
<file path=[Content_Types].xml><?xml version="1.0" encoding="utf-8"?>
<Types xmlns="http://schemas.openxmlformats.org/package/2006/content-types">
  <Default Extension="png" ContentType="image/png"/>
  <Default Extension="jpeg" ContentType="image/jpeg"/>
  <Default Extension="glb" ContentType="model/gltf.binary"/>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60" r:id="rId1"/>
  </p:sldMasterIdLst>
  <p:notesMasterIdLst>
    <p:notesMasterId r:id="rId39"/>
  </p:notesMasterIdLst>
  <p:sldIdLst>
    <p:sldId id="257" r:id="rId2"/>
    <p:sldId id="263" r:id="rId3"/>
    <p:sldId id="264" r:id="rId4"/>
    <p:sldId id="268" r:id="rId5"/>
    <p:sldId id="270" r:id="rId6"/>
    <p:sldId id="564" r:id="rId7"/>
    <p:sldId id="565" r:id="rId8"/>
    <p:sldId id="566" r:id="rId9"/>
    <p:sldId id="567" r:id="rId10"/>
    <p:sldId id="568" r:id="rId11"/>
    <p:sldId id="569" r:id="rId12"/>
    <p:sldId id="570" r:id="rId13"/>
    <p:sldId id="571" r:id="rId14"/>
    <p:sldId id="572" r:id="rId15"/>
    <p:sldId id="573" r:id="rId16"/>
    <p:sldId id="574" r:id="rId17"/>
    <p:sldId id="575" r:id="rId18"/>
    <p:sldId id="576" r:id="rId19"/>
    <p:sldId id="577" r:id="rId20"/>
    <p:sldId id="578" r:id="rId21"/>
    <p:sldId id="579" r:id="rId22"/>
    <p:sldId id="580" r:id="rId23"/>
    <p:sldId id="581" r:id="rId24"/>
    <p:sldId id="582" r:id="rId25"/>
    <p:sldId id="583" r:id="rId26"/>
    <p:sldId id="584" r:id="rId27"/>
    <p:sldId id="585" r:id="rId28"/>
    <p:sldId id="586" r:id="rId29"/>
    <p:sldId id="587" r:id="rId30"/>
    <p:sldId id="588" r:id="rId31"/>
    <p:sldId id="589" r:id="rId32"/>
    <p:sldId id="590" r:id="rId33"/>
    <p:sldId id="591" r:id="rId34"/>
    <p:sldId id="592" r:id="rId35"/>
    <p:sldId id="593" r:id="rId36"/>
    <p:sldId id="594" r:id="rId37"/>
    <p:sldId id="444" r:id="rId38"/>
  </p:sldIdLst>
  <p:sldSz cx="12241213"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24" autoAdjust="0"/>
    <p:restoredTop sz="94600" autoAdjust="0"/>
  </p:normalViewPr>
  <p:slideViewPr>
    <p:cSldViewPr>
      <p:cViewPr varScale="1">
        <p:scale>
          <a:sx n="68" d="100"/>
          <a:sy n="68" d="100"/>
        </p:scale>
        <p:origin x="-180" y="-96"/>
      </p:cViewPr>
      <p:guideLst>
        <p:guide orient="horz" pos="2160"/>
        <p:guide pos="3856"/>
      </p:guideLst>
    </p:cSldViewPr>
  </p:slideViewPr>
  <p:outlineViewPr>
    <p:cViewPr>
      <p:scale>
        <a:sx n="33" d="100"/>
        <a:sy n="33" d="100"/>
      </p:scale>
      <p:origin x="0" y="4191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7D4017-BB9A-4BD6-A1A1-FEA06B3EF982}" type="doc">
      <dgm:prSet loTypeId="urn:microsoft.com/office/officeart/2005/8/layout/list1" loCatId="list" qsTypeId="urn:microsoft.com/office/officeart/2005/8/quickstyle/simple1" qsCatId="simple" csTypeId="urn:microsoft.com/office/officeart/2005/8/colors/accent1_1" csCatId="accent1" phldr="1"/>
      <dgm:spPr/>
      <dgm:t>
        <a:bodyPr/>
        <a:lstStyle/>
        <a:p>
          <a:pPr rtl="1"/>
          <a:endParaRPr lang="ar-SA"/>
        </a:p>
      </dgm:t>
    </dgm:pt>
    <dgm:pt modelId="{ECBE7783-9A52-4744-BB37-5E61DFACED14}">
      <dgm:prSet phldrT="[Text]" custT="1"/>
      <dgm:spPr>
        <a:xfrm>
          <a:off x="240030" y="133747"/>
          <a:ext cx="4112078" cy="2656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400">
              <a:solidFill>
                <a:sysClr val="windowText" lastClr="000000">
                  <a:hueOff val="0"/>
                  <a:satOff val="0"/>
                  <a:lumOff val="0"/>
                  <a:alphaOff val="0"/>
                </a:sysClr>
              </a:solidFill>
              <a:latin typeface="Calibri"/>
              <a:ea typeface="+mn-ea"/>
              <a:cs typeface="Arial"/>
            </a:rPr>
            <a:t>معايير العروض الفنية والتقديمية لمشروع التخرّج.</a:t>
          </a:r>
        </a:p>
      </dgm:t>
    </dgm:pt>
    <dgm:pt modelId="{75B85297-9862-405B-B850-7C2A92CC1852}" type="parTrans" cxnId="{6F48A280-CFE5-4EE1-AC15-1FD673D91398}">
      <dgm:prSet/>
      <dgm:spPr/>
      <dgm:t>
        <a:bodyPr/>
        <a:lstStyle/>
        <a:p>
          <a:pPr rtl="1"/>
          <a:endParaRPr lang="ar-SA"/>
        </a:p>
      </dgm:t>
    </dgm:pt>
    <dgm:pt modelId="{C2BA16D2-2AB9-4084-B225-535EAC421044}" type="sibTrans" cxnId="{6F48A280-CFE5-4EE1-AC15-1FD673D91398}">
      <dgm:prSet/>
      <dgm:spPr/>
      <dgm:t>
        <a:bodyPr/>
        <a:lstStyle/>
        <a:p>
          <a:pPr rtl="1"/>
          <a:endParaRPr lang="ar-SA"/>
        </a:p>
      </dgm:t>
    </dgm:pt>
    <dgm:pt modelId="{3DC743EF-97A8-4171-884D-656B7CEAE048}">
      <dgm:prSet custT="1"/>
      <dgm:spPr>
        <a:xfrm>
          <a:off x="240030" y="541987"/>
          <a:ext cx="4141448" cy="2656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400">
              <a:solidFill>
                <a:sysClr val="windowText" lastClr="000000">
                  <a:hueOff val="0"/>
                  <a:satOff val="0"/>
                  <a:lumOff val="0"/>
                  <a:alphaOff val="0"/>
                </a:sysClr>
              </a:solidFill>
              <a:latin typeface="Calibri"/>
              <a:ea typeface="+mn-ea"/>
              <a:cs typeface="Arial"/>
            </a:rPr>
            <a:t>مقترحات وتوصيات لمشروع تخرج نوعي مميّز.</a:t>
          </a:r>
        </a:p>
      </dgm:t>
    </dgm:pt>
    <dgm:pt modelId="{E00CF163-D1BA-400E-AD8F-784EB9265DA8}" type="parTrans" cxnId="{635CAE22-F414-4913-BEF0-886A21E90DA1}">
      <dgm:prSet/>
      <dgm:spPr/>
      <dgm:t>
        <a:bodyPr/>
        <a:lstStyle/>
        <a:p>
          <a:pPr rtl="1"/>
          <a:endParaRPr lang="ar-SA"/>
        </a:p>
      </dgm:t>
    </dgm:pt>
    <dgm:pt modelId="{EF697521-2D83-4207-8643-51C8EE71C994}" type="sibTrans" cxnId="{635CAE22-F414-4913-BEF0-886A21E90DA1}">
      <dgm:prSet/>
      <dgm:spPr/>
      <dgm:t>
        <a:bodyPr/>
        <a:lstStyle/>
        <a:p>
          <a:pPr rtl="1"/>
          <a:endParaRPr lang="ar-SA"/>
        </a:p>
      </dgm:t>
    </dgm:pt>
    <dgm:pt modelId="{5910C379-D7AD-4ACA-9E28-F6C17A016217}">
      <dgm:prSet custT="1"/>
      <dgm:spPr>
        <a:xfrm>
          <a:off x="240030" y="950227"/>
          <a:ext cx="4198609" cy="2656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400">
              <a:solidFill>
                <a:sysClr val="windowText" lastClr="000000">
                  <a:hueOff val="0"/>
                  <a:satOff val="0"/>
                  <a:lumOff val="0"/>
                  <a:alphaOff val="0"/>
                </a:sysClr>
              </a:solidFill>
              <a:latin typeface="Calibri"/>
              <a:ea typeface="+mn-ea"/>
              <a:cs typeface="Arial"/>
            </a:rPr>
            <a:t>آلية تسويق مشروع التخرّج.</a:t>
          </a:r>
        </a:p>
      </dgm:t>
    </dgm:pt>
    <dgm:pt modelId="{093E7D89-1F13-4B8B-8563-CD6302EC8E80}" type="parTrans" cxnId="{7D38F339-F3F2-4168-813E-98740C4BAB6F}">
      <dgm:prSet/>
      <dgm:spPr/>
      <dgm:t>
        <a:bodyPr/>
        <a:lstStyle/>
        <a:p>
          <a:pPr rtl="1"/>
          <a:endParaRPr lang="ar-SA"/>
        </a:p>
      </dgm:t>
    </dgm:pt>
    <dgm:pt modelId="{807A692E-71B4-4BC7-8287-928C144BFC2F}" type="sibTrans" cxnId="{7D38F339-F3F2-4168-813E-98740C4BAB6F}">
      <dgm:prSet/>
      <dgm:spPr/>
      <dgm:t>
        <a:bodyPr/>
        <a:lstStyle/>
        <a:p>
          <a:pPr rtl="1"/>
          <a:endParaRPr lang="ar-SA"/>
        </a:p>
      </dgm:t>
    </dgm:pt>
    <dgm:pt modelId="{9A3C42D2-9839-405B-94B4-449C144E2736}">
      <dgm:prSet custT="1"/>
      <dgm:spPr>
        <a:xfrm>
          <a:off x="240030" y="1358467"/>
          <a:ext cx="4141482" cy="2656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400">
              <a:solidFill>
                <a:sysClr val="windowText" lastClr="000000">
                  <a:hueOff val="0"/>
                  <a:satOff val="0"/>
                  <a:lumOff val="0"/>
                  <a:alphaOff val="0"/>
                </a:sysClr>
              </a:solidFill>
              <a:latin typeface="Calibri"/>
              <a:ea typeface="+mn-ea"/>
              <a:cs typeface="Arial"/>
            </a:rPr>
            <a:t>توثيق مشاريع التخرّج.</a:t>
          </a:r>
        </a:p>
      </dgm:t>
    </dgm:pt>
    <dgm:pt modelId="{F1EA7F86-EA43-4CA0-83C5-7E7BCBA145AE}" type="parTrans" cxnId="{C52EFB9D-66E4-4B8E-BA85-C7AD07CF909A}">
      <dgm:prSet/>
      <dgm:spPr/>
      <dgm:t>
        <a:bodyPr/>
        <a:lstStyle/>
        <a:p>
          <a:pPr rtl="1"/>
          <a:endParaRPr lang="ar-SA"/>
        </a:p>
      </dgm:t>
    </dgm:pt>
    <dgm:pt modelId="{C547D197-7025-41D4-9947-5E09768496EF}" type="sibTrans" cxnId="{C52EFB9D-66E4-4B8E-BA85-C7AD07CF909A}">
      <dgm:prSet/>
      <dgm:spPr/>
      <dgm:t>
        <a:bodyPr/>
        <a:lstStyle/>
        <a:p>
          <a:pPr rtl="1"/>
          <a:endParaRPr lang="ar-SA"/>
        </a:p>
      </dgm:t>
    </dgm:pt>
    <dgm:pt modelId="{0435FA0F-615B-4648-B1BE-F52E03306CA8}">
      <dgm:prSet custT="1"/>
      <dgm:spPr>
        <a:xfrm>
          <a:off x="240030" y="1766707"/>
          <a:ext cx="4141448" cy="2656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400">
              <a:solidFill>
                <a:sysClr val="windowText" lastClr="000000">
                  <a:hueOff val="0"/>
                  <a:satOff val="0"/>
                  <a:lumOff val="0"/>
                  <a:alphaOff val="0"/>
                </a:sysClr>
              </a:solidFill>
              <a:latin typeface="Calibri"/>
              <a:ea typeface="+mn-ea"/>
              <a:cs typeface="Arial"/>
            </a:rPr>
            <a:t>مفهوم التغذية الراجعة.</a:t>
          </a:r>
        </a:p>
      </dgm:t>
    </dgm:pt>
    <dgm:pt modelId="{64A78527-D308-4991-BC70-43888279834E}" type="parTrans" cxnId="{240AC773-71A4-44A9-9CCB-D6EED950D413}">
      <dgm:prSet/>
      <dgm:spPr/>
      <dgm:t>
        <a:bodyPr/>
        <a:lstStyle/>
        <a:p>
          <a:pPr rtl="1"/>
          <a:endParaRPr lang="ar-SA"/>
        </a:p>
      </dgm:t>
    </dgm:pt>
    <dgm:pt modelId="{CC2A4CD6-A943-4D8C-ADB9-A045092C5E6D}" type="sibTrans" cxnId="{240AC773-71A4-44A9-9CCB-D6EED950D413}">
      <dgm:prSet/>
      <dgm:spPr/>
      <dgm:t>
        <a:bodyPr/>
        <a:lstStyle/>
        <a:p>
          <a:pPr rtl="1"/>
          <a:endParaRPr lang="ar-SA"/>
        </a:p>
      </dgm:t>
    </dgm:pt>
    <dgm:pt modelId="{8AC2EF31-023C-4988-BC29-23369E8D2B7A}">
      <dgm:prSet custT="1"/>
      <dgm:spPr>
        <a:xfrm>
          <a:off x="240030" y="2174947"/>
          <a:ext cx="4141482" cy="2656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400">
              <a:solidFill>
                <a:sysClr val="windowText" lastClr="000000">
                  <a:hueOff val="0"/>
                  <a:satOff val="0"/>
                  <a:lumOff val="0"/>
                  <a:alphaOff val="0"/>
                </a:sysClr>
              </a:solidFill>
              <a:latin typeface="Calibri"/>
              <a:ea typeface="+mn-ea"/>
              <a:cs typeface="Arial"/>
            </a:rPr>
            <a:t>أهداف ووظائف التغذية الراجعة.</a:t>
          </a:r>
        </a:p>
      </dgm:t>
    </dgm:pt>
    <dgm:pt modelId="{52921DBE-2D5E-40CE-A852-9A4829458F7D}" type="parTrans" cxnId="{ED39CAE8-0B5A-4853-B068-9DB0B3C9E888}">
      <dgm:prSet/>
      <dgm:spPr/>
      <dgm:t>
        <a:bodyPr/>
        <a:lstStyle/>
        <a:p>
          <a:pPr rtl="1"/>
          <a:endParaRPr lang="ar-SA"/>
        </a:p>
      </dgm:t>
    </dgm:pt>
    <dgm:pt modelId="{85177E78-5528-4A1D-A9F5-F8B6D933D8BD}" type="sibTrans" cxnId="{ED39CAE8-0B5A-4853-B068-9DB0B3C9E888}">
      <dgm:prSet/>
      <dgm:spPr/>
      <dgm:t>
        <a:bodyPr/>
        <a:lstStyle/>
        <a:p>
          <a:pPr rtl="1"/>
          <a:endParaRPr lang="ar-SA"/>
        </a:p>
      </dgm:t>
    </dgm:pt>
    <dgm:pt modelId="{DC80D0FB-878E-4707-870B-858966B0F8C2}">
      <dgm:prSet custT="1"/>
      <dgm:spPr>
        <a:xfrm>
          <a:off x="240030" y="2583187"/>
          <a:ext cx="4122428" cy="26568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1400">
              <a:solidFill>
                <a:sysClr val="windowText" lastClr="000000">
                  <a:hueOff val="0"/>
                  <a:satOff val="0"/>
                  <a:lumOff val="0"/>
                  <a:alphaOff val="0"/>
                </a:sysClr>
              </a:solidFill>
              <a:latin typeface="Calibri"/>
              <a:ea typeface="+mn-ea"/>
              <a:cs typeface="Arial"/>
            </a:rPr>
            <a:t>اعتبارات توظيف التغذية الراجعة للطلبة بطريقة فعالة.</a:t>
          </a:r>
        </a:p>
      </dgm:t>
    </dgm:pt>
    <dgm:pt modelId="{5BA93041-18D5-400A-9CF1-2BAEA9BD4A29}" type="parTrans" cxnId="{750422C6-6A12-4511-9047-4B3F8AA7B055}">
      <dgm:prSet/>
      <dgm:spPr/>
      <dgm:t>
        <a:bodyPr/>
        <a:lstStyle/>
        <a:p>
          <a:pPr rtl="1"/>
          <a:endParaRPr lang="ar-SA"/>
        </a:p>
      </dgm:t>
    </dgm:pt>
    <dgm:pt modelId="{E3DE33D0-AF14-4ECC-A5E4-10F01F49AEAE}" type="sibTrans" cxnId="{750422C6-6A12-4511-9047-4B3F8AA7B055}">
      <dgm:prSet/>
      <dgm:spPr/>
      <dgm:t>
        <a:bodyPr/>
        <a:lstStyle/>
        <a:p>
          <a:pPr rtl="1"/>
          <a:endParaRPr lang="ar-SA"/>
        </a:p>
      </dgm:t>
    </dgm:pt>
    <dgm:pt modelId="{D00CBFD3-3556-44B2-9CCB-9EDD32956347}" type="pres">
      <dgm:prSet presAssocID="{AD7D4017-BB9A-4BD6-A1A1-FEA06B3EF982}" presName="linear" presStyleCnt="0">
        <dgm:presLayoutVars>
          <dgm:dir/>
          <dgm:animLvl val="lvl"/>
          <dgm:resizeHandles val="exact"/>
        </dgm:presLayoutVars>
      </dgm:prSet>
      <dgm:spPr/>
      <dgm:t>
        <a:bodyPr/>
        <a:lstStyle/>
        <a:p>
          <a:pPr rtl="1"/>
          <a:endParaRPr lang="ar-SA"/>
        </a:p>
      </dgm:t>
    </dgm:pt>
    <dgm:pt modelId="{7D96F947-6946-48F0-8450-9D1C60613278}" type="pres">
      <dgm:prSet presAssocID="{ECBE7783-9A52-4744-BB37-5E61DFACED14}" presName="parentLin" presStyleCnt="0"/>
      <dgm:spPr/>
    </dgm:pt>
    <dgm:pt modelId="{C703107F-AF65-4107-BCA5-5070D9B63957}" type="pres">
      <dgm:prSet presAssocID="{ECBE7783-9A52-4744-BB37-5E61DFACED14}" presName="parentLeftMargin" presStyleLbl="node1" presStyleIdx="0" presStyleCnt="7"/>
      <dgm:spPr/>
      <dgm:t>
        <a:bodyPr/>
        <a:lstStyle/>
        <a:p>
          <a:pPr rtl="1"/>
          <a:endParaRPr lang="ar-SA"/>
        </a:p>
      </dgm:t>
    </dgm:pt>
    <dgm:pt modelId="{B593B917-FBF9-4B67-B4AC-5E6EDD66AEE1}" type="pres">
      <dgm:prSet presAssocID="{ECBE7783-9A52-4744-BB37-5E61DFACED14}" presName="parentText" presStyleLbl="node1" presStyleIdx="0" presStyleCnt="7" custScaleX="122368">
        <dgm:presLayoutVars>
          <dgm:chMax val="0"/>
          <dgm:bulletEnabled val="1"/>
        </dgm:presLayoutVars>
      </dgm:prSet>
      <dgm:spPr/>
      <dgm:t>
        <a:bodyPr/>
        <a:lstStyle/>
        <a:p>
          <a:pPr rtl="1"/>
          <a:endParaRPr lang="ar-SA"/>
        </a:p>
      </dgm:t>
    </dgm:pt>
    <dgm:pt modelId="{C717DA26-BED6-40F5-9122-E8DEA464F228}" type="pres">
      <dgm:prSet presAssocID="{ECBE7783-9A52-4744-BB37-5E61DFACED14}" presName="negativeSpace" presStyleCnt="0"/>
      <dgm:spPr/>
    </dgm:pt>
    <dgm:pt modelId="{A51CA34E-EBF3-463D-BE6D-EF7341943018}" type="pres">
      <dgm:prSet presAssocID="{ECBE7783-9A52-4744-BB37-5E61DFACED14}" presName="childText" presStyleLbl="conFgAcc1" presStyleIdx="0" presStyleCnt="7">
        <dgm:presLayoutVars>
          <dgm:bulletEnabled val="1"/>
        </dgm:presLayoutVars>
      </dgm:prSet>
      <dgm:spPr>
        <a:xfrm>
          <a:off x="0" y="266587"/>
          <a:ext cx="4800600" cy="226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A32230F3-1269-4200-861E-EF694DF34F76}" type="pres">
      <dgm:prSet presAssocID="{C2BA16D2-2AB9-4084-B225-535EAC421044}" presName="spaceBetweenRectangles" presStyleCnt="0"/>
      <dgm:spPr/>
    </dgm:pt>
    <dgm:pt modelId="{EDCA37FB-2FC1-40E3-B03B-03B07C8151DB}" type="pres">
      <dgm:prSet presAssocID="{3DC743EF-97A8-4171-884D-656B7CEAE048}" presName="parentLin" presStyleCnt="0"/>
      <dgm:spPr/>
    </dgm:pt>
    <dgm:pt modelId="{701795FE-7C1B-41B0-82AA-F60B49B61591}" type="pres">
      <dgm:prSet presAssocID="{3DC743EF-97A8-4171-884D-656B7CEAE048}" presName="parentLeftMargin" presStyleLbl="node1" presStyleIdx="0" presStyleCnt="7"/>
      <dgm:spPr/>
      <dgm:t>
        <a:bodyPr/>
        <a:lstStyle/>
        <a:p>
          <a:pPr rtl="1"/>
          <a:endParaRPr lang="ar-SA"/>
        </a:p>
      </dgm:t>
    </dgm:pt>
    <dgm:pt modelId="{B76EB60F-1F1B-4596-A6D8-0DE54F6327DC}" type="pres">
      <dgm:prSet presAssocID="{3DC743EF-97A8-4171-884D-656B7CEAE048}" presName="parentText" presStyleLbl="node1" presStyleIdx="1" presStyleCnt="7" custScaleX="123242">
        <dgm:presLayoutVars>
          <dgm:chMax val="0"/>
          <dgm:bulletEnabled val="1"/>
        </dgm:presLayoutVars>
      </dgm:prSet>
      <dgm:spPr/>
      <dgm:t>
        <a:bodyPr/>
        <a:lstStyle/>
        <a:p>
          <a:pPr rtl="1"/>
          <a:endParaRPr lang="ar-SA"/>
        </a:p>
      </dgm:t>
    </dgm:pt>
    <dgm:pt modelId="{600BD836-D541-4AF9-BDDA-3F60395A997A}" type="pres">
      <dgm:prSet presAssocID="{3DC743EF-97A8-4171-884D-656B7CEAE048}" presName="negativeSpace" presStyleCnt="0"/>
      <dgm:spPr/>
    </dgm:pt>
    <dgm:pt modelId="{F1EC3C59-BC66-4EC8-9B6C-59932E8391C6}" type="pres">
      <dgm:prSet presAssocID="{3DC743EF-97A8-4171-884D-656B7CEAE048}" presName="childText" presStyleLbl="conFgAcc1" presStyleIdx="1" presStyleCnt="7">
        <dgm:presLayoutVars>
          <dgm:bulletEnabled val="1"/>
        </dgm:presLayoutVars>
      </dgm:prSet>
      <dgm:spPr>
        <a:xfrm>
          <a:off x="0" y="674827"/>
          <a:ext cx="4800600" cy="226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8F83B351-25B5-4A54-87F3-D11082A8BEF8}" type="pres">
      <dgm:prSet presAssocID="{EF697521-2D83-4207-8643-51C8EE71C994}" presName="spaceBetweenRectangles" presStyleCnt="0"/>
      <dgm:spPr/>
    </dgm:pt>
    <dgm:pt modelId="{C1372E9D-7FE3-435E-9307-208EC0A6A31F}" type="pres">
      <dgm:prSet presAssocID="{5910C379-D7AD-4ACA-9E28-F6C17A016217}" presName="parentLin" presStyleCnt="0"/>
      <dgm:spPr/>
    </dgm:pt>
    <dgm:pt modelId="{E76605E9-434B-4E47-AB07-55D58E7B38E6}" type="pres">
      <dgm:prSet presAssocID="{5910C379-D7AD-4ACA-9E28-F6C17A016217}" presName="parentLeftMargin" presStyleLbl="node1" presStyleIdx="1" presStyleCnt="7"/>
      <dgm:spPr/>
      <dgm:t>
        <a:bodyPr/>
        <a:lstStyle/>
        <a:p>
          <a:pPr rtl="1"/>
          <a:endParaRPr lang="ar-SA"/>
        </a:p>
      </dgm:t>
    </dgm:pt>
    <dgm:pt modelId="{F7D828F9-F96B-4365-8748-0F34BF3C3DF4}" type="pres">
      <dgm:prSet presAssocID="{5910C379-D7AD-4ACA-9E28-F6C17A016217}" presName="parentText" presStyleLbl="node1" presStyleIdx="2" presStyleCnt="7" custScaleX="124943">
        <dgm:presLayoutVars>
          <dgm:chMax val="0"/>
          <dgm:bulletEnabled val="1"/>
        </dgm:presLayoutVars>
      </dgm:prSet>
      <dgm:spPr/>
      <dgm:t>
        <a:bodyPr/>
        <a:lstStyle/>
        <a:p>
          <a:pPr rtl="1"/>
          <a:endParaRPr lang="ar-SA"/>
        </a:p>
      </dgm:t>
    </dgm:pt>
    <dgm:pt modelId="{CFED7C23-8D7C-4A64-876B-CC1391A5E92A}" type="pres">
      <dgm:prSet presAssocID="{5910C379-D7AD-4ACA-9E28-F6C17A016217}" presName="negativeSpace" presStyleCnt="0"/>
      <dgm:spPr/>
    </dgm:pt>
    <dgm:pt modelId="{BF0B61BB-DDB1-4EDD-A5DA-0286F81A823F}" type="pres">
      <dgm:prSet presAssocID="{5910C379-D7AD-4ACA-9E28-F6C17A016217}" presName="childText" presStyleLbl="conFgAcc1" presStyleIdx="2" presStyleCnt="7">
        <dgm:presLayoutVars>
          <dgm:bulletEnabled val="1"/>
        </dgm:presLayoutVars>
      </dgm:prSet>
      <dgm:spPr>
        <a:xfrm>
          <a:off x="0" y="1083067"/>
          <a:ext cx="4800600" cy="226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E0A80CA4-3990-4BB5-969B-04C284D9D06A}" type="pres">
      <dgm:prSet presAssocID="{807A692E-71B4-4BC7-8287-928C144BFC2F}" presName="spaceBetweenRectangles" presStyleCnt="0"/>
      <dgm:spPr/>
    </dgm:pt>
    <dgm:pt modelId="{4820775F-CFFC-4B2D-A701-F9F5C03F4B85}" type="pres">
      <dgm:prSet presAssocID="{9A3C42D2-9839-405B-94B4-449C144E2736}" presName="parentLin" presStyleCnt="0"/>
      <dgm:spPr/>
    </dgm:pt>
    <dgm:pt modelId="{6442515C-69A5-4052-BE7F-7731B308D432}" type="pres">
      <dgm:prSet presAssocID="{9A3C42D2-9839-405B-94B4-449C144E2736}" presName="parentLeftMargin" presStyleLbl="node1" presStyleIdx="2" presStyleCnt="7"/>
      <dgm:spPr/>
      <dgm:t>
        <a:bodyPr/>
        <a:lstStyle/>
        <a:p>
          <a:pPr rtl="1"/>
          <a:endParaRPr lang="ar-SA"/>
        </a:p>
      </dgm:t>
    </dgm:pt>
    <dgm:pt modelId="{EAC46A60-0309-4B7C-A651-6DE1C2C74635}" type="pres">
      <dgm:prSet presAssocID="{9A3C42D2-9839-405B-94B4-449C144E2736}" presName="parentText" presStyleLbl="node1" presStyleIdx="3" presStyleCnt="7" custScaleX="123243">
        <dgm:presLayoutVars>
          <dgm:chMax val="0"/>
          <dgm:bulletEnabled val="1"/>
        </dgm:presLayoutVars>
      </dgm:prSet>
      <dgm:spPr/>
      <dgm:t>
        <a:bodyPr/>
        <a:lstStyle/>
        <a:p>
          <a:pPr rtl="1"/>
          <a:endParaRPr lang="ar-SA"/>
        </a:p>
      </dgm:t>
    </dgm:pt>
    <dgm:pt modelId="{B118D674-C9F2-4FDA-99C2-4140EFF628C1}" type="pres">
      <dgm:prSet presAssocID="{9A3C42D2-9839-405B-94B4-449C144E2736}" presName="negativeSpace" presStyleCnt="0"/>
      <dgm:spPr/>
    </dgm:pt>
    <dgm:pt modelId="{CF1246AF-2372-4F98-83E7-B3FD2822F13C}" type="pres">
      <dgm:prSet presAssocID="{9A3C42D2-9839-405B-94B4-449C144E2736}" presName="childText" presStyleLbl="conFgAcc1" presStyleIdx="3" presStyleCnt="7">
        <dgm:presLayoutVars>
          <dgm:bulletEnabled val="1"/>
        </dgm:presLayoutVars>
      </dgm:prSet>
      <dgm:spPr>
        <a:xfrm>
          <a:off x="0" y="1491307"/>
          <a:ext cx="4800600" cy="226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4102F80C-5F48-49EF-8126-FC9DE7BE4DA2}" type="pres">
      <dgm:prSet presAssocID="{C547D197-7025-41D4-9947-5E09768496EF}" presName="spaceBetweenRectangles" presStyleCnt="0"/>
      <dgm:spPr/>
    </dgm:pt>
    <dgm:pt modelId="{5F456D73-C863-4CA0-90B3-765A5F0296AB}" type="pres">
      <dgm:prSet presAssocID="{0435FA0F-615B-4648-B1BE-F52E03306CA8}" presName="parentLin" presStyleCnt="0"/>
      <dgm:spPr/>
    </dgm:pt>
    <dgm:pt modelId="{9BA7ACD0-4F7D-439E-8E79-3A8B153B6A07}" type="pres">
      <dgm:prSet presAssocID="{0435FA0F-615B-4648-B1BE-F52E03306CA8}" presName="parentLeftMargin" presStyleLbl="node1" presStyleIdx="3" presStyleCnt="7"/>
      <dgm:spPr/>
      <dgm:t>
        <a:bodyPr/>
        <a:lstStyle/>
        <a:p>
          <a:pPr rtl="1"/>
          <a:endParaRPr lang="ar-SA"/>
        </a:p>
      </dgm:t>
    </dgm:pt>
    <dgm:pt modelId="{161E161A-CDA1-4C7A-8FBB-98B07440CECF}" type="pres">
      <dgm:prSet presAssocID="{0435FA0F-615B-4648-B1BE-F52E03306CA8}" presName="parentText" presStyleLbl="node1" presStyleIdx="4" presStyleCnt="7" custScaleX="123242">
        <dgm:presLayoutVars>
          <dgm:chMax val="0"/>
          <dgm:bulletEnabled val="1"/>
        </dgm:presLayoutVars>
      </dgm:prSet>
      <dgm:spPr/>
      <dgm:t>
        <a:bodyPr/>
        <a:lstStyle/>
        <a:p>
          <a:pPr rtl="1"/>
          <a:endParaRPr lang="ar-SA"/>
        </a:p>
      </dgm:t>
    </dgm:pt>
    <dgm:pt modelId="{D4723506-3D5C-4F96-9070-C90D81B55E96}" type="pres">
      <dgm:prSet presAssocID="{0435FA0F-615B-4648-B1BE-F52E03306CA8}" presName="negativeSpace" presStyleCnt="0"/>
      <dgm:spPr/>
    </dgm:pt>
    <dgm:pt modelId="{2374F60E-2762-4F10-82BB-5750F07CE1E3}" type="pres">
      <dgm:prSet presAssocID="{0435FA0F-615B-4648-B1BE-F52E03306CA8}" presName="childText" presStyleLbl="conFgAcc1" presStyleIdx="4" presStyleCnt="7">
        <dgm:presLayoutVars>
          <dgm:bulletEnabled val="1"/>
        </dgm:presLayoutVars>
      </dgm:prSet>
      <dgm:spPr>
        <a:xfrm>
          <a:off x="0" y="1899547"/>
          <a:ext cx="4800600" cy="226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9FE17049-464F-44BE-AD1D-13636411049A}" type="pres">
      <dgm:prSet presAssocID="{CC2A4CD6-A943-4D8C-ADB9-A045092C5E6D}" presName="spaceBetweenRectangles" presStyleCnt="0"/>
      <dgm:spPr/>
    </dgm:pt>
    <dgm:pt modelId="{E5EDF275-7DF8-4B65-BDDE-694E3300A947}" type="pres">
      <dgm:prSet presAssocID="{8AC2EF31-023C-4988-BC29-23369E8D2B7A}" presName="parentLin" presStyleCnt="0"/>
      <dgm:spPr/>
    </dgm:pt>
    <dgm:pt modelId="{70711678-882F-4071-97F3-B687110E93B4}" type="pres">
      <dgm:prSet presAssocID="{8AC2EF31-023C-4988-BC29-23369E8D2B7A}" presName="parentLeftMargin" presStyleLbl="node1" presStyleIdx="4" presStyleCnt="7"/>
      <dgm:spPr/>
      <dgm:t>
        <a:bodyPr/>
        <a:lstStyle/>
        <a:p>
          <a:pPr rtl="1"/>
          <a:endParaRPr lang="ar-SA"/>
        </a:p>
      </dgm:t>
    </dgm:pt>
    <dgm:pt modelId="{6A1AB1AF-EF17-4D3B-BDEF-289ADE023E47}" type="pres">
      <dgm:prSet presAssocID="{8AC2EF31-023C-4988-BC29-23369E8D2B7A}" presName="parentText" presStyleLbl="node1" presStyleIdx="5" presStyleCnt="7" custScaleX="123243">
        <dgm:presLayoutVars>
          <dgm:chMax val="0"/>
          <dgm:bulletEnabled val="1"/>
        </dgm:presLayoutVars>
      </dgm:prSet>
      <dgm:spPr/>
      <dgm:t>
        <a:bodyPr/>
        <a:lstStyle/>
        <a:p>
          <a:pPr rtl="1"/>
          <a:endParaRPr lang="ar-SA"/>
        </a:p>
      </dgm:t>
    </dgm:pt>
    <dgm:pt modelId="{2F762FB8-2B06-47D6-A4C5-DF61097413EC}" type="pres">
      <dgm:prSet presAssocID="{8AC2EF31-023C-4988-BC29-23369E8D2B7A}" presName="negativeSpace" presStyleCnt="0"/>
      <dgm:spPr/>
    </dgm:pt>
    <dgm:pt modelId="{F929E757-26D4-4374-81D3-667568577435}" type="pres">
      <dgm:prSet presAssocID="{8AC2EF31-023C-4988-BC29-23369E8D2B7A}" presName="childText" presStyleLbl="conFgAcc1" presStyleIdx="5" presStyleCnt="7">
        <dgm:presLayoutVars>
          <dgm:bulletEnabled val="1"/>
        </dgm:presLayoutVars>
      </dgm:prSet>
      <dgm:spPr>
        <a:xfrm>
          <a:off x="0" y="2307787"/>
          <a:ext cx="4800600" cy="226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91EF74C3-7368-4F52-9059-C66935888992}" type="pres">
      <dgm:prSet presAssocID="{85177E78-5528-4A1D-A9F5-F8B6D933D8BD}" presName="spaceBetweenRectangles" presStyleCnt="0"/>
      <dgm:spPr/>
    </dgm:pt>
    <dgm:pt modelId="{9D80B721-0C5D-4B6C-9854-E61711805364}" type="pres">
      <dgm:prSet presAssocID="{DC80D0FB-878E-4707-870B-858966B0F8C2}" presName="parentLin" presStyleCnt="0"/>
      <dgm:spPr/>
    </dgm:pt>
    <dgm:pt modelId="{9AA9F08E-8042-4D9C-9087-1F0E1E6C3D84}" type="pres">
      <dgm:prSet presAssocID="{DC80D0FB-878E-4707-870B-858966B0F8C2}" presName="parentLeftMargin" presStyleLbl="node1" presStyleIdx="5" presStyleCnt="7"/>
      <dgm:spPr/>
      <dgm:t>
        <a:bodyPr/>
        <a:lstStyle/>
        <a:p>
          <a:pPr rtl="1"/>
          <a:endParaRPr lang="ar-SA"/>
        </a:p>
      </dgm:t>
    </dgm:pt>
    <dgm:pt modelId="{49DCAB1F-A7FA-4F5E-AB1A-DCC720FA5A03}" type="pres">
      <dgm:prSet presAssocID="{DC80D0FB-878E-4707-870B-858966B0F8C2}" presName="parentText" presStyleLbl="node1" presStyleIdx="6" presStyleCnt="7" custScaleX="122676">
        <dgm:presLayoutVars>
          <dgm:chMax val="0"/>
          <dgm:bulletEnabled val="1"/>
        </dgm:presLayoutVars>
      </dgm:prSet>
      <dgm:spPr/>
      <dgm:t>
        <a:bodyPr/>
        <a:lstStyle/>
        <a:p>
          <a:pPr rtl="1"/>
          <a:endParaRPr lang="ar-SA"/>
        </a:p>
      </dgm:t>
    </dgm:pt>
    <dgm:pt modelId="{E4F86031-500C-40D7-89EF-0AB74FC014ED}" type="pres">
      <dgm:prSet presAssocID="{DC80D0FB-878E-4707-870B-858966B0F8C2}" presName="negativeSpace" presStyleCnt="0"/>
      <dgm:spPr/>
    </dgm:pt>
    <dgm:pt modelId="{DE6C6157-2AF5-4715-9B9A-C7F7DF773F5E}" type="pres">
      <dgm:prSet presAssocID="{DC80D0FB-878E-4707-870B-858966B0F8C2}" presName="childText" presStyleLbl="conFgAcc1" presStyleIdx="6" presStyleCnt="7">
        <dgm:presLayoutVars>
          <dgm:bulletEnabled val="1"/>
        </dgm:presLayoutVars>
      </dgm:prSet>
      <dgm:spPr>
        <a:xfrm>
          <a:off x="0" y="2716027"/>
          <a:ext cx="4800600" cy="2268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Lst>
  <dgm:cxnLst>
    <dgm:cxn modelId="{858851D3-57F2-42B1-A209-E539D6464B48}" type="presOf" srcId="{ECBE7783-9A52-4744-BB37-5E61DFACED14}" destId="{C703107F-AF65-4107-BCA5-5070D9B63957}" srcOrd="0" destOrd="0" presId="urn:microsoft.com/office/officeart/2005/8/layout/list1"/>
    <dgm:cxn modelId="{B0A30CCB-B771-4EE1-BD8F-ADF86BC9C6BE}" type="presOf" srcId="{3DC743EF-97A8-4171-884D-656B7CEAE048}" destId="{701795FE-7C1B-41B0-82AA-F60B49B61591}" srcOrd="0" destOrd="0" presId="urn:microsoft.com/office/officeart/2005/8/layout/list1"/>
    <dgm:cxn modelId="{635CAE22-F414-4913-BEF0-886A21E90DA1}" srcId="{AD7D4017-BB9A-4BD6-A1A1-FEA06B3EF982}" destId="{3DC743EF-97A8-4171-884D-656B7CEAE048}" srcOrd="1" destOrd="0" parTransId="{E00CF163-D1BA-400E-AD8F-784EB9265DA8}" sibTransId="{EF697521-2D83-4207-8643-51C8EE71C994}"/>
    <dgm:cxn modelId="{8E62FFAC-AB55-49C9-954E-9E2B87AAF2C7}" type="presOf" srcId="{AD7D4017-BB9A-4BD6-A1A1-FEA06B3EF982}" destId="{D00CBFD3-3556-44B2-9CCB-9EDD32956347}" srcOrd="0" destOrd="0" presId="urn:microsoft.com/office/officeart/2005/8/layout/list1"/>
    <dgm:cxn modelId="{750422C6-6A12-4511-9047-4B3F8AA7B055}" srcId="{AD7D4017-BB9A-4BD6-A1A1-FEA06B3EF982}" destId="{DC80D0FB-878E-4707-870B-858966B0F8C2}" srcOrd="6" destOrd="0" parTransId="{5BA93041-18D5-400A-9CF1-2BAEA9BD4A29}" sibTransId="{E3DE33D0-AF14-4ECC-A5E4-10F01F49AEAE}"/>
    <dgm:cxn modelId="{9E929D72-3B21-4247-BD80-4B6F0EC202C8}" type="presOf" srcId="{8AC2EF31-023C-4988-BC29-23369E8D2B7A}" destId="{70711678-882F-4071-97F3-B687110E93B4}" srcOrd="0" destOrd="0" presId="urn:microsoft.com/office/officeart/2005/8/layout/list1"/>
    <dgm:cxn modelId="{2BDC30AC-A40D-4476-B31E-DA74780DD949}" type="presOf" srcId="{9A3C42D2-9839-405B-94B4-449C144E2736}" destId="{6442515C-69A5-4052-BE7F-7731B308D432}" srcOrd="0" destOrd="0" presId="urn:microsoft.com/office/officeart/2005/8/layout/list1"/>
    <dgm:cxn modelId="{6D8A00A9-ADA1-4D14-824C-68FDB92BE440}" type="presOf" srcId="{0435FA0F-615B-4648-B1BE-F52E03306CA8}" destId="{161E161A-CDA1-4C7A-8FBB-98B07440CECF}" srcOrd="1" destOrd="0" presId="urn:microsoft.com/office/officeart/2005/8/layout/list1"/>
    <dgm:cxn modelId="{2A95613A-A573-4169-8E22-58F8D2942A3F}" type="presOf" srcId="{5910C379-D7AD-4ACA-9E28-F6C17A016217}" destId="{E76605E9-434B-4E47-AB07-55D58E7B38E6}" srcOrd="0" destOrd="0" presId="urn:microsoft.com/office/officeart/2005/8/layout/list1"/>
    <dgm:cxn modelId="{950A34DB-6C5D-42D1-A845-FA8CB78EECA3}" type="presOf" srcId="{5910C379-D7AD-4ACA-9E28-F6C17A016217}" destId="{F7D828F9-F96B-4365-8748-0F34BF3C3DF4}" srcOrd="1" destOrd="0" presId="urn:microsoft.com/office/officeart/2005/8/layout/list1"/>
    <dgm:cxn modelId="{3749B789-E26A-419E-98F8-53AD7906D019}" type="presOf" srcId="{9A3C42D2-9839-405B-94B4-449C144E2736}" destId="{EAC46A60-0309-4B7C-A651-6DE1C2C74635}" srcOrd="1" destOrd="0" presId="urn:microsoft.com/office/officeart/2005/8/layout/list1"/>
    <dgm:cxn modelId="{957FCA06-C064-471A-B6B5-CFB8E981BDF7}" type="presOf" srcId="{DC80D0FB-878E-4707-870B-858966B0F8C2}" destId="{49DCAB1F-A7FA-4F5E-AB1A-DCC720FA5A03}" srcOrd="1" destOrd="0" presId="urn:microsoft.com/office/officeart/2005/8/layout/list1"/>
    <dgm:cxn modelId="{240AC773-71A4-44A9-9CCB-D6EED950D413}" srcId="{AD7D4017-BB9A-4BD6-A1A1-FEA06B3EF982}" destId="{0435FA0F-615B-4648-B1BE-F52E03306CA8}" srcOrd="4" destOrd="0" parTransId="{64A78527-D308-4991-BC70-43888279834E}" sibTransId="{CC2A4CD6-A943-4D8C-ADB9-A045092C5E6D}"/>
    <dgm:cxn modelId="{C52EFB9D-66E4-4B8E-BA85-C7AD07CF909A}" srcId="{AD7D4017-BB9A-4BD6-A1A1-FEA06B3EF982}" destId="{9A3C42D2-9839-405B-94B4-449C144E2736}" srcOrd="3" destOrd="0" parTransId="{F1EA7F86-EA43-4CA0-83C5-7E7BCBA145AE}" sibTransId="{C547D197-7025-41D4-9947-5E09768496EF}"/>
    <dgm:cxn modelId="{3A62BDD9-0552-4F03-ABE3-1428182D3638}" type="presOf" srcId="{DC80D0FB-878E-4707-870B-858966B0F8C2}" destId="{9AA9F08E-8042-4D9C-9087-1F0E1E6C3D84}" srcOrd="0" destOrd="0" presId="urn:microsoft.com/office/officeart/2005/8/layout/list1"/>
    <dgm:cxn modelId="{60DF144A-38EB-489F-A1D3-BC959A4215D0}" type="presOf" srcId="{0435FA0F-615B-4648-B1BE-F52E03306CA8}" destId="{9BA7ACD0-4F7D-439E-8E79-3A8B153B6A07}" srcOrd="0" destOrd="0" presId="urn:microsoft.com/office/officeart/2005/8/layout/list1"/>
    <dgm:cxn modelId="{88611531-93F3-4BEC-BC7B-173B62215CA3}" type="presOf" srcId="{3DC743EF-97A8-4171-884D-656B7CEAE048}" destId="{B76EB60F-1F1B-4596-A6D8-0DE54F6327DC}" srcOrd="1" destOrd="0" presId="urn:microsoft.com/office/officeart/2005/8/layout/list1"/>
    <dgm:cxn modelId="{7D38F339-F3F2-4168-813E-98740C4BAB6F}" srcId="{AD7D4017-BB9A-4BD6-A1A1-FEA06B3EF982}" destId="{5910C379-D7AD-4ACA-9E28-F6C17A016217}" srcOrd="2" destOrd="0" parTransId="{093E7D89-1F13-4B8B-8563-CD6302EC8E80}" sibTransId="{807A692E-71B4-4BC7-8287-928C144BFC2F}"/>
    <dgm:cxn modelId="{6F48A280-CFE5-4EE1-AC15-1FD673D91398}" srcId="{AD7D4017-BB9A-4BD6-A1A1-FEA06B3EF982}" destId="{ECBE7783-9A52-4744-BB37-5E61DFACED14}" srcOrd="0" destOrd="0" parTransId="{75B85297-9862-405B-B850-7C2A92CC1852}" sibTransId="{C2BA16D2-2AB9-4084-B225-535EAC421044}"/>
    <dgm:cxn modelId="{167C8020-E027-4D49-88C4-498562C0D49C}" type="presOf" srcId="{8AC2EF31-023C-4988-BC29-23369E8D2B7A}" destId="{6A1AB1AF-EF17-4D3B-BDEF-289ADE023E47}" srcOrd="1" destOrd="0" presId="urn:microsoft.com/office/officeart/2005/8/layout/list1"/>
    <dgm:cxn modelId="{7930C7AD-5C30-4A7A-81E5-29C7FDED36B6}" type="presOf" srcId="{ECBE7783-9A52-4744-BB37-5E61DFACED14}" destId="{B593B917-FBF9-4B67-B4AC-5E6EDD66AEE1}" srcOrd="1" destOrd="0" presId="urn:microsoft.com/office/officeart/2005/8/layout/list1"/>
    <dgm:cxn modelId="{ED39CAE8-0B5A-4853-B068-9DB0B3C9E888}" srcId="{AD7D4017-BB9A-4BD6-A1A1-FEA06B3EF982}" destId="{8AC2EF31-023C-4988-BC29-23369E8D2B7A}" srcOrd="5" destOrd="0" parTransId="{52921DBE-2D5E-40CE-A852-9A4829458F7D}" sibTransId="{85177E78-5528-4A1D-A9F5-F8B6D933D8BD}"/>
    <dgm:cxn modelId="{119C8632-F7A4-43DA-858C-F61850914FDD}" type="presParOf" srcId="{D00CBFD3-3556-44B2-9CCB-9EDD32956347}" destId="{7D96F947-6946-48F0-8450-9D1C60613278}" srcOrd="0" destOrd="0" presId="urn:microsoft.com/office/officeart/2005/8/layout/list1"/>
    <dgm:cxn modelId="{39921496-D09E-46EF-8CD9-721DD531ECDA}" type="presParOf" srcId="{7D96F947-6946-48F0-8450-9D1C60613278}" destId="{C703107F-AF65-4107-BCA5-5070D9B63957}" srcOrd="0" destOrd="0" presId="urn:microsoft.com/office/officeart/2005/8/layout/list1"/>
    <dgm:cxn modelId="{3872F25E-F8AB-40E0-B586-51536F37222D}" type="presParOf" srcId="{7D96F947-6946-48F0-8450-9D1C60613278}" destId="{B593B917-FBF9-4B67-B4AC-5E6EDD66AEE1}" srcOrd="1" destOrd="0" presId="urn:microsoft.com/office/officeart/2005/8/layout/list1"/>
    <dgm:cxn modelId="{8D01046E-9FF5-40C5-A68D-AC77091A3719}" type="presParOf" srcId="{D00CBFD3-3556-44B2-9CCB-9EDD32956347}" destId="{C717DA26-BED6-40F5-9122-E8DEA464F228}" srcOrd="1" destOrd="0" presId="urn:microsoft.com/office/officeart/2005/8/layout/list1"/>
    <dgm:cxn modelId="{C7CDBDDA-40BB-4608-8E3F-2CC65121E817}" type="presParOf" srcId="{D00CBFD3-3556-44B2-9CCB-9EDD32956347}" destId="{A51CA34E-EBF3-463D-BE6D-EF7341943018}" srcOrd="2" destOrd="0" presId="urn:microsoft.com/office/officeart/2005/8/layout/list1"/>
    <dgm:cxn modelId="{4FB90734-AA22-4F9B-99F5-2550F4DE3F06}" type="presParOf" srcId="{D00CBFD3-3556-44B2-9CCB-9EDD32956347}" destId="{A32230F3-1269-4200-861E-EF694DF34F76}" srcOrd="3" destOrd="0" presId="urn:microsoft.com/office/officeart/2005/8/layout/list1"/>
    <dgm:cxn modelId="{0F60824A-CAB8-4C96-BBEF-CAA5C48E6205}" type="presParOf" srcId="{D00CBFD3-3556-44B2-9CCB-9EDD32956347}" destId="{EDCA37FB-2FC1-40E3-B03B-03B07C8151DB}" srcOrd="4" destOrd="0" presId="urn:microsoft.com/office/officeart/2005/8/layout/list1"/>
    <dgm:cxn modelId="{73D40482-168C-43FC-A2A9-21BACCBADB02}" type="presParOf" srcId="{EDCA37FB-2FC1-40E3-B03B-03B07C8151DB}" destId="{701795FE-7C1B-41B0-82AA-F60B49B61591}" srcOrd="0" destOrd="0" presId="urn:microsoft.com/office/officeart/2005/8/layout/list1"/>
    <dgm:cxn modelId="{CD7FFD57-D7F6-4C55-85BC-D8C939D64E8C}" type="presParOf" srcId="{EDCA37FB-2FC1-40E3-B03B-03B07C8151DB}" destId="{B76EB60F-1F1B-4596-A6D8-0DE54F6327DC}" srcOrd="1" destOrd="0" presId="urn:microsoft.com/office/officeart/2005/8/layout/list1"/>
    <dgm:cxn modelId="{3551A442-F41D-4067-9132-CEECDAAE93D0}" type="presParOf" srcId="{D00CBFD3-3556-44B2-9CCB-9EDD32956347}" destId="{600BD836-D541-4AF9-BDDA-3F60395A997A}" srcOrd="5" destOrd="0" presId="urn:microsoft.com/office/officeart/2005/8/layout/list1"/>
    <dgm:cxn modelId="{4A6FC039-0E1D-4418-A7E1-8A2477259CE0}" type="presParOf" srcId="{D00CBFD3-3556-44B2-9CCB-9EDD32956347}" destId="{F1EC3C59-BC66-4EC8-9B6C-59932E8391C6}" srcOrd="6" destOrd="0" presId="urn:microsoft.com/office/officeart/2005/8/layout/list1"/>
    <dgm:cxn modelId="{79B113FF-D661-4823-89B0-CBCBF951CE14}" type="presParOf" srcId="{D00CBFD3-3556-44B2-9CCB-9EDD32956347}" destId="{8F83B351-25B5-4A54-87F3-D11082A8BEF8}" srcOrd="7" destOrd="0" presId="urn:microsoft.com/office/officeart/2005/8/layout/list1"/>
    <dgm:cxn modelId="{0AA1E85C-8239-4C27-922A-A1BD9B2245BB}" type="presParOf" srcId="{D00CBFD3-3556-44B2-9CCB-9EDD32956347}" destId="{C1372E9D-7FE3-435E-9307-208EC0A6A31F}" srcOrd="8" destOrd="0" presId="urn:microsoft.com/office/officeart/2005/8/layout/list1"/>
    <dgm:cxn modelId="{A99D08A8-97FA-4FAB-A7F0-954FFC6C2A54}" type="presParOf" srcId="{C1372E9D-7FE3-435E-9307-208EC0A6A31F}" destId="{E76605E9-434B-4E47-AB07-55D58E7B38E6}" srcOrd="0" destOrd="0" presId="urn:microsoft.com/office/officeart/2005/8/layout/list1"/>
    <dgm:cxn modelId="{37E89FF2-91FE-413F-8012-10F534558064}" type="presParOf" srcId="{C1372E9D-7FE3-435E-9307-208EC0A6A31F}" destId="{F7D828F9-F96B-4365-8748-0F34BF3C3DF4}" srcOrd="1" destOrd="0" presId="urn:microsoft.com/office/officeart/2005/8/layout/list1"/>
    <dgm:cxn modelId="{16103B34-F7A5-4380-AC24-1382163EEFE0}" type="presParOf" srcId="{D00CBFD3-3556-44B2-9CCB-9EDD32956347}" destId="{CFED7C23-8D7C-4A64-876B-CC1391A5E92A}" srcOrd="9" destOrd="0" presId="urn:microsoft.com/office/officeart/2005/8/layout/list1"/>
    <dgm:cxn modelId="{E6010DC3-2916-43ED-8D7A-CECEDBDAE5EA}" type="presParOf" srcId="{D00CBFD3-3556-44B2-9CCB-9EDD32956347}" destId="{BF0B61BB-DDB1-4EDD-A5DA-0286F81A823F}" srcOrd="10" destOrd="0" presId="urn:microsoft.com/office/officeart/2005/8/layout/list1"/>
    <dgm:cxn modelId="{0445A412-CED3-441D-9F3F-17277D2831B3}" type="presParOf" srcId="{D00CBFD3-3556-44B2-9CCB-9EDD32956347}" destId="{E0A80CA4-3990-4BB5-969B-04C284D9D06A}" srcOrd="11" destOrd="0" presId="urn:microsoft.com/office/officeart/2005/8/layout/list1"/>
    <dgm:cxn modelId="{F0BDC194-3C13-42B8-BB4F-4631B037C840}" type="presParOf" srcId="{D00CBFD3-3556-44B2-9CCB-9EDD32956347}" destId="{4820775F-CFFC-4B2D-A701-F9F5C03F4B85}" srcOrd="12" destOrd="0" presId="urn:microsoft.com/office/officeart/2005/8/layout/list1"/>
    <dgm:cxn modelId="{5BCDF6C7-0C6F-49AB-90FF-7994595EC7B0}" type="presParOf" srcId="{4820775F-CFFC-4B2D-A701-F9F5C03F4B85}" destId="{6442515C-69A5-4052-BE7F-7731B308D432}" srcOrd="0" destOrd="0" presId="urn:microsoft.com/office/officeart/2005/8/layout/list1"/>
    <dgm:cxn modelId="{2D16569B-7117-4251-8E63-B5DA6140C342}" type="presParOf" srcId="{4820775F-CFFC-4B2D-A701-F9F5C03F4B85}" destId="{EAC46A60-0309-4B7C-A651-6DE1C2C74635}" srcOrd="1" destOrd="0" presId="urn:microsoft.com/office/officeart/2005/8/layout/list1"/>
    <dgm:cxn modelId="{8D51C3F6-B040-4E8D-BA37-DCC2718546BB}" type="presParOf" srcId="{D00CBFD3-3556-44B2-9CCB-9EDD32956347}" destId="{B118D674-C9F2-4FDA-99C2-4140EFF628C1}" srcOrd="13" destOrd="0" presId="urn:microsoft.com/office/officeart/2005/8/layout/list1"/>
    <dgm:cxn modelId="{6C6CC1E7-E83F-4855-A588-D830B896E39E}" type="presParOf" srcId="{D00CBFD3-3556-44B2-9CCB-9EDD32956347}" destId="{CF1246AF-2372-4F98-83E7-B3FD2822F13C}" srcOrd="14" destOrd="0" presId="urn:microsoft.com/office/officeart/2005/8/layout/list1"/>
    <dgm:cxn modelId="{399960C5-34F2-48F1-9690-A39BF8C086F9}" type="presParOf" srcId="{D00CBFD3-3556-44B2-9CCB-9EDD32956347}" destId="{4102F80C-5F48-49EF-8126-FC9DE7BE4DA2}" srcOrd="15" destOrd="0" presId="urn:microsoft.com/office/officeart/2005/8/layout/list1"/>
    <dgm:cxn modelId="{5C6DF0DB-A4A6-4A4C-9979-3725276386B8}" type="presParOf" srcId="{D00CBFD3-3556-44B2-9CCB-9EDD32956347}" destId="{5F456D73-C863-4CA0-90B3-765A5F0296AB}" srcOrd="16" destOrd="0" presId="urn:microsoft.com/office/officeart/2005/8/layout/list1"/>
    <dgm:cxn modelId="{7DED05EE-8FB8-4B73-9481-824746D7AD71}" type="presParOf" srcId="{5F456D73-C863-4CA0-90B3-765A5F0296AB}" destId="{9BA7ACD0-4F7D-439E-8E79-3A8B153B6A07}" srcOrd="0" destOrd="0" presId="urn:microsoft.com/office/officeart/2005/8/layout/list1"/>
    <dgm:cxn modelId="{574508FB-1B53-4DE3-A55C-CE452CFB8E2F}" type="presParOf" srcId="{5F456D73-C863-4CA0-90B3-765A5F0296AB}" destId="{161E161A-CDA1-4C7A-8FBB-98B07440CECF}" srcOrd="1" destOrd="0" presId="urn:microsoft.com/office/officeart/2005/8/layout/list1"/>
    <dgm:cxn modelId="{0AEE036F-351D-4725-9963-17A9CDFE2BB7}" type="presParOf" srcId="{D00CBFD3-3556-44B2-9CCB-9EDD32956347}" destId="{D4723506-3D5C-4F96-9070-C90D81B55E96}" srcOrd="17" destOrd="0" presId="urn:microsoft.com/office/officeart/2005/8/layout/list1"/>
    <dgm:cxn modelId="{87F954C3-494C-4AE4-A08C-D88365407BC7}" type="presParOf" srcId="{D00CBFD3-3556-44B2-9CCB-9EDD32956347}" destId="{2374F60E-2762-4F10-82BB-5750F07CE1E3}" srcOrd="18" destOrd="0" presId="urn:microsoft.com/office/officeart/2005/8/layout/list1"/>
    <dgm:cxn modelId="{240A03B3-62A3-4FC7-8EE7-12E55EA33B3D}" type="presParOf" srcId="{D00CBFD3-3556-44B2-9CCB-9EDD32956347}" destId="{9FE17049-464F-44BE-AD1D-13636411049A}" srcOrd="19" destOrd="0" presId="urn:microsoft.com/office/officeart/2005/8/layout/list1"/>
    <dgm:cxn modelId="{4D26ADE8-7C30-44D0-ABB5-5BFB426AA4EA}" type="presParOf" srcId="{D00CBFD3-3556-44B2-9CCB-9EDD32956347}" destId="{E5EDF275-7DF8-4B65-BDDE-694E3300A947}" srcOrd="20" destOrd="0" presId="urn:microsoft.com/office/officeart/2005/8/layout/list1"/>
    <dgm:cxn modelId="{01E884CF-8049-4E7A-8BBA-DE3B289B7D40}" type="presParOf" srcId="{E5EDF275-7DF8-4B65-BDDE-694E3300A947}" destId="{70711678-882F-4071-97F3-B687110E93B4}" srcOrd="0" destOrd="0" presId="urn:microsoft.com/office/officeart/2005/8/layout/list1"/>
    <dgm:cxn modelId="{BEB27FEB-8CA3-4499-89E9-9603A8AD6666}" type="presParOf" srcId="{E5EDF275-7DF8-4B65-BDDE-694E3300A947}" destId="{6A1AB1AF-EF17-4D3B-BDEF-289ADE023E47}" srcOrd="1" destOrd="0" presId="urn:microsoft.com/office/officeart/2005/8/layout/list1"/>
    <dgm:cxn modelId="{8A6EB500-56A7-40C4-933C-655BA71E8DF9}" type="presParOf" srcId="{D00CBFD3-3556-44B2-9CCB-9EDD32956347}" destId="{2F762FB8-2B06-47D6-A4C5-DF61097413EC}" srcOrd="21" destOrd="0" presId="urn:microsoft.com/office/officeart/2005/8/layout/list1"/>
    <dgm:cxn modelId="{300ABC7E-7351-4864-AB88-46DAF9955F8C}" type="presParOf" srcId="{D00CBFD3-3556-44B2-9CCB-9EDD32956347}" destId="{F929E757-26D4-4374-81D3-667568577435}" srcOrd="22" destOrd="0" presId="urn:microsoft.com/office/officeart/2005/8/layout/list1"/>
    <dgm:cxn modelId="{B5AD8BB0-002B-4DF3-B0A0-AE4E5BC092E4}" type="presParOf" srcId="{D00CBFD3-3556-44B2-9CCB-9EDD32956347}" destId="{91EF74C3-7368-4F52-9059-C66935888992}" srcOrd="23" destOrd="0" presId="urn:microsoft.com/office/officeart/2005/8/layout/list1"/>
    <dgm:cxn modelId="{D8FF78F7-6331-4A50-8959-F035F7F6A15D}" type="presParOf" srcId="{D00CBFD3-3556-44B2-9CCB-9EDD32956347}" destId="{9D80B721-0C5D-4B6C-9854-E61711805364}" srcOrd="24" destOrd="0" presId="urn:microsoft.com/office/officeart/2005/8/layout/list1"/>
    <dgm:cxn modelId="{DD211939-ABB6-4E96-B074-7840B90D5447}" type="presParOf" srcId="{9D80B721-0C5D-4B6C-9854-E61711805364}" destId="{9AA9F08E-8042-4D9C-9087-1F0E1E6C3D84}" srcOrd="0" destOrd="0" presId="urn:microsoft.com/office/officeart/2005/8/layout/list1"/>
    <dgm:cxn modelId="{531ED98F-0359-4834-A6F9-7AB591D3FB93}" type="presParOf" srcId="{9D80B721-0C5D-4B6C-9854-E61711805364}" destId="{49DCAB1F-A7FA-4F5E-AB1A-DCC720FA5A03}" srcOrd="1" destOrd="0" presId="urn:microsoft.com/office/officeart/2005/8/layout/list1"/>
    <dgm:cxn modelId="{066FFB98-47ED-481A-BA0A-A9DBE64921EA}" type="presParOf" srcId="{D00CBFD3-3556-44B2-9CCB-9EDD32956347}" destId="{E4F86031-500C-40D7-89EF-0AB74FC014ED}" srcOrd="25" destOrd="0" presId="urn:microsoft.com/office/officeart/2005/8/layout/list1"/>
    <dgm:cxn modelId="{0B14B448-622F-4AB6-A241-29CD1BD17579}" type="presParOf" srcId="{D00CBFD3-3556-44B2-9CCB-9EDD32956347}" destId="{DE6C6157-2AF5-4715-9B9A-C7F7DF773F5E}"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المواصفات الفنية للعروض التقديمية لمشروعات التخرج</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dirty="0">
              <a:solidFill>
                <a:sysClr val="windowText" lastClr="000000">
                  <a:hueOff val="0"/>
                  <a:satOff val="0"/>
                  <a:lumOff val="0"/>
                  <a:alphaOff val="0"/>
                </a:sysClr>
              </a:solidFill>
              <a:latin typeface="Calibri"/>
              <a:ea typeface="+mn-ea"/>
              <a:cs typeface="Arial"/>
            </a:rPr>
            <a:t>.............</a:t>
          </a:r>
          <a:endParaRPr lang="ar-SA" dirty="0">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0A546449-0BF1-4D62-BEA1-ABA3331D3FA2}" type="presOf" srcId="{011C9F54-2F9D-4BD8-BDA9-C41AD08C6917}" destId="{4756DBFA-031D-4FCC-86EC-8BC5FE7F960F}" srcOrd="1"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D5AEF802-74A2-4ADA-8671-91CDD2554F88}" srcId="{5A5CB1E2-91D7-4511-BFF3-FCA12ED86247}" destId="{3D1BD51E-CC96-4302-8725-0336F4329457}" srcOrd="4" destOrd="0" parTransId="{011C9F54-2F9D-4BD8-BDA9-C41AD08C6917}" sibTransId="{8407D5F7-7005-43A8-8764-1CD39660D7B4}"/>
    <dgm:cxn modelId="{E2E11DC4-ADAF-4176-A7B7-52D2272FA0DC}" srcId="{5A5CB1E2-91D7-4511-BFF3-FCA12ED86247}" destId="{695987C5-BE66-48EE-8657-6C075501552C}" srcOrd="0" destOrd="0" parTransId="{EF284C3E-F0DA-42CA-ADB1-2DF91679B6B7}" sibTransId="{95BBA0E5-740E-4D95-AA75-4CD13C111345}"/>
    <dgm:cxn modelId="{3636038E-3C86-45F3-948F-B61D728254B7}" type="presOf" srcId="{3D1BD51E-CC96-4302-8725-0336F4329457}" destId="{A1F45F3F-B68C-4BB7-B908-2DE1A7481BBC}" srcOrd="0" destOrd="0" presId="urn:microsoft.com/office/officeart/2005/8/layout/radial1"/>
    <dgm:cxn modelId="{7D786E3B-A2C1-48B1-A3A9-4CB7524C1F8F}" type="presOf" srcId="{FF4E3D3A-2DDC-46CA-B480-E8F1EF0E27CE}" destId="{B0BA4C50-A7FD-49F1-9252-05CE3C69BEDF}" srcOrd="0" destOrd="0" presId="urn:microsoft.com/office/officeart/2005/8/layout/radial1"/>
    <dgm:cxn modelId="{FCE10AF1-8F04-41B5-BD93-566CCBC04400}" type="presOf" srcId="{FF4E3D3A-2DDC-46CA-B480-E8F1EF0E27CE}" destId="{121AC8E9-D9F8-458E-820B-732D6967C700}" srcOrd="1" destOrd="0" presId="urn:microsoft.com/office/officeart/2005/8/layout/radial1"/>
    <dgm:cxn modelId="{9B5CA634-C63B-4369-82AD-DAB72AB7977B}" type="presOf" srcId="{8517F0B7-2709-4872-86CB-64978EBEC999}" destId="{275FB8CE-F6ED-4700-87DC-46F59D59F38B}"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70C0499E-8D08-4412-A0AD-B385581CEAA7}" type="presOf" srcId="{EF284C3E-F0DA-42CA-ADB1-2DF91679B6B7}" destId="{F47D0004-AF76-4C52-9F16-13523374370C}" srcOrd="0" destOrd="0" presId="urn:microsoft.com/office/officeart/2005/8/layout/radial1"/>
    <dgm:cxn modelId="{D5D8D170-1814-4B55-AA14-E9689A0B264E}" type="presOf" srcId="{3474AB6F-CC53-4B23-AF06-B8D2D95F10CC}" destId="{D00B6975-41E1-43E3-AAC0-992FFB14AC1A}" srcOrd="1" destOrd="0" presId="urn:microsoft.com/office/officeart/2005/8/layout/radial1"/>
    <dgm:cxn modelId="{B627900E-A96D-46A6-A950-5D85E3BA8144}" type="presOf" srcId="{0628FC5A-72D1-469B-8F8E-60CA21E428B9}" destId="{15A54650-B814-486E-B152-0CA21267B828}" srcOrd="0" destOrd="0" presId="urn:microsoft.com/office/officeart/2005/8/layout/radial1"/>
    <dgm:cxn modelId="{B2106DDF-E8B8-4DA7-8887-29E3307B5245}" type="presOf" srcId="{0628FC5A-72D1-469B-8F8E-60CA21E428B9}" destId="{13AE70E9-1770-44E6-8DA5-F1B697221008}" srcOrd="1" destOrd="0" presId="urn:microsoft.com/office/officeart/2005/8/layout/radial1"/>
    <dgm:cxn modelId="{2EC8429A-5CE0-4306-9B96-BCC91D070090}" type="presOf" srcId="{EF284C3E-F0DA-42CA-ADB1-2DF91679B6B7}" destId="{94574A3B-B236-409F-A05E-73CF7AC0B072}" srcOrd="1" destOrd="0" presId="urn:microsoft.com/office/officeart/2005/8/layout/radial1"/>
    <dgm:cxn modelId="{125AE589-0807-4E2E-8246-FF0471370A4B}" type="presOf" srcId="{3474AB6F-CC53-4B23-AF06-B8D2D95F10CC}" destId="{EA1823DA-A471-4397-90CC-BE865AE1717C}"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59AB42BA-F4C0-45A9-B435-3DE4439FB884}" type="presOf" srcId="{5A5CB1E2-91D7-4511-BFF3-FCA12ED86247}" destId="{628C6D45-F19E-4A80-9598-CB7D009EBB38}" srcOrd="0" destOrd="0" presId="urn:microsoft.com/office/officeart/2005/8/layout/radial1"/>
    <dgm:cxn modelId="{6E0C3D7A-7742-4D33-A42F-A8287CDC7D97}" type="presOf" srcId="{011C9F54-2F9D-4BD8-BDA9-C41AD08C6917}" destId="{F5901C2D-DB07-4B1A-AFB2-3FEB2AFC18C2}" srcOrd="0" destOrd="0" presId="urn:microsoft.com/office/officeart/2005/8/layout/radial1"/>
    <dgm:cxn modelId="{5F217B81-5CF8-4397-8E09-EDF3AF3ED0C4}" type="presOf" srcId="{9BFFFE79-CE81-4346-AD1B-4A20A0188D85}" destId="{B3310B50-2D48-4A46-B8B2-30659F467D8F}" srcOrd="0" destOrd="0" presId="urn:microsoft.com/office/officeart/2005/8/layout/radial1"/>
    <dgm:cxn modelId="{39E8ECA2-A056-4EF6-8A83-84188F4C5421}" type="presOf" srcId="{83037BF5-1523-465D-B129-AD598DA05563}" destId="{EBE3F200-CE00-4CA2-9D21-6E80961A16C1}" srcOrd="0" destOrd="0" presId="urn:microsoft.com/office/officeart/2005/8/layout/radial1"/>
    <dgm:cxn modelId="{B5EDB1F2-EA41-4CD5-BE17-2DD7A585E1EB}" type="presOf" srcId="{695987C5-BE66-48EE-8657-6C075501552C}" destId="{B67874AF-3E7F-4BB8-A24B-91AD8045A6C1}" srcOrd="0" destOrd="0" presId="urn:microsoft.com/office/officeart/2005/8/layout/radial1"/>
    <dgm:cxn modelId="{6B60760C-A1D9-4D44-B6AF-A7A8381FFBD7}" type="presOf" srcId="{264FCA48-8593-4580-A89B-06FD51E6A678}" destId="{81186C87-292A-43A8-9E1C-AC6B199F5FB1}" srcOrd="0"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301173E4-A3E4-406F-A929-52EBBDB96F8B}" type="presParOf" srcId="{B3310B50-2D48-4A46-B8B2-30659F467D8F}" destId="{628C6D45-F19E-4A80-9598-CB7D009EBB38}" srcOrd="0" destOrd="0" presId="urn:microsoft.com/office/officeart/2005/8/layout/radial1"/>
    <dgm:cxn modelId="{5AF000FE-80D4-4A71-9B68-570BF9B21DCE}" type="presParOf" srcId="{B3310B50-2D48-4A46-B8B2-30659F467D8F}" destId="{F47D0004-AF76-4C52-9F16-13523374370C}" srcOrd="1" destOrd="0" presId="urn:microsoft.com/office/officeart/2005/8/layout/radial1"/>
    <dgm:cxn modelId="{0EB87187-760D-4AA9-BC46-B32F45B62ACE}" type="presParOf" srcId="{F47D0004-AF76-4C52-9F16-13523374370C}" destId="{94574A3B-B236-409F-A05E-73CF7AC0B072}" srcOrd="0" destOrd="0" presId="urn:microsoft.com/office/officeart/2005/8/layout/radial1"/>
    <dgm:cxn modelId="{76384B56-177F-49F2-82F0-F2FBBFBC22D2}" type="presParOf" srcId="{B3310B50-2D48-4A46-B8B2-30659F467D8F}" destId="{B67874AF-3E7F-4BB8-A24B-91AD8045A6C1}" srcOrd="2" destOrd="0" presId="urn:microsoft.com/office/officeart/2005/8/layout/radial1"/>
    <dgm:cxn modelId="{8D237D4C-D762-49F1-9342-564501289096}" type="presParOf" srcId="{B3310B50-2D48-4A46-B8B2-30659F467D8F}" destId="{15A54650-B814-486E-B152-0CA21267B828}" srcOrd="3" destOrd="0" presId="urn:microsoft.com/office/officeart/2005/8/layout/radial1"/>
    <dgm:cxn modelId="{1AF1440A-9AD2-41C7-ABBF-BB1121593019}" type="presParOf" srcId="{15A54650-B814-486E-B152-0CA21267B828}" destId="{13AE70E9-1770-44E6-8DA5-F1B697221008}" srcOrd="0" destOrd="0" presId="urn:microsoft.com/office/officeart/2005/8/layout/radial1"/>
    <dgm:cxn modelId="{19E3B7AA-40CC-4856-83E1-7DF7D4857FFC}" type="presParOf" srcId="{B3310B50-2D48-4A46-B8B2-30659F467D8F}" destId="{EBE3F200-CE00-4CA2-9D21-6E80961A16C1}" srcOrd="4" destOrd="0" presId="urn:microsoft.com/office/officeart/2005/8/layout/radial1"/>
    <dgm:cxn modelId="{3D6EC346-373E-470A-AA50-D85A5201C5D4}" type="presParOf" srcId="{B3310B50-2D48-4A46-B8B2-30659F467D8F}" destId="{EA1823DA-A471-4397-90CC-BE865AE1717C}" srcOrd="5" destOrd="0" presId="urn:microsoft.com/office/officeart/2005/8/layout/radial1"/>
    <dgm:cxn modelId="{CFF1A91A-531E-4976-920D-31E47C5C2083}" type="presParOf" srcId="{EA1823DA-A471-4397-90CC-BE865AE1717C}" destId="{D00B6975-41E1-43E3-AAC0-992FFB14AC1A}" srcOrd="0" destOrd="0" presId="urn:microsoft.com/office/officeart/2005/8/layout/radial1"/>
    <dgm:cxn modelId="{B81A7CFC-5C89-4DA3-96E3-8B47A7C07DB5}" type="presParOf" srcId="{B3310B50-2D48-4A46-B8B2-30659F467D8F}" destId="{81186C87-292A-43A8-9E1C-AC6B199F5FB1}" srcOrd="6" destOrd="0" presId="urn:microsoft.com/office/officeart/2005/8/layout/radial1"/>
    <dgm:cxn modelId="{79B252BC-A949-4AD1-B8EF-1F466590288A}" type="presParOf" srcId="{B3310B50-2D48-4A46-B8B2-30659F467D8F}" destId="{B0BA4C50-A7FD-49F1-9252-05CE3C69BEDF}" srcOrd="7" destOrd="0" presId="urn:microsoft.com/office/officeart/2005/8/layout/radial1"/>
    <dgm:cxn modelId="{3C57E1D7-2C48-4472-A606-9B3EBF9EE315}" type="presParOf" srcId="{B0BA4C50-A7FD-49F1-9252-05CE3C69BEDF}" destId="{121AC8E9-D9F8-458E-820B-732D6967C700}" srcOrd="0" destOrd="0" presId="urn:microsoft.com/office/officeart/2005/8/layout/radial1"/>
    <dgm:cxn modelId="{1FA11733-6274-414F-AA64-75778EA1AB6F}" type="presParOf" srcId="{B3310B50-2D48-4A46-B8B2-30659F467D8F}" destId="{275FB8CE-F6ED-4700-87DC-46F59D59F38B}" srcOrd="8" destOrd="0" presId="urn:microsoft.com/office/officeart/2005/8/layout/radial1"/>
    <dgm:cxn modelId="{997270C6-98BF-499D-AFBB-3389FCC99FDB}" type="presParOf" srcId="{B3310B50-2D48-4A46-B8B2-30659F467D8F}" destId="{F5901C2D-DB07-4B1A-AFB2-3FEB2AFC18C2}" srcOrd="9" destOrd="0" presId="urn:microsoft.com/office/officeart/2005/8/layout/radial1"/>
    <dgm:cxn modelId="{93B4E5DD-FF7A-4044-A166-B11D8A2850B4}" type="presParOf" srcId="{F5901C2D-DB07-4B1A-AFB2-3FEB2AFC18C2}" destId="{4756DBFA-031D-4FCC-86EC-8BC5FE7F960F}" srcOrd="0" destOrd="0" presId="urn:microsoft.com/office/officeart/2005/8/layout/radial1"/>
    <dgm:cxn modelId="{6A18434D-735E-495D-ADDF-7E9E1664BF55}"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55874A-7B03-4654-866E-13E55E170AB9}" type="doc">
      <dgm:prSet loTypeId="urn:microsoft.com/office/officeart/2005/8/layout/radial1" loCatId="relationship" qsTypeId="urn:microsoft.com/office/officeart/2005/8/quickstyle/simple3" qsCatId="simple" csTypeId="urn:microsoft.com/office/officeart/2005/8/colors/accent1_2" csCatId="accent1" phldr="1"/>
      <dgm:spPr/>
      <dgm:t>
        <a:bodyPr/>
        <a:lstStyle/>
        <a:p>
          <a:endParaRPr lang="en-US"/>
        </a:p>
      </dgm:t>
    </dgm:pt>
    <dgm:pt modelId="{C9702E26-D079-40FF-A6AE-50321A4EAF08}">
      <dgm:prSet phldrT="[Text]" custT="1"/>
      <dgm:spPr>
        <a:xfrm>
          <a:off x="2103735" y="826709"/>
          <a:ext cx="631507" cy="631507"/>
        </a:xfr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ar-EG" sz="1600" b="1" dirty="0">
              <a:solidFill>
                <a:sysClr val="windowText" lastClr="000000"/>
              </a:solidFill>
              <a:latin typeface="Calibri"/>
              <a:ea typeface="+mn-ea"/>
              <a:cs typeface="Arial"/>
            </a:rPr>
            <a:t>عناصر الوسائط المتعددة للعروض التقديمية</a:t>
          </a:r>
          <a:endParaRPr lang="en-US" sz="1600" b="1" dirty="0">
            <a:solidFill>
              <a:sysClr val="windowText" lastClr="000000"/>
            </a:solidFill>
            <a:latin typeface="Calibri"/>
            <a:ea typeface="+mn-ea"/>
            <a:cs typeface="+mn-cs"/>
          </a:endParaRPr>
        </a:p>
      </dgm:t>
    </dgm:pt>
    <dgm:pt modelId="{A2C6F538-A601-46A4-963F-AA8723291248}" type="parTrans" cxnId="{B58AB7D4-A9B6-4B45-96BF-369437F95E7B}">
      <dgm:prSet/>
      <dgm:spPr/>
      <dgm:t>
        <a:bodyPr/>
        <a:lstStyle/>
        <a:p>
          <a:endParaRPr lang="en-US"/>
        </a:p>
      </dgm:t>
    </dgm:pt>
    <dgm:pt modelId="{8A090A37-FD44-4A4F-8ACC-55C20211BFC8}" type="sibTrans" cxnId="{B58AB7D4-A9B6-4B45-96BF-369437F95E7B}">
      <dgm:prSet/>
      <dgm:spPr/>
      <dgm:t>
        <a:bodyPr/>
        <a:lstStyle/>
        <a:p>
          <a:endParaRPr lang="en-US"/>
        </a:p>
      </dgm:t>
    </dgm:pt>
    <dgm:pt modelId="{34D82266-1E24-467B-8C34-84ABB9E2BF59}">
      <dgm:prSet phldrT="[Text]" custT="1"/>
      <dgm:spPr>
        <a:xfrm>
          <a:off x="2068515" y="35879"/>
          <a:ext cx="701947" cy="445276"/>
        </a:xfr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ar-EG" sz="2000" b="1" dirty="0">
              <a:solidFill>
                <a:sysClr val="windowText" lastClr="000000"/>
              </a:solidFill>
              <a:latin typeface="Calibri"/>
              <a:ea typeface="+mn-ea"/>
              <a:cs typeface="Arial"/>
            </a:rPr>
            <a:t>النصوص </a:t>
          </a:r>
          <a:endParaRPr lang="en-US" sz="2000" b="1" dirty="0">
            <a:solidFill>
              <a:sysClr val="windowText" lastClr="000000"/>
            </a:solidFill>
            <a:latin typeface="Calibri"/>
            <a:ea typeface="+mn-ea"/>
            <a:cs typeface="+mn-cs"/>
          </a:endParaRPr>
        </a:p>
      </dgm:t>
    </dgm:pt>
    <dgm:pt modelId="{623BAF0E-9348-4A65-8182-A63ED2816BB2}" type="parTrans" cxnId="{534D7BD1-93B5-461E-B2C9-A601E52A8387}">
      <dgm:prSet/>
      <dgm:spPr>
        <a:xfrm rot="16200000">
          <a:off x="2246712" y="653932"/>
          <a:ext cx="345553" cy="0"/>
        </a:xfrm>
        <a:noFill/>
        <a:ln w="25400" cap="flat" cmpd="sng" algn="ctr">
          <a:solidFill>
            <a:srgbClr val="4F81BD">
              <a:shade val="60000"/>
              <a:hueOff val="0"/>
              <a:satOff val="0"/>
              <a:lumOff val="0"/>
              <a:alphaOff val="0"/>
            </a:srgbClr>
          </a:solidFill>
          <a:prstDash val="solid"/>
          <a:miter lim="800000"/>
        </a:ln>
        <a:effectLst/>
      </dgm:spPr>
      <dgm:t>
        <a:bodyPr/>
        <a:lstStyle/>
        <a:p>
          <a:endParaRPr lang="en-US"/>
        </a:p>
      </dgm:t>
    </dgm:pt>
    <dgm:pt modelId="{920949BF-15FE-4074-AA38-D1A4044BF0A2}" type="sibTrans" cxnId="{534D7BD1-93B5-461E-B2C9-A601E52A8387}">
      <dgm:prSet/>
      <dgm:spPr/>
      <dgm:t>
        <a:bodyPr/>
        <a:lstStyle/>
        <a:p>
          <a:endParaRPr lang="en-US"/>
        </a:p>
      </dgm:t>
    </dgm:pt>
    <dgm:pt modelId="{639DA7EF-5979-4A00-A242-EC7CF5CE0AB8}">
      <dgm:prSet phldrT="[Text]" custT="1"/>
      <dgm:spPr>
        <a:xfrm>
          <a:off x="1688364" y="1646035"/>
          <a:ext cx="423110" cy="423110"/>
        </a:xfr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ar-EG" sz="2000" b="1" dirty="0">
              <a:solidFill>
                <a:sysClr val="windowText" lastClr="000000"/>
              </a:solidFill>
              <a:latin typeface="Calibri"/>
              <a:ea typeface="+mn-ea"/>
              <a:cs typeface="Arial"/>
            </a:rPr>
            <a:t>الرسوم الثابتة</a:t>
          </a:r>
          <a:endParaRPr lang="en-US" sz="2000" b="1" dirty="0">
            <a:solidFill>
              <a:sysClr val="windowText" lastClr="000000"/>
            </a:solidFill>
            <a:latin typeface="Calibri"/>
            <a:ea typeface="+mn-ea"/>
            <a:cs typeface="+mn-cs"/>
          </a:endParaRPr>
        </a:p>
      </dgm:t>
    </dgm:pt>
    <dgm:pt modelId="{0B1A5FAC-8AA0-433B-B963-1F876C128497}" type="parTrans" cxnId="{D54A3FAF-7328-4211-A637-6986BD23615E}">
      <dgm:prSet/>
      <dgm:spPr>
        <a:xfrm rot="7560000">
          <a:off x="2005773" y="1552126"/>
          <a:ext cx="232156" cy="0"/>
        </a:xfrm>
        <a:noFill/>
        <a:ln w="25400" cap="flat" cmpd="sng" algn="ctr">
          <a:solidFill>
            <a:srgbClr val="4F81BD">
              <a:shade val="60000"/>
              <a:hueOff val="0"/>
              <a:satOff val="0"/>
              <a:lumOff val="0"/>
              <a:alphaOff val="0"/>
            </a:srgbClr>
          </a:solidFill>
          <a:prstDash val="solid"/>
          <a:miter lim="800000"/>
        </a:ln>
        <a:effectLst/>
      </dgm:spPr>
      <dgm:t>
        <a:bodyPr/>
        <a:lstStyle/>
        <a:p>
          <a:endParaRPr lang="en-US"/>
        </a:p>
      </dgm:t>
    </dgm:pt>
    <dgm:pt modelId="{1AA855D6-FBB5-4A4C-9C0A-D94CE6DA3CE4}" type="sibTrans" cxnId="{D54A3FAF-7328-4211-A637-6986BD23615E}">
      <dgm:prSet/>
      <dgm:spPr/>
      <dgm:t>
        <a:bodyPr/>
        <a:lstStyle/>
        <a:p>
          <a:endParaRPr lang="en-US"/>
        </a:p>
      </dgm:t>
    </dgm:pt>
    <dgm:pt modelId="{DC49F61C-2E33-4B80-987E-AF0886F082D2}">
      <dgm:prSet phldrT="[Text]" custT="1"/>
      <dgm:spPr>
        <a:xfrm>
          <a:off x="1155747" y="656194"/>
          <a:ext cx="846118" cy="426228"/>
        </a:xfr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ar-EG" sz="2000" b="1" dirty="0">
              <a:solidFill>
                <a:sysClr val="windowText" lastClr="000000"/>
              </a:solidFill>
              <a:latin typeface="Calibri"/>
              <a:ea typeface="+mn-ea"/>
              <a:cs typeface="Arial"/>
            </a:rPr>
            <a:t>الرسوم المتحركة</a:t>
          </a:r>
          <a:endParaRPr lang="en-US" sz="2000" b="1" dirty="0">
            <a:solidFill>
              <a:sysClr val="windowText" lastClr="000000"/>
            </a:solidFill>
            <a:latin typeface="Calibri"/>
            <a:ea typeface="+mn-ea"/>
            <a:cs typeface="+mn-cs"/>
          </a:endParaRPr>
        </a:p>
      </dgm:t>
    </dgm:pt>
    <dgm:pt modelId="{DAD38EE4-5471-4E39-8A06-5CFB192E8C98}" type="parTrans" cxnId="{2E832C1C-729E-4915-B8A9-04E89A50D317}">
      <dgm:prSet/>
      <dgm:spPr>
        <a:xfrm rot="11880000">
          <a:off x="1999245" y="1023319"/>
          <a:ext cx="107112" cy="0"/>
        </a:xfrm>
        <a:noFill/>
        <a:ln w="25400" cap="flat" cmpd="sng" algn="ctr">
          <a:solidFill>
            <a:srgbClr val="4F81BD">
              <a:shade val="60000"/>
              <a:hueOff val="0"/>
              <a:satOff val="0"/>
              <a:lumOff val="0"/>
              <a:alphaOff val="0"/>
            </a:srgbClr>
          </a:solidFill>
          <a:prstDash val="solid"/>
          <a:miter lim="800000"/>
        </a:ln>
        <a:effectLst/>
      </dgm:spPr>
      <dgm:t>
        <a:bodyPr/>
        <a:lstStyle/>
        <a:p>
          <a:endParaRPr lang="en-US"/>
        </a:p>
      </dgm:t>
    </dgm:pt>
    <dgm:pt modelId="{E387FDA1-3F30-43A2-B81C-AA5CABF612E9}" type="sibTrans" cxnId="{2E832C1C-729E-4915-B8A9-04E89A50D317}">
      <dgm:prSet/>
      <dgm:spPr/>
      <dgm:t>
        <a:bodyPr/>
        <a:lstStyle/>
        <a:p>
          <a:endParaRPr lang="en-US"/>
        </a:p>
      </dgm:t>
    </dgm:pt>
    <dgm:pt modelId="{21CFCA10-2AFD-4619-B9DF-520C693353B4}">
      <dgm:prSet custT="1"/>
      <dgm:spPr>
        <a:xfrm>
          <a:off x="2989792" y="657754"/>
          <a:ext cx="540759" cy="423110"/>
        </a:xfr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ar-EG" sz="2000" b="1" dirty="0">
              <a:solidFill>
                <a:sysClr val="windowText" lastClr="000000"/>
              </a:solidFill>
              <a:latin typeface="Calibri"/>
              <a:ea typeface="+mn-ea"/>
              <a:cs typeface="Arial"/>
            </a:rPr>
            <a:t>الصوت</a:t>
          </a:r>
          <a:endParaRPr lang="en-US" sz="2000" b="1" dirty="0">
            <a:solidFill>
              <a:sysClr val="windowText" lastClr="000000"/>
            </a:solidFill>
            <a:latin typeface="Calibri"/>
            <a:ea typeface="+mn-ea"/>
            <a:cs typeface="+mn-cs"/>
          </a:endParaRPr>
        </a:p>
      </dgm:t>
    </dgm:pt>
    <dgm:pt modelId="{5CC9428A-19CF-43E0-8836-C8A7839DDD54}" type="parTrans" cxnId="{8F4149D8-4B30-4885-8846-E65A6B785FE3}">
      <dgm:prSet/>
      <dgm:spPr>
        <a:xfrm rot="20520000">
          <a:off x="2728693" y="998514"/>
          <a:ext cx="267648" cy="0"/>
        </a:xfrm>
        <a:noFill/>
        <a:ln w="25400" cap="flat" cmpd="sng" algn="ctr">
          <a:solidFill>
            <a:srgbClr val="4F81BD">
              <a:shade val="60000"/>
              <a:hueOff val="0"/>
              <a:satOff val="0"/>
              <a:lumOff val="0"/>
              <a:alphaOff val="0"/>
            </a:srgbClr>
          </a:solidFill>
          <a:prstDash val="solid"/>
          <a:miter lim="800000"/>
        </a:ln>
        <a:effectLst/>
      </dgm:spPr>
      <dgm:t>
        <a:bodyPr/>
        <a:lstStyle/>
        <a:p>
          <a:pPr rtl="1"/>
          <a:endParaRPr lang="ar-SA"/>
        </a:p>
      </dgm:t>
    </dgm:pt>
    <dgm:pt modelId="{A3A62BF5-628A-4E2F-AE43-87AAE5022558}" type="sibTrans" cxnId="{8F4149D8-4B30-4885-8846-E65A6B785FE3}">
      <dgm:prSet/>
      <dgm:spPr/>
      <dgm:t>
        <a:bodyPr/>
        <a:lstStyle/>
        <a:p>
          <a:pPr rtl="1"/>
          <a:endParaRPr lang="ar-SA"/>
        </a:p>
      </dgm:t>
    </dgm:pt>
    <dgm:pt modelId="{DEF5AAFB-EB5E-448F-89F1-B31E7C4813DE}">
      <dgm:prSet custT="1"/>
      <dgm:spPr>
        <a:xfrm>
          <a:off x="2727505" y="1646035"/>
          <a:ext cx="423110" cy="423110"/>
        </a:xfr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gm:spPr>
      <dgm:t>
        <a:bodyPr/>
        <a:lstStyle/>
        <a:p>
          <a:r>
            <a:rPr lang="ar-EG" sz="2000" b="1" dirty="0">
              <a:solidFill>
                <a:sysClr val="windowText" lastClr="000000"/>
              </a:solidFill>
              <a:latin typeface="Calibri"/>
              <a:ea typeface="+mn-ea"/>
              <a:cs typeface="Arial"/>
            </a:rPr>
            <a:t>الصور الثابتة</a:t>
          </a:r>
          <a:endParaRPr lang="en-US" sz="2000" b="1" dirty="0">
            <a:solidFill>
              <a:sysClr val="windowText" lastClr="000000"/>
            </a:solidFill>
            <a:latin typeface="Calibri"/>
            <a:ea typeface="+mn-ea"/>
            <a:cs typeface="+mn-cs"/>
          </a:endParaRPr>
        </a:p>
      </dgm:t>
    </dgm:pt>
    <dgm:pt modelId="{5B055ECD-EEA6-491E-8DCA-5C3F696A5882}" type="parTrans" cxnId="{FFE4DC9C-BCB2-43E1-84C0-AC4C5CE38653}">
      <dgm:prSet/>
      <dgm:spPr>
        <a:xfrm rot="3240000">
          <a:off x="2601048" y="1552126"/>
          <a:ext cx="232156" cy="0"/>
        </a:xfrm>
        <a:noFill/>
        <a:ln w="25400" cap="flat" cmpd="sng" algn="ctr">
          <a:solidFill>
            <a:srgbClr val="4F81BD">
              <a:shade val="60000"/>
              <a:hueOff val="0"/>
              <a:satOff val="0"/>
              <a:lumOff val="0"/>
              <a:alphaOff val="0"/>
            </a:srgbClr>
          </a:solidFill>
          <a:prstDash val="solid"/>
          <a:miter lim="800000"/>
        </a:ln>
        <a:effectLst/>
      </dgm:spPr>
      <dgm:t>
        <a:bodyPr/>
        <a:lstStyle/>
        <a:p>
          <a:pPr rtl="1"/>
          <a:endParaRPr lang="ar-SA"/>
        </a:p>
      </dgm:t>
    </dgm:pt>
    <dgm:pt modelId="{4F2F837D-980F-499F-878A-BF200DC4CC73}" type="sibTrans" cxnId="{FFE4DC9C-BCB2-43E1-84C0-AC4C5CE38653}">
      <dgm:prSet/>
      <dgm:spPr/>
      <dgm:t>
        <a:bodyPr/>
        <a:lstStyle/>
        <a:p>
          <a:pPr rtl="1"/>
          <a:endParaRPr lang="ar-SA"/>
        </a:p>
      </dgm:t>
    </dgm:pt>
    <dgm:pt modelId="{DD3E042D-937A-4E4D-A667-C5BE64CF5036}" type="pres">
      <dgm:prSet presAssocID="{9555874A-7B03-4654-866E-13E55E170AB9}" presName="cycle" presStyleCnt="0">
        <dgm:presLayoutVars>
          <dgm:chMax val="1"/>
          <dgm:dir/>
          <dgm:animLvl val="ctr"/>
          <dgm:resizeHandles val="exact"/>
        </dgm:presLayoutVars>
      </dgm:prSet>
      <dgm:spPr/>
      <dgm:t>
        <a:bodyPr/>
        <a:lstStyle/>
        <a:p>
          <a:pPr rtl="1"/>
          <a:endParaRPr lang="ar-EG"/>
        </a:p>
      </dgm:t>
    </dgm:pt>
    <dgm:pt modelId="{8BA2BF2F-68F9-4E5A-8729-65F23569A301}" type="pres">
      <dgm:prSet presAssocID="{C9702E26-D079-40FF-A6AE-50321A4EAF08}" presName="centerShape" presStyleLbl="node0" presStyleIdx="0" presStyleCnt="1"/>
      <dgm:spPr>
        <a:prstGeom prst="roundRect">
          <a:avLst/>
        </a:prstGeom>
      </dgm:spPr>
      <dgm:t>
        <a:bodyPr/>
        <a:lstStyle/>
        <a:p>
          <a:pPr rtl="1"/>
          <a:endParaRPr lang="ar-EG"/>
        </a:p>
      </dgm:t>
    </dgm:pt>
    <dgm:pt modelId="{750B9293-BBD5-43B1-98A7-E513466D08A5}" type="pres">
      <dgm:prSet presAssocID="{623BAF0E-9348-4A65-8182-A63ED2816BB2}" presName="Name9" presStyleLbl="parChTrans1D2" presStyleIdx="0" presStyleCnt="5"/>
      <dgm:spPr>
        <a:custGeom>
          <a:avLst/>
          <a:gdLst/>
          <a:ahLst/>
          <a:cxnLst/>
          <a:rect l="0" t="0" r="0" b="0"/>
          <a:pathLst>
            <a:path>
              <a:moveTo>
                <a:pt x="0" y="0"/>
              </a:moveTo>
              <a:lnTo>
                <a:pt x="285688" y="0"/>
              </a:lnTo>
            </a:path>
          </a:pathLst>
        </a:custGeom>
      </dgm:spPr>
      <dgm:t>
        <a:bodyPr/>
        <a:lstStyle/>
        <a:p>
          <a:pPr rtl="1"/>
          <a:endParaRPr lang="ar-EG"/>
        </a:p>
      </dgm:t>
    </dgm:pt>
    <dgm:pt modelId="{4001DE6F-0A00-4DE1-B0CD-E2D16DEF0118}" type="pres">
      <dgm:prSet presAssocID="{623BAF0E-9348-4A65-8182-A63ED2816BB2}" presName="connTx" presStyleLbl="parChTrans1D2" presStyleIdx="0" presStyleCnt="5"/>
      <dgm:spPr/>
      <dgm:t>
        <a:bodyPr/>
        <a:lstStyle/>
        <a:p>
          <a:pPr rtl="1"/>
          <a:endParaRPr lang="ar-EG"/>
        </a:p>
      </dgm:t>
    </dgm:pt>
    <dgm:pt modelId="{E411D3F5-F936-47B5-84D3-F62565FCCEDF}" type="pres">
      <dgm:prSet presAssocID="{34D82266-1E24-467B-8C34-84ABB9E2BF59}" presName="node" presStyleLbl="node1" presStyleIdx="0" presStyleCnt="5">
        <dgm:presLayoutVars>
          <dgm:bulletEnabled val="1"/>
        </dgm:presLayoutVars>
      </dgm:prSet>
      <dgm:spPr>
        <a:prstGeom prst="roundRect">
          <a:avLst/>
        </a:prstGeom>
      </dgm:spPr>
      <dgm:t>
        <a:bodyPr/>
        <a:lstStyle/>
        <a:p>
          <a:pPr rtl="1"/>
          <a:endParaRPr lang="ar-EG"/>
        </a:p>
      </dgm:t>
    </dgm:pt>
    <dgm:pt modelId="{19C32CFD-44E5-410E-8D70-06B7896F4EC6}" type="pres">
      <dgm:prSet presAssocID="{5CC9428A-19CF-43E0-8836-C8A7839DDD54}" presName="Name9" presStyleLbl="parChTrans1D2" presStyleIdx="1" presStyleCnt="5"/>
      <dgm:spPr>
        <a:custGeom>
          <a:avLst/>
          <a:gdLst/>
          <a:ahLst/>
          <a:cxnLst/>
          <a:rect l="0" t="0" r="0" b="0"/>
          <a:pathLst>
            <a:path>
              <a:moveTo>
                <a:pt x="0" y="0"/>
              </a:moveTo>
              <a:lnTo>
                <a:pt x="488783" y="0"/>
              </a:lnTo>
            </a:path>
          </a:pathLst>
        </a:custGeom>
      </dgm:spPr>
      <dgm:t>
        <a:bodyPr/>
        <a:lstStyle/>
        <a:p>
          <a:pPr rtl="1"/>
          <a:endParaRPr lang="ar-EG"/>
        </a:p>
      </dgm:t>
    </dgm:pt>
    <dgm:pt modelId="{27C874A8-D587-484E-BA96-0F5C4086E055}" type="pres">
      <dgm:prSet presAssocID="{5CC9428A-19CF-43E0-8836-C8A7839DDD54}" presName="connTx" presStyleLbl="parChTrans1D2" presStyleIdx="1" presStyleCnt="5"/>
      <dgm:spPr/>
      <dgm:t>
        <a:bodyPr/>
        <a:lstStyle/>
        <a:p>
          <a:pPr rtl="1"/>
          <a:endParaRPr lang="ar-EG"/>
        </a:p>
      </dgm:t>
    </dgm:pt>
    <dgm:pt modelId="{2CE0E97F-DCCF-4DC0-A22D-A6BCB3E93073}" type="pres">
      <dgm:prSet presAssocID="{21CFCA10-2AFD-4619-B9DF-520C693353B4}" presName="node" presStyleLbl="node1" presStyleIdx="1" presStyleCnt="5">
        <dgm:presLayoutVars>
          <dgm:bulletEnabled val="1"/>
        </dgm:presLayoutVars>
      </dgm:prSet>
      <dgm:spPr>
        <a:prstGeom prst="roundRect">
          <a:avLst/>
        </a:prstGeom>
      </dgm:spPr>
      <dgm:t>
        <a:bodyPr/>
        <a:lstStyle/>
        <a:p>
          <a:pPr rtl="1"/>
          <a:endParaRPr lang="ar-EG"/>
        </a:p>
      </dgm:t>
    </dgm:pt>
    <dgm:pt modelId="{2E78C597-1A4C-4CD1-8E52-CF365C257CB5}" type="pres">
      <dgm:prSet presAssocID="{5B055ECD-EEA6-491E-8DCA-5C3F696A5882}" presName="Name9" presStyleLbl="parChTrans1D2" presStyleIdx="2" presStyleCnt="5"/>
      <dgm:spPr>
        <a:custGeom>
          <a:avLst/>
          <a:gdLst/>
          <a:ahLst/>
          <a:cxnLst/>
          <a:rect l="0" t="0" r="0" b="0"/>
          <a:pathLst>
            <a:path>
              <a:moveTo>
                <a:pt x="0" y="0"/>
              </a:moveTo>
              <a:lnTo>
                <a:pt x="421281" y="0"/>
              </a:lnTo>
            </a:path>
          </a:pathLst>
        </a:custGeom>
      </dgm:spPr>
      <dgm:t>
        <a:bodyPr/>
        <a:lstStyle/>
        <a:p>
          <a:pPr rtl="1"/>
          <a:endParaRPr lang="ar-EG"/>
        </a:p>
      </dgm:t>
    </dgm:pt>
    <dgm:pt modelId="{CAB371B4-FA66-438C-8B72-19BC90BB8CD7}" type="pres">
      <dgm:prSet presAssocID="{5B055ECD-EEA6-491E-8DCA-5C3F696A5882}" presName="connTx" presStyleLbl="parChTrans1D2" presStyleIdx="2" presStyleCnt="5"/>
      <dgm:spPr/>
      <dgm:t>
        <a:bodyPr/>
        <a:lstStyle/>
        <a:p>
          <a:pPr rtl="1"/>
          <a:endParaRPr lang="ar-EG"/>
        </a:p>
      </dgm:t>
    </dgm:pt>
    <dgm:pt modelId="{23E1D6C1-454C-4A85-B86F-9E1FA5457FE0}" type="pres">
      <dgm:prSet presAssocID="{DEF5AAFB-EB5E-448F-89F1-B31E7C4813DE}" presName="node" presStyleLbl="node1" presStyleIdx="2" presStyleCnt="5">
        <dgm:presLayoutVars>
          <dgm:bulletEnabled val="1"/>
        </dgm:presLayoutVars>
      </dgm:prSet>
      <dgm:spPr>
        <a:prstGeom prst="roundRect">
          <a:avLst/>
        </a:prstGeom>
      </dgm:spPr>
      <dgm:t>
        <a:bodyPr/>
        <a:lstStyle/>
        <a:p>
          <a:pPr rtl="1"/>
          <a:endParaRPr lang="ar-EG"/>
        </a:p>
      </dgm:t>
    </dgm:pt>
    <dgm:pt modelId="{DB30E97D-A322-4BA2-9A03-FDD387BB7905}" type="pres">
      <dgm:prSet presAssocID="{0B1A5FAC-8AA0-433B-B963-1F876C128497}" presName="Name9" presStyleLbl="parChTrans1D2" presStyleIdx="3" presStyleCnt="5"/>
      <dgm:spPr>
        <a:custGeom>
          <a:avLst/>
          <a:gdLst/>
          <a:ahLst/>
          <a:cxnLst/>
          <a:rect l="0" t="0" r="0" b="0"/>
          <a:pathLst>
            <a:path>
              <a:moveTo>
                <a:pt x="0" y="0"/>
              </a:moveTo>
              <a:lnTo>
                <a:pt x="488783" y="0"/>
              </a:lnTo>
            </a:path>
          </a:pathLst>
        </a:custGeom>
      </dgm:spPr>
      <dgm:t>
        <a:bodyPr/>
        <a:lstStyle/>
        <a:p>
          <a:pPr rtl="1"/>
          <a:endParaRPr lang="ar-EG"/>
        </a:p>
      </dgm:t>
    </dgm:pt>
    <dgm:pt modelId="{DCDBAA44-42B4-4F4E-B60F-54160013521A}" type="pres">
      <dgm:prSet presAssocID="{0B1A5FAC-8AA0-433B-B963-1F876C128497}" presName="connTx" presStyleLbl="parChTrans1D2" presStyleIdx="3" presStyleCnt="5"/>
      <dgm:spPr/>
      <dgm:t>
        <a:bodyPr/>
        <a:lstStyle/>
        <a:p>
          <a:pPr rtl="1"/>
          <a:endParaRPr lang="ar-EG"/>
        </a:p>
      </dgm:t>
    </dgm:pt>
    <dgm:pt modelId="{7FF84E60-BB74-4F92-9B46-1116B50DBFFD}" type="pres">
      <dgm:prSet presAssocID="{639DA7EF-5979-4A00-A242-EC7CF5CE0AB8}" presName="node" presStyleLbl="node1" presStyleIdx="3" presStyleCnt="5">
        <dgm:presLayoutVars>
          <dgm:bulletEnabled val="1"/>
        </dgm:presLayoutVars>
      </dgm:prSet>
      <dgm:spPr>
        <a:prstGeom prst="roundRect">
          <a:avLst/>
        </a:prstGeom>
      </dgm:spPr>
      <dgm:t>
        <a:bodyPr/>
        <a:lstStyle/>
        <a:p>
          <a:pPr rtl="1"/>
          <a:endParaRPr lang="ar-EG"/>
        </a:p>
      </dgm:t>
    </dgm:pt>
    <dgm:pt modelId="{10326D05-ADB5-4564-BAD8-6304889EEC86}" type="pres">
      <dgm:prSet presAssocID="{DAD38EE4-5471-4E39-8A06-5CFB192E8C98}" presName="Name9" presStyleLbl="parChTrans1D2" presStyleIdx="4" presStyleCnt="5"/>
      <dgm:spPr>
        <a:custGeom>
          <a:avLst/>
          <a:gdLst/>
          <a:ahLst/>
          <a:cxnLst/>
          <a:rect l="0" t="0" r="0" b="0"/>
          <a:pathLst>
            <a:path>
              <a:moveTo>
                <a:pt x="0" y="0"/>
              </a:moveTo>
              <a:lnTo>
                <a:pt x="285688" y="0"/>
              </a:lnTo>
            </a:path>
          </a:pathLst>
        </a:custGeom>
      </dgm:spPr>
      <dgm:t>
        <a:bodyPr/>
        <a:lstStyle/>
        <a:p>
          <a:pPr rtl="1"/>
          <a:endParaRPr lang="ar-EG"/>
        </a:p>
      </dgm:t>
    </dgm:pt>
    <dgm:pt modelId="{EAB4E29B-FFE5-4BFC-AA70-E448ABC5ABE4}" type="pres">
      <dgm:prSet presAssocID="{DAD38EE4-5471-4E39-8A06-5CFB192E8C98}" presName="connTx" presStyleLbl="parChTrans1D2" presStyleIdx="4" presStyleCnt="5"/>
      <dgm:spPr/>
      <dgm:t>
        <a:bodyPr/>
        <a:lstStyle/>
        <a:p>
          <a:pPr rtl="1"/>
          <a:endParaRPr lang="ar-EG"/>
        </a:p>
      </dgm:t>
    </dgm:pt>
    <dgm:pt modelId="{FD2C8CF0-16C0-48DD-9D09-3C9F422D5A9A}" type="pres">
      <dgm:prSet presAssocID="{DC49F61C-2E33-4B80-987E-AF0886F082D2}" presName="node" presStyleLbl="node1" presStyleIdx="4" presStyleCnt="5">
        <dgm:presLayoutVars>
          <dgm:bulletEnabled val="1"/>
        </dgm:presLayoutVars>
      </dgm:prSet>
      <dgm:spPr>
        <a:prstGeom prst="roundRect">
          <a:avLst/>
        </a:prstGeom>
      </dgm:spPr>
      <dgm:t>
        <a:bodyPr/>
        <a:lstStyle/>
        <a:p>
          <a:pPr rtl="1"/>
          <a:endParaRPr lang="ar-EG"/>
        </a:p>
      </dgm:t>
    </dgm:pt>
  </dgm:ptLst>
  <dgm:cxnLst>
    <dgm:cxn modelId="{FF5A2F62-E9A7-41D3-81AD-0D90C16D60E3}" type="presOf" srcId="{DC49F61C-2E33-4B80-987E-AF0886F082D2}" destId="{FD2C8CF0-16C0-48DD-9D09-3C9F422D5A9A}" srcOrd="0" destOrd="0" presId="urn:microsoft.com/office/officeart/2005/8/layout/radial1"/>
    <dgm:cxn modelId="{0EE9D2CC-25F7-45CD-A981-87300DE225A8}" type="presOf" srcId="{9555874A-7B03-4654-866E-13E55E170AB9}" destId="{DD3E042D-937A-4E4D-A667-C5BE64CF5036}" srcOrd="0" destOrd="0" presId="urn:microsoft.com/office/officeart/2005/8/layout/radial1"/>
    <dgm:cxn modelId="{8F4149D8-4B30-4885-8846-E65A6B785FE3}" srcId="{C9702E26-D079-40FF-A6AE-50321A4EAF08}" destId="{21CFCA10-2AFD-4619-B9DF-520C693353B4}" srcOrd="1" destOrd="0" parTransId="{5CC9428A-19CF-43E0-8836-C8A7839DDD54}" sibTransId="{A3A62BF5-628A-4E2F-AE43-87AAE5022558}"/>
    <dgm:cxn modelId="{53ADED95-7C02-40B8-9139-BEF585FC3C32}" type="presOf" srcId="{5CC9428A-19CF-43E0-8836-C8A7839DDD54}" destId="{19C32CFD-44E5-410E-8D70-06B7896F4EC6}" srcOrd="0" destOrd="0" presId="urn:microsoft.com/office/officeart/2005/8/layout/radial1"/>
    <dgm:cxn modelId="{7FA668B1-2787-4EB3-BAC2-44837A9351F3}" type="presOf" srcId="{0B1A5FAC-8AA0-433B-B963-1F876C128497}" destId="{DB30E97D-A322-4BA2-9A03-FDD387BB7905}" srcOrd="0" destOrd="0" presId="urn:microsoft.com/office/officeart/2005/8/layout/radial1"/>
    <dgm:cxn modelId="{6932D7D8-7453-40C9-B16C-1869FBDEEE50}" type="presOf" srcId="{5CC9428A-19CF-43E0-8836-C8A7839DDD54}" destId="{27C874A8-D587-484E-BA96-0F5C4086E055}" srcOrd="1" destOrd="0" presId="urn:microsoft.com/office/officeart/2005/8/layout/radial1"/>
    <dgm:cxn modelId="{FFE4DC9C-BCB2-43E1-84C0-AC4C5CE38653}" srcId="{C9702E26-D079-40FF-A6AE-50321A4EAF08}" destId="{DEF5AAFB-EB5E-448F-89F1-B31E7C4813DE}" srcOrd="2" destOrd="0" parTransId="{5B055ECD-EEA6-491E-8DCA-5C3F696A5882}" sibTransId="{4F2F837D-980F-499F-878A-BF200DC4CC73}"/>
    <dgm:cxn modelId="{F0CDCF66-73DB-410B-99BD-F2FDCE44170E}" type="presOf" srcId="{34D82266-1E24-467B-8C34-84ABB9E2BF59}" destId="{E411D3F5-F936-47B5-84D3-F62565FCCEDF}" srcOrd="0" destOrd="0" presId="urn:microsoft.com/office/officeart/2005/8/layout/radial1"/>
    <dgm:cxn modelId="{75894491-3F07-4F6D-8DE9-56B4CE2D0EBD}" type="presOf" srcId="{DAD38EE4-5471-4E39-8A06-5CFB192E8C98}" destId="{EAB4E29B-FFE5-4BFC-AA70-E448ABC5ABE4}" srcOrd="1" destOrd="0" presId="urn:microsoft.com/office/officeart/2005/8/layout/radial1"/>
    <dgm:cxn modelId="{2E832C1C-729E-4915-B8A9-04E89A50D317}" srcId="{C9702E26-D079-40FF-A6AE-50321A4EAF08}" destId="{DC49F61C-2E33-4B80-987E-AF0886F082D2}" srcOrd="4" destOrd="0" parTransId="{DAD38EE4-5471-4E39-8A06-5CFB192E8C98}" sibTransId="{E387FDA1-3F30-43A2-B81C-AA5CABF612E9}"/>
    <dgm:cxn modelId="{CEE6CE76-C576-430A-89F7-FE76860F38AD}" type="presOf" srcId="{623BAF0E-9348-4A65-8182-A63ED2816BB2}" destId="{750B9293-BBD5-43B1-98A7-E513466D08A5}" srcOrd="0" destOrd="0" presId="urn:microsoft.com/office/officeart/2005/8/layout/radial1"/>
    <dgm:cxn modelId="{B7C34A48-CA8B-4B08-997F-15A9AE04A3FF}" type="presOf" srcId="{DEF5AAFB-EB5E-448F-89F1-B31E7C4813DE}" destId="{23E1D6C1-454C-4A85-B86F-9E1FA5457FE0}" srcOrd="0" destOrd="0" presId="urn:microsoft.com/office/officeart/2005/8/layout/radial1"/>
    <dgm:cxn modelId="{D54A3FAF-7328-4211-A637-6986BD23615E}" srcId="{C9702E26-D079-40FF-A6AE-50321A4EAF08}" destId="{639DA7EF-5979-4A00-A242-EC7CF5CE0AB8}" srcOrd="3" destOrd="0" parTransId="{0B1A5FAC-8AA0-433B-B963-1F876C128497}" sibTransId="{1AA855D6-FBB5-4A4C-9C0A-D94CE6DA3CE4}"/>
    <dgm:cxn modelId="{84BC1718-2501-4DD5-86B2-91D3B494E268}" type="presOf" srcId="{5B055ECD-EEA6-491E-8DCA-5C3F696A5882}" destId="{2E78C597-1A4C-4CD1-8E52-CF365C257CB5}" srcOrd="0" destOrd="0" presId="urn:microsoft.com/office/officeart/2005/8/layout/radial1"/>
    <dgm:cxn modelId="{96F01EE8-55A6-42F8-A811-D2C7E6D23F0B}" type="presOf" srcId="{C9702E26-D079-40FF-A6AE-50321A4EAF08}" destId="{8BA2BF2F-68F9-4E5A-8729-65F23569A301}" srcOrd="0" destOrd="0" presId="urn:microsoft.com/office/officeart/2005/8/layout/radial1"/>
    <dgm:cxn modelId="{6D4D8726-005E-4099-BCF0-C2C01F3D7550}" type="presOf" srcId="{639DA7EF-5979-4A00-A242-EC7CF5CE0AB8}" destId="{7FF84E60-BB74-4F92-9B46-1116B50DBFFD}" srcOrd="0" destOrd="0" presId="urn:microsoft.com/office/officeart/2005/8/layout/radial1"/>
    <dgm:cxn modelId="{B58AB7D4-A9B6-4B45-96BF-369437F95E7B}" srcId="{9555874A-7B03-4654-866E-13E55E170AB9}" destId="{C9702E26-D079-40FF-A6AE-50321A4EAF08}" srcOrd="0" destOrd="0" parTransId="{A2C6F538-A601-46A4-963F-AA8723291248}" sibTransId="{8A090A37-FD44-4A4F-8ACC-55C20211BFC8}"/>
    <dgm:cxn modelId="{1D64DEB3-F2EA-4324-AD8C-FEE967998FEA}" type="presOf" srcId="{623BAF0E-9348-4A65-8182-A63ED2816BB2}" destId="{4001DE6F-0A00-4DE1-B0CD-E2D16DEF0118}" srcOrd="1" destOrd="0" presId="urn:microsoft.com/office/officeart/2005/8/layout/radial1"/>
    <dgm:cxn modelId="{534D7BD1-93B5-461E-B2C9-A601E52A8387}" srcId="{C9702E26-D079-40FF-A6AE-50321A4EAF08}" destId="{34D82266-1E24-467B-8C34-84ABB9E2BF59}" srcOrd="0" destOrd="0" parTransId="{623BAF0E-9348-4A65-8182-A63ED2816BB2}" sibTransId="{920949BF-15FE-4074-AA38-D1A4044BF0A2}"/>
    <dgm:cxn modelId="{0325A823-8119-48DA-B7C9-5C9B0AD632A8}" type="presOf" srcId="{DAD38EE4-5471-4E39-8A06-5CFB192E8C98}" destId="{10326D05-ADB5-4564-BAD8-6304889EEC86}" srcOrd="0" destOrd="0" presId="urn:microsoft.com/office/officeart/2005/8/layout/radial1"/>
    <dgm:cxn modelId="{43592273-6FD1-41CC-B040-997E556F1D91}" type="presOf" srcId="{0B1A5FAC-8AA0-433B-B963-1F876C128497}" destId="{DCDBAA44-42B4-4F4E-B60F-54160013521A}" srcOrd="1" destOrd="0" presId="urn:microsoft.com/office/officeart/2005/8/layout/radial1"/>
    <dgm:cxn modelId="{710B4964-E2C2-4ED6-B7FE-B2DBB5FEAEB1}" type="presOf" srcId="{21CFCA10-2AFD-4619-B9DF-520C693353B4}" destId="{2CE0E97F-DCCF-4DC0-A22D-A6BCB3E93073}" srcOrd="0" destOrd="0" presId="urn:microsoft.com/office/officeart/2005/8/layout/radial1"/>
    <dgm:cxn modelId="{08EEAB62-2500-43A2-BE66-E32D7F204D2D}" type="presOf" srcId="{5B055ECD-EEA6-491E-8DCA-5C3F696A5882}" destId="{CAB371B4-FA66-438C-8B72-19BC90BB8CD7}" srcOrd="1" destOrd="0" presId="urn:microsoft.com/office/officeart/2005/8/layout/radial1"/>
    <dgm:cxn modelId="{DCCFAC19-9B46-4006-9EFF-AB0E7E153316}" type="presParOf" srcId="{DD3E042D-937A-4E4D-A667-C5BE64CF5036}" destId="{8BA2BF2F-68F9-4E5A-8729-65F23569A301}" srcOrd="0" destOrd="0" presId="urn:microsoft.com/office/officeart/2005/8/layout/radial1"/>
    <dgm:cxn modelId="{A6C03638-893C-4B1D-9B1F-8CDE3CA3C7A7}" type="presParOf" srcId="{DD3E042D-937A-4E4D-A667-C5BE64CF5036}" destId="{750B9293-BBD5-43B1-98A7-E513466D08A5}" srcOrd="1" destOrd="0" presId="urn:microsoft.com/office/officeart/2005/8/layout/radial1"/>
    <dgm:cxn modelId="{510A200E-0E60-4143-A621-A1A255654749}" type="presParOf" srcId="{750B9293-BBD5-43B1-98A7-E513466D08A5}" destId="{4001DE6F-0A00-4DE1-B0CD-E2D16DEF0118}" srcOrd="0" destOrd="0" presId="urn:microsoft.com/office/officeart/2005/8/layout/radial1"/>
    <dgm:cxn modelId="{473C9F5F-8AD1-4E14-8E19-EB1465ACAD9D}" type="presParOf" srcId="{DD3E042D-937A-4E4D-A667-C5BE64CF5036}" destId="{E411D3F5-F936-47B5-84D3-F62565FCCEDF}" srcOrd="2" destOrd="0" presId="urn:microsoft.com/office/officeart/2005/8/layout/radial1"/>
    <dgm:cxn modelId="{2652521B-8CB7-4453-B40C-7CE8772EF5BA}" type="presParOf" srcId="{DD3E042D-937A-4E4D-A667-C5BE64CF5036}" destId="{19C32CFD-44E5-410E-8D70-06B7896F4EC6}" srcOrd="3" destOrd="0" presId="urn:microsoft.com/office/officeart/2005/8/layout/radial1"/>
    <dgm:cxn modelId="{F6F55F3E-6946-4AB6-B61B-75E62794C3C6}" type="presParOf" srcId="{19C32CFD-44E5-410E-8D70-06B7896F4EC6}" destId="{27C874A8-D587-484E-BA96-0F5C4086E055}" srcOrd="0" destOrd="0" presId="urn:microsoft.com/office/officeart/2005/8/layout/radial1"/>
    <dgm:cxn modelId="{59071184-0158-44C9-9843-6D0772AB740B}" type="presParOf" srcId="{DD3E042D-937A-4E4D-A667-C5BE64CF5036}" destId="{2CE0E97F-DCCF-4DC0-A22D-A6BCB3E93073}" srcOrd="4" destOrd="0" presId="urn:microsoft.com/office/officeart/2005/8/layout/radial1"/>
    <dgm:cxn modelId="{F105C9FB-EDB1-479E-AEF2-91F043184A46}" type="presParOf" srcId="{DD3E042D-937A-4E4D-A667-C5BE64CF5036}" destId="{2E78C597-1A4C-4CD1-8E52-CF365C257CB5}" srcOrd="5" destOrd="0" presId="urn:microsoft.com/office/officeart/2005/8/layout/radial1"/>
    <dgm:cxn modelId="{FC0DADE8-E7A2-49DB-8DCD-3B63EBBBC987}" type="presParOf" srcId="{2E78C597-1A4C-4CD1-8E52-CF365C257CB5}" destId="{CAB371B4-FA66-438C-8B72-19BC90BB8CD7}" srcOrd="0" destOrd="0" presId="urn:microsoft.com/office/officeart/2005/8/layout/radial1"/>
    <dgm:cxn modelId="{755B1A6C-F36F-4701-BB61-DDDE688BAEC0}" type="presParOf" srcId="{DD3E042D-937A-4E4D-A667-C5BE64CF5036}" destId="{23E1D6C1-454C-4A85-B86F-9E1FA5457FE0}" srcOrd="6" destOrd="0" presId="urn:microsoft.com/office/officeart/2005/8/layout/radial1"/>
    <dgm:cxn modelId="{F9BED275-64FE-4F61-8457-C1EF702F8A5B}" type="presParOf" srcId="{DD3E042D-937A-4E4D-A667-C5BE64CF5036}" destId="{DB30E97D-A322-4BA2-9A03-FDD387BB7905}" srcOrd="7" destOrd="0" presId="urn:microsoft.com/office/officeart/2005/8/layout/radial1"/>
    <dgm:cxn modelId="{2567C5E3-183D-4C86-8B17-AAF4FA89B409}" type="presParOf" srcId="{DB30E97D-A322-4BA2-9A03-FDD387BB7905}" destId="{DCDBAA44-42B4-4F4E-B60F-54160013521A}" srcOrd="0" destOrd="0" presId="urn:microsoft.com/office/officeart/2005/8/layout/radial1"/>
    <dgm:cxn modelId="{31834A5B-8AE5-463A-B38C-B230B0610B55}" type="presParOf" srcId="{DD3E042D-937A-4E4D-A667-C5BE64CF5036}" destId="{7FF84E60-BB74-4F92-9B46-1116B50DBFFD}" srcOrd="8" destOrd="0" presId="urn:microsoft.com/office/officeart/2005/8/layout/radial1"/>
    <dgm:cxn modelId="{259F158E-FF4E-41D4-AF62-D96F9B54386C}" type="presParOf" srcId="{DD3E042D-937A-4E4D-A667-C5BE64CF5036}" destId="{10326D05-ADB5-4564-BAD8-6304889EEC86}" srcOrd="9" destOrd="0" presId="urn:microsoft.com/office/officeart/2005/8/layout/radial1"/>
    <dgm:cxn modelId="{F267D639-6262-4A3E-96A4-E43895436DCE}" type="presParOf" srcId="{10326D05-ADB5-4564-BAD8-6304889EEC86}" destId="{EAB4E29B-FFE5-4BFC-AA70-E448ABC5ABE4}" srcOrd="0" destOrd="0" presId="urn:microsoft.com/office/officeart/2005/8/layout/radial1"/>
    <dgm:cxn modelId="{CD984D4A-20F4-4560-9CA8-70E24E8EE3C8}" type="presParOf" srcId="{DD3E042D-937A-4E4D-A667-C5BE64CF5036}" destId="{FD2C8CF0-16C0-48DD-9D09-3C9F422D5A9A}"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b="1">
              <a:solidFill>
                <a:sysClr val="windowText" lastClr="000000">
                  <a:hueOff val="0"/>
                  <a:satOff val="0"/>
                  <a:lumOff val="0"/>
                  <a:alphaOff val="0"/>
                </a:sysClr>
              </a:solidFill>
              <a:latin typeface="Calibri"/>
              <a:ea typeface="+mn-ea"/>
              <a:cs typeface="Arial"/>
            </a:rPr>
            <a:t>أفكار لتسويق مشروع التخرج</a:t>
          </a:r>
          <a:endParaRPr lang="ar-SA" b="1">
            <a:solidFill>
              <a:sysClr val="windowText" lastClr="000000">
                <a:hueOff val="0"/>
                <a:satOff val="0"/>
                <a:lumOff val="0"/>
                <a:alphaOff val="0"/>
              </a:sysClr>
            </a:solidFill>
            <a:latin typeface="Calibri"/>
            <a:ea typeface="+mn-ea"/>
            <a:cs typeface="Arial"/>
          </a:endParaRP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8CF1C056-3AD3-4837-8E04-79B7026F4188}" type="presOf" srcId="{3474AB6F-CC53-4B23-AF06-B8D2D95F10CC}" destId="{D00B6975-41E1-43E3-AAC0-992FFB14AC1A}" srcOrd="1" destOrd="0" presId="urn:microsoft.com/office/officeart/2005/8/layout/radial1"/>
    <dgm:cxn modelId="{88440A90-F9FF-4B94-8E98-093D71D8B058}" type="presOf" srcId="{8517F0B7-2709-4872-86CB-64978EBEC999}" destId="{275FB8CE-F6ED-4700-87DC-46F59D59F38B}" srcOrd="0" destOrd="0" presId="urn:microsoft.com/office/officeart/2005/8/layout/radial1"/>
    <dgm:cxn modelId="{6128A556-A0F9-4DD2-B82B-71D009EAF6AF}" type="presOf" srcId="{011C9F54-2F9D-4BD8-BDA9-C41AD08C6917}" destId="{F5901C2D-DB07-4B1A-AFB2-3FEB2AFC18C2}" srcOrd="0" destOrd="0" presId="urn:microsoft.com/office/officeart/2005/8/layout/radial1"/>
    <dgm:cxn modelId="{586D1B57-92A1-49E4-B322-D4EF309553BB}" type="presOf" srcId="{3474AB6F-CC53-4B23-AF06-B8D2D95F10CC}" destId="{EA1823DA-A471-4397-90CC-BE865AE1717C}"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A1DFA3B0-3DB1-472F-8AD4-2FC3C20A3A3D}" srcId="{5A5CB1E2-91D7-4511-BFF3-FCA12ED86247}" destId="{8517F0B7-2709-4872-86CB-64978EBEC999}" srcOrd="3" destOrd="0" parTransId="{FF4E3D3A-2DDC-46CA-B480-E8F1EF0E27CE}" sibTransId="{6F1AC2A6-DF7D-4248-98A9-E95A86317E3E}"/>
    <dgm:cxn modelId="{5B472D2B-D6C5-417C-BD9E-2E2EFC4496B0}" type="presOf" srcId="{9BFFFE79-CE81-4346-AD1B-4A20A0188D85}" destId="{B3310B50-2D48-4A46-B8B2-30659F467D8F}" srcOrd="0" destOrd="0" presId="urn:microsoft.com/office/officeart/2005/8/layout/radial1"/>
    <dgm:cxn modelId="{5AA952D1-B94B-4BAA-8A5F-85676325EBD2}" type="presOf" srcId="{0628FC5A-72D1-469B-8F8E-60CA21E428B9}" destId="{13AE70E9-1770-44E6-8DA5-F1B697221008}" srcOrd="1" destOrd="0" presId="urn:microsoft.com/office/officeart/2005/8/layout/radial1"/>
    <dgm:cxn modelId="{BD76E4CA-6F73-4DC6-8A50-460AF5FFD43F}" type="presOf" srcId="{83037BF5-1523-465D-B129-AD598DA05563}" destId="{EBE3F200-CE00-4CA2-9D21-6E80961A16C1}" srcOrd="0" destOrd="0" presId="urn:microsoft.com/office/officeart/2005/8/layout/radial1"/>
    <dgm:cxn modelId="{D4FC2594-DDC1-438D-8DB4-CBF82CF8A4FB}" type="presOf" srcId="{0628FC5A-72D1-469B-8F8E-60CA21E428B9}" destId="{15A54650-B814-486E-B152-0CA21267B828}" srcOrd="0" destOrd="0" presId="urn:microsoft.com/office/officeart/2005/8/layout/radial1"/>
    <dgm:cxn modelId="{9756EC21-07E6-4B67-8B9C-EE3F9E0A18AC}" type="presOf" srcId="{EF284C3E-F0DA-42CA-ADB1-2DF91679B6B7}" destId="{94574A3B-B236-409F-A05E-73CF7AC0B072}" srcOrd="1"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E2E11DC4-ADAF-4176-A7B7-52D2272FA0DC}" srcId="{5A5CB1E2-91D7-4511-BFF3-FCA12ED86247}" destId="{695987C5-BE66-48EE-8657-6C075501552C}" srcOrd="0" destOrd="0" parTransId="{EF284C3E-F0DA-42CA-ADB1-2DF91679B6B7}" sibTransId="{95BBA0E5-740E-4D95-AA75-4CD13C111345}"/>
    <dgm:cxn modelId="{D3029B9A-7B3B-4B8C-9025-AAD6A132EACD}" type="presOf" srcId="{011C9F54-2F9D-4BD8-BDA9-C41AD08C6917}" destId="{4756DBFA-031D-4FCC-86EC-8BC5FE7F960F}" srcOrd="1" destOrd="0" presId="urn:microsoft.com/office/officeart/2005/8/layout/radial1"/>
    <dgm:cxn modelId="{561B8336-8180-4C91-BBE3-4CBABA4E6F4B}" type="presOf" srcId="{FF4E3D3A-2DDC-46CA-B480-E8F1EF0E27CE}" destId="{121AC8E9-D9F8-458E-820B-732D6967C700}" srcOrd="1" destOrd="0" presId="urn:microsoft.com/office/officeart/2005/8/layout/radial1"/>
    <dgm:cxn modelId="{D5AEF802-74A2-4ADA-8671-91CDD2554F88}" srcId="{5A5CB1E2-91D7-4511-BFF3-FCA12ED86247}" destId="{3D1BD51E-CC96-4302-8725-0336F4329457}" srcOrd="4" destOrd="0" parTransId="{011C9F54-2F9D-4BD8-BDA9-C41AD08C6917}" sibTransId="{8407D5F7-7005-43A8-8764-1CD39660D7B4}"/>
    <dgm:cxn modelId="{4D7FFD9C-4379-4887-8209-61121F74C90A}" type="presOf" srcId="{3D1BD51E-CC96-4302-8725-0336F4329457}" destId="{A1F45F3F-B68C-4BB7-B908-2DE1A7481BBC}" srcOrd="0" destOrd="0" presId="urn:microsoft.com/office/officeart/2005/8/layout/radial1"/>
    <dgm:cxn modelId="{FF0E0271-6E17-4713-880E-6630F9327AF8}" type="presOf" srcId="{695987C5-BE66-48EE-8657-6C075501552C}" destId="{B67874AF-3E7F-4BB8-A24B-91AD8045A6C1}" srcOrd="0" destOrd="0" presId="urn:microsoft.com/office/officeart/2005/8/layout/radial1"/>
    <dgm:cxn modelId="{E087339C-624C-4B34-A464-BC6FFBC9EF63}" type="presOf" srcId="{FF4E3D3A-2DDC-46CA-B480-E8F1EF0E27CE}" destId="{B0BA4C50-A7FD-49F1-9252-05CE3C69BEDF}" srcOrd="0" destOrd="0" presId="urn:microsoft.com/office/officeart/2005/8/layout/radial1"/>
    <dgm:cxn modelId="{ED82045F-A2D4-4343-8ED9-97AF8AEC13DB}" type="presOf" srcId="{264FCA48-8593-4580-A89B-06FD51E6A678}" destId="{81186C87-292A-43A8-9E1C-AC6B199F5FB1}" srcOrd="0" destOrd="0" presId="urn:microsoft.com/office/officeart/2005/8/layout/radial1"/>
    <dgm:cxn modelId="{1FB72BC4-065F-4A2D-B507-E4B0880574F3}" type="presOf" srcId="{EF284C3E-F0DA-42CA-ADB1-2DF91679B6B7}" destId="{F47D0004-AF76-4C52-9F16-13523374370C}" srcOrd="0" destOrd="0" presId="urn:microsoft.com/office/officeart/2005/8/layout/radial1"/>
    <dgm:cxn modelId="{598C8CB3-3B7C-45C9-81BB-C93C2D7824A7}" type="presOf" srcId="{5A5CB1E2-91D7-4511-BFF3-FCA12ED86247}" destId="{628C6D45-F19E-4A80-9598-CB7D009EBB38}"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C4BF83F5-0CE6-4516-8AB0-3F2715AE219F}" type="presParOf" srcId="{B3310B50-2D48-4A46-B8B2-30659F467D8F}" destId="{628C6D45-F19E-4A80-9598-CB7D009EBB38}" srcOrd="0" destOrd="0" presId="urn:microsoft.com/office/officeart/2005/8/layout/radial1"/>
    <dgm:cxn modelId="{15C710C1-EAA3-4351-8FD9-04768F2DA318}" type="presParOf" srcId="{B3310B50-2D48-4A46-B8B2-30659F467D8F}" destId="{F47D0004-AF76-4C52-9F16-13523374370C}" srcOrd="1" destOrd="0" presId="urn:microsoft.com/office/officeart/2005/8/layout/radial1"/>
    <dgm:cxn modelId="{C69A4F4C-8E2B-4F73-9220-092802A68A49}" type="presParOf" srcId="{F47D0004-AF76-4C52-9F16-13523374370C}" destId="{94574A3B-B236-409F-A05E-73CF7AC0B072}" srcOrd="0" destOrd="0" presId="urn:microsoft.com/office/officeart/2005/8/layout/radial1"/>
    <dgm:cxn modelId="{7FB56302-B416-48C4-8115-520D02F0D5CA}" type="presParOf" srcId="{B3310B50-2D48-4A46-B8B2-30659F467D8F}" destId="{B67874AF-3E7F-4BB8-A24B-91AD8045A6C1}" srcOrd="2" destOrd="0" presId="urn:microsoft.com/office/officeart/2005/8/layout/radial1"/>
    <dgm:cxn modelId="{C13EB67C-4826-4F90-9918-C8178F2C30B8}" type="presParOf" srcId="{B3310B50-2D48-4A46-B8B2-30659F467D8F}" destId="{15A54650-B814-486E-B152-0CA21267B828}" srcOrd="3" destOrd="0" presId="urn:microsoft.com/office/officeart/2005/8/layout/radial1"/>
    <dgm:cxn modelId="{1FC27727-370B-4C0D-AA7B-8C151A09DDDF}" type="presParOf" srcId="{15A54650-B814-486E-B152-0CA21267B828}" destId="{13AE70E9-1770-44E6-8DA5-F1B697221008}" srcOrd="0" destOrd="0" presId="urn:microsoft.com/office/officeart/2005/8/layout/radial1"/>
    <dgm:cxn modelId="{E85772F7-D5FB-4FB1-80DE-ECA9E71ADAD8}" type="presParOf" srcId="{B3310B50-2D48-4A46-B8B2-30659F467D8F}" destId="{EBE3F200-CE00-4CA2-9D21-6E80961A16C1}" srcOrd="4" destOrd="0" presId="urn:microsoft.com/office/officeart/2005/8/layout/radial1"/>
    <dgm:cxn modelId="{A67F41EE-D788-4D14-84EA-0AA186639868}" type="presParOf" srcId="{B3310B50-2D48-4A46-B8B2-30659F467D8F}" destId="{EA1823DA-A471-4397-90CC-BE865AE1717C}" srcOrd="5" destOrd="0" presId="urn:microsoft.com/office/officeart/2005/8/layout/radial1"/>
    <dgm:cxn modelId="{1C54FB3E-B2BF-4616-82D9-25C13658569C}" type="presParOf" srcId="{EA1823DA-A471-4397-90CC-BE865AE1717C}" destId="{D00B6975-41E1-43E3-AAC0-992FFB14AC1A}" srcOrd="0" destOrd="0" presId="urn:microsoft.com/office/officeart/2005/8/layout/radial1"/>
    <dgm:cxn modelId="{69B44440-4787-4A55-BD16-7E3BEEACBD65}" type="presParOf" srcId="{B3310B50-2D48-4A46-B8B2-30659F467D8F}" destId="{81186C87-292A-43A8-9E1C-AC6B199F5FB1}" srcOrd="6" destOrd="0" presId="urn:microsoft.com/office/officeart/2005/8/layout/radial1"/>
    <dgm:cxn modelId="{D311F990-014E-49C1-A53A-7D097FD07ED8}" type="presParOf" srcId="{B3310B50-2D48-4A46-B8B2-30659F467D8F}" destId="{B0BA4C50-A7FD-49F1-9252-05CE3C69BEDF}" srcOrd="7" destOrd="0" presId="urn:microsoft.com/office/officeart/2005/8/layout/radial1"/>
    <dgm:cxn modelId="{13BBC3D1-B09E-4D8A-9AD9-8AD39D04B879}" type="presParOf" srcId="{B0BA4C50-A7FD-49F1-9252-05CE3C69BEDF}" destId="{121AC8E9-D9F8-458E-820B-732D6967C700}" srcOrd="0" destOrd="0" presId="urn:microsoft.com/office/officeart/2005/8/layout/radial1"/>
    <dgm:cxn modelId="{BE9FAC3B-F09E-4EC8-B3E8-69CA151BB0F3}" type="presParOf" srcId="{B3310B50-2D48-4A46-B8B2-30659F467D8F}" destId="{275FB8CE-F6ED-4700-87DC-46F59D59F38B}" srcOrd="8" destOrd="0" presId="urn:microsoft.com/office/officeart/2005/8/layout/radial1"/>
    <dgm:cxn modelId="{58E735C1-015C-47CC-8C08-3DD340DDC9C4}" type="presParOf" srcId="{B3310B50-2D48-4A46-B8B2-30659F467D8F}" destId="{F5901C2D-DB07-4B1A-AFB2-3FEB2AFC18C2}" srcOrd="9" destOrd="0" presId="urn:microsoft.com/office/officeart/2005/8/layout/radial1"/>
    <dgm:cxn modelId="{85C9C6C9-28B3-4AF1-BB64-A2B6CFC8FFAA}" type="presParOf" srcId="{F5901C2D-DB07-4B1A-AFB2-3FEB2AFC18C2}" destId="{4756DBFA-031D-4FCC-86EC-8BC5FE7F960F}" srcOrd="0" destOrd="0" presId="urn:microsoft.com/office/officeart/2005/8/layout/radial1"/>
    <dgm:cxn modelId="{F1F96EF7-C770-4073-A58E-3AEA64369B75}"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b="1">
              <a:solidFill>
                <a:sysClr val="windowText" lastClr="000000">
                  <a:hueOff val="0"/>
                  <a:satOff val="0"/>
                  <a:lumOff val="0"/>
                  <a:alphaOff val="0"/>
                </a:sysClr>
              </a:solidFill>
              <a:latin typeface="Calibri"/>
              <a:ea typeface="+mn-ea"/>
              <a:cs typeface="Arial"/>
            </a:rPr>
            <a:t>أفكار للتغذية المرتدة</a:t>
          </a:r>
          <a:endParaRPr lang="ar-SA" b="1">
            <a:solidFill>
              <a:sysClr val="windowText" lastClr="000000">
                <a:hueOff val="0"/>
                <a:satOff val="0"/>
                <a:lumOff val="0"/>
                <a:alphaOff val="0"/>
              </a:sysClr>
            </a:solidFill>
            <a:latin typeface="Calibri"/>
            <a:ea typeface="+mn-ea"/>
            <a:cs typeface="Arial"/>
          </a:endParaRP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CFAD2990-5025-48DA-B463-8781CD96E722}" type="presOf" srcId="{FF4E3D3A-2DDC-46CA-B480-E8F1EF0E27CE}" destId="{B0BA4C50-A7FD-49F1-9252-05CE3C69BEDF}"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D5AEF802-74A2-4ADA-8671-91CDD2554F88}" srcId="{5A5CB1E2-91D7-4511-BFF3-FCA12ED86247}" destId="{3D1BD51E-CC96-4302-8725-0336F4329457}" srcOrd="4" destOrd="0" parTransId="{011C9F54-2F9D-4BD8-BDA9-C41AD08C6917}" sibTransId="{8407D5F7-7005-43A8-8764-1CD39660D7B4}"/>
    <dgm:cxn modelId="{E2E11DC4-ADAF-4176-A7B7-52D2272FA0DC}" srcId="{5A5CB1E2-91D7-4511-BFF3-FCA12ED86247}" destId="{695987C5-BE66-48EE-8657-6C075501552C}" srcOrd="0" destOrd="0" parTransId="{EF284C3E-F0DA-42CA-ADB1-2DF91679B6B7}" sibTransId="{95BBA0E5-740E-4D95-AA75-4CD13C111345}"/>
    <dgm:cxn modelId="{23DC9AE6-6000-48E5-82EB-125A43BB3457}" type="presOf" srcId="{3474AB6F-CC53-4B23-AF06-B8D2D95F10CC}" destId="{EA1823DA-A471-4397-90CC-BE865AE1717C}" srcOrd="0" destOrd="0" presId="urn:microsoft.com/office/officeart/2005/8/layout/radial1"/>
    <dgm:cxn modelId="{5B29E883-C6B4-4D6E-BFBB-3357FC0DFBD8}" type="presOf" srcId="{264FCA48-8593-4580-A89B-06FD51E6A678}" destId="{81186C87-292A-43A8-9E1C-AC6B199F5FB1}" srcOrd="0" destOrd="0" presId="urn:microsoft.com/office/officeart/2005/8/layout/radial1"/>
    <dgm:cxn modelId="{653309F5-CF3E-401F-B886-2B6ED2D71499}" type="presOf" srcId="{3D1BD51E-CC96-4302-8725-0336F4329457}" destId="{A1F45F3F-B68C-4BB7-B908-2DE1A7481BBC}" srcOrd="0" destOrd="0" presId="urn:microsoft.com/office/officeart/2005/8/layout/radial1"/>
    <dgm:cxn modelId="{154FC6AD-5DDD-4FDB-B131-153A9A194F54}" type="presOf" srcId="{8517F0B7-2709-4872-86CB-64978EBEC999}" destId="{275FB8CE-F6ED-4700-87DC-46F59D59F38B}"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3E063B2E-721A-4E24-A754-5C54EF37935B}" type="presOf" srcId="{695987C5-BE66-48EE-8657-6C075501552C}" destId="{B67874AF-3E7F-4BB8-A24B-91AD8045A6C1}" srcOrd="0" destOrd="0" presId="urn:microsoft.com/office/officeart/2005/8/layout/radial1"/>
    <dgm:cxn modelId="{12B7D315-1EDC-432C-9720-B980690426AA}" type="presOf" srcId="{0628FC5A-72D1-469B-8F8E-60CA21E428B9}" destId="{13AE70E9-1770-44E6-8DA5-F1B697221008}" srcOrd="1" destOrd="0" presId="urn:microsoft.com/office/officeart/2005/8/layout/radial1"/>
    <dgm:cxn modelId="{52D6B3D9-30C3-456B-883D-6D1C9218E4E9}" type="presOf" srcId="{EF284C3E-F0DA-42CA-ADB1-2DF91679B6B7}" destId="{94574A3B-B236-409F-A05E-73CF7AC0B072}" srcOrd="1"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D73E81FB-1A4C-4E7E-978D-1AE38B11D101}" type="presOf" srcId="{0628FC5A-72D1-469B-8F8E-60CA21E428B9}" destId="{15A54650-B814-486E-B152-0CA21267B828}" srcOrd="0" destOrd="0" presId="urn:microsoft.com/office/officeart/2005/8/layout/radial1"/>
    <dgm:cxn modelId="{DC108A14-9B66-4EF6-A12D-3620EE1189D6}" type="presOf" srcId="{5A5CB1E2-91D7-4511-BFF3-FCA12ED86247}" destId="{628C6D45-F19E-4A80-9598-CB7D009EBB38}" srcOrd="0" destOrd="0" presId="urn:microsoft.com/office/officeart/2005/8/layout/radial1"/>
    <dgm:cxn modelId="{7FA38F78-D333-4138-815C-B4CDFC5B7666}" type="presOf" srcId="{83037BF5-1523-465D-B129-AD598DA05563}" destId="{EBE3F200-CE00-4CA2-9D21-6E80961A16C1}" srcOrd="0" destOrd="0" presId="urn:microsoft.com/office/officeart/2005/8/layout/radial1"/>
    <dgm:cxn modelId="{C1FF1F0D-8DB3-44D5-82CF-C92D40738107}" type="presOf" srcId="{011C9F54-2F9D-4BD8-BDA9-C41AD08C6917}" destId="{F5901C2D-DB07-4B1A-AFB2-3FEB2AFC18C2}" srcOrd="0" destOrd="0" presId="urn:microsoft.com/office/officeart/2005/8/layout/radial1"/>
    <dgm:cxn modelId="{0A25CFA2-B490-4701-9D3F-B6D6FE852FD1}" type="presOf" srcId="{3474AB6F-CC53-4B23-AF06-B8D2D95F10CC}" destId="{D00B6975-41E1-43E3-AAC0-992FFB14AC1A}" srcOrd="1" destOrd="0" presId="urn:microsoft.com/office/officeart/2005/8/layout/radial1"/>
    <dgm:cxn modelId="{E54D70EB-68D1-49F4-8DF2-33F9A3469583}" type="presOf" srcId="{EF284C3E-F0DA-42CA-ADB1-2DF91679B6B7}" destId="{F47D0004-AF76-4C52-9F16-13523374370C}" srcOrd="0" destOrd="0" presId="urn:microsoft.com/office/officeart/2005/8/layout/radial1"/>
    <dgm:cxn modelId="{6EE3ABB1-FA22-4C3A-990F-92C45B4956B5}" type="presOf" srcId="{FF4E3D3A-2DDC-46CA-B480-E8F1EF0E27CE}" destId="{121AC8E9-D9F8-458E-820B-732D6967C700}" srcOrd="1"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EB537AEF-FA06-4338-9A44-BEAC77016ABB}" type="presOf" srcId="{9BFFFE79-CE81-4346-AD1B-4A20A0188D85}" destId="{B3310B50-2D48-4A46-B8B2-30659F467D8F}" srcOrd="0" destOrd="0" presId="urn:microsoft.com/office/officeart/2005/8/layout/radial1"/>
    <dgm:cxn modelId="{3C10DD7B-350C-4312-BC50-84A0FB697701}" type="presOf" srcId="{011C9F54-2F9D-4BD8-BDA9-C41AD08C6917}" destId="{4756DBFA-031D-4FCC-86EC-8BC5FE7F960F}" srcOrd="1" destOrd="0" presId="urn:microsoft.com/office/officeart/2005/8/layout/radial1"/>
    <dgm:cxn modelId="{D202BDFA-D61C-4E51-BA67-AD96AA76B5D7}" type="presParOf" srcId="{B3310B50-2D48-4A46-B8B2-30659F467D8F}" destId="{628C6D45-F19E-4A80-9598-CB7D009EBB38}" srcOrd="0" destOrd="0" presId="urn:microsoft.com/office/officeart/2005/8/layout/radial1"/>
    <dgm:cxn modelId="{D1D218C6-1436-4F88-B663-47DDD08EDFC3}" type="presParOf" srcId="{B3310B50-2D48-4A46-B8B2-30659F467D8F}" destId="{F47D0004-AF76-4C52-9F16-13523374370C}" srcOrd="1" destOrd="0" presId="urn:microsoft.com/office/officeart/2005/8/layout/radial1"/>
    <dgm:cxn modelId="{63ABAB84-E408-4B0B-89BE-46865E6A9B64}" type="presParOf" srcId="{F47D0004-AF76-4C52-9F16-13523374370C}" destId="{94574A3B-B236-409F-A05E-73CF7AC0B072}" srcOrd="0" destOrd="0" presId="urn:microsoft.com/office/officeart/2005/8/layout/radial1"/>
    <dgm:cxn modelId="{CADFD4E4-DB8D-40CF-90C2-3FE622925FA2}" type="presParOf" srcId="{B3310B50-2D48-4A46-B8B2-30659F467D8F}" destId="{B67874AF-3E7F-4BB8-A24B-91AD8045A6C1}" srcOrd="2" destOrd="0" presId="urn:microsoft.com/office/officeart/2005/8/layout/radial1"/>
    <dgm:cxn modelId="{02D043CA-FFF5-4C25-A594-05B2F6F218A8}" type="presParOf" srcId="{B3310B50-2D48-4A46-B8B2-30659F467D8F}" destId="{15A54650-B814-486E-B152-0CA21267B828}" srcOrd="3" destOrd="0" presId="urn:microsoft.com/office/officeart/2005/8/layout/radial1"/>
    <dgm:cxn modelId="{8537C21D-CB85-4101-9AD4-B2193737C5A3}" type="presParOf" srcId="{15A54650-B814-486E-B152-0CA21267B828}" destId="{13AE70E9-1770-44E6-8DA5-F1B697221008}" srcOrd="0" destOrd="0" presId="urn:microsoft.com/office/officeart/2005/8/layout/radial1"/>
    <dgm:cxn modelId="{78D0E953-25DC-459E-8FEB-1A02FEA273A3}" type="presParOf" srcId="{B3310B50-2D48-4A46-B8B2-30659F467D8F}" destId="{EBE3F200-CE00-4CA2-9D21-6E80961A16C1}" srcOrd="4" destOrd="0" presId="urn:microsoft.com/office/officeart/2005/8/layout/radial1"/>
    <dgm:cxn modelId="{658A0152-EAB7-4CDF-8DC2-B852EA49E689}" type="presParOf" srcId="{B3310B50-2D48-4A46-B8B2-30659F467D8F}" destId="{EA1823DA-A471-4397-90CC-BE865AE1717C}" srcOrd="5" destOrd="0" presId="urn:microsoft.com/office/officeart/2005/8/layout/radial1"/>
    <dgm:cxn modelId="{CDE3A315-B06E-464D-82F9-5B69F3879BE5}" type="presParOf" srcId="{EA1823DA-A471-4397-90CC-BE865AE1717C}" destId="{D00B6975-41E1-43E3-AAC0-992FFB14AC1A}" srcOrd="0" destOrd="0" presId="urn:microsoft.com/office/officeart/2005/8/layout/radial1"/>
    <dgm:cxn modelId="{9506E6F1-67BC-4DDC-834A-7EED60070D39}" type="presParOf" srcId="{B3310B50-2D48-4A46-B8B2-30659F467D8F}" destId="{81186C87-292A-43A8-9E1C-AC6B199F5FB1}" srcOrd="6" destOrd="0" presId="urn:microsoft.com/office/officeart/2005/8/layout/radial1"/>
    <dgm:cxn modelId="{233CCDF3-3398-496A-93CB-A96FB4C9901F}" type="presParOf" srcId="{B3310B50-2D48-4A46-B8B2-30659F467D8F}" destId="{B0BA4C50-A7FD-49F1-9252-05CE3C69BEDF}" srcOrd="7" destOrd="0" presId="urn:microsoft.com/office/officeart/2005/8/layout/radial1"/>
    <dgm:cxn modelId="{5837B531-39F2-4930-AF5C-F83EDC213E1F}" type="presParOf" srcId="{B0BA4C50-A7FD-49F1-9252-05CE3C69BEDF}" destId="{121AC8E9-D9F8-458E-820B-732D6967C700}" srcOrd="0" destOrd="0" presId="urn:microsoft.com/office/officeart/2005/8/layout/radial1"/>
    <dgm:cxn modelId="{938BC2B5-147D-48E6-A478-52C3C9FF58D1}" type="presParOf" srcId="{B3310B50-2D48-4A46-B8B2-30659F467D8F}" destId="{275FB8CE-F6ED-4700-87DC-46F59D59F38B}" srcOrd="8" destOrd="0" presId="urn:microsoft.com/office/officeart/2005/8/layout/radial1"/>
    <dgm:cxn modelId="{729A42F6-5CBF-4C07-B26C-9AA0BB8A317F}" type="presParOf" srcId="{B3310B50-2D48-4A46-B8B2-30659F467D8F}" destId="{F5901C2D-DB07-4B1A-AFB2-3FEB2AFC18C2}" srcOrd="9" destOrd="0" presId="urn:microsoft.com/office/officeart/2005/8/layout/radial1"/>
    <dgm:cxn modelId="{07E88EC0-BACC-49ED-B0FC-EC301B22AC63}" type="presParOf" srcId="{F5901C2D-DB07-4B1A-AFB2-3FEB2AFC18C2}" destId="{4756DBFA-031D-4FCC-86EC-8BC5FE7F960F}" srcOrd="0" destOrd="0" presId="urn:microsoft.com/office/officeart/2005/8/layout/radial1"/>
    <dgm:cxn modelId="{F03E7328-8D41-4139-8D03-869E4A2FF9F2}"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E5839CD-C930-4F07-B8FE-F5D5073340EC}"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591BB952-9417-41CE-AE9C-1B76124F170B}">
      <dgm:prSet/>
      <dgm:spPr/>
      <dgm:t>
        <a:bodyPr/>
        <a:lstStyle/>
        <a:p>
          <a:pPr rtl="1"/>
          <a:r>
            <a:rPr lang="ar-EG" smtClean="0"/>
            <a:t>تزود المتعلم بمعلومات عن نتائج عمله.</a:t>
          </a:r>
          <a:endParaRPr lang="ar-EG"/>
        </a:p>
      </dgm:t>
    </dgm:pt>
    <dgm:pt modelId="{C91E0BD8-7EAE-4598-9535-E2F5FAAE95A5}" type="parTrans" cxnId="{9ABEC56D-E193-408E-8BC2-94E9CC9D909F}">
      <dgm:prSet/>
      <dgm:spPr/>
      <dgm:t>
        <a:bodyPr/>
        <a:lstStyle/>
        <a:p>
          <a:pPr rtl="1"/>
          <a:endParaRPr lang="ar-EG"/>
        </a:p>
      </dgm:t>
    </dgm:pt>
    <dgm:pt modelId="{B914F4F1-16AE-4B2C-B679-C1A52C46DD1A}" type="sibTrans" cxnId="{9ABEC56D-E193-408E-8BC2-94E9CC9D909F}">
      <dgm:prSet/>
      <dgm:spPr/>
      <dgm:t>
        <a:bodyPr/>
        <a:lstStyle/>
        <a:p>
          <a:pPr rtl="1"/>
          <a:endParaRPr lang="ar-EG"/>
        </a:p>
      </dgm:t>
    </dgm:pt>
    <dgm:pt modelId="{7EC0CFA7-2C6C-44CF-A41C-E45B35674D56}">
      <dgm:prSet/>
      <dgm:spPr/>
      <dgm:t>
        <a:bodyPr/>
        <a:lstStyle/>
        <a:p>
          <a:pPr rtl="1"/>
          <a:r>
            <a:rPr lang="ar-EG" smtClean="0"/>
            <a:t>تصحيح الأخطاء.</a:t>
          </a:r>
          <a:endParaRPr lang="ar-EG"/>
        </a:p>
      </dgm:t>
    </dgm:pt>
    <dgm:pt modelId="{5AE5ACA4-3252-4F3B-A90A-1E0C66244FED}" type="parTrans" cxnId="{F3011B2D-3F6F-4B44-9474-B95E8B4CCB06}">
      <dgm:prSet/>
      <dgm:spPr/>
      <dgm:t>
        <a:bodyPr/>
        <a:lstStyle/>
        <a:p>
          <a:pPr rtl="1"/>
          <a:endParaRPr lang="ar-EG"/>
        </a:p>
      </dgm:t>
    </dgm:pt>
    <dgm:pt modelId="{2BC9F4C6-6A08-4FBD-BE00-4117A5862EF3}" type="sibTrans" cxnId="{F3011B2D-3F6F-4B44-9474-B95E8B4CCB06}">
      <dgm:prSet/>
      <dgm:spPr/>
      <dgm:t>
        <a:bodyPr/>
        <a:lstStyle/>
        <a:p>
          <a:pPr rtl="1"/>
          <a:endParaRPr lang="ar-EG"/>
        </a:p>
      </dgm:t>
    </dgm:pt>
    <dgm:pt modelId="{0CBAB9EE-DCDF-4BD1-A3D6-1A3A8D36F1CC}">
      <dgm:prSet/>
      <dgm:spPr/>
      <dgm:t>
        <a:bodyPr/>
        <a:lstStyle/>
        <a:p>
          <a:pPr rtl="1"/>
          <a:r>
            <a:rPr lang="ar-EG" smtClean="0"/>
            <a:t>تفسر أسباب خطأ الاستجابة وكيفية تصحيحه.</a:t>
          </a:r>
          <a:endParaRPr lang="ar-EG"/>
        </a:p>
      </dgm:t>
    </dgm:pt>
    <dgm:pt modelId="{BB0F5D4F-E6CD-414B-9125-AE57028CB346}" type="parTrans" cxnId="{D6D2B149-706D-48E9-A762-D199E7B11B5F}">
      <dgm:prSet/>
      <dgm:spPr/>
      <dgm:t>
        <a:bodyPr/>
        <a:lstStyle/>
        <a:p>
          <a:pPr rtl="1"/>
          <a:endParaRPr lang="ar-EG"/>
        </a:p>
      </dgm:t>
    </dgm:pt>
    <dgm:pt modelId="{950D4B4A-B487-4B44-94A7-913770115A94}" type="sibTrans" cxnId="{D6D2B149-706D-48E9-A762-D199E7B11B5F}">
      <dgm:prSet/>
      <dgm:spPr/>
      <dgm:t>
        <a:bodyPr/>
        <a:lstStyle/>
        <a:p>
          <a:pPr rtl="1"/>
          <a:endParaRPr lang="ar-EG"/>
        </a:p>
      </dgm:t>
    </dgm:pt>
    <dgm:pt modelId="{7582B882-32C6-4396-A35E-38C250BC3CAA}">
      <dgm:prSet/>
      <dgm:spPr/>
      <dgm:t>
        <a:bodyPr/>
        <a:lstStyle/>
        <a:p>
          <a:pPr rtl="1"/>
          <a:r>
            <a:rPr lang="ar-EG" smtClean="0"/>
            <a:t>تساعد على النهوض بدافعية المتعلم.</a:t>
          </a:r>
          <a:endParaRPr lang="ar-EG"/>
        </a:p>
      </dgm:t>
    </dgm:pt>
    <dgm:pt modelId="{BCC43073-9D13-4BC7-9574-A9C9AF22CC71}" type="parTrans" cxnId="{5C31C8FC-D64A-4677-A692-18FF3A249668}">
      <dgm:prSet/>
      <dgm:spPr/>
      <dgm:t>
        <a:bodyPr/>
        <a:lstStyle/>
        <a:p>
          <a:pPr rtl="1"/>
          <a:endParaRPr lang="ar-EG"/>
        </a:p>
      </dgm:t>
    </dgm:pt>
    <dgm:pt modelId="{8D173802-04FE-4654-8382-AF1BB380B7E5}" type="sibTrans" cxnId="{5C31C8FC-D64A-4677-A692-18FF3A249668}">
      <dgm:prSet/>
      <dgm:spPr/>
      <dgm:t>
        <a:bodyPr/>
        <a:lstStyle/>
        <a:p>
          <a:pPr rtl="1"/>
          <a:endParaRPr lang="ar-EG"/>
        </a:p>
      </dgm:t>
    </dgm:pt>
    <dgm:pt modelId="{F43AFB79-3E1A-4729-B0BE-476202AF9DE8}">
      <dgm:prSet/>
      <dgm:spPr/>
      <dgm:t>
        <a:bodyPr/>
        <a:lstStyle/>
        <a:p>
          <a:pPr rtl="1"/>
          <a:r>
            <a:rPr lang="ar-EG" smtClean="0"/>
            <a:t>تعزيز السلوك وتثبيته.</a:t>
          </a:r>
          <a:endParaRPr lang="ar-EG"/>
        </a:p>
      </dgm:t>
    </dgm:pt>
    <dgm:pt modelId="{A0D0C876-E557-456C-97A0-1C191BC781F3}" type="parTrans" cxnId="{DC8693D5-7FC2-4712-BA62-F6BA96442EF0}">
      <dgm:prSet/>
      <dgm:spPr/>
      <dgm:t>
        <a:bodyPr/>
        <a:lstStyle/>
        <a:p>
          <a:pPr rtl="1"/>
          <a:endParaRPr lang="ar-EG"/>
        </a:p>
      </dgm:t>
    </dgm:pt>
    <dgm:pt modelId="{21BCA9B6-633A-43B9-AEE7-2255F7EF54AD}" type="sibTrans" cxnId="{DC8693D5-7FC2-4712-BA62-F6BA96442EF0}">
      <dgm:prSet/>
      <dgm:spPr/>
      <dgm:t>
        <a:bodyPr/>
        <a:lstStyle/>
        <a:p>
          <a:pPr rtl="1"/>
          <a:endParaRPr lang="ar-EG"/>
        </a:p>
      </dgm:t>
    </dgm:pt>
    <dgm:pt modelId="{1E8A2117-4A27-415D-8E1D-247BDED20D48}">
      <dgm:prSet/>
      <dgm:spPr/>
      <dgm:t>
        <a:bodyPr/>
        <a:lstStyle/>
        <a:p>
          <a:pPr rtl="1"/>
          <a:r>
            <a:rPr lang="ar-EG" smtClean="0"/>
            <a:t>التوجيه نحو الهدف.</a:t>
          </a:r>
          <a:endParaRPr lang="ar-EG"/>
        </a:p>
      </dgm:t>
    </dgm:pt>
    <dgm:pt modelId="{641715FE-9D17-422E-A4B9-DC39E790C85A}" type="parTrans" cxnId="{BFD24BE0-EC54-45C4-89EA-92CB4D95B1B4}">
      <dgm:prSet/>
      <dgm:spPr/>
      <dgm:t>
        <a:bodyPr/>
        <a:lstStyle/>
        <a:p>
          <a:pPr rtl="1"/>
          <a:endParaRPr lang="ar-EG"/>
        </a:p>
      </dgm:t>
    </dgm:pt>
    <dgm:pt modelId="{2BE0CF59-4D6C-4833-A50E-2C7454CC35AE}" type="sibTrans" cxnId="{BFD24BE0-EC54-45C4-89EA-92CB4D95B1B4}">
      <dgm:prSet/>
      <dgm:spPr/>
      <dgm:t>
        <a:bodyPr/>
        <a:lstStyle/>
        <a:p>
          <a:pPr rtl="1"/>
          <a:endParaRPr lang="ar-EG"/>
        </a:p>
      </dgm:t>
    </dgm:pt>
    <dgm:pt modelId="{8F4DB2D3-E590-4F91-A54B-12050A0DB869}" type="pres">
      <dgm:prSet presAssocID="{4E5839CD-C930-4F07-B8FE-F5D5073340EC}" presName="linear" presStyleCnt="0">
        <dgm:presLayoutVars>
          <dgm:animLvl val="lvl"/>
          <dgm:resizeHandles val="exact"/>
        </dgm:presLayoutVars>
      </dgm:prSet>
      <dgm:spPr/>
    </dgm:pt>
    <dgm:pt modelId="{62967E3C-6CFE-46C5-9F94-417EA3A76029}" type="pres">
      <dgm:prSet presAssocID="{591BB952-9417-41CE-AE9C-1B76124F170B}" presName="parentText" presStyleLbl="node1" presStyleIdx="0" presStyleCnt="6">
        <dgm:presLayoutVars>
          <dgm:chMax val="0"/>
          <dgm:bulletEnabled val="1"/>
        </dgm:presLayoutVars>
      </dgm:prSet>
      <dgm:spPr/>
    </dgm:pt>
    <dgm:pt modelId="{C9F5C777-4E62-4111-9C4D-22EB0545CA33}" type="pres">
      <dgm:prSet presAssocID="{B914F4F1-16AE-4B2C-B679-C1A52C46DD1A}" presName="spacer" presStyleCnt="0"/>
      <dgm:spPr/>
    </dgm:pt>
    <dgm:pt modelId="{AE2CF078-067A-4FE4-A642-A70B70932725}" type="pres">
      <dgm:prSet presAssocID="{7EC0CFA7-2C6C-44CF-A41C-E45B35674D56}" presName="parentText" presStyleLbl="node1" presStyleIdx="1" presStyleCnt="6">
        <dgm:presLayoutVars>
          <dgm:chMax val="0"/>
          <dgm:bulletEnabled val="1"/>
        </dgm:presLayoutVars>
      </dgm:prSet>
      <dgm:spPr/>
    </dgm:pt>
    <dgm:pt modelId="{7941B6A2-3018-49B4-8E3B-F836A750AC64}" type="pres">
      <dgm:prSet presAssocID="{2BC9F4C6-6A08-4FBD-BE00-4117A5862EF3}" presName="spacer" presStyleCnt="0"/>
      <dgm:spPr/>
    </dgm:pt>
    <dgm:pt modelId="{485A1155-A037-4FB9-9136-9824DB2A0264}" type="pres">
      <dgm:prSet presAssocID="{0CBAB9EE-DCDF-4BD1-A3D6-1A3A8D36F1CC}" presName="parentText" presStyleLbl="node1" presStyleIdx="2" presStyleCnt="6">
        <dgm:presLayoutVars>
          <dgm:chMax val="0"/>
          <dgm:bulletEnabled val="1"/>
        </dgm:presLayoutVars>
      </dgm:prSet>
      <dgm:spPr/>
    </dgm:pt>
    <dgm:pt modelId="{FF9820DC-65C2-428D-BDC7-F991490E9B47}" type="pres">
      <dgm:prSet presAssocID="{950D4B4A-B487-4B44-94A7-913770115A94}" presName="spacer" presStyleCnt="0"/>
      <dgm:spPr/>
    </dgm:pt>
    <dgm:pt modelId="{6C0AAD43-032B-4FF6-908B-45CA0C831BFB}" type="pres">
      <dgm:prSet presAssocID="{7582B882-32C6-4396-A35E-38C250BC3CAA}" presName="parentText" presStyleLbl="node1" presStyleIdx="3" presStyleCnt="6">
        <dgm:presLayoutVars>
          <dgm:chMax val="0"/>
          <dgm:bulletEnabled val="1"/>
        </dgm:presLayoutVars>
      </dgm:prSet>
      <dgm:spPr/>
    </dgm:pt>
    <dgm:pt modelId="{ACE77335-0BDC-4BA6-A6FC-6D41ADD00656}" type="pres">
      <dgm:prSet presAssocID="{8D173802-04FE-4654-8382-AF1BB380B7E5}" presName="spacer" presStyleCnt="0"/>
      <dgm:spPr/>
    </dgm:pt>
    <dgm:pt modelId="{CC73B07F-4345-460D-8AB4-59755907FEEF}" type="pres">
      <dgm:prSet presAssocID="{F43AFB79-3E1A-4729-B0BE-476202AF9DE8}" presName="parentText" presStyleLbl="node1" presStyleIdx="4" presStyleCnt="6">
        <dgm:presLayoutVars>
          <dgm:chMax val="0"/>
          <dgm:bulletEnabled val="1"/>
        </dgm:presLayoutVars>
      </dgm:prSet>
      <dgm:spPr/>
    </dgm:pt>
    <dgm:pt modelId="{3CFB09CC-BF86-4281-B054-197C406C7642}" type="pres">
      <dgm:prSet presAssocID="{21BCA9B6-633A-43B9-AEE7-2255F7EF54AD}" presName="spacer" presStyleCnt="0"/>
      <dgm:spPr/>
    </dgm:pt>
    <dgm:pt modelId="{B0F8E924-40B8-475A-80A3-279D8D163FDE}" type="pres">
      <dgm:prSet presAssocID="{1E8A2117-4A27-415D-8E1D-247BDED20D48}" presName="parentText" presStyleLbl="node1" presStyleIdx="5" presStyleCnt="6">
        <dgm:presLayoutVars>
          <dgm:chMax val="0"/>
          <dgm:bulletEnabled val="1"/>
        </dgm:presLayoutVars>
      </dgm:prSet>
      <dgm:spPr/>
    </dgm:pt>
  </dgm:ptLst>
  <dgm:cxnLst>
    <dgm:cxn modelId="{5C31C8FC-D64A-4677-A692-18FF3A249668}" srcId="{4E5839CD-C930-4F07-B8FE-F5D5073340EC}" destId="{7582B882-32C6-4396-A35E-38C250BC3CAA}" srcOrd="3" destOrd="0" parTransId="{BCC43073-9D13-4BC7-9574-A9C9AF22CC71}" sibTransId="{8D173802-04FE-4654-8382-AF1BB380B7E5}"/>
    <dgm:cxn modelId="{CBF5AAD3-26CF-440F-8DD1-DE761A1C1B1D}" type="presOf" srcId="{F43AFB79-3E1A-4729-B0BE-476202AF9DE8}" destId="{CC73B07F-4345-460D-8AB4-59755907FEEF}" srcOrd="0" destOrd="0" presId="urn:microsoft.com/office/officeart/2005/8/layout/vList2"/>
    <dgm:cxn modelId="{D6D2B149-706D-48E9-A762-D199E7B11B5F}" srcId="{4E5839CD-C930-4F07-B8FE-F5D5073340EC}" destId="{0CBAB9EE-DCDF-4BD1-A3D6-1A3A8D36F1CC}" srcOrd="2" destOrd="0" parTransId="{BB0F5D4F-E6CD-414B-9125-AE57028CB346}" sibTransId="{950D4B4A-B487-4B44-94A7-913770115A94}"/>
    <dgm:cxn modelId="{DAE0DF8D-3424-4D2D-A765-A99ADC28D626}" type="presOf" srcId="{7582B882-32C6-4396-A35E-38C250BC3CAA}" destId="{6C0AAD43-032B-4FF6-908B-45CA0C831BFB}" srcOrd="0" destOrd="0" presId="urn:microsoft.com/office/officeart/2005/8/layout/vList2"/>
    <dgm:cxn modelId="{9ABEC56D-E193-408E-8BC2-94E9CC9D909F}" srcId="{4E5839CD-C930-4F07-B8FE-F5D5073340EC}" destId="{591BB952-9417-41CE-AE9C-1B76124F170B}" srcOrd="0" destOrd="0" parTransId="{C91E0BD8-7EAE-4598-9535-E2F5FAAE95A5}" sibTransId="{B914F4F1-16AE-4B2C-B679-C1A52C46DD1A}"/>
    <dgm:cxn modelId="{BD298C92-AFB5-4842-A43B-717B8E884D09}" type="presOf" srcId="{591BB952-9417-41CE-AE9C-1B76124F170B}" destId="{62967E3C-6CFE-46C5-9F94-417EA3A76029}" srcOrd="0" destOrd="0" presId="urn:microsoft.com/office/officeart/2005/8/layout/vList2"/>
    <dgm:cxn modelId="{DC8693D5-7FC2-4712-BA62-F6BA96442EF0}" srcId="{4E5839CD-C930-4F07-B8FE-F5D5073340EC}" destId="{F43AFB79-3E1A-4729-B0BE-476202AF9DE8}" srcOrd="4" destOrd="0" parTransId="{A0D0C876-E557-456C-97A0-1C191BC781F3}" sibTransId="{21BCA9B6-633A-43B9-AEE7-2255F7EF54AD}"/>
    <dgm:cxn modelId="{F3A96D5F-E802-491C-9C50-4299B80A4BEB}" type="presOf" srcId="{1E8A2117-4A27-415D-8E1D-247BDED20D48}" destId="{B0F8E924-40B8-475A-80A3-279D8D163FDE}" srcOrd="0" destOrd="0" presId="urn:microsoft.com/office/officeart/2005/8/layout/vList2"/>
    <dgm:cxn modelId="{48A7CAFE-B6D6-47DC-9A36-1A82B79E6113}" type="presOf" srcId="{7EC0CFA7-2C6C-44CF-A41C-E45B35674D56}" destId="{AE2CF078-067A-4FE4-A642-A70B70932725}" srcOrd="0" destOrd="0" presId="urn:microsoft.com/office/officeart/2005/8/layout/vList2"/>
    <dgm:cxn modelId="{F3011B2D-3F6F-4B44-9474-B95E8B4CCB06}" srcId="{4E5839CD-C930-4F07-B8FE-F5D5073340EC}" destId="{7EC0CFA7-2C6C-44CF-A41C-E45B35674D56}" srcOrd="1" destOrd="0" parTransId="{5AE5ACA4-3252-4F3B-A90A-1E0C66244FED}" sibTransId="{2BC9F4C6-6A08-4FBD-BE00-4117A5862EF3}"/>
    <dgm:cxn modelId="{BFD24BE0-EC54-45C4-89EA-92CB4D95B1B4}" srcId="{4E5839CD-C930-4F07-B8FE-F5D5073340EC}" destId="{1E8A2117-4A27-415D-8E1D-247BDED20D48}" srcOrd="5" destOrd="0" parTransId="{641715FE-9D17-422E-A4B9-DC39E790C85A}" sibTransId="{2BE0CF59-4D6C-4833-A50E-2C7454CC35AE}"/>
    <dgm:cxn modelId="{E43B6FD0-2A8B-4D92-81F7-99FC1638AC98}" type="presOf" srcId="{4E5839CD-C930-4F07-B8FE-F5D5073340EC}" destId="{8F4DB2D3-E590-4F91-A54B-12050A0DB869}" srcOrd="0" destOrd="0" presId="urn:microsoft.com/office/officeart/2005/8/layout/vList2"/>
    <dgm:cxn modelId="{D0B4A268-CE53-4BD5-8D3E-28A4E2ED594B}" type="presOf" srcId="{0CBAB9EE-DCDF-4BD1-A3D6-1A3A8D36F1CC}" destId="{485A1155-A037-4FB9-9136-9824DB2A0264}" srcOrd="0" destOrd="0" presId="urn:microsoft.com/office/officeart/2005/8/layout/vList2"/>
    <dgm:cxn modelId="{36655416-B51C-4979-9A7C-1B2DAB86126D}" type="presParOf" srcId="{8F4DB2D3-E590-4F91-A54B-12050A0DB869}" destId="{62967E3C-6CFE-46C5-9F94-417EA3A76029}" srcOrd="0" destOrd="0" presId="urn:microsoft.com/office/officeart/2005/8/layout/vList2"/>
    <dgm:cxn modelId="{F4306029-90A4-4CB6-9F1B-FA0DBE9C2614}" type="presParOf" srcId="{8F4DB2D3-E590-4F91-A54B-12050A0DB869}" destId="{C9F5C777-4E62-4111-9C4D-22EB0545CA33}" srcOrd="1" destOrd="0" presId="urn:microsoft.com/office/officeart/2005/8/layout/vList2"/>
    <dgm:cxn modelId="{A69AE215-0594-481B-B683-9B6D994F86C6}" type="presParOf" srcId="{8F4DB2D3-E590-4F91-A54B-12050A0DB869}" destId="{AE2CF078-067A-4FE4-A642-A70B70932725}" srcOrd="2" destOrd="0" presId="urn:microsoft.com/office/officeart/2005/8/layout/vList2"/>
    <dgm:cxn modelId="{D51427A4-47C4-4D0D-A2C8-9ED6D39FF58C}" type="presParOf" srcId="{8F4DB2D3-E590-4F91-A54B-12050A0DB869}" destId="{7941B6A2-3018-49B4-8E3B-F836A750AC64}" srcOrd="3" destOrd="0" presId="urn:microsoft.com/office/officeart/2005/8/layout/vList2"/>
    <dgm:cxn modelId="{94A71BCF-EEA5-4893-9E2B-A37ED47E014D}" type="presParOf" srcId="{8F4DB2D3-E590-4F91-A54B-12050A0DB869}" destId="{485A1155-A037-4FB9-9136-9824DB2A0264}" srcOrd="4" destOrd="0" presId="urn:microsoft.com/office/officeart/2005/8/layout/vList2"/>
    <dgm:cxn modelId="{2B26E239-E293-469C-906F-C79ABA300CDA}" type="presParOf" srcId="{8F4DB2D3-E590-4F91-A54B-12050A0DB869}" destId="{FF9820DC-65C2-428D-BDC7-F991490E9B47}" srcOrd="5" destOrd="0" presId="urn:microsoft.com/office/officeart/2005/8/layout/vList2"/>
    <dgm:cxn modelId="{35D40CC7-4965-4D41-8AA5-ADB5D361FD0A}" type="presParOf" srcId="{8F4DB2D3-E590-4F91-A54B-12050A0DB869}" destId="{6C0AAD43-032B-4FF6-908B-45CA0C831BFB}" srcOrd="6" destOrd="0" presId="urn:microsoft.com/office/officeart/2005/8/layout/vList2"/>
    <dgm:cxn modelId="{EB70EDE9-D0F4-4545-9DF6-52261BF6FD0E}" type="presParOf" srcId="{8F4DB2D3-E590-4F91-A54B-12050A0DB869}" destId="{ACE77335-0BDC-4BA6-A6FC-6D41ADD00656}" srcOrd="7" destOrd="0" presId="urn:microsoft.com/office/officeart/2005/8/layout/vList2"/>
    <dgm:cxn modelId="{971F95B2-E17C-47A4-88EE-A2CF075F1BDB}" type="presParOf" srcId="{8F4DB2D3-E590-4F91-A54B-12050A0DB869}" destId="{CC73B07F-4345-460D-8AB4-59755907FEEF}" srcOrd="8" destOrd="0" presId="urn:microsoft.com/office/officeart/2005/8/layout/vList2"/>
    <dgm:cxn modelId="{02B08AA9-8651-487D-8F11-A9C75B12FA8B}" type="presParOf" srcId="{8F4DB2D3-E590-4F91-A54B-12050A0DB869}" destId="{3CFB09CC-BF86-4281-B054-197C406C7642}" srcOrd="9" destOrd="0" presId="urn:microsoft.com/office/officeart/2005/8/layout/vList2"/>
    <dgm:cxn modelId="{D306F3CA-029E-448E-AD27-FC38A7A3AF8C}" type="presParOf" srcId="{8F4DB2D3-E590-4F91-A54B-12050A0DB869}" destId="{B0F8E924-40B8-475A-80A3-279D8D163FDE}"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38C81E5-4A6B-4791-B55C-9369F8B89851}"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CBFA99D4-FD58-447A-AC4B-4CD6887A9845}">
      <dgm:prSet/>
      <dgm:spPr/>
      <dgm:t>
        <a:bodyPr/>
        <a:lstStyle/>
        <a:p>
          <a:pPr rtl="1"/>
          <a:r>
            <a:rPr lang="ar-EG" smtClean="0"/>
            <a:t>تقدم بعد الأداء بأسرع وقت ممكن بردود أفعال لفظية أو كتابية.</a:t>
          </a:r>
          <a:endParaRPr lang="ar-EG"/>
        </a:p>
      </dgm:t>
    </dgm:pt>
    <dgm:pt modelId="{2C1432D5-AD2E-4500-A6D2-729AF958B512}" type="parTrans" cxnId="{55AFA021-CB85-4A69-839D-3FDC5A3535AA}">
      <dgm:prSet/>
      <dgm:spPr/>
      <dgm:t>
        <a:bodyPr/>
        <a:lstStyle/>
        <a:p>
          <a:pPr rtl="1"/>
          <a:endParaRPr lang="ar-EG"/>
        </a:p>
      </dgm:t>
    </dgm:pt>
    <dgm:pt modelId="{04469DFE-9F0C-41BB-8874-9E36D0486F53}" type="sibTrans" cxnId="{55AFA021-CB85-4A69-839D-3FDC5A3535AA}">
      <dgm:prSet/>
      <dgm:spPr/>
      <dgm:t>
        <a:bodyPr/>
        <a:lstStyle/>
        <a:p>
          <a:pPr rtl="1"/>
          <a:endParaRPr lang="ar-EG"/>
        </a:p>
      </dgm:t>
    </dgm:pt>
    <dgm:pt modelId="{981523F5-1793-412D-AE29-1C92CBE27A86}">
      <dgm:prSet/>
      <dgm:spPr/>
      <dgm:t>
        <a:bodyPr/>
        <a:lstStyle/>
        <a:p>
          <a:pPr rtl="1"/>
          <a:r>
            <a:rPr lang="ar-EG" smtClean="0"/>
            <a:t>التوازن بين الإطراء والنقد.</a:t>
          </a:r>
          <a:endParaRPr lang="ar-EG"/>
        </a:p>
      </dgm:t>
    </dgm:pt>
    <dgm:pt modelId="{A8DF30C5-4FE3-438C-95A8-F213613637D6}" type="parTrans" cxnId="{846BC00E-F632-466E-BA3E-2EEFDB04462C}">
      <dgm:prSet/>
      <dgm:spPr/>
      <dgm:t>
        <a:bodyPr/>
        <a:lstStyle/>
        <a:p>
          <a:pPr rtl="1"/>
          <a:endParaRPr lang="ar-EG"/>
        </a:p>
      </dgm:t>
    </dgm:pt>
    <dgm:pt modelId="{8B4A279F-39DC-42DA-AA39-3A2FA76F73EC}" type="sibTrans" cxnId="{846BC00E-F632-466E-BA3E-2EEFDB04462C}">
      <dgm:prSet/>
      <dgm:spPr/>
      <dgm:t>
        <a:bodyPr/>
        <a:lstStyle/>
        <a:p>
          <a:pPr rtl="1"/>
          <a:endParaRPr lang="ar-EG"/>
        </a:p>
      </dgm:t>
    </dgm:pt>
    <dgm:pt modelId="{7EDFDB6D-BFE7-41DC-9654-5625934F5A7A}">
      <dgm:prSet/>
      <dgm:spPr/>
      <dgm:t>
        <a:bodyPr/>
        <a:lstStyle/>
        <a:p>
          <a:pPr rtl="1"/>
          <a:r>
            <a:rPr lang="ar-EG" smtClean="0"/>
            <a:t>تعزيز السلوك بعد حدوثه وليس قبله.</a:t>
          </a:r>
          <a:endParaRPr lang="ar-EG"/>
        </a:p>
      </dgm:t>
    </dgm:pt>
    <dgm:pt modelId="{14861D9C-EED0-4F91-98EA-76AE33044F09}" type="parTrans" cxnId="{B044C971-4552-4621-93CF-3A63F1CD6BE8}">
      <dgm:prSet/>
      <dgm:spPr/>
      <dgm:t>
        <a:bodyPr/>
        <a:lstStyle/>
        <a:p>
          <a:pPr rtl="1"/>
          <a:endParaRPr lang="ar-EG"/>
        </a:p>
      </dgm:t>
    </dgm:pt>
    <dgm:pt modelId="{9091C133-9463-4F3E-B872-E5A23D89A06E}" type="sibTrans" cxnId="{B044C971-4552-4621-93CF-3A63F1CD6BE8}">
      <dgm:prSet/>
      <dgm:spPr/>
      <dgm:t>
        <a:bodyPr/>
        <a:lstStyle/>
        <a:p>
          <a:pPr rtl="1"/>
          <a:endParaRPr lang="ar-EG"/>
        </a:p>
      </dgm:t>
    </dgm:pt>
    <dgm:pt modelId="{6BAABD30-41DB-48BE-A819-DBA0D292DFF0}">
      <dgm:prSet/>
      <dgm:spPr/>
      <dgm:t>
        <a:bodyPr/>
        <a:lstStyle/>
        <a:p>
          <a:pPr rtl="1"/>
          <a:r>
            <a:rPr lang="ar-EG" smtClean="0"/>
            <a:t>العمل على نشر بعض النتائج وتعميمها مثل التعليقات على لوحة صفية.</a:t>
          </a:r>
          <a:endParaRPr lang="ar-EG"/>
        </a:p>
      </dgm:t>
    </dgm:pt>
    <dgm:pt modelId="{400213A0-786E-4FF1-9216-8EABF7949FA7}" type="parTrans" cxnId="{B9A7613A-2FE1-4415-A37C-96B4BE211F60}">
      <dgm:prSet/>
      <dgm:spPr/>
      <dgm:t>
        <a:bodyPr/>
        <a:lstStyle/>
        <a:p>
          <a:pPr rtl="1"/>
          <a:endParaRPr lang="ar-EG"/>
        </a:p>
      </dgm:t>
    </dgm:pt>
    <dgm:pt modelId="{96A2210F-4196-435F-B3EF-23C6B7E98BDB}" type="sibTrans" cxnId="{B9A7613A-2FE1-4415-A37C-96B4BE211F60}">
      <dgm:prSet/>
      <dgm:spPr/>
      <dgm:t>
        <a:bodyPr/>
        <a:lstStyle/>
        <a:p>
          <a:pPr rtl="1"/>
          <a:endParaRPr lang="ar-EG"/>
        </a:p>
      </dgm:t>
    </dgm:pt>
    <dgm:pt modelId="{F5DEBD49-1A81-47FD-833F-F0CA728DDEA6}">
      <dgm:prSet/>
      <dgm:spPr/>
      <dgm:t>
        <a:bodyPr/>
        <a:lstStyle/>
        <a:p>
          <a:pPr rtl="1"/>
          <a:r>
            <a:rPr lang="ar-EG" smtClean="0"/>
            <a:t>أن تكون محدودة ونوعية ولا تكون عامة.</a:t>
          </a:r>
          <a:endParaRPr lang="ar-EG"/>
        </a:p>
      </dgm:t>
    </dgm:pt>
    <dgm:pt modelId="{C896FE79-5B3B-4B58-A921-82BAC03F5006}" type="parTrans" cxnId="{CE554EB9-0C80-49FB-AC79-53FFE2BE1618}">
      <dgm:prSet/>
      <dgm:spPr/>
      <dgm:t>
        <a:bodyPr/>
        <a:lstStyle/>
        <a:p>
          <a:pPr rtl="1"/>
          <a:endParaRPr lang="ar-EG"/>
        </a:p>
      </dgm:t>
    </dgm:pt>
    <dgm:pt modelId="{C1278478-C034-498F-8E13-8378C8B1E803}" type="sibTrans" cxnId="{CE554EB9-0C80-49FB-AC79-53FFE2BE1618}">
      <dgm:prSet/>
      <dgm:spPr/>
      <dgm:t>
        <a:bodyPr/>
        <a:lstStyle/>
        <a:p>
          <a:pPr rtl="1"/>
          <a:endParaRPr lang="ar-EG"/>
        </a:p>
      </dgm:t>
    </dgm:pt>
    <dgm:pt modelId="{AD652297-81DF-4FA2-A826-B72E22818985}">
      <dgm:prSet/>
      <dgm:spPr/>
      <dgm:t>
        <a:bodyPr/>
        <a:lstStyle/>
        <a:p>
          <a:pPr rtl="1"/>
          <a:r>
            <a:rPr lang="ar-EG" smtClean="0"/>
            <a:t>الشمول بحيث تشمل جميع عناصر العملية التعليمية التعلمية، وكذلك كل المتعلمين على اختلاف مستوياتهم التحصيلية والعمرية والعقلية.</a:t>
          </a:r>
          <a:endParaRPr lang="ar-EG"/>
        </a:p>
      </dgm:t>
    </dgm:pt>
    <dgm:pt modelId="{E75EF5A9-93BA-43E7-BC91-EFE62A371621}" type="parTrans" cxnId="{F05AC2F1-4521-42D5-81C5-8546C122D48F}">
      <dgm:prSet/>
      <dgm:spPr/>
      <dgm:t>
        <a:bodyPr/>
        <a:lstStyle/>
        <a:p>
          <a:pPr rtl="1"/>
          <a:endParaRPr lang="ar-EG"/>
        </a:p>
      </dgm:t>
    </dgm:pt>
    <dgm:pt modelId="{1C3B94AA-FED8-4ADE-A8EA-8E1CDD820E98}" type="sibTrans" cxnId="{F05AC2F1-4521-42D5-81C5-8546C122D48F}">
      <dgm:prSet/>
      <dgm:spPr/>
      <dgm:t>
        <a:bodyPr/>
        <a:lstStyle/>
        <a:p>
          <a:pPr rtl="1"/>
          <a:endParaRPr lang="ar-EG"/>
        </a:p>
      </dgm:t>
    </dgm:pt>
    <dgm:pt modelId="{87B16A93-8854-4548-97CD-64CDF2419191}" type="pres">
      <dgm:prSet presAssocID="{738C81E5-4A6B-4791-B55C-9369F8B89851}" presName="linear" presStyleCnt="0">
        <dgm:presLayoutVars>
          <dgm:animLvl val="lvl"/>
          <dgm:resizeHandles val="exact"/>
        </dgm:presLayoutVars>
      </dgm:prSet>
      <dgm:spPr/>
    </dgm:pt>
    <dgm:pt modelId="{01D46649-D10A-45F9-934D-D062F94BCD1C}" type="pres">
      <dgm:prSet presAssocID="{CBFA99D4-FD58-447A-AC4B-4CD6887A9845}" presName="parentText" presStyleLbl="node1" presStyleIdx="0" presStyleCnt="6">
        <dgm:presLayoutVars>
          <dgm:chMax val="0"/>
          <dgm:bulletEnabled val="1"/>
        </dgm:presLayoutVars>
      </dgm:prSet>
      <dgm:spPr/>
    </dgm:pt>
    <dgm:pt modelId="{83B73B90-B0E6-4C2F-8234-020C5C4D79BD}" type="pres">
      <dgm:prSet presAssocID="{04469DFE-9F0C-41BB-8874-9E36D0486F53}" presName="spacer" presStyleCnt="0"/>
      <dgm:spPr/>
    </dgm:pt>
    <dgm:pt modelId="{9EC1A9BE-E652-4FFB-939E-D69BB1CF4AE5}" type="pres">
      <dgm:prSet presAssocID="{981523F5-1793-412D-AE29-1C92CBE27A86}" presName="parentText" presStyleLbl="node1" presStyleIdx="1" presStyleCnt="6">
        <dgm:presLayoutVars>
          <dgm:chMax val="0"/>
          <dgm:bulletEnabled val="1"/>
        </dgm:presLayoutVars>
      </dgm:prSet>
      <dgm:spPr/>
    </dgm:pt>
    <dgm:pt modelId="{678FCD18-6C46-4F41-8636-794BEAE92D15}" type="pres">
      <dgm:prSet presAssocID="{8B4A279F-39DC-42DA-AA39-3A2FA76F73EC}" presName="spacer" presStyleCnt="0"/>
      <dgm:spPr/>
    </dgm:pt>
    <dgm:pt modelId="{51CCDA55-5855-4C37-925E-4CE2EEDF9E02}" type="pres">
      <dgm:prSet presAssocID="{7EDFDB6D-BFE7-41DC-9654-5625934F5A7A}" presName="parentText" presStyleLbl="node1" presStyleIdx="2" presStyleCnt="6">
        <dgm:presLayoutVars>
          <dgm:chMax val="0"/>
          <dgm:bulletEnabled val="1"/>
        </dgm:presLayoutVars>
      </dgm:prSet>
      <dgm:spPr/>
    </dgm:pt>
    <dgm:pt modelId="{DFF2987D-5706-4050-873D-72321503567B}" type="pres">
      <dgm:prSet presAssocID="{9091C133-9463-4F3E-B872-E5A23D89A06E}" presName="spacer" presStyleCnt="0"/>
      <dgm:spPr/>
    </dgm:pt>
    <dgm:pt modelId="{E608F456-EC6A-4A5B-A0B9-241A4B88577F}" type="pres">
      <dgm:prSet presAssocID="{6BAABD30-41DB-48BE-A819-DBA0D292DFF0}" presName="parentText" presStyleLbl="node1" presStyleIdx="3" presStyleCnt="6">
        <dgm:presLayoutVars>
          <dgm:chMax val="0"/>
          <dgm:bulletEnabled val="1"/>
        </dgm:presLayoutVars>
      </dgm:prSet>
      <dgm:spPr/>
    </dgm:pt>
    <dgm:pt modelId="{02ECB4A4-DCF3-4387-97F7-563629FC97B2}" type="pres">
      <dgm:prSet presAssocID="{96A2210F-4196-435F-B3EF-23C6B7E98BDB}" presName="spacer" presStyleCnt="0"/>
      <dgm:spPr/>
    </dgm:pt>
    <dgm:pt modelId="{33D1FB73-9714-4B4C-89F2-27FA041749CC}" type="pres">
      <dgm:prSet presAssocID="{F5DEBD49-1A81-47FD-833F-F0CA728DDEA6}" presName="parentText" presStyleLbl="node1" presStyleIdx="4" presStyleCnt="6">
        <dgm:presLayoutVars>
          <dgm:chMax val="0"/>
          <dgm:bulletEnabled val="1"/>
        </dgm:presLayoutVars>
      </dgm:prSet>
      <dgm:spPr/>
    </dgm:pt>
    <dgm:pt modelId="{E70B5341-4DB9-4BFB-A95D-00D5EBB84D67}" type="pres">
      <dgm:prSet presAssocID="{C1278478-C034-498F-8E13-8378C8B1E803}" presName="spacer" presStyleCnt="0"/>
      <dgm:spPr/>
    </dgm:pt>
    <dgm:pt modelId="{392CAE38-1E0A-43A8-BEDD-2884615BD2D2}" type="pres">
      <dgm:prSet presAssocID="{AD652297-81DF-4FA2-A826-B72E22818985}" presName="parentText" presStyleLbl="node1" presStyleIdx="5" presStyleCnt="6">
        <dgm:presLayoutVars>
          <dgm:chMax val="0"/>
          <dgm:bulletEnabled val="1"/>
        </dgm:presLayoutVars>
      </dgm:prSet>
      <dgm:spPr/>
    </dgm:pt>
  </dgm:ptLst>
  <dgm:cxnLst>
    <dgm:cxn modelId="{1D998A75-655E-44A4-ACD6-9A414E67CFBC}" type="presOf" srcId="{981523F5-1793-412D-AE29-1C92CBE27A86}" destId="{9EC1A9BE-E652-4FFB-939E-D69BB1CF4AE5}" srcOrd="0" destOrd="0" presId="urn:microsoft.com/office/officeart/2005/8/layout/vList2"/>
    <dgm:cxn modelId="{FDDA7AC6-6B79-4434-8CAA-956AD44A317B}" type="presOf" srcId="{F5DEBD49-1A81-47FD-833F-F0CA728DDEA6}" destId="{33D1FB73-9714-4B4C-89F2-27FA041749CC}" srcOrd="0" destOrd="0" presId="urn:microsoft.com/office/officeart/2005/8/layout/vList2"/>
    <dgm:cxn modelId="{1EEE6B1A-8B26-48C6-867D-067263282CD4}" type="presOf" srcId="{6BAABD30-41DB-48BE-A819-DBA0D292DFF0}" destId="{E608F456-EC6A-4A5B-A0B9-241A4B88577F}" srcOrd="0" destOrd="0" presId="urn:microsoft.com/office/officeart/2005/8/layout/vList2"/>
    <dgm:cxn modelId="{CE554EB9-0C80-49FB-AC79-53FFE2BE1618}" srcId="{738C81E5-4A6B-4791-B55C-9369F8B89851}" destId="{F5DEBD49-1A81-47FD-833F-F0CA728DDEA6}" srcOrd="4" destOrd="0" parTransId="{C896FE79-5B3B-4B58-A921-82BAC03F5006}" sibTransId="{C1278478-C034-498F-8E13-8378C8B1E803}"/>
    <dgm:cxn modelId="{F05AC2F1-4521-42D5-81C5-8546C122D48F}" srcId="{738C81E5-4A6B-4791-B55C-9369F8B89851}" destId="{AD652297-81DF-4FA2-A826-B72E22818985}" srcOrd="5" destOrd="0" parTransId="{E75EF5A9-93BA-43E7-BC91-EFE62A371621}" sibTransId="{1C3B94AA-FED8-4ADE-A8EA-8E1CDD820E98}"/>
    <dgm:cxn modelId="{6DBF4BEA-D746-4481-B626-0CD0D41096B3}" type="presOf" srcId="{AD652297-81DF-4FA2-A826-B72E22818985}" destId="{392CAE38-1E0A-43A8-BEDD-2884615BD2D2}" srcOrd="0" destOrd="0" presId="urn:microsoft.com/office/officeart/2005/8/layout/vList2"/>
    <dgm:cxn modelId="{90F88DA8-56F9-4D40-927C-7DC5237B131B}" type="presOf" srcId="{CBFA99D4-FD58-447A-AC4B-4CD6887A9845}" destId="{01D46649-D10A-45F9-934D-D062F94BCD1C}" srcOrd="0" destOrd="0" presId="urn:microsoft.com/office/officeart/2005/8/layout/vList2"/>
    <dgm:cxn modelId="{1BD954EA-44EE-4981-8126-97B8963F0865}" type="presOf" srcId="{7EDFDB6D-BFE7-41DC-9654-5625934F5A7A}" destId="{51CCDA55-5855-4C37-925E-4CE2EEDF9E02}" srcOrd="0" destOrd="0" presId="urn:microsoft.com/office/officeart/2005/8/layout/vList2"/>
    <dgm:cxn modelId="{4F1C7535-CF1D-4C7D-8942-C023B1D1436A}" type="presOf" srcId="{738C81E5-4A6B-4791-B55C-9369F8B89851}" destId="{87B16A93-8854-4548-97CD-64CDF2419191}" srcOrd="0" destOrd="0" presId="urn:microsoft.com/office/officeart/2005/8/layout/vList2"/>
    <dgm:cxn modelId="{55AFA021-CB85-4A69-839D-3FDC5A3535AA}" srcId="{738C81E5-4A6B-4791-B55C-9369F8B89851}" destId="{CBFA99D4-FD58-447A-AC4B-4CD6887A9845}" srcOrd="0" destOrd="0" parTransId="{2C1432D5-AD2E-4500-A6D2-729AF958B512}" sibTransId="{04469DFE-9F0C-41BB-8874-9E36D0486F53}"/>
    <dgm:cxn modelId="{846BC00E-F632-466E-BA3E-2EEFDB04462C}" srcId="{738C81E5-4A6B-4791-B55C-9369F8B89851}" destId="{981523F5-1793-412D-AE29-1C92CBE27A86}" srcOrd="1" destOrd="0" parTransId="{A8DF30C5-4FE3-438C-95A8-F213613637D6}" sibTransId="{8B4A279F-39DC-42DA-AA39-3A2FA76F73EC}"/>
    <dgm:cxn modelId="{B044C971-4552-4621-93CF-3A63F1CD6BE8}" srcId="{738C81E5-4A6B-4791-B55C-9369F8B89851}" destId="{7EDFDB6D-BFE7-41DC-9654-5625934F5A7A}" srcOrd="2" destOrd="0" parTransId="{14861D9C-EED0-4F91-98EA-76AE33044F09}" sibTransId="{9091C133-9463-4F3E-B872-E5A23D89A06E}"/>
    <dgm:cxn modelId="{B9A7613A-2FE1-4415-A37C-96B4BE211F60}" srcId="{738C81E5-4A6B-4791-B55C-9369F8B89851}" destId="{6BAABD30-41DB-48BE-A819-DBA0D292DFF0}" srcOrd="3" destOrd="0" parTransId="{400213A0-786E-4FF1-9216-8EABF7949FA7}" sibTransId="{96A2210F-4196-435F-B3EF-23C6B7E98BDB}"/>
    <dgm:cxn modelId="{E108AFB7-95BA-4467-A09F-765FB4902660}" type="presParOf" srcId="{87B16A93-8854-4548-97CD-64CDF2419191}" destId="{01D46649-D10A-45F9-934D-D062F94BCD1C}" srcOrd="0" destOrd="0" presId="urn:microsoft.com/office/officeart/2005/8/layout/vList2"/>
    <dgm:cxn modelId="{183B73B9-600E-47D1-B8C5-3C3BE12F5D29}" type="presParOf" srcId="{87B16A93-8854-4548-97CD-64CDF2419191}" destId="{83B73B90-B0E6-4C2F-8234-020C5C4D79BD}" srcOrd="1" destOrd="0" presId="urn:microsoft.com/office/officeart/2005/8/layout/vList2"/>
    <dgm:cxn modelId="{C969FBDF-3C45-41A6-A82C-DA934EBAABC1}" type="presParOf" srcId="{87B16A93-8854-4548-97CD-64CDF2419191}" destId="{9EC1A9BE-E652-4FFB-939E-D69BB1CF4AE5}" srcOrd="2" destOrd="0" presId="urn:microsoft.com/office/officeart/2005/8/layout/vList2"/>
    <dgm:cxn modelId="{19F008BA-656A-402E-B7B5-AE406E336671}" type="presParOf" srcId="{87B16A93-8854-4548-97CD-64CDF2419191}" destId="{678FCD18-6C46-4F41-8636-794BEAE92D15}" srcOrd="3" destOrd="0" presId="urn:microsoft.com/office/officeart/2005/8/layout/vList2"/>
    <dgm:cxn modelId="{741DC445-243D-4435-BB6D-17039F7D70F5}" type="presParOf" srcId="{87B16A93-8854-4548-97CD-64CDF2419191}" destId="{51CCDA55-5855-4C37-925E-4CE2EEDF9E02}" srcOrd="4" destOrd="0" presId="urn:microsoft.com/office/officeart/2005/8/layout/vList2"/>
    <dgm:cxn modelId="{D5DDA658-06A2-45EF-8F64-4D3CA09391AA}" type="presParOf" srcId="{87B16A93-8854-4548-97CD-64CDF2419191}" destId="{DFF2987D-5706-4050-873D-72321503567B}" srcOrd="5" destOrd="0" presId="urn:microsoft.com/office/officeart/2005/8/layout/vList2"/>
    <dgm:cxn modelId="{5F34E563-3265-4B1E-B366-F593A2602A08}" type="presParOf" srcId="{87B16A93-8854-4548-97CD-64CDF2419191}" destId="{E608F456-EC6A-4A5B-A0B9-241A4B88577F}" srcOrd="6" destOrd="0" presId="urn:microsoft.com/office/officeart/2005/8/layout/vList2"/>
    <dgm:cxn modelId="{8E42E118-E018-4179-9FD3-AB837721C985}" type="presParOf" srcId="{87B16A93-8854-4548-97CD-64CDF2419191}" destId="{02ECB4A4-DCF3-4387-97F7-563629FC97B2}" srcOrd="7" destOrd="0" presId="urn:microsoft.com/office/officeart/2005/8/layout/vList2"/>
    <dgm:cxn modelId="{E3DC8F21-76B2-48E1-9BC8-F9D4D6CAE424}" type="presParOf" srcId="{87B16A93-8854-4548-97CD-64CDF2419191}" destId="{33D1FB73-9714-4B4C-89F2-27FA041749CC}" srcOrd="8" destOrd="0" presId="urn:microsoft.com/office/officeart/2005/8/layout/vList2"/>
    <dgm:cxn modelId="{B3FC3CAB-2804-43A2-BB78-466140BEC358}" type="presParOf" srcId="{87B16A93-8854-4548-97CD-64CDF2419191}" destId="{E70B5341-4DB9-4BFB-A95D-00D5EBB84D67}" srcOrd="9" destOrd="0" presId="urn:microsoft.com/office/officeart/2005/8/layout/vList2"/>
    <dgm:cxn modelId="{1B474AD4-6648-4FE6-88A3-CD043FC75BE8}" type="presParOf" srcId="{87B16A93-8854-4548-97CD-64CDF2419191}" destId="{392CAE38-1E0A-43A8-BEDD-2884615BD2D2}"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732385B-4D93-42A1-A002-8B786DCCA9CA}"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63DAB884-0708-4F73-B980-0F9DEFFC4A07}">
      <dgm:prSet/>
      <dgm:spPr/>
      <dgm:t>
        <a:bodyPr/>
        <a:lstStyle/>
        <a:p>
          <a:pPr rtl="1"/>
          <a:r>
            <a:rPr lang="ar-EG" smtClean="0"/>
            <a:t>الاهتمام برأي المتعلمين عن التغذية الراجعة.</a:t>
          </a:r>
          <a:endParaRPr lang="ar-EG"/>
        </a:p>
      </dgm:t>
    </dgm:pt>
    <dgm:pt modelId="{9192A9A8-6297-4E52-B38A-E0EC67E25039}" type="parTrans" cxnId="{B5D7A695-F4B2-4C8D-95A9-AC7C2F78C2EA}">
      <dgm:prSet/>
      <dgm:spPr/>
      <dgm:t>
        <a:bodyPr/>
        <a:lstStyle/>
        <a:p>
          <a:pPr rtl="1"/>
          <a:endParaRPr lang="ar-EG"/>
        </a:p>
      </dgm:t>
    </dgm:pt>
    <dgm:pt modelId="{A4B53044-AEAB-47D2-8039-5EF22B09499B}" type="sibTrans" cxnId="{B5D7A695-F4B2-4C8D-95A9-AC7C2F78C2EA}">
      <dgm:prSet/>
      <dgm:spPr/>
      <dgm:t>
        <a:bodyPr/>
        <a:lstStyle/>
        <a:p>
          <a:pPr rtl="1"/>
          <a:endParaRPr lang="ar-EG"/>
        </a:p>
      </dgm:t>
    </dgm:pt>
    <dgm:pt modelId="{71A76DE1-00E4-4D53-855A-0546CC5EA839}">
      <dgm:prSet/>
      <dgm:spPr/>
      <dgm:t>
        <a:bodyPr/>
        <a:lstStyle/>
        <a:p>
          <a:pPr rtl="1"/>
          <a:r>
            <a:rPr lang="ar-EG" smtClean="0"/>
            <a:t>جمع المعلومات عما تم إنجازه من الطالب.</a:t>
          </a:r>
          <a:endParaRPr lang="ar-EG"/>
        </a:p>
      </dgm:t>
    </dgm:pt>
    <dgm:pt modelId="{A9505680-E361-43A3-AAD5-71C072D811ED}" type="parTrans" cxnId="{5C2F46CB-33AF-4B33-A694-DEE19840BCBE}">
      <dgm:prSet/>
      <dgm:spPr/>
      <dgm:t>
        <a:bodyPr/>
        <a:lstStyle/>
        <a:p>
          <a:pPr rtl="1"/>
          <a:endParaRPr lang="ar-EG"/>
        </a:p>
      </dgm:t>
    </dgm:pt>
    <dgm:pt modelId="{7868B183-4645-413B-89C9-2530ED343F0D}" type="sibTrans" cxnId="{5C2F46CB-33AF-4B33-A694-DEE19840BCBE}">
      <dgm:prSet/>
      <dgm:spPr/>
      <dgm:t>
        <a:bodyPr/>
        <a:lstStyle/>
        <a:p>
          <a:pPr rtl="1"/>
          <a:endParaRPr lang="ar-EG"/>
        </a:p>
      </dgm:t>
    </dgm:pt>
    <dgm:pt modelId="{AC1D1899-D958-41B2-BC4D-BA3E9A867EDF}">
      <dgm:prSet/>
      <dgm:spPr/>
      <dgm:t>
        <a:bodyPr/>
        <a:lstStyle/>
        <a:p>
          <a:pPr rtl="1"/>
          <a:r>
            <a:rPr lang="ar-EG" smtClean="0"/>
            <a:t>أن يكون هدف التغذية الراجعة هو تحسين جودة الأداء أثناء عملية التدريس وليس هدفها النقد غير الهادف.</a:t>
          </a:r>
          <a:endParaRPr lang="ar-EG"/>
        </a:p>
      </dgm:t>
    </dgm:pt>
    <dgm:pt modelId="{7A78A80C-7D78-48A7-979C-F056B5DA8798}" type="parTrans" cxnId="{BDACDF91-6230-4FBF-8734-AA6B5EADC791}">
      <dgm:prSet/>
      <dgm:spPr/>
      <dgm:t>
        <a:bodyPr/>
        <a:lstStyle/>
        <a:p>
          <a:pPr rtl="1"/>
          <a:endParaRPr lang="ar-EG"/>
        </a:p>
      </dgm:t>
    </dgm:pt>
    <dgm:pt modelId="{7452B1C8-FA62-4A91-A0D3-669C324941D1}" type="sibTrans" cxnId="{BDACDF91-6230-4FBF-8734-AA6B5EADC791}">
      <dgm:prSet/>
      <dgm:spPr/>
      <dgm:t>
        <a:bodyPr/>
        <a:lstStyle/>
        <a:p>
          <a:pPr rtl="1"/>
          <a:endParaRPr lang="ar-EG"/>
        </a:p>
      </dgm:t>
    </dgm:pt>
    <dgm:pt modelId="{892EBE30-9902-4234-9507-3EB0899C8F83}">
      <dgm:prSet/>
      <dgm:spPr/>
      <dgm:t>
        <a:bodyPr/>
        <a:lstStyle/>
        <a:p>
          <a:pPr rtl="1"/>
          <a:r>
            <a:rPr lang="ar-EG" smtClean="0"/>
            <a:t>أن تبدأ بالإيجابيات.</a:t>
          </a:r>
          <a:endParaRPr lang="ar-EG"/>
        </a:p>
      </dgm:t>
    </dgm:pt>
    <dgm:pt modelId="{1BDA7D7C-CE84-4CA9-AC4D-E5358C195279}" type="parTrans" cxnId="{8ECDA1FD-AEC2-4941-845B-E355C8D86495}">
      <dgm:prSet/>
      <dgm:spPr/>
      <dgm:t>
        <a:bodyPr/>
        <a:lstStyle/>
        <a:p>
          <a:pPr rtl="1"/>
          <a:endParaRPr lang="ar-EG"/>
        </a:p>
      </dgm:t>
    </dgm:pt>
    <dgm:pt modelId="{49B4041C-6E38-4E5C-A29B-3E4305DD60EE}" type="sibTrans" cxnId="{8ECDA1FD-AEC2-4941-845B-E355C8D86495}">
      <dgm:prSet/>
      <dgm:spPr/>
      <dgm:t>
        <a:bodyPr/>
        <a:lstStyle/>
        <a:p>
          <a:pPr rtl="1"/>
          <a:endParaRPr lang="ar-EG"/>
        </a:p>
      </dgm:t>
    </dgm:pt>
    <dgm:pt modelId="{F6BB81C5-78DC-4012-ABDD-3ED568115FEB}">
      <dgm:prSet/>
      <dgm:spPr/>
      <dgm:t>
        <a:bodyPr/>
        <a:lstStyle/>
        <a:p>
          <a:pPr rtl="1"/>
          <a:r>
            <a:rPr lang="ar-EG" smtClean="0"/>
            <a:t>أن تركز على السلوك الذي يمكن تغييره.</a:t>
          </a:r>
          <a:endParaRPr lang="ar-EG"/>
        </a:p>
      </dgm:t>
    </dgm:pt>
    <dgm:pt modelId="{30FAC321-6853-48E1-B699-4753A88C472D}" type="parTrans" cxnId="{F2D65066-BDCD-4196-8A7C-F3C7D7BE2100}">
      <dgm:prSet/>
      <dgm:spPr/>
      <dgm:t>
        <a:bodyPr/>
        <a:lstStyle/>
        <a:p>
          <a:pPr rtl="1"/>
          <a:endParaRPr lang="ar-EG"/>
        </a:p>
      </dgm:t>
    </dgm:pt>
    <dgm:pt modelId="{1C6B4CC1-6308-4D88-9527-9FC533D00C92}" type="sibTrans" cxnId="{F2D65066-BDCD-4196-8A7C-F3C7D7BE2100}">
      <dgm:prSet/>
      <dgm:spPr/>
      <dgm:t>
        <a:bodyPr/>
        <a:lstStyle/>
        <a:p>
          <a:pPr rtl="1"/>
          <a:endParaRPr lang="ar-EG"/>
        </a:p>
      </dgm:t>
    </dgm:pt>
    <dgm:pt modelId="{A6C515A2-CD97-4F6E-81A7-67F71B9C50C3}">
      <dgm:prSet/>
      <dgm:spPr/>
      <dgm:t>
        <a:bodyPr/>
        <a:lstStyle/>
        <a:p>
          <a:pPr rtl="1"/>
          <a:r>
            <a:rPr lang="ar-EG" smtClean="0"/>
            <a:t>تقديم البدائل.</a:t>
          </a:r>
          <a:endParaRPr lang="ar-EG"/>
        </a:p>
      </dgm:t>
    </dgm:pt>
    <dgm:pt modelId="{2FDDDAF4-ECAC-459E-8535-1B7A57CBB84C}" type="parTrans" cxnId="{C1931506-374B-4BB7-AF74-3562166C5E55}">
      <dgm:prSet/>
      <dgm:spPr/>
      <dgm:t>
        <a:bodyPr/>
        <a:lstStyle/>
        <a:p>
          <a:pPr rtl="1"/>
          <a:endParaRPr lang="ar-EG"/>
        </a:p>
      </dgm:t>
    </dgm:pt>
    <dgm:pt modelId="{5DBD7DDC-AE29-415B-8A41-BD99B08E8F91}" type="sibTrans" cxnId="{C1931506-374B-4BB7-AF74-3562166C5E55}">
      <dgm:prSet/>
      <dgm:spPr/>
      <dgm:t>
        <a:bodyPr/>
        <a:lstStyle/>
        <a:p>
          <a:pPr rtl="1"/>
          <a:endParaRPr lang="ar-EG"/>
        </a:p>
      </dgm:t>
    </dgm:pt>
    <dgm:pt modelId="{1D653F16-2CDF-42D0-81C9-D6A63DF0567D}" type="pres">
      <dgm:prSet presAssocID="{1732385B-4D93-42A1-A002-8B786DCCA9CA}" presName="linear" presStyleCnt="0">
        <dgm:presLayoutVars>
          <dgm:animLvl val="lvl"/>
          <dgm:resizeHandles val="exact"/>
        </dgm:presLayoutVars>
      </dgm:prSet>
      <dgm:spPr/>
    </dgm:pt>
    <dgm:pt modelId="{3119A186-53D4-4E7B-B2F2-6B5D5FED5EA3}" type="pres">
      <dgm:prSet presAssocID="{63DAB884-0708-4F73-B980-0F9DEFFC4A07}" presName="parentText" presStyleLbl="node1" presStyleIdx="0" presStyleCnt="6">
        <dgm:presLayoutVars>
          <dgm:chMax val="0"/>
          <dgm:bulletEnabled val="1"/>
        </dgm:presLayoutVars>
      </dgm:prSet>
      <dgm:spPr/>
    </dgm:pt>
    <dgm:pt modelId="{C07596BB-5CA8-4016-9A68-9766C89142E2}" type="pres">
      <dgm:prSet presAssocID="{A4B53044-AEAB-47D2-8039-5EF22B09499B}" presName="spacer" presStyleCnt="0"/>
      <dgm:spPr/>
    </dgm:pt>
    <dgm:pt modelId="{FE85A9F2-832C-4A8B-BD42-5C8540EB4786}" type="pres">
      <dgm:prSet presAssocID="{71A76DE1-00E4-4D53-855A-0546CC5EA839}" presName="parentText" presStyleLbl="node1" presStyleIdx="1" presStyleCnt="6">
        <dgm:presLayoutVars>
          <dgm:chMax val="0"/>
          <dgm:bulletEnabled val="1"/>
        </dgm:presLayoutVars>
      </dgm:prSet>
      <dgm:spPr/>
    </dgm:pt>
    <dgm:pt modelId="{B80D48FF-6E32-4B76-9E4B-C7DFDC61485C}" type="pres">
      <dgm:prSet presAssocID="{7868B183-4645-413B-89C9-2530ED343F0D}" presName="spacer" presStyleCnt="0"/>
      <dgm:spPr/>
    </dgm:pt>
    <dgm:pt modelId="{CB0A7B5E-D2BF-4419-BAF5-50D28892AF26}" type="pres">
      <dgm:prSet presAssocID="{AC1D1899-D958-41B2-BC4D-BA3E9A867EDF}" presName="parentText" presStyleLbl="node1" presStyleIdx="2" presStyleCnt="6">
        <dgm:presLayoutVars>
          <dgm:chMax val="0"/>
          <dgm:bulletEnabled val="1"/>
        </dgm:presLayoutVars>
      </dgm:prSet>
      <dgm:spPr/>
    </dgm:pt>
    <dgm:pt modelId="{67C0B97C-D692-4A46-ADC9-AE1917DCD1DD}" type="pres">
      <dgm:prSet presAssocID="{7452B1C8-FA62-4A91-A0D3-669C324941D1}" presName="spacer" presStyleCnt="0"/>
      <dgm:spPr/>
    </dgm:pt>
    <dgm:pt modelId="{DE296669-EC2E-4E4D-A053-EC234AC36EEE}" type="pres">
      <dgm:prSet presAssocID="{892EBE30-9902-4234-9507-3EB0899C8F83}" presName="parentText" presStyleLbl="node1" presStyleIdx="3" presStyleCnt="6">
        <dgm:presLayoutVars>
          <dgm:chMax val="0"/>
          <dgm:bulletEnabled val="1"/>
        </dgm:presLayoutVars>
      </dgm:prSet>
      <dgm:spPr/>
    </dgm:pt>
    <dgm:pt modelId="{3D2376AA-1751-4C3B-88D2-6E5D4836A357}" type="pres">
      <dgm:prSet presAssocID="{49B4041C-6E38-4E5C-A29B-3E4305DD60EE}" presName="spacer" presStyleCnt="0"/>
      <dgm:spPr/>
    </dgm:pt>
    <dgm:pt modelId="{5EA56DD0-14A6-45EC-8982-AB04E925B55F}" type="pres">
      <dgm:prSet presAssocID="{F6BB81C5-78DC-4012-ABDD-3ED568115FEB}" presName="parentText" presStyleLbl="node1" presStyleIdx="4" presStyleCnt="6">
        <dgm:presLayoutVars>
          <dgm:chMax val="0"/>
          <dgm:bulletEnabled val="1"/>
        </dgm:presLayoutVars>
      </dgm:prSet>
      <dgm:spPr/>
    </dgm:pt>
    <dgm:pt modelId="{ECED9216-A9C8-48D2-891B-9D5C30D37107}" type="pres">
      <dgm:prSet presAssocID="{1C6B4CC1-6308-4D88-9527-9FC533D00C92}" presName="spacer" presStyleCnt="0"/>
      <dgm:spPr/>
    </dgm:pt>
    <dgm:pt modelId="{1B17DD25-F84A-4CE2-BC77-1F6C79D616BB}" type="pres">
      <dgm:prSet presAssocID="{A6C515A2-CD97-4F6E-81A7-67F71B9C50C3}" presName="parentText" presStyleLbl="node1" presStyleIdx="5" presStyleCnt="6">
        <dgm:presLayoutVars>
          <dgm:chMax val="0"/>
          <dgm:bulletEnabled val="1"/>
        </dgm:presLayoutVars>
      </dgm:prSet>
      <dgm:spPr/>
    </dgm:pt>
  </dgm:ptLst>
  <dgm:cxnLst>
    <dgm:cxn modelId="{8ECDA1FD-AEC2-4941-845B-E355C8D86495}" srcId="{1732385B-4D93-42A1-A002-8B786DCCA9CA}" destId="{892EBE30-9902-4234-9507-3EB0899C8F83}" srcOrd="3" destOrd="0" parTransId="{1BDA7D7C-CE84-4CA9-AC4D-E5358C195279}" sibTransId="{49B4041C-6E38-4E5C-A29B-3E4305DD60EE}"/>
    <dgm:cxn modelId="{861327AE-ECC0-4AB8-ABDE-38D102114B73}" type="presOf" srcId="{F6BB81C5-78DC-4012-ABDD-3ED568115FEB}" destId="{5EA56DD0-14A6-45EC-8982-AB04E925B55F}" srcOrd="0" destOrd="0" presId="urn:microsoft.com/office/officeart/2005/8/layout/vList2"/>
    <dgm:cxn modelId="{B5D7A695-F4B2-4C8D-95A9-AC7C2F78C2EA}" srcId="{1732385B-4D93-42A1-A002-8B786DCCA9CA}" destId="{63DAB884-0708-4F73-B980-0F9DEFFC4A07}" srcOrd="0" destOrd="0" parTransId="{9192A9A8-6297-4E52-B38A-E0EC67E25039}" sibTransId="{A4B53044-AEAB-47D2-8039-5EF22B09499B}"/>
    <dgm:cxn modelId="{EA89425A-6138-4270-9A87-DBFC2750F10D}" type="presOf" srcId="{AC1D1899-D958-41B2-BC4D-BA3E9A867EDF}" destId="{CB0A7B5E-D2BF-4419-BAF5-50D28892AF26}" srcOrd="0" destOrd="0" presId="urn:microsoft.com/office/officeart/2005/8/layout/vList2"/>
    <dgm:cxn modelId="{0A2641CC-EFE2-42BD-9DEB-250E5693D73F}" type="presOf" srcId="{A6C515A2-CD97-4F6E-81A7-67F71B9C50C3}" destId="{1B17DD25-F84A-4CE2-BC77-1F6C79D616BB}" srcOrd="0" destOrd="0" presId="urn:microsoft.com/office/officeart/2005/8/layout/vList2"/>
    <dgm:cxn modelId="{F97948D1-36A7-46F5-9D5F-5AAC4D348B95}" type="presOf" srcId="{1732385B-4D93-42A1-A002-8B786DCCA9CA}" destId="{1D653F16-2CDF-42D0-81C9-D6A63DF0567D}" srcOrd="0" destOrd="0" presId="urn:microsoft.com/office/officeart/2005/8/layout/vList2"/>
    <dgm:cxn modelId="{30868C6A-F8D9-4458-A5EA-731E84579456}" type="presOf" srcId="{892EBE30-9902-4234-9507-3EB0899C8F83}" destId="{DE296669-EC2E-4E4D-A053-EC234AC36EEE}" srcOrd="0" destOrd="0" presId="urn:microsoft.com/office/officeart/2005/8/layout/vList2"/>
    <dgm:cxn modelId="{57BF022B-6C9E-4E32-9E5C-81A89B8D92AA}" type="presOf" srcId="{71A76DE1-00E4-4D53-855A-0546CC5EA839}" destId="{FE85A9F2-832C-4A8B-BD42-5C8540EB4786}" srcOrd="0" destOrd="0" presId="urn:microsoft.com/office/officeart/2005/8/layout/vList2"/>
    <dgm:cxn modelId="{F2D65066-BDCD-4196-8A7C-F3C7D7BE2100}" srcId="{1732385B-4D93-42A1-A002-8B786DCCA9CA}" destId="{F6BB81C5-78DC-4012-ABDD-3ED568115FEB}" srcOrd="4" destOrd="0" parTransId="{30FAC321-6853-48E1-B699-4753A88C472D}" sibTransId="{1C6B4CC1-6308-4D88-9527-9FC533D00C92}"/>
    <dgm:cxn modelId="{CB9670A0-3B0E-4E17-A491-F196CC3C22E5}" type="presOf" srcId="{63DAB884-0708-4F73-B980-0F9DEFFC4A07}" destId="{3119A186-53D4-4E7B-B2F2-6B5D5FED5EA3}" srcOrd="0" destOrd="0" presId="urn:microsoft.com/office/officeart/2005/8/layout/vList2"/>
    <dgm:cxn modelId="{5C2F46CB-33AF-4B33-A694-DEE19840BCBE}" srcId="{1732385B-4D93-42A1-A002-8B786DCCA9CA}" destId="{71A76DE1-00E4-4D53-855A-0546CC5EA839}" srcOrd="1" destOrd="0" parTransId="{A9505680-E361-43A3-AAD5-71C072D811ED}" sibTransId="{7868B183-4645-413B-89C9-2530ED343F0D}"/>
    <dgm:cxn modelId="{BDACDF91-6230-4FBF-8734-AA6B5EADC791}" srcId="{1732385B-4D93-42A1-A002-8B786DCCA9CA}" destId="{AC1D1899-D958-41B2-BC4D-BA3E9A867EDF}" srcOrd="2" destOrd="0" parTransId="{7A78A80C-7D78-48A7-979C-F056B5DA8798}" sibTransId="{7452B1C8-FA62-4A91-A0D3-669C324941D1}"/>
    <dgm:cxn modelId="{C1931506-374B-4BB7-AF74-3562166C5E55}" srcId="{1732385B-4D93-42A1-A002-8B786DCCA9CA}" destId="{A6C515A2-CD97-4F6E-81A7-67F71B9C50C3}" srcOrd="5" destOrd="0" parTransId="{2FDDDAF4-ECAC-459E-8535-1B7A57CBB84C}" sibTransId="{5DBD7DDC-AE29-415B-8A41-BD99B08E8F91}"/>
    <dgm:cxn modelId="{637F8B02-2F32-40D1-B3CC-938542CDC61B}" type="presParOf" srcId="{1D653F16-2CDF-42D0-81C9-D6A63DF0567D}" destId="{3119A186-53D4-4E7B-B2F2-6B5D5FED5EA3}" srcOrd="0" destOrd="0" presId="urn:microsoft.com/office/officeart/2005/8/layout/vList2"/>
    <dgm:cxn modelId="{76C70125-3104-4EB4-9312-60721145CF28}" type="presParOf" srcId="{1D653F16-2CDF-42D0-81C9-D6A63DF0567D}" destId="{C07596BB-5CA8-4016-9A68-9766C89142E2}" srcOrd="1" destOrd="0" presId="urn:microsoft.com/office/officeart/2005/8/layout/vList2"/>
    <dgm:cxn modelId="{26D860A3-E438-4724-A063-7C2149B3E108}" type="presParOf" srcId="{1D653F16-2CDF-42D0-81C9-D6A63DF0567D}" destId="{FE85A9F2-832C-4A8B-BD42-5C8540EB4786}" srcOrd="2" destOrd="0" presId="urn:microsoft.com/office/officeart/2005/8/layout/vList2"/>
    <dgm:cxn modelId="{AC4BAA56-3E3C-43B7-8409-DFFE729AEFEF}" type="presParOf" srcId="{1D653F16-2CDF-42D0-81C9-D6A63DF0567D}" destId="{B80D48FF-6E32-4B76-9E4B-C7DFDC61485C}" srcOrd="3" destOrd="0" presId="urn:microsoft.com/office/officeart/2005/8/layout/vList2"/>
    <dgm:cxn modelId="{BBBF9C20-5DA4-435B-9E01-1995F33DF6B7}" type="presParOf" srcId="{1D653F16-2CDF-42D0-81C9-D6A63DF0567D}" destId="{CB0A7B5E-D2BF-4419-BAF5-50D28892AF26}" srcOrd="4" destOrd="0" presId="urn:microsoft.com/office/officeart/2005/8/layout/vList2"/>
    <dgm:cxn modelId="{65A46D00-136C-418F-8400-9AB04F0EDD5F}" type="presParOf" srcId="{1D653F16-2CDF-42D0-81C9-D6A63DF0567D}" destId="{67C0B97C-D692-4A46-ADC9-AE1917DCD1DD}" srcOrd="5" destOrd="0" presId="urn:microsoft.com/office/officeart/2005/8/layout/vList2"/>
    <dgm:cxn modelId="{DEF9539B-E314-4DCD-AE8E-E57BDCBA4AAA}" type="presParOf" srcId="{1D653F16-2CDF-42D0-81C9-D6A63DF0567D}" destId="{DE296669-EC2E-4E4D-A053-EC234AC36EEE}" srcOrd="6" destOrd="0" presId="urn:microsoft.com/office/officeart/2005/8/layout/vList2"/>
    <dgm:cxn modelId="{765A8D43-8237-45CA-A07A-62ED15FEF2D8}" type="presParOf" srcId="{1D653F16-2CDF-42D0-81C9-D6A63DF0567D}" destId="{3D2376AA-1751-4C3B-88D2-6E5D4836A357}" srcOrd="7" destOrd="0" presId="urn:microsoft.com/office/officeart/2005/8/layout/vList2"/>
    <dgm:cxn modelId="{834F5FE2-CE99-49AD-BA8A-8153C2B622F2}" type="presParOf" srcId="{1D653F16-2CDF-42D0-81C9-D6A63DF0567D}" destId="{5EA56DD0-14A6-45EC-8982-AB04E925B55F}" srcOrd="8" destOrd="0" presId="urn:microsoft.com/office/officeart/2005/8/layout/vList2"/>
    <dgm:cxn modelId="{CFB5CEF4-5E92-472E-81E4-89849E634166}" type="presParOf" srcId="{1D653F16-2CDF-42D0-81C9-D6A63DF0567D}" destId="{ECED9216-A9C8-48D2-891B-9D5C30D37107}" srcOrd="9" destOrd="0" presId="urn:microsoft.com/office/officeart/2005/8/layout/vList2"/>
    <dgm:cxn modelId="{18AF1703-B04E-48DA-BE8B-323269EAE97E}" type="presParOf" srcId="{1D653F16-2CDF-42D0-81C9-D6A63DF0567D}" destId="{1B17DD25-F84A-4CE2-BC77-1F6C79D616BB}"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1CA34E-EBF3-463D-BE6D-EF7341943018}">
      <dsp:nvSpPr>
        <dsp:cNvPr id="0" name=""/>
        <dsp:cNvSpPr/>
      </dsp:nvSpPr>
      <dsp:spPr>
        <a:xfrm>
          <a:off x="0" y="296699"/>
          <a:ext cx="7772400" cy="3276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B593B917-FBF9-4B67-B4AC-5E6EDD66AEE1}">
      <dsp:nvSpPr>
        <dsp:cNvPr id="0" name=""/>
        <dsp:cNvSpPr/>
      </dsp:nvSpPr>
      <dsp:spPr>
        <a:xfrm>
          <a:off x="388620" y="104819"/>
          <a:ext cx="6657651" cy="38376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ctr" defTabSz="622300" rtl="1">
            <a:lnSpc>
              <a:spcPct val="90000"/>
            </a:lnSpc>
            <a:spcBef>
              <a:spcPct val="0"/>
            </a:spcBef>
            <a:spcAft>
              <a:spcPct val="35000"/>
            </a:spcAft>
          </a:pPr>
          <a:r>
            <a:rPr lang="ar-SA" sz="1400" kern="1200">
              <a:solidFill>
                <a:sysClr val="windowText" lastClr="000000">
                  <a:hueOff val="0"/>
                  <a:satOff val="0"/>
                  <a:lumOff val="0"/>
                  <a:alphaOff val="0"/>
                </a:sysClr>
              </a:solidFill>
              <a:latin typeface="Calibri"/>
              <a:ea typeface="+mn-ea"/>
              <a:cs typeface="Arial"/>
            </a:rPr>
            <a:t>معايير العروض الفنية والتقديمية لمشروع التخرّج.</a:t>
          </a:r>
        </a:p>
      </dsp:txBody>
      <dsp:txXfrm>
        <a:off x="407354" y="123553"/>
        <a:ext cx="6620183" cy="346292"/>
      </dsp:txXfrm>
    </dsp:sp>
    <dsp:sp modelId="{F1EC3C59-BC66-4EC8-9B6C-59932E8391C6}">
      <dsp:nvSpPr>
        <dsp:cNvPr id="0" name=""/>
        <dsp:cNvSpPr/>
      </dsp:nvSpPr>
      <dsp:spPr>
        <a:xfrm>
          <a:off x="0" y="886379"/>
          <a:ext cx="7772400" cy="3276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B76EB60F-1F1B-4596-A6D8-0DE54F6327DC}">
      <dsp:nvSpPr>
        <dsp:cNvPr id="0" name=""/>
        <dsp:cNvSpPr/>
      </dsp:nvSpPr>
      <dsp:spPr>
        <a:xfrm>
          <a:off x="388620" y="694499"/>
          <a:ext cx="6705202" cy="38376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ctr" defTabSz="622300" rtl="1">
            <a:lnSpc>
              <a:spcPct val="90000"/>
            </a:lnSpc>
            <a:spcBef>
              <a:spcPct val="0"/>
            </a:spcBef>
            <a:spcAft>
              <a:spcPct val="35000"/>
            </a:spcAft>
          </a:pPr>
          <a:r>
            <a:rPr lang="ar-SA" sz="1400" kern="1200">
              <a:solidFill>
                <a:sysClr val="windowText" lastClr="000000">
                  <a:hueOff val="0"/>
                  <a:satOff val="0"/>
                  <a:lumOff val="0"/>
                  <a:alphaOff val="0"/>
                </a:sysClr>
              </a:solidFill>
              <a:latin typeface="Calibri"/>
              <a:ea typeface="+mn-ea"/>
              <a:cs typeface="Arial"/>
            </a:rPr>
            <a:t>مقترحات وتوصيات لمشروع تخرج نوعي مميّز.</a:t>
          </a:r>
        </a:p>
      </dsp:txBody>
      <dsp:txXfrm>
        <a:off x="407354" y="713233"/>
        <a:ext cx="6667734" cy="346292"/>
      </dsp:txXfrm>
    </dsp:sp>
    <dsp:sp modelId="{BF0B61BB-DDB1-4EDD-A5DA-0286F81A823F}">
      <dsp:nvSpPr>
        <dsp:cNvPr id="0" name=""/>
        <dsp:cNvSpPr/>
      </dsp:nvSpPr>
      <dsp:spPr>
        <a:xfrm>
          <a:off x="0" y="1476060"/>
          <a:ext cx="7772400" cy="3276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F7D828F9-F96B-4365-8748-0F34BF3C3DF4}">
      <dsp:nvSpPr>
        <dsp:cNvPr id="0" name=""/>
        <dsp:cNvSpPr/>
      </dsp:nvSpPr>
      <dsp:spPr>
        <a:xfrm>
          <a:off x="388620" y="1284180"/>
          <a:ext cx="6797748" cy="38376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ctr" defTabSz="622300" rtl="1">
            <a:lnSpc>
              <a:spcPct val="90000"/>
            </a:lnSpc>
            <a:spcBef>
              <a:spcPct val="0"/>
            </a:spcBef>
            <a:spcAft>
              <a:spcPct val="35000"/>
            </a:spcAft>
          </a:pPr>
          <a:r>
            <a:rPr lang="ar-SA" sz="1400" kern="1200">
              <a:solidFill>
                <a:sysClr val="windowText" lastClr="000000">
                  <a:hueOff val="0"/>
                  <a:satOff val="0"/>
                  <a:lumOff val="0"/>
                  <a:alphaOff val="0"/>
                </a:sysClr>
              </a:solidFill>
              <a:latin typeface="Calibri"/>
              <a:ea typeface="+mn-ea"/>
              <a:cs typeface="Arial"/>
            </a:rPr>
            <a:t>آلية تسويق مشروع التخرّج.</a:t>
          </a:r>
        </a:p>
      </dsp:txBody>
      <dsp:txXfrm>
        <a:off x="407354" y="1302914"/>
        <a:ext cx="6760280" cy="346292"/>
      </dsp:txXfrm>
    </dsp:sp>
    <dsp:sp modelId="{CF1246AF-2372-4F98-83E7-B3FD2822F13C}">
      <dsp:nvSpPr>
        <dsp:cNvPr id="0" name=""/>
        <dsp:cNvSpPr/>
      </dsp:nvSpPr>
      <dsp:spPr>
        <a:xfrm>
          <a:off x="0" y="2065740"/>
          <a:ext cx="7772400" cy="3276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EAC46A60-0309-4B7C-A651-6DE1C2C74635}">
      <dsp:nvSpPr>
        <dsp:cNvPr id="0" name=""/>
        <dsp:cNvSpPr/>
      </dsp:nvSpPr>
      <dsp:spPr>
        <a:xfrm>
          <a:off x="388620" y="1873860"/>
          <a:ext cx="6705257" cy="38376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ctr" defTabSz="622300" rtl="1">
            <a:lnSpc>
              <a:spcPct val="90000"/>
            </a:lnSpc>
            <a:spcBef>
              <a:spcPct val="0"/>
            </a:spcBef>
            <a:spcAft>
              <a:spcPct val="35000"/>
            </a:spcAft>
          </a:pPr>
          <a:r>
            <a:rPr lang="ar-SA" sz="1400" kern="1200">
              <a:solidFill>
                <a:sysClr val="windowText" lastClr="000000">
                  <a:hueOff val="0"/>
                  <a:satOff val="0"/>
                  <a:lumOff val="0"/>
                  <a:alphaOff val="0"/>
                </a:sysClr>
              </a:solidFill>
              <a:latin typeface="Calibri"/>
              <a:ea typeface="+mn-ea"/>
              <a:cs typeface="Arial"/>
            </a:rPr>
            <a:t>توثيق مشاريع التخرّج.</a:t>
          </a:r>
        </a:p>
      </dsp:txBody>
      <dsp:txXfrm>
        <a:off x="407354" y="1892594"/>
        <a:ext cx="6667789" cy="346292"/>
      </dsp:txXfrm>
    </dsp:sp>
    <dsp:sp modelId="{2374F60E-2762-4F10-82BB-5750F07CE1E3}">
      <dsp:nvSpPr>
        <dsp:cNvPr id="0" name=""/>
        <dsp:cNvSpPr/>
      </dsp:nvSpPr>
      <dsp:spPr>
        <a:xfrm>
          <a:off x="0" y="2655420"/>
          <a:ext cx="7772400" cy="3276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161E161A-CDA1-4C7A-8FBB-98B07440CECF}">
      <dsp:nvSpPr>
        <dsp:cNvPr id="0" name=""/>
        <dsp:cNvSpPr/>
      </dsp:nvSpPr>
      <dsp:spPr>
        <a:xfrm>
          <a:off x="388620" y="2463540"/>
          <a:ext cx="6705202" cy="38376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ctr" defTabSz="622300" rtl="1">
            <a:lnSpc>
              <a:spcPct val="90000"/>
            </a:lnSpc>
            <a:spcBef>
              <a:spcPct val="0"/>
            </a:spcBef>
            <a:spcAft>
              <a:spcPct val="35000"/>
            </a:spcAft>
          </a:pPr>
          <a:r>
            <a:rPr lang="ar-SA" sz="1400" kern="1200">
              <a:solidFill>
                <a:sysClr val="windowText" lastClr="000000">
                  <a:hueOff val="0"/>
                  <a:satOff val="0"/>
                  <a:lumOff val="0"/>
                  <a:alphaOff val="0"/>
                </a:sysClr>
              </a:solidFill>
              <a:latin typeface="Calibri"/>
              <a:ea typeface="+mn-ea"/>
              <a:cs typeface="Arial"/>
            </a:rPr>
            <a:t>مفهوم التغذية الراجعة.</a:t>
          </a:r>
        </a:p>
      </dsp:txBody>
      <dsp:txXfrm>
        <a:off x="407354" y="2482274"/>
        <a:ext cx="6667734" cy="346292"/>
      </dsp:txXfrm>
    </dsp:sp>
    <dsp:sp modelId="{F929E757-26D4-4374-81D3-667568577435}">
      <dsp:nvSpPr>
        <dsp:cNvPr id="0" name=""/>
        <dsp:cNvSpPr/>
      </dsp:nvSpPr>
      <dsp:spPr>
        <a:xfrm>
          <a:off x="0" y="3245100"/>
          <a:ext cx="7772400" cy="3276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6A1AB1AF-EF17-4D3B-BDEF-289ADE023E47}">
      <dsp:nvSpPr>
        <dsp:cNvPr id="0" name=""/>
        <dsp:cNvSpPr/>
      </dsp:nvSpPr>
      <dsp:spPr>
        <a:xfrm>
          <a:off x="388620" y="3053220"/>
          <a:ext cx="6705257" cy="38376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ctr" defTabSz="622300" rtl="1">
            <a:lnSpc>
              <a:spcPct val="90000"/>
            </a:lnSpc>
            <a:spcBef>
              <a:spcPct val="0"/>
            </a:spcBef>
            <a:spcAft>
              <a:spcPct val="35000"/>
            </a:spcAft>
          </a:pPr>
          <a:r>
            <a:rPr lang="ar-SA" sz="1400" kern="1200">
              <a:solidFill>
                <a:sysClr val="windowText" lastClr="000000">
                  <a:hueOff val="0"/>
                  <a:satOff val="0"/>
                  <a:lumOff val="0"/>
                  <a:alphaOff val="0"/>
                </a:sysClr>
              </a:solidFill>
              <a:latin typeface="Calibri"/>
              <a:ea typeface="+mn-ea"/>
              <a:cs typeface="Arial"/>
            </a:rPr>
            <a:t>أهداف ووظائف التغذية الراجعة.</a:t>
          </a:r>
        </a:p>
      </dsp:txBody>
      <dsp:txXfrm>
        <a:off x="407354" y="3071954"/>
        <a:ext cx="6667789" cy="346292"/>
      </dsp:txXfrm>
    </dsp:sp>
    <dsp:sp modelId="{DE6C6157-2AF5-4715-9B9A-C7F7DF773F5E}">
      <dsp:nvSpPr>
        <dsp:cNvPr id="0" name=""/>
        <dsp:cNvSpPr/>
      </dsp:nvSpPr>
      <dsp:spPr>
        <a:xfrm>
          <a:off x="0" y="3834780"/>
          <a:ext cx="7772400" cy="3276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49DCAB1F-A7FA-4F5E-AB1A-DCC720FA5A03}">
      <dsp:nvSpPr>
        <dsp:cNvPr id="0" name=""/>
        <dsp:cNvSpPr/>
      </dsp:nvSpPr>
      <dsp:spPr>
        <a:xfrm>
          <a:off x="388620" y="3642900"/>
          <a:ext cx="6674408" cy="38376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ctr" defTabSz="622300" rtl="1">
            <a:lnSpc>
              <a:spcPct val="90000"/>
            </a:lnSpc>
            <a:spcBef>
              <a:spcPct val="0"/>
            </a:spcBef>
            <a:spcAft>
              <a:spcPct val="35000"/>
            </a:spcAft>
          </a:pPr>
          <a:r>
            <a:rPr lang="ar-SA" sz="1400" kern="1200">
              <a:solidFill>
                <a:sysClr val="windowText" lastClr="000000">
                  <a:hueOff val="0"/>
                  <a:satOff val="0"/>
                  <a:lumOff val="0"/>
                  <a:alphaOff val="0"/>
                </a:sysClr>
              </a:solidFill>
              <a:latin typeface="Calibri"/>
              <a:ea typeface="+mn-ea"/>
              <a:cs typeface="Arial"/>
            </a:rPr>
            <a:t>اعتبارات توظيف التغذية الراجعة للطلبة بطريقة فعالة.</a:t>
          </a:r>
        </a:p>
      </dsp:txBody>
      <dsp:txXfrm>
        <a:off x="407354" y="3661634"/>
        <a:ext cx="6636940" cy="346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602557" y="1748570"/>
          <a:ext cx="1329283" cy="132928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ar-SA" sz="1400" b="1" kern="1200">
              <a:solidFill>
                <a:sysClr val="windowText" lastClr="000000">
                  <a:hueOff val="0"/>
                  <a:satOff val="0"/>
                  <a:lumOff val="0"/>
                  <a:alphaOff val="0"/>
                </a:sysClr>
              </a:solidFill>
              <a:latin typeface="Calibri"/>
              <a:ea typeface="+mn-ea"/>
              <a:cs typeface="Arial"/>
            </a:rPr>
            <a:t>المواصفات الفنية للعروض التقديمية لمشروعات التخرج</a:t>
          </a:r>
        </a:p>
      </dsp:txBody>
      <dsp:txXfrm>
        <a:off x="3797226" y="1943239"/>
        <a:ext cx="939945" cy="939945"/>
      </dsp:txXfrm>
    </dsp:sp>
    <dsp:sp modelId="{F47D0004-AF76-4C52-9F16-13523374370C}">
      <dsp:nvSpPr>
        <dsp:cNvPr id="0" name=""/>
        <dsp:cNvSpPr/>
      </dsp:nvSpPr>
      <dsp:spPr>
        <a:xfrm rot="16200000">
          <a:off x="4066253" y="1533606"/>
          <a:ext cx="401891" cy="28036"/>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257152" y="1557671"/>
        <a:ext cx="0" cy="0"/>
      </dsp:txXfrm>
    </dsp:sp>
    <dsp:sp modelId="{B67874AF-3E7F-4BB8-A24B-91AD8045A6C1}">
      <dsp:nvSpPr>
        <dsp:cNvPr id="0" name=""/>
        <dsp:cNvSpPr/>
      </dsp:nvSpPr>
      <dsp:spPr>
        <a:xfrm>
          <a:off x="3602557" y="17395"/>
          <a:ext cx="1329283" cy="132928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3797226" y="212064"/>
        <a:ext cx="939945" cy="939945"/>
      </dsp:txXfrm>
    </dsp:sp>
    <dsp:sp modelId="{15A54650-B814-486E-B152-0CA21267B828}">
      <dsp:nvSpPr>
        <dsp:cNvPr id="0" name=""/>
        <dsp:cNvSpPr/>
      </dsp:nvSpPr>
      <dsp:spPr>
        <a:xfrm rot="20520000">
          <a:off x="4889476" y="2131713"/>
          <a:ext cx="401891" cy="28036"/>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5077761" y="2139279"/>
        <a:ext cx="0" cy="0"/>
      </dsp:txXfrm>
    </dsp:sp>
    <dsp:sp modelId="{EBE3F200-CE00-4CA2-9D21-6E80961A16C1}">
      <dsp:nvSpPr>
        <dsp:cNvPr id="0" name=""/>
        <dsp:cNvSpPr/>
      </dsp:nvSpPr>
      <dsp:spPr>
        <a:xfrm>
          <a:off x="5249002" y="1213608"/>
          <a:ext cx="1329283" cy="132928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5443671" y="1408277"/>
        <a:ext cx="939945" cy="939945"/>
      </dsp:txXfrm>
    </dsp:sp>
    <dsp:sp modelId="{EA1823DA-A471-4397-90CC-BE865AE1717C}">
      <dsp:nvSpPr>
        <dsp:cNvPr id="0" name=""/>
        <dsp:cNvSpPr/>
      </dsp:nvSpPr>
      <dsp:spPr>
        <a:xfrm rot="3240000">
          <a:off x="4575033" y="3099469"/>
          <a:ext cx="401891" cy="28036"/>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778201" y="3099453"/>
        <a:ext cx="0" cy="0"/>
      </dsp:txXfrm>
    </dsp:sp>
    <dsp:sp modelId="{81186C87-292A-43A8-9E1C-AC6B199F5FB1}">
      <dsp:nvSpPr>
        <dsp:cNvPr id="0" name=""/>
        <dsp:cNvSpPr/>
      </dsp:nvSpPr>
      <dsp:spPr>
        <a:xfrm>
          <a:off x="4620116" y="3149120"/>
          <a:ext cx="1329283" cy="132928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4814785" y="3343789"/>
        <a:ext cx="939945" cy="939945"/>
      </dsp:txXfrm>
    </dsp:sp>
    <dsp:sp modelId="{B0BA4C50-A7FD-49F1-9252-05CE3C69BEDF}">
      <dsp:nvSpPr>
        <dsp:cNvPr id="0" name=""/>
        <dsp:cNvSpPr/>
      </dsp:nvSpPr>
      <dsp:spPr>
        <a:xfrm rot="7560000">
          <a:off x="3557474" y="3099469"/>
          <a:ext cx="401891" cy="28036"/>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772453" y="3111264"/>
        <a:ext cx="0" cy="0"/>
      </dsp:txXfrm>
    </dsp:sp>
    <dsp:sp modelId="{275FB8CE-F6ED-4700-87DC-46F59D59F38B}">
      <dsp:nvSpPr>
        <dsp:cNvPr id="0" name=""/>
        <dsp:cNvSpPr/>
      </dsp:nvSpPr>
      <dsp:spPr>
        <a:xfrm>
          <a:off x="2584998" y="3149120"/>
          <a:ext cx="1329283" cy="132928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dirty="0">
              <a:solidFill>
                <a:sysClr val="windowText" lastClr="000000">
                  <a:hueOff val="0"/>
                  <a:satOff val="0"/>
                  <a:lumOff val="0"/>
                  <a:alphaOff val="0"/>
                </a:sysClr>
              </a:solidFill>
              <a:latin typeface="Calibri"/>
              <a:ea typeface="+mn-ea"/>
              <a:cs typeface="Arial"/>
            </a:rPr>
            <a:t>.............</a:t>
          </a:r>
          <a:endParaRPr lang="ar-SA" sz="1900" kern="1200" dirty="0">
            <a:solidFill>
              <a:sysClr val="windowText" lastClr="000000">
                <a:hueOff val="0"/>
                <a:satOff val="0"/>
                <a:lumOff val="0"/>
                <a:alphaOff val="0"/>
              </a:sysClr>
            </a:solidFill>
            <a:latin typeface="Calibri"/>
            <a:ea typeface="+mn-ea"/>
            <a:cs typeface="Arial"/>
          </a:endParaRPr>
        </a:p>
      </dsp:txBody>
      <dsp:txXfrm>
        <a:off x="2779667" y="3343789"/>
        <a:ext cx="939945" cy="939945"/>
      </dsp:txXfrm>
    </dsp:sp>
    <dsp:sp modelId="{F5901C2D-DB07-4B1A-AFB2-3FEB2AFC18C2}">
      <dsp:nvSpPr>
        <dsp:cNvPr id="0" name=""/>
        <dsp:cNvSpPr/>
      </dsp:nvSpPr>
      <dsp:spPr>
        <a:xfrm rot="11880000">
          <a:off x="3243031" y="2131713"/>
          <a:ext cx="401891" cy="28036"/>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450427" y="2158390"/>
        <a:ext cx="0" cy="0"/>
      </dsp:txXfrm>
    </dsp:sp>
    <dsp:sp modelId="{A1F45F3F-B68C-4BB7-B908-2DE1A7481BBC}">
      <dsp:nvSpPr>
        <dsp:cNvPr id="0" name=""/>
        <dsp:cNvSpPr/>
      </dsp:nvSpPr>
      <dsp:spPr>
        <a:xfrm>
          <a:off x="1956112" y="1213608"/>
          <a:ext cx="1329283" cy="132928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2150781" y="1408277"/>
        <a:ext cx="939945" cy="9399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A2BF2F-68F9-4E5A-8729-65F23569A301}">
      <dsp:nvSpPr>
        <dsp:cNvPr id="0" name=""/>
        <dsp:cNvSpPr/>
      </dsp:nvSpPr>
      <dsp:spPr>
        <a:xfrm>
          <a:off x="4351768" y="1481951"/>
          <a:ext cx="1126262" cy="1126262"/>
        </a:xfrm>
        <a:prstGeom prst="roundRect">
          <a:avLst/>
        </a:prstGeo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ar-EG" sz="1600" b="1" kern="1200" dirty="0">
              <a:solidFill>
                <a:sysClr val="windowText" lastClr="000000"/>
              </a:solidFill>
              <a:latin typeface="Calibri"/>
              <a:ea typeface="+mn-ea"/>
              <a:cs typeface="Arial"/>
            </a:rPr>
            <a:t>عناصر الوسائط المتعددة للعروض التقديمية</a:t>
          </a:r>
          <a:endParaRPr lang="en-US" sz="1600" b="1" kern="1200" dirty="0">
            <a:solidFill>
              <a:sysClr val="windowText" lastClr="000000"/>
            </a:solidFill>
            <a:latin typeface="Calibri"/>
            <a:ea typeface="+mn-ea"/>
            <a:cs typeface="+mn-cs"/>
          </a:endParaRPr>
        </a:p>
      </dsp:txBody>
      <dsp:txXfrm>
        <a:off x="4406748" y="1536931"/>
        <a:ext cx="1016302" cy="1016302"/>
      </dsp:txXfrm>
    </dsp:sp>
    <dsp:sp modelId="{750B9293-BBD5-43B1-98A7-E513466D08A5}">
      <dsp:nvSpPr>
        <dsp:cNvPr id="0" name=""/>
        <dsp:cNvSpPr/>
      </dsp:nvSpPr>
      <dsp:spPr>
        <a:xfrm rot="16200000">
          <a:off x="4744549" y="1301288"/>
          <a:ext cx="340701" cy="20623"/>
        </a:xfrm>
        <a:custGeom>
          <a:avLst/>
          <a:gdLst/>
          <a:ahLst/>
          <a:cxnLst/>
          <a:rect l="0" t="0" r="0" b="0"/>
          <a:pathLst>
            <a:path>
              <a:moveTo>
                <a:pt x="0" y="0"/>
              </a:moveTo>
              <a:lnTo>
                <a:pt x="285688" y="0"/>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906382" y="1303082"/>
        <a:ext cx="17035" cy="17035"/>
      </dsp:txXfrm>
    </dsp:sp>
    <dsp:sp modelId="{E411D3F5-F936-47B5-84D3-F62565FCCEDF}">
      <dsp:nvSpPr>
        <dsp:cNvPr id="0" name=""/>
        <dsp:cNvSpPr/>
      </dsp:nvSpPr>
      <dsp:spPr>
        <a:xfrm>
          <a:off x="4351768" y="14986"/>
          <a:ext cx="1126262" cy="1126262"/>
        </a:xfrm>
        <a:prstGeom prst="roundRect">
          <a:avLst/>
        </a:prstGeo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ar-EG" sz="2000" b="1" kern="1200" dirty="0">
              <a:solidFill>
                <a:sysClr val="windowText" lastClr="000000"/>
              </a:solidFill>
              <a:latin typeface="Calibri"/>
              <a:ea typeface="+mn-ea"/>
              <a:cs typeface="Arial"/>
            </a:rPr>
            <a:t>النصوص </a:t>
          </a:r>
          <a:endParaRPr lang="en-US" sz="2000" b="1" kern="1200" dirty="0">
            <a:solidFill>
              <a:sysClr val="windowText" lastClr="000000"/>
            </a:solidFill>
            <a:latin typeface="Calibri"/>
            <a:ea typeface="+mn-ea"/>
            <a:cs typeface="+mn-cs"/>
          </a:endParaRPr>
        </a:p>
      </dsp:txBody>
      <dsp:txXfrm>
        <a:off x="4406748" y="69966"/>
        <a:ext cx="1016302" cy="1016302"/>
      </dsp:txXfrm>
    </dsp:sp>
    <dsp:sp modelId="{19C32CFD-44E5-410E-8D70-06B7896F4EC6}">
      <dsp:nvSpPr>
        <dsp:cNvPr id="0" name=""/>
        <dsp:cNvSpPr/>
      </dsp:nvSpPr>
      <dsp:spPr>
        <a:xfrm rot="20520000">
          <a:off x="5442132" y="1808112"/>
          <a:ext cx="340701" cy="20623"/>
        </a:xfrm>
        <a:custGeom>
          <a:avLst/>
          <a:gdLst/>
          <a:ahLst/>
          <a:cxnLst/>
          <a:rect l="0" t="0" r="0" b="0"/>
          <a:pathLst>
            <a:path>
              <a:moveTo>
                <a:pt x="0" y="0"/>
              </a:moveTo>
              <a:lnTo>
                <a:pt x="488783" y="0"/>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5603965" y="1809906"/>
        <a:ext cx="17035" cy="17035"/>
      </dsp:txXfrm>
    </dsp:sp>
    <dsp:sp modelId="{2CE0E97F-DCCF-4DC0-A22D-A6BCB3E93073}">
      <dsp:nvSpPr>
        <dsp:cNvPr id="0" name=""/>
        <dsp:cNvSpPr/>
      </dsp:nvSpPr>
      <dsp:spPr>
        <a:xfrm>
          <a:off x="5746934" y="1028634"/>
          <a:ext cx="1126262" cy="1126262"/>
        </a:xfrm>
        <a:prstGeom prst="roundRect">
          <a:avLst/>
        </a:prstGeo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ar-EG" sz="2000" b="1" kern="1200" dirty="0">
              <a:solidFill>
                <a:sysClr val="windowText" lastClr="000000"/>
              </a:solidFill>
              <a:latin typeface="Calibri"/>
              <a:ea typeface="+mn-ea"/>
              <a:cs typeface="Arial"/>
            </a:rPr>
            <a:t>الصوت</a:t>
          </a:r>
          <a:endParaRPr lang="en-US" sz="2000" b="1" kern="1200" dirty="0">
            <a:solidFill>
              <a:sysClr val="windowText" lastClr="000000"/>
            </a:solidFill>
            <a:latin typeface="Calibri"/>
            <a:ea typeface="+mn-ea"/>
            <a:cs typeface="+mn-cs"/>
          </a:endParaRPr>
        </a:p>
      </dsp:txBody>
      <dsp:txXfrm>
        <a:off x="5801914" y="1083614"/>
        <a:ext cx="1016302" cy="1016302"/>
      </dsp:txXfrm>
    </dsp:sp>
    <dsp:sp modelId="{2E78C597-1A4C-4CD1-8E52-CF365C257CB5}">
      <dsp:nvSpPr>
        <dsp:cNvPr id="0" name=""/>
        <dsp:cNvSpPr/>
      </dsp:nvSpPr>
      <dsp:spPr>
        <a:xfrm rot="3240000">
          <a:off x="5175679" y="2628170"/>
          <a:ext cx="340701" cy="20623"/>
        </a:xfrm>
        <a:custGeom>
          <a:avLst/>
          <a:gdLst/>
          <a:ahLst/>
          <a:cxnLst/>
          <a:rect l="0" t="0" r="0" b="0"/>
          <a:pathLst>
            <a:path>
              <a:moveTo>
                <a:pt x="0" y="0"/>
              </a:moveTo>
              <a:lnTo>
                <a:pt x="421281" y="0"/>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a:off x="5337512" y="2629964"/>
        <a:ext cx="17035" cy="17035"/>
      </dsp:txXfrm>
    </dsp:sp>
    <dsp:sp modelId="{23E1D6C1-454C-4A85-B86F-9E1FA5457FE0}">
      <dsp:nvSpPr>
        <dsp:cNvPr id="0" name=""/>
        <dsp:cNvSpPr/>
      </dsp:nvSpPr>
      <dsp:spPr>
        <a:xfrm>
          <a:off x="5214028" y="2668750"/>
          <a:ext cx="1126262" cy="1126262"/>
        </a:xfrm>
        <a:prstGeom prst="roundRect">
          <a:avLst/>
        </a:prstGeo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ar-EG" sz="2000" b="1" kern="1200" dirty="0">
              <a:solidFill>
                <a:sysClr val="windowText" lastClr="000000"/>
              </a:solidFill>
              <a:latin typeface="Calibri"/>
              <a:ea typeface="+mn-ea"/>
              <a:cs typeface="Arial"/>
            </a:rPr>
            <a:t>الصور الثابتة</a:t>
          </a:r>
          <a:endParaRPr lang="en-US" sz="2000" b="1" kern="1200" dirty="0">
            <a:solidFill>
              <a:sysClr val="windowText" lastClr="000000"/>
            </a:solidFill>
            <a:latin typeface="Calibri"/>
            <a:ea typeface="+mn-ea"/>
            <a:cs typeface="+mn-cs"/>
          </a:endParaRPr>
        </a:p>
      </dsp:txBody>
      <dsp:txXfrm>
        <a:off x="5269008" y="2723730"/>
        <a:ext cx="1016302" cy="1016302"/>
      </dsp:txXfrm>
    </dsp:sp>
    <dsp:sp modelId="{DB30E97D-A322-4BA2-9A03-FDD387BB7905}">
      <dsp:nvSpPr>
        <dsp:cNvPr id="0" name=""/>
        <dsp:cNvSpPr/>
      </dsp:nvSpPr>
      <dsp:spPr>
        <a:xfrm rot="7560000">
          <a:off x="4313418" y="2628170"/>
          <a:ext cx="340701" cy="20623"/>
        </a:xfrm>
        <a:custGeom>
          <a:avLst/>
          <a:gdLst/>
          <a:ahLst/>
          <a:cxnLst/>
          <a:rect l="0" t="0" r="0" b="0"/>
          <a:pathLst>
            <a:path>
              <a:moveTo>
                <a:pt x="0" y="0"/>
              </a:moveTo>
              <a:lnTo>
                <a:pt x="488783" y="0"/>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4475252" y="2629964"/>
        <a:ext cx="17035" cy="17035"/>
      </dsp:txXfrm>
    </dsp:sp>
    <dsp:sp modelId="{7FF84E60-BB74-4F92-9B46-1116B50DBFFD}">
      <dsp:nvSpPr>
        <dsp:cNvPr id="0" name=""/>
        <dsp:cNvSpPr/>
      </dsp:nvSpPr>
      <dsp:spPr>
        <a:xfrm>
          <a:off x="3489508" y="2668750"/>
          <a:ext cx="1126262" cy="1126262"/>
        </a:xfrm>
        <a:prstGeom prst="roundRect">
          <a:avLst/>
        </a:prstGeo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ar-EG" sz="2000" b="1" kern="1200" dirty="0">
              <a:solidFill>
                <a:sysClr val="windowText" lastClr="000000"/>
              </a:solidFill>
              <a:latin typeface="Calibri"/>
              <a:ea typeface="+mn-ea"/>
              <a:cs typeface="Arial"/>
            </a:rPr>
            <a:t>الرسوم الثابتة</a:t>
          </a:r>
          <a:endParaRPr lang="en-US" sz="2000" b="1" kern="1200" dirty="0">
            <a:solidFill>
              <a:sysClr val="windowText" lastClr="000000"/>
            </a:solidFill>
            <a:latin typeface="Calibri"/>
            <a:ea typeface="+mn-ea"/>
            <a:cs typeface="+mn-cs"/>
          </a:endParaRPr>
        </a:p>
      </dsp:txBody>
      <dsp:txXfrm>
        <a:off x="3544488" y="2723730"/>
        <a:ext cx="1016302" cy="1016302"/>
      </dsp:txXfrm>
    </dsp:sp>
    <dsp:sp modelId="{10326D05-ADB5-4564-BAD8-6304889EEC86}">
      <dsp:nvSpPr>
        <dsp:cNvPr id="0" name=""/>
        <dsp:cNvSpPr/>
      </dsp:nvSpPr>
      <dsp:spPr>
        <a:xfrm rot="11880000">
          <a:off x="4046965" y="1808112"/>
          <a:ext cx="340701" cy="20623"/>
        </a:xfrm>
        <a:custGeom>
          <a:avLst/>
          <a:gdLst/>
          <a:ahLst/>
          <a:cxnLst/>
          <a:rect l="0" t="0" r="0" b="0"/>
          <a:pathLst>
            <a:path>
              <a:moveTo>
                <a:pt x="0" y="0"/>
              </a:moveTo>
              <a:lnTo>
                <a:pt x="285688" y="0"/>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4208799" y="1809906"/>
        <a:ext cx="17035" cy="17035"/>
      </dsp:txXfrm>
    </dsp:sp>
    <dsp:sp modelId="{FD2C8CF0-16C0-48DD-9D09-3C9F422D5A9A}">
      <dsp:nvSpPr>
        <dsp:cNvPr id="0" name=""/>
        <dsp:cNvSpPr/>
      </dsp:nvSpPr>
      <dsp:spPr>
        <a:xfrm>
          <a:off x="2956602" y="1028634"/>
          <a:ext cx="1126262" cy="1126262"/>
        </a:xfrm>
        <a:prstGeom prst="roundRect">
          <a:avLst/>
        </a:prstGeom>
        <a:gradFill rotWithShape="0">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ar-EG" sz="2000" b="1" kern="1200" dirty="0">
              <a:solidFill>
                <a:sysClr val="windowText" lastClr="000000"/>
              </a:solidFill>
              <a:latin typeface="Calibri"/>
              <a:ea typeface="+mn-ea"/>
              <a:cs typeface="Arial"/>
            </a:rPr>
            <a:t>الرسوم المتحركة</a:t>
          </a:r>
          <a:endParaRPr lang="en-US" sz="2000" b="1" kern="1200" dirty="0">
            <a:solidFill>
              <a:sysClr val="windowText" lastClr="000000"/>
            </a:solidFill>
            <a:latin typeface="Calibri"/>
            <a:ea typeface="+mn-ea"/>
            <a:cs typeface="+mn-cs"/>
          </a:endParaRPr>
        </a:p>
      </dsp:txBody>
      <dsp:txXfrm>
        <a:off x="3011582" y="1083614"/>
        <a:ext cx="1016302" cy="10163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220940" y="1747811"/>
          <a:ext cx="1330518" cy="133051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ar-EG" sz="1700" b="1" kern="1200">
              <a:solidFill>
                <a:sysClr val="windowText" lastClr="000000">
                  <a:hueOff val="0"/>
                  <a:satOff val="0"/>
                  <a:lumOff val="0"/>
                  <a:alphaOff val="0"/>
                </a:sysClr>
              </a:solidFill>
              <a:latin typeface="Calibri"/>
              <a:ea typeface="+mn-ea"/>
              <a:cs typeface="Arial"/>
            </a:rPr>
            <a:t>أفكار لتسويق مشروع التخرج</a:t>
          </a:r>
          <a:endParaRPr lang="ar-SA" sz="1700" b="1" kern="1200">
            <a:solidFill>
              <a:sysClr val="windowText" lastClr="000000">
                <a:hueOff val="0"/>
                <a:satOff val="0"/>
                <a:lumOff val="0"/>
                <a:alphaOff val="0"/>
              </a:sysClr>
            </a:solidFill>
            <a:latin typeface="Calibri"/>
            <a:ea typeface="+mn-ea"/>
            <a:cs typeface="Arial"/>
          </a:endParaRPr>
        </a:p>
      </dsp:txBody>
      <dsp:txXfrm>
        <a:off x="3415790" y="1942661"/>
        <a:ext cx="940818" cy="940818"/>
      </dsp:txXfrm>
    </dsp:sp>
    <dsp:sp modelId="{F47D0004-AF76-4C52-9F16-13523374370C}">
      <dsp:nvSpPr>
        <dsp:cNvPr id="0" name=""/>
        <dsp:cNvSpPr/>
      </dsp:nvSpPr>
      <dsp:spPr>
        <a:xfrm rot="16200000">
          <a:off x="3686616" y="1532820"/>
          <a:ext cx="399167" cy="3081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876220" y="1558206"/>
        <a:ext cx="0" cy="0"/>
      </dsp:txXfrm>
    </dsp:sp>
    <dsp:sp modelId="{B67874AF-3E7F-4BB8-A24B-91AD8045A6C1}">
      <dsp:nvSpPr>
        <dsp:cNvPr id="0" name=""/>
        <dsp:cNvSpPr/>
      </dsp:nvSpPr>
      <dsp:spPr>
        <a:xfrm>
          <a:off x="3220940" y="18125"/>
          <a:ext cx="1330518" cy="133051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3415790" y="212975"/>
        <a:ext cx="940818" cy="940818"/>
      </dsp:txXfrm>
    </dsp:sp>
    <dsp:sp modelId="{15A54650-B814-486E-B152-0CA21267B828}">
      <dsp:nvSpPr>
        <dsp:cNvPr id="0" name=""/>
        <dsp:cNvSpPr/>
      </dsp:nvSpPr>
      <dsp:spPr>
        <a:xfrm rot="20520000">
          <a:off x="4509130" y="2130412"/>
          <a:ext cx="399167" cy="3081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696140" y="2139411"/>
        <a:ext cx="0" cy="0"/>
      </dsp:txXfrm>
    </dsp:sp>
    <dsp:sp modelId="{EBE3F200-CE00-4CA2-9D21-6E80961A16C1}">
      <dsp:nvSpPr>
        <dsp:cNvPr id="0" name=""/>
        <dsp:cNvSpPr/>
      </dsp:nvSpPr>
      <dsp:spPr>
        <a:xfrm>
          <a:off x="4865969" y="1213308"/>
          <a:ext cx="1330518" cy="133051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5060819" y="1408158"/>
        <a:ext cx="940818" cy="940818"/>
      </dsp:txXfrm>
    </dsp:sp>
    <dsp:sp modelId="{EA1823DA-A471-4397-90CC-BE865AE1717C}">
      <dsp:nvSpPr>
        <dsp:cNvPr id="0" name=""/>
        <dsp:cNvSpPr/>
      </dsp:nvSpPr>
      <dsp:spPr>
        <a:xfrm rot="3240000">
          <a:off x="4194958" y="3097336"/>
          <a:ext cx="399167" cy="3081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396749" y="3098803"/>
        <a:ext cx="0" cy="0"/>
      </dsp:txXfrm>
    </dsp:sp>
    <dsp:sp modelId="{81186C87-292A-43A8-9E1C-AC6B199F5FB1}">
      <dsp:nvSpPr>
        <dsp:cNvPr id="0" name=""/>
        <dsp:cNvSpPr/>
      </dsp:nvSpPr>
      <dsp:spPr>
        <a:xfrm>
          <a:off x="4237624" y="3147156"/>
          <a:ext cx="1330518" cy="133051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4432474" y="3342006"/>
        <a:ext cx="940818" cy="940818"/>
      </dsp:txXfrm>
    </dsp:sp>
    <dsp:sp modelId="{B0BA4C50-A7FD-49F1-9252-05CE3C69BEDF}">
      <dsp:nvSpPr>
        <dsp:cNvPr id="0" name=""/>
        <dsp:cNvSpPr/>
      </dsp:nvSpPr>
      <dsp:spPr>
        <a:xfrm rot="7560000">
          <a:off x="3178274" y="3097336"/>
          <a:ext cx="399167" cy="3081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391797" y="3110534"/>
        <a:ext cx="0" cy="0"/>
      </dsp:txXfrm>
    </dsp:sp>
    <dsp:sp modelId="{275FB8CE-F6ED-4700-87DC-46F59D59F38B}">
      <dsp:nvSpPr>
        <dsp:cNvPr id="0" name=""/>
        <dsp:cNvSpPr/>
      </dsp:nvSpPr>
      <dsp:spPr>
        <a:xfrm>
          <a:off x="2204257" y="3147156"/>
          <a:ext cx="1330518" cy="133051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2399107" y="3342006"/>
        <a:ext cx="940818" cy="940818"/>
      </dsp:txXfrm>
    </dsp:sp>
    <dsp:sp modelId="{F5901C2D-DB07-4B1A-AFB2-3FEB2AFC18C2}">
      <dsp:nvSpPr>
        <dsp:cNvPr id="0" name=""/>
        <dsp:cNvSpPr/>
      </dsp:nvSpPr>
      <dsp:spPr>
        <a:xfrm rot="11880000">
          <a:off x="2864102" y="2130412"/>
          <a:ext cx="399167" cy="3081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070092" y="2158392"/>
        <a:ext cx="0" cy="0"/>
      </dsp:txXfrm>
    </dsp:sp>
    <dsp:sp modelId="{A1F45F3F-B68C-4BB7-B908-2DE1A7481BBC}">
      <dsp:nvSpPr>
        <dsp:cNvPr id="0" name=""/>
        <dsp:cNvSpPr/>
      </dsp:nvSpPr>
      <dsp:spPr>
        <a:xfrm>
          <a:off x="1575912" y="1213308"/>
          <a:ext cx="1330518" cy="133051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1770762" y="1408158"/>
        <a:ext cx="940818" cy="9408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335728" y="1748494"/>
          <a:ext cx="1329542" cy="1329542"/>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ar-EG" sz="2300" b="1" kern="1200">
              <a:solidFill>
                <a:sysClr val="windowText" lastClr="000000">
                  <a:hueOff val="0"/>
                  <a:satOff val="0"/>
                  <a:lumOff val="0"/>
                  <a:alphaOff val="0"/>
                </a:sysClr>
              </a:solidFill>
              <a:latin typeface="Calibri"/>
              <a:ea typeface="+mn-ea"/>
              <a:cs typeface="Arial"/>
            </a:rPr>
            <a:t>أفكار للتغذية المرتدة</a:t>
          </a:r>
          <a:endParaRPr lang="ar-SA" sz="2300" b="1" kern="1200">
            <a:solidFill>
              <a:sysClr val="windowText" lastClr="000000">
                <a:hueOff val="0"/>
                <a:satOff val="0"/>
                <a:lumOff val="0"/>
                <a:alphaOff val="0"/>
              </a:sysClr>
            </a:solidFill>
            <a:latin typeface="Calibri"/>
            <a:ea typeface="+mn-ea"/>
            <a:cs typeface="Arial"/>
          </a:endParaRPr>
        </a:p>
      </dsp:txBody>
      <dsp:txXfrm>
        <a:off x="3530435" y="1943201"/>
        <a:ext cx="940128" cy="940128"/>
      </dsp:txXfrm>
    </dsp:sp>
    <dsp:sp modelId="{F47D0004-AF76-4C52-9F16-13523374370C}">
      <dsp:nvSpPr>
        <dsp:cNvPr id="0" name=""/>
        <dsp:cNvSpPr/>
      </dsp:nvSpPr>
      <dsp:spPr>
        <a:xfrm rot="16200000">
          <a:off x="3799407" y="1532446"/>
          <a:ext cx="402184" cy="2991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990445" y="1557456"/>
        <a:ext cx="0" cy="0"/>
      </dsp:txXfrm>
    </dsp:sp>
    <dsp:sp modelId="{B67874AF-3E7F-4BB8-A24B-91AD8045A6C1}">
      <dsp:nvSpPr>
        <dsp:cNvPr id="0" name=""/>
        <dsp:cNvSpPr/>
      </dsp:nvSpPr>
      <dsp:spPr>
        <a:xfrm>
          <a:off x="3335728" y="16766"/>
          <a:ext cx="1329542" cy="1329542"/>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3530435" y="211473"/>
        <a:ext cx="940128" cy="940128"/>
      </dsp:txXfrm>
    </dsp:sp>
    <dsp:sp modelId="{15A54650-B814-486E-B152-0CA21267B828}">
      <dsp:nvSpPr>
        <dsp:cNvPr id="0" name=""/>
        <dsp:cNvSpPr/>
      </dsp:nvSpPr>
      <dsp:spPr>
        <a:xfrm rot="20520000">
          <a:off x="4622892" y="2130743"/>
          <a:ext cx="402184" cy="2991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811315" y="2139243"/>
        <a:ext cx="0" cy="0"/>
      </dsp:txXfrm>
    </dsp:sp>
    <dsp:sp modelId="{EBE3F200-CE00-4CA2-9D21-6E80961A16C1}">
      <dsp:nvSpPr>
        <dsp:cNvPr id="0" name=""/>
        <dsp:cNvSpPr/>
      </dsp:nvSpPr>
      <dsp:spPr>
        <a:xfrm>
          <a:off x="4982699" y="1213360"/>
          <a:ext cx="1329542" cy="1329542"/>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5177406" y="1408067"/>
        <a:ext cx="940128" cy="940128"/>
      </dsp:txXfrm>
    </dsp:sp>
    <dsp:sp modelId="{EA1823DA-A471-4397-90CC-BE865AE1717C}">
      <dsp:nvSpPr>
        <dsp:cNvPr id="0" name=""/>
        <dsp:cNvSpPr/>
      </dsp:nvSpPr>
      <dsp:spPr>
        <a:xfrm rot="3240000">
          <a:off x="4308349" y="3098808"/>
          <a:ext cx="402184" cy="2991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511666" y="3099718"/>
        <a:ext cx="0" cy="0"/>
      </dsp:txXfrm>
    </dsp:sp>
    <dsp:sp modelId="{81186C87-292A-43A8-9E1C-AC6B199F5FB1}">
      <dsp:nvSpPr>
        <dsp:cNvPr id="0" name=""/>
        <dsp:cNvSpPr/>
      </dsp:nvSpPr>
      <dsp:spPr>
        <a:xfrm>
          <a:off x="4353612" y="3149490"/>
          <a:ext cx="1329542" cy="1329542"/>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4548319" y="3344197"/>
        <a:ext cx="940128" cy="940128"/>
      </dsp:txXfrm>
    </dsp:sp>
    <dsp:sp modelId="{B0BA4C50-A7FD-49F1-9252-05CE3C69BEDF}">
      <dsp:nvSpPr>
        <dsp:cNvPr id="0" name=""/>
        <dsp:cNvSpPr/>
      </dsp:nvSpPr>
      <dsp:spPr>
        <a:xfrm rot="7560000">
          <a:off x="3290465" y="3098808"/>
          <a:ext cx="402184" cy="2991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505602" y="3111538"/>
        <a:ext cx="0" cy="0"/>
      </dsp:txXfrm>
    </dsp:sp>
    <dsp:sp modelId="{275FB8CE-F6ED-4700-87DC-46F59D59F38B}">
      <dsp:nvSpPr>
        <dsp:cNvPr id="0" name=""/>
        <dsp:cNvSpPr/>
      </dsp:nvSpPr>
      <dsp:spPr>
        <a:xfrm>
          <a:off x="2317845" y="3149490"/>
          <a:ext cx="1329542" cy="1329542"/>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2512552" y="3344197"/>
        <a:ext cx="940128" cy="940128"/>
      </dsp:txXfrm>
    </dsp:sp>
    <dsp:sp modelId="{F5901C2D-DB07-4B1A-AFB2-3FEB2AFC18C2}">
      <dsp:nvSpPr>
        <dsp:cNvPr id="0" name=""/>
        <dsp:cNvSpPr/>
      </dsp:nvSpPr>
      <dsp:spPr>
        <a:xfrm rot="11880000">
          <a:off x="2975922" y="2130743"/>
          <a:ext cx="402184" cy="2991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183470" y="2158368"/>
        <a:ext cx="0" cy="0"/>
      </dsp:txXfrm>
    </dsp:sp>
    <dsp:sp modelId="{A1F45F3F-B68C-4BB7-B908-2DE1A7481BBC}">
      <dsp:nvSpPr>
        <dsp:cNvPr id="0" name=""/>
        <dsp:cNvSpPr/>
      </dsp:nvSpPr>
      <dsp:spPr>
        <a:xfrm>
          <a:off x="1688758" y="1213360"/>
          <a:ext cx="1329542" cy="1329542"/>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1883465" y="1408067"/>
        <a:ext cx="940128" cy="94012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967E3C-6CFE-46C5-9F94-417EA3A76029}">
      <dsp:nvSpPr>
        <dsp:cNvPr id="0" name=""/>
        <dsp:cNvSpPr/>
      </dsp:nvSpPr>
      <dsp:spPr>
        <a:xfrm>
          <a:off x="0" y="39000"/>
          <a:ext cx="6248400" cy="725399"/>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110" tIns="118110" rIns="118110" bIns="118110" numCol="1" spcCol="1270" anchor="ctr" anchorCtr="0">
          <a:noAutofit/>
        </a:bodyPr>
        <a:lstStyle/>
        <a:p>
          <a:pPr lvl="0" algn="r" defTabSz="1377950" rtl="1">
            <a:lnSpc>
              <a:spcPct val="90000"/>
            </a:lnSpc>
            <a:spcBef>
              <a:spcPct val="0"/>
            </a:spcBef>
            <a:spcAft>
              <a:spcPct val="35000"/>
            </a:spcAft>
          </a:pPr>
          <a:r>
            <a:rPr lang="ar-EG" sz="3100" kern="1200" smtClean="0"/>
            <a:t>تزود المتعلم بمعلومات عن نتائج عمله.</a:t>
          </a:r>
          <a:endParaRPr lang="ar-EG" sz="3100" kern="1200"/>
        </a:p>
      </dsp:txBody>
      <dsp:txXfrm>
        <a:off x="35411" y="74411"/>
        <a:ext cx="6177578" cy="654577"/>
      </dsp:txXfrm>
    </dsp:sp>
    <dsp:sp modelId="{AE2CF078-067A-4FE4-A642-A70B70932725}">
      <dsp:nvSpPr>
        <dsp:cNvPr id="0" name=""/>
        <dsp:cNvSpPr/>
      </dsp:nvSpPr>
      <dsp:spPr>
        <a:xfrm>
          <a:off x="0" y="853680"/>
          <a:ext cx="6248400" cy="725399"/>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110" tIns="118110" rIns="118110" bIns="118110" numCol="1" spcCol="1270" anchor="ctr" anchorCtr="0">
          <a:noAutofit/>
        </a:bodyPr>
        <a:lstStyle/>
        <a:p>
          <a:pPr lvl="0" algn="r" defTabSz="1377950" rtl="1">
            <a:lnSpc>
              <a:spcPct val="90000"/>
            </a:lnSpc>
            <a:spcBef>
              <a:spcPct val="0"/>
            </a:spcBef>
            <a:spcAft>
              <a:spcPct val="35000"/>
            </a:spcAft>
          </a:pPr>
          <a:r>
            <a:rPr lang="ar-EG" sz="3100" kern="1200" smtClean="0"/>
            <a:t>تصحيح الأخطاء.</a:t>
          </a:r>
          <a:endParaRPr lang="ar-EG" sz="3100" kern="1200"/>
        </a:p>
      </dsp:txBody>
      <dsp:txXfrm>
        <a:off x="35411" y="889091"/>
        <a:ext cx="6177578" cy="654577"/>
      </dsp:txXfrm>
    </dsp:sp>
    <dsp:sp modelId="{485A1155-A037-4FB9-9136-9824DB2A0264}">
      <dsp:nvSpPr>
        <dsp:cNvPr id="0" name=""/>
        <dsp:cNvSpPr/>
      </dsp:nvSpPr>
      <dsp:spPr>
        <a:xfrm>
          <a:off x="0" y="1668360"/>
          <a:ext cx="6248400" cy="725399"/>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110" tIns="118110" rIns="118110" bIns="118110" numCol="1" spcCol="1270" anchor="ctr" anchorCtr="0">
          <a:noAutofit/>
        </a:bodyPr>
        <a:lstStyle/>
        <a:p>
          <a:pPr lvl="0" algn="r" defTabSz="1377950" rtl="1">
            <a:lnSpc>
              <a:spcPct val="90000"/>
            </a:lnSpc>
            <a:spcBef>
              <a:spcPct val="0"/>
            </a:spcBef>
            <a:spcAft>
              <a:spcPct val="35000"/>
            </a:spcAft>
          </a:pPr>
          <a:r>
            <a:rPr lang="ar-EG" sz="3100" kern="1200" smtClean="0"/>
            <a:t>تفسر أسباب خطأ الاستجابة وكيفية تصحيحه.</a:t>
          </a:r>
          <a:endParaRPr lang="ar-EG" sz="3100" kern="1200"/>
        </a:p>
      </dsp:txBody>
      <dsp:txXfrm>
        <a:off x="35411" y="1703771"/>
        <a:ext cx="6177578" cy="654577"/>
      </dsp:txXfrm>
    </dsp:sp>
    <dsp:sp modelId="{6C0AAD43-032B-4FF6-908B-45CA0C831BFB}">
      <dsp:nvSpPr>
        <dsp:cNvPr id="0" name=""/>
        <dsp:cNvSpPr/>
      </dsp:nvSpPr>
      <dsp:spPr>
        <a:xfrm>
          <a:off x="0" y="2483040"/>
          <a:ext cx="6248400" cy="725399"/>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110" tIns="118110" rIns="118110" bIns="118110" numCol="1" spcCol="1270" anchor="ctr" anchorCtr="0">
          <a:noAutofit/>
        </a:bodyPr>
        <a:lstStyle/>
        <a:p>
          <a:pPr lvl="0" algn="r" defTabSz="1377950" rtl="1">
            <a:lnSpc>
              <a:spcPct val="90000"/>
            </a:lnSpc>
            <a:spcBef>
              <a:spcPct val="0"/>
            </a:spcBef>
            <a:spcAft>
              <a:spcPct val="35000"/>
            </a:spcAft>
          </a:pPr>
          <a:r>
            <a:rPr lang="ar-EG" sz="3100" kern="1200" smtClean="0"/>
            <a:t>تساعد على النهوض بدافعية المتعلم.</a:t>
          </a:r>
          <a:endParaRPr lang="ar-EG" sz="3100" kern="1200"/>
        </a:p>
      </dsp:txBody>
      <dsp:txXfrm>
        <a:off x="35411" y="2518451"/>
        <a:ext cx="6177578" cy="654577"/>
      </dsp:txXfrm>
    </dsp:sp>
    <dsp:sp modelId="{CC73B07F-4345-460D-8AB4-59755907FEEF}">
      <dsp:nvSpPr>
        <dsp:cNvPr id="0" name=""/>
        <dsp:cNvSpPr/>
      </dsp:nvSpPr>
      <dsp:spPr>
        <a:xfrm>
          <a:off x="0" y="3297720"/>
          <a:ext cx="6248400" cy="725399"/>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110" tIns="118110" rIns="118110" bIns="118110" numCol="1" spcCol="1270" anchor="ctr" anchorCtr="0">
          <a:noAutofit/>
        </a:bodyPr>
        <a:lstStyle/>
        <a:p>
          <a:pPr lvl="0" algn="r" defTabSz="1377950" rtl="1">
            <a:lnSpc>
              <a:spcPct val="90000"/>
            </a:lnSpc>
            <a:spcBef>
              <a:spcPct val="0"/>
            </a:spcBef>
            <a:spcAft>
              <a:spcPct val="35000"/>
            </a:spcAft>
          </a:pPr>
          <a:r>
            <a:rPr lang="ar-EG" sz="3100" kern="1200" smtClean="0"/>
            <a:t>تعزيز السلوك وتثبيته.</a:t>
          </a:r>
          <a:endParaRPr lang="ar-EG" sz="3100" kern="1200"/>
        </a:p>
      </dsp:txBody>
      <dsp:txXfrm>
        <a:off x="35411" y="3333131"/>
        <a:ext cx="6177578" cy="654577"/>
      </dsp:txXfrm>
    </dsp:sp>
    <dsp:sp modelId="{B0F8E924-40B8-475A-80A3-279D8D163FDE}">
      <dsp:nvSpPr>
        <dsp:cNvPr id="0" name=""/>
        <dsp:cNvSpPr/>
      </dsp:nvSpPr>
      <dsp:spPr>
        <a:xfrm>
          <a:off x="0" y="4112400"/>
          <a:ext cx="6248400" cy="725399"/>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110" tIns="118110" rIns="118110" bIns="118110" numCol="1" spcCol="1270" anchor="ctr" anchorCtr="0">
          <a:noAutofit/>
        </a:bodyPr>
        <a:lstStyle/>
        <a:p>
          <a:pPr lvl="0" algn="r" defTabSz="1377950" rtl="1">
            <a:lnSpc>
              <a:spcPct val="90000"/>
            </a:lnSpc>
            <a:spcBef>
              <a:spcPct val="0"/>
            </a:spcBef>
            <a:spcAft>
              <a:spcPct val="35000"/>
            </a:spcAft>
          </a:pPr>
          <a:r>
            <a:rPr lang="ar-EG" sz="3100" kern="1200" smtClean="0"/>
            <a:t>التوجيه نحو الهدف.</a:t>
          </a:r>
          <a:endParaRPr lang="ar-EG" sz="3100" kern="1200"/>
        </a:p>
      </dsp:txBody>
      <dsp:txXfrm>
        <a:off x="35411" y="4147811"/>
        <a:ext cx="6177578" cy="6545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46649-D10A-45F9-934D-D062F94BCD1C}">
      <dsp:nvSpPr>
        <dsp:cNvPr id="0" name=""/>
        <dsp:cNvSpPr/>
      </dsp:nvSpPr>
      <dsp:spPr>
        <a:xfrm>
          <a:off x="0" y="129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تقدم بعد الأداء بأسرع وقت ممكن بردود أفعال لفظية أو كتابية.</a:t>
          </a:r>
          <a:endParaRPr lang="ar-EG" sz="2000" kern="1200"/>
        </a:p>
      </dsp:txBody>
      <dsp:txXfrm>
        <a:off x="37125" y="50025"/>
        <a:ext cx="6707550" cy="686250"/>
      </dsp:txXfrm>
    </dsp:sp>
    <dsp:sp modelId="{9EC1A9BE-E652-4FFB-939E-D69BB1CF4AE5}">
      <dsp:nvSpPr>
        <dsp:cNvPr id="0" name=""/>
        <dsp:cNvSpPr/>
      </dsp:nvSpPr>
      <dsp:spPr>
        <a:xfrm>
          <a:off x="0" y="8310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التوازن بين الإطراء والنقد.</a:t>
          </a:r>
          <a:endParaRPr lang="ar-EG" sz="2000" kern="1200"/>
        </a:p>
      </dsp:txBody>
      <dsp:txXfrm>
        <a:off x="37125" y="868125"/>
        <a:ext cx="6707550" cy="686250"/>
      </dsp:txXfrm>
    </dsp:sp>
    <dsp:sp modelId="{51CCDA55-5855-4C37-925E-4CE2EEDF9E02}">
      <dsp:nvSpPr>
        <dsp:cNvPr id="0" name=""/>
        <dsp:cNvSpPr/>
      </dsp:nvSpPr>
      <dsp:spPr>
        <a:xfrm>
          <a:off x="0" y="16491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تعزيز السلوك بعد حدوثه وليس قبله.</a:t>
          </a:r>
          <a:endParaRPr lang="ar-EG" sz="2000" kern="1200"/>
        </a:p>
      </dsp:txBody>
      <dsp:txXfrm>
        <a:off x="37125" y="1686225"/>
        <a:ext cx="6707550" cy="686250"/>
      </dsp:txXfrm>
    </dsp:sp>
    <dsp:sp modelId="{E608F456-EC6A-4A5B-A0B9-241A4B88577F}">
      <dsp:nvSpPr>
        <dsp:cNvPr id="0" name=""/>
        <dsp:cNvSpPr/>
      </dsp:nvSpPr>
      <dsp:spPr>
        <a:xfrm>
          <a:off x="0" y="24672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العمل على نشر بعض النتائج وتعميمها مثل التعليقات على لوحة صفية.</a:t>
          </a:r>
          <a:endParaRPr lang="ar-EG" sz="2000" kern="1200"/>
        </a:p>
      </dsp:txBody>
      <dsp:txXfrm>
        <a:off x="37125" y="2504325"/>
        <a:ext cx="6707550" cy="686250"/>
      </dsp:txXfrm>
    </dsp:sp>
    <dsp:sp modelId="{33D1FB73-9714-4B4C-89F2-27FA041749CC}">
      <dsp:nvSpPr>
        <dsp:cNvPr id="0" name=""/>
        <dsp:cNvSpPr/>
      </dsp:nvSpPr>
      <dsp:spPr>
        <a:xfrm>
          <a:off x="0" y="32853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أن تكون محدودة ونوعية ولا تكون عامة.</a:t>
          </a:r>
          <a:endParaRPr lang="ar-EG" sz="2000" kern="1200"/>
        </a:p>
      </dsp:txBody>
      <dsp:txXfrm>
        <a:off x="37125" y="3322425"/>
        <a:ext cx="6707550" cy="686250"/>
      </dsp:txXfrm>
    </dsp:sp>
    <dsp:sp modelId="{392CAE38-1E0A-43A8-BEDD-2884615BD2D2}">
      <dsp:nvSpPr>
        <dsp:cNvPr id="0" name=""/>
        <dsp:cNvSpPr/>
      </dsp:nvSpPr>
      <dsp:spPr>
        <a:xfrm>
          <a:off x="0" y="41034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الشمول بحيث تشمل جميع عناصر العملية التعليمية التعلمية، وكذلك كل المتعلمين على اختلاف مستوياتهم التحصيلية والعمرية والعقلية.</a:t>
          </a:r>
          <a:endParaRPr lang="ar-EG" sz="2000" kern="1200"/>
        </a:p>
      </dsp:txBody>
      <dsp:txXfrm>
        <a:off x="37125" y="4140525"/>
        <a:ext cx="6707550" cy="6862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19A186-53D4-4E7B-B2F2-6B5D5FED5EA3}">
      <dsp:nvSpPr>
        <dsp:cNvPr id="0" name=""/>
        <dsp:cNvSpPr/>
      </dsp:nvSpPr>
      <dsp:spPr>
        <a:xfrm>
          <a:off x="0" y="129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الاهتمام برأي المتعلمين عن التغذية الراجعة.</a:t>
          </a:r>
          <a:endParaRPr lang="ar-EG" sz="2000" kern="1200"/>
        </a:p>
      </dsp:txBody>
      <dsp:txXfrm>
        <a:off x="37125" y="50025"/>
        <a:ext cx="6707550" cy="686250"/>
      </dsp:txXfrm>
    </dsp:sp>
    <dsp:sp modelId="{FE85A9F2-832C-4A8B-BD42-5C8540EB4786}">
      <dsp:nvSpPr>
        <dsp:cNvPr id="0" name=""/>
        <dsp:cNvSpPr/>
      </dsp:nvSpPr>
      <dsp:spPr>
        <a:xfrm>
          <a:off x="0" y="8310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جمع المعلومات عما تم إنجازه من الطالب.</a:t>
          </a:r>
          <a:endParaRPr lang="ar-EG" sz="2000" kern="1200"/>
        </a:p>
      </dsp:txBody>
      <dsp:txXfrm>
        <a:off x="37125" y="868125"/>
        <a:ext cx="6707550" cy="686250"/>
      </dsp:txXfrm>
    </dsp:sp>
    <dsp:sp modelId="{CB0A7B5E-D2BF-4419-BAF5-50D28892AF26}">
      <dsp:nvSpPr>
        <dsp:cNvPr id="0" name=""/>
        <dsp:cNvSpPr/>
      </dsp:nvSpPr>
      <dsp:spPr>
        <a:xfrm>
          <a:off x="0" y="16491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أن يكون هدف التغذية الراجعة هو تحسين جودة الأداء أثناء عملية التدريس وليس هدفها النقد غير الهادف.</a:t>
          </a:r>
          <a:endParaRPr lang="ar-EG" sz="2000" kern="1200"/>
        </a:p>
      </dsp:txBody>
      <dsp:txXfrm>
        <a:off x="37125" y="1686225"/>
        <a:ext cx="6707550" cy="686250"/>
      </dsp:txXfrm>
    </dsp:sp>
    <dsp:sp modelId="{DE296669-EC2E-4E4D-A053-EC234AC36EEE}">
      <dsp:nvSpPr>
        <dsp:cNvPr id="0" name=""/>
        <dsp:cNvSpPr/>
      </dsp:nvSpPr>
      <dsp:spPr>
        <a:xfrm>
          <a:off x="0" y="24672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أن تبدأ بالإيجابيات.</a:t>
          </a:r>
          <a:endParaRPr lang="ar-EG" sz="2000" kern="1200"/>
        </a:p>
      </dsp:txBody>
      <dsp:txXfrm>
        <a:off x="37125" y="2504325"/>
        <a:ext cx="6707550" cy="686250"/>
      </dsp:txXfrm>
    </dsp:sp>
    <dsp:sp modelId="{5EA56DD0-14A6-45EC-8982-AB04E925B55F}">
      <dsp:nvSpPr>
        <dsp:cNvPr id="0" name=""/>
        <dsp:cNvSpPr/>
      </dsp:nvSpPr>
      <dsp:spPr>
        <a:xfrm>
          <a:off x="0" y="32853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أن تركز على السلوك الذي يمكن تغييره.</a:t>
          </a:r>
          <a:endParaRPr lang="ar-EG" sz="2000" kern="1200"/>
        </a:p>
      </dsp:txBody>
      <dsp:txXfrm>
        <a:off x="37125" y="3322425"/>
        <a:ext cx="6707550" cy="686250"/>
      </dsp:txXfrm>
    </dsp:sp>
    <dsp:sp modelId="{1B17DD25-F84A-4CE2-BC77-1F6C79D616BB}">
      <dsp:nvSpPr>
        <dsp:cNvPr id="0" name=""/>
        <dsp:cNvSpPr/>
      </dsp:nvSpPr>
      <dsp:spPr>
        <a:xfrm>
          <a:off x="0" y="4103400"/>
          <a:ext cx="6781800" cy="7605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ar-EG" sz="2000" kern="1200" smtClean="0"/>
            <a:t>تقديم البدائل.</a:t>
          </a:r>
          <a:endParaRPr lang="ar-EG" sz="2000" kern="1200"/>
        </a:p>
      </dsp:txBody>
      <dsp:txXfrm>
        <a:off x="37125" y="4140525"/>
        <a:ext cx="6707550" cy="68625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AECA693-9F34-486E-BF7A-B83B4DD66B6A}" type="datetimeFigureOut">
              <a:rPr lang="ar-EG" smtClean="0"/>
              <a:t>27/12/1444</a:t>
            </a:fld>
            <a:endParaRPr lang="ar-EG"/>
          </a:p>
        </p:txBody>
      </p:sp>
      <p:sp>
        <p:nvSpPr>
          <p:cNvPr id="4" name="Slide Image Placeholder 3"/>
          <p:cNvSpPr>
            <a:spLocks noGrp="1" noRot="1" noChangeAspect="1"/>
          </p:cNvSpPr>
          <p:nvPr>
            <p:ph type="sldImg" idx="2"/>
          </p:nvPr>
        </p:nvSpPr>
        <p:spPr>
          <a:xfrm>
            <a:off x="369888" y="685800"/>
            <a:ext cx="6118225"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4B6AF4F-186C-414A-B70F-E9F52ED0FCE1}" type="slidenum">
              <a:rPr lang="ar-EG" smtClean="0"/>
              <a:t>‹#›</a:t>
            </a:fld>
            <a:endParaRPr lang="ar-EG"/>
          </a:p>
        </p:txBody>
      </p:sp>
    </p:spTree>
    <p:extLst>
      <p:ext uri="{BB962C8B-B14F-4D97-AF65-F5344CB8AC3E}">
        <p14:creationId xmlns:p14="http://schemas.microsoft.com/office/powerpoint/2010/main" val="388682565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5800"/>
            <a:ext cx="61182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51A3E0-D98A-482C-9521-36C2BBA104F3}"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514297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5800"/>
            <a:ext cx="6118225"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ar-EG" sz="1200" dirty="0">
                <a:effectLst/>
                <a:latin typeface="Calibri" panose="020F0502020204030204" pitchFamily="34" charset="0"/>
                <a:ea typeface="Calibri" panose="020F0502020204030204" pitchFamily="34" charset="0"/>
                <a:cs typeface="Simplified Arabic" panose="02020603050405020304" pitchFamily="18" charset="-78"/>
              </a:rPr>
              <a:t>يوضّح المدرّب للمشاركين الهدف من الاختبار القبلي، والمتمثّل في تعرّف كل مشارك على مستواه الحالي من المعارف المرتبطة بمحتوى الحقيبة التدريبية (في جميع وحداتها التدريبية)</a:t>
            </a:r>
            <a:r>
              <a:rPr lang="en-US" sz="1200" dirty="0">
                <a:effectLst/>
                <a:latin typeface="Simplified Arabic" panose="02020603050405020304" pitchFamily="18"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lgn="r">
              <a:defRPr/>
            </a:pPr>
            <a:fld id="{5C51A3E0-D98A-482C-9521-36C2BBA104F3}" type="slidenum">
              <a:rPr lang="en-US" smtClean="0">
                <a:solidFill>
                  <a:prstClr val="black"/>
                </a:solidFill>
              </a:rPr>
              <a:pPr algn="r">
                <a:defRPr/>
              </a:pPr>
              <a:t>3</a:t>
            </a:fld>
            <a:endParaRPr lang="en-US">
              <a:solidFill>
                <a:prstClr val="black"/>
              </a:solidFill>
            </a:endParaRPr>
          </a:p>
        </p:txBody>
      </p:sp>
    </p:spTree>
    <p:extLst>
      <p:ext uri="{BB962C8B-B14F-4D97-AF65-F5344CB8AC3E}">
        <p14:creationId xmlns:p14="http://schemas.microsoft.com/office/powerpoint/2010/main" val="1215361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1709" y="758952"/>
            <a:ext cx="10099001"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4491" y="4455621"/>
            <a:ext cx="10099001"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3"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3694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388175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60118" y="412302"/>
            <a:ext cx="2639512"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41586" y="412302"/>
            <a:ext cx="7765519"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412171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xmlns="" id="{5AF0F476-FCB1-4FAD-A333-9C951E2B5D18}"/>
              </a:ext>
            </a:extLst>
          </p:cNvPr>
          <p:cNvSpPr>
            <a:spLocks noGrp="1"/>
          </p:cNvSpPr>
          <p:nvPr>
            <p:ph type="body" sz="quarter" idx="13" hasCustomPrompt="1"/>
          </p:nvPr>
        </p:nvSpPr>
        <p:spPr bwMode="gray">
          <a:xfrm>
            <a:off x="602179" y="1361292"/>
            <a:ext cx="10860048" cy="4623871"/>
          </a:xfrm>
        </p:spPr>
        <p:txBody>
          <a:bodyPr/>
          <a:lstStyle>
            <a:lvl1pPr algn="r" rtl="1">
              <a:defRPr sz="3200"/>
            </a:lvl1pPr>
            <a:lvl2pPr algn="r" rtl="1">
              <a:defRPr sz="3200"/>
            </a:lvl2pPr>
            <a:lvl3pPr algn="r" rtl="1">
              <a:defRPr sz="2667"/>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xmlns="" id="{F3037597-8BB0-4750-8FAD-252867721047}"/>
              </a:ext>
            </a:extLst>
          </p:cNvPr>
          <p:cNvSpPr>
            <a:spLocks noGrp="1"/>
          </p:cNvSpPr>
          <p:nvPr>
            <p:ph type="title" hasCustomPrompt="1"/>
          </p:nvPr>
        </p:nvSpPr>
        <p:spPr bwMode="gray">
          <a:xfrm>
            <a:off x="602180" y="320289"/>
            <a:ext cx="10860051" cy="720725"/>
          </a:xfrm>
        </p:spPr>
        <p:txBody>
          <a:bodyPr/>
          <a:lstStyle>
            <a:lvl1pPr algn="r" rtl="1">
              <a:defRPr sz="4800">
                <a:solidFill>
                  <a:schemeClr val="accent2">
                    <a:lumMod val="50000"/>
                  </a:schemeClr>
                </a:solidFill>
              </a:defRPr>
            </a:lvl1pPr>
          </a:lstStyle>
          <a:p>
            <a:r>
              <a:rPr lang="en-GB"/>
              <a:t>Click to add headline</a:t>
            </a:r>
            <a:endParaRPr lang="en-GB" dirty="0"/>
          </a:p>
        </p:txBody>
      </p:sp>
      <p:sp>
        <p:nvSpPr>
          <p:cNvPr id="6" name="Datumsplatzhalter 5">
            <a:extLst>
              <a:ext uri="{FF2B5EF4-FFF2-40B4-BE49-F238E27FC236}">
                <a16:creationId xmlns:a16="http://schemas.microsoft.com/office/drawing/2014/main" xmlns="" id="{7312137B-7817-4520-A9FF-87A20B391AA0}"/>
              </a:ext>
            </a:extLst>
          </p:cNvPr>
          <p:cNvSpPr>
            <a:spLocks noGrp="1"/>
          </p:cNvSpPr>
          <p:nvPr>
            <p:ph type="dt" sz="half" idx="14"/>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xmlns="" id="{0F93DA6A-ABDD-4D0F-AFE3-FF43762B7FB4}"/>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xmlns="" id="{7905C91D-31F5-4E80-9F76-6D372B3A1690}"/>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cxnSp>
        <p:nvCxnSpPr>
          <p:cNvPr id="5" name="Straight Connector 4">
            <a:extLst>
              <a:ext uri="{FF2B5EF4-FFF2-40B4-BE49-F238E27FC236}">
                <a16:creationId xmlns:a16="http://schemas.microsoft.com/office/drawing/2014/main" xmlns="" id="{375484D3-9CAA-94A8-9B43-5208CBCC8376}"/>
              </a:ext>
            </a:extLst>
          </p:cNvPr>
          <p:cNvCxnSpPr/>
          <p:nvPr userDrawn="1"/>
        </p:nvCxnSpPr>
        <p:spPr>
          <a:xfrm flipV="1">
            <a:off x="602174" y="1169661"/>
            <a:ext cx="10860052" cy="30796"/>
          </a:xfrm>
          <a:prstGeom prst="line">
            <a:avLst/>
          </a:prstGeom>
          <a:ln w="5080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8297252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xmlns="" id="{670A352A-9075-4383-BC37-7EF209BB4A7F}"/>
              </a:ext>
            </a:extLst>
          </p:cNvPr>
          <p:cNvSpPr>
            <a:spLocks noGrp="1"/>
          </p:cNvSpPr>
          <p:nvPr>
            <p:ph type="pic" sz="quarter" idx="11" hasCustomPrompt="1"/>
          </p:nvPr>
        </p:nvSpPr>
        <p:spPr bwMode="gray">
          <a:xfrm>
            <a:off x="164847" y="165106"/>
            <a:ext cx="11906353" cy="5968659"/>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cxnSp>
        <p:nvCxnSpPr>
          <p:cNvPr id="6" name="Gerade Verbindung mit Pfeil 5">
            <a:extLst>
              <a:ext uri="{FF2B5EF4-FFF2-40B4-BE49-F238E27FC236}">
                <a16:creationId xmlns:a16="http://schemas.microsoft.com/office/drawing/2014/main" xmlns="" id="{FE685868-EA5A-4891-A28F-04F16BEAED38}"/>
              </a:ext>
            </a:extLst>
          </p:cNvPr>
          <p:cNvCxnSpPr/>
          <p:nvPr userDrawn="1"/>
        </p:nvCxnSpPr>
        <p:spPr bwMode="gray">
          <a:xfrm>
            <a:off x="6120607"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a16="http://schemas.microsoft.com/office/drawing/2014/main" xmlns="" id="{22DB09A9-BCD0-4F35-8DC4-DDFE9DE6C2F9}"/>
              </a:ext>
            </a:extLst>
          </p:cNvPr>
          <p:cNvSpPr/>
          <p:nvPr userDrawn="1"/>
        </p:nvSpPr>
        <p:spPr bwMode="gray">
          <a:xfrm rot="5400000">
            <a:off x="-222789" y="562064"/>
            <a:ext cx="281941" cy="6120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
        <p:nvSpPr>
          <p:cNvPr id="15" name="Headline">
            <a:extLst>
              <a:ext uri="{FF2B5EF4-FFF2-40B4-BE49-F238E27FC236}">
                <a16:creationId xmlns:a16="http://schemas.microsoft.com/office/drawing/2014/main" xmlns="" id="{F8646EF2-FE73-41DC-B654-C5012A3720DD}"/>
              </a:ext>
            </a:extLst>
          </p:cNvPr>
          <p:cNvSpPr>
            <a:spLocks noGrp="1"/>
          </p:cNvSpPr>
          <p:nvPr>
            <p:ph type="title" hasCustomPrompt="1"/>
          </p:nvPr>
        </p:nvSpPr>
        <p:spPr bwMode="gray">
          <a:xfrm>
            <a:off x="164847" y="2093676"/>
            <a:ext cx="11906353" cy="4040085"/>
          </a:xfrm>
          <a:prstGeom prst="rect">
            <a:avLst/>
          </a:prstGeom>
          <a:blipFill dpi="0" rotWithShape="1">
            <a:blip r:embed="rId2">
              <a:alphaModFix amt="80000"/>
            </a:blip>
            <a:srcRect/>
            <a:stretch>
              <a:fillRect l="-10" r="-10"/>
            </a:stretch>
          </a:blipFill>
        </p:spPr>
        <p:txBody>
          <a:bodyPr wrap="square" lIns="576000" bIns="1036800" anchor="b">
            <a:noAutofit/>
          </a:bodyPr>
          <a:lstStyle>
            <a:lvl1pPr>
              <a:defRPr sz="3467" b="1">
                <a:solidFill>
                  <a:schemeClr val="tx1"/>
                </a:solidFill>
              </a:defRPr>
            </a:lvl1pPr>
          </a:lstStyle>
          <a:p>
            <a:r>
              <a:rPr lang="en-GB" dirty="0"/>
              <a:t>Section start slide</a:t>
            </a:r>
            <a:br>
              <a:rPr lang="en-GB" dirty="0"/>
            </a:br>
            <a:r>
              <a:rPr lang="en-GB" dirty="0"/>
              <a:t>with background photo (interchangeable)</a:t>
            </a:r>
          </a:p>
        </p:txBody>
      </p:sp>
      <p:pic>
        <p:nvPicPr>
          <p:cNvPr id="26" name="Beispiel" descr="Ein Bild, das Wand, Gebäude enthält.&#10;&#10;Automatisch generierte Beschreibung">
            <a:extLst>
              <a:ext uri="{FF2B5EF4-FFF2-40B4-BE49-F238E27FC236}">
                <a16:creationId xmlns:a16="http://schemas.microsoft.com/office/drawing/2014/main" xmlns="" id="{317CFD46-37B5-4632-BBA4-3F2278F98B67}"/>
              </a:ext>
            </a:extLst>
          </p:cNvPr>
          <p:cNvPicPr>
            <a:picLocks noChangeAspect="1"/>
          </p:cNvPicPr>
          <p:nvPr userDrawn="1"/>
        </p:nvPicPr>
        <p:blipFill>
          <a:blip r:embed="rId3"/>
          <a:stretch>
            <a:fillRect/>
          </a:stretch>
        </p:blipFill>
        <p:spPr bwMode="gray">
          <a:xfrm>
            <a:off x="10036380" y="1966807"/>
            <a:ext cx="1669256" cy="1147156"/>
          </a:xfrm>
          <a:prstGeom prst="rect">
            <a:avLst/>
          </a:prstGeom>
        </p:spPr>
      </p:pic>
      <p:sp>
        <p:nvSpPr>
          <p:cNvPr id="28" name="Subline">
            <a:extLst>
              <a:ext uri="{FF2B5EF4-FFF2-40B4-BE49-F238E27FC236}">
                <a16:creationId xmlns:a16="http://schemas.microsoft.com/office/drawing/2014/main" xmlns="" id="{6699B1E5-C447-4674-92BB-C2A1F3ADCF99}"/>
              </a:ext>
            </a:extLst>
          </p:cNvPr>
          <p:cNvSpPr>
            <a:spLocks noGrp="1"/>
          </p:cNvSpPr>
          <p:nvPr>
            <p:ph type="body" sz="quarter" idx="10" hasCustomPrompt="1"/>
          </p:nvPr>
        </p:nvSpPr>
        <p:spPr bwMode="gray">
          <a:xfrm>
            <a:off x="936899" y="4938869"/>
            <a:ext cx="10670682" cy="384721"/>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29" name="1.">
            <a:extLst>
              <a:ext uri="{FF2B5EF4-FFF2-40B4-BE49-F238E27FC236}">
                <a16:creationId xmlns:a16="http://schemas.microsoft.com/office/drawing/2014/main" xmlns="" id="{DF731E94-BC4E-4147-8280-79F13CCEF08B}"/>
              </a:ext>
            </a:extLst>
          </p:cNvPr>
          <p:cNvSpPr/>
          <p:nvPr userDrawn="1"/>
        </p:nvSpPr>
        <p:spPr bwMode="gray">
          <a:xfrm>
            <a:off x="5479018" y="170887"/>
            <a:ext cx="197644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30" name="2.">
            <a:extLst>
              <a:ext uri="{FF2B5EF4-FFF2-40B4-BE49-F238E27FC236}">
                <a16:creationId xmlns:a16="http://schemas.microsoft.com/office/drawing/2014/main" xmlns="" id="{6B919EA4-50E9-46C9-AC5A-76AC20E25106}"/>
              </a:ext>
            </a:extLst>
          </p:cNvPr>
          <p:cNvSpPr/>
          <p:nvPr userDrawn="1"/>
        </p:nvSpPr>
        <p:spPr bwMode="gray">
          <a:xfrm>
            <a:off x="7365429" y="170889"/>
            <a:ext cx="1976446" cy="313932"/>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31" name="3.">
            <a:extLst>
              <a:ext uri="{FF2B5EF4-FFF2-40B4-BE49-F238E27FC236}">
                <a16:creationId xmlns:a16="http://schemas.microsoft.com/office/drawing/2014/main" xmlns="" id="{36FCB48E-A225-433E-9552-1EC05D2E90CB}"/>
              </a:ext>
            </a:extLst>
          </p:cNvPr>
          <p:cNvSpPr/>
          <p:nvPr userDrawn="1"/>
        </p:nvSpPr>
        <p:spPr bwMode="gray">
          <a:xfrm>
            <a:off x="9721565" y="170888"/>
            <a:ext cx="249428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sp>
        <p:nvSpPr>
          <p:cNvPr id="32" name="how">
            <a:extLst>
              <a:ext uri="{FF2B5EF4-FFF2-40B4-BE49-F238E27FC236}">
                <a16:creationId xmlns:a16="http://schemas.microsoft.com/office/drawing/2014/main" xmlns="" id="{308DC210-80AE-4E96-8C9E-08E1D0F3C4B1}"/>
              </a:ext>
            </a:extLst>
          </p:cNvPr>
          <p:cNvSpPr txBox="1"/>
          <p:nvPr userDrawn="1"/>
        </p:nvSpPr>
        <p:spPr bwMode="gray">
          <a:xfrm>
            <a:off x="-3519813" y="237073"/>
            <a:ext cx="3437992" cy="1200329"/>
          </a:xfrm>
          <a:prstGeom prst="rect">
            <a:avLst/>
          </a:prstGeom>
          <a:noFill/>
        </p:spPr>
        <p:txBody>
          <a:bodyPr wrap="none"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sp>
        <p:nvSpPr>
          <p:cNvPr id="7" name="Datumsplatzhalter 6">
            <a:extLst>
              <a:ext uri="{FF2B5EF4-FFF2-40B4-BE49-F238E27FC236}">
                <a16:creationId xmlns:a16="http://schemas.microsoft.com/office/drawing/2014/main" xmlns="" id="{ECA10962-7562-45EF-9BCC-CF8E4A8ECDD8}"/>
              </a:ext>
            </a:extLst>
          </p:cNvPr>
          <p:cNvSpPr>
            <a:spLocks noGrp="1"/>
          </p:cNvSpPr>
          <p:nvPr>
            <p:ph type="dt" sz="half" idx="12"/>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xmlns="" id="{4EDF0250-D30F-4BC8-BDE1-DB1BD325237F}"/>
              </a:ext>
            </a:extLst>
          </p:cNvPr>
          <p:cNvSpPr>
            <a:spLocks noGrp="1"/>
          </p:cNvSpPr>
          <p:nvPr>
            <p:ph type="ftr" sz="quarter" idx="13"/>
          </p:nvPr>
        </p:nvSpPr>
        <p:spPr/>
        <p:txBody>
          <a:bodyPr/>
          <a:lstStyle/>
          <a:p>
            <a:r>
              <a:rPr lang="en-GB" dirty="0"/>
              <a:t>Titel of the presentation</a:t>
            </a:r>
          </a:p>
        </p:txBody>
      </p:sp>
      <p:sp>
        <p:nvSpPr>
          <p:cNvPr id="11" name="Foliennummernplatzhalter 10">
            <a:extLst>
              <a:ext uri="{FF2B5EF4-FFF2-40B4-BE49-F238E27FC236}">
                <a16:creationId xmlns:a16="http://schemas.microsoft.com/office/drawing/2014/main" xmlns="" id="{98F0E3FB-E27A-4457-B526-B2D2906906AA}"/>
              </a:ext>
            </a:extLst>
          </p:cNvPr>
          <p:cNvSpPr>
            <a:spLocks noGrp="1"/>
          </p:cNvSpPr>
          <p:nvPr>
            <p:ph type="sldNum" sz="quarter" idx="14"/>
          </p:nvPr>
        </p:nvSpPr>
        <p:spPr/>
        <p:txBody>
          <a:bodyPr/>
          <a:lstStyle/>
          <a:p>
            <a:r>
              <a:rPr lang="en-GB" dirty="0"/>
              <a:t>Page </a:t>
            </a:r>
            <a:fld id="{3A8B5DB7-81A8-4ED4-916B-6B23CD603687}" type="slidenum">
              <a:rPr lang="en-GB" smtClean="0"/>
              <a:pPr/>
              <a:t>‹#›</a:t>
            </a:fld>
            <a:endParaRPr lang="en-GB" dirty="0"/>
          </a:p>
        </p:txBody>
      </p:sp>
      <p:pic>
        <p:nvPicPr>
          <p:cNvPr id="23" name="Grafik 22" descr="Ein Bild, das Screenshot enthält.&#10;&#10;Automatisch generierte Beschreibung">
            <a:extLst>
              <a:ext uri="{FF2B5EF4-FFF2-40B4-BE49-F238E27FC236}">
                <a16:creationId xmlns:a16="http://schemas.microsoft.com/office/drawing/2014/main" xmlns="" id="{AFC53F5D-C099-4AB8-BEA0-0C0599C54F28}"/>
              </a:ext>
            </a:extLst>
          </p:cNvPr>
          <p:cNvPicPr>
            <a:picLocks noChangeAspect="1"/>
          </p:cNvPicPr>
          <p:nvPr userDrawn="1"/>
        </p:nvPicPr>
        <p:blipFill rotWithShape="1">
          <a:blip r:embed="rId4"/>
          <a:srcRect l="50418" r="36621"/>
          <a:stretch/>
        </p:blipFill>
        <p:spPr>
          <a:xfrm>
            <a:off x="10037082" y="1029491"/>
            <a:ext cx="519278" cy="787908"/>
          </a:xfrm>
          <a:prstGeom prst="rect">
            <a:avLst/>
          </a:prstGeom>
        </p:spPr>
      </p:pic>
      <p:grpSp>
        <p:nvGrpSpPr>
          <p:cNvPr id="33" name="Gruppieren 32">
            <a:extLst>
              <a:ext uri="{FF2B5EF4-FFF2-40B4-BE49-F238E27FC236}">
                <a16:creationId xmlns:a16="http://schemas.microsoft.com/office/drawing/2014/main" xmlns="" id="{71BF95A1-C507-454F-AD5B-C1AE17A76F07}"/>
              </a:ext>
            </a:extLst>
          </p:cNvPr>
          <p:cNvGrpSpPr/>
          <p:nvPr userDrawn="1"/>
        </p:nvGrpSpPr>
        <p:grpSpPr>
          <a:xfrm>
            <a:off x="7502958" y="1034682"/>
            <a:ext cx="2126015"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xmlns="" id="{355A07BF-0F32-412A-AAD2-48911D07B2F8}"/>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xmlns=""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grpSp>
      <p:sp>
        <p:nvSpPr>
          <p:cNvPr id="36" name="Rechteck">
            <a:extLst>
              <a:ext uri="{FF2B5EF4-FFF2-40B4-BE49-F238E27FC236}">
                <a16:creationId xmlns:a16="http://schemas.microsoft.com/office/drawing/2014/main" xmlns="" id="{9A38222B-6179-4D47-87DD-F77D00C82A5F}"/>
              </a:ext>
            </a:extLst>
          </p:cNvPr>
          <p:cNvSpPr/>
          <p:nvPr userDrawn="1"/>
        </p:nvSpPr>
        <p:spPr bwMode="gray">
          <a:xfrm>
            <a:off x="10080577" y="1279684"/>
            <a:ext cx="448095"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Tree>
    <p:extLst>
      <p:ext uri="{BB962C8B-B14F-4D97-AF65-F5344CB8AC3E}">
        <p14:creationId xmlns:p14="http://schemas.microsoft.com/office/powerpoint/2010/main" val="37534906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3037597-8BB0-4750-8FAD-252867721047}"/>
              </a:ext>
            </a:extLst>
          </p:cNvPr>
          <p:cNvSpPr>
            <a:spLocks noGrp="1"/>
          </p:cNvSpPr>
          <p:nvPr>
            <p:ph type="title" hasCustomPrompt="1"/>
          </p:nvPr>
        </p:nvSpPr>
        <p:spPr bwMode="gray">
          <a:xfrm>
            <a:off x="602180" y="320289"/>
            <a:ext cx="11469019" cy="720725"/>
          </a:xfrm>
        </p:spPr>
        <p:txBody>
          <a:bodyPr/>
          <a:lstStyle>
            <a:lvl1pPr>
              <a:defRPr/>
            </a:lvl1pPr>
          </a:lstStyle>
          <a:p>
            <a:r>
              <a:rPr lang="en-GB"/>
              <a:t>Click to add headline</a:t>
            </a:r>
            <a:endParaRPr lang="en-GB" dirty="0"/>
          </a:p>
        </p:txBody>
      </p:sp>
      <p:sp>
        <p:nvSpPr>
          <p:cNvPr id="6" name="Textplatzhalter 7">
            <a:extLst>
              <a:ext uri="{FF2B5EF4-FFF2-40B4-BE49-F238E27FC236}">
                <a16:creationId xmlns:a16="http://schemas.microsoft.com/office/drawing/2014/main" xmlns="" id="{F0E6115A-0138-4831-8CBC-F3B86D4660B2}"/>
              </a:ext>
            </a:extLst>
          </p:cNvPr>
          <p:cNvSpPr>
            <a:spLocks noGrp="1"/>
          </p:cNvSpPr>
          <p:nvPr>
            <p:ph type="body" sz="quarter" idx="13" hasCustomPrompt="1"/>
          </p:nvPr>
        </p:nvSpPr>
        <p:spPr bwMode="gray">
          <a:xfrm>
            <a:off x="602180" y="1361295"/>
            <a:ext cx="9602182" cy="4660625"/>
          </a:xfrm>
        </p:spPr>
        <p:txBody>
          <a:bodyPr/>
          <a:lstStyle>
            <a:lvl1pPr marL="304792" indent="-304792">
              <a:spcBef>
                <a:spcPts val="2400"/>
              </a:spcBef>
              <a:buFont typeface="+mj-lt"/>
              <a:buAutoNum type="arabicPeriod"/>
              <a:defRPr/>
            </a:lvl1pPr>
          </a:lstStyle>
          <a:p>
            <a:pPr lvl="0"/>
            <a:r>
              <a:rPr lang="en-GB" dirty="0"/>
              <a:t>Click to add text</a:t>
            </a:r>
          </a:p>
        </p:txBody>
      </p:sp>
      <p:sp>
        <p:nvSpPr>
          <p:cNvPr id="7" name="Datumsplatzhalter 6">
            <a:extLst>
              <a:ext uri="{FF2B5EF4-FFF2-40B4-BE49-F238E27FC236}">
                <a16:creationId xmlns:a16="http://schemas.microsoft.com/office/drawing/2014/main" xmlns="" id="{B452EF93-E523-4879-A016-E498F54384DB}"/>
              </a:ext>
            </a:extLst>
          </p:cNvPr>
          <p:cNvSpPr>
            <a:spLocks noGrp="1"/>
          </p:cNvSpPr>
          <p:nvPr>
            <p:ph type="dt" sz="half" idx="14"/>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xmlns="" id="{B153431B-7D6D-4B55-A0DF-437772147847}"/>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xmlns="" id="{7190EEF8-EC05-4B47-999A-57A36EBAB75C}"/>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45930355"/>
      </p:ext>
    </p:extLst>
  </p:cSld>
  <p:clrMapOvr>
    <a:masterClrMapping/>
  </p:clrMapOvr>
  <p:transition>
    <p:fade/>
  </p:transition>
  <p:extLst mod="1">
    <p:ext uri="{DCECCB84-F9BA-43D5-87BE-67443E8EF086}">
      <p15:sldGuideLst xmlns:p15="http://schemas.microsoft.com/office/powerpoint/2012/main" xmlns="">
        <p15:guide id="1" orient="horz" pos="284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2550" y="286604"/>
            <a:ext cx="10866360" cy="968440"/>
          </a:xfrm>
        </p:spPr>
        <p:txBody>
          <a:bodyPr/>
          <a:lstStyle/>
          <a:p>
            <a:r>
              <a:rPr lang="en-US"/>
              <a:t>Click to edit Master title style</a:t>
            </a:r>
            <a:endParaRPr lang="en-US" dirty="0"/>
          </a:p>
        </p:txBody>
      </p:sp>
      <p:sp>
        <p:nvSpPr>
          <p:cNvPr id="3" name="Content Placeholder 2"/>
          <p:cNvSpPr>
            <a:spLocks noGrp="1"/>
          </p:cNvSpPr>
          <p:nvPr>
            <p:ph idx="1"/>
          </p:nvPr>
        </p:nvSpPr>
        <p:spPr>
          <a:xfrm>
            <a:off x="712550" y="1255044"/>
            <a:ext cx="10866360" cy="491352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616896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09" y="758952"/>
            <a:ext cx="10099001"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101709" y="4453128"/>
            <a:ext cx="10099001"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3"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032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101709" y="286607"/>
            <a:ext cx="10099001"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01708" y="1845734"/>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3021" y="1845735"/>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411802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101709" y="286607"/>
            <a:ext cx="10099001"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01709"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1709"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021"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021"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945455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82A8DF7-79A1-45B2-9044-1802B4C44393}" type="datetimeFigureOut">
              <a:rPr lang="en-US" smtClean="0"/>
              <a:pPr/>
              <a:t>7/15/2023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958522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4173375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Rectangle 7"/>
          <p:cNvSpPr/>
          <p:nvPr/>
        </p:nvSpPr>
        <p:spPr>
          <a:xfrm>
            <a:off x="8174072" y="-33090"/>
            <a:ext cx="406714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8038525" y="-33090"/>
            <a:ext cx="6426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749269" y="1631589"/>
            <a:ext cx="3213318" cy="2286000"/>
          </a:xfrm>
        </p:spPr>
        <p:txBody>
          <a:bodyPr anchor="b">
            <a:normAutofit/>
          </a:bodyPr>
          <a:lstStyle>
            <a:lvl1pPr>
              <a:defRPr sz="3600" b="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508013" y="594359"/>
            <a:ext cx="7394968" cy="5257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67392" y="6459791"/>
            <a:ext cx="2629080" cy="365125"/>
          </a:xfrm>
        </p:spPr>
        <p:txBody>
          <a:bodyPr/>
          <a:lstStyle>
            <a:lvl1pPr algn="l">
              <a:defRPr/>
            </a:lvl1p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a:xfrm>
            <a:off x="4819978" y="6459791"/>
            <a:ext cx="4666962" cy="365125"/>
          </a:xfrm>
        </p:spPr>
        <p:txBody>
          <a:bodyPr/>
          <a:lstStyle>
            <a:lvl1pPr algn="l">
              <a:defRPr>
                <a:solidFill>
                  <a:schemeClr val="tx2"/>
                </a:solidFill>
              </a:defRPr>
            </a:lvl1pPr>
          </a:lstStyle>
          <a:p>
            <a:endParaRPr lang="en-US">
              <a:solidFill>
                <a:srgbClr val="455F51"/>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71C3A6D-90FA-494D-BB82-761D69B20ECE}" type="slidenum">
              <a:rPr lang="en-US" smtClean="0">
                <a:solidFill>
                  <a:srgbClr val="455F51"/>
                </a:solidFill>
              </a:rPr>
              <a:pPr/>
              <a:t>‹#›</a:t>
            </a:fld>
            <a:endParaRPr lang="en-US">
              <a:solidFill>
                <a:srgbClr val="455F51"/>
              </a:solidFill>
            </a:endParaRPr>
          </a:p>
        </p:txBody>
      </p:sp>
    </p:spTree>
    <p:extLst>
      <p:ext uri="{BB962C8B-B14F-4D97-AF65-F5344CB8AC3E}">
        <p14:creationId xmlns:p14="http://schemas.microsoft.com/office/powerpoint/2010/main" val="189064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238026"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11" y="5074920"/>
            <a:ext cx="10154469"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9" y="0"/>
            <a:ext cx="12241198"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01709" y="5907024"/>
            <a:ext cx="10154086"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252044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241213"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9" y="6334316"/>
            <a:ext cx="12241198"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699499" y="286609"/>
            <a:ext cx="10827645" cy="845511"/>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699499" y="1325362"/>
            <a:ext cx="10827645" cy="4883487"/>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01713" y="6459791"/>
            <a:ext cx="2482250" cy="365125"/>
          </a:xfrm>
          <a:prstGeom prst="rect">
            <a:avLst/>
          </a:prstGeom>
        </p:spPr>
        <p:txBody>
          <a:bodyPr vert="horz" lIns="91440" tIns="45720" rIns="91440" bIns="45720" rtlCol="0" anchor="ctr"/>
          <a:lstStyle>
            <a:lvl1pPr algn="l">
              <a:defRPr sz="900">
                <a:solidFill>
                  <a:srgbClr val="FFFFFF"/>
                </a:solidFill>
              </a:defRPr>
            </a:lvl1pPr>
          </a:lstStyle>
          <a:p>
            <a:fld id="{082A8DF7-79A1-45B2-9044-1802B4C44393}" type="datetimeFigureOut">
              <a:rPr lang="en-US" smtClean="0"/>
              <a:pPr/>
              <a:t>7/15/2023</a:t>
            </a:fld>
            <a:endParaRPr lang="en-US"/>
          </a:p>
        </p:txBody>
      </p:sp>
      <p:sp>
        <p:nvSpPr>
          <p:cNvPr id="5" name="Footer Placeholder 4"/>
          <p:cNvSpPr>
            <a:spLocks noGrp="1"/>
          </p:cNvSpPr>
          <p:nvPr>
            <p:ph type="ftr" sz="quarter" idx="3"/>
          </p:nvPr>
        </p:nvSpPr>
        <p:spPr>
          <a:xfrm>
            <a:off x="3701065" y="6459791"/>
            <a:ext cx="4842271"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40425" y="6459791"/>
            <a:ext cx="1317321" cy="365125"/>
          </a:xfrm>
          <a:prstGeom prst="rect">
            <a:avLst/>
          </a:prstGeom>
        </p:spPr>
        <p:txBody>
          <a:bodyPr vert="horz" lIns="91440" tIns="45720" rIns="91440" bIns="45720" rtlCol="0" anchor="ctr"/>
          <a:lstStyle>
            <a:lvl1pPr algn="r">
              <a:defRPr sz="1050">
                <a:solidFill>
                  <a:srgbClr val="FFFFFF"/>
                </a:solidFill>
              </a:defRPr>
            </a:lvl1pPr>
          </a:lstStyle>
          <a:p>
            <a:fld id="{971C3A6D-90FA-494D-BB82-761D69B20ECE}" type="slidenum">
              <a:rPr lang="en-US" smtClean="0"/>
              <a:pPr/>
              <a:t>‹#›</a:t>
            </a:fld>
            <a:endParaRPr lang="en-US"/>
          </a:p>
        </p:txBody>
      </p:sp>
      <p:cxnSp>
        <p:nvCxnSpPr>
          <p:cNvPr id="10" name="Straight Connector 9"/>
          <p:cNvCxnSpPr>
            <a:cxnSpLocks/>
          </p:cNvCxnSpPr>
          <p:nvPr/>
        </p:nvCxnSpPr>
        <p:spPr>
          <a:xfrm>
            <a:off x="706786" y="1258874"/>
            <a:ext cx="10827645" cy="0"/>
          </a:xfrm>
          <a:prstGeom prst="line">
            <a:avLst/>
          </a:prstGeom>
          <a:ln w="63500"/>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94575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r" defTabSz="914400" rtl="1" eaLnBrk="1" latinLnBrk="0" hangingPunct="1">
        <a:lnSpc>
          <a:spcPct val="85000"/>
        </a:lnSpc>
        <a:spcBef>
          <a:spcPct val="0"/>
        </a:spcBef>
        <a:buNone/>
        <a:defRPr sz="4800" b="1" kern="1200" spc="-50" baseline="0">
          <a:solidFill>
            <a:schemeClr val="accent2">
              <a:lumMod val="50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2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gi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gi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gi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gi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gif"/><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NUL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26.png"/><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7.png"/><Relationship Id="rId2" Type="http://schemas.openxmlformats.org/officeDocument/2006/relationships/diagramData" Target="../diagrams/data7.xml"/><Relationship Id="rId1" Type="http://schemas.openxmlformats.org/officeDocument/2006/relationships/slideLayout" Target="../slideLayouts/slideLayout1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8.png"/><Relationship Id="rId2" Type="http://schemas.openxmlformats.org/officeDocument/2006/relationships/diagramData" Target="../diagrams/data8.xml"/><Relationship Id="rId1" Type="http://schemas.openxmlformats.org/officeDocument/2006/relationships/slideLayout" Target="../slideLayouts/slideLayout1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7206" y="1219200"/>
            <a:ext cx="9273886" cy="1848075"/>
          </a:xfrm>
        </p:spPr>
        <p:txBody>
          <a:bodyPr>
            <a:normAutofit/>
          </a:bodyPr>
          <a:lstStyle/>
          <a:p>
            <a:pPr algn="ctr" rtl="1"/>
            <a:r>
              <a:rPr lang="ar-EG" sz="4800" b="1" dirty="0">
                <a:cs typeface="+mn-cs"/>
              </a:rPr>
              <a:t>الحقيبة </a:t>
            </a:r>
            <a:r>
              <a:rPr lang="ar-EG" sz="4800" b="1" dirty="0" smtClean="0">
                <a:cs typeface="+mn-cs"/>
              </a:rPr>
              <a:t>التدريبية   </a:t>
            </a:r>
            <a:r>
              <a:rPr lang="en-US" sz="4800" b="1" dirty="0">
                <a:cs typeface="+mn-cs"/>
              </a:rPr>
              <a:t/>
            </a:r>
            <a:br>
              <a:rPr lang="en-US" sz="4800" b="1" dirty="0">
                <a:cs typeface="+mn-cs"/>
              </a:rPr>
            </a:br>
            <a:r>
              <a:rPr lang="ar-EG" sz="4800" b="1" dirty="0" smtClean="0">
                <a:cs typeface="+mn-cs"/>
              </a:rPr>
              <a:t>مشروع التخرج</a:t>
            </a:r>
            <a:endParaRPr lang="en-US" sz="4800" b="1" dirty="0">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7394" y="-2535"/>
            <a:ext cx="4842459" cy="1261955"/>
          </a:xfrm>
          <a:prstGeom prst="rect">
            <a:avLst/>
          </a:prstGeom>
        </p:spPr>
      </p:pic>
      <p:sp>
        <p:nvSpPr>
          <p:cNvPr id="6" name="TextBox 5">
            <a:extLst>
              <a:ext uri="{FF2B5EF4-FFF2-40B4-BE49-F238E27FC236}">
                <a16:creationId xmlns:a16="http://schemas.microsoft.com/office/drawing/2014/main" xmlns="" id="{D6AA2BF2-661D-F9C1-34C4-73B9D3811B78}"/>
              </a:ext>
            </a:extLst>
          </p:cNvPr>
          <p:cNvSpPr txBox="1"/>
          <p:nvPr/>
        </p:nvSpPr>
        <p:spPr>
          <a:xfrm>
            <a:off x="1104491" y="3542097"/>
            <a:ext cx="10099001" cy="2314480"/>
          </a:xfrm>
          <a:prstGeom prst="rect">
            <a:avLst/>
          </a:prstGeom>
          <a:noFill/>
        </p:spPr>
        <p:txBody>
          <a:bodyPr wrap="square">
            <a:spAutoFit/>
          </a:bodyPr>
          <a:lstStyle/>
          <a:p>
            <a:pPr algn="ctr" rtl="1"/>
            <a:r>
              <a:rPr lang="ar-EG" sz="3600" b="1" dirty="0" smtClean="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rPr>
              <a:t>اليوم الرابع</a:t>
            </a:r>
          </a:p>
          <a:p>
            <a:pPr algn="r" rtl="1">
              <a:lnSpc>
                <a:spcPct val="115000"/>
              </a:lnSpc>
              <a:spcBef>
                <a:spcPts val="2400"/>
              </a:spcBef>
              <a:spcAft>
                <a:spcPts val="0"/>
              </a:spcAft>
            </a:pPr>
            <a:r>
              <a:rPr lang="ar-EG" sz="2400" b="1" kern="0" dirty="0">
                <a:solidFill>
                  <a:srgbClr val="4F6228"/>
                </a:solidFill>
                <a:latin typeface="Cambria"/>
                <a:ea typeface="Times New Roman"/>
                <a:cs typeface="Times New Roman"/>
              </a:rPr>
              <a:t>الوحدة التدريبية الرابعة:</a:t>
            </a:r>
            <a:endParaRPr lang="en-US" sz="2400" b="1" kern="0" dirty="0">
              <a:solidFill>
                <a:srgbClr val="4F6228"/>
              </a:solidFill>
              <a:latin typeface="Cambria"/>
              <a:ea typeface="Times New Roman"/>
              <a:cs typeface="Times New Roman"/>
            </a:endParaRPr>
          </a:p>
          <a:p>
            <a:pPr algn="ctr" rtl="1">
              <a:lnSpc>
                <a:spcPct val="115000"/>
              </a:lnSpc>
              <a:spcAft>
                <a:spcPts val="0"/>
              </a:spcAft>
            </a:pPr>
            <a:r>
              <a:rPr lang="ar-EG" sz="3200" b="1" dirty="0">
                <a:solidFill>
                  <a:srgbClr val="0070C0"/>
                </a:solidFill>
                <a:ea typeface="Calibri"/>
              </a:rPr>
              <a:t>معايير العروض التقديمية ، توثيق، تسويق مشروع التخرج</a:t>
            </a:r>
            <a:endParaRPr lang="en-US" sz="3200" dirty="0">
              <a:ea typeface="Calibri"/>
              <a:cs typeface="Arial"/>
            </a:endParaRPr>
          </a:p>
          <a:p>
            <a:pPr algn="ctr" rtl="1"/>
            <a:endParaRPr lang="en-US" sz="2400" dirty="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endParaRPr>
          </a:p>
        </p:txBody>
      </p:sp>
    </p:spTree>
    <p:extLst>
      <p:ext uri="{BB962C8B-B14F-4D97-AF65-F5344CB8AC3E}">
        <p14:creationId xmlns:p14="http://schemas.microsoft.com/office/powerpoint/2010/main" val="36727069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lnSpcReduction="10000"/>
          </a:bodyPr>
          <a:lstStyle/>
          <a:p>
            <a:pPr algn="just">
              <a:spcAft>
                <a:spcPts val="0"/>
              </a:spcAft>
            </a:pPr>
            <a:r>
              <a:rPr lang="ar-EG" dirty="0" smtClean="0">
                <a:solidFill>
                  <a:schemeClr val="tx1"/>
                </a:solidFill>
              </a:rPr>
              <a:t> </a:t>
            </a:r>
            <a:r>
              <a:rPr lang="ar-SA" b="1" dirty="0">
                <a:ea typeface="Calibri"/>
                <a:cs typeface="Simplified Arabic"/>
              </a:rPr>
              <a:t>هناك مجموعة من الاعتبارات التي ينبغي مراعاتها عند استخدام الصوت في العروض التقديمية منها ما يلي:</a:t>
            </a:r>
            <a:endParaRPr lang="en-US" dirty="0"/>
          </a:p>
          <a:p>
            <a:pPr marL="342900" lvl="0" indent="-342900" algn="just">
              <a:spcAft>
                <a:spcPts val="0"/>
              </a:spcAft>
              <a:buBlip>
                <a:blip r:embed="rId2"/>
              </a:buBlip>
            </a:pPr>
            <a:r>
              <a:rPr lang="ar-SA" dirty="0">
                <a:ea typeface="Calibri"/>
                <a:cs typeface="Simplified Arabic"/>
              </a:rPr>
              <a:t>وضوح الصوت ونقاءه.</a:t>
            </a:r>
            <a:endParaRPr lang="en-US" dirty="0"/>
          </a:p>
          <a:p>
            <a:pPr marL="342900" lvl="0" indent="-342900" algn="just">
              <a:spcAft>
                <a:spcPts val="0"/>
              </a:spcAft>
              <a:buBlip>
                <a:blip r:embed="rId2"/>
              </a:buBlip>
            </a:pPr>
            <a:r>
              <a:rPr lang="ar-SA" dirty="0">
                <a:ea typeface="Calibri"/>
                <a:cs typeface="Simplified Arabic"/>
              </a:rPr>
              <a:t>تزامن التعليق الصوتي مع النص أو الصور أو الرسومات سواء ثابتة أو متحركة.</a:t>
            </a:r>
            <a:endParaRPr lang="en-US" dirty="0"/>
          </a:p>
          <a:p>
            <a:pPr marL="342900" lvl="0" indent="-342900" algn="just">
              <a:spcAft>
                <a:spcPts val="0"/>
              </a:spcAft>
              <a:buBlip>
                <a:blip r:embed="rId2"/>
              </a:buBlip>
            </a:pPr>
            <a:r>
              <a:rPr lang="ar-SA" dirty="0">
                <a:ea typeface="Calibri"/>
                <a:cs typeface="Simplified Arabic"/>
              </a:rPr>
              <a:t>تجنب استخدام الصوت بدون عناصر بصرية على الشاشة.</a:t>
            </a:r>
            <a:endParaRPr lang="en-US" dirty="0"/>
          </a:p>
          <a:p>
            <a:pPr marL="342900" lvl="0" indent="-342900" algn="just">
              <a:spcAft>
                <a:spcPts val="0"/>
              </a:spcAft>
              <a:buBlip>
                <a:blip r:embed="rId2"/>
              </a:buBlip>
            </a:pPr>
            <a:r>
              <a:rPr lang="ar-SA" dirty="0">
                <a:ea typeface="Calibri"/>
                <a:cs typeface="Simplified Arabic"/>
              </a:rPr>
              <a:t>عدم استخدام صدى الصوت لعدم التشتت.</a:t>
            </a:r>
            <a:endParaRPr lang="en-US" dirty="0"/>
          </a:p>
          <a:p>
            <a:pPr marL="342900" lvl="0" indent="-342900" algn="just">
              <a:spcAft>
                <a:spcPts val="0"/>
              </a:spcAft>
              <a:buBlip>
                <a:blip r:embed="rId2"/>
              </a:buBlip>
            </a:pPr>
            <a:r>
              <a:rPr lang="ar-SA" dirty="0">
                <a:ea typeface="Calibri"/>
                <a:cs typeface="Simplified Arabic"/>
              </a:rPr>
              <a:t>تدرج المؤثرات الصوتية أثناء العرض بأن تظهر وتختفي تدريجياً</a:t>
            </a:r>
            <a:r>
              <a:rPr lang="ar-SA"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الصوت </a:t>
            </a:r>
            <a:r>
              <a:rPr lang="en-US" sz="2800" dirty="0">
                <a:solidFill>
                  <a:srgbClr val="0070C0"/>
                </a:solidFill>
                <a:cs typeface="+mn-cs"/>
              </a:rPr>
              <a:t>Sound</a:t>
            </a:r>
            <a:r>
              <a:rPr lang="en-US" sz="2800" dirty="0" smtClean="0">
                <a:solidFill>
                  <a:srgbClr val="0070C0"/>
                </a:solidFill>
                <a:cs typeface="+mn-cs"/>
              </a:rPr>
              <a:t>:</a:t>
            </a:r>
            <a:r>
              <a:rPr lang="ar-EG" sz="2800" dirty="0" smtClean="0">
                <a:solidFill>
                  <a:srgbClr val="0070C0"/>
                </a:solidFill>
                <a:cs typeface="+mn-cs"/>
              </a:rPr>
              <a:t> </a:t>
            </a:r>
            <a:endParaRPr lang="ar-EG" sz="2800" dirty="0">
              <a:solidFill>
                <a:srgbClr val="0070C0"/>
              </a:solidFill>
              <a:cs typeface="+mn-cs"/>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736" y="2057400"/>
            <a:ext cx="4564145" cy="2987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85000" lnSpcReduction="10000"/>
          </a:bodyPr>
          <a:lstStyle/>
          <a:p>
            <a:pPr>
              <a:lnSpc>
                <a:spcPct val="115000"/>
              </a:lnSpc>
              <a:spcAft>
                <a:spcPts val="0"/>
              </a:spcAft>
            </a:pPr>
            <a:r>
              <a:rPr lang="ar-EG" dirty="0" smtClean="0">
                <a:solidFill>
                  <a:schemeClr val="tx1"/>
                </a:solidFill>
              </a:rPr>
              <a:t> </a:t>
            </a:r>
            <a:r>
              <a:rPr lang="ar-SA" b="1" dirty="0">
                <a:ea typeface="Calibri"/>
                <a:cs typeface="Simplified Arabic"/>
              </a:rPr>
              <a:t>هناك عدد من الاعتبارات التي ينبغي مراعاتها عند توظيف الصور الثابتة في برامج الوسائط المتعددة ومنها:</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تنقل الصورة الواقع كما هو.</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تركز على العناصر المهمة للحدث أو الظاهرة.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البساطة والوضوح وصحة مدلول الألوان المستخدمة في الصورة.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تجنب المبالغة في تكبير الصورة، حتى لا تشغل حيزاً كبيراً في التخزين.</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إحاطة الصورة بإطار خارجي.</a:t>
            </a:r>
            <a:endParaRPr lang="en-US" sz="2400" dirty="0">
              <a:ea typeface="Calibri"/>
              <a:cs typeface="Arial"/>
            </a:endParaRPr>
          </a:p>
          <a:p>
            <a:pPr marL="742950" lvl="1" indent="-285750" algn="just">
              <a:lnSpc>
                <a:spcPct val="115000"/>
              </a:lnSpc>
              <a:spcAft>
                <a:spcPts val="0"/>
              </a:spcAft>
              <a:buBlip>
                <a:blip r:embed="rId2"/>
              </a:buBlip>
            </a:pPr>
            <a:r>
              <a:rPr lang="ar-SA" dirty="0">
                <a:ea typeface="Calibri"/>
                <a:cs typeface="Simplified Arabic"/>
              </a:rPr>
              <a:t>تزامن ظهور الصور الثابتة مع اللغة المنطوقة</a:t>
            </a:r>
            <a:r>
              <a:rPr lang="ar-SA"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الصور الثابتة </a:t>
            </a:r>
            <a:r>
              <a:rPr lang="en-US" sz="2800" dirty="0">
                <a:solidFill>
                  <a:srgbClr val="0070C0"/>
                </a:solidFill>
                <a:cs typeface="+mn-cs"/>
              </a:rPr>
              <a:t>Still Pictures</a:t>
            </a:r>
            <a:endParaRPr lang="ar-EG" sz="2800" dirty="0">
              <a:solidFill>
                <a:srgbClr val="0070C0"/>
              </a:solidFill>
              <a:cs typeface="+mn-cs"/>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234" y="1752600"/>
            <a:ext cx="4604697" cy="358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lnSpcReduction="20000"/>
          </a:bodyPr>
          <a:lstStyle/>
          <a:p>
            <a:pPr algn="just">
              <a:lnSpc>
                <a:spcPct val="115000"/>
              </a:lnSpc>
              <a:spcAft>
                <a:spcPts val="0"/>
              </a:spcAft>
            </a:pPr>
            <a:r>
              <a:rPr lang="ar-EG" dirty="0" smtClean="0">
                <a:solidFill>
                  <a:schemeClr val="tx1"/>
                </a:solidFill>
              </a:rPr>
              <a:t> </a:t>
            </a:r>
            <a:r>
              <a:rPr lang="ar-EG" dirty="0">
                <a:ea typeface="Calibri"/>
                <a:cs typeface="Simplified Arabic"/>
              </a:rPr>
              <a:t>هناك عدة اعتبارات من الواجب مراعاتها عند استخدام الصور المتحركة في برامج الوسائط المتعددة منها:</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وضوح اللقطة.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تزامن اللقطة مع الصوت.</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مدة عرض اللقطة لا تزيد عن خمس دقائق كحد أقصى.</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استخدام السرعات الطبيعية أثناء عرض لقطات الفيلم إذا لم يكن هناك ضرورة للتسريع أو الإبطاء.</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استخدام اللقطات المقربة جداً لتركيز الانتباه على عنصر معين</a:t>
            </a:r>
            <a:r>
              <a:rPr lang="ar-SA"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الصور المتحركة (لقطات الفيديو) </a:t>
            </a:r>
            <a:r>
              <a:rPr lang="en-US" sz="2800" dirty="0">
                <a:solidFill>
                  <a:srgbClr val="0070C0"/>
                </a:solidFill>
                <a:cs typeface="+mn-cs"/>
              </a:rPr>
              <a:t>Video Clip</a:t>
            </a:r>
            <a:endParaRPr lang="ar-EG" sz="2800" dirty="0">
              <a:solidFill>
                <a:srgbClr val="0070C0"/>
              </a:solidFill>
              <a:cs typeface="+mn-cs"/>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26" y="1676400"/>
            <a:ext cx="4925658"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196806" y="1371600"/>
            <a:ext cx="5715000" cy="4876800"/>
          </a:xfrm>
          <a:prstGeom prst="rect">
            <a:avLst/>
          </a:prstGeom>
          <a:solidFill>
            <a:schemeClr val="accent6">
              <a:lumMod val="20000"/>
              <a:lumOff val="80000"/>
            </a:schemeClr>
          </a:solidFill>
          <a:ln>
            <a:solidFill>
              <a:srgbClr val="0070C0"/>
            </a:solidFill>
          </a:ln>
        </p:spPr>
        <p:txBody>
          <a:bodyPr>
            <a:normAutofit/>
          </a:bodyPr>
          <a:lstStyle/>
          <a:p>
            <a:pPr>
              <a:lnSpc>
                <a:spcPct val="115000"/>
              </a:lnSpc>
              <a:spcAft>
                <a:spcPts val="0"/>
              </a:spcAft>
            </a:pPr>
            <a:r>
              <a:rPr lang="ar-EG" dirty="0" smtClean="0">
                <a:solidFill>
                  <a:schemeClr val="tx1"/>
                </a:solidFill>
              </a:rPr>
              <a:t> </a:t>
            </a:r>
            <a:r>
              <a:rPr lang="ar-SA" dirty="0">
                <a:ea typeface="Calibri"/>
                <a:cs typeface="Simplified Arabic"/>
              </a:rPr>
              <a:t>الاعتبارات التي ينبغي مراعاتها عند استخدام الرسوم الثابتة: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وضوح الرسوم التخطيطية.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قلة التفاصيل بالمضمون والتعبير عنه بالدقة.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الارتباط بالمضمون والتعبير عنه بدقة.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تستخدم كبديل للصور الثابتة والصور المتحركة</a:t>
            </a:r>
            <a:r>
              <a:rPr lang="ar-SA"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الرسوم الثابتة </a:t>
            </a:r>
            <a:r>
              <a:rPr lang="en-US" sz="2800" dirty="0">
                <a:solidFill>
                  <a:srgbClr val="0070C0"/>
                </a:solidFill>
                <a:cs typeface="+mn-cs"/>
              </a:rPr>
              <a:t>Graphics:</a:t>
            </a:r>
            <a:endParaRPr lang="ar-EG" sz="2800" dirty="0">
              <a:solidFill>
                <a:srgbClr val="0070C0"/>
              </a:solidFill>
              <a:cs typeface="+mn-cs"/>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698" y="1676400"/>
            <a:ext cx="4663225"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120606" y="1524000"/>
            <a:ext cx="5791200" cy="4572000"/>
          </a:xfrm>
          <a:prstGeom prst="rect">
            <a:avLst/>
          </a:prstGeom>
          <a:solidFill>
            <a:schemeClr val="accent6">
              <a:lumMod val="20000"/>
              <a:lumOff val="80000"/>
            </a:schemeClr>
          </a:solidFill>
          <a:ln>
            <a:solidFill>
              <a:srgbClr val="0070C0"/>
            </a:solidFill>
          </a:ln>
        </p:spPr>
        <p:txBody>
          <a:bodyPr>
            <a:normAutofit/>
          </a:bodyPr>
          <a:lstStyle/>
          <a:p>
            <a:pPr marL="742950" lvl="1" indent="-285750">
              <a:lnSpc>
                <a:spcPct val="115000"/>
              </a:lnSpc>
              <a:spcAft>
                <a:spcPts val="0"/>
              </a:spcAft>
              <a:buBlip>
                <a:blip r:embed="rId2"/>
              </a:buBlip>
            </a:pPr>
            <a:r>
              <a:rPr lang="ar-EG" dirty="0" smtClean="0">
                <a:solidFill>
                  <a:schemeClr val="tx1"/>
                </a:solidFill>
              </a:rPr>
              <a:t> </a:t>
            </a:r>
            <a:r>
              <a:rPr lang="ar-SA" dirty="0">
                <a:ea typeface="Calibri"/>
                <a:cs typeface="Simplified Arabic"/>
              </a:rPr>
              <a:t>مناسبة حجم الرسم المتحرك على الشاشة.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انسيابية حركة الرسوم المتحركة.</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تزامن الرسوم المتحركة مع التعليق الصوتي.</a:t>
            </a:r>
            <a:endParaRPr lang="en-US" sz="2400" dirty="0">
              <a:ea typeface="Calibri"/>
              <a:cs typeface="Arial"/>
            </a:endParaRPr>
          </a:p>
          <a:p>
            <a:pPr marL="742950" lvl="1" indent="-285750">
              <a:lnSpc>
                <a:spcPct val="115000"/>
              </a:lnSpc>
              <a:spcAft>
                <a:spcPts val="0"/>
              </a:spcAft>
              <a:buBlip>
                <a:blip r:embed="rId2"/>
              </a:buBlip>
            </a:pPr>
            <a:r>
              <a:rPr lang="ar-SA" dirty="0">
                <a:ea typeface="Calibri"/>
                <a:cs typeface="Simplified Arabic"/>
              </a:rPr>
              <a:t>تجنب إعادة استخدام الرسم المتحرك أكثر من مرة منعاً لتشتت الانتباه</a:t>
            </a:r>
            <a:r>
              <a:rPr lang="ar-SA"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الرسوم المتحركة </a:t>
            </a:r>
            <a:r>
              <a:rPr lang="en-US" sz="2800" dirty="0">
                <a:solidFill>
                  <a:srgbClr val="0070C0"/>
                </a:solidFill>
                <a:cs typeface="+mn-cs"/>
              </a:rPr>
              <a:t>Carton:</a:t>
            </a:r>
            <a:endParaRPr lang="ar-EG" sz="2800" dirty="0">
              <a:solidFill>
                <a:srgbClr val="0070C0"/>
              </a:solidFill>
              <a:cs typeface="+mn-cs"/>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406" y="1524000"/>
            <a:ext cx="4200525" cy="4490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SA" sz="2800" kern="0" dirty="0">
                <a:solidFill>
                  <a:srgbClr val="4F6228"/>
                </a:solidFill>
                <a:latin typeface="Cambria"/>
                <a:ea typeface="Times New Roman"/>
              </a:rPr>
              <a:t>نشاط رقم  (4-2</a:t>
            </a:r>
            <a:r>
              <a:rPr lang="ar-SA" sz="2800" kern="0" dirty="0" smtClean="0">
                <a:solidFill>
                  <a:srgbClr val="4F6228"/>
                </a:solidFill>
                <a:latin typeface="Cambria"/>
                <a:ea typeface="Times New Roman"/>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677004646"/>
              </p:ext>
            </p:extLst>
          </p:nvPr>
        </p:nvGraphicFramePr>
        <p:xfrm>
          <a:off x="1624806" y="1752600"/>
          <a:ext cx="9524999" cy="3505200"/>
        </p:xfrm>
        <a:graphic>
          <a:graphicData uri="http://schemas.openxmlformats.org/drawingml/2006/table">
            <a:tbl>
              <a:tblPr rtl="1" firstRow="1" firstCol="1" lastRow="1" lastCol="1" bandRow="1" bandCol="1"/>
              <a:tblGrid>
                <a:gridCol w="1287936"/>
                <a:gridCol w="5407421"/>
                <a:gridCol w="1633293"/>
                <a:gridCol w="1196349"/>
              </a:tblGrid>
              <a:tr h="1752600">
                <a:tc>
                  <a:txBody>
                    <a:bodyPr/>
                    <a:lstStyle/>
                    <a:p>
                      <a:pPr algn="ctr" rtl="1">
                        <a:lnSpc>
                          <a:spcPct val="115000"/>
                        </a:lnSpc>
                        <a:spcAft>
                          <a:spcPts val="0"/>
                        </a:spcAft>
                      </a:pPr>
                      <a:r>
                        <a:rPr lang="ar-EG" sz="2800">
                          <a:effectLst/>
                          <a:latin typeface="Calibri"/>
                          <a:ea typeface="Calibri"/>
                          <a:cs typeface="Simplified Arabic"/>
                        </a:rPr>
                        <a:t>نشاط</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اسم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752600">
                <a:tc>
                  <a:txBody>
                    <a:bodyPr/>
                    <a:lstStyle/>
                    <a:p>
                      <a:pPr algn="ctr" rtl="1">
                        <a:lnSpc>
                          <a:spcPct val="115000"/>
                        </a:lnSpc>
                        <a:spcAft>
                          <a:spcPts val="0"/>
                        </a:spcAft>
                      </a:pPr>
                      <a:r>
                        <a:rPr lang="ar-EG" sz="2800">
                          <a:effectLst/>
                          <a:latin typeface="Calibri"/>
                          <a:ea typeface="Calibri"/>
                          <a:cs typeface="Simplified Arabic"/>
                        </a:rPr>
                        <a:t>4-2</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a:effectLst/>
                          <a:latin typeface="Calibri"/>
                          <a:ea typeface="Calibri"/>
                          <a:cs typeface="Simplified Arabic"/>
                        </a:rPr>
                        <a:t>إعداد مقترحات وتوصيات لمشروع تخرج نوعي مميّز</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20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58006" y="228604"/>
            <a:ext cx="114300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 ورقة عمل (اقترح أحد موضوعات مشروع التخرج، ثم اقترح توصيات ومقترحات لهذا المشروع</a:t>
            </a:r>
            <a:r>
              <a:rPr lang="ar-EG" sz="2800" dirty="0" smtClean="0">
                <a:solidFill>
                  <a:srgbClr val="0070C0"/>
                </a:solidFill>
                <a:cs typeface="+mn-cs"/>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3634530315"/>
              </p:ext>
            </p:extLst>
          </p:nvPr>
        </p:nvGraphicFramePr>
        <p:xfrm>
          <a:off x="3453606" y="1219200"/>
          <a:ext cx="6372616" cy="5480050"/>
        </p:xfrm>
        <a:graphic>
          <a:graphicData uri="http://schemas.openxmlformats.org/drawingml/2006/table">
            <a:tbl>
              <a:tblPr rtl="1" firstRow="1" firstCol="1" bandRow="1"/>
              <a:tblGrid>
                <a:gridCol w="6372616"/>
              </a:tblGrid>
              <a:tr h="5111750">
                <a:tc>
                  <a:txBody>
                    <a:bodyPr/>
                    <a:lstStyle/>
                    <a:p>
                      <a:pPr marL="685800" algn="r" rtl="1">
                        <a:lnSpc>
                          <a:spcPct val="115000"/>
                        </a:lnSpc>
                        <a:spcAft>
                          <a:spcPts val="1000"/>
                        </a:spcAft>
                      </a:pPr>
                      <a:r>
                        <a:rPr lang="ar-EG" sz="1600" b="1" dirty="0" smtClean="0">
                          <a:effectLst/>
                          <a:latin typeface="Calibri"/>
                          <a:ea typeface="Calibri"/>
                          <a:cs typeface="Simplified Arabic"/>
                        </a:rPr>
                        <a:t>الموضوع</a:t>
                      </a:r>
                      <a:r>
                        <a:rPr lang="ar-EG" sz="1600" b="1"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6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600" b="1" dirty="0">
                          <a:effectLst/>
                          <a:latin typeface="Calibri"/>
                          <a:ea typeface="Calibri"/>
                          <a:cs typeface="Simplified Arabic"/>
                        </a:rPr>
                        <a:t>المقترحات:</a:t>
                      </a:r>
                      <a:endParaRPr lang="en-US" sz="1100" dirty="0">
                        <a:effectLst/>
                        <a:latin typeface="Calibri"/>
                        <a:ea typeface="Calibri"/>
                        <a:cs typeface="Arial"/>
                      </a:endParaRPr>
                    </a:p>
                    <a:p>
                      <a:pPr marL="685800" algn="r" rtl="1">
                        <a:lnSpc>
                          <a:spcPct val="115000"/>
                        </a:lnSpc>
                        <a:spcAft>
                          <a:spcPts val="1000"/>
                        </a:spcAft>
                      </a:pPr>
                      <a:r>
                        <a:rPr lang="ar-EG" sz="16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6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6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6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endParaRPr lang="en-US" sz="1100" dirty="0">
                        <a:effectLst/>
                        <a:latin typeface="Calibri"/>
                        <a:ea typeface="Calibri"/>
                        <a:cs typeface="Arial"/>
                      </a:endParaRPr>
                    </a:p>
                    <a:p>
                      <a:pPr marL="685800" algn="r" rtl="1">
                        <a:lnSpc>
                          <a:spcPct val="115000"/>
                        </a:lnSpc>
                        <a:spcAft>
                          <a:spcPts val="1000"/>
                        </a:spcAft>
                      </a:pPr>
                      <a:r>
                        <a:rPr lang="ar-EG" sz="1600" b="1" dirty="0">
                          <a:effectLst/>
                          <a:latin typeface="Calibri"/>
                          <a:ea typeface="Calibri"/>
                          <a:cs typeface="Simplified Arabic"/>
                        </a:rPr>
                        <a:t>التوصيات:</a:t>
                      </a:r>
                      <a:endParaRPr lang="en-US" sz="1100" dirty="0">
                        <a:effectLst/>
                        <a:latin typeface="Calibri"/>
                        <a:ea typeface="Calibri"/>
                        <a:cs typeface="Arial"/>
                      </a:endParaRPr>
                    </a:p>
                    <a:p>
                      <a:pPr marL="685800" algn="r" rtl="1">
                        <a:lnSpc>
                          <a:spcPct val="115000"/>
                        </a:lnSpc>
                        <a:spcAft>
                          <a:spcPts val="1000"/>
                        </a:spcAft>
                      </a:pPr>
                      <a:r>
                        <a:rPr lang="ar-EG" sz="1600" dirty="0" smtClean="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6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6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600" dirty="0">
                          <a:effectLst/>
                          <a:latin typeface="Calibri"/>
                          <a:ea typeface="Calibri"/>
                          <a:cs typeface="Simplified Arabic"/>
                        </a:rPr>
                        <a:t>.....................................................................</a:t>
                      </a:r>
                      <a:endParaRPr lang="en-US" sz="1100" dirty="0">
                        <a:effectLst/>
                        <a:latin typeface="Calibri"/>
                        <a:ea typeface="Calibri"/>
                        <a:cs typeface="Arial"/>
                      </a:endParaRPr>
                    </a:p>
                    <a:p>
                      <a:pPr marL="685800" algn="ctr" rtl="1">
                        <a:lnSpc>
                          <a:spcPct val="115000"/>
                        </a:lnSpc>
                        <a:spcAft>
                          <a:spcPts val="1000"/>
                        </a:spcAft>
                      </a:pPr>
                      <a:r>
                        <a:rPr lang="en-US" sz="1600" dirty="0">
                          <a:effectLst/>
                          <a:latin typeface="Simplified Arabic"/>
                          <a:ea typeface="Calibri"/>
                          <a:cs typeface="Arial"/>
                        </a:rPr>
                        <a:t> </a:t>
                      </a:r>
                      <a:endParaRPr lang="en-US" sz="1100" dirty="0">
                        <a:effectLst/>
                        <a:latin typeface="Calibri"/>
                        <a:ea typeface="Calibri"/>
                        <a:cs typeface="Arial"/>
                      </a:endParaRPr>
                    </a:p>
                  </a:txBody>
                  <a:tcPr marL="55115" marR="551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295400"/>
            <a:ext cx="6781800" cy="4953000"/>
          </a:xfrm>
          <a:prstGeom prst="rect">
            <a:avLst/>
          </a:prstGeom>
          <a:solidFill>
            <a:schemeClr val="accent6">
              <a:lumMod val="20000"/>
              <a:lumOff val="80000"/>
            </a:schemeClr>
          </a:solidFill>
          <a:ln>
            <a:solidFill>
              <a:srgbClr val="0070C0"/>
            </a:solidFill>
          </a:ln>
        </p:spPr>
        <p:txBody>
          <a:bodyPr>
            <a:normAutofit fontScale="70000" lnSpcReduction="20000"/>
          </a:bodyPr>
          <a:lstStyle/>
          <a:p>
            <a:pPr algn="just">
              <a:lnSpc>
                <a:spcPct val="115000"/>
              </a:lnSpc>
              <a:spcAft>
                <a:spcPts val="0"/>
              </a:spcAft>
            </a:pPr>
            <a:r>
              <a:rPr lang="ar-EG" b="1" dirty="0">
                <a:ea typeface="Calibri"/>
                <a:cs typeface="Simplified Arabic"/>
              </a:rPr>
              <a:t>التوصيات التي يقدمها البحث لحل المشكلة:</a:t>
            </a:r>
            <a:endParaRPr lang="en-US" sz="2400" dirty="0">
              <a:ea typeface="Calibri"/>
              <a:cs typeface="Arial"/>
            </a:endParaRPr>
          </a:p>
          <a:p>
            <a:pPr algn="just">
              <a:lnSpc>
                <a:spcPct val="115000"/>
              </a:lnSpc>
              <a:spcAft>
                <a:spcPts val="0"/>
              </a:spcAft>
            </a:pPr>
            <a:r>
              <a:rPr lang="ar-EG" dirty="0">
                <a:ea typeface="Calibri"/>
                <a:cs typeface="Simplified Arabic"/>
              </a:rPr>
              <a:t>وهي النقاط والجوانب التي يرى الباحث ضرورة سردها، بضوء الاستنتاجات التي توصل إليها .</a:t>
            </a:r>
            <a:endParaRPr lang="en-US" sz="2400" dirty="0">
              <a:ea typeface="Calibri"/>
              <a:cs typeface="Arial"/>
            </a:endParaRPr>
          </a:p>
          <a:p>
            <a:pPr algn="just">
              <a:lnSpc>
                <a:spcPct val="115000"/>
              </a:lnSpc>
              <a:spcAft>
                <a:spcPts val="0"/>
              </a:spcAft>
            </a:pPr>
            <a:r>
              <a:rPr lang="ar-EG" dirty="0">
                <a:ea typeface="Calibri"/>
                <a:cs typeface="Simplified Arabic"/>
              </a:rPr>
              <a:t>وعلى الباحث أن يأخذ عدداً من الأمور بنظر الاعتبار عند ذكره للتوصيات أو المقترحات وهي كالآتي:</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أن لا تكو ن التوصيات والمقترحات بشكل أمر أو إلزام</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أن تستند كل توصية على استنتاج أو أكثر </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ينبغي أن تكون التوصيات والمقترحات معقولة وقابلة للتنفيذ</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الابتعاد عن منطق العموميات في التوصيات</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أن تنسجم التوصيات مع عنوان البحث ومشكلته وأهدافه</a:t>
            </a:r>
            <a:endParaRPr lang="en-US" sz="2400" dirty="0">
              <a:ea typeface="Calibri"/>
              <a:cs typeface="Arial"/>
            </a:endParaRPr>
          </a:p>
          <a:p>
            <a:pPr marL="342900" lvl="0" indent="-342900">
              <a:lnSpc>
                <a:spcPct val="115000"/>
              </a:lnSpc>
              <a:spcAft>
                <a:spcPts val="1000"/>
              </a:spcAft>
              <a:buBlip>
                <a:blip r:embed="rId2"/>
              </a:buBlip>
            </a:pPr>
            <a:r>
              <a:rPr lang="ar-EG" dirty="0">
                <a:ea typeface="Calibri"/>
                <a:cs typeface="Simplified Arabic"/>
              </a:rPr>
              <a:t>من المستحسن تقسيم التوصيات إلى محاور وموضوعات ثانوية</a:t>
            </a:r>
            <a:endParaRPr lang="en-US" sz="2400" dirty="0">
              <a:ea typeface="Calibri"/>
              <a:cs typeface="Arial"/>
            </a:endParaRPr>
          </a:p>
        </p:txBody>
      </p:sp>
      <p:sp>
        <p:nvSpPr>
          <p:cNvPr id="3" name="Title 2"/>
          <p:cNvSpPr>
            <a:spLocks noGrp="1"/>
          </p:cNvSpPr>
          <p:nvPr>
            <p:ph type="title"/>
          </p:nvPr>
        </p:nvSpPr>
        <p:spPr>
          <a:xfrm>
            <a:off x="939006" y="228604"/>
            <a:ext cx="10744200" cy="914396"/>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نشرة رقم ( 4/ 2/1 ):</a:t>
            </a:r>
            <a:r>
              <a:rPr lang="en-US" sz="2000" dirty="0">
                <a:latin typeface="Calibri"/>
                <a:ea typeface="Calibri"/>
                <a:cs typeface="Arial"/>
              </a:rPr>
              <a:t/>
            </a:r>
            <a:br>
              <a:rPr lang="en-US" sz="2000" dirty="0">
                <a:latin typeface="Calibri"/>
                <a:ea typeface="Calibri"/>
                <a:cs typeface="Arial"/>
              </a:rPr>
            </a:br>
            <a:r>
              <a:rPr lang="ar-EG" sz="2800" dirty="0">
                <a:solidFill>
                  <a:srgbClr val="0070C0"/>
                </a:solidFill>
                <a:latin typeface="Calibri"/>
                <a:ea typeface="Calibri"/>
                <a:cs typeface="Simplified Arabic"/>
              </a:rPr>
              <a:t>إعداد مقترحات وتوصيات لمشروع تخرج نوعي مميّز</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06" y="1981200"/>
            <a:ext cx="4238625"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نشاط رقم  (4-3)</a:t>
            </a:r>
          </a:p>
        </p:txBody>
      </p:sp>
      <p:graphicFrame>
        <p:nvGraphicFramePr>
          <p:cNvPr id="4" name="Table 3"/>
          <p:cNvGraphicFramePr>
            <a:graphicFrameLocks noGrp="1"/>
          </p:cNvGraphicFramePr>
          <p:nvPr>
            <p:extLst>
              <p:ext uri="{D42A27DB-BD31-4B8C-83A1-F6EECF244321}">
                <p14:modId xmlns:p14="http://schemas.microsoft.com/office/powerpoint/2010/main" val="2513509809"/>
              </p:ext>
            </p:extLst>
          </p:nvPr>
        </p:nvGraphicFramePr>
        <p:xfrm>
          <a:off x="1167606" y="1905000"/>
          <a:ext cx="10210799" cy="3733800"/>
        </p:xfrm>
        <a:graphic>
          <a:graphicData uri="http://schemas.openxmlformats.org/drawingml/2006/table">
            <a:tbl>
              <a:tblPr rtl="1" firstRow="1" firstCol="1" lastRow="1" lastCol="1" bandRow="1" bandCol="1"/>
              <a:tblGrid>
                <a:gridCol w="1380667"/>
                <a:gridCol w="5507327"/>
                <a:gridCol w="2040319"/>
                <a:gridCol w="1282486"/>
              </a:tblGrid>
              <a:tr h="1866900">
                <a:tc>
                  <a:txBody>
                    <a:bodyPr/>
                    <a:lstStyle/>
                    <a:p>
                      <a:pPr algn="ctr" rtl="1">
                        <a:lnSpc>
                          <a:spcPct val="115000"/>
                        </a:lnSpc>
                        <a:spcAft>
                          <a:spcPts val="0"/>
                        </a:spcAft>
                      </a:pPr>
                      <a:r>
                        <a:rPr lang="ar-EG" sz="2800">
                          <a:effectLst/>
                          <a:latin typeface="Calibri"/>
                          <a:ea typeface="Calibri"/>
                          <a:cs typeface="Simplified Arabic"/>
                        </a:rPr>
                        <a:t>نشاط</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اسم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866900">
                <a:tc>
                  <a:txBody>
                    <a:bodyPr/>
                    <a:lstStyle/>
                    <a:p>
                      <a:pPr algn="ctr" rtl="1">
                        <a:lnSpc>
                          <a:spcPct val="115000"/>
                        </a:lnSpc>
                        <a:spcAft>
                          <a:spcPts val="0"/>
                        </a:spcAft>
                      </a:pPr>
                      <a:r>
                        <a:rPr lang="ar-EG" sz="2800">
                          <a:effectLst/>
                          <a:latin typeface="Calibri"/>
                          <a:ea typeface="Calibri"/>
                          <a:cs typeface="Simplified Arabic"/>
                        </a:rPr>
                        <a:t>4-3</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a:solidFill>
                            <a:srgbClr val="0070C0"/>
                          </a:solidFill>
                          <a:effectLst/>
                          <a:latin typeface="Calibri"/>
                          <a:ea typeface="Calibri"/>
                          <a:cs typeface="Simplified Arabic"/>
                        </a:rPr>
                        <a:t>آلية تسويق مشروع التخرّج</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40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 ورقة عمل: (اقترح أفكار لتسويق مشروع التخرج):</a:t>
            </a:r>
          </a:p>
        </p:txBody>
      </p:sp>
      <p:graphicFrame>
        <p:nvGraphicFramePr>
          <p:cNvPr id="4" name="Diagram 3"/>
          <p:cNvGraphicFramePr/>
          <p:nvPr>
            <p:extLst>
              <p:ext uri="{D42A27DB-BD31-4B8C-83A1-F6EECF244321}">
                <p14:modId xmlns:p14="http://schemas.microsoft.com/office/powerpoint/2010/main" val="3638864032"/>
              </p:ext>
            </p:extLst>
          </p:nvPr>
        </p:nvGraphicFramePr>
        <p:xfrm>
          <a:off x="2615407" y="1524000"/>
          <a:ext cx="7772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0699BE32-29BA-413E-8869-8C2B28D207FE}"/>
              </a:ext>
            </a:extLst>
          </p:cNvPr>
          <p:cNvSpPr>
            <a:spLocks noGrp="1"/>
          </p:cNvSpPr>
          <p:nvPr>
            <p:ph type="body" sz="quarter" idx="13"/>
          </p:nvPr>
        </p:nvSpPr>
        <p:spPr/>
        <p:txBody>
          <a:bodyPr/>
          <a:lstStyle/>
          <a:p>
            <a:endParaRPr lang="en-GB" dirty="0"/>
          </a:p>
        </p:txBody>
      </p:sp>
      <p:sp>
        <p:nvSpPr>
          <p:cNvPr id="3" name="Title 2">
            <a:extLst>
              <a:ext uri="{FF2B5EF4-FFF2-40B4-BE49-F238E27FC236}">
                <a16:creationId xmlns:a16="http://schemas.microsoft.com/office/drawing/2014/main" xmlns="" id="{52CAEA11-D019-48B3-9346-C12312422B43}"/>
              </a:ext>
            </a:extLst>
          </p:cNvPr>
          <p:cNvSpPr>
            <a:spLocks noGrp="1"/>
          </p:cNvSpPr>
          <p:nvPr>
            <p:ph type="title"/>
          </p:nvPr>
        </p:nvSpPr>
        <p:spPr/>
        <p:txBody>
          <a:bodyPr>
            <a:normAutofit fontScale="90000"/>
          </a:bodyPr>
          <a:lstStyle/>
          <a:p>
            <a:pPr marL="228600" algn="just" rtl="1">
              <a:lnSpc>
                <a:spcPct val="107000"/>
              </a:lnSpc>
              <a:spcBef>
                <a:spcPts val="200"/>
              </a:spcBef>
            </a:pPr>
            <a:r>
              <a:rPr lang="ar-EG" sz="4800" b="1" dirty="0">
                <a:solidFill>
                  <a:srgbClr val="2E74B5"/>
                </a:solidFill>
                <a:effectLst/>
                <a:latin typeface="Calibri Light" panose="020F0302020204030204" pitchFamily="34" charset="0"/>
                <a:ea typeface="Times New Roman" panose="02020603050405020304" pitchFamily="18" charset="0"/>
                <a:cs typeface="+mn-cs"/>
              </a:rPr>
              <a:t>نشاط رقم </a:t>
            </a:r>
            <a:r>
              <a:rPr lang="ar-EG" sz="4800" b="1" dirty="0" smtClean="0">
                <a:solidFill>
                  <a:srgbClr val="2E74B5"/>
                </a:solidFill>
                <a:effectLst/>
                <a:latin typeface="Calibri Light" panose="020F0302020204030204" pitchFamily="34" charset="0"/>
                <a:ea typeface="Times New Roman" panose="02020603050405020304" pitchFamily="18" charset="0"/>
                <a:cs typeface="+mn-cs"/>
              </a:rPr>
              <a:t>(4-0</a:t>
            </a:r>
            <a:r>
              <a:rPr lang="ar-EG" sz="4800" b="1" dirty="0">
                <a:solidFill>
                  <a:srgbClr val="2E74B5"/>
                </a:solidFill>
                <a:effectLst/>
                <a:latin typeface="Calibri Light" panose="020F0302020204030204" pitchFamily="34" charset="0"/>
                <a:ea typeface="Times New Roman" panose="02020603050405020304" pitchFamily="18" charset="0"/>
                <a:cs typeface="+mn-cs"/>
              </a:rPr>
              <a:t>)</a:t>
            </a:r>
            <a:endParaRPr lang="en-GB" dirty="0">
              <a:cs typeface="+mn-cs"/>
            </a:endParaRPr>
          </a:p>
        </p:txBody>
      </p:sp>
      <p:graphicFrame>
        <p:nvGraphicFramePr>
          <p:cNvPr id="4" name="Table 3">
            <a:extLst>
              <a:ext uri="{FF2B5EF4-FFF2-40B4-BE49-F238E27FC236}">
                <a16:creationId xmlns:a16="http://schemas.microsoft.com/office/drawing/2014/main" xmlns="" id="{098FE60F-6B5B-45AD-AB38-E079D87600C4}"/>
              </a:ext>
            </a:extLst>
          </p:cNvPr>
          <p:cNvGraphicFramePr>
            <a:graphicFrameLocks noGrp="1"/>
          </p:cNvGraphicFramePr>
          <p:nvPr>
            <p:extLst>
              <p:ext uri="{D42A27DB-BD31-4B8C-83A1-F6EECF244321}">
                <p14:modId xmlns:p14="http://schemas.microsoft.com/office/powerpoint/2010/main" val="3281625328"/>
              </p:ext>
            </p:extLst>
          </p:nvPr>
        </p:nvGraphicFramePr>
        <p:xfrm>
          <a:off x="2782867" y="1361299"/>
          <a:ext cx="8679364" cy="2776283"/>
        </p:xfrm>
        <a:graphic>
          <a:graphicData uri="http://schemas.openxmlformats.org/drawingml/2006/table">
            <a:tbl>
              <a:tblPr firstRow="1" firstCol="1" bandRow="1">
                <a:tableStyleId>{F5AB1C69-6EDB-4FF4-983F-18BD219EF322}</a:tableStyleId>
              </a:tblPr>
              <a:tblGrid>
                <a:gridCol w="2169337">
                  <a:extLst>
                    <a:ext uri="{9D8B030D-6E8A-4147-A177-3AD203B41FA5}">
                      <a16:colId xmlns:a16="http://schemas.microsoft.com/office/drawing/2014/main" xmlns="" val="4069697080"/>
                    </a:ext>
                  </a:extLst>
                </a:gridCol>
                <a:gridCol w="1389905">
                  <a:extLst>
                    <a:ext uri="{9D8B030D-6E8A-4147-A177-3AD203B41FA5}">
                      <a16:colId xmlns:a16="http://schemas.microsoft.com/office/drawing/2014/main" xmlns="" val="2406974611"/>
                    </a:ext>
                  </a:extLst>
                </a:gridCol>
                <a:gridCol w="2949778">
                  <a:extLst>
                    <a:ext uri="{9D8B030D-6E8A-4147-A177-3AD203B41FA5}">
                      <a16:colId xmlns:a16="http://schemas.microsoft.com/office/drawing/2014/main" xmlns="" val="1524269795"/>
                    </a:ext>
                  </a:extLst>
                </a:gridCol>
                <a:gridCol w="2170344">
                  <a:extLst>
                    <a:ext uri="{9D8B030D-6E8A-4147-A177-3AD203B41FA5}">
                      <a16:colId xmlns:a16="http://schemas.microsoft.com/office/drawing/2014/main" xmlns="" val="3973105991"/>
                    </a:ext>
                  </a:extLst>
                </a:gridCol>
              </a:tblGrid>
              <a:tr h="1186940">
                <a:tc>
                  <a:txBody>
                    <a:bodyPr/>
                    <a:lstStyle/>
                    <a:p>
                      <a:pPr algn="ctr" rtl="1">
                        <a:lnSpc>
                          <a:spcPct val="107000"/>
                        </a:lnSpc>
                        <a:spcAft>
                          <a:spcPts val="800"/>
                        </a:spcAft>
                      </a:pPr>
                      <a:r>
                        <a:rPr lang="ar-EG" sz="2400" dirty="0">
                          <a:effectLst/>
                        </a:rPr>
                        <a:t>زمن النشاط</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نوع النشاط</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dirty="0">
                          <a:effectLst/>
                        </a:rPr>
                        <a:t>اسم النشاط</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نشاط</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extLst>
                  <a:ext uri="{0D108BD9-81ED-4DB2-BD59-A6C34878D82A}">
                    <a16:rowId xmlns:a16="http://schemas.microsoft.com/office/drawing/2014/main" xmlns="" val="4009735648"/>
                  </a:ext>
                </a:extLst>
              </a:tr>
              <a:tr h="1589343">
                <a:tc>
                  <a:txBody>
                    <a:bodyPr/>
                    <a:lstStyle/>
                    <a:p>
                      <a:pPr algn="ctr" rtl="1">
                        <a:lnSpc>
                          <a:spcPct val="107000"/>
                        </a:lnSpc>
                        <a:spcAft>
                          <a:spcPts val="800"/>
                        </a:spcAft>
                      </a:pPr>
                      <a:r>
                        <a:rPr lang="ar-EG" sz="2400" dirty="0">
                          <a:effectLst/>
                        </a:rPr>
                        <a:t>20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فردي</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التهيئة والتوقعات – والاختبار القبلي</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dirty="0" smtClean="0">
                          <a:effectLst/>
                        </a:rPr>
                        <a:t>4-0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extLst>
                  <a:ext uri="{0D108BD9-81ED-4DB2-BD59-A6C34878D82A}">
                    <a16:rowId xmlns:a16="http://schemas.microsoft.com/office/drawing/2014/main" xmlns="" val="2025061303"/>
                  </a:ext>
                </a:extLst>
              </a:tr>
            </a:tbl>
          </a:graphicData>
        </a:graphic>
      </p:graphicFrame>
      <p:pic>
        <p:nvPicPr>
          <p:cNvPr id="5" name="Picture 2" descr="https://aaeshaalnaqbi.files.wordpress.com/2012/10/cartoon-round-table-discussion.jpg">
            <a:extLst>
              <a:ext uri="{FF2B5EF4-FFF2-40B4-BE49-F238E27FC236}">
                <a16:creationId xmlns:a16="http://schemas.microsoft.com/office/drawing/2014/main" xmlns="" id="{B8BFD79C-E244-45D2-9E6D-724164761A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661" y="3429008"/>
            <a:ext cx="3573243" cy="2808069"/>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4">
            <a:extLst>
              <a:ext uri="{FF2B5EF4-FFF2-40B4-BE49-F238E27FC236}">
                <a16:creationId xmlns:a16="http://schemas.microsoft.com/office/drawing/2014/main" xmlns="" id="{1706428C-31B7-41F8-940C-DE9DCCB0808B}"/>
              </a:ext>
            </a:extLst>
          </p:cNvPr>
          <p:cNvSpPr/>
          <p:nvPr/>
        </p:nvSpPr>
        <p:spPr>
          <a:xfrm>
            <a:off x="6967897" y="4820936"/>
            <a:ext cx="2794472" cy="860125"/>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20624" indent="-384048" algn="ctr" rtl="1">
              <a:spcBef>
                <a:spcPct val="0"/>
              </a:spcBef>
              <a:defRPr/>
            </a:pPr>
            <a:r>
              <a:rPr lang="ar-EG" sz="2400" b="1" dirty="0">
                <a:solidFill>
                  <a:srgbClr val="FFFF00"/>
                </a:solidFill>
                <a:effectLst>
                  <a:outerShdw blurRad="38100" dist="38100" dir="2700000" algn="tl">
                    <a:srgbClr val="000000">
                      <a:alpha val="43137"/>
                    </a:srgbClr>
                  </a:outerShdw>
                </a:effectLst>
              </a:rPr>
              <a:t>مدة النشاط :20 دقيقة</a:t>
            </a:r>
            <a:endParaRPr lang="en-US" sz="2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4641413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777206" y="1752600"/>
            <a:ext cx="9067800" cy="3962400"/>
          </a:xfrm>
          <a:prstGeom prst="rect">
            <a:avLst/>
          </a:prstGeom>
          <a:solidFill>
            <a:schemeClr val="accent6">
              <a:lumMod val="20000"/>
              <a:lumOff val="80000"/>
            </a:schemeClr>
          </a:solidFill>
          <a:ln>
            <a:solidFill>
              <a:srgbClr val="0070C0"/>
            </a:solidFill>
          </a:ln>
        </p:spPr>
        <p:txBody>
          <a:bodyPr>
            <a:normAutofit/>
          </a:bodyPr>
          <a:lstStyle/>
          <a:p>
            <a:pPr>
              <a:buFont typeface="Arial" pitchFamily="34" charset="0"/>
              <a:buChar char="•"/>
            </a:pPr>
            <a:r>
              <a:rPr lang="ar-EG" dirty="0" smtClean="0">
                <a:solidFill>
                  <a:schemeClr val="tx1"/>
                </a:solidFill>
              </a:rPr>
              <a:t> </a:t>
            </a: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a:solidFill>
                  <a:schemeClr val="tx1"/>
                </a:solidFill>
              </a:rPr>
              <a:t>.....................................................................</a:t>
            </a:r>
          </a:p>
          <a:p>
            <a:pPr>
              <a:buFont typeface="Arial" pitchFamily="34" charset="0"/>
              <a:buChar char="•"/>
            </a:pPr>
            <a:r>
              <a:rPr lang="ar-EG" dirty="0" smtClean="0">
                <a:solidFill>
                  <a:schemeClr val="tx1"/>
                </a:solidFill>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 ورقة عمل (اقترح حلولاً لمشكلات تسويق مشروع التخرج):</a:t>
            </a: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349206" y="1752600"/>
            <a:ext cx="5562600" cy="4038600"/>
          </a:xfrm>
          <a:prstGeom prst="rect">
            <a:avLst/>
          </a:prstGeom>
          <a:solidFill>
            <a:schemeClr val="accent6">
              <a:lumMod val="20000"/>
              <a:lumOff val="80000"/>
            </a:schemeClr>
          </a:solidFill>
          <a:ln>
            <a:solidFill>
              <a:srgbClr val="0070C0"/>
            </a:solidFill>
          </a:ln>
        </p:spPr>
        <p:txBody>
          <a:bodyPr>
            <a:normAutofit/>
          </a:bodyPr>
          <a:lstStyle/>
          <a:p>
            <a:pPr>
              <a:lnSpc>
                <a:spcPct val="115000"/>
              </a:lnSpc>
              <a:spcAft>
                <a:spcPts val="0"/>
              </a:spcAft>
            </a:pPr>
            <a:r>
              <a:rPr lang="ar-EG" dirty="0" smtClean="0">
                <a:solidFill>
                  <a:schemeClr val="tx1"/>
                </a:solidFill>
              </a:rPr>
              <a:t> </a:t>
            </a:r>
            <a:r>
              <a:rPr lang="ar-EG" b="1" dirty="0">
                <a:ea typeface="Calibri"/>
                <a:cs typeface="Simplified Arabic"/>
              </a:rPr>
              <a:t>تسويق البحوث العلمية:</a:t>
            </a:r>
            <a:endParaRPr lang="en-US" sz="2400" dirty="0">
              <a:ea typeface="Calibri"/>
              <a:cs typeface="Arial"/>
            </a:endParaRPr>
          </a:p>
          <a:p>
            <a:pPr algn="just">
              <a:lnSpc>
                <a:spcPct val="115000"/>
              </a:lnSpc>
              <a:spcAft>
                <a:spcPts val="0"/>
              </a:spcAft>
            </a:pPr>
            <a:r>
              <a:rPr lang="ar-EG" dirty="0">
                <a:ea typeface="Calibri"/>
                <a:cs typeface="Simplified Arabic"/>
              </a:rPr>
              <a:t>"تحويل البحوث العلمية إلى منتجات تجارية ضمن سياسات وأولويات واضحة، مع وجود موارد مناسبة، ومنشآت تساعد على تنفيذ البحث، ووضع أسس لتسويقها، فهو تبادل المعرفة المال</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862806" y="381000"/>
            <a:ext cx="10744200" cy="1143000"/>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نشرة رقم ( 4/3 /1 ):</a:t>
            </a:r>
            <a:r>
              <a:rPr lang="en-US" sz="2000" dirty="0">
                <a:latin typeface="Calibri"/>
                <a:ea typeface="Calibri"/>
                <a:cs typeface="Arial"/>
              </a:rPr>
              <a:t/>
            </a:r>
            <a:br>
              <a:rPr lang="en-US" sz="2000" dirty="0">
                <a:latin typeface="Calibri"/>
                <a:ea typeface="Calibri"/>
                <a:cs typeface="Arial"/>
              </a:rPr>
            </a:br>
            <a:r>
              <a:rPr lang="ar-EG" sz="2800" dirty="0">
                <a:solidFill>
                  <a:srgbClr val="0070C0"/>
                </a:solidFill>
                <a:ea typeface="Calibri"/>
                <a:cs typeface="Simplified Arabic"/>
              </a:rPr>
              <a:t>آلية تسويق مشروع التخرّج:</a:t>
            </a:r>
            <a:endParaRPr lang="ar-EG" sz="2800" dirty="0">
              <a:solidFill>
                <a:srgbClr val="0070C0"/>
              </a:solidFill>
              <a:cs typeface="+mn-cs"/>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681" y="1905000"/>
            <a:ext cx="5267377"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lnSpcReduction="10000"/>
          </a:bodyPr>
          <a:lstStyle/>
          <a:p>
            <a:pPr algn="just">
              <a:lnSpc>
                <a:spcPct val="115000"/>
              </a:lnSpc>
              <a:spcAft>
                <a:spcPts val="0"/>
              </a:spcAft>
            </a:pPr>
            <a:r>
              <a:rPr lang="ar-EG" dirty="0" smtClean="0">
                <a:solidFill>
                  <a:schemeClr val="tx1"/>
                </a:solidFill>
              </a:rPr>
              <a:t> </a:t>
            </a:r>
            <a:r>
              <a:rPr lang="ar-EG" dirty="0">
                <a:ea typeface="Calibri"/>
                <a:cs typeface="Simplified Arabic"/>
              </a:rPr>
              <a:t>يتيح تسويق البحوث العلمية للجهات المستفيدة تغيير وتطوير برامجها ومشاريعها ومنتجاتها، وحصولها على مردود علمي وتقني، وحل المشكلات المستعصية أو التي تحتاج إلى تعاون وتبادل الأفكار والنظريات المختلفة، ويزيد من الدور الداعم لمراكز البحوث العلمية ويوفر موارد مالية لها في ظل تراجع الإنفاق، ويؤدي إلى استمرار التواصل مع المجتمع الخارجي، وبالتالي الاستثمار الأمثل للموارد البشرية والمادية</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أهمية تسويق البحوث العلمية ومشروعات التخرج</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22" y="2057400"/>
            <a:ext cx="4790260" cy="318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a:bodyPr>
          <a:lstStyle/>
          <a:p>
            <a:pPr marL="342900" lvl="0" indent="-342900" algn="just">
              <a:lnSpc>
                <a:spcPct val="115000"/>
              </a:lnSpc>
              <a:spcAft>
                <a:spcPts val="0"/>
              </a:spcAft>
              <a:buBlip>
                <a:blip r:embed="rId2"/>
              </a:buBlip>
            </a:pPr>
            <a:r>
              <a:rPr lang="ar-EG" dirty="0" smtClean="0">
                <a:solidFill>
                  <a:schemeClr val="tx1"/>
                </a:solidFill>
              </a:rPr>
              <a:t> </a:t>
            </a:r>
            <a:r>
              <a:rPr lang="ar-EG" dirty="0">
                <a:ea typeface="Calibri"/>
                <a:cs typeface="Simplified Arabic"/>
              </a:rPr>
              <a:t>عمل مشروعات بحثية مشتركة مع قطاعات الإنتاج.</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تشجيع الباحثين على تسجيل نتائجهم كبراءة اختراع وتصنيفها.</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تحديد الأسس والمعايير التي يتم على أساسها تحكيم البحوث العلمية وزيادة دقة اختيار المحكمين.</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توفير الحافز المادي للباحثين من أجل الاستمرار.</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تفعيل نظام التعاقدات البحثية والخدمات الاستشارية</a:t>
            </a:r>
            <a:r>
              <a:rPr lang="ar-EG" dirty="0" smtClean="0">
                <a:ea typeface="Calibri"/>
                <a:cs typeface="Simplified Arabic"/>
              </a:rPr>
              <a:t>.</a:t>
            </a:r>
            <a:endParaRPr lang="en-US" sz="2400"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أساليب تسويق البحث العلمي ومشروعات التخرج</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84" y="1905000"/>
            <a:ext cx="4781354"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3810000"/>
          </a:xfrm>
          <a:prstGeom prst="rect">
            <a:avLst/>
          </a:prstGeom>
          <a:solidFill>
            <a:schemeClr val="accent6">
              <a:lumMod val="20000"/>
              <a:lumOff val="80000"/>
            </a:schemeClr>
          </a:solidFill>
          <a:ln>
            <a:solidFill>
              <a:srgbClr val="0070C0"/>
            </a:solidFill>
          </a:ln>
        </p:spPr>
        <p:txBody>
          <a:bodyPr>
            <a:normAutofit fontScale="77500" lnSpcReduction="20000"/>
          </a:bodyPr>
          <a:lstStyle/>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عقد المؤتمرات العلمية على المستوى المحلي والدولي.</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الترويج للبحث العلمي ومشاريعه من خلال المواقع الرسمية عبر الانترنت.</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إصدار النشرات والكتيبات عن الأنشطة البحثية التي تقدمها المؤسسات البحثية.</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عقد ندوات تعريفية وورش عمل لتوسيع مجال انتشار البحث العلمي داخل الجامعة والمؤسسات البحثية وخارجها.</a:t>
            </a:r>
            <a:endParaRPr lang="en-US" sz="2400" dirty="0">
              <a:solidFill>
                <a:prstClr val="black">
                  <a:lumMod val="75000"/>
                  <a:lumOff val="25000"/>
                </a:prstClr>
              </a:solidFill>
              <a:ea typeface="Calibri"/>
              <a:cs typeface="Arial"/>
            </a:endParaRPr>
          </a:p>
          <a:p>
            <a:pPr marL="342900" lvl="0" indent="-342900" algn="just">
              <a:lnSpc>
                <a:spcPct val="115000"/>
              </a:lnSpc>
              <a:spcAft>
                <a:spcPts val="0"/>
              </a:spcAft>
              <a:buClr>
                <a:srgbClr val="99CB38"/>
              </a:buClr>
              <a:buBlip>
                <a:blip r:embed="rId2"/>
              </a:buBlip>
            </a:pPr>
            <a:r>
              <a:rPr lang="ar-EG" dirty="0">
                <a:solidFill>
                  <a:prstClr val="black">
                    <a:lumMod val="75000"/>
                    <a:lumOff val="25000"/>
                  </a:prstClr>
                </a:solidFill>
                <a:ea typeface="Calibri"/>
                <a:cs typeface="Simplified Arabic"/>
              </a:rPr>
              <a:t>الجهود الذاتية لأعضاء هيئة التدريس في التسويق للبحث. </a:t>
            </a:r>
            <a:endParaRPr lang="en-US" dirty="0">
              <a:solidFill>
                <a:prstClr val="black"/>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548039858"/>
              </p:ext>
            </p:extLst>
          </p:nvPr>
        </p:nvGraphicFramePr>
        <p:xfrm>
          <a:off x="1853406" y="5486400"/>
          <a:ext cx="8686800" cy="838200"/>
        </p:xfrm>
        <a:graphic>
          <a:graphicData uri="http://schemas.openxmlformats.org/drawingml/2006/table">
            <a:tbl>
              <a:tblPr rtl="1" firstRow="1" firstCol="1" bandRow="1"/>
              <a:tblGrid>
                <a:gridCol w="8686800"/>
              </a:tblGrid>
              <a:tr h="838200">
                <a:tc>
                  <a:txBody>
                    <a:bodyPr/>
                    <a:lstStyle/>
                    <a:p>
                      <a:pPr algn="ctr" rtl="1">
                        <a:lnSpc>
                          <a:spcPct val="115000"/>
                        </a:lnSpc>
                        <a:spcAft>
                          <a:spcPts val="0"/>
                        </a:spcAft>
                      </a:pPr>
                      <a:r>
                        <a:rPr lang="ar-EG" sz="2000" b="1" dirty="0">
                          <a:effectLst/>
                          <a:latin typeface="Calibri"/>
                          <a:ea typeface="Times New Roman"/>
                          <a:cs typeface="Simplified Arabic"/>
                        </a:rPr>
                        <a:t>معظم الجامعات في المملكة المتحدة أعادت تصميم مواقعها الإلكترونية لتوفير معلومات حيال</a:t>
                      </a:r>
                      <a:endParaRPr lang="en-US" sz="1600" dirty="0">
                        <a:effectLst/>
                        <a:latin typeface="Calibri"/>
                        <a:ea typeface="Calibri"/>
                        <a:cs typeface="Arial"/>
                      </a:endParaRPr>
                    </a:p>
                    <a:p>
                      <a:pPr algn="ctr" rtl="1">
                        <a:lnSpc>
                          <a:spcPct val="115000"/>
                        </a:lnSpc>
                        <a:spcAft>
                          <a:spcPts val="0"/>
                        </a:spcAft>
                      </a:pPr>
                      <a:r>
                        <a:rPr lang="ar-EG" sz="2000" b="1" dirty="0">
                          <a:effectLst/>
                          <a:latin typeface="Calibri"/>
                          <a:ea typeface="Times New Roman"/>
                          <a:cs typeface="Simplified Arabic"/>
                        </a:rPr>
                        <a:t>الاستراتيجيات التسويقية للجامعة والمعلومات اللازمة للتعريف بالخدمات التي توفرها.</a:t>
                      </a:r>
                      <a:endParaRPr lang="en-US" sz="1600" dirty="0">
                        <a:effectLst/>
                        <a:latin typeface="Calibri"/>
                        <a:ea typeface="Calibri"/>
                        <a:cs typeface="Arial"/>
                      </a:endParaRPr>
                    </a:p>
                  </a:txBody>
                  <a:tcPr marL="68580" marR="68580"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8575" cap="flat" cmpd="sng" algn="ctr">
                      <a:solidFill>
                        <a:srgbClr val="4BACC6"/>
                      </a:solidFill>
                      <a:prstDash val="solid"/>
                      <a:round/>
                      <a:headEnd type="none" w="med" len="med"/>
                      <a:tailEnd type="none" w="med" len="med"/>
                    </a:lnB>
                  </a:tcPr>
                </a:tc>
              </a:tr>
            </a:tbl>
          </a:graphicData>
        </a:graphic>
      </p:graphicFrame>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856" y="1584324"/>
            <a:ext cx="4497355" cy="336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نشاط رقم  (4-4)</a:t>
            </a:r>
          </a:p>
        </p:txBody>
      </p:sp>
      <p:graphicFrame>
        <p:nvGraphicFramePr>
          <p:cNvPr id="4" name="Table 3"/>
          <p:cNvGraphicFramePr>
            <a:graphicFrameLocks noGrp="1"/>
          </p:cNvGraphicFramePr>
          <p:nvPr>
            <p:extLst>
              <p:ext uri="{D42A27DB-BD31-4B8C-83A1-F6EECF244321}">
                <p14:modId xmlns:p14="http://schemas.microsoft.com/office/powerpoint/2010/main" val="834503634"/>
              </p:ext>
            </p:extLst>
          </p:nvPr>
        </p:nvGraphicFramePr>
        <p:xfrm>
          <a:off x="1320006" y="2133600"/>
          <a:ext cx="9982199" cy="3581400"/>
        </p:xfrm>
        <a:graphic>
          <a:graphicData uri="http://schemas.openxmlformats.org/drawingml/2006/table">
            <a:tbl>
              <a:tblPr rtl="1" firstRow="1" firstCol="1" lastRow="1" lastCol="1" bandRow="1" bandCol="1"/>
              <a:tblGrid>
                <a:gridCol w="1349757"/>
                <a:gridCol w="5526003"/>
                <a:gridCol w="1852665"/>
                <a:gridCol w="1253774"/>
              </a:tblGrid>
              <a:tr h="1790700">
                <a:tc>
                  <a:txBody>
                    <a:bodyPr/>
                    <a:lstStyle/>
                    <a:p>
                      <a:pPr algn="ctr" rtl="1">
                        <a:lnSpc>
                          <a:spcPct val="115000"/>
                        </a:lnSpc>
                        <a:spcAft>
                          <a:spcPts val="0"/>
                        </a:spcAft>
                      </a:pPr>
                      <a:r>
                        <a:rPr lang="ar-EG" sz="2400">
                          <a:effectLst/>
                          <a:latin typeface="Calibri"/>
                          <a:ea typeface="Calibri"/>
                          <a:cs typeface="Simplified Arabic"/>
                        </a:rPr>
                        <a:t>نشاط</a:t>
                      </a:r>
                      <a:endParaRPr lang="en-US" sz="18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400">
                          <a:effectLst/>
                          <a:latin typeface="Calibri"/>
                          <a:ea typeface="Calibri"/>
                          <a:cs typeface="Simplified Arabic"/>
                        </a:rPr>
                        <a:t>اسم النشاط</a:t>
                      </a:r>
                      <a:endParaRPr lang="en-US" sz="18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400">
                          <a:effectLst/>
                          <a:latin typeface="Calibri"/>
                          <a:ea typeface="Calibri"/>
                          <a:cs typeface="Simplified Arabic"/>
                        </a:rPr>
                        <a:t>نوع النشاط</a:t>
                      </a:r>
                      <a:endParaRPr lang="en-US" sz="18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400">
                          <a:effectLst/>
                          <a:latin typeface="Calibri"/>
                          <a:ea typeface="Calibri"/>
                          <a:cs typeface="Simplified Arabic"/>
                        </a:rPr>
                        <a:t>الزمن</a:t>
                      </a:r>
                      <a:endParaRPr lang="en-US" sz="18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790700">
                <a:tc>
                  <a:txBody>
                    <a:bodyPr/>
                    <a:lstStyle/>
                    <a:p>
                      <a:pPr algn="ctr" rtl="1">
                        <a:lnSpc>
                          <a:spcPct val="115000"/>
                        </a:lnSpc>
                        <a:spcAft>
                          <a:spcPts val="0"/>
                        </a:spcAft>
                      </a:pPr>
                      <a:r>
                        <a:rPr lang="ar-EG" sz="2400">
                          <a:effectLst/>
                          <a:latin typeface="Calibri"/>
                          <a:ea typeface="Calibri"/>
                          <a:cs typeface="Simplified Arabic"/>
                        </a:rPr>
                        <a:t>4-4</a:t>
                      </a:r>
                      <a:endParaRPr lang="en-US" sz="18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400" b="1">
                          <a:solidFill>
                            <a:srgbClr val="0070C0"/>
                          </a:solidFill>
                          <a:effectLst/>
                          <a:latin typeface="Calibri"/>
                          <a:ea typeface="Calibri"/>
                          <a:cs typeface="Simplified Arabic"/>
                        </a:rPr>
                        <a:t>توثيق مشاريع التخرّج</a:t>
                      </a:r>
                      <a:endParaRPr lang="en-US" sz="18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400">
                          <a:effectLst/>
                          <a:latin typeface="Calibri"/>
                          <a:ea typeface="Calibri"/>
                          <a:cs typeface="Simplified Arabic"/>
                        </a:rPr>
                        <a:t>فردي- جماعي</a:t>
                      </a:r>
                      <a:endParaRPr lang="en-US" sz="18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400" dirty="0">
                          <a:effectLst/>
                          <a:latin typeface="Calibri"/>
                          <a:ea typeface="Calibri"/>
                          <a:cs typeface="Simplified Arabic"/>
                        </a:rPr>
                        <a:t>20 دقيقة</a:t>
                      </a:r>
                      <a:endParaRPr lang="en-US" sz="18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524000"/>
            <a:ext cx="6781800" cy="4724400"/>
          </a:xfrm>
          <a:prstGeom prst="rect">
            <a:avLst/>
          </a:prstGeom>
          <a:solidFill>
            <a:schemeClr val="accent6">
              <a:lumMod val="20000"/>
              <a:lumOff val="80000"/>
            </a:schemeClr>
          </a:solidFill>
          <a:ln>
            <a:solidFill>
              <a:srgbClr val="0070C0"/>
            </a:solidFill>
          </a:ln>
        </p:spPr>
        <p:txBody>
          <a:bodyPr>
            <a:normAutofit fontScale="70000" lnSpcReduction="20000"/>
          </a:bodyPr>
          <a:lstStyle/>
          <a:p>
            <a:pPr algn="just">
              <a:lnSpc>
                <a:spcPct val="115000"/>
              </a:lnSpc>
              <a:spcAft>
                <a:spcPts val="0"/>
              </a:spcAft>
            </a:pPr>
            <a:r>
              <a:rPr lang="ar-EG" b="1" dirty="0">
                <a:ea typeface="Calibri"/>
                <a:cs typeface="Simplified Arabic"/>
              </a:rPr>
              <a:t>يمكن اتباع الطريقة التالية للمراجع:</a:t>
            </a:r>
            <a:endParaRPr lang="en-US" sz="2400" dirty="0">
              <a:ea typeface="Calibri"/>
              <a:cs typeface="Arial"/>
            </a:endParaRPr>
          </a:p>
          <a:p>
            <a:pPr algn="just">
              <a:lnSpc>
                <a:spcPct val="115000"/>
              </a:lnSpc>
              <a:spcAft>
                <a:spcPts val="0"/>
              </a:spcAft>
            </a:pPr>
            <a:r>
              <a:rPr lang="ar-EG" b="1" dirty="0">
                <a:ea typeface="Calibri"/>
                <a:cs typeface="Simplified Arabic"/>
              </a:rPr>
              <a:t>أولا: الكتب</a:t>
            </a:r>
            <a:endParaRPr lang="en-US" sz="2400" dirty="0">
              <a:ea typeface="Calibri"/>
              <a:cs typeface="Arial"/>
            </a:endParaRPr>
          </a:p>
          <a:p>
            <a:pPr algn="just">
              <a:lnSpc>
                <a:spcPct val="115000"/>
              </a:lnSpc>
              <a:spcAft>
                <a:spcPts val="0"/>
              </a:spcAft>
            </a:pPr>
            <a:r>
              <a:rPr lang="ar-EG" dirty="0">
                <a:ea typeface="Calibri"/>
                <a:cs typeface="Simplified Arabic"/>
              </a:rPr>
              <a:t>اسم المؤلف ، </a:t>
            </a:r>
            <a:r>
              <a:rPr lang="ar-EG" dirty="0" err="1">
                <a:ea typeface="Calibri"/>
                <a:cs typeface="Simplified Arabic"/>
              </a:rPr>
              <a:t>إسم</a:t>
            </a:r>
            <a:r>
              <a:rPr lang="ar-EG" dirty="0">
                <a:ea typeface="Calibri"/>
                <a:cs typeface="Simplified Arabic"/>
              </a:rPr>
              <a:t> الشركة , الناشر ، عنوان الناشر مبينا , المدينة والدولة ، سنة الطباعة.</a:t>
            </a:r>
            <a:endParaRPr lang="en-US" sz="2400" dirty="0">
              <a:ea typeface="Calibri"/>
              <a:cs typeface="Arial"/>
            </a:endParaRPr>
          </a:p>
          <a:p>
            <a:pPr algn="just">
              <a:lnSpc>
                <a:spcPct val="115000"/>
              </a:lnSpc>
              <a:spcAft>
                <a:spcPts val="0"/>
              </a:spcAft>
            </a:pPr>
            <a:r>
              <a:rPr lang="ar-EG" b="1" dirty="0">
                <a:ea typeface="Calibri"/>
                <a:cs typeface="Simplified Arabic"/>
              </a:rPr>
              <a:t>ثانيا: الموسوعات</a:t>
            </a:r>
            <a:endParaRPr lang="en-US" sz="2400" dirty="0">
              <a:ea typeface="Calibri"/>
              <a:cs typeface="Arial"/>
            </a:endParaRPr>
          </a:p>
          <a:p>
            <a:pPr algn="just">
              <a:lnSpc>
                <a:spcPct val="115000"/>
              </a:lnSpc>
              <a:spcAft>
                <a:spcPts val="0"/>
              </a:spcAft>
            </a:pPr>
            <a:r>
              <a:rPr lang="ar-EG" dirty="0">
                <a:ea typeface="Calibri"/>
                <a:cs typeface="Simplified Arabic"/>
              </a:rPr>
              <a:t>اسم الموسوعة الكامل، رقم الجزء الذي تم الرجوع إليه، </a:t>
            </a:r>
            <a:r>
              <a:rPr lang="ar-EG" dirty="0" err="1">
                <a:ea typeface="Calibri"/>
                <a:cs typeface="Simplified Arabic"/>
              </a:rPr>
              <a:t>إسم</a:t>
            </a:r>
            <a:r>
              <a:rPr lang="ar-EG" dirty="0">
                <a:ea typeface="Calibri"/>
                <a:cs typeface="Simplified Arabic"/>
              </a:rPr>
              <a:t> الناشر، عنوان الناشر المدينة والدولة ، سنة الطباعة.</a:t>
            </a:r>
            <a:endParaRPr lang="en-US" sz="2400" dirty="0">
              <a:ea typeface="Calibri"/>
              <a:cs typeface="Arial"/>
            </a:endParaRPr>
          </a:p>
          <a:p>
            <a:pPr algn="just">
              <a:lnSpc>
                <a:spcPct val="115000"/>
              </a:lnSpc>
              <a:spcAft>
                <a:spcPts val="0"/>
              </a:spcAft>
            </a:pPr>
            <a:r>
              <a:rPr lang="ar-EG" b="1" dirty="0">
                <a:ea typeface="Calibri"/>
                <a:cs typeface="Simplified Arabic"/>
              </a:rPr>
              <a:t>ثالثا: الأبحاث المنشورة</a:t>
            </a:r>
            <a:endParaRPr lang="en-US" sz="2400" dirty="0">
              <a:ea typeface="Calibri"/>
              <a:cs typeface="Arial"/>
            </a:endParaRPr>
          </a:p>
          <a:p>
            <a:pPr algn="just">
              <a:lnSpc>
                <a:spcPct val="115000"/>
              </a:lnSpc>
              <a:spcAft>
                <a:spcPts val="0"/>
              </a:spcAft>
            </a:pPr>
            <a:r>
              <a:rPr lang="ar-EG" dirty="0" err="1">
                <a:ea typeface="Calibri"/>
                <a:cs typeface="Simplified Arabic"/>
              </a:rPr>
              <a:t>إسم</a:t>
            </a:r>
            <a:r>
              <a:rPr lang="ar-EG" dirty="0">
                <a:ea typeface="Calibri"/>
                <a:cs typeface="Simplified Arabic"/>
              </a:rPr>
              <a:t> المؤلف ، " عنوان البحث المنشور " ، </a:t>
            </a:r>
            <a:r>
              <a:rPr lang="ar-EG" dirty="0" err="1">
                <a:ea typeface="Calibri"/>
                <a:cs typeface="Simplified Arabic"/>
              </a:rPr>
              <a:t>إسم</a:t>
            </a:r>
            <a:r>
              <a:rPr lang="ar-EG" dirty="0">
                <a:ea typeface="Calibri"/>
                <a:cs typeface="Simplified Arabic"/>
              </a:rPr>
              <a:t> المجلة التي نشر فيها البحث ، رقم المجلة أو الجزء إذا كانت مجموعة في مجلدات ، الشهر ، السنة , أرقام الصفحات الخاصة بالبحث المنشور تفصل بنهما</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990596"/>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نشرة رقم ( 4/ 4/ 1):</a:t>
            </a:r>
            <a:r>
              <a:rPr lang="en-US" sz="2000" dirty="0">
                <a:latin typeface="Calibri"/>
                <a:ea typeface="Calibri"/>
                <a:cs typeface="Arial"/>
              </a:rPr>
              <a:t/>
            </a:r>
            <a:br>
              <a:rPr lang="en-US" sz="2000" dirty="0">
                <a:latin typeface="Calibri"/>
                <a:ea typeface="Calibri"/>
                <a:cs typeface="Arial"/>
              </a:rPr>
            </a:br>
            <a:r>
              <a:rPr lang="ar-EG" sz="2800" dirty="0">
                <a:solidFill>
                  <a:srgbClr val="0070C0"/>
                </a:solidFill>
                <a:ea typeface="Calibri"/>
                <a:cs typeface="Simplified Arabic"/>
              </a:rPr>
              <a:t>توثيق مشاريع التخرّج:</a:t>
            </a:r>
            <a:endParaRPr lang="ar-EG" sz="2800" dirty="0">
              <a:solidFill>
                <a:srgbClr val="0070C0"/>
              </a:solidFill>
              <a:cs typeface="+mn-cs"/>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606" y="1905000"/>
            <a:ext cx="4577892" cy="34290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lnSpcReduction="10000"/>
          </a:bodyPr>
          <a:lstStyle/>
          <a:p>
            <a:pPr algn="just">
              <a:lnSpc>
                <a:spcPct val="115000"/>
              </a:lnSpc>
              <a:spcAft>
                <a:spcPts val="0"/>
              </a:spcAft>
            </a:pPr>
            <a:r>
              <a:rPr lang="ar-EG" b="1" dirty="0">
                <a:ea typeface="Calibri"/>
                <a:cs typeface="Simplified Arabic"/>
              </a:rPr>
              <a:t>رابعا: مشاريع التخرج ، رسائل الماجستير والدكتوراه الغير منشورة</a:t>
            </a:r>
            <a:endParaRPr lang="en-US" sz="2400" dirty="0">
              <a:ea typeface="Calibri"/>
              <a:cs typeface="Arial"/>
            </a:endParaRPr>
          </a:p>
          <a:p>
            <a:pPr algn="just">
              <a:lnSpc>
                <a:spcPct val="115000"/>
              </a:lnSpc>
              <a:spcAft>
                <a:spcPts val="0"/>
              </a:spcAft>
            </a:pPr>
            <a:r>
              <a:rPr lang="ar-EG" dirty="0" err="1">
                <a:ea typeface="Calibri"/>
                <a:cs typeface="Simplified Arabic"/>
              </a:rPr>
              <a:t>إسم</a:t>
            </a:r>
            <a:r>
              <a:rPr lang="ar-EG" dirty="0">
                <a:ea typeface="Calibri"/>
                <a:cs typeface="Simplified Arabic"/>
              </a:rPr>
              <a:t> الباحث والمشرف، " عنوان البحث " ، </a:t>
            </a:r>
            <a:r>
              <a:rPr lang="ar-EG" dirty="0" err="1">
                <a:ea typeface="Calibri"/>
                <a:cs typeface="Simplified Arabic"/>
              </a:rPr>
              <a:t>إسم</a:t>
            </a:r>
            <a:r>
              <a:rPr lang="ar-EG" dirty="0">
                <a:ea typeface="Calibri"/>
                <a:cs typeface="Simplified Arabic"/>
              </a:rPr>
              <a:t> الجامعة ، المدينة ، الدولة ، سنة مناقشة البحث.</a:t>
            </a:r>
            <a:endParaRPr lang="en-US" sz="2400" dirty="0">
              <a:ea typeface="Calibri"/>
              <a:cs typeface="Arial"/>
            </a:endParaRPr>
          </a:p>
          <a:p>
            <a:pPr algn="just">
              <a:lnSpc>
                <a:spcPct val="115000"/>
              </a:lnSpc>
              <a:spcAft>
                <a:spcPts val="0"/>
              </a:spcAft>
            </a:pPr>
            <a:r>
              <a:rPr lang="ar-EG" b="1" dirty="0">
                <a:ea typeface="Calibri"/>
                <a:cs typeface="Simplified Arabic"/>
              </a:rPr>
              <a:t>خامسا: مواقع الانترنت:</a:t>
            </a:r>
            <a:endParaRPr lang="en-US" sz="2400" dirty="0">
              <a:ea typeface="Calibri"/>
              <a:cs typeface="Arial"/>
            </a:endParaRPr>
          </a:p>
          <a:p>
            <a:pPr algn="just">
              <a:lnSpc>
                <a:spcPct val="115000"/>
              </a:lnSpc>
              <a:spcAft>
                <a:spcPts val="0"/>
              </a:spcAft>
            </a:pPr>
            <a:r>
              <a:rPr lang="ar-EG" dirty="0">
                <a:ea typeface="Calibri"/>
                <a:cs typeface="Simplified Arabic"/>
              </a:rPr>
              <a:t>يتم وضع رابط مواقع إنترنت للموقع المستخدم مع إضافة تاريخ والساعة والدقيقة التي اخذت فيها المعلومة.</a:t>
            </a:r>
            <a:endParaRPr lang="en-US" sz="2400" dirty="0">
              <a:ea typeface="Calibri"/>
              <a:cs typeface="Arial"/>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28" y="1828800"/>
            <a:ext cx="4662948" cy="35814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نشاط رقم  (4-5)</a:t>
            </a:r>
          </a:p>
        </p:txBody>
      </p:sp>
      <p:graphicFrame>
        <p:nvGraphicFramePr>
          <p:cNvPr id="4" name="Table 3"/>
          <p:cNvGraphicFramePr>
            <a:graphicFrameLocks noGrp="1"/>
          </p:cNvGraphicFramePr>
          <p:nvPr>
            <p:extLst>
              <p:ext uri="{D42A27DB-BD31-4B8C-83A1-F6EECF244321}">
                <p14:modId xmlns:p14="http://schemas.microsoft.com/office/powerpoint/2010/main" val="598423396"/>
              </p:ext>
            </p:extLst>
          </p:nvPr>
        </p:nvGraphicFramePr>
        <p:xfrm>
          <a:off x="939005" y="1981200"/>
          <a:ext cx="10363200" cy="3657600"/>
        </p:xfrm>
        <a:graphic>
          <a:graphicData uri="http://schemas.openxmlformats.org/drawingml/2006/table">
            <a:tbl>
              <a:tblPr rtl="1" firstRow="1" firstCol="1" lastRow="1" lastCol="1" bandRow="1" bandCol="1"/>
              <a:tblGrid>
                <a:gridCol w="1401274"/>
                <a:gridCol w="5736920"/>
                <a:gridCol w="1923378"/>
                <a:gridCol w="1301628"/>
              </a:tblGrid>
              <a:tr h="1219201">
                <a:tc>
                  <a:txBody>
                    <a:bodyPr/>
                    <a:lstStyle/>
                    <a:p>
                      <a:pPr algn="ctr" rtl="1">
                        <a:lnSpc>
                          <a:spcPct val="115000"/>
                        </a:lnSpc>
                        <a:spcAft>
                          <a:spcPts val="0"/>
                        </a:spcAft>
                      </a:pPr>
                      <a:r>
                        <a:rPr lang="ar-EG" sz="2800" dirty="0">
                          <a:effectLst/>
                          <a:latin typeface="Calibri"/>
                          <a:ea typeface="Calibri"/>
                          <a:cs typeface="Simplified Arabic"/>
                        </a:rPr>
                        <a:t>نشاط</a:t>
                      </a:r>
                      <a:endParaRPr lang="en-US" sz="2000" dirty="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اسم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2438399">
                <a:tc>
                  <a:txBody>
                    <a:bodyPr/>
                    <a:lstStyle/>
                    <a:p>
                      <a:pPr algn="ctr" rtl="1">
                        <a:lnSpc>
                          <a:spcPct val="115000"/>
                        </a:lnSpc>
                        <a:spcAft>
                          <a:spcPts val="0"/>
                        </a:spcAft>
                      </a:pPr>
                      <a:r>
                        <a:rPr lang="ar-EG" sz="2800" dirty="0">
                          <a:effectLst/>
                          <a:latin typeface="Calibri"/>
                          <a:ea typeface="Calibri"/>
                          <a:cs typeface="Simplified Arabic"/>
                        </a:rPr>
                        <a:t>4-5</a:t>
                      </a:r>
                      <a:endParaRPr lang="en-US" sz="2000" dirty="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a:effectLst/>
                          <a:latin typeface="Calibri"/>
                          <a:ea typeface="Calibri"/>
                          <a:cs typeface="Simplified Arabic"/>
                        </a:rPr>
                        <a:t>تقديم تغذية راجعة بناءة للطلبة في الوقت المناسب حول تعلمهم</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20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 ورقة عمل (استنتج مفهوم التغذية المرتدة وأهم وظائفها التربوية</a:t>
            </a:r>
            <a:r>
              <a:rPr lang="ar-EG" sz="2800" dirty="0" smtClean="0">
                <a:solidFill>
                  <a:srgbClr val="0070C0"/>
                </a:solidFill>
                <a:cs typeface="+mn-cs"/>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2100511124"/>
              </p:ext>
            </p:extLst>
          </p:nvPr>
        </p:nvGraphicFramePr>
        <p:xfrm>
          <a:off x="3515692" y="1325563"/>
          <a:ext cx="6872113" cy="5530025"/>
        </p:xfrm>
        <a:graphic>
          <a:graphicData uri="http://schemas.openxmlformats.org/drawingml/2006/table">
            <a:tbl>
              <a:tblPr rtl="1" firstRow="1" firstCol="1" bandRow="1"/>
              <a:tblGrid>
                <a:gridCol w="6872113"/>
              </a:tblGrid>
              <a:tr h="4883150">
                <a:tc>
                  <a:txBody>
                    <a:bodyPr/>
                    <a:lstStyle/>
                    <a:p>
                      <a:pPr marL="685800" algn="r" rtl="1">
                        <a:lnSpc>
                          <a:spcPct val="115000"/>
                        </a:lnSpc>
                        <a:spcAft>
                          <a:spcPts val="1000"/>
                        </a:spcAft>
                      </a:pPr>
                      <a:r>
                        <a:rPr lang="ar-EG" sz="1800" b="1" dirty="0" smtClean="0">
                          <a:effectLst/>
                          <a:latin typeface="Calibri"/>
                          <a:ea typeface="Calibri"/>
                          <a:cs typeface="Simplified Arabic"/>
                        </a:rPr>
                        <a:t>مفهوم </a:t>
                      </a:r>
                      <a:r>
                        <a:rPr lang="ar-EG" sz="1800" b="1" dirty="0">
                          <a:effectLst/>
                          <a:latin typeface="Calibri"/>
                          <a:ea typeface="Calibri"/>
                          <a:cs typeface="Simplified Arabic"/>
                        </a:rPr>
                        <a:t>التغذية المرتدة:</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b="1" dirty="0">
                          <a:effectLst/>
                          <a:latin typeface="Calibri"/>
                          <a:ea typeface="Calibri"/>
                          <a:cs typeface="Simplified Arabic"/>
                        </a:rPr>
                        <a:t>أهم وظائفها التربوية:</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r" rtl="1">
                        <a:lnSpc>
                          <a:spcPct val="115000"/>
                        </a:lnSpc>
                        <a:spcAft>
                          <a:spcPts val="1000"/>
                        </a:spcAft>
                      </a:pPr>
                      <a:r>
                        <a:rPr lang="ar-EG" sz="1800" dirty="0">
                          <a:effectLst/>
                          <a:latin typeface="Calibri"/>
                          <a:ea typeface="Calibri"/>
                          <a:cs typeface="Simplified Arabic"/>
                        </a:rPr>
                        <a:t>.....................................................................</a:t>
                      </a:r>
                      <a:endParaRPr lang="en-US" sz="1600" dirty="0">
                        <a:effectLst/>
                        <a:latin typeface="Calibri"/>
                        <a:ea typeface="Calibri"/>
                        <a:cs typeface="Arial"/>
                      </a:endParaRPr>
                    </a:p>
                    <a:p>
                      <a:pPr marL="685800" algn="ctr" rtl="1">
                        <a:lnSpc>
                          <a:spcPct val="115000"/>
                        </a:lnSpc>
                        <a:spcAft>
                          <a:spcPts val="1000"/>
                        </a:spcAft>
                      </a:pPr>
                      <a:r>
                        <a:rPr lang="en-US" sz="1300" dirty="0">
                          <a:effectLst/>
                          <a:latin typeface="Simplified Arabic"/>
                          <a:ea typeface="Calibri"/>
                          <a:cs typeface="Arial"/>
                        </a:rPr>
                        <a:t> </a:t>
                      </a:r>
                      <a:endParaRPr lang="en-US" sz="1100" dirty="0">
                        <a:effectLst/>
                        <a:latin typeface="Calibri"/>
                        <a:ea typeface="Calibri"/>
                        <a:cs typeface="Arial"/>
                      </a:endParaRPr>
                    </a:p>
                  </a:txBody>
                  <a:tcPr marL="65844" marR="658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DBC4EEF3-949E-1525-8A44-68D197CF6643}"/>
              </a:ext>
            </a:extLst>
          </p:cNvPr>
          <p:cNvSpPr>
            <a:spLocks noGrp="1"/>
          </p:cNvSpPr>
          <p:nvPr>
            <p:ph type="body" sz="quarter" idx="13"/>
          </p:nvPr>
        </p:nvSpPr>
        <p:spPr>
          <a:xfrm>
            <a:off x="5258160" y="1361292"/>
            <a:ext cx="6204069" cy="4623871"/>
          </a:xfrm>
        </p:spPr>
        <p:txBody>
          <a:bodyPr>
            <a:normAutofit/>
          </a:bodyPr>
          <a:lstStyle/>
          <a:p>
            <a:pPr marL="342900" marR="0" lvl="0" indent="-342900" algn="just" rtl="1">
              <a:lnSpc>
                <a:spcPct val="115000"/>
              </a:lnSpc>
              <a:spcBef>
                <a:spcPts val="0"/>
              </a:spcBef>
              <a:spcAft>
                <a:spcPts val="1000"/>
              </a:spcAft>
              <a:buFont typeface="Symbol" panose="05050102010706020507" pitchFamily="18" charset="2"/>
              <a:buChar char=""/>
            </a:pPr>
            <a:r>
              <a:rPr lang="ar-EG" sz="5400" dirty="0">
                <a:effectLst/>
                <a:latin typeface="Calibri" panose="020F0502020204030204" pitchFamily="34" charset="0"/>
                <a:ea typeface="Calibri" panose="020F0502020204030204" pitchFamily="34" charset="0"/>
                <a:cs typeface="+mn-cs"/>
              </a:rPr>
              <a:t>يوزّع المدرّب على المشاركين نموذج الاختبار القبلي</a:t>
            </a:r>
            <a:r>
              <a:rPr lang="ar-EG" sz="5400" dirty="0">
                <a:effectLst/>
                <a:latin typeface="Simplified Arabic" panose="02020603050405020304" pitchFamily="18" charset="-78"/>
                <a:ea typeface="Calibri" panose="020F0502020204030204" pitchFamily="34" charset="0"/>
                <a:cs typeface="+mn-cs"/>
              </a:rPr>
              <a:t> للوحدة </a:t>
            </a:r>
            <a:r>
              <a:rPr lang="ar-EG" sz="5400" dirty="0" smtClean="0">
                <a:effectLst/>
                <a:latin typeface="Simplified Arabic" panose="02020603050405020304" pitchFamily="18" charset="-78"/>
                <a:ea typeface="Calibri" panose="020F0502020204030204" pitchFamily="34" charset="0"/>
                <a:cs typeface="+mn-cs"/>
              </a:rPr>
              <a:t>الرابعة</a:t>
            </a:r>
            <a:endParaRPr lang="en-US" sz="5400" dirty="0">
              <a:effectLst/>
              <a:latin typeface="Calibri" panose="020F0502020204030204" pitchFamily="34" charset="0"/>
              <a:ea typeface="Calibri" panose="020F0502020204030204" pitchFamily="34" charset="0"/>
              <a:cs typeface="+mn-cs"/>
            </a:endParaRPr>
          </a:p>
        </p:txBody>
      </p:sp>
      <p:sp>
        <p:nvSpPr>
          <p:cNvPr id="3" name="Title 2">
            <a:extLst>
              <a:ext uri="{FF2B5EF4-FFF2-40B4-BE49-F238E27FC236}">
                <a16:creationId xmlns:a16="http://schemas.microsoft.com/office/drawing/2014/main" xmlns="" id="{F25982CB-EE62-721C-A5F5-9F86967BF06B}"/>
              </a:ext>
            </a:extLst>
          </p:cNvPr>
          <p:cNvSpPr>
            <a:spLocks noGrp="1"/>
          </p:cNvSpPr>
          <p:nvPr>
            <p:ph type="title"/>
          </p:nvPr>
        </p:nvSpPr>
        <p:spPr/>
        <p:txBody>
          <a:bodyPr/>
          <a:lstStyle/>
          <a:p>
            <a:pPr algn="just"/>
            <a:r>
              <a:rPr lang="ar-EG" dirty="0">
                <a:effectLst/>
                <a:latin typeface="Calibri" panose="020F0502020204030204" pitchFamily="34" charset="0"/>
                <a:ea typeface="Calibri" panose="020F0502020204030204" pitchFamily="34" charset="0"/>
                <a:cs typeface="+mn-cs"/>
              </a:rPr>
              <a:t>تطبيق الاختبار القبلى</a:t>
            </a:r>
            <a:endParaRPr lang="en-US" dirty="0">
              <a:cs typeface="+mn-cs"/>
            </a:endParaRPr>
          </a:p>
        </p:txBody>
      </p:sp>
      <mc:AlternateContent xmlns:mc="http://schemas.openxmlformats.org/markup-compatibility/2006">
        <mc:Choice xmlns="" xmlns:am3d="http://schemas.microsoft.com/office/drawing/2017/model3d" Requires="am3d">
          <p:graphicFrame>
            <p:nvGraphicFramePr>
              <p:cNvPr id="4" name="3D Model 3" descr="Printed document">
                <a:extLst>
                  <a:ext uri="{FF2B5EF4-FFF2-40B4-BE49-F238E27FC236}">
                    <a16:creationId xmlns:a16="http://schemas.microsoft.com/office/drawing/2014/main" id="{84C5604D-F1EA-B97C-07D6-EB97FB697EDA}"/>
                  </a:ext>
                </a:extLst>
              </p:cNvPr>
              <p:cNvGraphicFramePr>
                <a:graphicFrameLocks noChangeAspect="1"/>
              </p:cNvGraphicFramePr>
              <p:nvPr>
                <p:extLst>
                  <p:ext uri="{D42A27DB-BD31-4B8C-83A1-F6EECF244321}">
                    <p14:modId xmlns:p14="http://schemas.microsoft.com/office/powerpoint/2010/main" val="185326212"/>
                  </p:ext>
                </p:extLst>
              </p:nvPr>
            </p:nvGraphicFramePr>
            <p:xfrm>
              <a:off x="1007255" y="1467893"/>
              <a:ext cx="2962425" cy="4410659"/>
            </p:xfrm>
            <a:graphic>
              <a:graphicData uri="http://schemas.microsoft.com/office/drawing/2017/model3d">
                <am3d:model3d r:embed="rId3">
                  <am3d:spPr>
                    <a:xfrm>
                      <a:off x="0" y="0"/>
                      <a:ext cx="2962425" cy="4410659"/>
                    </a:xfrm>
                    <a:prstGeom prst="rect">
                      <a:avLst/>
                    </a:prstGeom>
                  </am3d:spPr>
                  <am3d:camera>
                    <am3d:pos x="0" y="0" z="56475043"/>
                    <am3d:up dx="0" dy="36000000" dz="0"/>
                    <am3d:lookAt x="0" y="0" z="0"/>
                    <am3d:perspective fov="2700000"/>
                  </am3d:camera>
                  <am3d:trans>
                    <am3d:meterPerModelUnit n="9805309" d="1000000"/>
                    <am3d:preTrans dx="-1048" dy="-18000000" dz="0"/>
                    <am3d:scale>
                      <am3d:sx n="1000000" d="1000000"/>
                      <am3d:sy n="1000000" d="1000000"/>
                      <am3d:sz n="1000000" d="1000000"/>
                    </am3d:scale>
                    <am3d:rot ax="1200000" ay="1800000" az="600000"/>
                    <am3d:postTrans dx="0" dy="0" dz="0"/>
                  </am3d:trans>
                  <am3d:raster rName="Office3DRenderer" rVer="16.0.8326">
                    <am3d:blip r:embed="rId4"/>
                  </am3d:raster>
                  <am3d:objViewport viewportSz="535409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Printed document">
                <a:extLst>
                  <a:ext uri="{FF2B5EF4-FFF2-40B4-BE49-F238E27FC236}">
                    <a16:creationId xmlns:a16="http://schemas.microsoft.com/office/drawing/2014/main" xmlns="" id="{84C5604D-F1EA-B97C-07D6-EB97FB697EDA}"/>
                  </a:ext>
                </a:extLst>
              </p:cNvPr>
              <p:cNvPicPr>
                <a:picLocks noGrp="1" noRot="1" noChangeAspect="1" noMove="1" noResize="1" noEditPoints="1" noAdjustHandles="1" noChangeArrowheads="1" noChangeShapeType="1" noCrop="1"/>
              </p:cNvPicPr>
              <p:nvPr/>
            </p:nvPicPr>
            <p:blipFill>
              <a:blip r:embed="rId5"/>
              <a:stretch>
                <a:fillRect/>
              </a:stretch>
            </p:blipFill>
            <p:spPr>
              <a:xfrm>
                <a:off x="1011326" y="1467898"/>
                <a:ext cx="2974383" cy="4410659"/>
              </a:xfrm>
              <a:prstGeom prst="rect">
                <a:avLst/>
              </a:prstGeom>
            </p:spPr>
          </p:pic>
        </mc:Fallback>
      </mc:AlternateContent>
    </p:spTree>
    <p:extLst>
      <p:ext uri="{BB962C8B-B14F-4D97-AF65-F5344CB8AC3E}">
        <p14:creationId xmlns:p14="http://schemas.microsoft.com/office/powerpoint/2010/main" val="299718310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(اقترح أفكار إبداعية للتغذية المرتدة فيما يلي):</a:t>
            </a:r>
          </a:p>
        </p:txBody>
      </p:sp>
      <p:graphicFrame>
        <p:nvGraphicFramePr>
          <p:cNvPr id="4" name="Diagram 3"/>
          <p:cNvGraphicFramePr/>
          <p:nvPr>
            <p:extLst>
              <p:ext uri="{D42A27DB-BD31-4B8C-83A1-F6EECF244321}">
                <p14:modId xmlns:p14="http://schemas.microsoft.com/office/powerpoint/2010/main" val="692795056"/>
              </p:ext>
            </p:extLst>
          </p:nvPr>
        </p:nvGraphicFramePr>
        <p:xfrm>
          <a:off x="2767807" y="1600200"/>
          <a:ext cx="80010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a:bodyPr>
          <a:lstStyle/>
          <a:p>
            <a:pPr>
              <a:lnSpc>
                <a:spcPct val="115000"/>
              </a:lnSpc>
              <a:spcAft>
                <a:spcPts val="0"/>
              </a:spcAft>
            </a:pPr>
            <a:r>
              <a:rPr lang="ar-EG" dirty="0" smtClean="0">
                <a:solidFill>
                  <a:schemeClr val="tx1"/>
                </a:solidFill>
              </a:rPr>
              <a:t> </a:t>
            </a:r>
            <a:r>
              <a:rPr lang="ar-EG" b="1" dirty="0">
                <a:ea typeface="Calibri"/>
                <a:cs typeface="Simplified Arabic"/>
              </a:rPr>
              <a:t>تعريف التغذية الراجعة:</a:t>
            </a:r>
            <a:endParaRPr lang="en-US" sz="2400" dirty="0">
              <a:ea typeface="Calibri"/>
              <a:cs typeface="Arial"/>
            </a:endParaRPr>
          </a:p>
          <a:p>
            <a:pPr algn="just">
              <a:lnSpc>
                <a:spcPct val="115000"/>
              </a:lnSpc>
              <a:spcAft>
                <a:spcPts val="0"/>
              </a:spcAft>
            </a:pPr>
            <a:r>
              <a:rPr lang="ar-EG" dirty="0">
                <a:ea typeface="Calibri"/>
                <a:cs typeface="Simplified Arabic"/>
              </a:rPr>
              <a:t>هي المعلومات التي يحصل عليها الفرد بخصوص تأثير سلوكه وأدائه، ويمكن تعريفها أيضاً بأنها الوسيلة التي تساعد الطالب على التأكد من صحة معلوماته التي درسها عن طريق التفاعلات الشفهية والكتابية التي يقوم بها داخل الصف تحت إشراف المعلم</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نشرة رقم (4/5/1):</a:t>
            </a:r>
            <a:br>
              <a:rPr lang="ar-EG" sz="2800" dirty="0">
                <a:solidFill>
                  <a:srgbClr val="0070C0"/>
                </a:solidFill>
                <a:cs typeface="+mn-cs"/>
              </a:rPr>
            </a:br>
            <a:r>
              <a:rPr lang="ar-EG" sz="2800" dirty="0">
                <a:solidFill>
                  <a:srgbClr val="0070C0"/>
                </a:solidFill>
                <a:cs typeface="+mn-cs"/>
              </a:rPr>
              <a:t>تقديم تغذية راجعة بناءة للطلبة في الوقت المناسب حول تعلمهم</a:t>
            </a:r>
            <a:r>
              <a:rPr lang="ar-EG" sz="2800" dirty="0" smtClean="0">
                <a:solidFill>
                  <a:srgbClr val="0070C0"/>
                </a:solidFill>
                <a:cs typeface="+mn-cs"/>
              </a:rPr>
              <a:t>:</a:t>
            </a:r>
            <a:endParaRPr lang="ar-EG" sz="2800" dirty="0">
              <a:solidFill>
                <a:srgbClr val="0070C0"/>
              </a:solidFill>
              <a:cs typeface="+mn-cs"/>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206" y="1981200"/>
            <a:ext cx="4781354"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85000" lnSpcReduction="10000"/>
          </a:bodyPr>
          <a:lstStyle/>
          <a:p>
            <a:pPr>
              <a:lnSpc>
                <a:spcPct val="115000"/>
              </a:lnSpc>
              <a:spcAft>
                <a:spcPts val="0"/>
              </a:spcAft>
            </a:pPr>
            <a:r>
              <a:rPr lang="ar-EG" dirty="0" smtClean="0">
                <a:solidFill>
                  <a:schemeClr val="tx1"/>
                </a:solidFill>
              </a:rPr>
              <a:t> </a:t>
            </a:r>
            <a:r>
              <a:rPr lang="ar-EG" b="1" dirty="0">
                <a:ea typeface="Calibri"/>
                <a:cs typeface="Simplified Arabic"/>
              </a:rPr>
              <a:t>حسب توقيتها:</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فورية:</a:t>
            </a:r>
            <a:r>
              <a:rPr lang="ar-EG" sz="2400" dirty="0">
                <a:ea typeface="Calibri"/>
              </a:rPr>
              <a:t> </a:t>
            </a:r>
            <a:r>
              <a:rPr lang="ar-EG" dirty="0">
                <a:ea typeface="Calibri"/>
                <a:cs typeface="Simplified Arabic"/>
              </a:rPr>
              <a:t>وهي التي تتم مباشرة أثناء السلوك الملاحظ.</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المؤجلة (الختامية أو النهائية)</a:t>
            </a:r>
            <a:r>
              <a:rPr lang="en-US" dirty="0">
                <a:latin typeface="Simplified Arabic"/>
                <a:ea typeface="Calibri"/>
                <a:cs typeface="Arial"/>
              </a:rPr>
              <a:t>Delayed</a:t>
            </a:r>
            <a:r>
              <a:rPr lang="ar-EG" dirty="0">
                <a:ea typeface="Calibri"/>
                <a:cs typeface="Simplified Arabic"/>
              </a:rPr>
              <a:t> : وهي التي تتم عقب الانتهاء من السلوك الملاحظ.</a:t>
            </a:r>
            <a:endParaRPr lang="en-US" sz="2400" dirty="0">
              <a:ea typeface="Calibri"/>
              <a:cs typeface="Arial"/>
            </a:endParaRPr>
          </a:p>
          <a:p>
            <a:pPr>
              <a:lnSpc>
                <a:spcPct val="115000"/>
              </a:lnSpc>
              <a:spcAft>
                <a:spcPts val="0"/>
              </a:spcAft>
            </a:pPr>
            <a:r>
              <a:rPr lang="ar-EG" b="1" dirty="0">
                <a:ea typeface="Calibri"/>
                <a:cs typeface="Simplified Arabic"/>
              </a:rPr>
              <a:t>حسب مصدرها:</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الداخلية (الحسية): تكون المعلومات التي يتلقاها الفرد عن أدائه من مصادر حسية داخلية نابعة من الشخص نفسه.</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الخارجية: يتم تزويد المتعلم بالمعلومات من مصدر خارجي، كالمدرب، أو الأقران، أو المعلم</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أنماط التغذية الرّاجعة</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06" y="1611923"/>
            <a:ext cx="47815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a:bodyPr>
          <a:lstStyle/>
          <a:p>
            <a:pPr algn="just">
              <a:lnSpc>
                <a:spcPct val="115000"/>
              </a:lnSpc>
              <a:spcAft>
                <a:spcPts val="0"/>
              </a:spcAft>
            </a:pPr>
            <a:r>
              <a:rPr lang="ar-EG" dirty="0">
                <a:ea typeface="Calibri"/>
                <a:cs typeface="Simplified Arabic"/>
              </a:rPr>
              <a:t>ويمكن أيضاً تصنيف التغذية المرتدة إلى ثلاثة أنواع: التغذية الراجعة الشفوية، التغذية الراجعة السمعية، التغذية الراجعة السمعية البصرية.</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التغذية الرّاجعة الشفوية.</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التغذية الراجعة السمعية.</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التغذية الراجعة السمعية البصرية.</a:t>
            </a:r>
            <a:endParaRPr lang="en-US" sz="2400" dirty="0">
              <a:ea typeface="Calibri"/>
              <a:cs typeface="Arial"/>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006" y="1828800"/>
            <a:ext cx="4762500" cy="35052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109637443"/>
              </p:ext>
            </p:extLst>
          </p:nvPr>
        </p:nvGraphicFramePr>
        <p:xfrm>
          <a:off x="5663406" y="1371600"/>
          <a:ext cx="62484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أهمية التغذية الراجعة</a:t>
            </a:r>
          </a:p>
        </p:txBody>
      </p:sp>
      <p:pic>
        <p:nvPicPr>
          <p:cNvPr id="1741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2807" y="1524000"/>
            <a:ext cx="42291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804850873"/>
              </p:ext>
            </p:extLst>
          </p:nvPr>
        </p:nvGraphicFramePr>
        <p:xfrm>
          <a:off x="51300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أهم مبادئ التغذية الراجعة</a:t>
            </a:r>
          </a:p>
        </p:txBody>
      </p:sp>
      <p:pic>
        <p:nvPicPr>
          <p:cNvPr id="1843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1806" y="1828800"/>
            <a:ext cx="4019550" cy="3827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469653751"/>
              </p:ext>
            </p:extLst>
          </p:nvPr>
        </p:nvGraphicFramePr>
        <p:xfrm>
          <a:off x="51300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945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3732" y="1676400"/>
            <a:ext cx="4114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لماذا نقول: &quot;عفواً&quot; لمن قال لنا: شكراً"/>
          <p:cNvSpPr>
            <a:spLocks noChangeAspect="1" noChangeArrowheads="1"/>
          </p:cNvSpPr>
          <p:nvPr/>
        </p:nvSpPr>
        <p:spPr bwMode="auto">
          <a:xfrm>
            <a:off x="12023725"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ar-EG"/>
          </a:p>
        </p:txBody>
      </p:sp>
      <p:pic>
        <p:nvPicPr>
          <p:cNvPr id="21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3206" y="1420713"/>
            <a:ext cx="4234940" cy="4446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531542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02380" y="228604"/>
            <a:ext cx="8109228" cy="720725"/>
          </a:xfrm>
          <a:prstGeom prst="flowChartAlternateProcess">
            <a:avLst/>
          </a:prstGeom>
          <a:solidFill>
            <a:srgbClr val="EAE8E4"/>
          </a:solidFill>
          <a:ln>
            <a:solidFill>
              <a:schemeClr val="accent5">
                <a:lumMod val="75000"/>
              </a:schemeClr>
            </a:solidFill>
          </a:ln>
        </p:spPr>
        <p:txBody>
          <a:bodyPr>
            <a:normAutofit fontScale="90000"/>
          </a:bodyPr>
          <a:lstStyle/>
          <a:p>
            <a:pPr algn="just"/>
            <a:r>
              <a:rPr lang="ar-SA" dirty="0">
                <a:cs typeface="+mn-cs"/>
              </a:rPr>
              <a:t>محاور </a:t>
            </a:r>
            <a:r>
              <a:rPr lang="ar-SA" dirty="0" smtClean="0">
                <a:cs typeface="+mn-cs"/>
              </a:rPr>
              <a:t>الوحدة</a:t>
            </a:r>
            <a:r>
              <a:rPr lang="ar-EG" dirty="0" smtClean="0">
                <a:cs typeface="+mn-cs"/>
              </a:rPr>
              <a:t> التدريبية الرابعة</a:t>
            </a:r>
            <a:r>
              <a:rPr lang="ar-SA" dirty="0" smtClean="0">
                <a:cs typeface="+mn-cs"/>
              </a:rPr>
              <a:t>:</a:t>
            </a:r>
            <a:endParaRPr lang="ar-EG"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2450251602"/>
              </p:ext>
            </p:extLst>
          </p:nvPr>
        </p:nvGraphicFramePr>
        <p:xfrm>
          <a:off x="2463006" y="1600200"/>
          <a:ext cx="77724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287812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691608" y="1447800"/>
            <a:ext cx="7391400" cy="4876800"/>
          </a:xfrm>
          <a:prstGeom prst="rect">
            <a:avLst/>
          </a:prstGeom>
          <a:solidFill>
            <a:schemeClr val="accent6">
              <a:lumMod val="20000"/>
              <a:lumOff val="80000"/>
            </a:schemeClr>
          </a:solidFill>
          <a:ln>
            <a:solidFill>
              <a:srgbClr val="0070C0"/>
            </a:solidFill>
          </a:ln>
        </p:spPr>
        <p:txBody>
          <a:bodyPr>
            <a:normAutofit lnSpcReduction="10000"/>
          </a:bodyPr>
          <a:lstStyle/>
          <a:p>
            <a:pPr marL="342900" lvl="0" indent="-342900">
              <a:lnSpc>
                <a:spcPct val="115000"/>
              </a:lnSpc>
              <a:spcAft>
                <a:spcPts val="0"/>
              </a:spcAft>
              <a:buBlip>
                <a:blip r:embed="rId2"/>
              </a:buBlip>
            </a:pPr>
            <a:r>
              <a:rPr lang="ar-EG" dirty="0" smtClean="0">
                <a:ea typeface="Calibri"/>
                <a:cs typeface="Simplified Arabic"/>
              </a:rPr>
              <a:t>يراعي </a:t>
            </a:r>
            <a:r>
              <a:rPr lang="ar-EG" dirty="0">
                <a:ea typeface="Calibri"/>
                <a:cs typeface="Simplified Arabic"/>
              </a:rPr>
              <a:t>معايير العروض الفنية والتقديمية لمشروع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يقترح توصيات لمشروع تخرج نوعي مميّز.</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يوضح آلية تسويق مشروع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يشرح توثيق مشاريع التخرّج.</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يعرف مفهوم التغذية الراجعة.</a:t>
            </a:r>
            <a:endParaRPr lang="en-US" sz="2400" dirty="0">
              <a:ea typeface="Calibri"/>
              <a:cs typeface="Arial"/>
            </a:endParaRPr>
          </a:p>
          <a:p>
            <a:pPr marL="342900" lvl="0" indent="-342900">
              <a:lnSpc>
                <a:spcPct val="115000"/>
              </a:lnSpc>
              <a:spcAft>
                <a:spcPts val="0"/>
              </a:spcAft>
              <a:buBlip>
                <a:blip r:embed="rId2"/>
              </a:buBlip>
            </a:pPr>
            <a:r>
              <a:rPr lang="ar-EG" dirty="0">
                <a:ea typeface="Calibri"/>
                <a:cs typeface="Simplified Arabic"/>
              </a:rPr>
              <a:t>يحدد وظائف التغذية الراجعة.</a:t>
            </a:r>
            <a:endParaRPr lang="en-US" sz="2400" dirty="0">
              <a:ea typeface="Calibri"/>
              <a:cs typeface="Arial"/>
            </a:endParaRPr>
          </a:p>
          <a:p>
            <a:pPr marL="342900" lvl="0" indent="-342900">
              <a:lnSpc>
                <a:spcPct val="115000"/>
              </a:lnSpc>
              <a:spcAft>
                <a:spcPts val="1000"/>
              </a:spcAft>
              <a:buBlip>
                <a:blip r:embed="rId2"/>
              </a:buBlip>
            </a:pPr>
            <a:r>
              <a:rPr lang="ar-EG" dirty="0">
                <a:ea typeface="Calibri"/>
                <a:cs typeface="Simplified Arabic"/>
              </a:rPr>
              <a:t>يوظف أساليب التغذية الراجعة.</a:t>
            </a:r>
            <a:endParaRPr lang="en-US" sz="2400"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r>
              <a:rPr lang="ar-EG" sz="2800" dirty="0"/>
              <a:t>الوحدة التدريبية الأولى:</a:t>
            </a:r>
            <a:r>
              <a:rPr lang="en-US" sz="2800" dirty="0"/>
              <a:t/>
            </a:r>
            <a:br>
              <a:rPr lang="en-US" sz="2800" dirty="0"/>
            </a:br>
            <a:r>
              <a:rPr lang="ar-EG" sz="2800" dirty="0">
                <a:solidFill>
                  <a:srgbClr val="0070C0"/>
                </a:solidFill>
              </a:rPr>
              <a:t>يتوقع في نهاية الوحدة التدريبية أن يكون المشارك قادرا على أن يكتسب مهام ومهارات</a:t>
            </a:r>
            <a:r>
              <a:rPr lang="ar-EG" sz="2800" dirty="0" smtClean="0">
                <a:solidFill>
                  <a:srgbClr val="0070C0"/>
                </a:solidFill>
              </a:rPr>
              <a:t>:</a:t>
            </a:r>
            <a:endParaRPr lang="ar-EG" sz="2800" dirty="0">
              <a:solidFill>
                <a:srgbClr val="0070C0"/>
              </a:solidFill>
              <a:cs typeface="+mn-cs"/>
            </a:endParaRPr>
          </a:p>
        </p:txBody>
      </p:sp>
    </p:spTree>
    <p:extLst>
      <p:ext uri="{BB962C8B-B14F-4D97-AF65-F5344CB8AC3E}">
        <p14:creationId xmlns:p14="http://schemas.microsoft.com/office/powerpoint/2010/main" val="376287812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1000"/>
              </a:spcBef>
            </a:pPr>
            <a:r>
              <a:rPr lang="ar-SA" sz="2800" dirty="0">
                <a:solidFill>
                  <a:srgbClr val="4F81BD"/>
                </a:solidFill>
                <a:latin typeface="Cambria"/>
                <a:ea typeface="Times New Roman"/>
                <a:cs typeface="Simplified Arabic"/>
              </a:rPr>
              <a:t>نشاط رقم  (4-1</a:t>
            </a:r>
            <a:r>
              <a:rPr lang="ar-SA" sz="2800" dirty="0" smtClean="0">
                <a:solidFill>
                  <a:srgbClr val="4F81BD"/>
                </a:solidFill>
                <a:latin typeface="Cambria"/>
                <a:ea typeface="Times New Roman"/>
                <a:cs typeface="Simplified Arabic"/>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3391368885"/>
              </p:ext>
            </p:extLst>
          </p:nvPr>
        </p:nvGraphicFramePr>
        <p:xfrm>
          <a:off x="1167605" y="1905000"/>
          <a:ext cx="10210800" cy="3733800"/>
        </p:xfrm>
        <a:graphic>
          <a:graphicData uri="http://schemas.openxmlformats.org/drawingml/2006/table">
            <a:tbl>
              <a:tblPr rtl="1" firstRow="1" firstCol="1" lastRow="1" lastCol="1" bandRow="1" bandCol="1"/>
              <a:tblGrid>
                <a:gridCol w="1380667"/>
                <a:gridCol w="5796756"/>
                <a:gridCol w="1750891"/>
                <a:gridCol w="1282486"/>
              </a:tblGrid>
              <a:tr h="1866900">
                <a:tc>
                  <a:txBody>
                    <a:bodyPr/>
                    <a:lstStyle/>
                    <a:p>
                      <a:pPr algn="ctr" rtl="1">
                        <a:lnSpc>
                          <a:spcPct val="115000"/>
                        </a:lnSpc>
                        <a:spcAft>
                          <a:spcPts val="0"/>
                        </a:spcAft>
                      </a:pPr>
                      <a:r>
                        <a:rPr lang="ar-EG" sz="2800">
                          <a:effectLst/>
                          <a:latin typeface="Calibri"/>
                          <a:ea typeface="Calibri"/>
                          <a:cs typeface="Simplified Arabic"/>
                        </a:rPr>
                        <a:t>نشاط</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اسم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866900">
                <a:tc>
                  <a:txBody>
                    <a:bodyPr/>
                    <a:lstStyle/>
                    <a:p>
                      <a:pPr algn="ctr" rtl="1">
                        <a:lnSpc>
                          <a:spcPct val="115000"/>
                        </a:lnSpc>
                        <a:spcAft>
                          <a:spcPts val="0"/>
                        </a:spcAft>
                      </a:pPr>
                      <a:r>
                        <a:rPr lang="ar-EG" sz="2800">
                          <a:effectLst/>
                          <a:latin typeface="Calibri"/>
                          <a:ea typeface="Calibri"/>
                          <a:cs typeface="Simplified Arabic"/>
                        </a:rPr>
                        <a:t>4-1</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a:effectLst/>
                          <a:latin typeface="Calibri"/>
                          <a:ea typeface="Calibri"/>
                          <a:cs typeface="Simplified Arabic"/>
                        </a:rPr>
                        <a:t>معايير العروض الفنية والتقديمية لمشروع التخرّج</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40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108273323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(استنتج المواصفات الفنية للعروض التقديمية لمشروعات التخرج)</a:t>
            </a:r>
          </a:p>
        </p:txBody>
      </p:sp>
      <p:graphicFrame>
        <p:nvGraphicFramePr>
          <p:cNvPr id="4" name="Diagram 3"/>
          <p:cNvGraphicFramePr/>
          <p:nvPr>
            <p:extLst>
              <p:ext uri="{D42A27DB-BD31-4B8C-83A1-F6EECF244321}">
                <p14:modId xmlns:p14="http://schemas.microsoft.com/office/powerpoint/2010/main" val="540902295"/>
              </p:ext>
            </p:extLst>
          </p:nvPr>
        </p:nvGraphicFramePr>
        <p:xfrm>
          <a:off x="2158206" y="1600200"/>
          <a:ext cx="8534399"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81806" y="1371600"/>
            <a:ext cx="11430000" cy="4876800"/>
          </a:xfrm>
          <a:prstGeom prst="rect">
            <a:avLst/>
          </a:prstGeom>
          <a:solidFill>
            <a:schemeClr val="accent6">
              <a:lumMod val="20000"/>
              <a:lumOff val="80000"/>
            </a:schemeClr>
          </a:solidFill>
          <a:ln>
            <a:solidFill>
              <a:srgbClr val="0070C0"/>
            </a:solidFill>
          </a:ln>
        </p:spPr>
        <p:txBody>
          <a:bodyPr>
            <a:normAutofit/>
          </a:bodyPr>
          <a:lstStyle/>
          <a:p>
            <a:pPr algn="just">
              <a:lnSpc>
                <a:spcPct val="115000"/>
              </a:lnSpc>
              <a:spcAft>
                <a:spcPts val="0"/>
              </a:spcAft>
            </a:pPr>
            <a:r>
              <a:rPr lang="ar-EG" b="1" dirty="0">
                <a:ea typeface="Calibri"/>
                <a:cs typeface="Simplified Arabic"/>
              </a:rPr>
              <a:t>تتكون العروض المتقدمة من الوسائط التالية:</a:t>
            </a:r>
            <a:endParaRPr lang="en-US" sz="2400" b="1" dirty="0">
              <a:ea typeface="Calibri"/>
              <a:cs typeface="Arial"/>
            </a:endParaRPr>
          </a:p>
        </p:txBody>
      </p:sp>
      <p:sp>
        <p:nvSpPr>
          <p:cNvPr id="3" name="Title 2"/>
          <p:cNvSpPr>
            <a:spLocks noGrp="1"/>
          </p:cNvSpPr>
          <p:nvPr>
            <p:ph type="title"/>
          </p:nvPr>
        </p:nvSpPr>
        <p:spPr>
          <a:xfrm>
            <a:off x="786606" y="152400"/>
            <a:ext cx="10744200" cy="990600"/>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نشرة رقم ( 4/1 /1 ):</a:t>
            </a:r>
            <a:r>
              <a:rPr lang="en-US" sz="2000" dirty="0">
                <a:latin typeface="Calibri"/>
                <a:ea typeface="Calibri"/>
                <a:cs typeface="Arial"/>
              </a:rPr>
              <a:t/>
            </a:r>
            <a:br>
              <a:rPr lang="en-US" sz="2000" dirty="0">
                <a:latin typeface="Calibri"/>
                <a:ea typeface="Calibri"/>
                <a:cs typeface="Arial"/>
              </a:rPr>
            </a:br>
            <a:r>
              <a:rPr lang="ar-EG" sz="2800" dirty="0">
                <a:solidFill>
                  <a:srgbClr val="0070C0"/>
                </a:solidFill>
                <a:latin typeface="Calibri"/>
                <a:ea typeface="Calibri"/>
                <a:cs typeface="Simplified Arabic"/>
              </a:rPr>
              <a:t>معايير العروض الفنية والتقديمية لمشروع التخرّج</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277781045"/>
              </p:ext>
            </p:extLst>
          </p:nvPr>
        </p:nvGraphicFramePr>
        <p:xfrm>
          <a:off x="1624806" y="2133600"/>
          <a:ext cx="9829800" cy="381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85000" lnSpcReduction="20000"/>
          </a:bodyPr>
          <a:lstStyle/>
          <a:p>
            <a:pPr marL="742950" lvl="1" indent="-285750">
              <a:lnSpc>
                <a:spcPct val="115000"/>
              </a:lnSpc>
              <a:spcAft>
                <a:spcPts val="0"/>
              </a:spcAft>
              <a:buBlip>
                <a:blip r:embed="rId2"/>
              </a:buBlip>
            </a:pPr>
            <a:r>
              <a:rPr lang="ar-EG" dirty="0" smtClean="0">
                <a:solidFill>
                  <a:schemeClr val="tx1"/>
                </a:solidFill>
              </a:rPr>
              <a:t> </a:t>
            </a:r>
            <a:r>
              <a:rPr lang="ar-EG" dirty="0">
                <a:ea typeface="Calibri"/>
                <a:cs typeface="Simplified Arabic"/>
              </a:rPr>
              <a:t>يجب ألا تزدحم شاشة الكمبيوتر بالنص وأن يكون بنط الخط بها واضح.</a:t>
            </a:r>
            <a:endParaRPr lang="en-US" sz="2400" dirty="0">
              <a:ea typeface="Calibri"/>
              <a:cs typeface="Arial"/>
            </a:endParaRPr>
          </a:p>
          <a:p>
            <a:pPr marL="742950" lvl="1" indent="-285750">
              <a:lnSpc>
                <a:spcPct val="115000"/>
              </a:lnSpc>
              <a:spcAft>
                <a:spcPts val="0"/>
              </a:spcAft>
              <a:buBlip>
                <a:blip r:embed="rId2"/>
              </a:buBlip>
            </a:pPr>
            <a:r>
              <a:rPr lang="ar-EG" dirty="0">
                <a:ea typeface="Calibri"/>
                <a:cs typeface="Simplified Arabic"/>
              </a:rPr>
              <a:t>الابتعاد عن استخدام انواع الخطوط المزخرفة.</a:t>
            </a:r>
            <a:endParaRPr lang="en-US" sz="2400" dirty="0">
              <a:ea typeface="Calibri"/>
              <a:cs typeface="Arial"/>
            </a:endParaRPr>
          </a:p>
          <a:p>
            <a:pPr marL="742950" lvl="1" indent="-285750">
              <a:lnSpc>
                <a:spcPct val="115000"/>
              </a:lnSpc>
              <a:spcAft>
                <a:spcPts val="0"/>
              </a:spcAft>
              <a:buBlip>
                <a:blip r:embed="rId2"/>
              </a:buBlip>
            </a:pPr>
            <a:r>
              <a:rPr lang="ar-EG" dirty="0">
                <a:ea typeface="Calibri"/>
                <a:cs typeface="Simplified Arabic"/>
              </a:rPr>
              <a:t>تجنب استخدام الفقرات واستبدالها بعبارات قصيرة.</a:t>
            </a:r>
            <a:endParaRPr lang="en-US" sz="2400" dirty="0">
              <a:ea typeface="Calibri"/>
              <a:cs typeface="Arial"/>
            </a:endParaRPr>
          </a:p>
          <a:p>
            <a:pPr marL="742950" lvl="1" indent="-285750">
              <a:lnSpc>
                <a:spcPct val="115000"/>
              </a:lnSpc>
              <a:spcAft>
                <a:spcPts val="0"/>
              </a:spcAft>
              <a:buBlip>
                <a:blip r:embed="rId2"/>
              </a:buBlip>
            </a:pPr>
            <a:r>
              <a:rPr lang="ar-EG" dirty="0">
                <a:ea typeface="Calibri"/>
                <a:cs typeface="Simplified Arabic"/>
              </a:rPr>
              <a:t>الجمع بين النص والصورة على نفس الشاشة.</a:t>
            </a:r>
            <a:endParaRPr lang="en-US" sz="2400" dirty="0">
              <a:ea typeface="Calibri"/>
              <a:cs typeface="Arial"/>
            </a:endParaRPr>
          </a:p>
          <a:p>
            <a:pPr marL="742950" lvl="1" indent="-285750">
              <a:lnSpc>
                <a:spcPct val="115000"/>
              </a:lnSpc>
              <a:spcAft>
                <a:spcPts val="0"/>
              </a:spcAft>
              <a:buBlip>
                <a:blip r:embed="rId2"/>
              </a:buBlip>
            </a:pPr>
            <a:r>
              <a:rPr lang="ar-EG" dirty="0">
                <a:ea typeface="Calibri"/>
                <a:cs typeface="Simplified Arabic"/>
              </a:rPr>
              <a:t>الحرص على الوضوح للمعني بساطة الجملة واختيار المفردات الواضحة مع صحة البناء اللغوي.</a:t>
            </a:r>
            <a:endParaRPr lang="en-US" sz="2400" dirty="0">
              <a:ea typeface="Calibri"/>
              <a:cs typeface="Arial"/>
            </a:endParaRPr>
          </a:p>
          <a:p>
            <a:pPr marL="742950" lvl="1" indent="-285750">
              <a:lnSpc>
                <a:spcPct val="115000"/>
              </a:lnSpc>
              <a:spcAft>
                <a:spcPts val="0"/>
              </a:spcAft>
              <a:buBlip>
                <a:blip r:embed="rId2"/>
              </a:buBlip>
            </a:pPr>
            <a:r>
              <a:rPr lang="ar-EG" dirty="0">
                <a:ea typeface="Calibri"/>
                <a:cs typeface="Simplified Arabic"/>
              </a:rPr>
              <a:t>مراعاة حجم الخط ونوعه وما يتعلق بمساحة الحرف وارتفاعه، لما لها من اثر على معني الجملة في سياق برنامج الوسائط المتعددة.</a:t>
            </a:r>
            <a:endParaRPr lang="en-US" sz="2400" dirty="0">
              <a:ea typeface="Calibri"/>
              <a:cs typeface="Arial"/>
            </a:endParaRPr>
          </a:p>
          <a:p>
            <a:pPr marL="742950" lvl="1" indent="-285750" algn="just">
              <a:lnSpc>
                <a:spcPct val="115000"/>
              </a:lnSpc>
              <a:spcAft>
                <a:spcPts val="0"/>
              </a:spcAft>
              <a:buBlip>
                <a:blip r:embed="rId2"/>
              </a:buBlip>
            </a:pPr>
            <a:r>
              <a:rPr lang="ar-EG" dirty="0">
                <a:ea typeface="Calibri"/>
                <a:cs typeface="Simplified Arabic"/>
              </a:rPr>
              <a:t>استخدام النص مع الحركة لجذب وإثارة الانتباه</a:t>
            </a:r>
            <a:r>
              <a:rPr lang="ar-EG" dirty="0" smtClean="0">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النصوص: معايير النصوص في العروض التقديمية:</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366" y="1676400"/>
            <a:ext cx="4746625"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TotalTime>
  <Words>1629</Words>
  <Application>Microsoft Office PowerPoint</Application>
  <PresentationFormat>Custom</PresentationFormat>
  <Paragraphs>260</Paragraphs>
  <Slides>37</Slides>
  <Notes>2</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Retrospect</vt:lpstr>
      <vt:lpstr>الحقيبة التدريبية    مشروع التخرج</vt:lpstr>
      <vt:lpstr>نشاط رقم (4-0)</vt:lpstr>
      <vt:lpstr>تطبيق الاختبار القبلى</vt:lpstr>
      <vt:lpstr>محاور الوحدة التدريبية الرابعة:</vt:lpstr>
      <vt:lpstr>الوحدة التدريبية الأولى: يتوقع في نهاية الوحدة التدريبية أن يكون المشارك قادرا على أن يكتسب مهام ومهارات:</vt:lpstr>
      <vt:lpstr>نشاط رقم  (4-1)</vt:lpstr>
      <vt:lpstr>ورقة عمل (استنتج المواصفات الفنية للعروض التقديمية لمشروعات التخرج)</vt:lpstr>
      <vt:lpstr>نشرة رقم ( 4/1 /1 ): معايير العروض الفنية والتقديمية لمشروع التخرّج:</vt:lpstr>
      <vt:lpstr>النصوص: معايير النصوص في العروض التقديمية:</vt:lpstr>
      <vt:lpstr>الصوت Sound: </vt:lpstr>
      <vt:lpstr>الصور الثابتة Still Pictures</vt:lpstr>
      <vt:lpstr>الصور المتحركة (لقطات الفيديو) Video Clip</vt:lpstr>
      <vt:lpstr>الرسوم الثابتة Graphics:</vt:lpstr>
      <vt:lpstr>الرسوم المتحركة Carton:</vt:lpstr>
      <vt:lpstr>نشاط رقم  (4-2)</vt:lpstr>
      <vt:lpstr> ورقة عمل (اقترح أحد موضوعات مشروع التخرج، ثم اقترح توصيات ومقترحات لهذا المشروع):</vt:lpstr>
      <vt:lpstr>نشرة رقم ( 4/ 2/1 ): إعداد مقترحات وتوصيات لمشروع تخرج نوعي مميّز.</vt:lpstr>
      <vt:lpstr>نشاط رقم  (4-3)</vt:lpstr>
      <vt:lpstr> ورقة عمل: (اقترح أفكار لتسويق مشروع التخرج):</vt:lpstr>
      <vt:lpstr> ورقة عمل (اقترح حلولاً لمشكلات تسويق مشروع التخرج):</vt:lpstr>
      <vt:lpstr>نشرة رقم ( 4/3 /1 ): آلية تسويق مشروع التخرّج:</vt:lpstr>
      <vt:lpstr>أهمية تسويق البحوث العلمية ومشروعات التخرج</vt:lpstr>
      <vt:lpstr>أساليب تسويق البحث العلمي ومشروعات التخرج</vt:lpstr>
      <vt:lpstr>PowerPoint Presentation</vt:lpstr>
      <vt:lpstr>نشاط رقم  (4-4)</vt:lpstr>
      <vt:lpstr>نشرة رقم ( 4/ 4/ 1): توثيق مشاريع التخرّج:</vt:lpstr>
      <vt:lpstr>PowerPoint Presentation</vt:lpstr>
      <vt:lpstr>نشاط رقم  (4-5)</vt:lpstr>
      <vt:lpstr> ورقة عمل (استنتج مفهوم التغذية المرتدة وأهم وظائفها التربوية):</vt:lpstr>
      <vt:lpstr>ورقة عمل: (اقترح أفكار إبداعية للتغذية المرتدة فيما يلي):</vt:lpstr>
      <vt:lpstr>نشرة رقم (4/5/1): تقديم تغذية راجعة بناءة للطلبة في الوقت المناسب حول تعلمهم:</vt:lpstr>
      <vt:lpstr>أنماط التغذية الرّاجعة</vt:lpstr>
      <vt:lpstr>PowerPoint Presentation</vt:lpstr>
      <vt:lpstr>أهمية التغذية الراجعة</vt:lpstr>
      <vt:lpstr>أهم مبادئ التغذية الراجعة</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PC</dc:creator>
  <cp:lastModifiedBy>Adam PC</cp:lastModifiedBy>
  <cp:revision>113</cp:revision>
  <dcterms:created xsi:type="dcterms:W3CDTF">2006-08-16T00:00:00Z</dcterms:created>
  <dcterms:modified xsi:type="dcterms:W3CDTF">2023-07-15T08:43:16Z</dcterms:modified>
</cp:coreProperties>
</file>