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6"/>
  </p:notesMasterIdLst>
  <p:handoutMasterIdLst>
    <p:handoutMasterId r:id="rId47"/>
  </p:handoutMasterIdLst>
  <p:sldIdLst>
    <p:sldId id="257" r:id="rId2"/>
    <p:sldId id="258"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2" r:id="rId25"/>
    <p:sldId id="281"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2" pos="960" userDrawn="1">
          <p15:clr>
            <a:srgbClr val="A4A3A4"/>
          </p15:clr>
        </p15:guide>
        <p15:guide id="3" orient="horz" pos="1800"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D867"/>
    <a:srgbClr val="00483F"/>
    <a:srgbClr val="00665A"/>
    <a:srgbClr val="1BA2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69" autoAdjust="0"/>
    <p:restoredTop sz="96340" autoAdjust="0"/>
  </p:normalViewPr>
  <p:slideViewPr>
    <p:cSldViewPr snapToGrid="0">
      <p:cViewPr>
        <p:scale>
          <a:sx n="78" d="100"/>
          <a:sy n="78" d="100"/>
        </p:scale>
        <p:origin x="-955" y="-269"/>
      </p:cViewPr>
      <p:guideLst>
        <p:guide orient="horz" pos="1800"/>
        <p:guide pos="96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6" d="100"/>
          <a:sy n="86" d="100"/>
        </p:scale>
        <p:origin x="3012"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B55F06B6-F5E6-A86B-2EB4-A7B54F95299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xmlns="" id="{237CFA1E-32B1-59FD-074A-EA87CBFB080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63C95D6-18DD-43AD-AA15-4A59A900B756}" type="datetimeFigureOut">
              <a:rPr lang="en-US" smtClean="0">
                <a:latin typeface="Arial" panose="020B0604020202020204" pitchFamily="34" charset="0"/>
              </a:rPr>
              <a:t>7/26/2023</a:t>
            </a:fld>
            <a:endParaRPr lang="en-US" dirty="0">
              <a:latin typeface="Arial" panose="020B0604020202020204" pitchFamily="34" charset="0"/>
            </a:endParaRPr>
          </a:p>
        </p:txBody>
      </p:sp>
      <p:sp>
        <p:nvSpPr>
          <p:cNvPr id="4" name="Footer Placeholder 3">
            <a:extLst>
              <a:ext uri="{FF2B5EF4-FFF2-40B4-BE49-F238E27FC236}">
                <a16:creationId xmlns:a16="http://schemas.microsoft.com/office/drawing/2014/main" xmlns="" id="{30A58358-891F-3EC1-A325-E332A6F730A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a:extLst>
              <a:ext uri="{FF2B5EF4-FFF2-40B4-BE49-F238E27FC236}">
                <a16:creationId xmlns:a16="http://schemas.microsoft.com/office/drawing/2014/main" xmlns="" id="{96ED5580-3ECC-F89D-7EE3-88955BAD1C4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B7F3CE-9625-43B3-8FBD-489ED74E3164}"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39142710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949748FE-0DE1-4F26-97CC-831AF402785C}" type="datetimeFigureOut">
              <a:rPr lang="en-US" smtClean="0"/>
              <a:pPr/>
              <a:t>7/26/2023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3A015B6A-B186-464E-A09A-12C4A124B78F}" type="slidenum">
              <a:rPr lang="en-US" smtClean="0"/>
              <a:pPr/>
              <a:t>‹#›</a:t>
            </a:fld>
            <a:endParaRPr lang="en-US" dirty="0"/>
          </a:p>
        </p:txBody>
      </p:sp>
    </p:spTree>
    <p:extLst>
      <p:ext uri="{BB962C8B-B14F-4D97-AF65-F5344CB8AC3E}">
        <p14:creationId xmlns:p14="http://schemas.microsoft.com/office/powerpoint/2010/main" val="34386511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7.svg"/><Relationship Id="rId7"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 Id="rId9"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sv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9.svg"/><Relationship Id="rId7" Type="http://schemas.openxmlformats.org/officeDocument/2006/relationships/image" Target="../media/image3.svg"/><Relationship Id="rId12"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2.png"/><Relationship Id="rId11" Type="http://schemas.openxmlformats.org/officeDocument/2006/relationships/image" Target="../media/image7.svg"/><Relationship Id="rId5" Type="http://schemas.openxmlformats.org/officeDocument/2006/relationships/image" Target="../media/image11.svg"/><Relationship Id="rId10" Type="http://schemas.openxmlformats.org/officeDocument/2006/relationships/image" Target="../media/image4.png"/><Relationship Id="rId4" Type="http://schemas.openxmlformats.org/officeDocument/2006/relationships/image" Target="../media/image8.png"/><Relationship Id="rId9" Type="http://schemas.openxmlformats.org/officeDocument/2006/relationships/image" Target="../media/image5.sv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10" Type="http://schemas.openxmlformats.org/officeDocument/2006/relationships/image" Target="../media/image7.svg"/><Relationship Id="rId4" Type="http://schemas.openxmlformats.org/officeDocument/2006/relationships/image" Target="../media/image9.svg"/><Relationship Id="rId9"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9.svg"/><Relationship Id="rId7"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2.png"/><Relationship Id="rId11" Type="http://schemas.openxmlformats.org/officeDocument/2006/relationships/image" Target="../media/image7.svg"/><Relationship Id="rId5" Type="http://schemas.openxmlformats.org/officeDocument/2006/relationships/image" Target="../media/image20.svg"/><Relationship Id="rId10" Type="http://schemas.openxmlformats.org/officeDocument/2006/relationships/image" Target="../media/image4.png"/><Relationship Id="rId4" Type="http://schemas.openxmlformats.org/officeDocument/2006/relationships/image" Target="../media/image7.png"/><Relationship Id="rId9"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sv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sv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0.svg"/><Relationship Id="rId7" Type="http://schemas.openxmlformats.org/officeDocument/2006/relationships/image" Target="../media/image5.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11.svg"/><Relationship Id="rId10"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image" Target="../media/image7.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A3F9206B-CC4B-9051-16C1-8CF006CB2DF1}"/>
              </a:ext>
            </a:extLst>
          </p:cNvPr>
          <p:cNvSpPr/>
          <p:nvPr userDrawn="1"/>
        </p:nvSpPr>
        <p:spPr>
          <a:xfrm>
            <a:off x="0" y="0"/>
            <a:ext cx="12192000"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xmlns="" id="{EDA059E6-4F07-0FAA-E42A-0CEC3EEBF5D5}"/>
              </a:ext>
            </a:extLst>
          </p:cNvPr>
          <p:cNvSpPr/>
          <p:nvPr userDrawn="1"/>
        </p:nvSpPr>
        <p:spPr>
          <a:xfrm>
            <a:off x="11537571" y="4934558"/>
            <a:ext cx="101605" cy="8734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xmlns="" id="{5407F46A-F428-8F7A-A7CD-4E7C99F95B0F}"/>
              </a:ext>
            </a:extLst>
          </p:cNvPr>
          <p:cNvGrpSpPr/>
          <p:nvPr userDrawn="1"/>
        </p:nvGrpSpPr>
        <p:grpSpPr>
          <a:xfrm>
            <a:off x="6875897" y="4067303"/>
            <a:ext cx="3098885" cy="585423"/>
            <a:chOff x="90086" y="408379"/>
            <a:chExt cx="3213534" cy="607082"/>
          </a:xfrm>
        </p:grpSpPr>
        <p:pic>
          <p:nvPicPr>
            <p:cNvPr id="15" name="Graphic 14">
              <a:extLst>
                <a:ext uri="{FF2B5EF4-FFF2-40B4-BE49-F238E27FC236}">
                  <a16:creationId xmlns:a16="http://schemas.microsoft.com/office/drawing/2014/main" xmlns="" id="{DDE9714C-5E24-FC90-4A6F-D481056D7F92}"/>
                </a:ext>
              </a:extLst>
            </p:cNvPr>
            <p:cNvPicPr>
              <a:picLocks noChangeAspect="1"/>
            </p:cNvPicPr>
            <p:nvPr/>
          </p:nvPicPr>
          <p:blipFill>
            <a:blip r:embed="rId2">
              <a:lum bright="70000" contrast="-70000"/>
              <a:extLst>
                <a:ext uri="{96DAC541-7B7A-43D3-8B79-37D633B846F1}">
                  <asvg:svgBlip xmlns:asvg="http://schemas.microsoft.com/office/drawing/2016/SVG/main" xmlns="" r:embed="rId4"/>
                </a:ext>
              </a:extLst>
            </a:blip>
            <a:stretch>
              <a:fillRect/>
            </a:stretch>
          </p:blipFill>
          <p:spPr>
            <a:xfrm>
              <a:off x="1878027" y="446000"/>
              <a:ext cx="1425593" cy="562013"/>
            </a:xfrm>
            <a:prstGeom prst="rect">
              <a:avLst/>
            </a:prstGeom>
          </p:spPr>
        </p:pic>
        <p:pic>
          <p:nvPicPr>
            <p:cNvPr id="16" name="Graphic 15">
              <a:extLst>
                <a:ext uri="{FF2B5EF4-FFF2-40B4-BE49-F238E27FC236}">
                  <a16:creationId xmlns:a16="http://schemas.microsoft.com/office/drawing/2014/main" xmlns="" id="{92EE71D2-B79A-405E-4688-3FAD97633130}"/>
                </a:ext>
              </a:extLst>
            </p:cNvPr>
            <p:cNvPicPr>
              <a:picLocks noChangeAspect="1"/>
            </p:cNvPicPr>
            <p:nvPr/>
          </p:nvPicPr>
          <p:blipFill>
            <a:blip r:embed="rId5">
              <a:lum bright="70000" contrast="-70000"/>
              <a:extLst>
                <a:ext uri="{96DAC541-7B7A-43D3-8B79-37D633B846F1}">
                  <asvg:svgBlip xmlns:asvg="http://schemas.microsoft.com/office/drawing/2016/SVG/main" xmlns="" r:embed="rId6"/>
                </a:ext>
              </a:extLst>
            </a:blip>
            <a:stretch>
              <a:fillRect/>
            </a:stretch>
          </p:blipFill>
          <p:spPr>
            <a:xfrm>
              <a:off x="1050611" y="483266"/>
              <a:ext cx="1043200" cy="532195"/>
            </a:xfrm>
            <a:prstGeom prst="rect">
              <a:avLst/>
            </a:prstGeom>
          </p:spPr>
        </p:pic>
        <p:pic>
          <p:nvPicPr>
            <p:cNvPr id="17" name="Graphic 16">
              <a:extLst>
                <a:ext uri="{FF2B5EF4-FFF2-40B4-BE49-F238E27FC236}">
                  <a16:creationId xmlns:a16="http://schemas.microsoft.com/office/drawing/2014/main" xmlns="" id="{E560C39B-69E2-4FD4-8716-634D59B58BE0}"/>
                </a:ext>
              </a:extLst>
            </p:cNvPr>
            <p:cNvPicPr>
              <a:picLocks noChangeAspect="1"/>
            </p:cNvPicPr>
            <p:nvPr/>
          </p:nvPicPr>
          <p:blipFill>
            <a:blip r:embed="rId7">
              <a:lum bright="70000" contrast="-70000"/>
              <a:extLst>
                <a:ext uri="{96DAC541-7B7A-43D3-8B79-37D633B846F1}">
                  <asvg:svgBlip xmlns:asvg="http://schemas.microsoft.com/office/drawing/2016/SVG/main" xmlns="" r:embed="rId8"/>
                </a:ext>
              </a:extLst>
            </a:blip>
            <a:stretch>
              <a:fillRect/>
            </a:stretch>
          </p:blipFill>
          <p:spPr>
            <a:xfrm>
              <a:off x="90086" y="408379"/>
              <a:ext cx="877960" cy="589696"/>
            </a:xfrm>
            <a:prstGeom prst="rect">
              <a:avLst/>
            </a:prstGeom>
          </p:spPr>
        </p:pic>
      </p:grpSp>
      <p:sp>
        <p:nvSpPr>
          <p:cNvPr id="2" name="Title 1">
            <a:extLst>
              <a:ext uri="{FF2B5EF4-FFF2-40B4-BE49-F238E27FC236}">
                <a16:creationId xmlns:a16="http://schemas.microsoft.com/office/drawing/2014/main" xmlns="" id="{3C441BF3-B8CE-A462-4BD0-FB6EE5BA4CA2}"/>
              </a:ext>
            </a:extLst>
          </p:cNvPr>
          <p:cNvSpPr>
            <a:spLocks noGrp="1"/>
          </p:cNvSpPr>
          <p:nvPr>
            <p:ph type="ctrTitle"/>
          </p:nvPr>
        </p:nvSpPr>
        <p:spPr>
          <a:xfrm>
            <a:off x="4391025" y="4879974"/>
            <a:ext cx="7086600" cy="982663"/>
          </a:xfrm>
          <a:prstGeom prst="rect">
            <a:avLst/>
          </a:prstGeom>
        </p:spPr>
        <p:txBody>
          <a:bodyPr anchor="ctr">
            <a:noAutofit/>
          </a:bodyPr>
          <a:lstStyle>
            <a:lvl1pPr algn="ctr">
              <a:defRPr sz="3600">
                <a:solidFill>
                  <a:schemeClr val="bg1"/>
                </a:solidFill>
              </a:defRPr>
            </a:lvl1pPr>
          </a:lstStyle>
          <a:p>
            <a:r>
              <a:rPr lang="en-US" smtClean="0"/>
              <a:t>Click to edit Master title style</a:t>
            </a:r>
            <a:endParaRPr lang="en-US"/>
          </a:p>
        </p:txBody>
      </p:sp>
      <p:sp>
        <p:nvSpPr>
          <p:cNvPr id="9" name="Slide Number Placeholder 5">
            <a:extLst>
              <a:ext uri="{FF2B5EF4-FFF2-40B4-BE49-F238E27FC236}">
                <a16:creationId xmlns:a16="http://schemas.microsoft.com/office/drawing/2014/main" xmlns="" id="{9D4C7AF1-F967-75D1-B2E7-59F2133F4312}"/>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pic>
        <p:nvPicPr>
          <p:cNvPr id="3" name="Picture 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flipH="1">
            <a:off x="-1" y="6202"/>
            <a:ext cx="6273727" cy="4646523"/>
          </a:xfrm>
          <a:prstGeom prst="rect">
            <a:avLst/>
          </a:prstGeom>
        </p:spPr>
      </p:pic>
    </p:spTree>
    <p:extLst>
      <p:ext uri="{BB962C8B-B14F-4D97-AF65-F5344CB8AC3E}">
        <p14:creationId xmlns:p14="http://schemas.microsoft.com/office/powerpoint/2010/main" val="41666509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C441BF3-B8CE-A462-4BD0-FB6EE5BA4CA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smtClean="0"/>
              <a:t>Click to edit Master title style</a:t>
            </a:r>
            <a:endParaRPr lang="en-US"/>
          </a:p>
        </p:txBody>
      </p:sp>
      <p:sp>
        <p:nvSpPr>
          <p:cNvPr id="3" name="Subtitle 2">
            <a:extLst>
              <a:ext uri="{FF2B5EF4-FFF2-40B4-BE49-F238E27FC236}">
                <a16:creationId xmlns:a16="http://schemas.microsoft.com/office/drawing/2014/main" xmlns="" id="{32E5295F-29FA-F48D-5FE4-E80655AF660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a:extLst>
              <a:ext uri="{FF2B5EF4-FFF2-40B4-BE49-F238E27FC236}">
                <a16:creationId xmlns:a16="http://schemas.microsoft.com/office/drawing/2014/main" xmlns="" id="{3B160C3B-ED86-91DD-B75B-E481AA1551CE}"/>
              </a:ext>
            </a:extLst>
          </p:cNvPr>
          <p:cNvSpPr>
            <a:spLocks noGrp="1"/>
          </p:cNvSpPr>
          <p:nvPr>
            <p:ph type="dt" sz="half" idx="10"/>
          </p:nvPr>
        </p:nvSpPr>
        <p:spPr>
          <a:xfrm>
            <a:off x="838200" y="6356350"/>
            <a:ext cx="2743200" cy="365125"/>
          </a:xfrm>
          <a:prstGeom prst="rect">
            <a:avLst/>
          </a:prstGeom>
        </p:spPr>
        <p:txBody>
          <a:bodyPr/>
          <a:lstStyle/>
          <a:p>
            <a:fld id="{36A75E17-EC47-407E-AADA-137B1895A953}" type="datetimeFigureOut">
              <a:rPr lang="en-US" smtClean="0"/>
              <a:t>7/26/2023</a:t>
            </a:fld>
            <a:endParaRPr lang="en-US" dirty="0"/>
          </a:p>
        </p:txBody>
      </p:sp>
      <p:sp>
        <p:nvSpPr>
          <p:cNvPr id="5" name="Footer Placeholder 4">
            <a:extLst>
              <a:ext uri="{FF2B5EF4-FFF2-40B4-BE49-F238E27FC236}">
                <a16:creationId xmlns:a16="http://schemas.microsoft.com/office/drawing/2014/main" xmlns="" id="{60AE9A5E-C089-D577-EA56-6E0BEE215AA5}"/>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xmlns="" id="{D1761CE6-5087-B490-BEE3-81CA869F101C}"/>
              </a:ext>
            </a:extLst>
          </p:cNvPr>
          <p:cNvSpPr>
            <a:spLocks noGrp="1"/>
          </p:cNvSpPr>
          <p:nvPr>
            <p:ph type="sldNum" sz="quarter" idx="12"/>
          </p:nvPr>
        </p:nvSpPr>
        <p:spPr>
          <a:xfrm>
            <a:off x="8610600" y="6356350"/>
            <a:ext cx="2743200" cy="365125"/>
          </a:xfrm>
          <a:prstGeom prst="rect">
            <a:avLst/>
          </a:prstGeom>
        </p:spPr>
        <p:txBody>
          <a:bodyPr/>
          <a:lstStyle/>
          <a:p>
            <a:fld id="{F2C90C54-DF36-4F4D-9787-67B8BC0F34AF}" type="slidenum">
              <a:rPr lang="en-US" smtClean="0"/>
              <a:t>‹#›</a:t>
            </a:fld>
            <a:endParaRPr lang="en-US" dirty="0"/>
          </a:p>
        </p:txBody>
      </p:sp>
    </p:spTree>
    <p:extLst>
      <p:ext uri="{BB962C8B-B14F-4D97-AF65-F5344CB8AC3E}">
        <p14:creationId xmlns:p14="http://schemas.microsoft.com/office/powerpoint/2010/main" val="1331992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8761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04132F98-D4D0-D462-0529-2A0586E3B4C5}"/>
              </a:ext>
            </a:extLst>
          </p:cNvPr>
          <p:cNvSpPr>
            <a:spLocks noGrp="1"/>
          </p:cNvSpPr>
          <p:nvPr>
            <p:ph type="dt" sz="half" idx="10"/>
          </p:nvPr>
        </p:nvSpPr>
        <p:spPr>
          <a:xfrm>
            <a:off x="838200" y="6356350"/>
            <a:ext cx="2743200" cy="365125"/>
          </a:xfrm>
          <a:prstGeom prst="rect">
            <a:avLst/>
          </a:prstGeom>
        </p:spPr>
        <p:txBody>
          <a:bodyPr/>
          <a:lstStyle/>
          <a:p>
            <a:fld id="{36A75E17-EC47-407E-AADA-137B1895A953}" type="datetimeFigureOut">
              <a:rPr lang="en-US" smtClean="0">
                <a:solidFill>
                  <a:prstClr val="black">
                    <a:tint val="75000"/>
                  </a:prstClr>
                </a:solidFill>
              </a:rPr>
              <a:pPr/>
              <a:t>7/26/2023</a:t>
            </a:fld>
            <a:endParaRPr lang="en-US" dirty="0">
              <a:solidFill>
                <a:prstClr val="black">
                  <a:tint val="75000"/>
                </a:prstClr>
              </a:solidFill>
            </a:endParaRPr>
          </a:p>
        </p:txBody>
      </p:sp>
      <p:sp>
        <p:nvSpPr>
          <p:cNvPr id="3" name="Footer Placeholder 2">
            <a:extLst>
              <a:ext uri="{FF2B5EF4-FFF2-40B4-BE49-F238E27FC236}">
                <a16:creationId xmlns="" xmlns:a16="http://schemas.microsoft.com/office/drawing/2014/main" id="{E4125DAA-DFE8-5ACF-5218-0BC33B3B997A}"/>
              </a:ext>
            </a:extLst>
          </p:cNvPr>
          <p:cNvSpPr>
            <a:spLocks noGrp="1"/>
          </p:cNvSpPr>
          <p:nvPr>
            <p:ph type="ftr" sz="quarter" idx="11"/>
          </p:nvPr>
        </p:nvSpPr>
        <p:spPr>
          <a:xfrm>
            <a:off x="4038600" y="6356350"/>
            <a:ext cx="4114800" cy="365125"/>
          </a:xfrm>
          <a:prstGeom prst="rect">
            <a:avLst/>
          </a:prstGeom>
        </p:spPr>
        <p:txBody>
          <a:bodyPr/>
          <a:lstStyle/>
          <a:p>
            <a:endParaRPr lang="en-US" dirty="0">
              <a:solidFill>
                <a:prstClr val="black">
                  <a:tint val="75000"/>
                </a:prstClr>
              </a:solidFill>
            </a:endParaRPr>
          </a:p>
        </p:txBody>
      </p:sp>
      <p:sp>
        <p:nvSpPr>
          <p:cNvPr id="4" name="Slide Number Placeholder 3">
            <a:extLst>
              <a:ext uri="{FF2B5EF4-FFF2-40B4-BE49-F238E27FC236}">
                <a16:creationId xmlns="" xmlns:a16="http://schemas.microsoft.com/office/drawing/2014/main" id="{049BC14C-F177-8349-F0E5-DC9934E2B723}"/>
              </a:ext>
            </a:extLst>
          </p:cNvPr>
          <p:cNvSpPr>
            <a:spLocks noGrp="1"/>
          </p:cNvSpPr>
          <p:nvPr>
            <p:ph type="sldNum" sz="quarter" idx="12"/>
          </p:nvPr>
        </p:nvSpPr>
        <p:spPr>
          <a:xfrm>
            <a:off x="8610600" y="6356350"/>
            <a:ext cx="2743200" cy="365125"/>
          </a:xfrm>
          <a:prstGeom prst="rect">
            <a:avLst/>
          </a:prstGeom>
        </p:spPr>
        <p:txBody>
          <a:bodyPr/>
          <a:lstStyle/>
          <a:p>
            <a:fld id="{F2C90C54-DF36-4F4D-9787-67B8BC0F34A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91696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973BD970-3C1F-8E22-4EA7-E7B37B441FDE}"/>
              </a:ext>
            </a:extLst>
          </p:cNvPr>
          <p:cNvSpPr/>
          <p:nvPr userDrawn="1"/>
        </p:nvSpPr>
        <p:spPr>
          <a:xfrm>
            <a:off x="0" y="0"/>
            <a:ext cx="12192000"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xmlns="" id="{A5B4B210-50B9-1C4E-A280-188E0A69ABE7}"/>
              </a:ext>
            </a:extLst>
          </p:cNvPr>
          <p:cNvGrpSpPr/>
          <p:nvPr userDrawn="1"/>
        </p:nvGrpSpPr>
        <p:grpSpPr>
          <a:xfrm>
            <a:off x="8314654" y="6015789"/>
            <a:ext cx="3658272" cy="691099"/>
            <a:chOff x="90086" y="408379"/>
            <a:chExt cx="3213534" cy="607082"/>
          </a:xfrm>
        </p:grpSpPr>
        <p:pic>
          <p:nvPicPr>
            <p:cNvPr id="12" name="Graphic 11">
              <a:extLst>
                <a:ext uri="{FF2B5EF4-FFF2-40B4-BE49-F238E27FC236}">
                  <a16:creationId xmlns:a16="http://schemas.microsoft.com/office/drawing/2014/main" xmlns="" id="{D5359DB4-1F1C-41AA-92D9-F82341A1F22F}"/>
                </a:ext>
              </a:extLst>
            </p:cNvPr>
            <p:cNvPicPr>
              <a:picLocks noChangeAspect="1"/>
            </p:cNvPicPr>
            <p:nvPr/>
          </p:nvPicPr>
          <p:blipFill>
            <a:blip r:embed="rId2">
              <a:lum bright="70000" contrast="-70000"/>
              <a:extLst>
                <a:ext uri="{96DAC541-7B7A-43D3-8B79-37D633B846F1}">
                  <asvg:svgBlip xmlns:asvg="http://schemas.microsoft.com/office/drawing/2016/SVG/main" xmlns="" r:embed="rId3"/>
                </a:ext>
              </a:extLst>
            </a:blip>
            <a:stretch>
              <a:fillRect/>
            </a:stretch>
          </p:blipFill>
          <p:spPr>
            <a:xfrm>
              <a:off x="1878027" y="446000"/>
              <a:ext cx="1425593" cy="562013"/>
            </a:xfrm>
            <a:prstGeom prst="rect">
              <a:avLst/>
            </a:prstGeom>
          </p:spPr>
        </p:pic>
        <p:pic>
          <p:nvPicPr>
            <p:cNvPr id="13" name="Graphic 12">
              <a:extLst>
                <a:ext uri="{FF2B5EF4-FFF2-40B4-BE49-F238E27FC236}">
                  <a16:creationId xmlns:a16="http://schemas.microsoft.com/office/drawing/2014/main" xmlns="" id="{41CDD860-A99A-6CFC-7236-81DBD5060C18}"/>
                </a:ext>
              </a:extLst>
            </p:cNvPr>
            <p:cNvPicPr>
              <a:picLocks noChangeAspect="1"/>
            </p:cNvPicPr>
            <p:nvPr/>
          </p:nvPicPr>
          <p:blipFill>
            <a:blip r:embed="rId4">
              <a:lum bright="70000" contrast="-70000"/>
              <a:extLst>
                <a:ext uri="{96DAC541-7B7A-43D3-8B79-37D633B846F1}">
                  <asvg:svgBlip xmlns:asvg="http://schemas.microsoft.com/office/drawing/2016/SVG/main" xmlns="" r:embed="rId5"/>
                </a:ext>
              </a:extLst>
            </a:blip>
            <a:stretch>
              <a:fillRect/>
            </a:stretch>
          </p:blipFill>
          <p:spPr>
            <a:xfrm>
              <a:off x="1050611" y="483266"/>
              <a:ext cx="1043200" cy="532195"/>
            </a:xfrm>
            <a:prstGeom prst="rect">
              <a:avLst/>
            </a:prstGeom>
          </p:spPr>
        </p:pic>
        <p:pic>
          <p:nvPicPr>
            <p:cNvPr id="14" name="Graphic 13">
              <a:extLst>
                <a:ext uri="{FF2B5EF4-FFF2-40B4-BE49-F238E27FC236}">
                  <a16:creationId xmlns:a16="http://schemas.microsoft.com/office/drawing/2014/main" xmlns="" id="{B571A304-3EBC-1F08-B9B7-57D7C71650DE}"/>
                </a:ext>
              </a:extLst>
            </p:cNvPr>
            <p:cNvPicPr>
              <a:picLocks noChangeAspect="1"/>
            </p:cNvPicPr>
            <p:nvPr/>
          </p:nvPicPr>
          <p:blipFill>
            <a:blip r:embed="rId6">
              <a:lum bright="70000" contrast="-70000"/>
              <a:extLst>
                <a:ext uri="{96DAC541-7B7A-43D3-8B79-37D633B846F1}">
                  <asvg:svgBlip xmlns:asvg="http://schemas.microsoft.com/office/drawing/2016/SVG/main" xmlns="" r:embed="rId7"/>
                </a:ext>
              </a:extLst>
            </a:blip>
            <a:stretch>
              <a:fillRect/>
            </a:stretch>
          </p:blipFill>
          <p:spPr>
            <a:xfrm>
              <a:off x="90086" y="408379"/>
              <a:ext cx="877960" cy="589696"/>
            </a:xfrm>
            <a:prstGeom prst="rect">
              <a:avLst/>
            </a:prstGeom>
          </p:spPr>
        </p:pic>
      </p:grpSp>
      <p:sp>
        <p:nvSpPr>
          <p:cNvPr id="2" name="Title 1">
            <a:extLst>
              <a:ext uri="{FF2B5EF4-FFF2-40B4-BE49-F238E27FC236}">
                <a16:creationId xmlns:a16="http://schemas.microsoft.com/office/drawing/2014/main" xmlns="" id="{9CD56BEE-40A1-8A71-2964-B93FFAC8FD5E}"/>
              </a:ext>
            </a:extLst>
          </p:cNvPr>
          <p:cNvSpPr>
            <a:spLocks noGrp="1"/>
          </p:cNvSpPr>
          <p:nvPr>
            <p:ph type="title"/>
          </p:nvPr>
        </p:nvSpPr>
        <p:spPr>
          <a:xfrm>
            <a:off x="514350" y="500856"/>
            <a:ext cx="8096250" cy="823913"/>
          </a:xfrm>
          <a:prstGeom prst="rect">
            <a:avLst/>
          </a:prstGeom>
        </p:spPr>
        <p:txBody>
          <a:bodyPr/>
          <a:lstStyle>
            <a:lvl1pPr>
              <a:defRPr>
                <a:solidFill>
                  <a:schemeClr val="bg1"/>
                </a:solidFill>
              </a:defRPr>
            </a:lvl1pPr>
          </a:lstStyle>
          <a:p>
            <a:r>
              <a:rPr lang="en-US" smtClean="0"/>
              <a:t>Click to edit Master title style</a:t>
            </a:r>
            <a:endParaRPr lang="en-US" dirty="0"/>
          </a:p>
        </p:txBody>
      </p:sp>
      <p:sp>
        <p:nvSpPr>
          <p:cNvPr id="9" name="Slide Number Placeholder 5">
            <a:extLst>
              <a:ext uri="{FF2B5EF4-FFF2-40B4-BE49-F238E27FC236}">
                <a16:creationId xmlns:a16="http://schemas.microsoft.com/office/drawing/2014/main" xmlns="" id="{F1CBE3C6-2AD3-ECC4-9BD9-9AFA64F2F344}"/>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sp>
        <p:nvSpPr>
          <p:cNvPr id="15" name="Rectangle: Rounded Corners 14">
            <a:extLst>
              <a:ext uri="{FF2B5EF4-FFF2-40B4-BE49-F238E27FC236}">
                <a16:creationId xmlns:a16="http://schemas.microsoft.com/office/drawing/2014/main" xmlns="" id="{02E10EA6-E9E5-16E7-B131-DCB50CDC6C87}"/>
              </a:ext>
            </a:extLst>
          </p:cNvPr>
          <p:cNvSpPr/>
          <p:nvPr userDrawn="1"/>
        </p:nvSpPr>
        <p:spPr>
          <a:xfrm>
            <a:off x="289216" y="566778"/>
            <a:ext cx="101605" cy="721895"/>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xmlns="" id="{34A8CCBA-D5E0-61EE-A31E-309C1DA626F1}"/>
              </a:ext>
            </a:extLst>
          </p:cNvPr>
          <p:cNvSpPr/>
          <p:nvPr userDrawn="1"/>
        </p:nvSpPr>
        <p:spPr>
          <a:xfrm>
            <a:off x="-15380" y="-6991"/>
            <a:ext cx="12192000" cy="6858000"/>
          </a:xfrm>
          <a:prstGeom prst="rect">
            <a:avLst/>
          </a:prstGeom>
          <a:blipFill>
            <a:blip r:embed="rId8">
              <a:alphaModFix amt="24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2363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27331A55-6FA9-603F-26B6-9DA707350A56}"/>
              </a:ext>
            </a:extLst>
          </p:cNvPr>
          <p:cNvSpPr/>
          <p:nvPr userDrawn="1"/>
        </p:nvSpPr>
        <p:spPr>
          <a:xfrm>
            <a:off x="-26594" y="0"/>
            <a:ext cx="3084844"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Graphic 2">
            <a:extLst>
              <a:ext uri="{FF2B5EF4-FFF2-40B4-BE49-F238E27FC236}">
                <a16:creationId xmlns:a16="http://schemas.microsoft.com/office/drawing/2014/main" xmlns="" id="{82E7764E-ACDC-39A6-C0EB-A4E9CC5C5017}"/>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rot="5400000">
            <a:off x="1162346" y="3365611"/>
            <a:ext cx="3791808" cy="126778"/>
          </a:xfrm>
          <a:prstGeom prst="rect">
            <a:avLst/>
          </a:prstGeom>
        </p:spPr>
      </p:pic>
      <p:pic>
        <p:nvPicPr>
          <p:cNvPr id="10" name="Graphic 6">
            <a:extLst>
              <a:ext uri="{FF2B5EF4-FFF2-40B4-BE49-F238E27FC236}">
                <a16:creationId xmlns:a16="http://schemas.microsoft.com/office/drawing/2014/main" xmlns="" id="{9B4D1183-D544-6199-BA10-522BA094F0A3}"/>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rot="5400000">
            <a:off x="10259301" y="3365611"/>
            <a:ext cx="3791808" cy="126778"/>
          </a:xfrm>
          <a:prstGeom prst="rect">
            <a:avLst/>
          </a:prstGeom>
        </p:spPr>
      </p:pic>
      <p:grpSp>
        <p:nvGrpSpPr>
          <p:cNvPr id="11" name="Group 10">
            <a:extLst>
              <a:ext uri="{FF2B5EF4-FFF2-40B4-BE49-F238E27FC236}">
                <a16:creationId xmlns:a16="http://schemas.microsoft.com/office/drawing/2014/main" xmlns="" id="{3B4392A9-769C-C3EA-E3A5-F1E5E953810F}"/>
              </a:ext>
            </a:extLst>
          </p:cNvPr>
          <p:cNvGrpSpPr/>
          <p:nvPr userDrawn="1"/>
        </p:nvGrpSpPr>
        <p:grpSpPr>
          <a:xfrm>
            <a:off x="8858577" y="223258"/>
            <a:ext cx="3098884" cy="585423"/>
            <a:chOff x="90086" y="408379"/>
            <a:chExt cx="3213534" cy="607082"/>
          </a:xfrm>
        </p:grpSpPr>
        <p:pic>
          <p:nvPicPr>
            <p:cNvPr id="15" name="Graphic 16">
              <a:extLst>
                <a:ext uri="{FF2B5EF4-FFF2-40B4-BE49-F238E27FC236}">
                  <a16:creationId xmlns:a16="http://schemas.microsoft.com/office/drawing/2014/main" xmlns="" id="{49ABA417-C7C2-C26D-1E14-E1A9C784011F}"/>
                </a:ext>
              </a:extLst>
            </p:cNvPr>
            <p:cNvPicPr>
              <a:picLocks noChangeAspect="1"/>
            </p:cNvPicPr>
            <p:nvPr userDrawn="1"/>
          </p:nvPicPr>
          <p:blipFill>
            <a:blip r:embed="rId6">
              <a:biLevel thresh="75000"/>
              <a:extLst>
                <a:ext uri="{96DAC541-7B7A-43D3-8B79-37D633B846F1}">
                  <asvg:svgBlip xmlns:asvg="http://schemas.microsoft.com/office/drawing/2016/SVG/main" xmlns="" r:embed="rId7"/>
                </a:ext>
              </a:extLst>
            </a:blip>
            <a:stretch>
              <a:fillRect/>
            </a:stretch>
          </p:blipFill>
          <p:spPr>
            <a:xfrm>
              <a:off x="1878027" y="446000"/>
              <a:ext cx="1425593" cy="562013"/>
            </a:xfrm>
            <a:prstGeom prst="rect">
              <a:avLst/>
            </a:prstGeom>
          </p:spPr>
        </p:pic>
        <p:pic>
          <p:nvPicPr>
            <p:cNvPr id="16" name="Graphic 17">
              <a:extLst>
                <a:ext uri="{FF2B5EF4-FFF2-40B4-BE49-F238E27FC236}">
                  <a16:creationId xmlns:a16="http://schemas.microsoft.com/office/drawing/2014/main" xmlns="" id="{CEF3EEE1-8838-7C79-0B9E-6EFE969FE44C}"/>
                </a:ext>
              </a:extLst>
            </p:cNvPr>
            <p:cNvPicPr>
              <a:picLocks noChangeAspect="1"/>
            </p:cNvPicPr>
            <p:nvPr userDrawn="1"/>
          </p:nvPicPr>
          <p:blipFill>
            <a:blip r:embed="rId8">
              <a:biLevel thresh="75000"/>
              <a:extLst>
                <a:ext uri="{96DAC541-7B7A-43D3-8B79-37D633B846F1}">
                  <asvg:svgBlip xmlns:asvg="http://schemas.microsoft.com/office/drawing/2016/SVG/main" xmlns="" r:embed="rId9"/>
                </a:ext>
              </a:extLst>
            </a:blip>
            <a:stretch>
              <a:fillRect/>
            </a:stretch>
          </p:blipFill>
          <p:spPr>
            <a:xfrm>
              <a:off x="1050611" y="483266"/>
              <a:ext cx="1043200" cy="532195"/>
            </a:xfrm>
            <a:prstGeom prst="rect">
              <a:avLst/>
            </a:prstGeom>
          </p:spPr>
        </p:pic>
        <p:pic>
          <p:nvPicPr>
            <p:cNvPr id="17" name="Graphic 18">
              <a:extLst>
                <a:ext uri="{FF2B5EF4-FFF2-40B4-BE49-F238E27FC236}">
                  <a16:creationId xmlns:a16="http://schemas.microsoft.com/office/drawing/2014/main" xmlns="" id="{041F8E9F-7514-03BB-B322-ABE49FBE8892}"/>
                </a:ext>
              </a:extLst>
            </p:cNvPr>
            <p:cNvPicPr>
              <a:picLocks noChangeAspect="1"/>
            </p:cNvPicPr>
            <p:nvPr userDrawn="1"/>
          </p:nvPicPr>
          <p:blipFill>
            <a:blip r:embed="rId10">
              <a:biLevel thresh="75000"/>
              <a:extLst>
                <a:ext uri="{96DAC541-7B7A-43D3-8B79-37D633B846F1}">
                  <asvg:svgBlip xmlns:asvg="http://schemas.microsoft.com/office/drawing/2016/SVG/main" xmlns="" r:embed="rId11"/>
                </a:ext>
              </a:extLst>
            </a:blip>
            <a:stretch>
              <a:fillRect/>
            </a:stretch>
          </p:blipFill>
          <p:spPr>
            <a:xfrm>
              <a:off x="90086" y="408379"/>
              <a:ext cx="877960" cy="589696"/>
            </a:xfrm>
            <a:prstGeom prst="rect">
              <a:avLst/>
            </a:prstGeom>
          </p:spPr>
        </p:pic>
      </p:grpSp>
      <p:sp>
        <p:nvSpPr>
          <p:cNvPr id="2" name="Title 1">
            <a:extLst>
              <a:ext uri="{FF2B5EF4-FFF2-40B4-BE49-F238E27FC236}">
                <a16:creationId xmlns:a16="http://schemas.microsoft.com/office/drawing/2014/main" xmlns="" id="{C5F4A33F-F972-9E8E-B3FE-B98DB9BDB544}"/>
              </a:ext>
            </a:extLst>
          </p:cNvPr>
          <p:cNvSpPr>
            <a:spLocks noGrp="1"/>
          </p:cNvSpPr>
          <p:nvPr>
            <p:ph type="title"/>
          </p:nvPr>
        </p:nvSpPr>
        <p:spPr>
          <a:xfrm>
            <a:off x="838200" y="2001043"/>
            <a:ext cx="2044700" cy="2855913"/>
          </a:xfrm>
          <a:prstGeom prst="rect">
            <a:avLst/>
          </a:prstGeom>
        </p:spPr>
        <p:txBody>
          <a:bodyPr anchor="b">
            <a:noAutofit/>
          </a:bodyPr>
          <a:lstStyle>
            <a:lvl1pPr algn="r">
              <a:defRPr sz="3500">
                <a:solidFill>
                  <a:schemeClr val="bg1"/>
                </a:solidFill>
              </a:defRPr>
            </a:lvl1pPr>
          </a:lstStyle>
          <a:p>
            <a:r>
              <a:rPr lang="en-US" smtClean="0"/>
              <a:t>Click to edit Master title style</a:t>
            </a:r>
            <a:endParaRPr lang="en-US" dirty="0"/>
          </a:p>
        </p:txBody>
      </p:sp>
      <p:sp>
        <p:nvSpPr>
          <p:cNvPr id="3" name="Text Placeholder 2">
            <a:extLst>
              <a:ext uri="{FF2B5EF4-FFF2-40B4-BE49-F238E27FC236}">
                <a16:creationId xmlns:a16="http://schemas.microsoft.com/office/drawing/2014/main" xmlns="" id="{D5844EFF-54E8-231C-7599-3EC52BC8D18E}"/>
              </a:ext>
            </a:extLst>
          </p:cNvPr>
          <p:cNvSpPr>
            <a:spLocks noGrp="1"/>
          </p:cNvSpPr>
          <p:nvPr>
            <p:ph type="body" idx="1"/>
          </p:nvPr>
        </p:nvSpPr>
        <p:spPr>
          <a:xfrm>
            <a:off x="3184525" y="1677988"/>
            <a:ext cx="8721725" cy="3522662"/>
          </a:xfrm>
          <a:prstGeom prst="rect">
            <a:avLst/>
          </a:prstGeom>
        </p:spPr>
        <p:txBody>
          <a:bodyPr anchor="ctr"/>
          <a:lstStyle>
            <a:lvl1pPr marL="0" indent="0" algn="ctr">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9" name="Slide Number Placeholder 5">
            <a:extLst>
              <a:ext uri="{FF2B5EF4-FFF2-40B4-BE49-F238E27FC236}">
                <a16:creationId xmlns:a16="http://schemas.microsoft.com/office/drawing/2014/main" xmlns="" id="{0657D23D-6653-7B20-AE9A-05681C64CB29}"/>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sp>
        <p:nvSpPr>
          <p:cNvPr id="18" name="Rectangle 17">
            <a:extLst>
              <a:ext uri="{FF2B5EF4-FFF2-40B4-BE49-F238E27FC236}">
                <a16:creationId xmlns:a16="http://schemas.microsoft.com/office/drawing/2014/main" xmlns="" id="{82CA1742-2EEB-BBBB-3E35-09B96E3C53E8}"/>
              </a:ext>
            </a:extLst>
          </p:cNvPr>
          <p:cNvSpPr/>
          <p:nvPr userDrawn="1"/>
        </p:nvSpPr>
        <p:spPr>
          <a:xfrm>
            <a:off x="0" y="-1"/>
            <a:ext cx="12192000" cy="6857999"/>
          </a:xfrm>
          <a:prstGeom prst="rect">
            <a:avLst/>
          </a:prstGeom>
          <a:blipFill dpi="0" rotWithShape="1">
            <a:blip r:embed="rId12">
              <a:alphaModFix amt="18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6804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xmlns="" id="{82CA1742-2EEB-BBBB-3E35-09B96E3C53E8}"/>
              </a:ext>
            </a:extLst>
          </p:cNvPr>
          <p:cNvSpPr/>
          <p:nvPr userDrawn="1"/>
        </p:nvSpPr>
        <p:spPr>
          <a:xfrm>
            <a:off x="0" y="-1"/>
            <a:ext cx="12192000" cy="6857999"/>
          </a:xfrm>
          <a:prstGeom prst="rect">
            <a:avLst/>
          </a:prstGeom>
          <a:blipFill dpi="0" rotWithShape="1">
            <a:blip r:embed="rId2">
              <a:alphaModFix amt="18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xmlns="" id="{27331A55-6FA9-603F-26B6-9DA707350A56}"/>
              </a:ext>
            </a:extLst>
          </p:cNvPr>
          <p:cNvSpPr/>
          <p:nvPr userDrawn="1"/>
        </p:nvSpPr>
        <p:spPr>
          <a:xfrm>
            <a:off x="-26594" y="-1"/>
            <a:ext cx="12218594" cy="154226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Graphic 2">
            <a:extLst>
              <a:ext uri="{FF2B5EF4-FFF2-40B4-BE49-F238E27FC236}">
                <a16:creationId xmlns:a16="http://schemas.microsoft.com/office/drawing/2014/main" xmlns="" id="{82E7764E-ACDC-39A6-C0EB-A4E9CC5C5017}"/>
              </a:ext>
            </a:extLst>
          </p:cNvPr>
          <p:cNvPicPr>
            <a:picLocks noChangeAspect="1"/>
          </p:cNvPicPr>
          <p:nvPr userDrawn="1"/>
        </p:nvPicPr>
        <p:blipFill>
          <a:blip r:embed="rId3">
            <a:extLst>
              <a:ext uri="{96DAC541-7B7A-43D3-8B79-37D633B846F1}">
                <asvg:svgBlip xmlns:asvg="http://schemas.microsoft.com/office/drawing/2016/SVG/main" xmlns="" r:embed="rId4"/>
              </a:ext>
            </a:extLst>
          </a:blip>
          <a:stretch>
            <a:fillRect/>
          </a:stretch>
        </p:blipFill>
        <p:spPr>
          <a:xfrm rot="10800000">
            <a:off x="3702357" y="1465814"/>
            <a:ext cx="4418186" cy="147721"/>
          </a:xfrm>
          <a:prstGeom prst="rect">
            <a:avLst/>
          </a:prstGeom>
        </p:spPr>
      </p:pic>
      <p:sp>
        <p:nvSpPr>
          <p:cNvPr id="2" name="Title 1">
            <a:extLst>
              <a:ext uri="{FF2B5EF4-FFF2-40B4-BE49-F238E27FC236}">
                <a16:creationId xmlns:a16="http://schemas.microsoft.com/office/drawing/2014/main" xmlns="" id="{C5F4A33F-F972-9E8E-B3FE-B98DB9BDB544}"/>
              </a:ext>
            </a:extLst>
          </p:cNvPr>
          <p:cNvSpPr>
            <a:spLocks noGrp="1"/>
          </p:cNvSpPr>
          <p:nvPr>
            <p:ph type="title"/>
          </p:nvPr>
        </p:nvSpPr>
        <p:spPr>
          <a:xfrm>
            <a:off x="838200" y="2001043"/>
            <a:ext cx="2044700" cy="2855913"/>
          </a:xfrm>
          <a:prstGeom prst="rect">
            <a:avLst/>
          </a:prstGeom>
        </p:spPr>
        <p:txBody>
          <a:bodyPr anchor="b">
            <a:noAutofit/>
          </a:bodyPr>
          <a:lstStyle>
            <a:lvl1pPr algn="r">
              <a:defRPr sz="3500">
                <a:solidFill>
                  <a:schemeClr val="bg1"/>
                </a:solidFill>
              </a:defRPr>
            </a:lvl1pPr>
          </a:lstStyle>
          <a:p>
            <a:r>
              <a:rPr lang="en-US" smtClean="0"/>
              <a:t>Click to edit Master title style</a:t>
            </a:r>
            <a:endParaRPr lang="en-US" dirty="0"/>
          </a:p>
        </p:txBody>
      </p:sp>
      <p:sp>
        <p:nvSpPr>
          <p:cNvPr id="3" name="Text Placeholder 2">
            <a:extLst>
              <a:ext uri="{FF2B5EF4-FFF2-40B4-BE49-F238E27FC236}">
                <a16:creationId xmlns:a16="http://schemas.microsoft.com/office/drawing/2014/main" xmlns="" id="{D5844EFF-54E8-231C-7599-3EC52BC8D18E}"/>
              </a:ext>
            </a:extLst>
          </p:cNvPr>
          <p:cNvSpPr>
            <a:spLocks noGrp="1"/>
          </p:cNvSpPr>
          <p:nvPr>
            <p:ph type="body" idx="1"/>
          </p:nvPr>
        </p:nvSpPr>
        <p:spPr>
          <a:xfrm>
            <a:off x="3184525" y="1677988"/>
            <a:ext cx="8721725" cy="3522662"/>
          </a:xfrm>
          <a:prstGeom prst="rect">
            <a:avLst/>
          </a:prstGeom>
        </p:spPr>
        <p:txBody>
          <a:bodyPr anchor="ctr"/>
          <a:lstStyle>
            <a:lvl1pPr marL="0" indent="0" algn="ctr">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9" name="Slide Number Placeholder 5">
            <a:extLst>
              <a:ext uri="{FF2B5EF4-FFF2-40B4-BE49-F238E27FC236}">
                <a16:creationId xmlns:a16="http://schemas.microsoft.com/office/drawing/2014/main" xmlns="" id="{0657D23D-6653-7B20-AE9A-05681C64CB29}"/>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grpSp>
        <p:nvGrpSpPr>
          <p:cNvPr id="13" name="Group 12">
            <a:extLst>
              <a:ext uri="{FF2B5EF4-FFF2-40B4-BE49-F238E27FC236}">
                <a16:creationId xmlns:a16="http://schemas.microsoft.com/office/drawing/2014/main" xmlns="" id="{34068568-7D8A-CF6F-30D5-D6FEC37ADCD4}"/>
              </a:ext>
            </a:extLst>
          </p:cNvPr>
          <p:cNvGrpSpPr/>
          <p:nvPr userDrawn="1"/>
        </p:nvGrpSpPr>
        <p:grpSpPr>
          <a:xfrm>
            <a:off x="311107" y="425570"/>
            <a:ext cx="3098885" cy="585423"/>
            <a:chOff x="90086" y="408379"/>
            <a:chExt cx="3213534" cy="607082"/>
          </a:xfrm>
        </p:grpSpPr>
        <p:pic>
          <p:nvPicPr>
            <p:cNvPr id="14" name="Graphic 13">
              <a:extLst>
                <a:ext uri="{FF2B5EF4-FFF2-40B4-BE49-F238E27FC236}">
                  <a16:creationId xmlns:a16="http://schemas.microsoft.com/office/drawing/2014/main" xmlns="" id="{C5A3B228-50F6-9A2C-8FBB-C7B81D378B13}"/>
                </a:ext>
              </a:extLst>
            </p:cNvPr>
            <p:cNvPicPr>
              <a:picLocks noChangeAspect="1"/>
            </p:cNvPicPr>
            <p:nvPr/>
          </p:nvPicPr>
          <p:blipFill>
            <a:blip r:embed="rId5">
              <a:lum bright="70000" contrast="-70000"/>
              <a:extLst>
                <a:ext uri="{96DAC541-7B7A-43D3-8B79-37D633B846F1}">
                  <asvg:svgBlip xmlns:asvg="http://schemas.microsoft.com/office/drawing/2016/SVG/main" xmlns="" r:embed="rId6"/>
                </a:ext>
              </a:extLst>
            </a:blip>
            <a:stretch>
              <a:fillRect/>
            </a:stretch>
          </p:blipFill>
          <p:spPr>
            <a:xfrm>
              <a:off x="1878027" y="446000"/>
              <a:ext cx="1425593" cy="562013"/>
            </a:xfrm>
            <a:prstGeom prst="rect">
              <a:avLst/>
            </a:prstGeom>
          </p:spPr>
        </p:pic>
        <p:pic>
          <p:nvPicPr>
            <p:cNvPr id="19" name="Graphic 18">
              <a:extLst>
                <a:ext uri="{FF2B5EF4-FFF2-40B4-BE49-F238E27FC236}">
                  <a16:creationId xmlns:a16="http://schemas.microsoft.com/office/drawing/2014/main" xmlns="" id="{B28DB04C-99A3-0267-A7C4-56650358FA79}"/>
                </a:ext>
              </a:extLst>
            </p:cNvPr>
            <p:cNvPicPr>
              <a:picLocks noChangeAspect="1"/>
            </p:cNvPicPr>
            <p:nvPr/>
          </p:nvPicPr>
          <p:blipFill>
            <a:blip r:embed="rId7">
              <a:lum bright="70000" contrast="-70000"/>
              <a:extLst>
                <a:ext uri="{96DAC541-7B7A-43D3-8B79-37D633B846F1}">
                  <asvg:svgBlip xmlns:asvg="http://schemas.microsoft.com/office/drawing/2016/SVG/main" xmlns="" r:embed="rId8"/>
                </a:ext>
              </a:extLst>
            </a:blip>
            <a:stretch>
              <a:fillRect/>
            </a:stretch>
          </p:blipFill>
          <p:spPr>
            <a:xfrm>
              <a:off x="1050611" y="483266"/>
              <a:ext cx="1043200" cy="532195"/>
            </a:xfrm>
            <a:prstGeom prst="rect">
              <a:avLst/>
            </a:prstGeom>
          </p:spPr>
        </p:pic>
        <p:pic>
          <p:nvPicPr>
            <p:cNvPr id="20" name="Graphic 19">
              <a:extLst>
                <a:ext uri="{FF2B5EF4-FFF2-40B4-BE49-F238E27FC236}">
                  <a16:creationId xmlns:a16="http://schemas.microsoft.com/office/drawing/2014/main" xmlns="" id="{B65DECCF-3E31-B747-9A4A-52C0E16BA56B}"/>
                </a:ext>
              </a:extLst>
            </p:cNvPr>
            <p:cNvPicPr>
              <a:picLocks noChangeAspect="1"/>
            </p:cNvPicPr>
            <p:nvPr/>
          </p:nvPicPr>
          <p:blipFill>
            <a:blip r:embed="rId9">
              <a:lum bright="70000" contrast="-70000"/>
              <a:extLst>
                <a:ext uri="{96DAC541-7B7A-43D3-8B79-37D633B846F1}">
                  <asvg:svgBlip xmlns:asvg="http://schemas.microsoft.com/office/drawing/2016/SVG/main" xmlns="" r:embed="rId10"/>
                </a:ext>
              </a:extLst>
            </a:blip>
            <a:stretch>
              <a:fillRect/>
            </a:stretch>
          </p:blipFill>
          <p:spPr>
            <a:xfrm>
              <a:off x="90086" y="408379"/>
              <a:ext cx="877960" cy="589696"/>
            </a:xfrm>
            <a:prstGeom prst="rect">
              <a:avLst/>
            </a:prstGeom>
          </p:spPr>
        </p:pic>
      </p:grpSp>
    </p:spTree>
    <p:extLst>
      <p:ext uri="{BB962C8B-B14F-4D97-AF65-F5344CB8AC3E}">
        <p14:creationId xmlns:p14="http://schemas.microsoft.com/office/powerpoint/2010/main" val="39335931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xmlns="" id="{82CA1742-2EEB-BBBB-3E35-09B96E3C53E8}"/>
              </a:ext>
            </a:extLst>
          </p:cNvPr>
          <p:cNvSpPr/>
          <p:nvPr userDrawn="1"/>
        </p:nvSpPr>
        <p:spPr>
          <a:xfrm>
            <a:off x="0" y="-1"/>
            <a:ext cx="12192000" cy="6857999"/>
          </a:xfrm>
          <a:prstGeom prst="rect">
            <a:avLst/>
          </a:prstGeom>
          <a:blipFill dpi="0" rotWithShape="1">
            <a:blip r:embed="rId2">
              <a:alphaModFix amt="18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xmlns="" id="{27331A55-6FA9-603F-26B6-9DA707350A56}"/>
              </a:ext>
            </a:extLst>
          </p:cNvPr>
          <p:cNvSpPr/>
          <p:nvPr userDrawn="1"/>
        </p:nvSpPr>
        <p:spPr>
          <a:xfrm>
            <a:off x="-26594" y="-1"/>
            <a:ext cx="12218594" cy="154226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xmlns="" id="{C5F4A33F-F972-9E8E-B3FE-B98DB9BDB544}"/>
              </a:ext>
            </a:extLst>
          </p:cNvPr>
          <p:cNvSpPr>
            <a:spLocks noGrp="1"/>
          </p:cNvSpPr>
          <p:nvPr>
            <p:ph type="title"/>
          </p:nvPr>
        </p:nvSpPr>
        <p:spPr>
          <a:xfrm>
            <a:off x="838200" y="2001043"/>
            <a:ext cx="2044700" cy="2855913"/>
          </a:xfrm>
          <a:prstGeom prst="rect">
            <a:avLst/>
          </a:prstGeom>
        </p:spPr>
        <p:txBody>
          <a:bodyPr anchor="b">
            <a:noAutofit/>
          </a:bodyPr>
          <a:lstStyle>
            <a:lvl1pPr algn="r">
              <a:defRPr sz="3500">
                <a:solidFill>
                  <a:schemeClr val="bg1"/>
                </a:solidFill>
              </a:defRPr>
            </a:lvl1pPr>
          </a:lstStyle>
          <a:p>
            <a:r>
              <a:rPr lang="en-US" smtClean="0"/>
              <a:t>Click to edit Master title style</a:t>
            </a:r>
            <a:endParaRPr lang="en-US" dirty="0"/>
          </a:p>
        </p:txBody>
      </p:sp>
      <p:sp>
        <p:nvSpPr>
          <p:cNvPr id="3" name="Text Placeholder 2">
            <a:extLst>
              <a:ext uri="{FF2B5EF4-FFF2-40B4-BE49-F238E27FC236}">
                <a16:creationId xmlns:a16="http://schemas.microsoft.com/office/drawing/2014/main" xmlns="" id="{D5844EFF-54E8-231C-7599-3EC52BC8D18E}"/>
              </a:ext>
            </a:extLst>
          </p:cNvPr>
          <p:cNvSpPr>
            <a:spLocks noGrp="1"/>
          </p:cNvSpPr>
          <p:nvPr>
            <p:ph type="body" idx="1"/>
          </p:nvPr>
        </p:nvSpPr>
        <p:spPr>
          <a:xfrm>
            <a:off x="3184525" y="1677988"/>
            <a:ext cx="8721725" cy="3522662"/>
          </a:xfrm>
          <a:prstGeom prst="rect">
            <a:avLst/>
          </a:prstGeom>
        </p:spPr>
        <p:txBody>
          <a:bodyPr anchor="ctr"/>
          <a:lstStyle>
            <a:lvl1pPr marL="0" indent="0" algn="ctr">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9" name="Slide Number Placeholder 5">
            <a:extLst>
              <a:ext uri="{FF2B5EF4-FFF2-40B4-BE49-F238E27FC236}">
                <a16:creationId xmlns:a16="http://schemas.microsoft.com/office/drawing/2014/main" xmlns="" id="{0657D23D-6653-7B20-AE9A-05681C64CB29}"/>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grpSp>
        <p:nvGrpSpPr>
          <p:cNvPr id="13" name="Group 12">
            <a:extLst>
              <a:ext uri="{FF2B5EF4-FFF2-40B4-BE49-F238E27FC236}">
                <a16:creationId xmlns:a16="http://schemas.microsoft.com/office/drawing/2014/main" xmlns="" id="{34068568-7D8A-CF6F-30D5-D6FEC37ADCD4}"/>
              </a:ext>
            </a:extLst>
          </p:cNvPr>
          <p:cNvGrpSpPr/>
          <p:nvPr userDrawn="1"/>
        </p:nvGrpSpPr>
        <p:grpSpPr>
          <a:xfrm>
            <a:off x="311107" y="425570"/>
            <a:ext cx="3098885" cy="585423"/>
            <a:chOff x="90086" y="408379"/>
            <a:chExt cx="3213534" cy="607082"/>
          </a:xfrm>
        </p:grpSpPr>
        <p:pic>
          <p:nvPicPr>
            <p:cNvPr id="14" name="Graphic 13">
              <a:extLst>
                <a:ext uri="{FF2B5EF4-FFF2-40B4-BE49-F238E27FC236}">
                  <a16:creationId xmlns:a16="http://schemas.microsoft.com/office/drawing/2014/main" xmlns="" id="{C5A3B228-50F6-9A2C-8FBB-C7B81D378B13}"/>
                </a:ext>
              </a:extLst>
            </p:cNvPr>
            <p:cNvPicPr>
              <a:picLocks noChangeAspect="1"/>
            </p:cNvPicPr>
            <p:nvPr/>
          </p:nvPicPr>
          <p:blipFill>
            <a:blip r:embed="rId3">
              <a:lum bright="70000" contrast="-70000"/>
              <a:extLst>
                <a:ext uri="{96DAC541-7B7A-43D3-8B79-37D633B846F1}">
                  <asvg:svgBlip xmlns:asvg="http://schemas.microsoft.com/office/drawing/2016/SVG/main" xmlns="" r:embed="rId4"/>
                </a:ext>
              </a:extLst>
            </a:blip>
            <a:stretch>
              <a:fillRect/>
            </a:stretch>
          </p:blipFill>
          <p:spPr>
            <a:xfrm>
              <a:off x="1878027" y="446000"/>
              <a:ext cx="1425593" cy="562013"/>
            </a:xfrm>
            <a:prstGeom prst="rect">
              <a:avLst/>
            </a:prstGeom>
          </p:spPr>
        </p:pic>
        <p:pic>
          <p:nvPicPr>
            <p:cNvPr id="19" name="Graphic 18">
              <a:extLst>
                <a:ext uri="{FF2B5EF4-FFF2-40B4-BE49-F238E27FC236}">
                  <a16:creationId xmlns:a16="http://schemas.microsoft.com/office/drawing/2014/main" xmlns="" id="{B28DB04C-99A3-0267-A7C4-56650358FA79}"/>
                </a:ext>
              </a:extLst>
            </p:cNvPr>
            <p:cNvPicPr>
              <a:picLocks noChangeAspect="1"/>
            </p:cNvPicPr>
            <p:nvPr/>
          </p:nvPicPr>
          <p:blipFill>
            <a:blip r:embed="rId5">
              <a:lum bright="70000" contrast="-70000"/>
              <a:extLst>
                <a:ext uri="{96DAC541-7B7A-43D3-8B79-37D633B846F1}">
                  <asvg:svgBlip xmlns:asvg="http://schemas.microsoft.com/office/drawing/2016/SVG/main" xmlns="" r:embed="rId6"/>
                </a:ext>
              </a:extLst>
            </a:blip>
            <a:stretch>
              <a:fillRect/>
            </a:stretch>
          </p:blipFill>
          <p:spPr>
            <a:xfrm>
              <a:off x="1050611" y="483266"/>
              <a:ext cx="1043200" cy="532195"/>
            </a:xfrm>
            <a:prstGeom prst="rect">
              <a:avLst/>
            </a:prstGeom>
          </p:spPr>
        </p:pic>
        <p:pic>
          <p:nvPicPr>
            <p:cNvPr id="20" name="Graphic 19">
              <a:extLst>
                <a:ext uri="{FF2B5EF4-FFF2-40B4-BE49-F238E27FC236}">
                  <a16:creationId xmlns:a16="http://schemas.microsoft.com/office/drawing/2014/main" xmlns="" id="{B65DECCF-3E31-B747-9A4A-52C0E16BA56B}"/>
                </a:ext>
              </a:extLst>
            </p:cNvPr>
            <p:cNvPicPr>
              <a:picLocks noChangeAspect="1"/>
            </p:cNvPicPr>
            <p:nvPr/>
          </p:nvPicPr>
          <p:blipFill>
            <a:blip r:embed="rId7">
              <a:lum bright="70000" contrast="-70000"/>
              <a:extLst>
                <a:ext uri="{96DAC541-7B7A-43D3-8B79-37D633B846F1}">
                  <asvg:svgBlip xmlns:asvg="http://schemas.microsoft.com/office/drawing/2016/SVG/main" xmlns="" r:embed="rId8"/>
                </a:ext>
              </a:extLst>
            </a:blip>
            <a:stretch>
              <a:fillRect/>
            </a:stretch>
          </p:blipFill>
          <p:spPr>
            <a:xfrm>
              <a:off x="90086" y="408379"/>
              <a:ext cx="877960" cy="589696"/>
            </a:xfrm>
            <a:prstGeom prst="rect">
              <a:avLst/>
            </a:prstGeom>
          </p:spPr>
        </p:pic>
      </p:grpSp>
    </p:spTree>
    <p:extLst>
      <p:ext uri="{BB962C8B-B14F-4D97-AF65-F5344CB8AC3E}">
        <p14:creationId xmlns:p14="http://schemas.microsoft.com/office/powerpoint/2010/main" val="24090462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25" name="Graphic 24">
            <a:extLst>
              <a:ext uri="{FF2B5EF4-FFF2-40B4-BE49-F238E27FC236}">
                <a16:creationId xmlns:a16="http://schemas.microsoft.com/office/drawing/2014/main" xmlns="" id="{9B27655E-A133-E7A9-FF43-6CA81A6FCAB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 y="6549992"/>
            <a:ext cx="12192001" cy="308007"/>
          </a:xfrm>
          <a:prstGeom prst="rect">
            <a:avLst/>
          </a:prstGeom>
        </p:spPr>
      </p:pic>
      <p:pic>
        <p:nvPicPr>
          <p:cNvPr id="26" name="Graphic 25">
            <a:extLst>
              <a:ext uri="{FF2B5EF4-FFF2-40B4-BE49-F238E27FC236}">
                <a16:creationId xmlns:a16="http://schemas.microsoft.com/office/drawing/2014/main" xmlns="" id="{C37BC61B-C9FC-14D6-32C0-CA6FB7421996}"/>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8400192" y="983731"/>
            <a:ext cx="3791808" cy="126778"/>
          </a:xfrm>
          <a:prstGeom prst="rect">
            <a:avLst/>
          </a:prstGeom>
        </p:spPr>
      </p:pic>
      <p:pic>
        <p:nvPicPr>
          <p:cNvPr id="27" name="Graphic 26">
            <a:extLst>
              <a:ext uri="{FF2B5EF4-FFF2-40B4-BE49-F238E27FC236}">
                <a16:creationId xmlns:a16="http://schemas.microsoft.com/office/drawing/2014/main" xmlns="" id="{3F6D91CE-C3EF-B819-412F-610D79084284}"/>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 y="3244"/>
            <a:ext cx="3188970" cy="308007"/>
          </a:xfrm>
          <a:prstGeom prst="rect">
            <a:avLst/>
          </a:prstGeom>
        </p:spPr>
      </p:pic>
      <p:pic>
        <p:nvPicPr>
          <p:cNvPr id="28" name="Graphic 27">
            <a:extLst>
              <a:ext uri="{FF2B5EF4-FFF2-40B4-BE49-F238E27FC236}">
                <a16:creationId xmlns:a16="http://schemas.microsoft.com/office/drawing/2014/main" xmlns="" id="{A28A6201-5457-F72D-AB5B-4A6E65DC88A8}"/>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345852" y="66657"/>
            <a:ext cx="3791808" cy="126778"/>
          </a:xfrm>
          <a:prstGeom prst="rect">
            <a:avLst/>
          </a:prstGeom>
        </p:spPr>
      </p:pic>
      <p:pic>
        <p:nvPicPr>
          <p:cNvPr id="29" name="Graphic 28">
            <a:extLst>
              <a:ext uri="{FF2B5EF4-FFF2-40B4-BE49-F238E27FC236}">
                <a16:creationId xmlns:a16="http://schemas.microsoft.com/office/drawing/2014/main" xmlns="" id="{BCD5F6EA-48C0-D780-3985-8D43FFB7CA24}"/>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8856069" y="6609810"/>
            <a:ext cx="3791808" cy="126778"/>
          </a:xfrm>
          <a:prstGeom prst="rect">
            <a:avLst/>
          </a:prstGeom>
        </p:spPr>
      </p:pic>
      <p:grpSp>
        <p:nvGrpSpPr>
          <p:cNvPr id="30" name="Group 29">
            <a:extLst>
              <a:ext uri="{FF2B5EF4-FFF2-40B4-BE49-F238E27FC236}">
                <a16:creationId xmlns:a16="http://schemas.microsoft.com/office/drawing/2014/main" xmlns="" id="{67F17EF0-E2C8-7569-1429-0759250253AD}"/>
              </a:ext>
            </a:extLst>
          </p:cNvPr>
          <p:cNvGrpSpPr/>
          <p:nvPr userDrawn="1"/>
        </p:nvGrpSpPr>
        <p:grpSpPr>
          <a:xfrm>
            <a:off x="161806" y="408379"/>
            <a:ext cx="3098885" cy="585423"/>
            <a:chOff x="90086" y="408379"/>
            <a:chExt cx="3213534" cy="607082"/>
          </a:xfrm>
        </p:grpSpPr>
        <p:pic>
          <p:nvPicPr>
            <p:cNvPr id="31" name="Graphic 30">
              <a:extLst>
                <a:ext uri="{FF2B5EF4-FFF2-40B4-BE49-F238E27FC236}">
                  <a16:creationId xmlns:a16="http://schemas.microsoft.com/office/drawing/2014/main" xmlns="" id="{0DBE6D37-D56B-BBE6-D7AC-D8D865F7EFB9}"/>
                </a:ext>
              </a:extLst>
            </p:cNvPr>
            <p:cNvPicPr>
              <a:picLocks noChangeAspect="1"/>
            </p:cNvPicPr>
            <p:nvPr/>
          </p:nvPicPr>
          <p:blipFill>
            <a:blip r:embed="rId6">
              <a:biLevel thresh="75000"/>
              <a:extLst>
                <a:ext uri="{96DAC541-7B7A-43D3-8B79-37D633B846F1}">
                  <asvg:svgBlip xmlns:asvg="http://schemas.microsoft.com/office/drawing/2016/SVG/main" xmlns="" r:embed="rId7"/>
                </a:ext>
              </a:extLst>
            </a:blip>
            <a:stretch>
              <a:fillRect/>
            </a:stretch>
          </p:blipFill>
          <p:spPr>
            <a:xfrm>
              <a:off x="1878027" y="446000"/>
              <a:ext cx="1425593" cy="562013"/>
            </a:xfrm>
            <a:prstGeom prst="rect">
              <a:avLst/>
            </a:prstGeom>
          </p:spPr>
        </p:pic>
        <p:pic>
          <p:nvPicPr>
            <p:cNvPr id="32" name="Graphic 31">
              <a:extLst>
                <a:ext uri="{FF2B5EF4-FFF2-40B4-BE49-F238E27FC236}">
                  <a16:creationId xmlns:a16="http://schemas.microsoft.com/office/drawing/2014/main" xmlns="" id="{B8DF2BC1-8ED3-5125-E85E-13EA7ECE591E}"/>
                </a:ext>
              </a:extLst>
            </p:cNvPr>
            <p:cNvPicPr>
              <a:picLocks noChangeAspect="1"/>
            </p:cNvPicPr>
            <p:nvPr/>
          </p:nvPicPr>
          <p:blipFill>
            <a:blip r:embed="rId8">
              <a:biLevel thresh="75000"/>
              <a:extLst>
                <a:ext uri="{96DAC541-7B7A-43D3-8B79-37D633B846F1}">
                  <asvg:svgBlip xmlns:asvg="http://schemas.microsoft.com/office/drawing/2016/SVG/main" xmlns="" r:embed="rId9"/>
                </a:ext>
              </a:extLst>
            </a:blip>
            <a:stretch>
              <a:fillRect/>
            </a:stretch>
          </p:blipFill>
          <p:spPr>
            <a:xfrm>
              <a:off x="1050611" y="483266"/>
              <a:ext cx="1043200" cy="532195"/>
            </a:xfrm>
            <a:prstGeom prst="rect">
              <a:avLst/>
            </a:prstGeom>
          </p:spPr>
        </p:pic>
        <p:pic>
          <p:nvPicPr>
            <p:cNvPr id="33" name="Graphic 32">
              <a:extLst>
                <a:ext uri="{FF2B5EF4-FFF2-40B4-BE49-F238E27FC236}">
                  <a16:creationId xmlns:a16="http://schemas.microsoft.com/office/drawing/2014/main" xmlns="" id="{5362C645-9B80-E9B5-D1D5-85C2C0E5E429}"/>
                </a:ext>
              </a:extLst>
            </p:cNvPr>
            <p:cNvPicPr>
              <a:picLocks noChangeAspect="1"/>
            </p:cNvPicPr>
            <p:nvPr/>
          </p:nvPicPr>
          <p:blipFill>
            <a:blip r:embed="rId10">
              <a:biLevel thresh="75000"/>
              <a:extLst>
                <a:ext uri="{96DAC541-7B7A-43D3-8B79-37D633B846F1}">
                  <asvg:svgBlip xmlns:asvg="http://schemas.microsoft.com/office/drawing/2016/SVG/main" xmlns="" r:embed="rId11"/>
                </a:ext>
              </a:extLst>
            </a:blip>
            <a:stretch>
              <a:fillRect/>
            </a:stretch>
          </p:blipFill>
          <p:spPr>
            <a:xfrm>
              <a:off x="90086" y="408379"/>
              <a:ext cx="877960" cy="589696"/>
            </a:xfrm>
            <a:prstGeom prst="rect">
              <a:avLst/>
            </a:prstGeom>
          </p:spPr>
        </p:pic>
      </p:grpSp>
      <p:sp>
        <p:nvSpPr>
          <p:cNvPr id="12" name="Title 1">
            <a:extLst>
              <a:ext uri="{FF2B5EF4-FFF2-40B4-BE49-F238E27FC236}">
                <a16:creationId xmlns:a16="http://schemas.microsoft.com/office/drawing/2014/main" xmlns="" id="{724D780C-72F0-67FA-3E3C-E124118C7D56}"/>
              </a:ext>
            </a:extLst>
          </p:cNvPr>
          <p:cNvSpPr>
            <a:spLocks noGrp="1"/>
          </p:cNvSpPr>
          <p:nvPr>
            <p:ph type="title"/>
          </p:nvPr>
        </p:nvSpPr>
        <p:spPr>
          <a:xfrm>
            <a:off x="6829425" y="264943"/>
            <a:ext cx="5362575" cy="674688"/>
          </a:xfrm>
          <a:prstGeom prst="rect">
            <a:avLst/>
          </a:prstGeom>
        </p:spPr>
        <p:txBody>
          <a:bodyPr anchor="b">
            <a:noAutofit/>
          </a:bodyPr>
          <a:lstStyle>
            <a:lvl1pPr algn="r">
              <a:defRPr sz="3500">
                <a:solidFill>
                  <a:srgbClr val="00483F"/>
                </a:solidFill>
              </a:defRPr>
            </a:lvl1pPr>
          </a:lstStyle>
          <a:p>
            <a:r>
              <a:rPr lang="en-US" smtClean="0"/>
              <a:t>Click to edit Master title style</a:t>
            </a:r>
            <a:endParaRPr lang="en-US" dirty="0"/>
          </a:p>
        </p:txBody>
      </p:sp>
      <p:sp>
        <p:nvSpPr>
          <p:cNvPr id="13" name="Text Placeholder 2">
            <a:extLst>
              <a:ext uri="{FF2B5EF4-FFF2-40B4-BE49-F238E27FC236}">
                <a16:creationId xmlns:a16="http://schemas.microsoft.com/office/drawing/2014/main" xmlns="" id="{87A04708-AFBA-E2D4-182A-DB97346F7CCF}"/>
              </a:ext>
            </a:extLst>
          </p:cNvPr>
          <p:cNvSpPr>
            <a:spLocks noGrp="1"/>
          </p:cNvSpPr>
          <p:nvPr>
            <p:ph type="body" idx="1"/>
          </p:nvPr>
        </p:nvSpPr>
        <p:spPr>
          <a:xfrm>
            <a:off x="517525" y="1535112"/>
            <a:ext cx="11264900" cy="4522787"/>
          </a:xfrm>
          <a:prstGeom prst="rect">
            <a:avLst/>
          </a:prstGeom>
        </p:spPr>
        <p:txBody>
          <a:bodyPr/>
          <a:lstStyle>
            <a:lvl1pPr marL="0" indent="0" algn="r">
              <a:buNone/>
              <a:defRPr sz="2400">
                <a:solidFill>
                  <a:srgbClr val="00665A"/>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4" name="Slide Number Placeholder 5">
            <a:extLst>
              <a:ext uri="{FF2B5EF4-FFF2-40B4-BE49-F238E27FC236}">
                <a16:creationId xmlns:a16="http://schemas.microsoft.com/office/drawing/2014/main" xmlns="" id="{21D5B7FC-80B4-3DB8-B9C8-932BFE076C58}"/>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spTree>
    <p:extLst>
      <p:ext uri="{BB962C8B-B14F-4D97-AF65-F5344CB8AC3E}">
        <p14:creationId xmlns:p14="http://schemas.microsoft.com/office/powerpoint/2010/main" val="3809567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1268EB97-0F21-B31D-DB4D-9A4AFA3BD93A}"/>
              </a:ext>
            </a:extLst>
          </p:cNvPr>
          <p:cNvSpPr/>
          <p:nvPr userDrawn="1"/>
        </p:nvSpPr>
        <p:spPr>
          <a:xfrm>
            <a:off x="0" y="0"/>
            <a:ext cx="12192000"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xmlns="" id="{5C92DAE2-A842-1D02-3DDB-A6F14457216E}"/>
              </a:ext>
            </a:extLst>
          </p:cNvPr>
          <p:cNvSpPr/>
          <p:nvPr userDrawn="1"/>
        </p:nvSpPr>
        <p:spPr>
          <a:xfrm>
            <a:off x="11589157" y="568680"/>
            <a:ext cx="101605" cy="596607"/>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xmlns="" id="{13D045BC-C694-D3B8-C12C-77FF9DFB3525}"/>
              </a:ext>
            </a:extLst>
          </p:cNvPr>
          <p:cNvGrpSpPr/>
          <p:nvPr userDrawn="1"/>
        </p:nvGrpSpPr>
        <p:grpSpPr>
          <a:xfrm>
            <a:off x="150244" y="6121465"/>
            <a:ext cx="3098885" cy="585423"/>
            <a:chOff x="90086" y="408379"/>
            <a:chExt cx="3213534" cy="607082"/>
          </a:xfrm>
        </p:grpSpPr>
        <p:pic>
          <p:nvPicPr>
            <p:cNvPr id="14" name="Graphic 13">
              <a:extLst>
                <a:ext uri="{FF2B5EF4-FFF2-40B4-BE49-F238E27FC236}">
                  <a16:creationId xmlns:a16="http://schemas.microsoft.com/office/drawing/2014/main" xmlns="" id="{8127538B-54D6-7840-0524-A6CA8EB2E8C1}"/>
                </a:ext>
              </a:extLst>
            </p:cNvPr>
            <p:cNvPicPr>
              <a:picLocks noChangeAspect="1"/>
            </p:cNvPicPr>
            <p:nvPr/>
          </p:nvPicPr>
          <p:blipFill>
            <a:blip r:embed="rId2">
              <a:lum bright="70000" contrast="-70000"/>
              <a:extLst>
                <a:ext uri="{96DAC541-7B7A-43D3-8B79-37D633B846F1}">
                  <asvg:svgBlip xmlns:asvg="http://schemas.microsoft.com/office/drawing/2016/SVG/main" xmlns="" r:embed="rId3"/>
                </a:ext>
              </a:extLst>
            </a:blip>
            <a:stretch>
              <a:fillRect/>
            </a:stretch>
          </p:blipFill>
          <p:spPr>
            <a:xfrm>
              <a:off x="1878027" y="446000"/>
              <a:ext cx="1425593" cy="562013"/>
            </a:xfrm>
            <a:prstGeom prst="rect">
              <a:avLst/>
            </a:prstGeom>
          </p:spPr>
        </p:pic>
        <p:pic>
          <p:nvPicPr>
            <p:cNvPr id="15" name="Graphic 14">
              <a:extLst>
                <a:ext uri="{FF2B5EF4-FFF2-40B4-BE49-F238E27FC236}">
                  <a16:creationId xmlns:a16="http://schemas.microsoft.com/office/drawing/2014/main" xmlns="" id="{A43691BF-CB84-0BE2-71A0-B22EB98D7E76}"/>
                </a:ext>
              </a:extLst>
            </p:cNvPr>
            <p:cNvPicPr>
              <a:picLocks noChangeAspect="1"/>
            </p:cNvPicPr>
            <p:nvPr/>
          </p:nvPicPr>
          <p:blipFill>
            <a:blip r:embed="rId4">
              <a:lum bright="70000" contrast="-70000"/>
              <a:extLst>
                <a:ext uri="{96DAC541-7B7A-43D3-8B79-37D633B846F1}">
                  <asvg:svgBlip xmlns:asvg="http://schemas.microsoft.com/office/drawing/2016/SVG/main" xmlns="" r:embed="rId5"/>
                </a:ext>
              </a:extLst>
            </a:blip>
            <a:stretch>
              <a:fillRect/>
            </a:stretch>
          </p:blipFill>
          <p:spPr>
            <a:xfrm>
              <a:off x="1050611" y="483266"/>
              <a:ext cx="1043200" cy="532195"/>
            </a:xfrm>
            <a:prstGeom prst="rect">
              <a:avLst/>
            </a:prstGeom>
          </p:spPr>
        </p:pic>
        <p:pic>
          <p:nvPicPr>
            <p:cNvPr id="16" name="Graphic 15">
              <a:extLst>
                <a:ext uri="{FF2B5EF4-FFF2-40B4-BE49-F238E27FC236}">
                  <a16:creationId xmlns:a16="http://schemas.microsoft.com/office/drawing/2014/main" xmlns="" id="{AED73FDF-8B43-51A1-D115-B36BBB483837}"/>
                </a:ext>
              </a:extLst>
            </p:cNvPr>
            <p:cNvPicPr>
              <a:picLocks noChangeAspect="1"/>
            </p:cNvPicPr>
            <p:nvPr/>
          </p:nvPicPr>
          <p:blipFill>
            <a:blip r:embed="rId6">
              <a:lum bright="70000" contrast="-70000"/>
              <a:extLst>
                <a:ext uri="{96DAC541-7B7A-43D3-8B79-37D633B846F1}">
                  <asvg:svgBlip xmlns:asvg="http://schemas.microsoft.com/office/drawing/2016/SVG/main" xmlns="" r:embed="rId7"/>
                </a:ext>
              </a:extLst>
            </a:blip>
            <a:stretch>
              <a:fillRect/>
            </a:stretch>
          </p:blipFill>
          <p:spPr>
            <a:xfrm>
              <a:off x="90086" y="408379"/>
              <a:ext cx="877960" cy="589696"/>
            </a:xfrm>
            <a:prstGeom prst="rect">
              <a:avLst/>
            </a:prstGeom>
          </p:spPr>
        </p:pic>
      </p:grpSp>
      <p:sp>
        <p:nvSpPr>
          <p:cNvPr id="8" name="Title 1">
            <a:extLst>
              <a:ext uri="{FF2B5EF4-FFF2-40B4-BE49-F238E27FC236}">
                <a16:creationId xmlns:a16="http://schemas.microsoft.com/office/drawing/2014/main" xmlns="" id="{2A52D268-02BD-1D7D-205E-C66F2099AFB9}"/>
              </a:ext>
            </a:extLst>
          </p:cNvPr>
          <p:cNvSpPr>
            <a:spLocks noGrp="1"/>
          </p:cNvSpPr>
          <p:nvPr>
            <p:ph type="title"/>
          </p:nvPr>
        </p:nvSpPr>
        <p:spPr>
          <a:xfrm>
            <a:off x="3371850" y="481806"/>
            <a:ext cx="8096250" cy="823913"/>
          </a:xfrm>
          <a:prstGeom prst="rect">
            <a:avLst/>
          </a:prstGeom>
        </p:spPr>
        <p:txBody>
          <a:bodyPr/>
          <a:lstStyle>
            <a:lvl1pPr algn="r">
              <a:defRPr>
                <a:solidFill>
                  <a:schemeClr val="bg1"/>
                </a:solidFill>
              </a:defRPr>
            </a:lvl1pPr>
          </a:lstStyle>
          <a:p>
            <a:r>
              <a:rPr lang="en-US" smtClean="0"/>
              <a:t>Click to edit Master title style</a:t>
            </a:r>
            <a:endParaRPr lang="en-US" dirty="0"/>
          </a:p>
        </p:txBody>
      </p:sp>
      <p:sp>
        <p:nvSpPr>
          <p:cNvPr id="9" name="Text Placeholder 2">
            <a:extLst>
              <a:ext uri="{FF2B5EF4-FFF2-40B4-BE49-F238E27FC236}">
                <a16:creationId xmlns:a16="http://schemas.microsoft.com/office/drawing/2014/main" xmlns="" id="{14BD2CB7-4FF1-32A2-431A-11045F7A443D}"/>
              </a:ext>
            </a:extLst>
          </p:cNvPr>
          <p:cNvSpPr>
            <a:spLocks noGrp="1"/>
          </p:cNvSpPr>
          <p:nvPr>
            <p:ph type="body" idx="1"/>
          </p:nvPr>
        </p:nvSpPr>
        <p:spPr>
          <a:xfrm>
            <a:off x="3371850" y="1305719"/>
            <a:ext cx="8096250" cy="455613"/>
          </a:xfrm>
          <a:prstGeom prst="rect">
            <a:avLst/>
          </a:prstGeom>
        </p:spPr>
        <p:txBody>
          <a:bodyPr/>
          <a:lstStyle>
            <a:lvl1pPr marL="0" indent="0" algn="r">
              <a:buNone/>
              <a:defRPr sz="2400">
                <a:solidFill>
                  <a:schemeClr val="bg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pic>
        <p:nvPicPr>
          <p:cNvPr id="11" name="Picture 10"/>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flipH="1">
            <a:off x="-1" y="6202"/>
            <a:ext cx="6273727" cy="4646523"/>
          </a:xfrm>
          <a:prstGeom prst="rect">
            <a:avLst/>
          </a:prstGeom>
        </p:spPr>
      </p:pic>
    </p:spTree>
    <p:extLst>
      <p:ext uri="{BB962C8B-B14F-4D97-AF65-F5344CB8AC3E}">
        <p14:creationId xmlns:p14="http://schemas.microsoft.com/office/powerpoint/2010/main" val="22556475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xmlns="" id="{78440F44-7D72-59A3-1D7E-68863126F543}"/>
              </a:ext>
            </a:extLst>
          </p:cNvPr>
          <p:cNvSpPr/>
          <p:nvPr userDrawn="1"/>
        </p:nvSpPr>
        <p:spPr>
          <a:xfrm>
            <a:off x="11707786" y="205228"/>
            <a:ext cx="101605" cy="873494"/>
          </a:xfrm>
          <a:prstGeom prst="roundRect">
            <a:avLst>
              <a:gd name="adj" fmla="val 50000"/>
            </a:avLst>
          </a:prstGeom>
          <a:solidFill>
            <a:srgbClr val="0048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xmlns="" id="{B81DC6A6-2E17-2A87-AA85-1C4124B99486}"/>
              </a:ext>
            </a:extLst>
          </p:cNvPr>
          <p:cNvSpPr>
            <a:spLocks noGrp="1"/>
          </p:cNvSpPr>
          <p:nvPr>
            <p:ph type="title"/>
          </p:nvPr>
        </p:nvSpPr>
        <p:spPr>
          <a:xfrm>
            <a:off x="1192186" y="330836"/>
            <a:ext cx="10515600" cy="873494"/>
          </a:xfrm>
          <a:prstGeom prst="rect">
            <a:avLst/>
          </a:prstGeom>
        </p:spPr>
        <p:txBody>
          <a:bodyPr/>
          <a:lstStyle>
            <a:lvl1pPr algn="r">
              <a:defRPr/>
            </a:lvl1pPr>
          </a:lstStyle>
          <a:p>
            <a:r>
              <a:rPr lang="en-US" smtClean="0"/>
              <a:t>Click to edit Master title style</a:t>
            </a:r>
            <a:endParaRPr lang="en-US" dirty="0"/>
          </a:p>
        </p:txBody>
      </p:sp>
      <p:sp>
        <p:nvSpPr>
          <p:cNvPr id="8" name="Text Placeholder 2">
            <a:extLst>
              <a:ext uri="{FF2B5EF4-FFF2-40B4-BE49-F238E27FC236}">
                <a16:creationId xmlns:a16="http://schemas.microsoft.com/office/drawing/2014/main" xmlns="" id="{C53F064C-9C8E-FD5E-E16B-B663AC35052A}"/>
              </a:ext>
            </a:extLst>
          </p:cNvPr>
          <p:cNvSpPr>
            <a:spLocks noGrp="1"/>
          </p:cNvSpPr>
          <p:nvPr>
            <p:ph type="body" idx="1"/>
          </p:nvPr>
        </p:nvSpPr>
        <p:spPr>
          <a:xfrm>
            <a:off x="517525" y="1535112"/>
            <a:ext cx="11264900" cy="4522787"/>
          </a:xfrm>
          <a:prstGeom prst="rect">
            <a:avLst/>
          </a:prstGeom>
        </p:spPr>
        <p:txBody>
          <a:bodyPr/>
          <a:lstStyle>
            <a:lvl1pPr marL="0" indent="0" algn="r">
              <a:buNone/>
              <a:defRPr sz="2400">
                <a:solidFill>
                  <a:srgbClr val="00665A"/>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grpSp>
        <p:nvGrpSpPr>
          <p:cNvPr id="9" name="Group 8">
            <a:extLst>
              <a:ext uri="{FF2B5EF4-FFF2-40B4-BE49-F238E27FC236}">
                <a16:creationId xmlns:a16="http://schemas.microsoft.com/office/drawing/2014/main" xmlns="" id="{16B7E517-AEFD-D8C3-C434-FD5DF9CC8A1F}"/>
              </a:ext>
            </a:extLst>
          </p:cNvPr>
          <p:cNvGrpSpPr/>
          <p:nvPr userDrawn="1"/>
        </p:nvGrpSpPr>
        <p:grpSpPr>
          <a:xfrm>
            <a:off x="135806" y="159300"/>
            <a:ext cx="3098885" cy="585423"/>
            <a:chOff x="90086" y="408379"/>
            <a:chExt cx="3213534" cy="607082"/>
          </a:xfrm>
        </p:grpSpPr>
        <p:pic>
          <p:nvPicPr>
            <p:cNvPr id="10" name="Graphic 9">
              <a:extLst>
                <a:ext uri="{FF2B5EF4-FFF2-40B4-BE49-F238E27FC236}">
                  <a16:creationId xmlns:a16="http://schemas.microsoft.com/office/drawing/2014/main" xmlns="" id="{EB4AA853-23B0-B4B7-B82B-EE8BE45E7572}"/>
                </a:ext>
              </a:extLst>
            </p:cNvPr>
            <p:cNvPicPr>
              <a:picLocks noChangeAspect="1"/>
            </p:cNvPicPr>
            <p:nvPr/>
          </p:nvPicPr>
          <p:blipFill>
            <a:blip r:embed="rId2">
              <a:biLevel thresh="75000"/>
              <a:extLst>
                <a:ext uri="{96DAC541-7B7A-43D3-8B79-37D633B846F1}">
                  <asvg:svgBlip xmlns:asvg="http://schemas.microsoft.com/office/drawing/2016/SVG/main" xmlns="" r:embed="rId3"/>
                </a:ext>
              </a:extLst>
            </a:blip>
            <a:stretch>
              <a:fillRect/>
            </a:stretch>
          </p:blipFill>
          <p:spPr>
            <a:xfrm>
              <a:off x="1878027" y="446000"/>
              <a:ext cx="1425593" cy="562013"/>
            </a:xfrm>
            <a:prstGeom prst="rect">
              <a:avLst/>
            </a:prstGeom>
          </p:spPr>
        </p:pic>
        <p:pic>
          <p:nvPicPr>
            <p:cNvPr id="11" name="Graphic 10">
              <a:extLst>
                <a:ext uri="{FF2B5EF4-FFF2-40B4-BE49-F238E27FC236}">
                  <a16:creationId xmlns:a16="http://schemas.microsoft.com/office/drawing/2014/main" xmlns="" id="{5A4DF723-E545-755A-7EAD-03AE4F423E22}"/>
                </a:ext>
              </a:extLst>
            </p:cNvPr>
            <p:cNvPicPr>
              <a:picLocks noChangeAspect="1"/>
            </p:cNvPicPr>
            <p:nvPr/>
          </p:nvPicPr>
          <p:blipFill>
            <a:blip r:embed="rId4">
              <a:biLevel thresh="75000"/>
              <a:extLst>
                <a:ext uri="{96DAC541-7B7A-43D3-8B79-37D633B846F1}">
                  <asvg:svgBlip xmlns:asvg="http://schemas.microsoft.com/office/drawing/2016/SVG/main" xmlns="" r:embed="rId5"/>
                </a:ext>
              </a:extLst>
            </a:blip>
            <a:stretch>
              <a:fillRect/>
            </a:stretch>
          </p:blipFill>
          <p:spPr>
            <a:xfrm>
              <a:off x="1050611" y="483266"/>
              <a:ext cx="1043200" cy="532195"/>
            </a:xfrm>
            <a:prstGeom prst="rect">
              <a:avLst/>
            </a:prstGeom>
          </p:spPr>
        </p:pic>
        <p:pic>
          <p:nvPicPr>
            <p:cNvPr id="12" name="Graphic 11">
              <a:extLst>
                <a:ext uri="{FF2B5EF4-FFF2-40B4-BE49-F238E27FC236}">
                  <a16:creationId xmlns:a16="http://schemas.microsoft.com/office/drawing/2014/main" xmlns="" id="{F709FF03-14E0-4681-0695-B70B3A069D0D}"/>
                </a:ext>
              </a:extLst>
            </p:cNvPr>
            <p:cNvPicPr>
              <a:picLocks noChangeAspect="1"/>
            </p:cNvPicPr>
            <p:nvPr/>
          </p:nvPicPr>
          <p:blipFill>
            <a:blip r:embed="rId6">
              <a:biLevel thresh="75000"/>
              <a:extLst>
                <a:ext uri="{96DAC541-7B7A-43D3-8B79-37D633B846F1}">
                  <asvg:svgBlip xmlns:asvg="http://schemas.microsoft.com/office/drawing/2016/SVG/main" xmlns="" r:embed="rId7"/>
                </a:ext>
              </a:extLst>
            </a:blip>
            <a:stretch>
              <a:fillRect/>
            </a:stretch>
          </p:blipFill>
          <p:spPr>
            <a:xfrm>
              <a:off x="90086" y="408379"/>
              <a:ext cx="877960" cy="589696"/>
            </a:xfrm>
            <a:prstGeom prst="rect">
              <a:avLst/>
            </a:prstGeom>
          </p:spPr>
        </p:pic>
      </p:grpSp>
      <p:sp>
        <p:nvSpPr>
          <p:cNvPr id="13" name="Rectangle: Rounded Corners 12">
            <a:extLst>
              <a:ext uri="{FF2B5EF4-FFF2-40B4-BE49-F238E27FC236}">
                <a16:creationId xmlns:a16="http://schemas.microsoft.com/office/drawing/2014/main" xmlns="" id="{CEBB6AAB-174A-B56A-ADC9-F5D566D00A61}"/>
              </a:ext>
            </a:extLst>
          </p:cNvPr>
          <p:cNvSpPr/>
          <p:nvPr userDrawn="1"/>
        </p:nvSpPr>
        <p:spPr>
          <a:xfrm>
            <a:off x="358772" y="5762494"/>
            <a:ext cx="101605" cy="1872411"/>
          </a:xfrm>
          <a:prstGeom prst="roundRect">
            <a:avLst>
              <a:gd name="adj" fmla="val 50000"/>
            </a:avLst>
          </a:prstGeom>
          <a:solidFill>
            <a:srgbClr val="0048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xmlns="" id="{9A621EF3-8BEA-4969-ACB9-2967C8875483}"/>
              </a:ext>
            </a:extLst>
          </p:cNvPr>
          <p:cNvSpPr/>
          <p:nvPr userDrawn="1"/>
        </p:nvSpPr>
        <p:spPr>
          <a:xfrm>
            <a:off x="517525" y="5452475"/>
            <a:ext cx="101605" cy="1872411"/>
          </a:xfrm>
          <a:prstGeom prst="roundRect">
            <a:avLst>
              <a:gd name="adj" fmla="val 50000"/>
            </a:avLst>
          </a:prstGeom>
          <a:solidFill>
            <a:srgbClr val="FDD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xmlns="" id="{A20486C1-0D30-218E-E605-BE57EAB7DC0E}"/>
              </a:ext>
            </a:extLst>
          </p:cNvPr>
          <p:cNvSpPr/>
          <p:nvPr userDrawn="1"/>
        </p:nvSpPr>
        <p:spPr>
          <a:xfrm>
            <a:off x="676278" y="5928848"/>
            <a:ext cx="101605" cy="1872411"/>
          </a:xfrm>
          <a:prstGeom prst="roundRect">
            <a:avLst>
              <a:gd name="adj" fmla="val 50000"/>
            </a:avLst>
          </a:prstGeom>
          <a:solidFill>
            <a:srgbClr val="0048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xmlns="" id="{996DF93F-CA4F-6D2A-1D71-3A71CA02332D}"/>
              </a:ext>
            </a:extLst>
          </p:cNvPr>
          <p:cNvSpPr/>
          <p:nvPr userDrawn="1"/>
        </p:nvSpPr>
        <p:spPr>
          <a:xfrm>
            <a:off x="11858314" y="-1144454"/>
            <a:ext cx="101605" cy="1872411"/>
          </a:xfrm>
          <a:prstGeom prst="roundRect">
            <a:avLst>
              <a:gd name="adj" fmla="val 50000"/>
            </a:avLst>
          </a:prstGeom>
          <a:solidFill>
            <a:srgbClr val="FDD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18508625"/>
      </p:ext>
    </p:extLst>
  </p:cSld>
  <p:clrMapOvr>
    <a:masterClrMapping/>
  </p:clrMapOvr>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ADA6A475-B791-059A-ACE9-A3CF2E812BF5}"/>
              </a:ext>
            </a:extLst>
          </p:cNvPr>
          <p:cNvSpPr/>
          <p:nvPr userDrawn="1"/>
        </p:nvSpPr>
        <p:spPr>
          <a:xfrm>
            <a:off x="9110700" y="0"/>
            <a:ext cx="3084844"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phic 2">
            <a:extLst>
              <a:ext uri="{FF2B5EF4-FFF2-40B4-BE49-F238E27FC236}">
                <a16:creationId xmlns:a16="http://schemas.microsoft.com/office/drawing/2014/main" xmlns="" id="{65077D8E-3CD0-081C-CCDB-3279AD279D81}"/>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rot="5400000">
            <a:off x="10232707" y="3365611"/>
            <a:ext cx="3791808" cy="126778"/>
          </a:xfrm>
          <a:prstGeom prst="rect">
            <a:avLst/>
          </a:prstGeom>
        </p:spPr>
      </p:pic>
      <p:pic>
        <p:nvPicPr>
          <p:cNvPr id="4" name="Graphic 6">
            <a:extLst>
              <a:ext uri="{FF2B5EF4-FFF2-40B4-BE49-F238E27FC236}">
                <a16:creationId xmlns:a16="http://schemas.microsoft.com/office/drawing/2014/main" xmlns="" id="{8C4F5C1A-7772-AD47-ADB1-13CF6A8B501B}"/>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rot="5400000">
            <a:off x="-1832687" y="3365611"/>
            <a:ext cx="3791808" cy="126778"/>
          </a:xfrm>
          <a:prstGeom prst="rect">
            <a:avLst/>
          </a:prstGeom>
        </p:spPr>
      </p:pic>
      <p:sp>
        <p:nvSpPr>
          <p:cNvPr id="5" name="Title 1">
            <a:extLst>
              <a:ext uri="{FF2B5EF4-FFF2-40B4-BE49-F238E27FC236}">
                <a16:creationId xmlns:a16="http://schemas.microsoft.com/office/drawing/2014/main" xmlns="" id="{C7C54C8F-96FE-1FA3-A25E-8F2D414CD414}"/>
              </a:ext>
            </a:extLst>
          </p:cNvPr>
          <p:cNvSpPr>
            <a:spLocks noGrp="1"/>
          </p:cNvSpPr>
          <p:nvPr>
            <p:ph type="title"/>
          </p:nvPr>
        </p:nvSpPr>
        <p:spPr>
          <a:xfrm>
            <a:off x="9312201" y="2001043"/>
            <a:ext cx="2044700" cy="2855913"/>
          </a:xfrm>
          <a:prstGeom prst="rect">
            <a:avLst/>
          </a:prstGeom>
        </p:spPr>
        <p:txBody>
          <a:bodyPr anchor="b">
            <a:noAutofit/>
          </a:bodyPr>
          <a:lstStyle>
            <a:lvl1pPr algn="l">
              <a:defRPr sz="3500">
                <a:solidFill>
                  <a:schemeClr val="bg1"/>
                </a:solidFill>
              </a:defRPr>
            </a:lvl1pPr>
          </a:lstStyle>
          <a:p>
            <a:r>
              <a:rPr lang="en-US" smtClean="0"/>
              <a:t>Click to edit Master title style</a:t>
            </a:r>
            <a:endParaRPr lang="en-US" dirty="0"/>
          </a:p>
        </p:txBody>
      </p:sp>
      <p:sp>
        <p:nvSpPr>
          <p:cNvPr id="6" name="Text Placeholder 2">
            <a:extLst>
              <a:ext uri="{FF2B5EF4-FFF2-40B4-BE49-F238E27FC236}">
                <a16:creationId xmlns:a16="http://schemas.microsoft.com/office/drawing/2014/main" xmlns="" id="{BE449540-97E0-1B5E-F9C2-881DBC92D7A5}"/>
              </a:ext>
            </a:extLst>
          </p:cNvPr>
          <p:cNvSpPr>
            <a:spLocks noGrp="1"/>
          </p:cNvSpPr>
          <p:nvPr>
            <p:ph type="body" idx="1"/>
          </p:nvPr>
        </p:nvSpPr>
        <p:spPr>
          <a:xfrm>
            <a:off x="288224" y="1677988"/>
            <a:ext cx="8721725" cy="3522662"/>
          </a:xfrm>
          <a:prstGeom prst="rect">
            <a:avLst/>
          </a:prstGeom>
          <a:ln>
            <a:noFill/>
          </a:ln>
        </p:spPr>
        <p:txBody>
          <a:bodyPr anchor="ctr"/>
          <a:lstStyle>
            <a:lvl1pPr marL="0" indent="0" algn="r">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7" name="Slide Number Placeholder 5">
            <a:extLst>
              <a:ext uri="{FF2B5EF4-FFF2-40B4-BE49-F238E27FC236}">
                <a16:creationId xmlns:a16="http://schemas.microsoft.com/office/drawing/2014/main" xmlns="" id="{64BEFE59-1E11-DFB0-0643-8AA4769B80CE}"/>
              </a:ext>
            </a:extLst>
          </p:cNvPr>
          <p:cNvSpPr>
            <a:spLocks noGrp="1"/>
          </p:cNvSpPr>
          <p:nvPr>
            <p:ph type="sldNum" sz="quarter" idx="12"/>
          </p:nvPr>
        </p:nvSpPr>
        <p:spPr>
          <a:xfrm>
            <a:off x="219075" y="6357144"/>
            <a:ext cx="590550" cy="365125"/>
          </a:xfrm>
          <a:prstGeom prst="rect">
            <a:avLst/>
          </a:prstGeom>
        </p:spPr>
        <p:txBody>
          <a:bodyPr/>
          <a:lstStyle/>
          <a:p>
            <a:fld id="{F2C90C54-DF36-4F4D-9787-67B8BC0F34AF}" type="slidenum">
              <a:rPr lang="en-US" smtClean="0"/>
              <a:t>‹#›</a:t>
            </a:fld>
            <a:endParaRPr lang="en-US"/>
          </a:p>
        </p:txBody>
      </p:sp>
      <p:grpSp>
        <p:nvGrpSpPr>
          <p:cNvPr id="11" name="Group 10"/>
          <p:cNvGrpSpPr/>
          <p:nvPr userDrawn="1"/>
        </p:nvGrpSpPr>
        <p:grpSpPr>
          <a:xfrm>
            <a:off x="99827" y="146354"/>
            <a:ext cx="3484465" cy="616282"/>
            <a:chOff x="99827" y="146354"/>
            <a:chExt cx="3484465" cy="616282"/>
          </a:xfrm>
        </p:grpSpPr>
        <p:pic>
          <p:nvPicPr>
            <p:cNvPr id="8" name="Graphic 7">
              <a:extLst>
                <a:ext uri="{FF2B5EF4-FFF2-40B4-BE49-F238E27FC236}">
                  <a16:creationId xmlns:a16="http://schemas.microsoft.com/office/drawing/2014/main" xmlns="" id="{A1040F65-220C-953D-44CC-35FAE8EB14FD}"/>
                </a:ext>
              </a:extLst>
            </p:cNvPr>
            <p:cNvPicPr>
              <a:picLocks noChangeAspect="1"/>
            </p:cNvPicPr>
            <p:nvPr userDrawn="1"/>
          </p:nvPicPr>
          <p:blipFill>
            <a:blip r:embed="rId6">
              <a:biLevel thresh="75000"/>
              <a:extLst>
                <a:ext uri="{96DAC541-7B7A-43D3-8B79-37D633B846F1}">
                  <asvg:svgBlip xmlns:asvg="http://schemas.microsoft.com/office/drawing/2016/SVG/main" xmlns="" r:embed="rId7"/>
                </a:ext>
              </a:extLst>
            </a:blip>
            <a:stretch>
              <a:fillRect/>
            </a:stretch>
          </p:blipFill>
          <p:spPr>
            <a:xfrm>
              <a:off x="2578310" y="201803"/>
              <a:ext cx="1005982" cy="513208"/>
            </a:xfrm>
            <a:prstGeom prst="rect">
              <a:avLst/>
            </a:prstGeom>
          </p:spPr>
        </p:pic>
        <p:pic>
          <p:nvPicPr>
            <p:cNvPr id="9" name="Graphic 8">
              <a:extLst>
                <a:ext uri="{FF2B5EF4-FFF2-40B4-BE49-F238E27FC236}">
                  <a16:creationId xmlns:a16="http://schemas.microsoft.com/office/drawing/2014/main" xmlns="" id="{C8906762-F173-9AF0-9E8E-8CDA1DE9E9C6}"/>
                </a:ext>
              </a:extLst>
            </p:cNvPr>
            <p:cNvPicPr>
              <a:picLocks noChangeAspect="1"/>
            </p:cNvPicPr>
            <p:nvPr userDrawn="1"/>
          </p:nvPicPr>
          <p:blipFill>
            <a:blip r:embed="rId8">
              <a:biLevel thresh="75000"/>
              <a:extLst>
                <a:ext uri="{96DAC541-7B7A-43D3-8B79-37D633B846F1}">
                  <asvg:svgBlip xmlns:asvg="http://schemas.microsoft.com/office/drawing/2016/SVG/main" xmlns="" r:embed="rId9"/>
                </a:ext>
              </a:extLst>
            </a:blip>
            <a:stretch>
              <a:fillRect/>
            </a:stretch>
          </p:blipFill>
          <p:spPr>
            <a:xfrm>
              <a:off x="1620600" y="146354"/>
              <a:ext cx="846637" cy="568657"/>
            </a:xfrm>
            <a:prstGeom prst="rect">
              <a:avLst/>
            </a:prstGeom>
          </p:spPr>
        </p:pic>
        <p:pic>
          <p:nvPicPr>
            <p:cNvPr id="10" name="Picture 9">
              <a:extLst>
                <a:ext uri="{FF2B5EF4-FFF2-40B4-BE49-F238E27FC236}">
                  <a16:creationId xmlns:a16="http://schemas.microsoft.com/office/drawing/2014/main" xmlns="" id="{F50B0CB1-2DCA-D0E9-1724-893DBD5AF171}"/>
                </a:ext>
              </a:extLst>
            </p:cNvPr>
            <p:cNvPicPr>
              <a:picLocks noChangeAspect="1"/>
            </p:cNvPicPr>
            <p:nvPr userDrawn="1"/>
          </p:nvPicPr>
          <p:blipFill>
            <a:blip r:embed="rId10" cstate="print">
              <a:biLevel thresh="75000"/>
              <a:extLst>
                <a:ext uri="{28A0092B-C50C-407E-A947-70E740481C1C}">
                  <a14:useLocalDpi xmlns:a14="http://schemas.microsoft.com/office/drawing/2010/main" val="0"/>
                </a:ext>
              </a:extLst>
            </a:blip>
            <a:stretch>
              <a:fillRect/>
            </a:stretch>
          </p:blipFill>
          <p:spPr>
            <a:xfrm>
              <a:off x="99827" y="153601"/>
              <a:ext cx="1409700" cy="609035"/>
            </a:xfrm>
            <a:prstGeom prst="rect">
              <a:avLst/>
            </a:prstGeom>
          </p:spPr>
        </p:pic>
      </p:grpSp>
    </p:spTree>
    <p:extLst>
      <p:ext uri="{BB962C8B-B14F-4D97-AF65-F5344CB8AC3E}">
        <p14:creationId xmlns:p14="http://schemas.microsoft.com/office/powerpoint/2010/main" val="3914691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970783" y="0"/>
            <a:ext cx="7221217" cy="5348264"/>
          </a:xfrm>
          <a:prstGeom prst="rect">
            <a:avLst/>
          </a:prstGeom>
        </p:spPr>
      </p:pic>
    </p:spTree>
    <p:extLst>
      <p:ext uri="{BB962C8B-B14F-4D97-AF65-F5344CB8AC3E}">
        <p14:creationId xmlns:p14="http://schemas.microsoft.com/office/powerpoint/2010/main" val="2591320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80" r:id="rId4"/>
    <p:sldLayoutId id="2147483681" r:id="rId5"/>
    <p:sldLayoutId id="2147483665" r:id="rId6"/>
    <p:sldLayoutId id="2147483666" r:id="rId7"/>
    <p:sldLayoutId id="2147483667" r:id="rId8"/>
    <p:sldLayoutId id="2147483669"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7" Type="http://schemas.openxmlformats.org/officeDocument/2006/relationships/image" Target="../media/image2.svg"/><Relationship Id="rId2" Type="http://schemas.openxmlformats.org/officeDocument/2006/relationships/image" Target="../media/image2.png"/><Relationship Id="rId1" Type="http://schemas.openxmlformats.org/officeDocument/2006/relationships/slideLayout" Target="../slideLayouts/slideLayout10.xml"/><Relationship Id="rId6" Type="http://schemas.openxmlformats.org/officeDocument/2006/relationships/image" Target="../media/image3.png"/><Relationship Id="rId5" Type="http://schemas.openxmlformats.org/officeDocument/2006/relationships/image" Target="../media/image13.svg"/><Relationship Id="rId10" Type="http://schemas.openxmlformats.org/officeDocument/2006/relationships/image" Target="../media/image12.png"/><Relationship Id="rId9" Type="http://schemas.openxmlformats.org/officeDocument/2006/relationships/image" Target="../media/image4.svg"/></Relationships>
</file>

<file path=ppt/slides/_rels/slide10.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11.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12.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13.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14.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15.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22.png"/><Relationship Id="rId3" Type="http://schemas.openxmlformats.org/officeDocument/2006/relationships/image" Target="../media/image56.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16.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17.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4.svg"/><Relationship Id="rId18" Type="http://schemas.openxmlformats.org/officeDocument/2006/relationships/image" Target="../media/image23.png"/><Relationship Id="rId3" Type="http://schemas.openxmlformats.org/officeDocument/2006/relationships/image" Target="../media/image16.svg"/><Relationship Id="rId7" Type="http://schemas.openxmlformats.org/officeDocument/2006/relationships/image" Target="../media/image16.png"/><Relationship Id="rId17" Type="http://schemas.openxmlformats.org/officeDocument/2006/relationships/image" Target="../media/image8.svg"/><Relationship Id="rId2" Type="http://schemas.openxmlformats.org/officeDocument/2006/relationships/image" Target="../media/image20.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52.svg"/><Relationship Id="rId15" Type="http://schemas.openxmlformats.org/officeDocument/2006/relationships/image" Target="../media/image6.svg"/><Relationship Id="rId9" Type="http://schemas.openxmlformats.org/officeDocument/2006/relationships/image" Target="../media/image2.png"/><Relationship Id="rId14"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24.pn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image" Target="../media/image13.jpg"/><Relationship Id="rId1" Type="http://schemas.openxmlformats.org/officeDocument/2006/relationships/slideLayout" Target="../slideLayouts/slideLayout11.xml"/><Relationship Id="rId6" Type="http://schemas.openxmlformats.org/officeDocument/2006/relationships/image" Target="../media/image8.svg"/><Relationship Id="rId11" Type="http://schemas.openxmlformats.org/officeDocument/2006/relationships/image" Target="../media/image14.png"/><Relationship Id="rId5" Type="http://schemas.openxmlformats.org/officeDocument/2006/relationships/image" Target="../media/image2.png"/><Relationship Id="rId10" Type="http://schemas.openxmlformats.org/officeDocument/2006/relationships/image" Target="../media/image12.svg"/><Relationship Id="rId4" Type="http://schemas.openxmlformats.org/officeDocument/2006/relationships/image" Target="../media/image14.svg"/><Relationship Id="rId9" Type="http://schemas.openxmlformats.org/officeDocument/2006/relationships/image" Target="../media/image4.png"/></Relationships>
</file>

<file path=ppt/slides/_rels/slide20.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21.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4.svg"/><Relationship Id="rId18" Type="http://schemas.openxmlformats.org/officeDocument/2006/relationships/image" Target="../media/image21.png"/><Relationship Id="rId3" Type="http://schemas.openxmlformats.org/officeDocument/2006/relationships/image" Target="../media/image16.svg"/><Relationship Id="rId7" Type="http://schemas.openxmlformats.org/officeDocument/2006/relationships/image" Target="../media/image16.png"/><Relationship Id="rId17" Type="http://schemas.openxmlformats.org/officeDocument/2006/relationships/image" Target="../media/image8.svg"/><Relationship Id="rId2" Type="http://schemas.openxmlformats.org/officeDocument/2006/relationships/image" Target="../media/image20.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52.svg"/><Relationship Id="rId15" Type="http://schemas.openxmlformats.org/officeDocument/2006/relationships/image" Target="../media/image6.svg"/><Relationship Id="rId9" Type="http://schemas.openxmlformats.org/officeDocument/2006/relationships/image" Target="../media/image2.png"/><Relationship Id="rId14" Type="http://schemas.openxmlformats.org/officeDocument/2006/relationships/image" Target="../media/image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5.svg"/><Relationship Id="rId7" Type="http://schemas.openxmlformats.org/officeDocument/2006/relationships/image" Target="../media/image3.png"/><Relationship Id="rId2"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40.svg"/><Relationship Id="rId11" Type="http://schemas.openxmlformats.org/officeDocument/2006/relationships/image" Target="../media/image11.png"/><Relationship Id="rId5" Type="http://schemas.openxmlformats.org/officeDocument/2006/relationships/image" Target="../media/image8.png"/><Relationship Id="rId10" Type="http://schemas.openxmlformats.org/officeDocument/2006/relationships/image" Target="../media/image7.svg"/><Relationship Id="rId4" Type="http://schemas.openxmlformats.org/officeDocument/2006/relationships/image" Target="../media/image17.svg"/><Relationship Id="rId9" Type="http://schemas.openxmlformats.org/officeDocument/2006/relationships/image" Target="../media/image4.png"/></Relationships>
</file>

<file path=ppt/slides/_rels/slide26.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25.pn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27.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28.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4.svg"/><Relationship Id="rId3" Type="http://schemas.openxmlformats.org/officeDocument/2006/relationships/image" Target="../media/image16.svg"/><Relationship Id="rId7" Type="http://schemas.openxmlformats.org/officeDocument/2006/relationships/image" Target="../media/image16.png"/><Relationship Id="rId17" Type="http://schemas.openxmlformats.org/officeDocument/2006/relationships/image" Target="../media/image8.svg"/><Relationship Id="rId2" Type="http://schemas.openxmlformats.org/officeDocument/2006/relationships/image" Target="../media/image20.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52.svg"/><Relationship Id="rId15" Type="http://schemas.openxmlformats.org/officeDocument/2006/relationships/image" Target="../media/image6.svg"/><Relationship Id="rId10" Type="http://schemas.openxmlformats.org/officeDocument/2006/relationships/image" Target="../media/image2.png"/><Relationship Id="rId9" Type="http://schemas.openxmlformats.org/officeDocument/2006/relationships/image" Target="../media/image23.png"/><Relationship Id="rId14" Type="http://schemas.openxmlformats.org/officeDocument/2006/relationships/image" Target="../media/image3.png"/></Relationships>
</file>

<file path=ppt/slides/_rels/slide31.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32.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33.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4.svg"/><Relationship Id="rId18" Type="http://schemas.openxmlformats.org/officeDocument/2006/relationships/image" Target="../media/image23.png"/><Relationship Id="rId3" Type="http://schemas.openxmlformats.org/officeDocument/2006/relationships/image" Target="../media/image16.svg"/><Relationship Id="rId7" Type="http://schemas.openxmlformats.org/officeDocument/2006/relationships/image" Target="../media/image16.png"/><Relationship Id="rId17" Type="http://schemas.openxmlformats.org/officeDocument/2006/relationships/image" Target="../media/image8.svg"/><Relationship Id="rId2" Type="http://schemas.openxmlformats.org/officeDocument/2006/relationships/image" Target="../media/image20.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52.svg"/><Relationship Id="rId15" Type="http://schemas.openxmlformats.org/officeDocument/2006/relationships/image" Target="../media/image6.svg"/><Relationship Id="rId9" Type="http://schemas.openxmlformats.org/officeDocument/2006/relationships/image" Target="../media/image2.png"/><Relationship Id="rId14" Type="http://schemas.openxmlformats.org/officeDocument/2006/relationships/image" Target="../media/image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image" Target="../media/image5.svg"/><Relationship Id="rId7" Type="http://schemas.openxmlformats.org/officeDocument/2006/relationships/image" Target="../media/image3.png"/><Relationship Id="rId2"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40.svg"/><Relationship Id="rId11" Type="http://schemas.openxmlformats.org/officeDocument/2006/relationships/image" Target="../media/image11.png"/><Relationship Id="rId5" Type="http://schemas.openxmlformats.org/officeDocument/2006/relationships/image" Target="../media/image8.png"/><Relationship Id="rId10" Type="http://schemas.openxmlformats.org/officeDocument/2006/relationships/image" Target="../media/image7.svg"/><Relationship Id="rId4" Type="http://schemas.openxmlformats.org/officeDocument/2006/relationships/image" Target="../media/image17.svg"/><Relationship Id="rId9" Type="http://schemas.openxmlformats.org/officeDocument/2006/relationships/image" Target="../media/image4.png"/></Relationships>
</file>

<file path=ppt/slides/_rels/slide38.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39.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4.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18.png"/><Relationship Id="rId3" Type="http://schemas.openxmlformats.org/officeDocument/2006/relationships/image" Target="../media/image16.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7.svg"/><Relationship Id="rId15" Type="http://schemas.openxmlformats.org/officeDocument/2006/relationships/image" Target="../media/image6.svg"/><Relationship Id="rId19" Type="http://schemas.openxmlformats.org/officeDocument/2006/relationships/image" Target="../media/image33.svg"/><Relationship Id="rId4" Type="http://schemas.openxmlformats.org/officeDocument/2006/relationships/image" Target="../media/image16.png"/><Relationship Id="rId14" Type="http://schemas.openxmlformats.org/officeDocument/2006/relationships/image" Target="../media/image3.png"/></Relationships>
</file>

<file path=ppt/slides/_rels/slide40.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41.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42.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43.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3" Type="http://schemas.openxmlformats.org/officeDocument/2006/relationships/image" Target="../media/image4.svg"/><Relationship Id="rId18" Type="http://schemas.openxmlformats.org/officeDocument/2006/relationships/image" Target="../media/image19.png"/><Relationship Id="rId12"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11" Type="http://schemas.openxmlformats.org/officeDocument/2006/relationships/image" Target="../media/image26.svg"/><Relationship Id="rId15" Type="http://schemas.openxmlformats.org/officeDocument/2006/relationships/image" Target="../media/image6.svg"/><Relationship Id="rId5" Type="http://schemas.openxmlformats.org/officeDocument/2006/relationships/image" Target="../media/image47.svg"/><Relationship Id="rId10" Type="http://schemas.openxmlformats.org/officeDocument/2006/relationships/image" Target="../media/image16.png"/><Relationship Id="rId9" Type="http://schemas.openxmlformats.org/officeDocument/2006/relationships/image" Target="../media/image24.svg"/><Relationship Id="rId14" Type="http://schemas.openxmlformats.org/officeDocument/2006/relationships/image" Target="../media/image3.png"/></Relationships>
</file>

<file path=ppt/slides/_rels/slide6.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7.xml.rels><?xml version="1.0" encoding="UTF-8" standalone="yes"?>
<Relationships xmlns="http://schemas.openxmlformats.org/package/2006/relationships"><Relationship Id="rId13" Type="http://schemas.openxmlformats.org/officeDocument/2006/relationships/image" Target="../media/image4.svg"/><Relationship Id="rId7" Type="http://schemas.openxmlformats.org/officeDocument/2006/relationships/image" Target="../media/image2.png"/><Relationship Id="rId17" Type="http://schemas.openxmlformats.org/officeDocument/2006/relationships/image" Target="../media/image8.svg"/><Relationship Id="rId2" Type="http://schemas.openxmlformats.org/officeDocument/2006/relationships/image" Target="../media/image15.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5" Type="http://schemas.openxmlformats.org/officeDocument/2006/relationships/image" Target="../media/image6.svg"/><Relationship Id="rId4" Type="http://schemas.openxmlformats.org/officeDocument/2006/relationships/image" Target="../media/image16.svg"/><Relationship Id="rId1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4.svg"/><Relationship Id="rId18" Type="http://schemas.openxmlformats.org/officeDocument/2006/relationships/image" Target="../media/image21.png"/><Relationship Id="rId3" Type="http://schemas.openxmlformats.org/officeDocument/2006/relationships/image" Target="../media/image16.svg"/><Relationship Id="rId7" Type="http://schemas.openxmlformats.org/officeDocument/2006/relationships/image" Target="../media/image16.png"/><Relationship Id="rId17" Type="http://schemas.openxmlformats.org/officeDocument/2006/relationships/image" Target="../media/image8.svg"/><Relationship Id="rId2" Type="http://schemas.openxmlformats.org/officeDocument/2006/relationships/image" Target="../media/image20.png"/><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52.svg"/><Relationship Id="rId15" Type="http://schemas.openxmlformats.org/officeDocument/2006/relationships/image" Target="../media/image6.svg"/><Relationship Id="rId9" Type="http://schemas.openxmlformats.org/officeDocument/2006/relationships/image" Target="../media/image2.png"/><Relationship Id="rId1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1A7FA7E1-8B34-C7F8-78C4-AEC3AE3BE52C}"/>
              </a:ext>
            </a:extLst>
          </p:cNvPr>
          <p:cNvSpPr/>
          <p:nvPr/>
        </p:nvSpPr>
        <p:spPr>
          <a:xfrm>
            <a:off x="0" y="0"/>
            <a:ext cx="12192000" cy="6858000"/>
          </a:xfrm>
          <a:prstGeom prst="rect">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xmlns="" id="{1A7FA7E1-8B34-C7F8-78C4-AEC3AE3BE52C}"/>
              </a:ext>
            </a:extLst>
          </p:cNvPr>
          <p:cNvSpPr/>
          <p:nvPr/>
        </p:nvSpPr>
        <p:spPr>
          <a:xfrm>
            <a:off x="0" y="0"/>
            <a:ext cx="12192000" cy="6858000"/>
          </a:xfrm>
          <a:prstGeom prst="rect">
            <a:avLst/>
          </a:prstGeom>
          <a:gradFill>
            <a:gsLst>
              <a:gs pos="0">
                <a:srgbClr val="00665A">
                  <a:alpha val="24000"/>
                </a:srgbClr>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EG" dirty="0">
              <a:cs typeface="Arial" panose="020B0604020202020204" pitchFamily="34" charset="0"/>
            </a:endParaRPr>
          </a:p>
        </p:txBody>
      </p:sp>
      <p:sp>
        <p:nvSpPr>
          <p:cNvPr id="6" name="Title 1">
            <a:extLst>
              <a:ext uri="{FF2B5EF4-FFF2-40B4-BE49-F238E27FC236}">
                <a16:creationId xmlns:a16="http://schemas.microsoft.com/office/drawing/2014/main" xmlns="" id="{542AEF7F-B040-DDFB-28FF-80B4113677BD}"/>
              </a:ext>
            </a:extLst>
          </p:cNvPr>
          <p:cNvSpPr>
            <a:spLocks noGrp="1"/>
          </p:cNvSpPr>
          <p:nvPr>
            <p:ph type="ctrTitle"/>
          </p:nvPr>
        </p:nvSpPr>
        <p:spPr>
          <a:xfrm>
            <a:off x="3497339" y="5085484"/>
            <a:ext cx="7993380" cy="851894"/>
          </a:xfrm>
        </p:spPr>
        <p:txBody>
          <a:bodyPr anchor="t">
            <a:normAutofit/>
          </a:bodyPr>
          <a:lstStyle/>
          <a:p>
            <a:pPr algn="r" rtl="1"/>
            <a:r>
              <a:rPr lang="ar-EG" sz="4800" b="1" dirty="0">
                <a:solidFill>
                  <a:schemeClr val="bg1"/>
                </a:solidFill>
                <a:latin typeface="Arial" panose="020B0604020202020204" pitchFamily="34" charset="0"/>
                <a:cs typeface="Arial" panose="020B0604020202020204" pitchFamily="34" charset="0"/>
              </a:rPr>
              <a:t>الحقيبة التدريبية </a:t>
            </a:r>
            <a:r>
              <a:rPr lang="ar-EG" sz="4800" b="1" dirty="0" smtClean="0">
                <a:solidFill>
                  <a:schemeClr val="accent4">
                    <a:lumMod val="60000"/>
                    <a:lumOff val="40000"/>
                  </a:schemeClr>
                </a:solidFill>
                <a:latin typeface="Arial" panose="020B0604020202020204" pitchFamily="34" charset="0"/>
                <a:cs typeface="Arial" panose="020B0604020202020204" pitchFamily="34" charset="0"/>
              </a:rPr>
              <a:t>مشروع التخرج</a:t>
            </a:r>
            <a:endParaRPr lang="en-US" sz="4800" b="1" dirty="0">
              <a:solidFill>
                <a:schemeClr val="bg1"/>
              </a:solidFill>
              <a:latin typeface="Arial" panose="020B0604020202020204" pitchFamily="34" charset="0"/>
              <a:cs typeface="Arial" panose="020B0604020202020204" pitchFamily="34" charset="0"/>
            </a:endParaRPr>
          </a:p>
        </p:txBody>
      </p:sp>
      <p:sp>
        <p:nvSpPr>
          <p:cNvPr id="11" name="Rectangle: Rounded Corners 10">
            <a:extLst>
              <a:ext uri="{FF2B5EF4-FFF2-40B4-BE49-F238E27FC236}">
                <a16:creationId xmlns:a16="http://schemas.microsoft.com/office/drawing/2014/main" xmlns="" id="{5C954577-4EC7-A587-125E-8190D21DA00F}"/>
              </a:ext>
            </a:extLst>
          </p:cNvPr>
          <p:cNvSpPr/>
          <p:nvPr/>
        </p:nvSpPr>
        <p:spPr>
          <a:xfrm>
            <a:off x="11636904" y="4957483"/>
            <a:ext cx="59286" cy="85633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a:extLst>
              <a:ext uri="{FF2B5EF4-FFF2-40B4-BE49-F238E27FC236}">
                <a16:creationId xmlns:a16="http://schemas.microsoft.com/office/drawing/2014/main" xmlns="" id="{85CF9CC9-831B-A7F2-1877-434622B609BF}"/>
              </a:ext>
            </a:extLst>
          </p:cNvPr>
          <p:cNvGrpSpPr/>
          <p:nvPr/>
        </p:nvGrpSpPr>
        <p:grpSpPr>
          <a:xfrm>
            <a:off x="545268" y="484787"/>
            <a:ext cx="3098885" cy="585423"/>
            <a:chOff x="90086" y="408379"/>
            <a:chExt cx="3213534" cy="607082"/>
          </a:xfrm>
        </p:grpSpPr>
        <p:pic>
          <p:nvPicPr>
            <p:cNvPr id="13" name="Graphic 12">
              <a:extLst>
                <a:ext uri="{FF2B5EF4-FFF2-40B4-BE49-F238E27FC236}">
                  <a16:creationId xmlns:a16="http://schemas.microsoft.com/office/drawing/2014/main" xmlns="" id="{B82A005A-08D4-56DF-DE07-91AB7B5B4810}"/>
                </a:ext>
              </a:extLst>
            </p:cNvPr>
            <p:cNvPicPr>
              <a:picLocks noChangeAspect="1"/>
            </p:cNvPicPr>
            <p:nvPr/>
          </p:nvPicPr>
          <p:blipFill>
            <a:blip r:embed="rId2">
              <a:lum bright="70000" contrast="-70000"/>
              <a:extLst>
                <a:ext uri="{96DAC541-7B7A-43D3-8B79-37D633B846F1}">
                  <asvg:svgBlip xmlns:asvg="http://schemas.microsoft.com/office/drawing/2016/SVG/main" xmlns="" r:embed="rId5"/>
                </a:ext>
              </a:extLst>
            </a:blip>
            <a:stretch>
              <a:fillRect/>
            </a:stretch>
          </p:blipFill>
          <p:spPr>
            <a:xfrm>
              <a:off x="1878027" y="446000"/>
              <a:ext cx="1425593" cy="562013"/>
            </a:xfrm>
            <a:prstGeom prst="rect">
              <a:avLst/>
            </a:prstGeom>
          </p:spPr>
        </p:pic>
        <p:pic>
          <p:nvPicPr>
            <p:cNvPr id="14" name="Graphic 13">
              <a:extLst>
                <a:ext uri="{FF2B5EF4-FFF2-40B4-BE49-F238E27FC236}">
                  <a16:creationId xmlns:a16="http://schemas.microsoft.com/office/drawing/2014/main" xmlns="" id="{176438AD-6524-B456-201D-75DF88BCD4BC}"/>
                </a:ext>
              </a:extLst>
            </p:cNvPr>
            <p:cNvPicPr>
              <a:picLocks noChangeAspect="1"/>
            </p:cNvPicPr>
            <p:nvPr/>
          </p:nvPicPr>
          <p:blipFill>
            <a:blip r:embed="rId6">
              <a:lum bright="70000" contrast="-70000"/>
              <a:extLst>
                <a:ext uri="{96DAC541-7B7A-43D3-8B79-37D633B846F1}">
                  <asvg:svgBlip xmlns:asvg="http://schemas.microsoft.com/office/drawing/2016/SVG/main" xmlns="" r:embed="rId7"/>
                </a:ext>
              </a:extLst>
            </a:blip>
            <a:stretch>
              <a:fillRect/>
            </a:stretch>
          </p:blipFill>
          <p:spPr>
            <a:xfrm>
              <a:off x="1050611" y="483266"/>
              <a:ext cx="1043200" cy="532195"/>
            </a:xfrm>
            <a:prstGeom prst="rect">
              <a:avLst/>
            </a:prstGeom>
          </p:spPr>
        </p:pic>
        <p:pic>
          <p:nvPicPr>
            <p:cNvPr id="15" name="Graphic 14">
              <a:extLst>
                <a:ext uri="{FF2B5EF4-FFF2-40B4-BE49-F238E27FC236}">
                  <a16:creationId xmlns:a16="http://schemas.microsoft.com/office/drawing/2014/main" xmlns="" id="{7FA3B85A-470A-82B2-1B58-075C7CF16A24}"/>
                </a:ext>
              </a:extLst>
            </p:cNvPr>
            <p:cNvPicPr>
              <a:picLocks noChangeAspect="1"/>
            </p:cNvPicPr>
            <p:nvPr/>
          </p:nvPicPr>
          <p:blipFill>
            <a:blip r:embed="rId8">
              <a:lum bright="70000" contrast="-70000"/>
              <a:extLst>
                <a:ext uri="{96DAC541-7B7A-43D3-8B79-37D633B846F1}">
                  <asvg:svgBlip xmlns:asvg="http://schemas.microsoft.com/office/drawing/2016/SVG/main" xmlns="" r:embed="rId9"/>
                </a:ext>
              </a:extLst>
            </a:blip>
            <a:stretch>
              <a:fillRect/>
            </a:stretch>
          </p:blipFill>
          <p:spPr>
            <a:xfrm>
              <a:off x="90086" y="408379"/>
              <a:ext cx="877960" cy="589696"/>
            </a:xfrm>
            <a:prstGeom prst="rect">
              <a:avLst/>
            </a:prstGeom>
          </p:spPr>
        </p:pic>
      </p:grpSp>
      <p:grpSp>
        <p:nvGrpSpPr>
          <p:cNvPr id="16" name="Google Shape;528;p56"/>
          <p:cNvGrpSpPr/>
          <p:nvPr/>
        </p:nvGrpSpPr>
        <p:grpSpPr>
          <a:xfrm>
            <a:off x="509065" y="4312905"/>
            <a:ext cx="4130064" cy="2556644"/>
            <a:chOff x="2346226" y="2435424"/>
            <a:chExt cx="4375068" cy="2708310"/>
          </a:xfrm>
        </p:grpSpPr>
        <p:sp>
          <p:nvSpPr>
            <p:cNvPr id="17" name="Google Shape;529;p56"/>
            <p:cNvSpPr/>
            <p:nvPr/>
          </p:nvSpPr>
          <p:spPr>
            <a:xfrm>
              <a:off x="3918818" y="5134172"/>
              <a:ext cx="58628" cy="9328"/>
            </a:xfrm>
            <a:custGeom>
              <a:avLst/>
              <a:gdLst/>
              <a:ahLst/>
              <a:cxnLst/>
              <a:rect l="l" t="t" r="r" b="b"/>
              <a:pathLst>
                <a:path w="1433" h="228" extrusionOk="0">
                  <a:moveTo>
                    <a:pt x="1326" y="1"/>
                  </a:moveTo>
                  <a:lnTo>
                    <a:pt x="1" y="227"/>
                  </a:lnTo>
                  <a:lnTo>
                    <a:pt x="1432" y="227"/>
                  </a:lnTo>
                  <a:cubicBezTo>
                    <a:pt x="1398" y="152"/>
                    <a:pt x="1360" y="77"/>
                    <a:pt x="1326" y="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530;p56"/>
            <p:cNvSpPr/>
            <p:nvPr/>
          </p:nvSpPr>
          <p:spPr>
            <a:xfrm>
              <a:off x="5536461" y="4334101"/>
              <a:ext cx="461030" cy="809620"/>
            </a:xfrm>
            <a:custGeom>
              <a:avLst/>
              <a:gdLst/>
              <a:ahLst/>
              <a:cxnLst/>
              <a:rect l="l" t="t" r="r" b="b"/>
              <a:pathLst>
                <a:path w="14908" h="26178" extrusionOk="0">
                  <a:moveTo>
                    <a:pt x="13065" y="0"/>
                  </a:moveTo>
                  <a:cubicBezTo>
                    <a:pt x="9829" y="0"/>
                    <a:pt x="3172" y="719"/>
                    <a:pt x="62" y="6278"/>
                  </a:cubicBezTo>
                  <a:cubicBezTo>
                    <a:pt x="0" y="7573"/>
                    <a:pt x="1878" y="19345"/>
                    <a:pt x="2991" y="26177"/>
                  </a:cubicBezTo>
                  <a:lnTo>
                    <a:pt x="12913" y="26177"/>
                  </a:lnTo>
                  <a:lnTo>
                    <a:pt x="13617" y="16959"/>
                  </a:lnTo>
                  <a:lnTo>
                    <a:pt x="14907" y="87"/>
                  </a:lnTo>
                  <a:cubicBezTo>
                    <a:pt x="14906" y="87"/>
                    <a:pt x="14194" y="0"/>
                    <a:pt x="13065"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531;p56"/>
            <p:cNvSpPr/>
            <p:nvPr/>
          </p:nvSpPr>
          <p:spPr>
            <a:xfrm>
              <a:off x="3668089" y="4286255"/>
              <a:ext cx="1685969" cy="857465"/>
            </a:xfrm>
            <a:custGeom>
              <a:avLst/>
              <a:gdLst/>
              <a:ahLst/>
              <a:cxnLst/>
              <a:rect l="l" t="t" r="r" b="b"/>
              <a:pathLst>
                <a:path w="54518" h="27725" extrusionOk="0">
                  <a:moveTo>
                    <a:pt x="31687" y="12058"/>
                  </a:moveTo>
                  <a:cubicBezTo>
                    <a:pt x="31910" y="12075"/>
                    <a:pt x="32133" y="12089"/>
                    <a:pt x="32352" y="12103"/>
                  </a:cubicBezTo>
                  <a:cubicBezTo>
                    <a:pt x="32133" y="12093"/>
                    <a:pt x="31910" y="12075"/>
                    <a:pt x="31687" y="12058"/>
                  </a:cubicBezTo>
                  <a:close/>
                  <a:moveTo>
                    <a:pt x="52568" y="5175"/>
                  </a:moveTo>
                  <a:cubicBezTo>
                    <a:pt x="49928" y="7492"/>
                    <a:pt x="44658" y="11163"/>
                    <a:pt x="37077" y="11983"/>
                  </a:cubicBezTo>
                  <a:cubicBezTo>
                    <a:pt x="36088" y="12090"/>
                    <a:pt x="35060" y="12148"/>
                    <a:pt x="33992" y="12148"/>
                  </a:cubicBezTo>
                  <a:cubicBezTo>
                    <a:pt x="33456" y="12148"/>
                    <a:pt x="32909" y="12133"/>
                    <a:pt x="32353" y="12103"/>
                  </a:cubicBezTo>
                  <a:lnTo>
                    <a:pt x="32353" y="12103"/>
                  </a:lnTo>
                  <a:cubicBezTo>
                    <a:pt x="32891" y="12132"/>
                    <a:pt x="33420" y="12146"/>
                    <a:pt x="33939" y="12146"/>
                  </a:cubicBezTo>
                  <a:cubicBezTo>
                    <a:pt x="35024" y="12146"/>
                    <a:pt x="36068" y="12086"/>
                    <a:pt x="37074" y="11980"/>
                  </a:cubicBezTo>
                  <a:cubicBezTo>
                    <a:pt x="44655" y="11159"/>
                    <a:pt x="49927" y="7491"/>
                    <a:pt x="52568" y="5175"/>
                  </a:cubicBezTo>
                  <a:close/>
                  <a:moveTo>
                    <a:pt x="6936" y="12491"/>
                  </a:moveTo>
                  <a:lnTo>
                    <a:pt x="6936" y="12495"/>
                  </a:lnTo>
                  <a:cubicBezTo>
                    <a:pt x="5326" y="13061"/>
                    <a:pt x="3571" y="13514"/>
                    <a:pt x="1663" y="13806"/>
                  </a:cubicBezTo>
                  <a:cubicBezTo>
                    <a:pt x="3571" y="13511"/>
                    <a:pt x="5326" y="13057"/>
                    <a:pt x="6936" y="12491"/>
                  </a:cubicBezTo>
                  <a:close/>
                  <a:moveTo>
                    <a:pt x="21926" y="1"/>
                  </a:moveTo>
                  <a:cubicBezTo>
                    <a:pt x="21926" y="1"/>
                    <a:pt x="4591" y="890"/>
                    <a:pt x="1" y="14019"/>
                  </a:cubicBezTo>
                  <a:cubicBezTo>
                    <a:pt x="145" y="15135"/>
                    <a:pt x="2034" y="20947"/>
                    <a:pt x="4324" y="27724"/>
                  </a:cubicBezTo>
                  <a:lnTo>
                    <a:pt x="12028" y="27724"/>
                  </a:lnTo>
                  <a:lnTo>
                    <a:pt x="13353" y="27498"/>
                  </a:lnTo>
                  <a:cubicBezTo>
                    <a:pt x="13387" y="27574"/>
                    <a:pt x="13425" y="27649"/>
                    <a:pt x="13459" y="27724"/>
                  </a:cubicBezTo>
                  <a:lnTo>
                    <a:pt x="51246" y="27724"/>
                  </a:lnTo>
                  <a:lnTo>
                    <a:pt x="54518" y="3238"/>
                  </a:lnTo>
                  <a:cubicBezTo>
                    <a:pt x="54518" y="3238"/>
                    <a:pt x="52485" y="2870"/>
                    <a:pt x="49516" y="2870"/>
                  </a:cubicBezTo>
                  <a:cubicBezTo>
                    <a:pt x="44970" y="2870"/>
                    <a:pt x="38231" y="3732"/>
                    <a:pt x="33228" y="8093"/>
                  </a:cubicBezTo>
                  <a:lnTo>
                    <a:pt x="33757" y="5672"/>
                  </a:lnTo>
                  <a:cubicBezTo>
                    <a:pt x="33757" y="5672"/>
                    <a:pt x="31960" y="5192"/>
                    <a:pt x="29569" y="5192"/>
                  </a:cubicBezTo>
                  <a:cubicBezTo>
                    <a:pt x="27436" y="5192"/>
                    <a:pt x="24830" y="5574"/>
                    <a:pt x="22609" y="7022"/>
                  </a:cubicBezTo>
                  <a:lnTo>
                    <a:pt x="21926" y="1"/>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532;p56"/>
            <p:cNvSpPr/>
            <p:nvPr/>
          </p:nvSpPr>
          <p:spPr>
            <a:xfrm>
              <a:off x="3553016" y="3837419"/>
              <a:ext cx="451258" cy="567365"/>
            </a:xfrm>
            <a:custGeom>
              <a:avLst/>
              <a:gdLst/>
              <a:ahLst/>
              <a:cxnLst/>
              <a:rect l="l" t="t" r="r" b="b"/>
              <a:pathLst>
                <a:path w="14592" h="18345" extrusionOk="0">
                  <a:moveTo>
                    <a:pt x="845" y="0"/>
                  </a:moveTo>
                  <a:cubicBezTo>
                    <a:pt x="845" y="0"/>
                    <a:pt x="282" y="1171"/>
                    <a:pt x="0" y="1755"/>
                  </a:cubicBezTo>
                  <a:cubicBezTo>
                    <a:pt x="783" y="1820"/>
                    <a:pt x="1569" y="1882"/>
                    <a:pt x="2352" y="1947"/>
                  </a:cubicBezTo>
                  <a:cubicBezTo>
                    <a:pt x="2372" y="1947"/>
                    <a:pt x="2393" y="1950"/>
                    <a:pt x="2413" y="1950"/>
                  </a:cubicBezTo>
                  <a:cubicBezTo>
                    <a:pt x="2421" y="1971"/>
                    <a:pt x="2431" y="1991"/>
                    <a:pt x="2445" y="2009"/>
                  </a:cubicBezTo>
                  <a:cubicBezTo>
                    <a:pt x="2525" y="2139"/>
                    <a:pt x="2664" y="2209"/>
                    <a:pt x="2807" y="2209"/>
                  </a:cubicBezTo>
                  <a:cubicBezTo>
                    <a:pt x="2841" y="2209"/>
                    <a:pt x="2875" y="2205"/>
                    <a:pt x="2908" y="2197"/>
                  </a:cubicBezTo>
                  <a:cubicBezTo>
                    <a:pt x="4367" y="3403"/>
                    <a:pt x="4944" y="5387"/>
                    <a:pt x="5277" y="7008"/>
                  </a:cubicBezTo>
                  <a:cubicBezTo>
                    <a:pt x="5346" y="7337"/>
                    <a:pt x="5411" y="7673"/>
                    <a:pt x="5476" y="8006"/>
                  </a:cubicBezTo>
                  <a:cubicBezTo>
                    <a:pt x="5531" y="8305"/>
                    <a:pt x="5590" y="8604"/>
                    <a:pt x="5652" y="8903"/>
                  </a:cubicBezTo>
                  <a:lnTo>
                    <a:pt x="4113" y="12120"/>
                  </a:lnTo>
                  <a:lnTo>
                    <a:pt x="8669" y="18337"/>
                  </a:lnTo>
                  <a:lnTo>
                    <a:pt x="9092" y="18330"/>
                  </a:lnTo>
                  <a:lnTo>
                    <a:pt x="9102" y="18344"/>
                  </a:lnTo>
                  <a:lnTo>
                    <a:pt x="9108" y="18330"/>
                  </a:lnTo>
                  <a:lnTo>
                    <a:pt x="9112" y="18330"/>
                  </a:lnTo>
                  <a:lnTo>
                    <a:pt x="9112" y="18323"/>
                  </a:lnTo>
                  <a:lnTo>
                    <a:pt x="10588" y="15234"/>
                  </a:lnTo>
                  <a:cubicBezTo>
                    <a:pt x="10657" y="15227"/>
                    <a:pt x="10723" y="15220"/>
                    <a:pt x="10791" y="15213"/>
                  </a:cubicBezTo>
                  <a:cubicBezTo>
                    <a:pt x="11556" y="15141"/>
                    <a:pt x="12322" y="15072"/>
                    <a:pt x="13092" y="15000"/>
                  </a:cubicBezTo>
                  <a:cubicBezTo>
                    <a:pt x="13092" y="15000"/>
                    <a:pt x="14592" y="11134"/>
                    <a:pt x="12439" y="7694"/>
                  </a:cubicBezTo>
                  <a:cubicBezTo>
                    <a:pt x="12439" y="7694"/>
                    <a:pt x="12436" y="7701"/>
                    <a:pt x="12432" y="7715"/>
                  </a:cubicBezTo>
                  <a:cubicBezTo>
                    <a:pt x="12422" y="7684"/>
                    <a:pt x="12412" y="7653"/>
                    <a:pt x="12401" y="7626"/>
                  </a:cubicBezTo>
                  <a:cubicBezTo>
                    <a:pt x="11567" y="7701"/>
                    <a:pt x="10732" y="7780"/>
                    <a:pt x="9899" y="7859"/>
                  </a:cubicBezTo>
                  <a:lnTo>
                    <a:pt x="7859" y="5075"/>
                  </a:lnTo>
                  <a:lnTo>
                    <a:pt x="7471" y="5095"/>
                  </a:lnTo>
                  <a:lnTo>
                    <a:pt x="5923" y="8329"/>
                  </a:lnTo>
                  <a:cubicBezTo>
                    <a:pt x="5899" y="8199"/>
                    <a:pt x="5874" y="8068"/>
                    <a:pt x="5847" y="7938"/>
                  </a:cubicBezTo>
                  <a:cubicBezTo>
                    <a:pt x="5785" y="7598"/>
                    <a:pt x="5720" y="7261"/>
                    <a:pt x="5652" y="6929"/>
                  </a:cubicBezTo>
                  <a:cubicBezTo>
                    <a:pt x="5332" y="5393"/>
                    <a:pt x="4738" y="3255"/>
                    <a:pt x="3207" y="1947"/>
                  </a:cubicBezTo>
                  <a:cubicBezTo>
                    <a:pt x="3262" y="1820"/>
                    <a:pt x="3255" y="1669"/>
                    <a:pt x="3172" y="1545"/>
                  </a:cubicBezTo>
                  <a:cubicBezTo>
                    <a:pt x="3091" y="1413"/>
                    <a:pt x="2951" y="1342"/>
                    <a:pt x="2807" y="1342"/>
                  </a:cubicBezTo>
                  <a:cubicBezTo>
                    <a:pt x="2776" y="1342"/>
                    <a:pt x="2744" y="1346"/>
                    <a:pt x="2713" y="1353"/>
                  </a:cubicBezTo>
                  <a:cubicBezTo>
                    <a:pt x="2201" y="773"/>
                    <a:pt x="845" y="0"/>
                    <a:pt x="845" y="0"/>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533;p56"/>
            <p:cNvSpPr/>
            <p:nvPr/>
          </p:nvSpPr>
          <p:spPr>
            <a:xfrm>
              <a:off x="6401343" y="3810665"/>
              <a:ext cx="319950" cy="620962"/>
            </a:xfrm>
            <a:custGeom>
              <a:avLst/>
              <a:gdLst/>
              <a:ahLst/>
              <a:cxnLst/>
              <a:rect l="l" t="t" r="r" b="b"/>
              <a:pathLst>
                <a:path w="10346" h="20078" extrusionOk="0">
                  <a:moveTo>
                    <a:pt x="7681" y="0"/>
                  </a:moveTo>
                  <a:lnTo>
                    <a:pt x="7671" y="10"/>
                  </a:lnTo>
                  <a:lnTo>
                    <a:pt x="7668" y="10"/>
                  </a:lnTo>
                  <a:lnTo>
                    <a:pt x="7663" y="17"/>
                  </a:lnTo>
                  <a:lnTo>
                    <a:pt x="5191" y="2386"/>
                  </a:lnTo>
                  <a:cubicBezTo>
                    <a:pt x="5126" y="2369"/>
                    <a:pt x="5061" y="2352"/>
                    <a:pt x="4996" y="2335"/>
                  </a:cubicBezTo>
                  <a:cubicBezTo>
                    <a:pt x="4255" y="2132"/>
                    <a:pt x="3513" y="1926"/>
                    <a:pt x="2768" y="1723"/>
                  </a:cubicBezTo>
                  <a:cubicBezTo>
                    <a:pt x="2768" y="1723"/>
                    <a:pt x="0" y="4810"/>
                    <a:pt x="800" y="8789"/>
                  </a:cubicBezTo>
                  <a:cubicBezTo>
                    <a:pt x="800" y="8789"/>
                    <a:pt x="808" y="8782"/>
                    <a:pt x="814" y="8772"/>
                  </a:cubicBezTo>
                  <a:lnTo>
                    <a:pt x="814" y="8772"/>
                  </a:lnTo>
                  <a:cubicBezTo>
                    <a:pt x="814" y="8803"/>
                    <a:pt x="814" y="8838"/>
                    <a:pt x="811" y="8868"/>
                  </a:cubicBezTo>
                  <a:cubicBezTo>
                    <a:pt x="1621" y="9088"/>
                    <a:pt x="2428" y="9311"/>
                    <a:pt x="3234" y="9531"/>
                  </a:cubicBezTo>
                  <a:lnTo>
                    <a:pt x="4161" y="12854"/>
                  </a:lnTo>
                  <a:lnTo>
                    <a:pt x="4532" y="12974"/>
                  </a:lnTo>
                  <a:lnTo>
                    <a:pt x="7121" y="10492"/>
                  </a:lnTo>
                  <a:lnTo>
                    <a:pt x="7121" y="10492"/>
                  </a:lnTo>
                  <a:cubicBezTo>
                    <a:pt x="7097" y="10626"/>
                    <a:pt x="7077" y="10757"/>
                    <a:pt x="7053" y="10887"/>
                  </a:cubicBezTo>
                  <a:cubicBezTo>
                    <a:pt x="6994" y="11227"/>
                    <a:pt x="6936" y="11563"/>
                    <a:pt x="6881" y="11899"/>
                  </a:cubicBezTo>
                  <a:cubicBezTo>
                    <a:pt x="6638" y="13448"/>
                    <a:pt x="6441" y="15659"/>
                    <a:pt x="7410" y="17423"/>
                  </a:cubicBezTo>
                  <a:cubicBezTo>
                    <a:pt x="7317" y="17523"/>
                    <a:pt x="7269" y="17667"/>
                    <a:pt x="7300" y="17812"/>
                  </a:cubicBezTo>
                  <a:cubicBezTo>
                    <a:pt x="7338" y="17997"/>
                    <a:pt x="7489" y="18128"/>
                    <a:pt x="7663" y="18152"/>
                  </a:cubicBezTo>
                  <a:cubicBezTo>
                    <a:pt x="7939" y="18876"/>
                    <a:pt x="8937" y="20078"/>
                    <a:pt x="8937" y="20078"/>
                  </a:cubicBezTo>
                  <a:cubicBezTo>
                    <a:pt x="8937" y="20078"/>
                    <a:pt x="9875" y="19182"/>
                    <a:pt x="10345" y="18735"/>
                  </a:cubicBezTo>
                  <a:cubicBezTo>
                    <a:pt x="9634" y="18399"/>
                    <a:pt x="8924" y="18062"/>
                    <a:pt x="8213" y="17726"/>
                  </a:cubicBezTo>
                  <a:cubicBezTo>
                    <a:pt x="8192" y="17716"/>
                    <a:pt x="8175" y="17709"/>
                    <a:pt x="8154" y="17699"/>
                  </a:cubicBezTo>
                  <a:cubicBezTo>
                    <a:pt x="8154" y="17678"/>
                    <a:pt x="8151" y="17658"/>
                    <a:pt x="8148" y="17634"/>
                  </a:cubicBezTo>
                  <a:cubicBezTo>
                    <a:pt x="8110" y="17448"/>
                    <a:pt x="7956" y="17317"/>
                    <a:pt x="7777" y="17297"/>
                  </a:cubicBezTo>
                  <a:cubicBezTo>
                    <a:pt x="6836" y="15652"/>
                    <a:pt x="7001" y="13592"/>
                    <a:pt x="7259" y="11958"/>
                  </a:cubicBezTo>
                  <a:cubicBezTo>
                    <a:pt x="7310" y="11625"/>
                    <a:pt x="7368" y="11289"/>
                    <a:pt x="7427" y="10952"/>
                  </a:cubicBezTo>
                  <a:cubicBezTo>
                    <a:pt x="7478" y="10654"/>
                    <a:pt x="7530" y="10354"/>
                    <a:pt x="7581" y="10053"/>
                  </a:cubicBezTo>
                  <a:lnTo>
                    <a:pt x="10153" y="7584"/>
                  </a:lnTo>
                  <a:lnTo>
                    <a:pt x="8083" y="161"/>
                  </a:lnTo>
                  <a:lnTo>
                    <a:pt x="7688" y="17"/>
                  </a:lnTo>
                  <a:lnTo>
                    <a:pt x="7681" y="0"/>
                  </a:ln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534;p56"/>
            <p:cNvSpPr/>
            <p:nvPr/>
          </p:nvSpPr>
          <p:spPr>
            <a:xfrm>
              <a:off x="2354730" y="3784314"/>
              <a:ext cx="366214" cy="673663"/>
            </a:xfrm>
            <a:custGeom>
              <a:avLst/>
              <a:gdLst/>
              <a:ahLst/>
              <a:cxnLst/>
              <a:rect l="l" t="t" r="r" b="b"/>
              <a:pathLst>
                <a:path w="11842" h="21782" extrusionOk="0">
                  <a:moveTo>
                    <a:pt x="6101" y="0"/>
                  </a:moveTo>
                  <a:cubicBezTo>
                    <a:pt x="6070" y="14"/>
                    <a:pt x="6039" y="32"/>
                    <a:pt x="6009" y="45"/>
                  </a:cubicBezTo>
                  <a:cubicBezTo>
                    <a:pt x="6012" y="35"/>
                    <a:pt x="6018" y="24"/>
                    <a:pt x="6018" y="24"/>
                  </a:cubicBezTo>
                  <a:lnTo>
                    <a:pt x="6018" y="24"/>
                  </a:lnTo>
                  <a:cubicBezTo>
                    <a:pt x="1748" y="1079"/>
                    <a:pt x="0" y="5215"/>
                    <a:pt x="0" y="5215"/>
                  </a:cubicBezTo>
                  <a:cubicBezTo>
                    <a:pt x="591" y="5906"/>
                    <a:pt x="1182" y="6595"/>
                    <a:pt x="1772" y="7286"/>
                  </a:cubicBezTo>
                  <a:lnTo>
                    <a:pt x="588" y="10802"/>
                  </a:lnTo>
                  <a:lnTo>
                    <a:pt x="580" y="10805"/>
                  </a:lnTo>
                  <a:lnTo>
                    <a:pt x="584" y="10809"/>
                  </a:lnTo>
                  <a:lnTo>
                    <a:pt x="580" y="10826"/>
                  </a:lnTo>
                  <a:lnTo>
                    <a:pt x="580" y="10826"/>
                  </a:lnTo>
                  <a:lnTo>
                    <a:pt x="597" y="10823"/>
                  </a:lnTo>
                  <a:lnTo>
                    <a:pt x="920" y="11145"/>
                  </a:lnTo>
                  <a:lnTo>
                    <a:pt x="5078" y="10441"/>
                  </a:lnTo>
                  <a:lnTo>
                    <a:pt x="5078" y="10441"/>
                  </a:lnTo>
                  <a:cubicBezTo>
                    <a:pt x="4148" y="13019"/>
                    <a:pt x="3767" y="15797"/>
                    <a:pt x="3969" y="18530"/>
                  </a:cubicBezTo>
                  <a:cubicBezTo>
                    <a:pt x="3917" y="18547"/>
                    <a:pt x="3866" y="18568"/>
                    <a:pt x="3822" y="18605"/>
                  </a:cubicBezTo>
                  <a:cubicBezTo>
                    <a:pt x="3619" y="18760"/>
                    <a:pt x="3581" y="19048"/>
                    <a:pt x="3736" y="19251"/>
                  </a:cubicBezTo>
                  <a:cubicBezTo>
                    <a:pt x="3753" y="19268"/>
                    <a:pt x="3767" y="19285"/>
                    <a:pt x="3784" y="19302"/>
                  </a:cubicBezTo>
                  <a:cubicBezTo>
                    <a:pt x="3777" y="19323"/>
                    <a:pt x="3773" y="19343"/>
                    <a:pt x="3767" y="19364"/>
                  </a:cubicBezTo>
                  <a:cubicBezTo>
                    <a:pt x="3547" y="20171"/>
                    <a:pt x="3327" y="20974"/>
                    <a:pt x="3104" y="21782"/>
                  </a:cubicBezTo>
                  <a:cubicBezTo>
                    <a:pt x="3790" y="21712"/>
                    <a:pt x="5164" y="21576"/>
                    <a:pt x="5164" y="21576"/>
                  </a:cubicBezTo>
                  <a:cubicBezTo>
                    <a:pt x="5164" y="21576"/>
                    <a:pt x="4886" y="19937"/>
                    <a:pt x="4491" y="19216"/>
                  </a:cubicBezTo>
                  <a:cubicBezTo>
                    <a:pt x="4591" y="19058"/>
                    <a:pt x="4587" y="18846"/>
                    <a:pt x="4467" y="18687"/>
                  </a:cubicBezTo>
                  <a:cubicBezTo>
                    <a:pt x="4436" y="18646"/>
                    <a:pt x="4399" y="18616"/>
                    <a:pt x="4357" y="18589"/>
                  </a:cubicBezTo>
                  <a:cubicBezTo>
                    <a:pt x="4137" y="15808"/>
                    <a:pt x="4532" y="12978"/>
                    <a:pt x="5511" y="10365"/>
                  </a:cubicBezTo>
                  <a:lnTo>
                    <a:pt x="9154" y="9747"/>
                  </a:lnTo>
                  <a:lnTo>
                    <a:pt x="11842" y="1751"/>
                  </a:lnTo>
                  <a:lnTo>
                    <a:pt x="11553" y="1446"/>
                  </a:lnTo>
                  <a:lnTo>
                    <a:pt x="10208" y="1672"/>
                  </a:lnTo>
                  <a:lnTo>
                    <a:pt x="7869" y="2071"/>
                  </a:lnTo>
                  <a:cubicBezTo>
                    <a:pt x="7279" y="1380"/>
                    <a:pt x="6692" y="691"/>
                    <a:pt x="6101" y="0"/>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535;p56"/>
            <p:cNvSpPr/>
            <p:nvPr/>
          </p:nvSpPr>
          <p:spPr>
            <a:xfrm>
              <a:off x="2872324" y="2435424"/>
              <a:ext cx="388851" cy="793754"/>
            </a:xfrm>
            <a:custGeom>
              <a:avLst/>
              <a:gdLst/>
              <a:ahLst/>
              <a:cxnLst/>
              <a:rect l="l" t="t" r="r" b="b"/>
              <a:pathLst>
                <a:path w="12574" h="25665" extrusionOk="0">
                  <a:moveTo>
                    <a:pt x="4076" y="0"/>
                  </a:moveTo>
                  <a:cubicBezTo>
                    <a:pt x="4076" y="0"/>
                    <a:pt x="1360" y="2040"/>
                    <a:pt x="1" y="3060"/>
                  </a:cubicBezTo>
                  <a:cubicBezTo>
                    <a:pt x="1744" y="4152"/>
                    <a:pt x="3489" y="5243"/>
                    <a:pt x="5236" y="6339"/>
                  </a:cubicBezTo>
                  <a:cubicBezTo>
                    <a:pt x="5281" y="6366"/>
                    <a:pt x="5325" y="6393"/>
                    <a:pt x="5370" y="6421"/>
                  </a:cubicBezTo>
                  <a:cubicBezTo>
                    <a:pt x="5367" y="6479"/>
                    <a:pt x="5367" y="6537"/>
                    <a:pt x="5374" y="6596"/>
                  </a:cubicBezTo>
                  <a:cubicBezTo>
                    <a:pt x="5425" y="7181"/>
                    <a:pt x="5917" y="7627"/>
                    <a:pt x="6496" y="7627"/>
                  </a:cubicBezTo>
                  <a:cubicBezTo>
                    <a:pt x="6531" y="7627"/>
                    <a:pt x="6567" y="7626"/>
                    <a:pt x="6602" y="7622"/>
                  </a:cubicBezTo>
                  <a:cubicBezTo>
                    <a:pt x="6675" y="7619"/>
                    <a:pt x="6747" y="7602"/>
                    <a:pt x="6812" y="7584"/>
                  </a:cubicBezTo>
                  <a:cubicBezTo>
                    <a:pt x="8862" y="10249"/>
                    <a:pt x="10750" y="13157"/>
                    <a:pt x="11186" y="16432"/>
                  </a:cubicBezTo>
                  <a:cubicBezTo>
                    <a:pt x="11616" y="19656"/>
                    <a:pt x="10118" y="23666"/>
                    <a:pt x="6888" y="24793"/>
                  </a:cubicBezTo>
                  <a:lnTo>
                    <a:pt x="7190" y="25664"/>
                  </a:lnTo>
                  <a:cubicBezTo>
                    <a:pt x="11018" y="24329"/>
                    <a:pt x="12573" y="19849"/>
                    <a:pt x="12099" y="16309"/>
                  </a:cubicBezTo>
                  <a:cubicBezTo>
                    <a:pt x="11636" y="12810"/>
                    <a:pt x="9659" y="9765"/>
                    <a:pt x="7520" y="6987"/>
                  </a:cubicBezTo>
                  <a:cubicBezTo>
                    <a:pt x="7605" y="6809"/>
                    <a:pt x="7653" y="6606"/>
                    <a:pt x="7632" y="6393"/>
                  </a:cubicBezTo>
                  <a:cubicBezTo>
                    <a:pt x="7588" y="5903"/>
                    <a:pt x="7241" y="5515"/>
                    <a:pt x="6791" y="5398"/>
                  </a:cubicBezTo>
                  <a:cubicBezTo>
                    <a:pt x="6304" y="3431"/>
                    <a:pt x="4076" y="0"/>
                    <a:pt x="407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536;p56"/>
            <p:cNvSpPr/>
            <p:nvPr/>
          </p:nvSpPr>
          <p:spPr>
            <a:xfrm>
              <a:off x="2608378" y="2992047"/>
              <a:ext cx="1024081" cy="519829"/>
            </a:xfrm>
            <a:custGeom>
              <a:avLst/>
              <a:gdLst/>
              <a:ahLst/>
              <a:cxnLst/>
              <a:rect l="l" t="t" r="r" b="b"/>
              <a:pathLst>
                <a:path w="33115" h="16808" extrusionOk="0">
                  <a:moveTo>
                    <a:pt x="12792" y="1"/>
                  </a:moveTo>
                  <a:lnTo>
                    <a:pt x="0" y="15869"/>
                  </a:lnTo>
                  <a:lnTo>
                    <a:pt x="399" y="16807"/>
                  </a:lnTo>
                  <a:lnTo>
                    <a:pt x="33114" y="4780"/>
                  </a:lnTo>
                  <a:lnTo>
                    <a:pt x="32627" y="3726"/>
                  </a:lnTo>
                  <a:lnTo>
                    <a:pt x="12792" y="1"/>
                  </a:lnTo>
                  <a:close/>
                </a:path>
              </a:pathLst>
            </a:custGeom>
            <a:solidFill>
              <a:srgbClr val="598C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537;p56"/>
            <p:cNvSpPr/>
            <p:nvPr/>
          </p:nvSpPr>
          <p:spPr>
            <a:xfrm>
              <a:off x="2620686" y="3022419"/>
              <a:ext cx="1012392" cy="605591"/>
            </a:xfrm>
            <a:custGeom>
              <a:avLst/>
              <a:gdLst/>
              <a:ahLst/>
              <a:cxnLst/>
              <a:rect l="l" t="t" r="r" b="b"/>
              <a:pathLst>
                <a:path w="32737" h="19581" extrusionOk="0">
                  <a:moveTo>
                    <a:pt x="12759" y="0"/>
                  </a:moveTo>
                  <a:lnTo>
                    <a:pt x="1" y="15825"/>
                  </a:lnTo>
                  <a:lnTo>
                    <a:pt x="19979" y="19581"/>
                  </a:lnTo>
                  <a:lnTo>
                    <a:pt x="32737" y="3754"/>
                  </a:lnTo>
                  <a:lnTo>
                    <a:pt x="12759" y="0"/>
                  </a:ln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38;p56"/>
            <p:cNvSpPr/>
            <p:nvPr/>
          </p:nvSpPr>
          <p:spPr>
            <a:xfrm>
              <a:off x="2720914" y="3090493"/>
              <a:ext cx="899856" cy="537520"/>
            </a:xfrm>
            <a:custGeom>
              <a:avLst/>
              <a:gdLst/>
              <a:ahLst/>
              <a:cxnLst/>
              <a:rect l="l" t="t" r="r" b="b"/>
              <a:pathLst>
                <a:path w="29098" h="17380" extrusionOk="0">
                  <a:moveTo>
                    <a:pt x="15512" y="0"/>
                  </a:moveTo>
                  <a:cubicBezTo>
                    <a:pt x="11712" y="2541"/>
                    <a:pt x="7519" y="5879"/>
                    <a:pt x="3444" y="10242"/>
                  </a:cubicBezTo>
                  <a:cubicBezTo>
                    <a:pt x="2191" y="11588"/>
                    <a:pt x="1048" y="12924"/>
                    <a:pt x="1" y="14235"/>
                  </a:cubicBezTo>
                  <a:lnTo>
                    <a:pt x="16738" y="17380"/>
                  </a:lnTo>
                  <a:lnTo>
                    <a:pt x="29098" y="2047"/>
                  </a:lnTo>
                  <a:cubicBezTo>
                    <a:pt x="24569" y="1363"/>
                    <a:pt x="20041" y="683"/>
                    <a:pt x="15512" y="0"/>
                  </a:cubicBezTo>
                  <a:close/>
                </a:path>
              </a:pathLst>
            </a:custGeom>
            <a:solidFill>
              <a:srgbClr val="4169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39;p56"/>
            <p:cNvSpPr/>
            <p:nvPr/>
          </p:nvSpPr>
          <p:spPr>
            <a:xfrm>
              <a:off x="2845573" y="3208238"/>
              <a:ext cx="682608" cy="546149"/>
            </a:xfrm>
            <a:custGeom>
              <a:avLst/>
              <a:gdLst/>
              <a:ahLst/>
              <a:cxnLst/>
              <a:rect l="l" t="t" r="r" b="b"/>
              <a:pathLst>
                <a:path w="22073" h="17659" extrusionOk="0">
                  <a:moveTo>
                    <a:pt x="14279" y="0"/>
                  </a:moveTo>
                  <a:cubicBezTo>
                    <a:pt x="12446" y="0"/>
                    <a:pt x="10201" y="276"/>
                    <a:pt x="7804" y="1210"/>
                  </a:cubicBezTo>
                  <a:cubicBezTo>
                    <a:pt x="3451" y="2902"/>
                    <a:pt x="969" y="5845"/>
                    <a:pt x="1" y="7135"/>
                  </a:cubicBezTo>
                  <a:cubicBezTo>
                    <a:pt x="1291" y="10644"/>
                    <a:pt x="2585" y="14153"/>
                    <a:pt x="3880" y="17658"/>
                  </a:cubicBezTo>
                  <a:cubicBezTo>
                    <a:pt x="6458" y="17411"/>
                    <a:pt x="9916" y="16813"/>
                    <a:pt x="13768" y="15351"/>
                  </a:cubicBezTo>
                  <a:cubicBezTo>
                    <a:pt x="17287" y="14012"/>
                    <a:pt x="20065" y="12357"/>
                    <a:pt x="22073" y="10950"/>
                  </a:cubicBezTo>
                  <a:cubicBezTo>
                    <a:pt x="20778" y="7441"/>
                    <a:pt x="19488" y="3935"/>
                    <a:pt x="18193" y="427"/>
                  </a:cubicBezTo>
                  <a:cubicBezTo>
                    <a:pt x="17428" y="257"/>
                    <a:pt x="16045" y="0"/>
                    <a:pt x="14279" y="0"/>
                  </a:cubicBez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40;p56"/>
            <p:cNvSpPr/>
            <p:nvPr/>
          </p:nvSpPr>
          <p:spPr>
            <a:xfrm>
              <a:off x="2845573" y="3208238"/>
              <a:ext cx="617974" cy="485191"/>
            </a:xfrm>
            <a:custGeom>
              <a:avLst/>
              <a:gdLst/>
              <a:ahLst/>
              <a:cxnLst/>
              <a:rect l="l" t="t" r="r" b="b"/>
              <a:pathLst>
                <a:path w="19983" h="15688" extrusionOk="0">
                  <a:moveTo>
                    <a:pt x="14279" y="0"/>
                  </a:moveTo>
                  <a:cubicBezTo>
                    <a:pt x="12446" y="0"/>
                    <a:pt x="10201" y="276"/>
                    <a:pt x="7804" y="1210"/>
                  </a:cubicBezTo>
                  <a:cubicBezTo>
                    <a:pt x="3451" y="2902"/>
                    <a:pt x="969" y="5845"/>
                    <a:pt x="1" y="7135"/>
                  </a:cubicBezTo>
                  <a:cubicBezTo>
                    <a:pt x="1051" y="9988"/>
                    <a:pt x="2102" y="12838"/>
                    <a:pt x="3152" y="15688"/>
                  </a:cubicBezTo>
                  <a:cubicBezTo>
                    <a:pt x="4103" y="13281"/>
                    <a:pt x="5284" y="10987"/>
                    <a:pt x="7063" y="9137"/>
                  </a:cubicBezTo>
                  <a:cubicBezTo>
                    <a:pt x="9665" y="6433"/>
                    <a:pt x="13422" y="5002"/>
                    <a:pt x="17176" y="5002"/>
                  </a:cubicBezTo>
                  <a:cubicBezTo>
                    <a:pt x="18118" y="5002"/>
                    <a:pt x="19059" y="5092"/>
                    <a:pt x="19982" y="5274"/>
                  </a:cubicBezTo>
                  <a:cubicBezTo>
                    <a:pt x="19385" y="3661"/>
                    <a:pt x="18787" y="2044"/>
                    <a:pt x="18193" y="427"/>
                  </a:cubicBezTo>
                  <a:cubicBezTo>
                    <a:pt x="17428" y="257"/>
                    <a:pt x="16045" y="0"/>
                    <a:pt x="14279" y="0"/>
                  </a:cubicBezTo>
                  <a:close/>
                </a:path>
              </a:pathLst>
            </a:custGeom>
            <a:solidFill>
              <a:srgbClr val="4772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541;p56"/>
            <p:cNvSpPr/>
            <p:nvPr/>
          </p:nvSpPr>
          <p:spPr>
            <a:xfrm>
              <a:off x="2845573" y="3299786"/>
              <a:ext cx="293818" cy="454603"/>
            </a:xfrm>
            <a:custGeom>
              <a:avLst/>
              <a:gdLst/>
              <a:ahLst/>
              <a:cxnLst/>
              <a:rect l="l" t="t" r="r" b="b"/>
              <a:pathLst>
                <a:path w="9501" h="14699" extrusionOk="0">
                  <a:moveTo>
                    <a:pt x="4436" y="1"/>
                  </a:moveTo>
                  <a:cubicBezTo>
                    <a:pt x="2122" y="1535"/>
                    <a:pt x="684" y="3265"/>
                    <a:pt x="1" y="4175"/>
                  </a:cubicBezTo>
                  <a:lnTo>
                    <a:pt x="3880" y="14698"/>
                  </a:lnTo>
                  <a:cubicBezTo>
                    <a:pt x="5459" y="14547"/>
                    <a:pt x="7372" y="14262"/>
                    <a:pt x="9500" y="13730"/>
                  </a:cubicBezTo>
                  <a:lnTo>
                    <a:pt x="4436" y="1"/>
                  </a:ln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542;p56"/>
            <p:cNvSpPr/>
            <p:nvPr/>
          </p:nvSpPr>
          <p:spPr>
            <a:xfrm>
              <a:off x="2972026" y="3542050"/>
              <a:ext cx="556155" cy="216554"/>
            </a:xfrm>
            <a:custGeom>
              <a:avLst/>
              <a:gdLst/>
              <a:ahLst/>
              <a:cxnLst/>
              <a:rect l="l" t="t" r="r" b="b"/>
              <a:pathLst>
                <a:path w="17984" h="7002" extrusionOk="0">
                  <a:moveTo>
                    <a:pt x="15559" y="1"/>
                  </a:moveTo>
                  <a:cubicBezTo>
                    <a:pt x="6263" y="1"/>
                    <a:pt x="0" y="6879"/>
                    <a:pt x="0" y="6879"/>
                  </a:cubicBezTo>
                  <a:cubicBezTo>
                    <a:pt x="741" y="6963"/>
                    <a:pt x="1467" y="7002"/>
                    <a:pt x="2175" y="7002"/>
                  </a:cubicBezTo>
                  <a:cubicBezTo>
                    <a:pt x="11566" y="7002"/>
                    <a:pt x="17984" y="157"/>
                    <a:pt x="17984" y="157"/>
                  </a:cubicBezTo>
                  <a:cubicBezTo>
                    <a:pt x="17155" y="50"/>
                    <a:pt x="16346" y="1"/>
                    <a:pt x="15559" y="1"/>
                  </a:cubicBezTo>
                  <a:close/>
                </a:path>
              </a:pathLst>
            </a:custGeom>
            <a:solidFill>
              <a:srgbClr val="5386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543;p56"/>
            <p:cNvSpPr/>
            <p:nvPr/>
          </p:nvSpPr>
          <p:spPr>
            <a:xfrm>
              <a:off x="3006199" y="3552597"/>
              <a:ext cx="505438" cy="196823"/>
            </a:xfrm>
            <a:custGeom>
              <a:avLst/>
              <a:gdLst/>
              <a:ahLst/>
              <a:cxnLst/>
              <a:rect l="l" t="t" r="r" b="b"/>
              <a:pathLst>
                <a:path w="16344" h="6364" extrusionOk="0">
                  <a:moveTo>
                    <a:pt x="14144" y="0"/>
                  </a:moveTo>
                  <a:cubicBezTo>
                    <a:pt x="5693" y="0"/>
                    <a:pt x="1" y="6253"/>
                    <a:pt x="1" y="6253"/>
                  </a:cubicBezTo>
                  <a:cubicBezTo>
                    <a:pt x="672" y="6329"/>
                    <a:pt x="1329" y="6364"/>
                    <a:pt x="1971" y="6364"/>
                  </a:cubicBezTo>
                  <a:cubicBezTo>
                    <a:pt x="10508" y="6364"/>
                    <a:pt x="16343" y="141"/>
                    <a:pt x="16343" y="141"/>
                  </a:cubicBezTo>
                  <a:cubicBezTo>
                    <a:pt x="15592" y="45"/>
                    <a:pt x="14858" y="0"/>
                    <a:pt x="14144" y="0"/>
                  </a:cubicBez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544;p56"/>
            <p:cNvSpPr/>
            <p:nvPr/>
          </p:nvSpPr>
          <p:spPr>
            <a:xfrm>
              <a:off x="5538378" y="4334101"/>
              <a:ext cx="459113" cy="492459"/>
            </a:xfrm>
            <a:custGeom>
              <a:avLst/>
              <a:gdLst/>
              <a:ahLst/>
              <a:cxnLst/>
              <a:rect l="l" t="t" r="r" b="b"/>
              <a:pathLst>
                <a:path w="14846" h="15923" extrusionOk="0">
                  <a:moveTo>
                    <a:pt x="13004" y="0"/>
                  </a:moveTo>
                  <a:cubicBezTo>
                    <a:pt x="9769" y="0"/>
                    <a:pt x="3110" y="719"/>
                    <a:pt x="0" y="6278"/>
                  </a:cubicBezTo>
                  <a:lnTo>
                    <a:pt x="3152" y="15895"/>
                  </a:lnTo>
                  <a:lnTo>
                    <a:pt x="9524" y="15922"/>
                  </a:lnTo>
                  <a:lnTo>
                    <a:pt x="14845" y="87"/>
                  </a:lnTo>
                  <a:cubicBezTo>
                    <a:pt x="14845" y="87"/>
                    <a:pt x="14133" y="0"/>
                    <a:pt x="130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545;p56"/>
            <p:cNvSpPr/>
            <p:nvPr/>
          </p:nvSpPr>
          <p:spPr>
            <a:xfrm>
              <a:off x="5738927" y="3713983"/>
              <a:ext cx="568123" cy="886073"/>
            </a:xfrm>
            <a:custGeom>
              <a:avLst/>
              <a:gdLst/>
              <a:ahLst/>
              <a:cxnLst/>
              <a:rect l="l" t="t" r="r" b="b"/>
              <a:pathLst>
                <a:path w="18371" h="28650" extrusionOk="0">
                  <a:moveTo>
                    <a:pt x="11756" y="0"/>
                  </a:moveTo>
                  <a:cubicBezTo>
                    <a:pt x="11540" y="0"/>
                    <a:pt x="11312" y="102"/>
                    <a:pt x="11193" y="307"/>
                  </a:cubicBezTo>
                  <a:lnTo>
                    <a:pt x="7969" y="4877"/>
                  </a:lnTo>
                  <a:cubicBezTo>
                    <a:pt x="7162" y="6020"/>
                    <a:pt x="6156" y="7012"/>
                    <a:pt x="4975" y="7771"/>
                  </a:cubicBezTo>
                  <a:cubicBezTo>
                    <a:pt x="4831" y="7864"/>
                    <a:pt x="4693" y="7942"/>
                    <a:pt x="4570" y="8008"/>
                  </a:cubicBezTo>
                  <a:cubicBezTo>
                    <a:pt x="4457" y="7150"/>
                    <a:pt x="4234" y="5615"/>
                    <a:pt x="3986" y="4475"/>
                  </a:cubicBezTo>
                  <a:cubicBezTo>
                    <a:pt x="3771" y="3472"/>
                    <a:pt x="3382" y="3250"/>
                    <a:pt x="3089" y="3250"/>
                  </a:cubicBezTo>
                  <a:cubicBezTo>
                    <a:pt x="2896" y="3250"/>
                    <a:pt x="2745" y="3346"/>
                    <a:pt x="2713" y="3380"/>
                  </a:cubicBezTo>
                  <a:cubicBezTo>
                    <a:pt x="2679" y="3415"/>
                    <a:pt x="2613" y="4451"/>
                    <a:pt x="2555" y="5635"/>
                  </a:cubicBezTo>
                  <a:cubicBezTo>
                    <a:pt x="2438" y="7888"/>
                    <a:pt x="2517" y="10147"/>
                    <a:pt x="2785" y="12385"/>
                  </a:cubicBezTo>
                  <a:cubicBezTo>
                    <a:pt x="2871" y="13092"/>
                    <a:pt x="2939" y="13642"/>
                    <a:pt x="2960" y="13673"/>
                  </a:cubicBezTo>
                  <a:cubicBezTo>
                    <a:pt x="2324" y="16155"/>
                    <a:pt x="1" y="28447"/>
                    <a:pt x="1" y="28447"/>
                  </a:cubicBezTo>
                  <a:lnTo>
                    <a:pt x="5425" y="28649"/>
                  </a:lnTo>
                  <a:lnTo>
                    <a:pt x="6692" y="15915"/>
                  </a:lnTo>
                  <a:cubicBezTo>
                    <a:pt x="6692" y="15915"/>
                    <a:pt x="9899" y="13649"/>
                    <a:pt x="11190" y="12351"/>
                  </a:cubicBezTo>
                  <a:cubicBezTo>
                    <a:pt x="13270" y="11455"/>
                    <a:pt x="17558" y="10034"/>
                    <a:pt x="17984" y="9725"/>
                  </a:cubicBezTo>
                  <a:cubicBezTo>
                    <a:pt x="18371" y="9447"/>
                    <a:pt x="18275" y="8875"/>
                    <a:pt x="17843" y="8875"/>
                  </a:cubicBezTo>
                  <a:cubicBezTo>
                    <a:pt x="17757" y="8875"/>
                    <a:pt x="17658" y="8897"/>
                    <a:pt x="17548" y="8949"/>
                  </a:cubicBezTo>
                  <a:cubicBezTo>
                    <a:pt x="16958" y="9224"/>
                    <a:pt x="12638" y="10278"/>
                    <a:pt x="11619" y="10525"/>
                  </a:cubicBezTo>
                  <a:cubicBezTo>
                    <a:pt x="11570" y="10332"/>
                    <a:pt x="11516" y="10126"/>
                    <a:pt x="11447" y="9913"/>
                  </a:cubicBezTo>
                  <a:lnTo>
                    <a:pt x="16717" y="5052"/>
                  </a:lnTo>
                  <a:cubicBezTo>
                    <a:pt x="16717" y="5052"/>
                    <a:pt x="17379" y="4338"/>
                    <a:pt x="17202" y="4074"/>
                  </a:cubicBezTo>
                  <a:cubicBezTo>
                    <a:pt x="17083" y="3897"/>
                    <a:pt x="16914" y="3817"/>
                    <a:pt x="16722" y="3817"/>
                  </a:cubicBezTo>
                  <a:cubicBezTo>
                    <a:pt x="16463" y="3817"/>
                    <a:pt x="16162" y="3963"/>
                    <a:pt x="15890" y="4214"/>
                  </a:cubicBezTo>
                  <a:cubicBezTo>
                    <a:pt x="15467" y="4602"/>
                    <a:pt x="11890" y="7606"/>
                    <a:pt x="10843" y="8300"/>
                  </a:cubicBezTo>
                  <a:cubicBezTo>
                    <a:pt x="10764" y="8128"/>
                    <a:pt x="10688" y="7960"/>
                    <a:pt x="10613" y="7806"/>
                  </a:cubicBezTo>
                  <a:lnTo>
                    <a:pt x="15183" y="2192"/>
                  </a:lnTo>
                  <a:cubicBezTo>
                    <a:pt x="15183" y="2192"/>
                    <a:pt x="15508" y="1684"/>
                    <a:pt x="15059" y="1313"/>
                  </a:cubicBezTo>
                  <a:cubicBezTo>
                    <a:pt x="14970" y="1240"/>
                    <a:pt x="14872" y="1210"/>
                    <a:pt x="14773" y="1210"/>
                  </a:cubicBezTo>
                  <a:cubicBezTo>
                    <a:pt x="14374" y="1210"/>
                    <a:pt x="13947" y="1688"/>
                    <a:pt x="13947" y="1688"/>
                  </a:cubicBezTo>
                  <a:cubicBezTo>
                    <a:pt x="13947" y="1688"/>
                    <a:pt x="11169" y="5011"/>
                    <a:pt x="9425" y="6594"/>
                  </a:cubicBezTo>
                  <a:cubicBezTo>
                    <a:pt x="9225" y="6518"/>
                    <a:pt x="9225" y="6518"/>
                    <a:pt x="8892" y="6453"/>
                  </a:cubicBezTo>
                  <a:cubicBezTo>
                    <a:pt x="9637" y="4595"/>
                    <a:pt x="12258" y="918"/>
                    <a:pt x="12267" y="475"/>
                  </a:cubicBezTo>
                  <a:cubicBezTo>
                    <a:pt x="12273" y="159"/>
                    <a:pt x="12024" y="0"/>
                    <a:pt x="11756" y="0"/>
                  </a:cubicBezTo>
                  <a:close/>
                </a:path>
              </a:pathLst>
            </a:custGeom>
            <a:solidFill>
              <a:srgbClr val="DCC8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546;p56"/>
            <p:cNvSpPr/>
            <p:nvPr/>
          </p:nvSpPr>
          <p:spPr>
            <a:xfrm>
              <a:off x="5756431" y="4025372"/>
              <a:ext cx="122061" cy="476562"/>
            </a:xfrm>
            <a:custGeom>
              <a:avLst/>
              <a:gdLst/>
              <a:ahLst/>
              <a:cxnLst/>
              <a:rect l="l" t="t" r="r" b="b"/>
              <a:pathLst>
                <a:path w="3947" h="15409" extrusionOk="0">
                  <a:moveTo>
                    <a:pt x="1944" y="0"/>
                  </a:moveTo>
                  <a:cubicBezTo>
                    <a:pt x="2105" y="1332"/>
                    <a:pt x="2353" y="3536"/>
                    <a:pt x="2394" y="3605"/>
                  </a:cubicBezTo>
                  <a:cubicBezTo>
                    <a:pt x="2119" y="4683"/>
                    <a:pt x="1525" y="7608"/>
                    <a:pt x="942" y="10575"/>
                  </a:cubicBezTo>
                  <a:cubicBezTo>
                    <a:pt x="602" y="12288"/>
                    <a:pt x="269" y="14015"/>
                    <a:pt x="1" y="15409"/>
                  </a:cubicBezTo>
                  <a:cubicBezTo>
                    <a:pt x="375" y="15281"/>
                    <a:pt x="739" y="15148"/>
                    <a:pt x="1086" y="15004"/>
                  </a:cubicBezTo>
                  <a:cubicBezTo>
                    <a:pt x="1443" y="13108"/>
                    <a:pt x="1717" y="11196"/>
                    <a:pt x="2040" y="9301"/>
                  </a:cubicBezTo>
                  <a:cubicBezTo>
                    <a:pt x="2253" y="8055"/>
                    <a:pt x="2459" y="6794"/>
                    <a:pt x="2772" y="5569"/>
                  </a:cubicBezTo>
                  <a:cubicBezTo>
                    <a:pt x="2902" y="5064"/>
                    <a:pt x="3946" y="4734"/>
                    <a:pt x="3644" y="4319"/>
                  </a:cubicBezTo>
                  <a:cubicBezTo>
                    <a:pt x="3262" y="3791"/>
                    <a:pt x="2731" y="3018"/>
                    <a:pt x="2497" y="2032"/>
                  </a:cubicBezTo>
                  <a:cubicBezTo>
                    <a:pt x="2329" y="1329"/>
                    <a:pt x="2137" y="666"/>
                    <a:pt x="1944" y="0"/>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547;p56"/>
            <p:cNvSpPr/>
            <p:nvPr/>
          </p:nvSpPr>
          <p:spPr>
            <a:xfrm>
              <a:off x="5884214" y="3982505"/>
              <a:ext cx="71220" cy="164132"/>
            </a:xfrm>
            <a:custGeom>
              <a:avLst/>
              <a:gdLst/>
              <a:ahLst/>
              <a:cxnLst/>
              <a:rect l="l" t="t" r="r" b="b"/>
              <a:pathLst>
                <a:path w="2303" h="5307" extrusionOk="0">
                  <a:moveTo>
                    <a:pt x="83" y="1"/>
                  </a:moveTo>
                  <a:cubicBezTo>
                    <a:pt x="22" y="1"/>
                    <a:pt x="1" y="68"/>
                    <a:pt x="54" y="253"/>
                  </a:cubicBezTo>
                  <a:cubicBezTo>
                    <a:pt x="212" y="810"/>
                    <a:pt x="501" y="1307"/>
                    <a:pt x="624" y="1884"/>
                  </a:cubicBezTo>
                  <a:cubicBezTo>
                    <a:pt x="854" y="2973"/>
                    <a:pt x="865" y="4253"/>
                    <a:pt x="469" y="5307"/>
                  </a:cubicBezTo>
                  <a:cubicBezTo>
                    <a:pt x="724" y="4630"/>
                    <a:pt x="1266" y="4109"/>
                    <a:pt x="1664" y="3504"/>
                  </a:cubicBezTo>
                  <a:cubicBezTo>
                    <a:pt x="2059" y="2897"/>
                    <a:pt x="2303" y="2076"/>
                    <a:pt x="1911" y="1469"/>
                  </a:cubicBezTo>
                  <a:cubicBezTo>
                    <a:pt x="1602" y="988"/>
                    <a:pt x="1030" y="785"/>
                    <a:pt x="624" y="404"/>
                  </a:cubicBezTo>
                  <a:cubicBezTo>
                    <a:pt x="488" y="280"/>
                    <a:pt x="205" y="1"/>
                    <a:pt x="83"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548;p56"/>
            <p:cNvSpPr/>
            <p:nvPr/>
          </p:nvSpPr>
          <p:spPr>
            <a:xfrm>
              <a:off x="6046292" y="3996887"/>
              <a:ext cx="60984" cy="105154"/>
            </a:xfrm>
            <a:custGeom>
              <a:avLst/>
              <a:gdLst/>
              <a:ahLst/>
              <a:cxnLst/>
              <a:rect l="l" t="t" r="r" b="b"/>
              <a:pathLst>
                <a:path w="1972" h="3400" extrusionOk="0">
                  <a:moveTo>
                    <a:pt x="32" y="1"/>
                  </a:moveTo>
                  <a:lnTo>
                    <a:pt x="32" y="1"/>
                  </a:lnTo>
                  <a:cubicBezTo>
                    <a:pt x="1" y="399"/>
                    <a:pt x="142" y="794"/>
                    <a:pt x="310" y="1155"/>
                  </a:cubicBezTo>
                  <a:cubicBezTo>
                    <a:pt x="481" y="1519"/>
                    <a:pt x="681" y="1872"/>
                    <a:pt x="780" y="2260"/>
                  </a:cubicBezTo>
                  <a:cubicBezTo>
                    <a:pt x="880" y="2644"/>
                    <a:pt x="856" y="3056"/>
                    <a:pt x="639" y="3400"/>
                  </a:cubicBezTo>
                  <a:cubicBezTo>
                    <a:pt x="1972" y="2700"/>
                    <a:pt x="667" y="798"/>
                    <a:pt x="32"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549;p56"/>
            <p:cNvSpPr/>
            <p:nvPr/>
          </p:nvSpPr>
          <p:spPr>
            <a:xfrm>
              <a:off x="5897233" y="4001155"/>
              <a:ext cx="405303" cy="598911"/>
            </a:xfrm>
            <a:custGeom>
              <a:avLst/>
              <a:gdLst/>
              <a:ahLst/>
              <a:cxnLst/>
              <a:rect l="l" t="t" r="r" b="b"/>
              <a:pathLst>
                <a:path w="13106" h="19365" extrusionOk="0">
                  <a:moveTo>
                    <a:pt x="13105" y="1"/>
                  </a:moveTo>
                  <a:lnTo>
                    <a:pt x="6280" y="2393"/>
                  </a:lnTo>
                  <a:lnTo>
                    <a:pt x="1951" y="5455"/>
                  </a:lnTo>
                  <a:cubicBezTo>
                    <a:pt x="1726" y="5615"/>
                    <a:pt x="1464" y="5694"/>
                    <a:pt x="1203" y="5694"/>
                  </a:cubicBezTo>
                  <a:cubicBezTo>
                    <a:pt x="917" y="5694"/>
                    <a:pt x="632" y="5599"/>
                    <a:pt x="395" y="5411"/>
                  </a:cubicBezTo>
                  <a:lnTo>
                    <a:pt x="230" y="5277"/>
                  </a:lnTo>
                  <a:lnTo>
                    <a:pt x="1072" y="6620"/>
                  </a:lnTo>
                  <a:lnTo>
                    <a:pt x="0" y="18729"/>
                  </a:lnTo>
                  <a:lnTo>
                    <a:pt x="306" y="19364"/>
                  </a:lnTo>
                  <a:lnTo>
                    <a:pt x="1573" y="6630"/>
                  </a:lnTo>
                  <a:cubicBezTo>
                    <a:pt x="1573" y="6630"/>
                    <a:pt x="4780" y="4364"/>
                    <a:pt x="6071" y="3066"/>
                  </a:cubicBezTo>
                  <a:cubicBezTo>
                    <a:pt x="8151" y="2170"/>
                    <a:pt x="12439" y="749"/>
                    <a:pt x="12865" y="440"/>
                  </a:cubicBezTo>
                  <a:cubicBezTo>
                    <a:pt x="13026" y="323"/>
                    <a:pt x="13102" y="158"/>
                    <a:pt x="13105"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550;p56"/>
            <p:cNvSpPr/>
            <p:nvPr/>
          </p:nvSpPr>
          <p:spPr>
            <a:xfrm>
              <a:off x="6215854" y="3307642"/>
              <a:ext cx="447578" cy="317564"/>
            </a:xfrm>
            <a:custGeom>
              <a:avLst/>
              <a:gdLst/>
              <a:ahLst/>
              <a:cxnLst/>
              <a:rect l="l" t="t" r="r" b="b"/>
              <a:pathLst>
                <a:path w="14473" h="10268" extrusionOk="0">
                  <a:moveTo>
                    <a:pt x="11890" y="0"/>
                  </a:moveTo>
                  <a:cubicBezTo>
                    <a:pt x="11585" y="1236"/>
                    <a:pt x="11279" y="2469"/>
                    <a:pt x="10974" y="3705"/>
                  </a:cubicBezTo>
                  <a:cubicBezTo>
                    <a:pt x="10967" y="3740"/>
                    <a:pt x="10956" y="3770"/>
                    <a:pt x="10950" y="3801"/>
                  </a:cubicBezTo>
                  <a:cubicBezTo>
                    <a:pt x="10915" y="3811"/>
                    <a:pt x="10885" y="3822"/>
                    <a:pt x="10850" y="3835"/>
                  </a:cubicBezTo>
                  <a:cubicBezTo>
                    <a:pt x="10493" y="3990"/>
                    <a:pt x="10328" y="4402"/>
                    <a:pt x="10482" y="4759"/>
                  </a:cubicBezTo>
                  <a:cubicBezTo>
                    <a:pt x="10500" y="4800"/>
                    <a:pt x="10520" y="4838"/>
                    <a:pt x="10544" y="4873"/>
                  </a:cubicBezTo>
                  <a:cubicBezTo>
                    <a:pt x="9377" y="6589"/>
                    <a:pt x="8031" y="8258"/>
                    <a:pt x="6194" y="9147"/>
                  </a:cubicBezTo>
                  <a:cubicBezTo>
                    <a:pt x="5474" y="9493"/>
                    <a:pt x="4621" y="9685"/>
                    <a:pt x="3776" y="9685"/>
                  </a:cubicBezTo>
                  <a:cubicBezTo>
                    <a:pt x="2494" y="9685"/>
                    <a:pt x="1228" y="9245"/>
                    <a:pt x="454" y="8234"/>
                  </a:cubicBezTo>
                  <a:lnTo>
                    <a:pt x="1" y="8581"/>
                  </a:lnTo>
                  <a:cubicBezTo>
                    <a:pt x="911" y="9772"/>
                    <a:pt x="2326" y="10268"/>
                    <a:pt x="3742" y="10268"/>
                  </a:cubicBezTo>
                  <a:cubicBezTo>
                    <a:pt x="4693" y="10268"/>
                    <a:pt x="5643" y="10044"/>
                    <a:pt x="6442" y="9658"/>
                  </a:cubicBezTo>
                  <a:cubicBezTo>
                    <a:pt x="8405" y="8711"/>
                    <a:pt x="9813" y="6963"/>
                    <a:pt x="11032" y="5174"/>
                  </a:cubicBezTo>
                  <a:cubicBezTo>
                    <a:pt x="11064" y="5178"/>
                    <a:pt x="11096" y="5180"/>
                    <a:pt x="11128" y="5180"/>
                  </a:cubicBezTo>
                  <a:cubicBezTo>
                    <a:pt x="11221" y="5180"/>
                    <a:pt x="11314" y="5163"/>
                    <a:pt x="11403" y="5123"/>
                  </a:cubicBezTo>
                  <a:cubicBezTo>
                    <a:pt x="11681" y="5006"/>
                    <a:pt x="11842" y="4724"/>
                    <a:pt x="11825" y="4440"/>
                  </a:cubicBezTo>
                  <a:cubicBezTo>
                    <a:pt x="12886" y="3773"/>
                    <a:pt x="14472" y="1803"/>
                    <a:pt x="14472" y="1803"/>
                  </a:cubicBezTo>
                  <a:cubicBezTo>
                    <a:pt x="14472" y="1803"/>
                    <a:pt x="12752" y="601"/>
                    <a:pt x="1189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551;p56"/>
            <p:cNvSpPr/>
            <p:nvPr/>
          </p:nvSpPr>
          <p:spPr>
            <a:xfrm>
              <a:off x="5958496" y="3336220"/>
              <a:ext cx="429734" cy="535386"/>
            </a:xfrm>
            <a:custGeom>
              <a:avLst/>
              <a:gdLst/>
              <a:ahLst/>
              <a:cxnLst/>
              <a:rect l="l" t="t" r="r" b="b"/>
              <a:pathLst>
                <a:path w="13896" h="17311" extrusionOk="0">
                  <a:moveTo>
                    <a:pt x="477" y="0"/>
                  </a:moveTo>
                  <a:lnTo>
                    <a:pt x="0" y="415"/>
                  </a:lnTo>
                  <a:lnTo>
                    <a:pt x="13369" y="17310"/>
                  </a:lnTo>
                  <a:lnTo>
                    <a:pt x="13895" y="16819"/>
                  </a:lnTo>
                  <a:lnTo>
                    <a:pt x="12260" y="4456"/>
                  </a:lnTo>
                  <a:lnTo>
                    <a:pt x="477" y="0"/>
                  </a:lnTo>
                  <a:close/>
                </a:path>
              </a:pathLst>
            </a:custGeom>
            <a:solidFill>
              <a:srgbClr val="598C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552;p56"/>
            <p:cNvSpPr/>
            <p:nvPr/>
          </p:nvSpPr>
          <p:spPr>
            <a:xfrm>
              <a:off x="5958496" y="3349056"/>
              <a:ext cx="414426" cy="522644"/>
            </a:xfrm>
            <a:custGeom>
              <a:avLst/>
              <a:gdLst/>
              <a:ahLst/>
              <a:cxnLst/>
              <a:rect l="l" t="t" r="r" b="b"/>
              <a:pathLst>
                <a:path w="13401" h="16899" extrusionOk="0">
                  <a:moveTo>
                    <a:pt x="0" y="0"/>
                  </a:moveTo>
                  <a:lnTo>
                    <a:pt x="1648" y="12457"/>
                  </a:lnTo>
                  <a:lnTo>
                    <a:pt x="13401" y="16899"/>
                  </a:lnTo>
                  <a:lnTo>
                    <a:pt x="11753" y="4443"/>
                  </a:lnTo>
                  <a:lnTo>
                    <a:pt x="0" y="0"/>
                  </a:ln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553;p56"/>
            <p:cNvSpPr/>
            <p:nvPr/>
          </p:nvSpPr>
          <p:spPr>
            <a:xfrm>
              <a:off x="5966784" y="3411593"/>
              <a:ext cx="394789" cy="455779"/>
            </a:xfrm>
            <a:custGeom>
              <a:avLst/>
              <a:gdLst/>
              <a:ahLst/>
              <a:cxnLst/>
              <a:rect l="l" t="t" r="r" b="b"/>
              <a:pathLst>
                <a:path w="12766" h="14737" extrusionOk="0">
                  <a:moveTo>
                    <a:pt x="0" y="0"/>
                  </a:moveTo>
                  <a:lnTo>
                    <a:pt x="1380" y="10435"/>
                  </a:lnTo>
                  <a:lnTo>
                    <a:pt x="12765" y="14737"/>
                  </a:lnTo>
                  <a:cubicBezTo>
                    <a:pt x="12295" y="11948"/>
                    <a:pt x="11821" y="9157"/>
                    <a:pt x="11347" y="6366"/>
                  </a:cubicBezTo>
                  <a:cubicBezTo>
                    <a:pt x="9122" y="4622"/>
                    <a:pt x="6355" y="2805"/>
                    <a:pt x="3008" y="1254"/>
                  </a:cubicBezTo>
                  <a:cubicBezTo>
                    <a:pt x="1978" y="777"/>
                    <a:pt x="972" y="361"/>
                    <a:pt x="0" y="0"/>
                  </a:cubicBezTo>
                  <a:close/>
                </a:path>
              </a:pathLst>
            </a:custGeom>
            <a:solidFill>
              <a:srgbClr val="4169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554;p56"/>
            <p:cNvSpPr/>
            <p:nvPr/>
          </p:nvSpPr>
          <p:spPr>
            <a:xfrm>
              <a:off x="5882575" y="3465100"/>
              <a:ext cx="398283" cy="423707"/>
            </a:xfrm>
            <a:custGeom>
              <a:avLst/>
              <a:gdLst/>
              <a:ahLst/>
              <a:cxnLst/>
              <a:rect l="l" t="t" r="r" b="b"/>
              <a:pathLst>
                <a:path w="12879" h="13700" extrusionOk="0">
                  <a:moveTo>
                    <a:pt x="5432" y="1"/>
                  </a:moveTo>
                  <a:cubicBezTo>
                    <a:pt x="3623" y="1436"/>
                    <a:pt x="1813" y="2875"/>
                    <a:pt x="1" y="4309"/>
                  </a:cubicBezTo>
                  <a:cubicBezTo>
                    <a:pt x="643" y="5776"/>
                    <a:pt x="1659" y="7692"/>
                    <a:pt x="3262" y="9669"/>
                  </a:cubicBezTo>
                  <a:cubicBezTo>
                    <a:pt x="4729" y="11478"/>
                    <a:pt x="6232" y="12790"/>
                    <a:pt x="7448" y="13700"/>
                  </a:cubicBezTo>
                  <a:cubicBezTo>
                    <a:pt x="9256" y="12265"/>
                    <a:pt x="11069" y="10830"/>
                    <a:pt x="12879" y="9394"/>
                  </a:cubicBezTo>
                  <a:cubicBezTo>
                    <a:pt x="12783" y="8413"/>
                    <a:pt x="12402" y="5854"/>
                    <a:pt x="10417" y="3444"/>
                  </a:cubicBezTo>
                  <a:cubicBezTo>
                    <a:pt x="8584" y="1213"/>
                    <a:pt x="6380" y="324"/>
                    <a:pt x="5432" y="1"/>
                  </a:cubicBezTo>
                  <a:close/>
                </a:path>
              </a:pathLst>
            </a:custGeom>
            <a:solidFill>
              <a:srgbClr val="4C7A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555;p56"/>
            <p:cNvSpPr/>
            <p:nvPr/>
          </p:nvSpPr>
          <p:spPr>
            <a:xfrm>
              <a:off x="5914118" y="3465100"/>
              <a:ext cx="366740" cy="351831"/>
            </a:xfrm>
            <a:custGeom>
              <a:avLst/>
              <a:gdLst/>
              <a:ahLst/>
              <a:cxnLst/>
              <a:rect l="l" t="t" r="r" b="b"/>
              <a:pathLst>
                <a:path w="11859" h="11376" extrusionOk="0">
                  <a:moveTo>
                    <a:pt x="4412" y="1"/>
                  </a:moveTo>
                  <a:cubicBezTo>
                    <a:pt x="2942" y="1168"/>
                    <a:pt x="1470" y="2336"/>
                    <a:pt x="1" y="3503"/>
                  </a:cubicBezTo>
                  <a:cubicBezTo>
                    <a:pt x="1597" y="3596"/>
                    <a:pt x="3169" y="3846"/>
                    <a:pt x="4598" y="4536"/>
                  </a:cubicBezTo>
                  <a:cubicBezTo>
                    <a:pt x="7211" y="5797"/>
                    <a:pt x="9003" y="8499"/>
                    <a:pt x="9356" y="11375"/>
                  </a:cubicBezTo>
                  <a:cubicBezTo>
                    <a:pt x="10190" y="10716"/>
                    <a:pt x="11025" y="10053"/>
                    <a:pt x="11859" y="9394"/>
                  </a:cubicBezTo>
                  <a:cubicBezTo>
                    <a:pt x="11763" y="8413"/>
                    <a:pt x="11382" y="5854"/>
                    <a:pt x="9397" y="3444"/>
                  </a:cubicBezTo>
                  <a:cubicBezTo>
                    <a:pt x="7564" y="1213"/>
                    <a:pt x="5360" y="324"/>
                    <a:pt x="4412" y="1"/>
                  </a:cubicBezTo>
                  <a:close/>
                </a:path>
              </a:pathLst>
            </a:custGeom>
            <a:solidFill>
              <a:srgbClr val="4772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556;p56"/>
            <p:cNvSpPr/>
            <p:nvPr/>
          </p:nvSpPr>
          <p:spPr>
            <a:xfrm>
              <a:off x="5882575" y="3465100"/>
              <a:ext cx="270346" cy="229482"/>
            </a:xfrm>
            <a:custGeom>
              <a:avLst/>
              <a:gdLst/>
              <a:ahLst/>
              <a:cxnLst/>
              <a:rect l="l" t="t" r="r" b="b"/>
              <a:pathLst>
                <a:path w="8742" h="7420" extrusionOk="0">
                  <a:moveTo>
                    <a:pt x="5432" y="1"/>
                  </a:moveTo>
                  <a:lnTo>
                    <a:pt x="1" y="4309"/>
                  </a:lnTo>
                  <a:cubicBezTo>
                    <a:pt x="395" y="5206"/>
                    <a:pt x="931" y="6274"/>
                    <a:pt x="1652" y="7420"/>
                  </a:cubicBezTo>
                  <a:lnTo>
                    <a:pt x="8741" y="1804"/>
                  </a:lnTo>
                  <a:cubicBezTo>
                    <a:pt x="7393" y="739"/>
                    <a:pt x="6098" y="227"/>
                    <a:pt x="5432" y="1"/>
                  </a:cubicBez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557;p56"/>
            <p:cNvSpPr/>
            <p:nvPr/>
          </p:nvSpPr>
          <p:spPr>
            <a:xfrm>
              <a:off x="5883657" y="3602207"/>
              <a:ext cx="229247" cy="286605"/>
            </a:xfrm>
            <a:custGeom>
              <a:avLst/>
              <a:gdLst/>
              <a:ahLst/>
              <a:cxnLst/>
              <a:rect l="l" t="t" r="r" b="b"/>
              <a:pathLst>
                <a:path w="7413" h="9267" extrusionOk="0">
                  <a:moveTo>
                    <a:pt x="0" y="0"/>
                  </a:moveTo>
                  <a:lnTo>
                    <a:pt x="0" y="0"/>
                  </a:lnTo>
                  <a:cubicBezTo>
                    <a:pt x="1332" y="6431"/>
                    <a:pt x="7413" y="9267"/>
                    <a:pt x="7413" y="9267"/>
                  </a:cubicBezTo>
                  <a:cubicBezTo>
                    <a:pt x="6169" y="2768"/>
                    <a:pt x="1" y="0"/>
                    <a:pt x="0" y="0"/>
                  </a:cubicBezTo>
                  <a:close/>
                </a:path>
              </a:pathLst>
            </a:custGeom>
            <a:solidFill>
              <a:srgbClr val="5386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558;p56"/>
            <p:cNvSpPr/>
            <p:nvPr/>
          </p:nvSpPr>
          <p:spPr>
            <a:xfrm>
              <a:off x="5895408" y="3620578"/>
              <a:ext cx="208342" cy="260379"/>
            </a:xfrm>
            <a:custGeom>
              <a:avLst/>
              <a:gdLst/>
              <a:ahLst/>
              <a:cxnLst/>
              <a:rect l="l" t="t" r="r" b="b"/>
              <a:pathLst>
                <a:path w="6737" h="8419" extrusionOk="0">
                  <a:moveTo>
                    <a:pt x="1" y="0"/>
                  </a:moveTo>
                  <a:lnTo>
                    <a:pt x="1" y="0"/>
                  </a:lnTo>
                  <a:cubicBezTo>
                    <a:pt x="1213" y="5844"/>
                    <a:pt x="6737" y="8419"/>
                    <a:pt x="6737" y="8419"/>
                  </a:cubicBezTo>
                  <a:cubicBezTo>
                    <a:pt x="5607" y="2514"/>
                    <a:pt x="1" y="0"/>
                    <a:pt x="1" y="0"/>
                  </a:cubicBezTo>
                  <a:close/>
                </a:path>
              </a:pathLst>
            </a:custGeom>
            <a:solidFill>
              <a:srgbClr val="436F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559;p56"/>
            <p:cNvSpPr/>
            <p:nvPr/>
          </p:nvSpPr>
          <p:spPr>
            <a:xfrm>
              <a:off x="4294632" y="4446805"/>
              <a:ext cx="417426" cy="415851"/>
            </a:xfrm>
            <a:custGeom>
              <a:avLst/>
              <a:gdLst/>
              <a:ahLst/>
              <a:cxnLst/>
              <a:rect l="l" t="t" r="r" b="b"/>
              <a:pathLst>
                <a:path w="13498" h="13446" extrusionOk="0">
                  <a:moveTo>
                    <a:pt x="9309" y="1"/>
                  </a:moveTo>
                  <a:cubicBezTo>
                    <a:pt x="6353" y="1"/>
                    <a:pt x="2491" y="735"/>
                    <a:pt x="0" y="4021"/>
                  </a:cubicBezTo>
                  <a:lnTo>
                    <a:pt x="1553" y="12660"/>
                  </a:lnTo>
                  <a:lnTo>
                    <a:pt x="7025" y="13446"/>
                  </a:lnTo>
                  <a:lnTo>
                    <a:pt x="13497" y="481"/>
                  </a:lnTo>
                  <a:cubicBezTo>
                    <a:pt x="13497" y="481"/>
                    <a:pt x="11700" y="1"/>
                    <a:pt x="93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560;p56"/>
            <p:cNvSpPr/>
            <p:nvPr/>
          </p:nvSpPr>
          <p:spPr>
            <a:xfrm>
              <a:off x="4420249" y="3746210"/>
              <a:ext cx="353782" cy="1092081"/>
            </a:xfrm>
            <a:custGeom>
              <a:avLst/>
              <a:gdLst/>
              <a:ahLst/>
              <a:cxnLst/>
              <a:rect l="l" t="t" r="r" b="b"/>
              <a:pathLst>
                <a:path w="11440" h="35311" extrusionOk="0">
                  <a:moveTo>
                    <a:pt x="10300" y="1"/>
                  </a:moveTo>
                  <a:cubicBezTo>
                    <a:pt x="9853" y="1"/>
                    <a:pt x="9514" y="637"/>
                    <a:pt x="9410" y="1099"/>
                  </a:cubicBezTo>
                  <a:lnTo>
                    <a:pt x="7715" y="7165"/>
                  </a:lnTo>
                  <a:cubicBezTo>
                    <a:pt x="7598" y="7209"/>
                    <a:pt x="7474" y="7247"/>
                    <a:pt x="7334" y="7271"/>
                  </a:cubicBezTo>
                  <a:lnTo>
                    <a:pt x="3300" y="8024"/>
                  </a:lnTo>
                  <a:lnTo>
                    <a:pt x="1926" y="3303"/>
                  </a:lnTo>
                  <a:cubicBezTo>
                    <a:pt x="1823" y="2877"/>
                    <a:pt x="1475" y="2339"/>
                    <a:pt x="1036" y="2339"/>
                  </a:cubicBezTo>
                  <a:cubicBezTo>
                    <a:pt x="997" y="2339"/>
                    <a:pt x="957" y="2343"/>
                    <a:pt x="917" y="2352"/>
                  </a:cubicBezTo>
                  <a:cubicBezTo>
                    <a:pt x="422" y="2462"/>
                    <a:pt x="577" y="3015"/>
                    <a:pt x="670" y="3481"/>
                  </a:cubicBezTo>
                  <a:lnTo>
                    <a:pt x="2002" y="9180"/>
                  </a:lnTo>
                  <a:cubicBezTo>
                    <a:pt x="3083" y="13438"/>
                    <a:pt x="2356" y="14753"/>
                    <a:pt x="3121" y="17345"/>
                  </a:cubicBezTo>
                  <a:cubicBezTo>
                    <a:pt x="3320" y="18018"/>
                    <a:pt x="3303" y="18557"/>
                    <a:pt x="3156" y="19236"/>
                  </a:cubicBezTo>
                  <a:cubicBezTo>
                    <a:pt x="3045" y="19738"/>
                    <a:pt x="2932" y="20239"/>
                    <a:pt x="2812" y="20740"/>
                  </a:cubicBezTo>
                  <a:cubicBezTo>
                    <a:pt x="2576" y="21743"/>
                    <a:pt x="2328" y="22742"/>
                    <a:pt x="2094" y="23744"/>
                  </a:cubicBezTo>
                  <a:cubicBezTo>
                    <a:pt x="1658" y="25646"/>
                    <a:pt x="1219" y="27549"/>
                    <a:pt x="783" y="29451"/>
                  </a:cubicBezTo>
                  <a:cubicBezTo>
                    <a:pt x="591" y="30278"/>
                    <a:pt x="402" y="31109"/>
                    <a:pt x="210" y="31937"/>
                  </a:cubicBezTo>
                  <a:cubicBezTo>
                    <a:pt x="1" y="33581"/>
                    <a:pt x="1167" y="35081"/>
                    <a:pt x="2809" y="35287"/>
                  </a:cubicBezTo>
                  <a:cubicBezTo>
                    <a:pt x="2935" y="35303"/>
                    <a:pt x="3061" y="35310"/>
                    <a:pt x="3185" y="35310"/>
                  </a:cubicBezTo>
                  <a:cubicBezTo>
                    <a:pt x="4673" y="35310"/>
                    <a:pt x="5962" y="34203"/>
                    <a:pt x="6152" y="32688"/>
                  </a:cubicBezTo>
                  <a:cubicBezTo>
                    <a:pt x="6826" y="27339"/>
                    <a:pt x="6225" y="22007"/>
                    <a:pt x="8003" y="18262"/>
                  </a:cubicBezTo>
                  <a:cubicBezTo>
                    <a:pt x="8797" y="16596"/>
                    <a:pt x="9452" y="15824"/>
                    <a:pt x="9452" y="15824"/>
                  </a:cubicBezTo>
                  <a:cubicBezTo>
                    <a:pt x="9452" y="15824"/>
                    <a:pt x="11440" y="13047"/>
                    <a:pt x="10939" y="12308"/>
                  </a:cubicBezTo>
                  <a:cubicBezTo>
                    <a:pt x="10499" y="11659"/>
                    <a:pt x="9634" y="9761"/>
                    <a:pt x="9359" y="8226"/>
                  </a:cubicBezTo>
                  <a:lnTo>
                    <a:pt x="10863" y="1194"/>
                  </a:lnTo>
                  <a:cubicBezTo>
                    <a:pt x="10952" y="697"/>
                    <a:pt x="10894" y="110"/>
                    <a:pt x="10396" y="10"/>
                  </a:cubicBezTo>
                  <a:cubicBezTo>
                    <a:pt x="10364" y="4"/>
                    <a:pt x="10332" y="1"/>
                    <a:pt x="10300" y="1"/>
                  </a:cubicBezTo>
                  <a:close/>
                </a:path>
              </a:pathLst>
            </a:custGeom>
            <a:solidFill>
              <a:srgbClr val="DCC8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61;p56"/>
            <p:cNvSpPr/>
            <p:nvPr/>
          </p:nvSpPr>
          <p:spPr>
            <a:xfrm>
              <a:off x="4471090" y="3886038"/>
              <a:ext cx="68715" cy="137751"/>
            </a:xfrm>
            <a:custGeom>
              <a:avLst/>
              <a:gdLst/>
              <a:ahLst/>
              <a:cxnLst/>
              <a:rect l="l" t="t" r="r" b="b"/>
              <a:pathLst>
                <a:path w="2222" h="4454" extrusionOk="0">
                  <a:moveTo>
                    <a:pt x="636" y="1"/>
                  </a:moveTo>
                  <a:cubicBezTo>
                    <a:pt x="585" y="351"/>
                    <a:pt x="344" y="690"/>
                    <a:pt x="0" y="742"/>
                  </a:cubicBezTo>
                  <a:cubicBezTo>
                    <a:pt x="58" y="755"/>
                    <a:pt x="116" y="761"/>
                    <a:pt x="174" y="761"/>
                  </a:cubicBezTo>
                  <a:cubicBezTo>
                    <a:pt x="337" y="761"/>
                    <a:pt x="499" y="713"/>
                    <a:pt x="636" y="622"/>
                  </a:cubicBezTo>
                  <a:cubicBezTo>
                    <a:pt x="674" y="893"/>
                    <a:pt x="804" y="1137"/>
                    <a:pt x="907" y="1387"/>
                  </a:cubicBezTo>
                  <a:cubicBezTo>
                    <a:pt x="1010" y="1638"/>
                    <a:pt x="1089" y="1920"/>
                    <a:pt x="1020" y="2181"/>
                  </a:cubicBezTo>
                  <a:cubicBezTo>
                    <a:pt x="957" y="2413"/>
                    <a:pt x="741" y="2612"/>
                    <a:pt x="514" y="2612"/>
                  </a:cubicBezTo>
                  <a:cubicBezTo>
                    <a:pt x="481" y="2612"/>
                    <a:pt x="449" y="2608"/>
                    <a:pt x="417" y="2599"/>
                  </a:cubicBezTo>
                  <a:lnTo>
                    <a:pt x="417" y="2599"/>
                  </a:lnTo>
                  <a:cubicBezTo>
                    <a:pt x="496" y="2621"/>
                    <a:pt x="578" y="2631"/>
                    <a:pt x="660" y="2631"/>
                  </a:cubicBezTo>
                  <a:cubicBezTo>
                    <a:pt x="819" y="2631"/>
                    <a:pt x="978" y="2592"/>
                    <a:pt x="1117" y="2517"/>
                  </a:cubicBezTo>
                  <a:cubicBezTo>
                    <a:pt x="1282" y="3176"/>
                    <a:pt x="1498" y="3826"/>
                    <a:pt x="1759" y="4453"/>
                  </a:cubicBezTo>
                  <a:cubicBezTo>
                    <a:pt x="1892" y="4354"/>
                    <a:pt x="2054" y="4299"/>
                    <a:pt x="2222" y="4292"/>
                  </a:cubicBezTo>
                  <a:cubicBezTo>
                    <a:pt x="2201" y="3997"/>
                    <a:pt x="2181" y="3702"/>
                    <a:pt x="2160" y="3409"/>
                  </a:cubicBezTo>
                  <a:lnTo>
                    <a:pt x="1656" y="3503"/>
                  </a:lnTo>
                  <a:lnTo>
                    <a:pt x="636" y="1"/>
                  </a:ln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62;p56"/>
            <p:cNvSpPr/>
            <p:nvPr/>
          </p:nvSpPr>
          <p:spPr>
            <a:xfrm>
              <a:off x="4627448" y="3757654"/>
              <a:ext cx="97599" cy="227039"/>
            </a:xfrm>
            <a:custGeom>
              <a:avLst/>
              <a:gdLst/>
              <a:ahLst/>
              <a:cxnLst/>
              <a:rect l="l" t="t" r="r" b="b"/>
              <a:pathLst>
                <a:path w="3156" h="7341" extrusionOk="0">
                  <a:moveTo>
                    <a:pt x="3030" y="0"/>
                  </a:moveTo>
                  <a:lnTo>
                    <a:pt x="3030" y="0"/>
                  </a:lnTo>
                  <a:cubicBezTo>
                    <a:pt x="2875" y="220"/>
                    <a:pt x="2762" y="495"/>
                    <a:pt x="2710" y="729"/>
                  </a:cubicBezTo>
                  <a:lnTo>
                    <a:pt x="1015" y="6795"/>
                  </a:lnTo>
                  <a:cubicBezTo>
                    <a:pt x="898" y="6839"/>
                    <a:pt x="774" y="6877"/>
                    <a:pt x="634" y="6901"/>
                  </a:cubicBezTo>
                  <a:lnTo>
                    <a:pt x="98" y="7001"/>
                  </a:lnTo>
                  <a:cubicBezTo>
                    <a:pt x="75" y="7124"/>
                    <a:pt x="1" y="7341"/>
                    <a:pt x="64" y="7341"/>
                  </a:cubicBezTo>
                  <a:cubicBezTo>
                    <a:pt x="68" y="7341"/>
                    <a:pt x="73" y="7340"/>
                    <a:pt x="78" y="7338"/>
                  </a:cubicBezTo>
                  <a:cubicBezTo>
                    <a:pt x="491" y="7205"/>
                    <a:pt x="890" y="7153"/>
                    <a:pt x="1242" y="7153"/>
                  </a:cubicBezTo>
                  <a:cubicBezTo>
                    <a:pt x="1655" y="7153"/>
                    <a:pt x="2002" y="7226"/>
                    <a:pt x="2227" y="7324"/>
                  </a:cubicBezTo>
                  <a:cubicBezTo>
                    <a:pt x="1214" y="6792"/>
                    <a:pt x="1385" y="6586"/>
                    <a:pt x="1400" y="6253"/>
                  </a:cubicBezTo>
                  <a:cubicBezTo>
                    <a:pt x="1413" y="5917"/>
                    <a:pt x="1530" y="5590"/>
                    <a:pt x="1639" y="5271"/>
                  </a:cubicBezTo>
                  <a:cubicBezTo>
                    <a:pt x="1763" y="4931"/>
                    <a:pt x="1891" y="4578"/>
                    <a:pt x="2144" y="4320"/>
                  </a:cubicBezTo>
                  <a:cubicBezTo>
                    <a:pt x="2250" y="4211"/>
                    <a:pt x="2451" y="4193"/>
                    <a:pt x="2645" y="4193"/>
                  </a:cubicBezTo>
                  <a:cubicBezTo>
                    <a:pt x="2740" y="4193"/>
                    <a:pt x="2834" y="4197"/>
                    <a:pt x="2914" y="4197"/>
                  </a:cubicBezTo>
                  <a:cubicBezTo>
                    <a:pt x="3058" y="4197"/>
                    <a:pt x="3156" y="4182"/>
                    <a:pt x="3130" y="4100"/>
                  </a:cubicBezTo>
                  <a:cubicBezTo>
                    <a:pt x="3135" y="4097"/>
                    <a:pt x="3121" y="4096"/>
                    <a:pt x="3092" y="4096"/>
                  </a:cubicBezTo>
                  <a:cubicBezTo>
                    <a:pt x="3078" y="4096"/>
                    <a:pt x="3061" y="4096"/>
                    <a:pt x="3041" y="4096"/>
                  </a:cubicBezTo>
                  <a:cubicBezTo>
                    <a:pt x="2820" y="4096"/>
                    <a:pt x="2268" y="4082"/>
                    <a:pt x="2220" y="3750"/>
                  </a:cubicBezTo>
                  <a:cubicBezTo>
                    <a:pt x="2158" y="3328"/>
                    <a:pt x="2439" y="2425"/>
                    <a:pt x="2570" y="2016"/>
                  </a:cubicBezTo>
                  <a:cubicBezTo>
                    <a:pt x="2907" y="948"/>
                    <a:pt x="2797" y="447"/>
                    <a:pt x="3030" y="0"/>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63;p56"/>
            <p:cNvSpPr/>
            <p:nvPr/>
          </p:nvSpPr>
          <p:spPr>
            <a:xfrm>
              <a:off x="4613037" y="4237388"/>
              <a:ext cx="588" cy="6835"/>
            </a:xfrm>
            <a:custGeom>
              <a:avLst/>
              <a:gdLst/>
              <a:ahLst/>
              <a:cxnLst/>
              <a:rect l="l" t="t" r="r" b="b"/>
              <a:pathLst>
                <a:path w="19" h="221" extrusionOk="0">
                  <a:moveTo>
                    <a:pt x="1" y="1"/>
                  </a:moveTo>
                  <a:cubicBezTo>
                    <a:pt x="1" y="73"/>
                    <a:pt x="4" y="149"/>
                    <a:pt x="12" y="221"/>
                  </a:cubicBezTo>
                  <a:cubicBezTo>
                    <a:pt x="18" y="145"/>
                    <a:pt x="12" y="73"/>
                    <a:pt x="1"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64;p56"/>
            <p:cNvSpPr/>
            <p:nvPr/>
          </p:nvSpPr>
          <p:spPr>
            <a:xfrm>
              <a:off x="4527591" y="3982412"/>
              <a:ext cx="182117" cy="254997"/>
            </a:xfrm>
            <a:custGeom>
              <a:avLst/>
              <a:gdLst/>
              <a:ahLst/>
              <a:cxnLst/>
              <a:rect l="l" t="t" r="r" b="b"/>
              <a:pathLst>
                <a:path w="5889" h="8245" extrusionOk="0">
                  <a:moveTo>
                    <a:pt x="2005" y="1"/>
                  </a:moveTo>
                  <a:cubicBezTo>
                    <a:pt x="1736" y="1"/>
                    <a:pt x="1478" y="242"/>
                    <a:pt x="1503" y="242"/>
                  </a:cubicBezTo>
                  <a:cubicBezTo>
                    <a:pt x="1505" y="242"/>
                    <a:pt x="1507" y="241"/>
                    <a:pt x="1511" y="239"/>
                  </a:cubicBezTo>
                  <a:cubicBezTo>
                    <a:pt x="1696" y="1159"/>
                    <a:pt x="1875" y="3408"/>
                    <a:pt x="1600" y="4304"/>
                  </a:cubicBezTo>
                  <a:cubicBezTo>
                    <a:pt x="1518" y="4565"/>
                    <a:pt x="1412" y="4836"/>
                    <a:pt x="1202" y="5015"/>
                  </a:cubicBezTo>
                  <a:cubicBezTo>
                    <a:pt x="1080" y="5122"/>
                    <a:pt x="912" y="5188"/>
                    <a:pt x="751" y="5188"/>
                  </a:cubicBezTo>
                  <a:cubicBezTo>
                    <a:pt x="640" y="5188"/>
                    <a:pt x="532" y="5157"/>
                    <a:pt x="443" y="5087"/>
                  </a:cubicBezTo>
                  <a:lnTo>
                    <a:pt x="443" y="5087"/>
                  </a:lnTo>
                  <a:cubicBezTo>
                    <a:pt x="0" y="5386"/>
                    <a:pt x="117" y="6107"/>
                    <a:pt x="495" y="6481"/>
                  </a:cubicBezTo>
                  <a:cubicBezTo>
                    <a:pt x="876" y="6855"/>
                    <a:pt x="1415" y="7002"/>
                    <a:pt x="1889" y="7246"/>
                  </a:cubicBezTo>
                  <a:cubicBezTo>
                    <a:pt x="2293" y="7459"/>
                    <a:pt x="2689" y="7812"/>
                    <a:pt x="2764" y="8245"/>
                  </a:cubicBezTo>
                  <a:cubicBezTo>
                    <a:pt x="2740" y="7497"/>
                    <a:pt x="2998" y="6741"/>
                    <a:pt x="3478" y="6164"/>
                  </a:cubicBezTo>
                  <a:cubicBezTo>
                    <a:pt x="4007" y="5536"/>
                    <a:pt x="4797" y="5131"/>
                    <a:pt x="5617" y="5073"/>
                  </a:cubicBezTo>
                  <a:cubicBezTo>
                    <a:pt x="4831" y="4225"/>
                    <a:pt x="4474" y="2996"/>
                    <a:pt x="4687" y="1856"/>
                  </a:cubicBezTo>
                  <a:cubicBezTo>
                    <a:pt x="4759" y="1478"/>
                    <a:pt x="4903" y="1070"/>
                    <a:pt x="5218" y="826"/>
                  </a:cubicBezTo>
                  <a:cubicBezTo>
                    <a:pt x="5356" y="719"/>
                    <a:pt x="5706" y="620"/>
                    <a:pt x="5888" y="589"/>
                  </a:cubicBezTo>
                  <a:cubicBezTo>
                    <a:pt x="5881" y="532"/>
                    <a:pt x="5878" y="532"/>
                    <a:pt x="5876" y="532"/>
                  </a:cubicBezTo>
                  <a:cubicBezTo>
                    <a:pt x="5874" y="532"/>
                    <a:pt x="5874" y="532"/>
                    <a:pt x="5874" y="476"/>
                  </a:cubicBezTo>
                  <a:cubicBezTo>
                    <a:pt x="4865" y="520"/>
                    <a:pt x="4477" y="833"/>
                    <a:pt x="4367" y="1547"/>
                  </a:cubicBezTo>
                  <a:cubicBezTo>
                    <a:pt x="4275" y="2124"/>
                    <a:pt x="3976" y="2646"/>
                    <a:pt x="4048" y="3226"/>
                  </a:cubicBezTo>
                  <a:cubicBezTo>
                    <a:pt x="4120" y="3806"/>
                    <a:pt x="3911" y="4524"/>
                    <a:pt x="3344" y="4657"/>
                  </a:cubicBezTo>
                  <a:cubicBezTo>
                    <a:pt x="3286" y="4671"/>
                    <a:pt x="3228" y="4678"/>
                    <a:pt x="3171" y="4678"/>
                  </a:cubicBezTo>
                  <a:cubicBezTo>
                    <a:pt x="2804" y="4678"/>
                    <a:pt x="2450" y="4409"/>
                    <a:pt x="2269" y="4074"/>
                  </a:cubicBezTo>
                  <a:cubicBezTo>
                    <a:pt x="2063" y="3689"/>
                    <a:pt x="2366" y="3247"/>
                    <a:pt x="2431" y="2814"/>
                  </a:cubicBezTo>
                  <a:cubicBezTo>
                    <a:pt x="2784" y="483"/>
                    <a:pt x="2384" y="1"/>
                    <a:pt x="2005"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65;p56"/>
            <p:cNvSpPr/>
            <p:nvPr/>
          </p:nvSpPr>
          <p:spPr>
            <a:xfrm>
              <a:off x="4579730" y="3939112"/>
              <a:ext cx="76663" cy="199049"/>
            </a:xfrm>
            <a:custGeom>
              <a:avLst/>
              <a:gdLst/>
              <a:ahLst/>
              <a:cxnLst/>
              <a:rect l="l" t="t" r="r" b="b"/>
              <a:pathLst>
                <a:path w="2479" h="6436" extrusionOk="0">
                  <a:moveTo>
                    <a:pt x="1143" y="0"/>
                  </a:moveTo>
                  <a:cubicBezTo>
                    <a:pt x="1112" y="0"/>
                    <a:pt x="1082" y="2"/>
                    <a:pt x="1051" y="4"/>
                  </a:cubicBezTo>
                  <a:cubicBezTo>
                    <a:pt x="443" y="56"/>
                    <a:pt x="0" y="602"/>
                    <a:pt x="68" y="1206"/>
                  </a:cubicBezTo>
                  <a:lnTo>
                    <a:pt x="566" y="5591"/>
                  </a:lnTo>
                  <a:cubicBezTo>
                    <a:pt x="618" y="6074"/>
                    <a:pt x="1026" y="6435"/>
                    <a:pt x="1502" y="6435"/>
                  </a:cubicBezTo>
                  <a:cubicBezTo>
                    <a:pt x="1530" y="6435"/>
                    <a:pt x="1558" y="6434"/>
                    <a:pt x="1586" y="6431"/>
                  </a:cubicBezTo>
                  <a:cubicBezTo>
                    <a:pt x="2095" y="6387"/>
                    <a:pt x="2479" y="5944"/>
                    <a:pt x="2445" y="5433"/>
                  </a:cubicBezTo>
                  <a:lnTo>
                    <a:pt x="2225" y="1031"/>
                  </a:lnTo>
                  <a:cubicBezTo>
                    <a:pt x="2195" y="447"/>
                    <a:pt x="1715" y="0"/>
                    <a:pt x="1143" y="0"/>
                  </a:cubicBezTo>
                  <a:close/>
                </a:path>
              </a:pathLst>
            </a:custGeom>
            <a:solidFill>
              <a:srgbClr val="DCC8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66;p56"/>
            <p:cNvSpPr/>
            <p:nvPr/>
          </p:nvSpPr>
          <p:spPr>
            <a:xfrm>
              <a:off x="4581431" y="3967907"/>
              <a:ext cx="78580" cy="170411"/>
            </a:xfrm>
            <a:custGeom>
              <a:avLst/>
              <a:gdLst/>
              <a:ahLst/>
              <a:cxnLst/>
              <a:rect l="l" t="t" r="r" b="b"/>
              <a:pathLst>
                <a:path w="2541" h="5510" extrusionOk="0">
                  <a:moveTo>
                    <a:pt x="2167" y="0"/>
                  </a:moveTo>
                  <a:lnTo>
                    <a:pt x="2167" y="4508"/>
                  </a:lnTo>
                  <a:cubicBezTo>
                    <a:pt x="2167" y="4508"/>
                    <a:pt x="2067" y="5120"/>
                    <a:pt x="1490" y="5185"/>
                  </a:cubicBezTo>
                  <a:cubicBezTo>
                    <a:pt x="1463" y="5188"/>
                    <a:pt x="1436" y="5189"/>
                    <a:pt x="1411" y="5189"/>
                  </a:cubicBezTo>
                  <a:cubicBezTo>
                    <a:pt x="902" y="5189"/>
                    <a:pt x="758" y="4601"/>
                    <a:pt x="758" y="4601"/>
                  </a:cubicBezTo>
                  <a:lnTo>
                    <a:pt x="0" y="179"/>
                  </a:lnTo>
                  <a:lnTo>
                    <a:pt x="278" y="4920"/>
                  </a:lnTo>
                  <a:cubicBezTo>
                    <a:pt x="323" y="5364"/>
                    <a:pt x="853" y="5509"/>
                    <a:pt x="1328" y="5509"/>
                  </a:cubicBezTo>
                  <a:cubicBezTo>
                    <a:pt x="1397" y="5509"/>
                    <a:pt x="1466" y="5506"/>
                    <a:pt x="1531" y="5500"/>
                  </a:cubicBezTo>
                  <a:cubicBezTo>
                    <a:pt x="2040" y="5456"/>
                    <a:pt x="2541" y="5051"/>
                    <a:pt x="2509" y="4540"/>
                  </a:cubicBezTo>
                  <a:lnTo>
                    <a:pt x="2167" y="0"/>
                  </a:ln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7;p56"/>
            <p:cNvSpPr/>
            <p:nvPr/>
          </p:nvSpPr>
          <p:spPr>
            <a:xfrm>
              <a:off x="4606913" y="4092920"/>
              <a:ext cx="36986" cy="26505"/>
            </a:xfrm>
            <a:custGeom>
              <a:avLst/>
              <a:gdLst/>
              <a:ahLst/>
              <a:cxnLst/>
              <a:rect l="l" t="t" r="r" b="b"/>
              <a:pathLst>
                <a:path w="1196" h="857" extrusionOk="0">
                  <a:moveTo>
                    <a:pt x="828" y="1"/>
                  </a:moveTo>
                  <a:cubicBezTo>
                    <a:pt x="550" y="1"/>
                    <a:pt x="272" y="31"/>
                    <a:pt x="0" y="89"/>
                  </a:cubicBezTo>
                  <a:cubicBezTo>
                    <a:pt x="17" y="240"/>
                    <a:pt x="37" y="391"/>
                    <a:pt x="89" y="536"/>
                  </a:cubicBezTo>
                  <a:cubicBezTo>
                    <a:pt x="183" y="780"/>
                    <a:pt x="341" y="856"/>
                    <a:pt x="534" y="856"/>
                  </a:cubicBezTo>
                  <a:cubicBezTo>
                    <a:pt x="651" y="856"/>
                    <a:pt x="781" y="828"/>
                    <a:pt x="917" y="793"/>
                  </a:cubicBezTo>
                  <a:cubicBezTo>
                    <a:pt x="982" y="775"/>
                    <a:pt x="1047" y="755"/>
                    <a:pt x="1095" y="710"/>
                  </a:cubicBezTo>
                  <a:cubicBezTo>
                    <a:pt x="1184" y="631"/>
                    <a:pt x="1195" y="494"/>
                    <a:pt x="1178" y="374"/>
                  </a:cubicBezTo>
                  <a:cubicBezTo>
                    <a:pt x="1160" y="254"/>
                    <a:pt x="1119" y="133"/>
                    <a:pt x="1133" y="13"/>
                  </a:cubicBezTo>
                  <a:cubicBezTo>
                    <a:pt x="1032" y="5"/>
                    <a:pt x="930" y="1"/>
                    <a:pt x="828" y="1"/>
                  </a:cubicBezTo>
                  <a:close/>
                </a:path>
              </a:pathLst>
            </a:custGeom>
            <a:solidFill>
              <a:srgbClr val="DDD0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68;p56"/>
            <p:cNvSpPr/>
            <p:nvPr/>
          </p:nvSpPr>
          <p:spPr>
            <a:xfrm>
              <a:off x="4517818" y="3962154"/>
              <a:ext cx="69767" cy="180338"/>
            </a:xfrm>
            <a:custGeom>
              <a:avLst/>
              <a:gdLst/>
              <a:ahLst/>
              <a:cxnLst/>
              <a:rect l="l" t="t" r="r" b="b"/>
              <a:pathLst>
                <a:path w="2256" h="5831" extrusionOk="0">
                  <a:moveTo>
                    <a:pt x="965" y="1"/>
                  </a:moveTo>
                  <a:cubicBezTo>
                    <a:pt x="934" y="1"/>
                    <a:pt x="903" y="2"/>
                    <a:pt x="872" y="5"/>
                  </a:cubicBezTo>
                  <a:cubicBezTo>
                    <a:pt x="368" y="49"/>
                    <a:pt x="1" y="499"/>
                    <a:pt x="59" y="1000"/>
                  </a:cubicBezTo>
                  <a:lnTo>
                    <a:pt x="522" y="5065"/>
                  </a:lnTo>
                  <a:cubicBezTo>
                    <a:pt x="568" y="5505"/>
                    <a:pt x="937" y="5830"/>
                    <a:pt x="1374" y="5830"/>
                  </a:cubicBezTo>
                  <a:cubicBezTo>
                    <a:pt x="1398" y="5830"/>
                    <a:pt x="1422" y="5829"/>
                    <a:pt x="1446" y="5827"/>
                  </a:cubicBezTo>
                  <a:cubicBezTo>
                    <a:pt x="1909" y="5786"/>
                    <a:pt x="2256" y="5385"/>
                    <a:pt x="2225" y="4921"/>
                  </a:cubicBezTo>
                  <a:lnTo>
                    <a:pt x="2029" y="1014"/>
                  </a:lnTo>
                  <a:cubicBezTo>
                    <a:pt x="2000" y="444"/>
                    <a:pt x="1526" y="1"/>
                    <a:pt x="965" y="1"/>
                  </a:cubicBezTo>
                  <a:close/>
                </a:path>
              </a:pathLst>
            </a:custGeom>
            <a:solidFill>
              <a:srgbClr val="DCC8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69;p56"/>
            <p:cNvSpPr/>
            <p:nvPr/>
          </p:nvSpPr>
          <p:spPr>
            <a:xfrm>
              <a:off x="4519643" y="3988072"/>
              <a:ext cx="71251" cy="167132"/>
            </a:xfrm>
            <a:custGeom>
              <a:avLst/>
              <a:gdLst/>
              <a:ahLst/>
              <a:cxnLst/>
              <a:rect l="l" t="t" r="r" b="b"/>
              <a:pathLst>
                <a:path w="2304" h="5404" extrusionOk="0">
                  <a:moveTo>
                    <a:pt x="1964" y="1"/>
                  </a:moveTo>
                  <a:lnTo>
                    <a:pt x="1964" y="4090"/>
                  </a:lnTo>
                  <a:cubicBezTo>
                    <a:pt x="1964" y="4090"/>
                    <a:pt x="1871" y="4642"/>
                    <a:pt x="1349" y="4701"/>
                  </a:cubicBezTo>
                  <a:cubicBezTo>
                    <a:pt x="1323" y="4704"/>
                    <a:pt x="1298" y="4705"/>
                    <a:pt x="1274" y="4705"/>
                  </a:cubicBezTo>
                  <a:cubicBezTo>
                    <a:pt x="817" y="4705"/>
                    <a:pt x="686" y="4176"/>
                    <a:pt x="686" y="4176"/>
                  </a:cubicBezTo>
                  <a:lnTo>
                    <a:pt x="0" y="162"/>
                  </a:lnTo>
                  <a:lnTo>
                    <a:pt x="463" y="4227"/>
                  </a:lnTo>
                  <a:cubicBezTo>
                    <a:pt x="493" y="4603"/>
                    <a:pt x="662" y="5404"/>
                    <a:pt x="972" y="5404"/>
                  </a:cubicBezTo>
                  <a:cubicBezTo>
                    <a:pt x="1090" y="5404"/>
                    <a:pt x="1228" y="5288"/>
                    <a:pt x="1387" y="4989"/>
                  </a:cubicBezTo>
                  <a:cubicBezTo>
                    <a:pt x="1850" y="4948"/>
                    <a:pt x="2303" y="4732"/>
                    <a:pt x="2276" y="4268"/>
                  </a:cubicBezTo>
                  <a:lnTo>
                    <a:pt x="1964" y="1"/>
                  </a:ln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70;p56"/>
            <p:cNvSpPr/>
            <p:nvPr/>
          </p:nvSpPr>
          <p:spPr>
            <a:xfrm>
              <a:off x="4542651" y="4101456"/>
              <a:ext cx="33585" cy="24093"/>
            </a:xfrm>
            <a:custGeom>
              <a:avLst/>
              <a:gdLst/>
              <a:ahLst/>
              <a:cxnLst/>
              <a:rect l="l" t="t" r="r" b="b"/>
              <a:pathLst>
                <a:path w="1086" h="779" extrusionOk="0">
                  <a:moveTo>
                    <a:pt x="747" y="1"/>
                  </a:moveTo>
                  <a:cubicBezTo>
                    <a:pt x="496" y="1"/>
                    <a:pt x="246" y="28"/>
                    <a:pt x="1" y="81"/>
                  </a:cubicBezTo>
                  <a:cubicBezTo>
                    <a:pt x="18" y="218"/>
                    <a:pt x="35" y="355"/>
                    <a:pt x="83" y="486"/>
                  </a:cubicBezTo>
                  <a:cubicBezTo>
                    <a:pt x="166" y="709"/>
                    <a:pt x="309" y="778"/>
                    <a:pt x="483" y="778"/>
                  </a:cubicBezTo>
                  <a:cubicBezTo>
                    <a:pt x="590" y="778"/>
                    <a:pt x="708" y="752"/>
                    <a:pt x="832" y="719"/>
                  </a:cubicBezTo>
                  <a:cubicBezTo>
                    <a:pt x="890" y="705"/>
                    <a:pt x="949" y="685"/>
                    <a:pt x="993" y="647"/>
                  </a:cubicBezTo>
                  <a:cubicBezTo>
                    <a:pt x="1075" y="572"/>
                    <a:pt x="1085" y="448"/>
                    <a:pt x="1069" y="338"/>
                  </a:cubicBezTo>
                  <a:cubicBezTo>
                    <a:pt x="1055" y="232"/>
                    <a:pt x="1017" y="122"/>
                    <a:pt x="1028" y="12"/>
                  </a:cubicBezTo>
                  <a:cubicBezTo>
                    <a:pt x="934" y="5"/>
                    <a:pt x="840" y="1"/>
                    <a:pt x="747" y="1"/>
                  </a:cubicBezTo>
                  <a:close/>
                </a:path>
              </a:pathLst>
            </a:custGeom>
            <a:solidFill>
              <a:srgbClr val="DDD0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571;p56"/>
            <p:cNvSpPr/>
            <p:nvPr/>
          </p:nvSpPr>
          <p:spPr>
            <a:xfrm>
              <a:off x="4459524" y="4216171"/>
              <a:ext cx="149430" cy="375398"/>
            </a:xfrm>
            <a:custGeom>
              <a:avLst/>
              <a:gdLst/>
              <a:ahLst/>
              <a:cxnLst/>
              <a:rect l="l" t="t" r="r" b="b"/>
              <a:pathLst>
                <a:path w="4832" h="12138" extrusionOk="0">
                  <a:moveTo>
                    <a:pt x="1474" y="1"/>
                  </a:moveTo>
                  <a:lnTo>
                    <a:pt x="1474" y="1"/>
                  </a:lnTo>
                  <a:cubicBezTo>
                    <a:pt x="1521" y="677"/>
                    <a:pt x="1618" y="1354"/>
                    <a:pt x="1851" y="2150"/>
                  </a:cubicBezTo>
                  <a:cubicBezTo>
                    <a:pt x="2050" y="2823"/>
                    <a:pt x="2033" y="3362"/>
                    <a:pt x="1886" y="4041"/>
                  </a:cubicBezTo>
                  <a:cubicBezTo>
                    <a:pt x="1775" y="4543"/>
                    <a:pt x="1662" y="5044"/>
                    <a:pt x="1542" y="5545"/>
                  </a:cubicBezTo>
                  <a:cubicBezTo>
                    <a:pt x="1306" y="6548"/>
                    <a:pt x="1058" y="7547"/>
                    <a:pt x="824" y="8549"/>
                  </a:cubicBezTo>
                  <a:cubicBezTo>
                    <a:pt x="550" y="9748"/>
                    <a:pt x="276" y="10942"/>
                    <a:pt x="0" y="12137"/>
                  </a:cubicBezTo>
                  <a:lnTo>
                    <a:pt x="2565" y="4721"/>
                  </a:lnTo>
                  <a:cubicBezTo>
                    <a:pt x="2751" y="4176"/>
                    <a:pt x="2967" y="3596"/>
                    <a:pt x="3437" y="3266"/>
                  </a:cubicBezTo>
                  <a:cubicBezTo>
                    <a:pt x="3716" y="3070"/>
                    <a:pt x="4055" y="2981"/>
                    <a:pt x="4337" y="2788"/>
                  </a:cubicBezTo>
                  <a:cubicBezTo>
                    <a:pt x="4615" y="2596"/>
                    <a:pt x="4831" y="2225"/>
                    <a:pt x="4676" y="1920"/>
                  </a:cubicBezTo>
                  <a:lnTo>
                    <a:pt x="4676" y="1920"/>
                  </a:lnTo>
                  <a:cubicBezTo>
                    <a:pt x="4391" y="2056"/>
                    <a:pt x="4075" y="2124"/>
                    <a:pt x="3759" y="2124"/>
                  </a:cubicBezTo>
                  <a:cubicBezTo>
                    <a:pt x="3359" y="2124"/>
                    <a:pt x="2959" y="2016"/>
                    <a:pt x="2620" y="1803"/>
                  </a:cubicBezTo>
                  <a:cubicBezTo>
                    <a:pt x="2036" y="1415"/>
                    <a:pt x="1700" y="739"/>
                    <a:pt x="1474"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572;p56"/>
            <p:cNvSpPr/>
            <p:nvPr/>
          </p:nvSpPr>
          <p:spPr>
            <a:xfrm>
              <a:off x="4631313" y="4228913"/>
              <a:ext cx="85941" cy="227039"/>
            </a:xfrm>
            <a:custGeom>
              <a:avLst/>
              <a:gdLst/>
              <a:ahLst/>
              <a:cxnLst/>
              <a:rect l="l" t="t" r="r" b="b"/>
              <a:pathLst>
                <a:path w="2779" h="7341" extrusionOk="0">
                  <a:moveTo>
                    <a:pt x="2778" y="1"/>
                  </a:moveTo>
                  <a:cubicBezTo>
                    <a:pt x="2637" y="179"/>
                    <a:pt x="2496" y="354"/>
                    <a:pt x="2349" y="522"/>
                  </a:cubicBezTo>
                  <a:cubicBezTo>
                    <a:pt x="1861" y="1089"/>
                    <a:pt x="1326" y="1618"/>
                    <a:pt x="752" y="2098"/>
                  </a:cubicBezTo>
                  <a:cubicBezTo>
                    <a:pt x="540" y="2277"/>
                    <a:pt x="313" y="2455"/>
                    <a:pt x="193" y="2706"/>
                  </a:cubicBezTo>
                  <a:cubicBezTo>
                    <a:pt x="76" y="2946"/>
                    <a:pt x="69" y="3225"/>
                    <a:pt x="62" y="3493"/>
                  </a:cubicBezTo>
                  <a:cubicBezTo>
                    <a:pt x="45" y="4673"/>
                    <a:pt x="25" y="5857"/>
                    <a:pt x="4" y="7039"/>
                  </a:cubicBezTo>
                  <a:cubicBezTo>
                    <a:pt x="1" y="7139"/>
                    <a:pt x="1" y="7238"/>
                    <a:pt x="4" y="7341"/>
                  </a:cubicBezTo>
                  <a:cubicBezTo>
                    <a:pt x="196" y="5618"/>
                    <a:pt x="526" y="4028"/>
                    <a:pt x="1178" y="2655"/>
                  </a:cubicBezTo>
                  <a:cubicBezTo>
                    <a:pt x="1972" y="989"/>
                    <a:pt x="2627" y="217"/>
                    <a:pt x="2627" y="217"/>
                  </a:cubicBezTo>
                  <a:cubicBezTo>
                    <a:pt x="2627" y="217"/>
                    <a:pt x="2685" y="135"/>
                    <a:pt x="2778"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573;p56"/>
            <p:cNvSpPr/>
            <p:nvPr/>
          </p:nvSpPr>
          <p:spPr>
            <a:xfrm>
              <a:off x="4687999" y="4013897"/>
              <a:ext cx="25822" cy="39680"/>
            </a:xfrm>
            <a:custGeom>
              <a:avLst/>
              <a:gdLst/>
              <a:ahLst/>
              <a:cxnLst/>
              <a:rect l="l" t="t" r="r" b="b"/>
              <a:pathLst>
                <a:path w="835" h="1283" extrusionOk="0">
                  <a:moveTo>
                    <a:pt x="497" y="0"/>
                  </a:moveTo>
                  <a:cubicBezTo>
                    <a:pt x="386" y="0"/>
                    <a:pt x="263" y="99"/>
                    <a:pt x="186" y="165"/>
                  </a:cubicBezTo>
                  <a:cubicBezTo>
                    <a:pt x="83" y="254"/>
                    <a:pt x="1" y="385"/>
                    <a:pt x="4" y="522"/>
                  </a:cubicBezTo>
                  <a:cubicBezTo>
                    <a:pt x="4" y="625"/>
                    <a:pt x="52" y="725"/>
                    <a:pt x="97" y="817"/>
                  </a:cubicBezTo>
                  <a:cubicBezTo>
                    <a:pt x="152" y="931"/>
                    <a:pt x="207" y="1044"/>
                    <a:pt x="258" y="1154"/>
                  </a:cubicBezTo>
                  <a:cubicBezTo>
                    <a:pt x="283" y="1202"/>
                    <a:pt x="310" y="1257"/>
                    <a:pt x="361" y="1274"/>
                  </a:cubicBezTo>
                  <a:cubicBezTo>
                    <a:pt x="376" y="1280"/>
                    <a:pt x="391" y="1282"/>
                    <a:pt x="406" y="1282"/>
                  </a:cubicBezTo>
                  <a:cubicBezTo>
                    <a:pt x="461" y="1282"/>
                    <a:pt x="515" y="1247"/>
                    <a:pt x="564" y="1212"/>
                  </a:cubicBezTo>
                  <a:cubicBezTo>
                    <a:pt x="670" y="1129"/>
                    <a:pt x="784" y="1037"/>
                    <a:pt x="814" y="907"/>
                  </a:cubicBezTo>
                  <a:cubicBezTo>
                    <a:pt x="835" y="811"/>
                    <a:pt x="808" y="714"/>
                    <a:pt x="784" y="622"/>
                  </a:cubicBezTo>
                  <a:cubicBezTo>
                    <a:pt x="746" y="484"/>
                    <a:pt x="715" y="137"/>
                    <a:pt x="605" y="42"/>
                  </a:cubicBezTo>
                  <a:cubicBezTo>
                    <a:pt x="572" y="12"/>
                    <a:pt x="535" y="0"/>
                    <a:pt x="497" y="0"/>
                  </a:cubicBezTo>
                  <a:close/>
                </a:path>
              </a:pathLst>
            </a:custGeom>
            <a:solidFill>
              <a:srgbClr val="DDD0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574;p56"/>
            <p:cNvSpPr/>
            <p:nvPr/>
          </p:nvSpPr>
          <p:spPr>
            <a:xfrm>
              <a:off x="3115364" y="4373443"/>
              <a:ext cx="387428" cy="591241"/>
            </a:xfrm>
            <a:custGeom>
              <a:avLst/>
              <a:gdLst/>
              <a:ahLst/>
              <a:cxnLst/>
              <a:rect l="l" t="t" r="r" b="b"/>
              <a:pathLst>
                <a:path w="12528" h="19117" extrusionOk="0">
                  <a:moveTo>
                    <a:pt x="11255" y="0"/>
                  </a:moveTo>
                  <a:cubicBezTo>
                    <a:pt x="11255" y="0"/>
                    <a:pt x="941" y="2946"/>
                    <a:pt x="0" y="11492"/>
                  </a:cubicBezTo>
                  <a:lnTo>
                    <a:pt x="6650" y="19117"/>
                  </a:lnTo>
                  <a:lnTo>
                    <a:pt x="12528" y="16659"/>
                  </a:lnTo>
                  <a:lnTo>
                    <a:pt x="1125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575;p56"/>
            <p:cNvSpPr/>
            <p:nvPr/>
          </p:nvSpPr>
          <p:spPr>
            <a:xfrm>
              <a:off x="3099963" y="3755891"/>
              <a:ext cx="518550" cy="955010"/>
            </a:xfrm>
            <a:custGeom>
              <a:avLst/>
              <a:gdLst/>
              <a:ahLst/>
              <a:cxnLst/>
              <a:rect l="l" t="t" r="r" b="b"/>
              <a:pathLst>
                <a:path w="16768" h="30879" extrusionOk="0">
                  <a:moveTo>
                    <a:pt x="10453" y="0"/>
                  </a:moveTo>
                  <a:cubicBezTo>
                    <a:pt x="9975" y="0"/>
                    <a:pt x="9703" y="799"/>
                    <a:pt x="9703" y="799"/>
                  </a:cubicBezTo>
                  <a:cubicBezTo>
                    <a:pt x="9703" y="799"/>
                    <a:pt x="8443" y="4944"/>
                    <a:pt x="7451" y="7079"/>
                  </a:cubicBezTo>
                  <a:cubicBezTo>
                    <a:pt x="7242" y="7089"/>
                    <a:pt x="7242" y="7089"/>
                    <a:pt x="6908" y="7158"/>
                  </a:cubicBezTo>
                  <a:cubicBezTo>
                    <a:pt x="6867" y="5156"/>
                    <a:pt x="7852" y="751"/>
                    <a:pt x="7684" y="339"/>
                  </a:cubicBezTo>
                  <a:cubicBezTo>
                    <a:pt x="7603" y="136"/>
                    <a:pt x="7440" y="49"/>
                    <a:pt x="7266" y="49"/>
                  </a:cubicBezTo>
                  <a:cubicBezTo>
                    <a:pt x="6984" y="49"/>
                    <a:pt x="6672" y="277"/>
                    <a:pt x="6630" y="604"/>
                  </a:cubicBezTo>
                  <a:lnTo>
                    <a:pt x="5445" y="6066"/>
                  </a:lnTo>
                  <a:cubicBezTo>
                    <a:pt x="5147" y="7436"/>
                    <a:pt x="4608" y="8741"/>
                    <a:pt x="3815" y="9897"/>
                  </a:cubicBezTo>
                  <a:cubicBezTo>
                    <a:pt x="3719" y="10038"/>
                    <a:pt x="3626" y="10169"/>
                    <a:pt x="3534" y="10275"/>
                  </a:cubicBezTo>
                  <a:cubicBezTo>
                    <a:pt x="3094" y="9530"/>
                    <a:pt x="2290" y="8205"/>
                    <a:pt x="1621" y="7251"/>
                  </a:cubicBezTo>
                  <a:cubicBezTo>
                    <a:pt x="1170" y="6608"/>
                    <a:pt x="804" y="6425"/>
                    <a:pt x="535" y="6425"/>
                  </a:cubicBezTo>
                  <a:cubicBezTo>
                    <a:pt x="221" y="6425"/>
                    <a:pt x="42" y="6676"/>
                    <a:pt x="18" y="6736"/>
                  </a:cubicBezTo>
                  <a:cubicBezTo>
                    <a:pt x="0" y="6784"/>
                    <a:pt x="347" y="7762"/>
                    <a:pt x="753" y="8878"/>
                  </a:cubicBezTo>
                  <a:cubicBezTo>
                    <a:pt x="1525" y="10996"/>
                    <a:pt x="2479" y="13046"/>
                    <a:pt x="3599" y="15003"/>
                  </a:cubicBezTo>
                  <a:cubicBezTo>
                    <a:pt x="3952" y="15621"/>
                    <a:pt x="4230" y="16098"/>
                    <a:pt x="4261" y="16122"/>
                  </a:cubicBezTo>
                  <a:cubicBezTo>
                    <a:pt x="4642" y="18656"/>
                    <a:pt x="7296" y="30879"/>
                    <a:pt x="7296" y="30879"/>
                  </a:cubicBezTo>
                  <a:lnTo>
                    <a:pt x="12371" y="28949"/>
                  </a:lnTo>
                  <a:lnTo>
                    <a:pt x="8573" y="16730"/>
                  </a:lnTo>
                  <a:cubicBezTo>
                    <a:pt x="8573" y="16730"/>
                    <a:pt x="10641" y="13393"/>
                    <a:pt x="11324" y="11693"/>
                  </a:cubicBezTo>
                  <a:cubicBezTo>
                    <a:pt x="12892" y="10059"/>
                    <a:pt x="16281" y="7075"/>
                    <a:pt x="16556" y="6625"/>
                  </a:cubicBezTo>
                  <a:cubicBezTo>
                    <a:pt x="16768" y="6276"/>
                    <a:pt x="16567" y="5865"/>
                    <a:pt x="16254" y="5865"/>
                  </a:cubicBezTo>
                  <a:cubicBezTo>
                    <a:pt x="16132" y="5865"/>
                    <a:pt x="15992" y="5928"/>
                    <a:pt x="15852" y="6083"/>
                  </a:cubicBezTo>
                  <a:cubicBezTo>
                    <a:pt x="15416" y="6564"/>
                    <a:pt x="11848" y="9221"/>
                    <a:pt x="11007" y="9846"/>
                  </a:cubicBezTo>
                  <a:cubicBezTo>
                    <a:pt x="10888" y="9685"/>
                    <a:pt x="10753" y="9517"/>
                    <a:pt x="10609" y="9348"/>
                  </a:cubicBezTo>
                  <a:lnTo>
                    <a:pt x="13569" y="2818"/>
                  </a:lnTo>
                  <a:cubicBezTo>
                    <a:pt x="13569" y="2818"/>
                    <a:pt x="13899" y="1901"/>
                    <a:pt x="13634" y="1726"/>
                  </a:cubicBezTo>
                  <a:cubicBezTo>
                    <a:pt x="13531" y="1659"/>
                    <a:pt x="13425" y="1628"/>
                    <a:pt x="13320" y="1628"/>
                  </a:cubicBezTo>
                  <a:cubicBezTo>
                    <a:pt x="12996" y="1628"/>
                    <a:pt x="12680" y="1925"/>
                    <a:pt x="12477" y="2372"/>
                  </a:cubicBezTo>
                  <a:cubicBezTo>
                    <a:pt x="12243" y="2890"/>
                    <a:pt x="10118" y="7051"/>
                    <a:pt x="9425" y="8099"/>
                  </a:cubicBezTo>
                  <a:cubicBezTo>
                    <a:pt x="9288" y="7972"/>
                    <a:pt x="9150" y="7848"/>
                    <a:pt x="9020" y="7731"/>
                  </a:cubicBezTo>
                  <a:lnTo>
                    <a:pt x="11038" y="782"/>
                  </a:lnTo>
                  <a:cubicBezTo>
                    <a:pt x="11038" y="782"/>
                    <a:pt x="11141" y="188"/>
                    <a:pt x="10585" y="20"/>
                  </a:cubicBezTo>
                  <a:cubicBezTo>
                    <a:pt x="10540" y="6"/>
                    <a:pt x="10495" y="0"/>
                    <a:pt x="10453" y="0"/>
                  </a:cubicBezTo>
                  <a:close/>
                </a:path>
              </a:pathLst>
            </a:custGeom>
            <a:solidFill>
              <a:srgbClr val="DCC8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576;p56"/>
            <p:cNvSpPr/>
            <p:nvPr/>
          </p:nvSpPr>
          <p:spPr>
            <a:xfrm>
              <a:off x="3175452" y="4157252"/>
              <a:ext cx="156419" cy="462242"/>
            </a:xfrm>
            <a:custGeom>
              <a:avLst/>
              <a:gdLst/>
              <a:ahLst/>
              <a:cxnLst/>
              <a:rect l="l" t="t" r="r" b="b"/>
              <a:pathLst>
                <a:path w="5058" h="14946" extrusionOk="0">
                  <a:moveTo>
                    <a:pt x="1" y="0"/>
                  </a:moveTo>
                  <a:cubicBezTo>
                    <a:pt x="670" y="1164"/>
                    <a:pt x="1755" y="3097"/>
                    <a:pt x="1820" y="3145"/>
                  </a:cubicBezTo>
                  <a:cubicBezTo>
                    <a:pt x="1985" y="4244"/>
                    <a:pt x="2579" y="7169"/>
                    <a:pt x="3200" y="10128"/>
                  </a:cubicBezTo>
                  <a:cubicBezTo>
                    <a:pt x="3557" y="11838"/>
                    <a:pt x="3921" y="13558"/>
                    <a:pt x="4220" y="14945"/>
                  </a:cubicBezTo>
                  <a:cubicBezTo>
                    <a:pt x="4515" y="14681"/>
                    <a:pt x="4793" y="14416"/>
                    <a:pt x="5058" y="14148"/>
                  </a:cubicBezTo>
                  <a:cubicBezTo>
                    <a:pt x="4649" y="12264"/>
                    <a:pt x="4155" y="10396"/>
                    <a:pt x="3715" y="8525"/>
                  </a:cubicBezTo>
                  <a:cubicBezTo>
                    <a:pt x="3427" y="7293"/>
                    <a:pt x="3125" y="6057"/>
                    <a:pt x="2933" y="4804"/>
                  </a:cubicBezTo>
                  <a:cubicBezTo>
                    <a:pt x="2853" y="4289"/>
                    <a:pt x="3691" y="3577"/>
                    <a:pt x="3248" y="3313"/>
                  </a:cubicBezTo>
                  <a:cubicBezTo>
                    <a:pt x="2692" y="2973"/>
                    <a:pt x="1899" y="2468"/>
                    <a:pt x="1302" y="1655"/>
                  </a:cubicBezTo>
                  <a:cubicBezTo>
                    <a:pt x="873" y="1075"/>
                    <a:pt x="437" y="536"/>
                    <a:pt x="1" y="0"/>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577;p56"/>
            <p:cNvSpPr/>
            <p:nvPr/>
          </p:nvSpPr>
          <p:spPr>
            <a:xfrm>
              <a:off x="3220819" y="4090075"/>
              <a:ext cx="93857" cy="146844"/>
            </a:xfrm>
            <a:custGeom>
              <a:avLst/>
              <a:gdLst/>
              <a:ahLst/>
              <a:cxnLst/>
              <a:rect l="l" t="t" r="r" b="b"/>
              <a:pathLst>
                <a:path w="3035" h="4748" extrusionOk="0">
                  <a:moveTo>
                    <a:pt x="145" y="0"/>
                  </a:moveTo>
                  <a:cubicBezTo>
                    <a:pt x="34" y="0"/>
                    <a:pt x="1" y="62"/>
                    <a:pt x="157" y="257"/>
                  </a:cubicBezTo>
                  <a:cubicBezTo>
                    <a:pt x="518" y="703"/>
                    <a:pt x="978" y="1049"/>
                    <a:pt x="1315" y="1534"/>
                  </a:cubicBezTo>
                  <a:cubicBezTo>
                    <a:pt x="1953" y="2447"/>
                    <a:pt x="2461" y="3621"/>
                    <a:pt x="2510" y="4747"/>
                  </a:cubicBezTo>
                  <a:cubicBezTo>
                    <a:pt x="2478" y="4022"/>
                    <a:pt x="2773" y="3333"/>
                    <a:pt x="2904" y="2618"/>
                  </a:cubicBezTo>
                  <a:cubicBezTo>
                    <a:pt x="3034" y="1908"/>
                    <a:pt x="2938" y="1056"/>
                    <a:pt x="2341" y="648"/>
                  </a:cubicBezTo>
                  <a:cubicBezTo>
                    <a:pt x="1871" y="325"/>
                    <a:pt x="1260" y="363"/>
                    <a:pt x="738" y="170"/>
                  </a:cubicBezTo>
                  <a:cubicBezTo>
                    <a:pt x="591" y="117"/>
                    <a:pt x="296" y="0"/>
                    <a:pt x="145" y="0"/>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578;p56"/>
            <p:cNvSpPr/>
            <p:nvPr/>
          </p:nvSpPr>
          <p:spPr>
            <a:xfrm>
              <a:off x="3376774" y="4041053"/>
              <a:ext cx="87796" cy="89473"/>
            </a:xfrm>
            <a:custGeom>
              <a:avLst/>
              <a:gdLst/>
              <a:ahLst/>
              <a:cxnLst/>
              <a:rect l="l" t="t" r="r" b="b"/>
              <a:pathLst>
                <a:path w="2839" h="2893" extrusionOk="0">
                  <a:moveTo>
                    <a:pt x="0" y="1"/>
                  </a:moveTo>
                  <a:lnTo>
                    <a:pt x="0" y="1"/>
                  </a:lnTo>
                  <a:cubicBezTo>
                    <a:pt x="127" y="379"/>
                    <a:pt x="412" y="684"/>
                    <a:pt x="707" y="952"/>
                  </a:cubicBezTo>
                  <a:cubicBezTo>
                    <a:pt x="1006" y="1224"/>
                    <a:pt x="1329" y="1467"/>
                    <a:pt x="1569" y="1787"/>
                  </a:cubicBezTo>
                  <a:cubicBezTo>
                    <a:pt x="1813" y="2102"/>
                    <a:pt x="1953" y="2490"/>
                    <a:pt x="1885" y="2892"/>
                  </a:cubicBezTo>
                  <a:cubicBezTo>
                    <a:pt x="2839" y="1728"/>
                    <a:pt x="899" y="485"/>
                    <a:pt x="0"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579;p56"/>
            <p:cNvSpPr/>
            <p:nvPr/>
          </p:nvSpPr>
          <p:spPr>
            <a:xfrm>
              <a:off x="3310502" y="3945390"/>
              <a:ext cx="304766" cy="705827"/>
            </a:xfrm>
            <a:custGeom>
              <a:avLst/>
              <a:gdLst/>
              <a:ahLst/>
              <a:cxnLst/>
              <a:rect l="l" t="t" r="r" b="b"/>
              <a:pathLst>
                <a:path w="9855" h="22822" extrusionOk="0">
                  <a:moveTo>
                    <a:pt x="9799" y="1"/>
                  </a:moveTo>
                  <a:lnTo>
                    <a:pt x="4446" y="4866"/>
                  </a:lnTo>
                  <a:lnTo>
                    <a:pt x="1656" y="9374"/>
                  </a:lnTo>
                  <a:cubicBezTo>
                    <a:pt x="1413" y="9763"/>
                    <a:pt x="992" y="9988"/>
                    <a:pt x="551" y="9988"/>
                  </a:cubicBezTo>
                  <a:cubicBezTo>
                    <a:pt x="435" y="9988"/>
                    <a:pt x="318" y="9972"/>
                    <a:pt x="203" y="9940"/>
                  </a:cubicBezTo>
                  <a:lnTo>
                    <a:pt x="1" y="9882"/>
                  </a:lnTo>
                  <a:lnTo>
                    <a:pt x="1299" y="10788"/>
                  </a:lnTo>
                  <a:lnTo>
                    <a:pt x="5034" y="22358"/>
                  </a:lnTo>
                  <a:lnTo>
                    <a:pt x="5563" y="22822"/>
                  </a:lnTo>
                  <a:lnTo>
                    <a:pt x="1765" y="10603"/>
                  </a:lnTo>
                  <a:cubicBezTo>
                    <a:pt x="1765" y="10603"/>
                    <a:pt x="3833" y="7266"/>
                    <a:pt x="4516" y="5566"/>
                  </a:cubicBezTo>
                  <a:cubicBezTo>
                    <a:pt x="6084" y="3932"/>
                    <a:pt x="9473" y="948"/>
                    <a:pt x="9748" y="498"/>
                  </a:cubicBezTo>
                  <a:cubicBezTo>
                    <a:pt x="9851" y="330"/>
                    <a:pt x="9854" y="145"/>
                    <a:pt x="9799" y="1"/>
                  </a:cubicBezTo>
                  <a:close/>
                </a:path>
              </a:pathLst>
            </a:custGeom>
            <a:solidFill>
              <a:srgbClr val="D4AE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580;p56"/>
            <p:cNvSpPr/>
            <p:nvPr/>
          </p:nvSpPr>
          <p:spPr>
            <a:xfrm>
              <a:off x="4578988" y="2780217"/>
              <a:ext cx="960252" cy="914712"/>
            </a:xfrm>
            <a:custGeom>
              <a:avLst/>
              <a:gdLst/>
              <a:ahLst/>
              <a:cxnLst/>
              <a:rect l="l" t="t" r="r" b="b"/>
              <a:pathLst>
                <a:path w="31051" h="29576" extrusionOk="0">
                  <a:moveTo>
                    <a:pt x="24620" y="0"/>
                  </a:moveTo>
                  <a:lnTo>
                    <a:pt x="0" y="14873"/>
                  </a:lnTo>
                  <a:cubicBezTo>
                    <a:pt x="312" y="15296"/>
                    <a:pt x="1267" y="16885"/>
                    <a:pt x="2410" y="18839"/>
                  </a:cubicBezTo>
                  <a:cubicBezTo>
                    <a:pt x="2835" y="18863"/>
                    <a:pt x="3416" y="18904"/>
                    <a:pt x="4082" y="18949"/>
                  </a:cubicBezTo>
                  <a:lnTo>
                    <a:pt x="9802" y="29080"/>
                  </a:lnTo>
                  <a:cubicBezTo>
                    <a:pt x="10893" y="29331"/>
                    <a:pt x="12415" y="29575"/>
                    <a:pt x="14194" y="29575"/>
                  </a:cubicBezTo>
                  <a:cubicBezTo>
                    <a:pt x="16808" y="29575"/>
                    <a:pt x="19976" y="29047"/>
                    <a:pt x="23147" y="27233"/>
                  </a:cubicBezTo>
                  <a:cubicBezTo>
                    <a:pt x="30727" y="22894"/>
                    <a:pt x="31050" y="14684"/>
                    <a:pt x="31050" y="14684"/>
                  </a:cubicBezTo>
                  <a:lnTo>
                    <a:pt x="2462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581;p56"/>
            <p:cNvSpPr/>
            <p:nvPr/>
          </p:nvSpPr>
          <p:spPr>
            <a:xfrm>
              <a:off x="4653518" y="3362850"/>
              <a:ext cx="228629" cy="316790"/>
            </a:xfrm>
            <a:custGeom>
              <a:avLst/>
              <a:gdLst/>
              <a:ahLst/>
              <a:cxnLst/>
              <a:rect l="l" t="t" r="r" b="b"/>
              <a:pathLst>
                <a:path w="7393" h="10243" extrusionOk="0">
                  <a:moveTo>
                    <a:pt x="0" y="1"/>
                  </a:moveTo>
                  <a:lnTo>
                    <a:pt x="0" y="1"/>
                  </a:lnTo>
                  <a:cubicBezTo>
                    <a:pt x="2379" y="4069"/>
                    <a:pt x="5583" y="9713"/>
                    <a:pt x="5583" y="9713"/>
                  </a:cubicBezTo>
                  <a:cubicBezTo>
                    <a:pt x="5583" y="9713"/>
                    <a:pt x="6252" y="9981"/>
                    <a:pt x="7392" y="10242"/>
                  </a:cubicBezTo>
                  <a:lnTo>
                    <a:pt x="1672" y="111"/>
                  </a:lnTo>
                  <a:cubicBezTo>
                    <a:pt x="1006" y="66"/>
                    <a:pt x="425" y="25"/>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582;p56"/>
            <p:cNvSpPr/>
            <p:nvPr/>
          </p:nvSpPr>
          <p:spPr>
            <a:xfrm>
              <a:off x="4806721" y="3374108"/>
              <a:ext cx="275758" cy="320842"/>
            </a:xfrm>
            <a:custGeom>
              <a:avLst/>
              <a:gdLst/>
              <a:ahLst/>
              <a:cxnLst/>
              <a:rect l="l" t="t" r="r" b="b"/>
              <a:pathLst>
                <a:path w="8917" h="10374" extrusionOk="0">
                  <a:moveTo>
                    <a:pt x="0" y="0"/>
                  </a:moveTo>
                  <a:lnTo>
                    <a:pt x="4505" y="10252"/>
                  </a:lnTo>
                  <a:cubicBezTo>
                    <a:pt x="5172" y="10326"/>
                    <a:pt x="5905" y="10374"/>
                    <a:pt x="6686" y="10374"/>
                  </a:cubicBezTo>
                  <a:cubicBezTo>
                    <a:pt x="7393" y="10374"/>
                    <a:pt x="8140" y="10335"/>
                    <a:pt x="8916" y="10243"/>
                  </a:cubicBezTo>
                  <a:lnTo>
                    <a:pt x="3667" y="285"/>
                  </a:lnTo>
                  <a:cubicBezTo>
                    <a:pt x="3667" y="285"/>
                    <a:pt x="1965" y="149"/>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583;p56"/>
            <p:cNvSpPr/>
            <p:nvPr/>
          </p:nvSpPr>
          <p:spPr>
            <a:xfrm>
              <a:off x="4700740" y="3366252"/>
              <a:ext cx="245297" cy="324955"/>
            </a:xfrm>
            <a:custGeom>
              <a:avLst/>
              <a:gdLst/>
              <a:ahLst/>
              <a:cxnLst/>
              <a:rect l="l" t="t" r="r" b="b"/>
              <a:pathLst>
                <a:path w="7932" h="10507" extrusionOk="0">
                  <a:moveTo>
                    <a:pt x="1" y="1"/>
                  </a:moveTo>
                  <a:lnTo>
                    <a:pt x="2847" y="5044"/>
                  </a:lnTo>
                  <a:lnTo>
                    <a:pt x="5721" y="10132"/>
                  </a:lnTo>
                  <a:cubicBezTo>
                    <a:pt x="6332" y="10273"/>
                    <a:pt x="7077" y="10410"/>
                    <a:pt x="7932" y="10506"/>
                  </a:cubicBezTo>
                  <a:lnTo>
                    <a:pt x="3427" y="254"/>
                  </a:lnTo>
                  <a:cubicBezTo>
                    <a:pt x="2277" y="165"/>
                    <a:pt x="1038" y="76"/>
                    <a:pt x="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584;p56"/>
            <p:cNvSpPr/>
            <p:nvPr/>
          </p:nvSpPr>
          <p:spPr>
            <a:xfrm>
              <a:off x="4338144" y="2658173"/>
              <a:ext cx="1194695" cy="769012"/>
            </a:xfrm>
            <a:custGeom>
              <a:avLst/>
              <a:gdLst/>
              <a:ahLst/>
              <a:cxnLst/>
              <a:rect l="l" t="t" r="r" b="b"/>
              <a:pathLst>
                <a:path w="38632" h="24865" extrusionOk="0">
                  <a:moveTo>
                    <a:pt x="38467" y="1"/>
                  </a:moveTo>
                  <a:lnTo>
                    <a:pt x="12855" y="145"/>
                  </a:lnTo>
                  <a:lnTo>
                    <a:pt x="1" y="21613"/>
                  </a:lnTo>
                  <a:lnTo>
                    <a:pt x="605" y="23309"/>
                  </a:lnTo>
                  <a:lnTo>
                    <a:pt x="26825" y="24865"/>
                  </a:lnTo>
                  <a:lnTo>
                    <a:pt x="38632" y="1954"/>
                  </a:lnTo>
                  <a:lnTo>
                    <a:pt x="3846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585;p56"/>
            <p:cNvSpPr/>
            <p:nvPr/>
          </p:nvSpPr>
          <p:spPr>
            <a:xfrm>
              <a:off x="4340184" y="2612243"/>
              <a:ext cx="1189592" cy="764404"/>
            </a:xfrm>
            <a:custGeom>
              <a:avLst/>
              <a:gdLst/>
              <a:ahLst/>
              <a:cxnLst/>
              <a:rect l="l" t="t" r="r" b="b"/>
              <a:pathLst>
                <a:path w="38467" h="24716" extrusionOk="0">
                  <a:moveTo>
                    <a:pt x="12251" y="0"/>
                  </a:moveTo>
                  <a:lnTo>
                    <a:pt x="1" y="23164"/>
                  </a:lnTo>
                  <a:lnTo>
                    <a:pt x="26221" y="24716"/>
                  </a:lnTo>
                  <a:lnTo>
                    <a:pt x="38467" y="1552"/>
                  </a:lnTo>
                  <a:lnTo>
                    <a:pt x="1225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586;p56"/>
            <p:cNvSpPr/>
            <p:nvPr/>
          </p:nvSpPr>
          <p:spPr>
            <a:xfrm>
              <a:off x="4340184" y="2643017"/>
              <a:ext cx="1189592" cy="733631"/>
            </a:xfrm>
            <a:custGeom>
              <a:avLst/>
              <a:gdLst/>
              <a:ahLst/>
              <a:cxnLst/>
              <a:rect l="l" t="t" r="r" b="b"/>
              <a:pathLst>
                <a:path w="38467" h="23721" extrusionOk="0">
                  <a:moveTo>
                    <a:pt x="29053" y="1"/>
                  </a:moveTo>
                  <a:cubicBezTo>
                    <a:pt x="22437" y="10451"/>
                    <a:pt x="13709" y="20301"/>
                    <a:pt x="759" y="20730"/>
                  </a:cubicBezTo>
                  <a:lnTo>
                    <a:pt x="1" y="22169"/>
                  </a:lnTo>
                  <a:lnTo>
                    <a:pt x="26221" y="23721"/>
                  </a:lnTo>
                  <a:lnTo>
                    <a:pt x="38467" y="557"/>
                  </a:lnTo>
                  <a:lnTo>
                    <a:pt x="2905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587;p56"/>
            <p:cNvSpPr/>
            <p:nvPr/>
          </p:nvSpPr>
          <p:spPr>
            <a:xfrm>
              <a:off x="4316094" y="2878322"/>
              <a:ext cx="631117" cy="757105"/>
            </a:xfrm>
            <a:custGeom>
              <a:avLst/>
              <a:gdLst/>
              <a:ahLst/>
              <a:cxnLst/>
              <a:rect l="l" t="t" r="r" b="b"/>
              <a:pathLst>
                <a:path w="20408" h="24480" extrusionOk="0">
                  <a:moveTo>
                    <a:pt x="16840" y="1"/>
                  </a:moveTo>
                  <a:cubicBezTo>
                    <a:pt x="16768" y="1"/>
                    <a:pt x="16694" y="3"/>
                    <a:pt x="16621" y="8"/>
                  </a:cubicBezTo>
                  <a:cubicBezTo>
                    <a:pt x="16545" y="11"/>
                    <a:pt x="16473" y="18"/>
                    <a:pt x="16401" y="29"/>
                  </a:cubicBezTo>
                  <a:cubicBezTo>
                    <a:pt x="12325" y="547"/>
                    <a:pt x="6856" y="8478"/>
                    <a:pt x="141" y="23615"/>
                  </a:cubicBezTo>
                  <a:cubicBezTo>
                    <a:pt x="0" y="23924"/>
                    <a:pt x="141" y="24288"/>
                    <a:pt x="453" y="24425"/>
                  </a:cubicBezTo>
                  <a:cubicBezTo>
                    <a:pt x="535" y="24462"/>
                    <a:pt x="620" y="24480"/>
                    <a:pt x="704" y="24480"/>
                  </a:cubicBezTo>
                  <a:cubicBezTo>
                    <a:pt x="938" y="24480"/>
                    <a:pt x="1163" y="24343"/>
                    <a:pt x="1263" y="24113"/>
                  </a:cubicBezTo>
                  <a:cubicBezTo>
                    <a:pt x="9970" y="4502"/>
                    <a:pt x="14667" y="1363"/>
                    <a:pt x="16697" y="1236"/>
                  </a:cubicBezTo>
                  <a:cubicBezTo>
                    <a:pt x="16741" y="1234"/>
                    <a:pt x="16785" y="1232"/>
                    <a:pt x="16829" y="1232"/>
                  </a:cubicBezTo>
                  <a:cubicBezTo>
                    <a:pt x="17713" y="1232"/>
                    <a:pt x="18482" y="1795"/>
                    <a:pt x="19175" y="2946"/>
                  </a:cubicBezTo>
                  <a:cubicBezTo>
                    <a:pt x="19290" y="3138"/>
                    <a:pt x="19493" y="3244"/>
                    <a:pt x="19702" y="3244"/>
                  </a:cubicBezTo>
                  <a:cubicBezTo>
                    <a:pt x="19810" y="3244"/>
                    <a:pt x="19920" y="3216"/>
                    <a:pt x="20020" y="3156"/>
                  </a:cubicBezTo>
                  <a:cubicBezTo>
                    <a:pt x="20311" y="2981"/>
                    <a:pt x="20408" y="2603"/>
                    <a:pt x="20232" y="2311"/>
                  </a:cubicBezTo>
                  <a:cubicBezTo>
                    <a:pt x="19308" y="778"/>
                    <a:pt x="18168" y="1"/>
                    <a:pt x="1684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588;p56"/>
            <p:cNvSpPr/>
            <p:nvPr/>
          </p:nvSpPr>
          <p:spPr>
            <a:xfrm>
              <a:off x="4378841" y="3369964"/>
              <a:ext cx="110650" cy="106762"/>
            </a:xfrm>
            <a:custGeom>
              <a:avLst/>
              <a:gdLst/>
              <a:ahLst/>
              <a:cxnLst/>
              <a:rect l="l" t="t" r="r" b="b"/>
              <a:pathLst>
                <a:path w="3578" h="3452" extrusionOk="0">
                  <a:moveTo>
                    <a:pt x="1789" y="0"/>
                  </a:moveTo>
                  <a:cubicBezTo>
                    <a:pt x="1749" y="0"/>
                    <a:pt x="1709" y="1"/>
                    <a:pt x="1669" y="4"/>
                  </a:cubicBezTo>
                  <a:cubicBezTo>
                    <a:pt x="717" y="69"/>
                    <a:pt x="1" y="893"/>
                    <a:pt x="66" y="1844"/>
                  </a:cubicBezTo>
                  <a:cubicBezTo>
                    <a:pt x="128" y="2756"/>
                    <a:pt x="886" y="3452"/>
                    <a:pt x="1786" y="3452"/>
                  </a:cubicBezTo>
                  <a:cubicBezTo>
                    <a:pt x="1826" y="3452"/>
                    <a:pt x="1865" y="3450"/>
                    <a:pt x="1906" y="3448"/>
                  </a:cubicBezTo>
                  <a:cubicBezTo>
                    <a:pt x="2860" y="3383"/>
                    <a:pt x="3577" y="2559"/>
                    <a:pt x="3512" y="1608"/>
                  </a:cubicBezTo>
                  <a:cubicBezTo>
                    <a:pt x="3450" y="697"/>
                    <a:pt x="2692" y="0"/>
                    <a:pt x="178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589;p56"/>
            <p:cNvSpPr/>
            <p:nvPr/>
          </p:nvSpPr>
          <p:spPr>
            <a:xfrm>
              <a:off x="4157355" y="3412985"/>
              <a:ext cx="358823" cy="330151"/>
            </a:xfrm>
            <a:custGeom>
              <a:avLst/>
              <a:gdLst/>
              <a:ahLst/>
              <a:cxnLst/>
              <a:rect l="l" t="t" r="r" b="b"/>
              <a:pathLst>
                <a:path w="11603" h="10675" extrusionOk="0">
                  <a:moveTo>
                    <a:pt x="8766" y="0"/>
                  </a:moveTo>
                  <a:cubicBezTo>
                    <a:pt x="8647" y="0"/>
                    <a:pt x="8514" y="19"/>
                    <a:pt x="8367" y="58"/>
                  </a:cubicBezTo>
                  <a:cubicBezTo>
                    <a:pt x="7873" y="189"/>
                    <a:pt x="7467" y="536"/>
                    <a:pt x="7083" y="873"/>
                  </a:cubicBezTo>
                  <a:cubicBezTo>
                    <a:pt x="4721" y="2933"/>
                    <a:pt x="2359" y="4992"/>
                    <a:pt x="0" y="7049"/>
                  </a:cubicBezTo>
                  <a:cubicBezTo>
                    <a:pt x="2284" y="8257"/>
                    <a:pt x="6854" y="10675"/>
                    <a:pt x="6854" y="10675"/>
                  </a:cubicBezTo>
                  <a:cubicBezTo>
                    <a:pt x="6854" y="10675"/>
                    <a:pt x="11602" y="0"/>
                    <a:pt x="876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590;p56"/>
            <p:cNvSpPr/>
            <p:nvPr/>
          </p:nvSpPr>
          <p:spPr>
            <a:xfrm>
              <a:off x="5935797" y="4308462"/>
              <a:ext cx="382449" cy="835259"/>
            </a:xfrm>
            <a:custGeom>
              <a:avLst/>
              <a:gdLst/>
              <a:ahLst/>
              <a:cxnLst/>
              <a:rect l="l" t="t" r="r" b="b"/>
              <a:pathLst>
                <a:path w="12367" h="27007" extrusionOk="0">
                  <a:moveTo>
                    <a:pt x="9538" y="1"/>
                  </a:moveTo>
                  <a:cubicBezTo>
                    <a:pt x="9167" y="1"/>
                    <a:pt x="8959" y="508"/>
                    <a:pt x="8895" y="903"/>
                  </a:cubicBezTo>
                  <a:cubicBezTo>
                    <a:pt x="8611" y="2661"/>
                    <a:pt x="8329" y="4418"/>
                    <a:pt x="8047" y="6177"/>
                  </a:cubicBezTo>
                  <a:cubicBezTo>
                    <a:pt x="7965" y="4670"/>
                    <a:pt x="7886" y="3159"/>
                    <a:pt x="7807" y="1651"/>
                  </a:cubicBezTo>
                  <a:cubicBezTo>
                    <a:pt x="7790" y="1305"/>
                    <a:pt x="7700" y="869"/>
                    <a:pt x="7364" y="790"/>
                  </a:cubicBezTo>
                  <a:cubicBezTo>
                    <a:pt x="7330" y="782"/>
                    <a:pt x="7298" y="778"/>
                    <a:pt x="7267" y="778"/>
                  </a:cubicBezTo>
                  <a:cubicBezTo>
                    <a:pt x="6864" y="778"/>
                    <a:pt x="6678" y="1388"/>
                    <a:pt x="6678" y="1834"/>
                  </a:cubicBezTo>
                  <a:cubicBezTo>
                    <a:pt x="6674" y="3169"/>
                    <a:pt x="6670" y="4505"/>
                    <a:pt x="6667" y="5840"/>
                  </a:cubicBezTo>
                  <a:cubicBezTo>
                    <a:pt x="6667" y="6080"/>
                    <a:pt x="6573" y="6404"/>
                    <a:pt x="6353" y="6404"/>
                  </a:cubicBezTo>
                  <a:cubicBezTo>
                    <a:pt x="6339" y="6404"/>
                    <a:pt x="6325" y="6403"/>
                    <a:pt x="6310" y="6400"/>
                  </a:cubicBezTo>
                  <a:cubicBezTo>
                    <a:pt x="6221" y="5518"/>
                    <a:pt x="6131" y="4638"/>
                    <a:pt x="6042" y="3756"/>
                  </a:cubicBezTo>
                  <a:cubicBezTo>
                    <a:pt x="6018" y="3529"/>
                    <a:pt x="5990" y="3296"/>
                    <a:pt x="5864" y="3107"/>
                  </a:cubicBezTo>
                  <a:cubicBezTo>
                    <a:pt x="5771" y="2973"/>
                    <a:pt x="5606" y="2874"/>
                    <a:pt x="5448" y="2874"/>
                  </a:cubicBezTo>
                  <a:cubicBezTo>
                    <a:pt x="5388" y="2874"/>
                    <a:pt x="5330" y="2888"/>
                    <a:pt x="5277" y="2919"/>
                  </a:cubicBezTo>
                  <a:cubicBezTo>
                    <a:pt x="5077" y="3028"/>
                    <a:pt x="5043" y="3296"/>
                    <a:pt x="5040" y="3523"/>
                  </a:cubicBezTo>
                  <a:cubicBezTo>
                    <a:pt x="5016" y="5167"/>
                    <a:pt x="5503" y="6812"/>
                    <a:pt x="5277" y="8440"/>
                  </a:cubicBezTo>
                  <a:cubicBezTo>
                    <a:pt x="5198" y="8978"/>
                    <a:pt x="5043" y="9511"/>
                    <a:pt x="5060" y="10056"/>
                  </a:cubicBezTo>
                  <a:cubicBezTo>
                    <a:pt x="5074" y="10578"/>
                    <a:pt x="5242" y="11083"/>
                    <a:pt x="5335" y="11598"/>
                  </a:cubicBezTo>
                  <a:cubicBezTo>
                    <a:pt x="5616" y="13143"/>
                    <a:pt x="5208" y="14718"/>
                    <a:pt x="4803" y="16236"/>
                  </a:cubicBezTo>
                  <a:cubicBezTo>
                    <a:pt x="4796" y="16263"/>
                    <a:pt x="3951" y="16346"/>
                    <a:pt x="3865" y="16363"/>
                  </a:cubicBezTo>
                  <a:cubicBezTo>
                    <a:pt x="3543" y="16428"/>
                    <a:pt x="3224" y="16515"/>
                    <a:pt x="2911" y="16621"/>
                  </a:cubicBezTo>
                  <a:cubicBezTo>
                    <a:pt x="2287" y="16833"/>
                    <a:pt x="1689" y="17125"/>
                    <a:pt x="1140" y="17483"/>
                  </a:cubicBezTo>
                  <a:cubicBezTo>
                    <a:pt x="989" y="17582"/>
                    <a:pt x="845" y="17681"/>
                    <a:pt x="704" y="17788"/>
                  </a:cubicBezTo>
                  <a:lnTo>
                    <a:pt x="0" y="27006"/>
                  </a:lnTo>
                  <a:lnTo>
                    <a:pt x="6805" y="27006"/>
                  </a:lnTo>
                  <a:cubicBezTo>
                    <a:pt x="7334" y="23958"/>
                    <a:pt x="7858" y="20909"/>
                    <a:pt x="8387" y="17860"/>
                  </a:cubicBezTo>
                  <a:cubicBezTo>
                    <a:pt x="8462" y="17414"/>
                    <a:pt x="8542" y="16971"/>
                    <a:pt x="8617" y="16528"/>
                  </a:cubicBezTo>
                  <a:cubicBezTo>
                    <a:pt x="8830" y="15295"/>
                    <a:pt x="9047" y="14059"/>
                    <a:pt x="9386" y="12854"/>
                  </a:cubicBezTo>
                  <a:cubicBezTo>
                    <a:pt x="9492" y="12484"/>
                    <a:pt x="9613" y="12113"/>
                    <a:pt x="9723" y="11742"/>
                  </a:cubicBezTo>
                  <a:cubicBezTo>
                    <a:pt x="9936" y="11024"/>
                    <a:pt x="10118" y="10293"/>
                    <a:pt x="10300" y="9565"/>
                  </a:cubicBezTo>
                  <a:cubicBezTo>
                    <a:pt x="10945" y="6987"/>
                    <a:pt x="11587" y="4405"/>
                    <a:pt x="12232" y="1827"/>
                  </a:cubicBezTo>
                  <a:cubicBezTo>
                    <a:pt x="12322" y="1473"/>
                    <a:pt x="12366" y="1010"/>
                    <a:pt x="12047" y="834"/>
                  </a:cubicBezTo>
                  <a:cubicBezTo>
                    <a:pt x="12006" y="810"/>
                    <a:pt x="11964" y="797"/>
                    <a:pt x="11927" y="786"/>
                  </a:cubicBezTo>
                  <a:cubicBezTo>
                    <a:pt x="11900" y="781"/>
                    <a:pt x="11873" y="778"/>
                    <a:pt x="11847" y="778"/>
                  </a:cubicBezTo>
                  <a:cubicBezTo>
                    <a:pt x="11489" y="778"/>
                    <a:pt x="11184" y="1273"/>
                    <a:pt x="11069" y="1679"/>
                  </a:cubicBezTo>
                  <a:cubicBezTo>
                    <a:pt x="10708" y="2960"/>
                    <a:pt x="10344" y="4237"/>
                    <a:pt x="9984" y="5514"/>
                  </a:cubicBezTo>
                  <a:cubicBezTo>
                    <a:pt x="9917" y="5752"/>
                    <a:pt x="9769" y="6039"/>
                    <a:pt x="9544" y="6039"/>
                  </a:cubicBezTo>
                  <a:cubicBezTo>
                    <a:pt x="9525" y="6039"/>
                    <a:pt x="9506" y="6037"/>
                    <a:pt x="9486" y="6033"/>
                  </a:cubicBezTo>
                  <a:cubicBezTo>
                    <a:pt x="9661" y="4357"/>
                    <a:pt x="9839" y="2681"/>
                    <a:pt x="10018" y="1010"/>
                  </a:cubicBezTo>
                  <a:cubicBezTo>
                    <a:pt x="10059" y="618"/>
                    <a:pt x="10012" y="93"/>
                    <a:pt x="9627" y="10"/>
                  </a:cubicBezTo>
                  <a:cubicBezTo>
                    <a:pt x="9596" y="4"/>
                    <a:pt x="9566" y="1"/>
                    <a:pt x="9538" y="1"/>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591;p56"/>
            <p:cNvSpPr/>
            <p:nvPr/>
          </p:nvSpPr>
          <p:spPr>
            <a:xfrm>
              <a:off x="6374717" y="4518219"/>
              <a:ext cx="318218" cy="625509"/>
            </a:xfrm>
            <a:custGeom>
              <a:avLst/>
              <a:gdLst/>
              <a:ahLst/>
              <a:cxnLst/>
              <a:rect l="l" t="t" r="r" b="b"/>
              <a:pathLst>
                <a:path w="10290" h="20225" extrusionOk="0">
                  <a:moveTo>
                    <a:pt x="3827" y="1"/>
                  </a:moveTo>
                  <a:cubicBezTo>
                    <a:pt x="3801" y="1"/>
                    <a:pt x="3773" y="4"/>
                    <a:pt x="3745" y="13"/>
                  </a:cubicBezTo>
                  <a:cubicBezTo>
                    <a:pt x="3402" y="116"/>
                    <a:pt x="3468" y="483"/>
                    <a:pt x="3468" y="483"/>
                  </a:cubicBezTo>
                  <a:lnTo>
                    <a:pt x="4713" y="4778"/>
                  </a:lnTo>
                  <a:cubicBezTo>
                    <a:pt x="4635" y="4850"/>
                    <a:pt x="4549" y="4925"/>
                    <a:pt x="4463" y="5005"/>
                  </a:cubicBezTo>
                  <a:cubicBezTo>
                    <a:pt x="4034" y="4359"/>
                    <a:pt x="2723" y="1788"/>
                    <a:pt x="2575" y="1465"/>
                  </a:cubicBezTo>
                  <a:cubicBezTo>
                    <a:pt x="2451" y="1190"/>
                    <a:pt x="2255" y="1007"/>
                    <a:pt x="2056" y="1007"/>
                  </a:cubicBezTo>
                  <a:cubicBezTo>
                    <a:pt x="1991" y="1007"/>
                    <a:pt x="1927" y="1026"/>
                    <a:pt x="1864" y="1067"/>
                  </a:cubicBezTo>
                  <a:cubicBezTo>
                    <a:pt x="1699" y="1176"/>
                    <a:pt x="1902" y="1740"/>
                    <a:pt x="1902" y="1740"/>
                  </a:cubicBezTo>
                  <a:lnTo>
                    <a:pt x="3732" y="5777"/>
                  </a:lnTo>
                  <a:cubicBezTo>
                    <a:pt x="3642" y="5880"/>
                    <a:pt x="3560" y="5987"/>
                    <a:pt x="3485" y="6082"/>
                  </a:cubicBezTo>
                  <a:cubicBezTo>
                    <a:pt x="2967" y="5698"/>
                    <a:pt x="762" y="4057"/>
                    <a:pt x="491" y="3759"/>
                  </a:cubicBezTo>
                  <a:cubicBezTo>
                    <a:pt x="405" y="3664"/>
                    <a:pt x="319" y="3625"/>
                    <a:pt x="244" y="3625"/>
                  </a:cubicBezTo>
                  <a:cubicBezTo>
                    <a:pt x="144" y="3625"/>
                    <a:pt x="63" y="3692"/>
                    <a:pt x="24" y="3786"/>
                  </a:cubicBezTo>
                  <a:cubicBezTo>
                    <a:pt x="7" y="3830"/>
                    <a:pt x="0" y="3882"/>
                    <a:pt x="4" y="3933"/>
                  </a:cubicBezTo>
                  <a:cubicBezTo>
                    <a:pt x="4" y="3937"/>
                    <a:pt x="4" y="3937"/>
                    <a:pt x="7" y="3940"/>
                  </a:cubicBezTo>
                  <a:cubicBezTo>
                    <a:pt x="7" y="3961"/>
                    <a:pt x="10" y="3981"/>
                    <a:pt x="17" y="4006"/>
                  </a:cubicBezTo>
                  <a:cubicBezTo>
                    <a:pt x="21" y="4009"/>
                    <a:pt x="21" y="4016"/>
                    <a:pt x="24" y="4022"/>
                  </a:cubicBezTo>
                  <a:cubicBezTo>
                    <a:pt x="31" y="4047"/>
                    <a:pt x="41" y="4071"/>
                    <a:pt x="58" y="4095"/>
                  </a:cubicBezTo>
                  <a:cubicBezTo>
                    <a:pt x="113" y="4191"/>
                    <a:pt x="402" y="4472"/>
                    <a:pt x="790" y="4840"/>
                  </a:cubicBezTo>
                  <a:cubicBezTo>
                    <a:pt x="1002" y="5039"/>
                    <a:pt x="1246" y="5266"/>
                    <a:pt x="1500" y="5502"/>
                  </a:cubicBezTo>
                  <a:cubicBezTo>
                    <a:pt x="1582" y="5581"/>
                    <a:pt x="1669" y="5664"/>
                    <a:pt x="1755" y="5743"/>
                  </a:cubicBezTo>
                  <a:cubicBezTo>
                    <a:pt x="1970" y="5946"/>
                    <a:pt x="2190" y="6152"/>
                    <a:pt x="2400" y="6350"/>
                  </a:cubicBezTo>
                  <a:cubicBezTo>
                    <a:pt x="2527" y="6470"/>
                    <a:pt x="2647" y="6587"/>
                    <a:pt x="2764" y="6700"/>
                  </a:cubicBezTo>
                  <a:cubicBezTo>
                    <a:pt x="2843" y="6776"/>
                    <a:pt x="2918" y="6852"/>
                    <a:pt x="2990" y="6920"/>
                  </a:cubicBezTo>
                  <a:cubicBezTo>
                    <a:pt x="3100" y="7030"/>
                    <a:pt x="3200" y="7130"/>
                    <a:pt x="3289" y="7226"/>
                  </a:cubicBezTo>
                  <a:cubicBezTo>
                    <a:pt x="3711" y="8277"/>
                    <a:pt x="4989" y="10340"/>
                    <a:pt x="4989" y="10340"/>
                  </a:cubicBezTo>
                  <a:lnTo>
                    <a:pt x="4226" y="12791"/>
                  </a:lnTo>
                  <a:cubicBezTo>
                    <a:pt x="3512" y="12482"/>
                    <a:pt x="3024" y="12341"/>
                    <a:pt x="3024" y="12341"/>
                  </a:cubicBezTo>
                  <a:lnTo>
                    <a:pt x="374" y="20224"/>
                  </a:lnTo>
                  <a:lnTo>
                    <a:pt x="9572" y="20224"/>
                  </a:lnTo>
                  <a:cubicBezTo>
                    <a:pt x="9792" y="19836"/>
                    <a:pt x="9936" y="19565"/>
                    <a:pt x="9980" y="19442"/>
                  </a:cubicBezTo>
                  <a:cubicBezTo>
                    <a:pt x="9719" y="17076"/>
                    <a:pt x="8294" y="15404"/>
                    <a:pt x="6801" y="14281"/>
                  </a:cubicBezTo>
                  <a:cubicBezTo>
                    <a:pt x="6849" y="14051"/>
                    <a:pt x="6897" y="13825"/>
                    <a:pt x="6946" y="13598"/>
                  </a:cubicBezTo>
                  <a:lnTo>
                    <a:pt x="6946" y="13595"/>
                  </a:lnTo>
                  <a:cubicBezTo>
                    <a:pt x="7038" y="13148"/>
                    <a:pt x="7128" y="12712"/>
                    <a:pt x="7210" y="12303"/>
                  </a:cubicBezTo>
                  <a:cubicBezTo>
                    <a:pt x="7213" y="12294"/>
                    <a:pt x="7213" y="12287"/>
                    <a:pt x="7217" y="12280"/>
                  </a:cubicBezTo>
                  <a:cubicBezTo>
                    <a:pt x="7234" y="12187"/>
                    <a:pt x="7255" y="12094"/>
                    <a:pt x="7272" y="12005"/>
                  </a:cubicBezTo>
                  <a:cubicBezTo>
                    <a:pt x="7275" y="11988"/>
                    <a:pt x="7279" y="11974"/>
                    <a:pt x="7282" y="11957"/>
                  </a:cubicBezTo>
                  <a:cubicBezTo>
                    <a:pt x="7299" y="11868"/>
                    <a:pt x="7316" y="11779"/>
                    <a:pt x="7334" y="11693"/>
                  </a:cubicBezTo>
                  <a:lnTo>
                    <a:pt x="7334" y="11685"/>
                  </a:lnTo>
                  <a:cubicBezTo>
                    <a:pt x="7354" y="11593"/>
                    <a:pt x="7371" y="11504"/>
                    <a:pt x="7388" y="11418"/>
                  </a:cubicBezTo>
                  <a:lnTo>
                    <a:pt x="7388" y="11408"/>
                  </a:lnTo>
                  <a:cubicBezTo>
                    <a:pt x="7405" y="11325"/>
                    <a:pt x="7423" y="11243"/>
                    <a:pt x="7437" y="11167"/>
                  </a:cubicBezTo>
                  <a:cubicBezTo>
                    <a:pt x="7440" y="11154"/>
                    <a:pt x="7443" y="11140"/>
                    <a:pt x="7443" y="11129"/>
                  </a:cubicBezTo>
                  <a:cubicBezTo>
                    <a:pt x="7457" y="11054"/>
                    <a:pt x="7474" y="10982"/>
                    <a:pt x="7485" y="10913"/>
                  </a:cubicBezTo>
                  <a:cubicBezTo>
                    <a:pt x="7488" y="10899"/>
                    <a:pt x="7491" y="10886"/>
                    <a:pt x="7494" y="10875"/>
                  </a:cubicBezTo>
                  <a:cubicBezTo>
                    <a:pt x="7505" y="10804"/>
                    <a:pt x="7519" y="10735"/>
                    <a:pt x="7532" y="10669"/>
                  </a:cubicBezTo>
                  <a:lnTo>
                    <a:pt x="7532" y="10655"/>
                  </a:lnTo>
                  <a:cubicBezTo>
                    <a:pt x="7546" y="10594"/>
                    <a:pt x="7556" y="10532"/>
                    <a:pt x="7567" y="10477"/>
                  </a:cubicBezTo>
                  <a:cubicBezTo>
                    <a:pt x="7570" y="10467"/>
                    <a:pt x="7570" y="10457"/>
                    <a:pt x="7574" y="10449"/>
                  </a:cubicBezTo>
                  <a:cubicBezTo>
                    <a:pt x="7584" y="10392"/>
                    <a:pt x="7591" y="10337"/>
                    <a:pt x="7602" y="10285"/>
                  </a:cubicBezTo>
                  <a:cubicBezTo>
                    <a:pt x="7605" y="10275"/>
                    <a:pt x="7605" y="10264"/>
                    <a:pt x="7608" y="10254"/>
                  </a:cubicBezTo>
                  <a:cubicBezTo>
                    <a:pt x="7615" y="10202"/>
                    <a:pt x="7625" y="10154"/>
                    <a:pt x="7632" y="10110"/>
                  </a:cubicBezTo>
                  <a:cubicBezTo>
                    <a:pt x="7632" y="10103"/>
                    <a:pt x="7632" y="10099"/>
                    <a:pt x="7635" y="10093"/>
                  </a:cubicBezTo>
                  <a:cubicBezTo>
                    <a:pt x="7643" y="10045"/>
                    <a:pt x="7649" y="10000"/>
                    <a:pt x="7656" y="9962"/>
                  </a:cubicBezTo>
                  <a:cubicBezTo>
                    <a:pt x="7656" y="9962"/>
                    <a:pt x="7663" y="9955"/>
                    <a:pt x="7670" y="9945"/>
                  </a:cubicBezTo>
                  <a:cubicBezTo>
                    <a:pt x="7670" y="9942"/>
                    <a:pt x="7677" y="9934"/>
                    <a:pt x="7677" y="9931"/>
                  </a:cubicBezTo>
                  <a:cubicBezTo>
                    <a:pt x="7684" y="9921"/>
                    <a:pt x="7691" y="9914"/>
                    <a:pt x="7697" y="9901"/>
                  </a:cubicBezTo>
                  <a:cubicBezTo>
                    <a:pt x="7700" y="9893"/>
                    <a:pt x="7708" y="9883"/>
                    <a:pt x="7714" y="9873"/>
                  </a:cubicBezTo>
                  <a:cubicBezTo>
                    <a:pt x="7721" y="9859"/>
                    <a:pt x="7728" y="9849"/>
                    <a:pt x="7735" y="9836"/>
                  </a:cubicBezTo>
                  <a:cubicBezTo>
                    <a:pt x="7742" y="9825"/>
                    <a:pt x="7749" y="9815"/>
                    <a:pt x="7756" y="9804"/>
                  </a:cubicBezTo>
                  <a:cubicBezTo>
                    <a:pt x="7766" y="9787"/>
                    <a:pt x="7776" y="9770"/>
                    <a:pt x="7787" y="9749"/>
                  </a:cubicBezTo>
                  <a:cubicBezTo>
                    <a:pt x="7794" y="9739"/>
                    <a:pt x="7800" y="9725"/>
                    <a:pt x="7808" y="9715"/>
                  </a:cubicBezTo>
                  <a:cubicBezTo>
                    <a:pt x="7821" y="9695"/>
                    <a:pt x="7835" y="9674"/>
                    <a:pt x="7849" y="9650"/>
                  </a:cubicBezTo>
                  <a:cubicBezTo>
                    <a:pt x="7859" y="9633"/>
                    <a:pt x="7869" y="9612"/>
                    <a:pt x="7879" y="9595"/>
                  </a:cubicBezTo>
                  <a:cubicBezTo>
                    <a:pt x="7890" y="9574"/>
                    <a:pt x="7903" y="9554"/>
                    <a:pt x="7914" y="9530"/>
                  </a:cubicBezTo>
                  <a:cubicBezTo>
                    <a:pt x="7927" y="9509"/>
                    <a:pt x="7941" y="9485"/>
                    <a:pt x="7955" y="9461"/>
                  </a:cubicBezTo>
                  <a:cubicBezTo>
                    <a:pt x="7965" y="9444"/>
                    <a:pt x="7979" y="9424"/>
                    <a:pt x="7989" y="9403"/>
                  </a:cubicBezTo>
                  <a:cubicBezTo>
                    <a:pt x="8003" y="9378"/>
                    <a:pt x="8017" y="9354"/>
                    <a:pt x="8034" y="9327"/>
                  </a:cubicBezTo>
                  <a:cubicBezTo>
                    <a:pt x="8044" y="9310"/>
                    <a:pt x="8055" y="9293"/>
                    <a:pt x="8065" y="9272"/>
                  </a:cubicBezTo>
                  <a:cubicBezTo>
                    <a:pt x="8291" y="8874"/>
                    <a:pt x="8570" y="8386"/>
                    <a:pt x="8779" y="8019"/>
                  </a:cubicBezTo>
                  <a:lnTo>
                    <a:pt x="8779" y="8019"/>
                  </a:lnTo>
                  <a:cubicBezTo>
                    <a:pt x="8738" y="8074"/>
                    <a:pt x="8693" y="8129"/>
                    <a:pt x="8648" y="8183"/>
                  </a:cubicBezTo>
                  <a:cubicBezTo>
                    <a:pt x="9091" y="7308"/>
                    <a:pt x="9486" y="6409"/>
                    <a:pt x="9822" y="5485"/>
                  </a:cubicBezTo>
                  <a:cubicBezTo>
                    <a:pt x="10073" y="4795"/>
                    <a:pt x="10289" y="4191"/>
                    <a:pt x="10275" y="4163"/>
                  </a:cubicBezTo>
                  <a:cubicBezTo>
                    <a:pt x="10262" y="4126"/>
                    <a:pt x="10152" y="3971"/>
                    <a:pt x="9957" y="3971"/>
                  </a:cubicBezTo>
                  <a:cubicBezTo>
                    <a:pt x="9792" y="3971"/>
                    <a:pt x="9565" y="4084"/>
                    <a:pt x="9287" y="4480"/>
                  </a:cubicBezTo>
                  <a:cubicBezTo>
                    <a:pt x="8871" y="5070"/>
                    <a:pt x="8377" y="5890"/>
                    <a:pt x="8103" y="6350"/>
                  </a:cubicBezTo>
                  <a:cubicBezTo>
                    <a:pt x="8047" y="6285"/>
                    <a:pt x="7989" y="6203"/>
                    <a:pt x="7931" y="6117"/>
                  </a:cubicBezTo>
                  <a:cubicBezTo>
                    <a:pt x="7443" y="5403"/>
                    <a:pt x="7107" y="4593"/>
                    <a:pt x="6925" y="3748"/>
                  </a:cubicBezTo>
                  <a:lnTo>
                    <a:pt x="6190" y="370"/>
                  </a:lnTo>
                  <a:cubicBezTo>
                    <a:pt x="6165" y="168"/>
                    <a:pt x="5973" y="30"/>
                    <a:pt x="5799" y="30"/>
                  </a:cubicBezTo>
                  <a:cubicBezTo>
                    <a:pt x="5691" y="30"/>
                    <a:pt x="5589" y="83"/>
                    <a:pt x="5537" y="208"/>
                  </a:cubicBezTo>
                  <a:cubicBezTo>
                    <a:pt x="5434" y="463"/>
                    <a:pt x="6043" y="3185"/>
                    <a:pt x="6019" y="4424"/>
                  </a:cubicBezTo>
                  <a:cubicBezTo>
                    <a:pt x="5813" y="4380"/>
                    <a:pt x="5813" y="4380"/>
                    <a:pt x="5682" y="4377"/>
                  </a:cubicBezTo>
                  <a:cubicBezTo>
                    <a:pt x="5071" y="3054"/>
                    <a:pt x="4292" y="493"/>
                    <a:pt x="4292" y="493"/>
                  </a:cubicBezTo>
                  <a:cubicBezTo>
                    <a:pt x="4292" y="493"/>
                    <a:pt x="4123" y="1"/>
                    <a:pt x="3827" y="1"/>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592;p56"/>
            <p:cNvSpPr/>
            <p:nvPr/>
          </p:nvSpPr>
          <p:spPr>
            <a:xfrm>
              <a:off x="2346226" y="4687368"/>
              <a:ext cx="318218" cy="456366"/>
            </a:xfrm>
            <a:custGeom>
              <a:avLst/>
              <a:gdLst/>
              <a:ahLst/>
              <a:cxnLst/>
              <a:rect l="l" t="t" r="r" b="b"/>
              <a:pathLst>
                <a:path w="10290" h="14756" extrusionOk="0">
                  <a:moveTo>
                    <a:pt x="3830" y="0"/>
                  </a:moveTo>
                  <a:cubicBezTo>
                    <a:pt x="3805" y="0"/>
                    <a:pt x="3778" y="4"/>
                    <a:pt x="3750" y="13"/>
                  </a:cubicBezTo>
                  <a:cubicBezTo>
                    <a:pt x="3403" y="116"/>
                    <a:pt x="3468" y="483"/>
                    <a:pt x="3468" y="483"/>
                  </a:cubicBezTo>
                  <a:lnTo>
                    <a:pt x="4718" y="4779"/>
                  </a:lnTo>
                  <a:cubicBezTo>
                    <a:pt x="4636" y="4850"/>
                    <a:pt x="4550" y="4926"/>
                    <a:pt x="4468" y="5005"/>
                  </a:cubicBezTo>
                  <a:cubicBezTo>
                    <a:pt x="4038" y="4359"/>
                    <a:pt x="2723" y="1788"/>
                    <a:pt x="2579" y="1465"/>
                  </a:cubicBezTo>
                  <a:cubicBezTo>
                    <a:pt x="2454" y="1190"/>
                    <a:pt x="2259" y="1007"/>
                    <a:pt x="2058" y="1007"/>
                  </a:cubicBezTo>
                  <a:cubicBezTo>
                    <a:pt x="1993" y="1007"/>
                    <a:pt x="1928" y="1026"/>
                    <a:pt x="1865" y="1067"/>
                  </a:cubicBezTo>
                  <a:cubicBezTo>
                    <a:pt x="1700" y="1177"/>
                    <a:pt x="1906" y="1743"/>
                    <a:pt x="1906" y="1743"/>
                  </a:cubicBezTo>
                  <a:lnTo>
                    <a:pt x="3733" y="5777"/>
                  </a:lnTo>
                  <a:cubicBezTo>
                    <a:pt x="3644" y="5884"/>
                    <a:pt x="3561" y="5987"/>
                    <a:pt x="3489" y="6086"/>
                  </a:cubicBezTo>
                  <a:cubicBezTo>
                    <a:pt x="2967" y="5698"/>
                    <a:pt x="763" y="4058"/>
                    <a:pt x="495" y="3758"/>
                  </a:cubicBezTo>
                  <a:cubicBezTo>
                    <a:pt x="409" y="3664"/>
                    <a:pt x="323" y="3625"/>
                    <a:pt x="247" y="3625"/>
                  </a:cubicBezTo>
                  <a:cubicBezTo>
                    <a:pt x="147" y="3625"/>
                    <a:pt x="65" y="3693"/>
                    <a:pt x="28" y="3790"/>
                  </a:cubicBezTo>
                  <a:cubicBezTo>
                    <a:pt x="11" y="3831"/>
                    <a:pt x="1" y="3882"/>
                    <a:pt x="7" y="3934"/>
                  </a:cubicBezTo>
                  <a:lnTo>
                    <a:pt x="7" y="3941"/>
                  </a:lnTo>
                  <a:cubicBezTo>
                    <a:pt x="11" y="3964"/>
                    <a:pt x="15" y="3985"/>
                    <a:pt x="21" y="4006"/>
                  </a:cubicBezTo>
                  <a:cubicBezTo>
                    <a:pt x="21" y="4012"/>
                    <a:pt x="25" y="4016"/>
                    <a:pt x="25" y="4023"/>
                  </a:cubicBezTo>
                  <a:cubicBezTo>
                    <a:pt x="35" y="4047"/>
                    <a:pt x="45" y="4071"/>
                    <a:pt x="59" y="4095"/>
                  </a:cubicBezTo>
                  <a:cubicBezTo>
                    <a:pt x="118" y="4191"/>
                    <a:pt x="402" y="4473"/>
                    <a:pt x="790" y="4840"/>
                  </a:cubicBezTo>
                  <a:cubicBezTo>
                    <a:pt x="1003" y="5039"/>
                    <a:pt x="1247" y="5266"/>
                    <a:pt x="1501" y="5503"/>
                  </a:cubicBezTo>
                  <a:cubicBezTo>
                    <a:pt x="1587" y="5582"/>
                    <a:pt x="1673" y="5664"/>
                    <a:pt x="1758" y="5743"/>
                  </a:cubicBezTo>
                  <a:cubicBezTo>
                    <a:pt x="1975" y="5945"/>
                    <a:pt x="2191" y="6151"/>
                    <a:pt x="2400" y="6351"/>
                  </a:cubicBezTo>
                  <a:cubicBezTo>
                    <a:pt x="2528" y="6471"/>
                    <a:pt x="2651" y="6587"/>
                    <a:pt x="2768" y="6701"/>
                  </a:cubicBezTo>
                  <a:cubicBezTo>
                    <a:pt x="2843" y="6777"/>
                    <a:pt x="2919" y="6852"/>
                    <a:pt x="2991" y="6924"/>
                  </a:cubicBezTo>
                  <a:cubicBezTo>
                    <a:pt x="3101" y="7031"/>
                    <a:pt x="3200" y="7134"/>
                    <a:pt x="3293" y="7226"/>
                  </a:cubicBezTo>
                  <a:cubicBezTo>
                    <a:pt x="3715" y="8276"/>
                    <a:pt x="4992" y="10340"/>
                    <a:pt x="4992" y="10340"/>
                  </a:cubicBezTo>
                  <a:lnTo>
                    <a:pt x="4230" y="12795"/>
                  </a:lnTo>
                  <a:cubicBezTo>
                    <a:pt x="3513" y="12483"/>
                    <a:pt x="3026" y="12342"/>
                    <a:pt x="3026" y="12342"/>
                  </a:cubicBezTo>
                  <a:lnTo>
                    <a:pt x="2215" y="14755"/>
                  </a:lnTo>
                  <a:lnTo>
                    <a:pt x="7389" y="14755"/>
                  </a:lnTo>
                  <a:cubicBezTo>
                    <a:pt x="7197" y="14587"/>
                    <a:pt x="7001" y="14429"/>
                    <a:pt x="6805" y="14282"/>
                  </a:cubicBezTo>
                  <a:cubicBezTo>
                    <a:pt x="6854" y="14055"/>
                    <a:pt x="6902" y="13825"/>
                    <a:pt x="6946" y="13602"/>
                  </a:cubicBezTo>
                  <a:lnTo>
                    <a:pt x="6946" y="13595"/>
                  </a:lnTo>
                  <a:cubicBezTo>
                    <a:pt x="7039" y="13149"/>
                    <a:pt x="7131" y="12713"/>
                    <a:pt x="7214" y="12304"/>
                  </a:cubicBezTo>
                  <a:cubicBezTo>
                    <a:pt x="7214" y="12297"/>
                    <a:pt x="7217" y="12287"/>
                    <a:pt x="7217" y="12280"/>
                  </a:cubicBezTo>
                  <a:cubicBezTo>
                    <a:pt x="7238" y="12187"/>
                    <a:pt x="7255" y="12095"/>
                    <a:pt x="7272" y="12005"/>
                  </a:cubicBezTo>
                  <a:cubicBezTo>
                    <a:pt x="7276" y="11992"/>
                    <a:pt x="7279" y="11974"/>
                    <a:pt x="7282" y="11957"/>
                  </a:cubicBezTo>
                  <a:cubicBezTo>
                    <a:pt x="7300" y="11868"/>
                    <a:pt x="7317" y="11778"/>
                    <a:pt x="7334" y="11693"/>
                  </a:cubicBezTo>
                  <a:cubicBezTo>
                    <a:pt x="7337" y="11689"/>
                    <a:pt x="7337" y="11689"/>
                    <a:pt x="7337" y="11686"/>
                  </a:cubicBezTo>
                  <a:cubicBezTo>
                    <a:pt x="7355" y="11593"/>
                    <a:pt x="7372" y="11507"/>
                    <a:pt x="7389" y="11418"/>
                  </a:cubicBezTo>
                  <a:cubicBezTo>
                    <a:pt x="7389" y="11415"/>
                    <a:pt x="7393" y="11412"/>
                    <a:pt x="7393" y="11408"/>
                  </a:cubicBezTo>
                  <a:cubicBezTo>
                    <a:pt x="7410" y="11325"/>
                    <a:pt x="7423" y="11243"/>
                    <a:pt x="7440" y="11168"/>
                  </a:cubicBezTo>
                  <a:cubicBezTo>
                    <a:pt x="7440" y="11154"/>
                    <a:pt x="7444" y="11144"/>
                    <a:pt x="7447" y="11130"/>
                  </a:cubicBezTo>
                  <a:cubicBezTo>
                    <a:pt x="7461" y="11054"/>
                    <a:pt x="7475" y="10982"/>
                    <a:pt x="7488" y="10913"/>
                  </a:cubicBezTo>
                  <a:cubicBezTo>
                    <a:pt x="7492" y="10900"/>
                    <a:pt x="7492" y="10889"/>
                    <a:pt x="7496" y="10876"/>
                  </a:cubicBezTo>
                  <a:cubicBezTo>
                    <a:pt x="7509" y="10804"/>
                    <a:pt x="7523" y="10735"/>
                    <a:pt x="7534" y="10670"/>
                  </a:cubicBezTo>
                  <a:cubicBezTo>
                    <a:pt x="7534" y="10666"/>
                    <a:pt x="7537" y="10663"/>
                    <a:pt x="7537" y="10659"/>
                  </a:cubicBezTo>
                  <a:cubicBezTo>
                    <a:pt x="7547" y="10594"/>
                    <a:pt x="7561" y="10536"/>
                    <a:pt x="7571" y="10477"/>
                  </a:cubicBezTo>
                  <a:cubicBezTo>
                    <a:pt x="7571" y="10467"/>
                    <a:pt x="7575" y="10457"/>
                    <a:pt x="7575" y="10450"/>
                  </a:cubicBezTo>
                  <a:cubicBezTo>
                    <a:pt x="7585" y="10392"/>
                    <a:pt x="7595" y="10336"/>
                    <a:pt x="7605" y="10285"/>
                  </a:cubicBezTo>
                  <a:cubicBezTo>
                    <a:pt x="7605" y="10275"/>
                    <a:pt x="7609" y="10265"/>
                    <a:pt x="7609" y="10254"/>
                  </a:cubicBezTo>
                  <a:cubicBezTo>
                    <a:pt x="7619" y="10206"/>
                    <a:pt x="7626" y="10158"/>
                    <a:pt x="7632" y="10114"/>
                  </a:cubicBezTo>
                  <a:cubicBezTo>
                    <a:pt x="7632" y="10106"/>
                    <a:pt x="7637" y="10100"/>
                    <a:pt x="7637" y="10093"/>
                  </a:cubicBezTo>
                  <a:cubicBezTo>
                    <a:pt x="7643" y="10045"/>
                    <a:pt x="7650" y="10003"/>
                    <a:pt x="7657" y="9962"/>
                  </a:cubicBezTo>
                  <a:cubicBezTo>
                    <a:pt x="7660" y="9962"/>
                    <a:pt x="7664" y="9956"/>
                    <a:pt x="7670" y="9945"/>
                  </a:cubicBezTo>
                  <a:cubicBezTo>
                    <a:pt x="7674" y="9942"/>
                    <a:pt x="7678" y="9935"/>
                    <a:pt x="7681" y="9932"/>
                  </a:cubicBezTo>
                  <a:cubicBezTo>
                    <a:pt x="7684" y="9924"/>
                    <a:pt x="7691" y="9914"/>
                    <a:pt x="7698" y="9900"/>
                  </a:cubicBezTo>
                  <a:cubicBezTo>
                    <a:pt x="7705" y="9894"/>
                    <a:pt x="7712" y="9883"/>
                    <a:pt x="7719" y="9873"/>
                  </a:cubicBezTo>
                  <a:cubicBezTo>
                    <a:pt x="7726" y="9859"/>
                    <a:pt x="7732" y="9849"/>
                    <a:pt x="7740" y="9835"/>
                  </a:cubicBezTo>
                  <a:cubicBezTo>
                    <a:pt x="7746" y="9829"/>
                    <a:pt x="7753" y="9815"/>
                    <a:pt x="7760" y="9805"/>
                  </a:cubicBezTo>
                  <a:cubicBezTo>
                    <a:pt x="7770" y="9788"/>
                    <a:pt x="7777" y="9770"/>
                    <a:pt x="7791" y="9750"/>
                  </a:cubicBezTo>
                  <a:cubicBezTo>
                    <a:pt x="7797" y="9739"/>
                    <a:pt x="7805" y="9729"/>
                    <a:pt x="7811" y="9715"/>
                  </a:cubicBezTo>
                  <a:cubicBezTo>
                    <a:pt x="7822" y="9694"/>
                    <a:pt x="7835" y="9674"/>
                    <a:pt x="7849" y="9650"/>
                  </a:cubicBezTo>
                  <a:cubicBezTo>
                    <a:pt x="7859" y="9633"/>
                    <a:pt x="7870" y="9612"/>
                    <a:pt x="7880" y="9595"/>
                  </a:cubicBezTo>
                  <a:cubicBezTo>
                    <a:pt x="7894" y="9574"/>
                    <a:pt x="7904" y="9554"/>
                    <a:pt x="7918" y="9533"/>
                  </a:cubicBezTo>
                  <a:cubicBezTo>
                    <a:pt x="7932" y="9509"/>
                    <a:pt x="7946" y="9485"/>
                    <a:pt x="7955" y="9465"/>
                  </a:cubicBezTo>
                  <a:cubicBezTo>
                    <a:pt x="7969" y="9444"/>
                    <a:pt x="7979" y="9423"/>
                    <a:pt x="7990" y="9403"/>
                  </a:cubicBezTo>
                  <a:cubicBezTo>
                    <a:pt x="8007" y="9379"/>
                    <a:pt x="8021" y="9355"/>
                    <a:pt x="8035" y="9327"/>
                  </a:cubicBezTo>
                  <a:cubicBezTo>
                    <a:pt x="8044" y="9311"/>
                    <a:pt x="8055" y="9293"/>
                    <a:pt x="8065" y="9273"/>
                  </a:cubicBezTo>
                  <a:cubicBezTo>
                    <a:pt x="8296" y="8878"/>
                    <a:pt x="8570" y="8387"/>
                    <a:pt x="8783" y="8019"/>
                  </a:cubicBezTo>
                  <a:lnTo>
                    <a:pt x="8783" y="8019"/>
                  </a:lnTo>
                  <a:cubicBezTo>
                    <a:pt x="8738" y="8075"/>
                    <a:pt x="8694" y="8129"/>
                    <a:pt x="8649" y="8184"/>
                  </a:cubicBezTo>
                  <a:cubicBezTo>
                    <a:pt x="9095" y="7308"/>
                    <a:pt x="9491" y="6409"/>
                    <a:pt x="9827" y="5486"/>
                  </a:cubicBezTo>
                  <a:cubicBezTo>
                    <a:pt x="10077" y="4795"/>
                    <a:pt x="10290" y="4191"/>
                    <a:pt x="10280" y="4164"/>
                  </a:cubicBezTo>
                  <a:cubicBezTo>
                    <a:pt x="10265" y="4127"/>
                    <a:pt x="10154" y="3971"/>
                    <a:pt x="9960" y="3971"/>
                  </a:cubicBezTo>
                  <a:cubicBezTo>
                    <a:pt x="9794" y="3971"/>
                    <a:pt x="9567" y="4084"/>
                    <a:pt x="9288" y="4479"/>
                  </a:cubicBezTo>
                  <a:cubicBezTo>
                    <a:pt x="8876" y="5070"/>
                    <a:pt x="8378" y="5891"/>
                    <a:pt x="8106" y="6351"/>
                  </a:cubicBezTo>
                  <a:cubicBezTo>
                    <a:pt x="8052" y="6286"/>
                    <a:pt x="7993" y="6207"/>
                    <a:pt x="7932" y="6118"/>
                  </a:cubicBezTo>
                  <a:cubicBezTo>
                    <a:pt x="7444" y="5403"/>
                    <a:pt x="7108" y="4596"/>
                    <a:pt x="6925" y="3749"/>
                  </a:cubicBezTo>
                  <a:lnTo>
                    <a:pt x="6195" y="374"/>
                  </a:lnTo>
                  <a:cubicBezTo>
                    <a:pt x="6167" y="172"/>
                    <a:pt x="5973" y="31"/>
                    <a:pt x="5799" y="31"/>
                  </a:cubicBezTo>
                  <a:cubicBezTo>
                    <a:pt x="5692" y="31"/>
                    <a:pt x="5592" y="84"/>
                    <a:pt x="5542" y="209"/>
                  </a:cubicBezTo>
                  <a:cubicBezTo>
                    <a:pt x="5439" y="463"/>
                    <a:pt x="6046" y="3188"/>
                    <a:pt x="6022" y="4424"/>
                  </a:cubicBezTo>
                  <a:cubicBezTo>
                    <a:pt x="5816" y="4380"/>
                    <a:pt x="5816" y="4380"/>
                    <a:pt x="5686" y="4376"/>
                  </a:cubicBezTo>
                  <a:cubicBezTo>
                    <a:pt x="5072" y="3055"/>
                    <a:pt x="4292" y="494"/>
                    <a:pt x="4292" y="494"/>
                  </a:cubicBezTo>
                  <a:cubicBezTo>
                    <a:pt x="4292" y="494"/>
                    <a:pt x="4124" y="0"/>
                    <a:pt x="3830" y="0"/>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593;p56"/>
            <p:cNvSpPr/>
            <p:nvPr/>
          </p:nvSpPr>
          <p:spPr>
            <a:xfrm>
              <a:off x="2596379" y="4400134"/>
              <a:ext cx="455000" cy="743590"/>
            </a:xfrm>
            <a:custGeom>
              <a:avLst/>
              <a:gdLst/>
              <a:ahLst/>
              <a:cxnLst/>
              <a:rect l="l" t="t" r="r" b="b"/>
              <a:pathLst>
                <a:path w="14713" h="24043" extrusionOk="0">
                  <a:moveTo>
                    <a:pt x="4558" y="1"/>
                  </a:moveTo>
                  <a:cubicBezTo>
                    <a:pt x="4544" y="1"/>
                    <a:pt x="4530" y="1"/>
                    <a:pt x="4515" y="3"/>
                  </a:cubicBezTo>
                  <a:cubicBezTo>
                    <a:pt x="4467" y="6"/>
                    <a:pt x="4426" y="17"/>
                    <a:pt x="4388" y="33"/>
                  </a:cubicBezTo>
                  <a:cubicBezTo>
                    <a:pt x="4021" y="181"/>
                    <a:pt x="4042" y="823"/>
                    <a:pt x="4183" y="1253"/>
                  </a:cubicBezTo>
                  <a:cubicBezTo>
                    <a:pt x="4608" y="2512"/>
                    <a:pt x="5030" y="3772"/>
                    <a:pt x="5452" y="5032"/>
                  </a:cubicBezTo>
                  <a:cubicBezTo>
                    <a:pt x="5535" y="5283"/>
                    <a:pt x="5576" y="5640"/>
                    <a:pt x="5332" y="5739"/>
                  </a:cubicBezTo>
                  <a:cubicBezTo>
                    <a:pt x="4533" y="4256"/>
                    <a:pt x="3736" y="2773"/>
                    <a:pt x="2939" y="1290"/>
                  </a:cubicBezTo>
                  <a:cubicBezTo>
                    <a:pt x="2778" y="995"/>
                    <a:pt x="2510" y="657"/>
                    <a:pt x="2209" y="657"/>
                  </a:cubicBezTo>
                  <a:cubicBezTo>
                    <a:pt x="2157" y="657"/>
                    <a:pt x="2104" y="667"/>
                    <a:pt x="2050" y="689"/>
                  </a:cubicBezTo>
                  <a:cubicBezTo>
                    <a:pt x="1652" y="854"/>
                    <a:pt x="1768" y="1448"/>
                    <a:pt x="1950" y="1839"/>
                  </a:cubicBezTo>
                  <a:cubicBezTo>
                    <a:pt x="2709" y="3449"/>
                    <a:pt x="3468" y="5059"/>
                    <a:pt x="4227" y="6674"/>
                  </a:cubicBezTo>
                  <a:cubicBezTo>
                    <a:pt x="3310" y="5471"/>
                    <a:pt x="2394" y="4270"/>
                    <a:pt x="1477" y="3069"/>
                  </a:cubicBezTo>
                  <a:cubicBezTo>
                    <a:pt x="1298" y="2834"/>
                    <a:pt x="1046" y="2579"/>
                    <a:pt x="777" y="2579"/>
                  </a:cubicBezTo>
                  <a:cubicBezTo>
                    <a:pt x="726" y="2579"/>
                    <a:pt x="674" y="2588"/>
                    <a:pt x="622" y="2608"/>
                  </a:cubicBezTo>
                  <a:cubicBezTo>
                    <a:pt x="175" y="2787"/>
                    <a:pt x="375" y="3460"/>
                    <a:pt x="646" y="3858"/>
                  </a:cubicBezTo>
                  <a:cubicBezTo>
                    <a:pt x="1394" y="4964"/>
                    <a:pt x="2146" y="6065"/>
                    <a:pt x="2898" y="7171"/>
                  </a:cubicBezTo>
                  <a:cubicBezTo>
                    <a:pt x="3039" y="7381"/>
                    <a:pt x="3148" y="7731"/>
                    <a:pt x="2919" y="7834"/>
                  </a:cubicBezTo>
                  <a:cubicBezTo>
                    <a:pt x="2345" y="7157"/>
                    <a:pt x="1776" y="6481"/>
                    <a:pt x="1205" y="5801"/>
                  </a:cubicBezTo>
                  <a:cubicBezTo>
                    <a:pt x="1058" y="5630"/>
                    <a:pt x="903" y="5451"/>
                    <a:pt x="694" y="5368"/>
                  </a:cubicBezTo>
                  <a:cubicBezTo>
                    <a:pt x="630" y="5344"/>
                    <a:pt x="559" y="5331"/>
                    <a:pt x="490" y="5331"/>
                  </a:cubicBezTo>
                  <a:cubicBezTo>
                    <a:pt x="328" y="5331"/>
                    <a:pt x="169" y="5399"/>
                    <a:pt x="100" y="5541"/>
                  </a:cubicBezTo>
                  <a:cubicBezTo>
                    <a:pt x="1" y="5747"/>
                    <a:pt x="120" y="5986"/>
                    <a:pt x="248" y="6176"/>
                  </a:cubicBezTo>
                  <a:cubicBezTo>
                    <a:pt x="1154" y="7545"/>
                    <a:pt x="2486" y="8627"/>
                    <a:pt x="3214" y="10103"/>
                  </a:cubicBezTo>
                  <a:cubicBezTo>
                    <a:pt x="3454" y="10591"/>
                    <a:pt x="3630" y="11116"/>
                    <a:pt x="3948" y="11559"/>
                  </a:cubicBezTo>
                  <a:cubicBezTo>
                    <a:pt x="4254" y="11981"/>
                    <a:pt x="4680" y="12304"/>
                    <a:pt x="5048" y="12675"/>
                  </a:cubicBezTo>
                  <a:cubicBezTo>
                    <a:pt x="6149" y="13790"/>
                    <a:pt x="6702" y="15325"/>
                    <a:pt x="7221" y="16805"/>
                  </a:cubicBezTo>
                  <a:cubicBezTo>
                    <a:pt x="7231" y="16833"/>
                    <a:pt x="6582" y="17378"/>
                    <a:pt x="6520" y="17440"/>
                  </a:cubicBezTo>
                  <a:cubicBezTo>
                    <a:pt x="6290" y="17677"/>
                    <a:pt x="6074" y="17928"/>
                    <a:pt x="5878" y="18192"/>
                  </a:cubicBezTo>
                  <a:cubicBezTo>
                    <a:pt x="5484" y="18717"/>
                    <a:pt x="5154" y="19294"/>
                    <a:pt x="4899" y="19905"/>
                  </a:cubicBezTo>
                  <a:cubicBezTo>
                    <a:pt x="4649" y="20513"/>
                    <a:pt x="4471" y="21152"/>
                    <a:pt x="4381" y="21804"/>
                  </a:cubicBezTo>
                  <a:cubicBezTo>
                    <a:pt x="4337" y="22123"/>
                    <a:pt x="4257" y="22391"/>
                    <a:pt x="4450" y="22659"/>
                  </a:cubicBezTo>
                  <a:cubicBezTo>
                    <a:pt x="4683" y="22989"/>
                    <a:pt x="4927" y="23315"/>
                    <a:pt x="5167" y="23640"/>
                  </a:cubicBezTo>
                  <a:cubicBezTo>
                    <a:pt x="5267" y="23775"/>
                    <a:pt x="5363" y="23908"/>
                    <a:pt x="5463" y="24042"/>
                  </a:cubicBezTo>
                  <a:lnTo>
                    <a:pt x="14712" y="24042"/>
                  </a:lnTo>
                  <a:cubicBezTo>
                    <a:pt x="13507" y="21402"/>
                    <a:pt x="12302" y="18762"/>
                    <a:pt x="11097" y="16126"/>
                  </a:cubicBezTo>
                  <a:cubicBezTo>
                    <a:pt x="10911" y="15714"/>
                    <a:pt x="10722" y="15305"/>
                    <a:pt x="10537" y="14896"/>
                  </a:cubicBezTo>
                  <a:cubicBezTo>
                    <a:pt x="10019" y="13757"/>
                    <a:pt x="9497" y="12616"/>
                    <a:pt x="9102" y="11429"/>
                  </a:cubicBezTo>
                  <a:cubicBezTo>
                    <a:pt x="8978" y="11061"/>
                    <a:pt x="8869" y="10691"/>
                    <a:pt x="8748" y="10320"/>
                  </a:cubicBezTo>
                  <a:cubicBezTo>
                    <a:pt x="8518" y="9605"/>
                    <a:pt x="8257" y="8902"/>
                    <a:pt x="7997" y="8198"/>
                  </a:cubicBezTo>
                  <a:cubicBezTo>
                    <a:pt x="7076" y="5705"/>
                    <a:pt x="6153" y="3210"/>
                    <a:pt x="5229" y="717"/>
                  </a:cubicBezTo>
                  <a:cubicBezTo>
                    <a:pt x="5107" y="390"/>
                    <a:pt x="4893" y="1"/>
                    <a:pt x="4558" y="1"/>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594;p56"/>
            <p:cNvSpPr/>
            <p:nvPr/>
          </p:nvSpPr>
          <p:spPr>
            <a:xfrm>
              <a:off x="5302976" y="4599252"/>
              <a:ext cx="258997" cy="544479"/>
            </a:xfrm>
            <a:custGeom>
              <a:avLst/>
              <a:gdLst/>
              <a:ahLst/>
              <a:cxnLst/>
              <a:rect l="l" t="t" r="r" b="b"/>
              <a:pathLst>
                <a:path w="8375" h="17605" extrusionOk="0">
                  <a:moveTo>
                    <a:pt x="2690" y="0"/>
                  </a:moveTo>
                  <a:cubicBezTo>
                    <a:pt x="2668" y="0"/>
                    <a:pt x="2646" y="2"/>
                    <a:pt x="2624" y="6"/>
                  </a:cubicBezTo>
                  <a:cubicBezTo>
                    <a:pt x="2263" y="60"/>
                    <a:pt x="2139" y="510"/>
                    <a:pt x="2098" y="871"/>
                  </a:cubicBezTo>
                  <a:cubicBezTo>
                    <a:pt x="1796" y="3514"/>
                    <a:pt x="1494" y="6154"/>
                    <a:pt x="1192" y="8798"/>
                  </a:cubicBezTo>
                  <a:cubicBezTo>
                    <a:pt x="1106" y="9543"/>
                    <a:pt x="1020" y="10288"/>
                    <a:pt x="968" y="11036"/>
                  </a:cubicBezTo>
                  <a:cubicBezTo>
                    <a:pt x="941" y="11425"/>
                    <a:pt x="921" y="11809"/>
                    <a:pt x="889" y="12197"/>
                  </a:cubicBezTo>
                  <a:cubicBezTo>
                    <a:pt x="790" y="13443"/>
                    <a:pt x="556" y="14676"/>
                    <a:pt x="323" y="15909"/>
                  </a:cubicBezTo>
                  <a:cubicBezTo>
                    <a:pt x="238" y="16348"/>
                    <a:pt x="155" y="16790"/>
                    <a:pt x="69" y="17234"/>
                  </a:cubicBezTo>
                  <a:cubicBezTo>
                    <a:pt x="49" y="17357"/>
                    <a:pt x="24" y="17481"/>
                    <a:pt x="0" y="17604"/>
                  </a:cubicBezTo>
                  <a:lnTo>
                    <a:pt x="5106" y="17604"/>
                  </a:lnTo>
                  <a:cubicBezTo>
                    <a:pt x="5017" y="17543"/>
                    <a:pt x="4924" y="17481"/>
                    <a:pt x="4831" y="17422"/>
                  </a:cubicBezTo>
                  <a:cubicBezTo>
                    <a:pt x="4752" y="17375"/>
                    <a:pt x="3993" y="17000"/>
                    <a:pt x="3997" y="16972"/>
                  </a:cubicBezTo>
                  <a:cubicBezTo>
                    <a:pt x="4148" y="15410"/>
                    <a:pt x="4320" y="13790"/>
                    <a:pt x="5126" y="12440"/>
                  </a:cubicBezTo>
                  <a:cubicBezTo>
                    <a:pt x="5394" y="11991"/>
                    <a:pt x="5730" y="11579"/>
                    <a:pt x="5926" y="11095"/>
                  </a:cubicBezTo>
                  <a:cubicBezTo>
                    <a:pt x="6132" y="10590"/>
                    <a:pt x="6174" y="10038"/>
                    <a:pt x="6294" y="9505"/>
                  </a:cubicBezTo>
                  <a:cubicBezTo>
                    <a:pt x="6647" y="7902"/>
                    <a:pt x="7681" y="6532"/>
                    <a:pt x="8237" y="4983"/>
                  </a:cubicBezTo>
                  <a:cubicBezTo>
                    <a:pt x="8316" y="4771"/>
                    <a:pt x="8374" y="4510"/>
                    <a:pt x="8230" y="4335"/>
                  </a:cubicBezTo>
                  <a:cubicBezTo>
                    <a:pt x="8156" y="4247"/>
                    <a:pt x="8045" y="4207"/>
                    <a:pt x="7929" y="4207"/>
                  </a:cubicBezTo>
                  <a:cubicBezTo>
                    <a:pt x="7818" y="4207"/>
                    <a:pt x="7703" y="4243"/>
                    <a:pt x="7612" y="4307"/>
                  </a:cubicBezTo>
                  <a:cubicBezTo>
                    <a:pt x="7427" y="4438"/>
                    <a:pt x="7321" y="4651"/>
                    <a:pt x="7221" y="4853"/>
                  </a:cubicBezTo>
                  <a:cubicBezTo>
                    <a:pt x="6826" y="5646"/>
                    <a:pt x="6431" y="6439"/>
                    <a:pt x="6039" y="7232"/>
                  </a:cubicBezTo>
                  <a:cubicBezTo>
                    <a:pt x="5789" y="7188"/>
                    <a:pt x="5813" y="6820"/>
                    <a:pt x="5902" y="6584"/>
                  </a:cubicBezTo>
                  <a:cubicBezTo>
                    <a:pt x="6366" y="5334"/>
                    <a:pt x="6833" y="4080"/>
                    <a:pt x="7300" y="2831"/>
                  </a:cubicBezTo>
                  <a:cubicBezTo>
                    <a:pt x="7468" y="2378"/>
                    <a:pt x="7502" y="1678"/>
                    <a:pt x="7021" y="1612"/>
                  </a:cubicBezTo>
                  <a:cubicBezTo>
                    <a:pt x="7001" y="1610"/>
                    <a:pt x="6981" y="1608"/>
                    <a:pt x="6962" y="1608"/>
                  </a:cubicBezTo>
                  <a:cubicBezTo>
                    <a:pt x="6650" y="1608"/>
                    <a:pt x="6433" y="1961"/>
                    <a:pt x="6304" y="2261"/>
                  </a:cubicBezTo>
                  <a:cubicBezTo>
                    <a:pt x="5700" y="3644"/>
                    <a:pt x="5096" y="5032"/>
                    <a:pt x="4491" y="6415"/>
                  </a:cubicBezTo>
                  <a:cubicBezTo>
                    <a:pt x="4844" y="4671"/>
                    <a:pt x="5195" y="2927"/>
                    <a:pt x="5549" y="1180"/>
                  </a:cubicBezTo>
                  <a:cubicBezTo>
                    <a:pt x="5635" y="757"/>
                    <a:pt x="5607" y="153"/>
                    <a:pt x="5178" y="88"/>
                  </a:cubicBezTo>
                  <a:cubicBezTo>
                    <a:pt x="5155" y="84"/>
                    <a:pt x="5133" y="83"/>
                    <a:pt x="5111" y="83"/>
                  </a:cubicBezTo>
                  <a:cubicBezTo>
                    <a:pt x="4763" y="83"/>
                    <a:pt x="4554" y="526"/>
                    <a:pt x="4460" y="884"/>
                  </a:cubicBezTo>
                  <a:cubicBezTo>
                    <a:pt x="4038" y="2511"/>
                    <a:pt x="3616" y="4142"/>
                    <a:pt x="3196" y="5774"/>
                  </a:cubicBezTo>
                  <a:cubicBezTo>
                    <a:pt x="2933" y="5736"/>
                    <a:pt x="2887" y="5378"/>
                    <a:pt x="2908" y="5114"/>
                  </a:cubicBezTo>
                  <a:cubicBezTo>
                    <a:pt x="3022" y="3792"/>
                    <a:pt x="3131" y="2467"/>
                    <a:pt x="3242" y="1142"/>
                  </a:cubicBezTo>
                  <a:cubicBezTo>
                    <a:pt x="3279" y="692"/>
                    <a:pt x="3145" y="63"/>
                    <a:pt x="2751" y="6"/>
                  </a:cubicBezTo>
                  <a:cubicBezTo>
                    <a:pt x="2732" y="2"/>
                    <a:pt x="2711" y="0"/>
                    <a:pt x="2690" y="0"/>
                  </a:cubicBezTo>
                  <a:close/>
                </a:path>
              </a:pathLst>
            </a:custGeom>
            <a:solidFill>
              <a:srgbClr val="9FB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595;p56"/>
            <p:cNvSpPr/>
            <p:nvPr/>
          </p:nvSpPr>
          <p:spPr>
            <a:xfrm>
              <a:off x="5997245" y="4337132"/>
              <a:ext cx="31" cy="31"/>
            </a:xfrm>
            <a:custGeom>
              <a:avLst/>
              <a:gdLst/>
              <a:ahLst/>
              <a:cxnLst/>
              <a:rect l="l" t="t" r="r" b="b"/>
              <a:pathLst>
                <a:path w="1" h="1" extrusionOk="0">
                  <a:moveTo>
                    <a:pt x="1" y="0"/>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596;p56"/>
            <p:cNvSpPr/>
            <p:nvPr/>
          </p:nvSpPr>
          <p:spPr>
            <a:xfrm>
              <a:off x="5538378" y="4528271"/>
              <a:ext cx="31" cy="31"/>
            </a:xfrm>
            <a:custGeom>
              <a:avLst/>
              <a:gdLst/>
              <a:ahLst/>
              <a:cxnLst/>
              <a:rect l="l" t="t" r="r" b="b"/>
              <a:pathLst>
                <a:path w="1" h="1" extrusionOk="0">
                  <a:moveTo>
                    <a:pt x="0" y="0"/>
                  </a:moveTo>
                  <a:lnTo>
                    <a:pt x="0" y="0"/>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597;p56"/>
            <p:cNvSpPr/>
            <p:nvPr/>
          </p:nvSpPr>
          <p:spPr>
            <a:xfrm>
              <a:off x="5997338" y="4336792"/>
              <a:ext cx="155" cy="247"/>
            </a:xfrm>
            <a:custGeom>
              <a:avLst/>
              <a:gdLst/>
              <a:ahLst/>
              <a:cxnLst/>
              <a:rect l="l" t="t" r="r" b="b"/>
              <a:pathLst>
                <a:path w="5" h="8" extrusionOk="0">
                  <a:moveTo>
                    <a:pt x="4" y="0"/>
                  </a:moveTo>
                  <a:cubicBezTo>
                    <a:pt x="4" y="0"/>
                    <a:pt x="1" y="5"/>
                    <a:pt x="1" y="8"/>
                  </a:cubicBezTo>
                  <a:cubicBezTo>
                    <a:pt x="1" y="5"/>
                    <a:pt x="4" y="0"/>
                    <a:pt x="4"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598;p56"/>
            <p:cNvSpPr/>
            <p:nvPr/>
          </p:nvSpPr>
          <p:spPr>
            <a:xfrm>
              <a:off x="5555572" y="4529323"/>
              <a:ext cx="1825" cy="155"/>
            </a:xfrm>
            <a:custGeom>
              <a:avLst/>
              <a:gdLst/>
              <a:ahLst/>
              <a:cxnLst/>
              <a:rect l="l" t="t" r="r" b="b"/>
              <a:pathLst>
                <a:path w="59" h="5" extrusionOk="0">
                  <a:moveTo>
                    <a:pt x="0" y="1"/>
                  </a:moveTo>
                  <a:cubicBezTo>
                    <a:pt x="21" y="1"/>
                    <a:pt x="38" y="4"/>
                    <a:pt x="59" y="4"/>
                  </a:cubicBezTo>
                  <a:cubicBezTo>
                    <a:pt x="38" y="4"/>
                    <a:pt x="21" y="1"/>
                    <a:pt x="0" y="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599;p56"/>
            <p:cNvSpPr/>
            <p:nvPr/>
          </p:nvSpPr>
          <p:spPr>
            <a:xfrm>
              <a:off x="5546759" y="4528890"/>
              <a:ext cx="2227" cy="155"/>
            </a:xfrm>
            <a:custGeom>
              <a:avLst/>
              <a:gdLst/>
              <a:ahLst/>
              <a:cxnLst/>
              <a:rect l="l" t="t" r="r" b="b"/>
              <a:pathLst>
                <a:path w="72" h="5" extrusionOk="0">
                  <a:moveTo>
                    <a:pt x="0" y="1"/>
                  </a:moveTo>
                  <a:cubicBezTo>
                    <a:pt x="24" y="1"/>
                    <a:pt x="48" y="1"/>
                    <a:pt x="72" y="4"/>
                  </a:cubicBezTo>
                  <a:cubicBezTo>
                    <a:pt x="48" y="1"/>
                    <a:pt x="24" y="1"/>
                    <a:pt x="0" y="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600;p56"/>
            <p:cNvSpPr/>
            <p:nvPr/>
          </p:nvSpPr>
          <p:spPr>
            <a:xfrm>
              <a:off x="5548954" y="4529014"/>
              <a:ext cx="6649" cy="340"/>
            </a:xfrm>
            <a:custGeom>
              <a:avLst/>
              <a:gdLst/>
              <a:ahLst/>
              <a:cxnLst/>
              <a:rect l="l" t="t" r="r" b="b"/>
              <a:pathLst>
                <a:path w="215" h="11" extrusionOk="0">
                  <a:moveTo>
                    <a:pt x="1" y="0"/>
                  </a:moveTo>
                  <a:cubicBezTo>
                    <a:pt x="74" y="3"/>
                    <a:pt x="142" y="7"/>
                    <a:pt x="214" y="11"/>
                  </a:cubicBezTo>
                  <a:cubicBezTo>
                    <a:pt x="142" y="7"/>
                    <a:pt x="74" y="3"/>
                    <a:pt x="1" y="0"/>
                  </a:cubicBez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601;p56"/>
            <p:cNvSpPr/>
            <p:nvPr/>
          </p:nvSpPr>
          <p:spPr>
            <a:xfrm>
              <a:off x="5558170" y="4522426"/>
              <a:ext cx="115907" cy="7577"/>
            </a:xfrm>
            <a:custGeom>
              <a:avLst/>
              <a:gdLst/>
              <a:ahLst/>
              <a:cxnLst/>
              <a:rect l="l" t="t" r="r" b="b"/>
              <a:pathLst>
                <a:path w="3748" h="245" extrusionOk="0">
                  <a:moveTo>
                    <a:pt x="3745" y="0"/>
                  </a:moveTo>
                  <a:cubicBezTo>
                    <a:pt x="2820" y="156"/>
                    <a:pt x="1834" y="245"/>
                    <a:pt x="787" y="245"/>
                  </a:cubicBezTo>
                  <a:cubicBezTo>
                    <a:pt x="529" y="245"/>
                    <a:pt x="266" y="239"/>
                    <a:pt x="0" y="228"/>
                  </a:cubicBezTo>
                  <a:lnTo>
                    <a:pt x="0" y="228"/>
                  </a:lnTo>
                  <a:cubicBezTo>
                    <a:pt x="267" y="239"/>
                    <a:pt x="530" y="245"/>
                    <a:pt x="789" y="245"/>
                  </a:cubicBezTo>
                  <a:cubicBezTo>
                    <a:pt x="1835" y="245"/>
                    <a:pt x="2821" y="157"/>
                    <a:pt x="3748" y="4"/>
                  </a:cubicBezTo>
                  <a:lnTo>
                    <a:pt x="3745" y="0"/>
                  </a:ln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602;p56"/>
            <p:cNvSpPr/>
            <p:nvPr/>
          </p:nvSpPr>
          <p:spPr>
            <a:xfrm>
              <a:off x="5538378" y="4528271"/>
              <a:ext cx="8412" cy="649"/>
            </a:xfrm>
            <a:custGeom>
              <a:avLst/>
              <a:gdLst/>
              <a:ahLst/>
              <a:cxnLst/>
              <a:rect l="l" t="t" r="r" b="b"/>
              <a:pathLst>
                <a:path w="272" h="21" extrusionOk="0">
                  <a:moveTo>
                    <a:pt x="0" y="0"/>
                  </a:moveTo>
                  <a:cubicBezTo>
                    <a:pt x="93" y="7"/>
                    <a:pt x="182" y="14"/>
                    <a:pt x="271" y="21"/>
                  </a:cubicBezTo>
                  <a:cubicBezTo>
                    <a:pt x="182" y="14"/>
                    <a:pt x="93" y="7"/>
                    <a:pt x="0" y="0"/>
                  </a:cubicBez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603;p56"/>
            <p:cNvSpPr/>
            <p:nvPr/>
          </p:nvSpPr>
          <p:spPr>
            <a:xfrm>
              <a:off x="5536461" y="4522518"/>
              <a:ext cx="311322" cy="621210"/>
            </a:xfrm>
            <a:custGeom>
              <a:avLst/>
              <a:gdLst/>
              <a:ahLst/>
              <a:cxnLst/>
              <a:rect l="l" t="t" r="r" b="b"/>
              <a:pathLst>
                <a:path w="10067" h="20086" extrusionOk="0">
                  <a:moveTo>
                    <a:pt x="4450" y="1"/>
                  </a:moveTo>
                  <a:cubicBezTo>
                    <a:pt x="3523" y="154"/>
                    <a:pt x="2537" y="242"/>
                    <a:pt x="1491" y="242"/>
                  </a:cubicBezTo>
                  <a:cubicBezTo>
                    <a:pt x="1224" y="242"/>
                    <a:pt x="952" y="236"/>
                    <a:pt x="677" y="224"/>
                  </a:cubicBezTo>
                  <a:cubicBezTo>
                    <a:pt x="656" y="224"/>
                    <a:pt x="639" y="221"/>
                    <a:pt x="618" y="221"/>
                  </a:cubicBezTo>
                  <a:cubicBezTo>
                    <a:pt x="546" y="217"/>
                    <a:pt x="478" y="213"/>
                    <a:pt x="405" y="210"/>
                  </a:cubicBezTo>
                  <a:cubicBezTo>
                    <a:pt x="381" y="207"/>
                    <a:pt x="357" y="207"/>
                    <a:pt x="333" y="207"/>
                  </a:cubicBezTo>
                  <a:cubicBezTo>
                    <a:pt x="244" y="200"/>
                    <a:pt x="155" y="193"/>
                    <a:pt x="62" y="186"/>
                  </a:cubicBezTo>
                  <a:lnTo>
                    <a:pt x="62" y="186"/>
                  </a:lnTo>
                  <a:cubicBezTo>
                    <a:pt x="0" y="1481"/>
                    <a:pt x="1878" y="13253"/>
                    <a:pt x="2991" y="20085"/>
                  </a:cubicBezTo>
                  <a:lnTo>
                    <a:pt x="10066" y="20085"/>
                  </a:lnTo>
                  <a:cubicBezTo>
                    <a:pt x="7656" y="13555"/>
                    <a:pt x="5754" y="6829"/>
                    <a:pt x="445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604;p56"/>
            <p:cNvSpPr/>
            <p:nvPr/>
          </p:nvSpPr>
          <p:spPr>
            <a:xfrm>
              <a:off x="5997245" y="4337009"/>
              <a:ext cx="124" cy="155"/>
            </a:xfrm>
            <a:custGeom>
              <a:avLst/>
              <a:gdLst/>
              <a:ahLst/>
              <a:cxnLst/>
              <a:rect l="l" t="t" r="r" b="b"/>
              <a:pathLst>
                <a:path w="4" h="5" extrusionOk="0">
                  <a:moveTo>
                    <a:pt x="1" y="4"/>
                  </a:moveTo>
                  <a:cubicBezTo>
                    <a:pt x="1" y="1"/>
                    <a:pt x="1" y="1"/>
                    <a:pt x="4" y="1"/>
                  </a:cubicBezTo>
                  <a:cubicBezTo>
                    <a:pt x="1" y="1"/>
                    <a:pt x="1" y="1"/>
                    <a:pt x="1" y="4"/>
                  </a:cubicBezTo>
                  <a:close/>
                </a:path>
              </a:pathLst>
            </a:custGeom>
            <a:solidFill>
              <a:srgbClr val="45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605;p56"/>
            <p:cNvSpPr/>
            <p:nvPr/>
          </p:nvSpPr>
          <p:spPr>
            <a:xfrm>
              <a:off x="5673954" y="4337132"/>
              <a:ext cx="323321" cy="185410"/>
            </a:xfrm>
            <a:custGeom>
              <a:avLst/>
              <a:gdLst/>
              <a:ahLst/>
              <a:cxnLst/>
              <a:rect l="l" t="t" r="r" b="b"/>
              <a:pathLst>
                <a:path w="10455" h="5995" extrusionOk="0">
                  <a:moveTo>
                    <a:pt x="10455" y="0"/>
                  </a:moveTo>
                  <a:cubicBezTo>
                    <a:pt x="10290" y="221"/>
                    <a:pt x="6753" y="4876"/>
                    <a:pt x="1" y="5991"/>
                  </a:cubicBezTo>
                  <a:lnTo>
                    <a:pt x="4" y="5995"/>
                  </a:lnTo>
                  <a:cubicBezTo>
                    <a:pt x="6757" y="4876"/>
                    <a:pt x="10293" y="216"/>
                    <a:pt x="10455" y="0"/>
                  </a:cubicBezTo>
                  <a:close/>
                </a:path>
              </a:pathLst>
            </a:custGeom>
            <a:solidFill>
              <a:srgbClr val="45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606;p56"/>
            <p:cNvSpPr/>
            <p:nvPr/>
          </p:nvSpPr>
          <p:spPr>
            <a:xfrm>
              <a:off x="5674046" y="4336792"/>
              <a:ext cx="323445" cy="806929"/>
            </a:xfrm>
            <a:custGeom>
              <a:avLst/>
              <a:gdLst/>
              <a:ahLst/>
              <a:cxnLst/>
              <a:rect l="l" t="t" r="r" b="b"/>
              <a:pathLst>
                <a:path w="10459" h="26091" extrusionOk="0">
                  <a:moveTo>
                    <a:pt x="10458" y="0"/>
                  </a:moveTo>
                  <a:cubicBezTo>
                    <a:pt x="10458" y="1"/>
                    <a:pt x="10455" y="5"/>
                    <a:pt x="10455" y="8"/>
                  </a:cubicBezTo>
                  <a:cubicBezTo>
                    <a:pt x="10452" y="8"/>
                    <a:pt x="10452" y="8"/>
                    <a:pt x="10452" y="11"/>
                  </a:cubicBezTo>
                  <a:cubicBezTo>
                    <a:pt x="10290" y="227"/>
                    <a:pt x="6754" y="4887"/>
                    <a:pt x="1" y="6006"/>
                  </a:cubicBezTo>
                  <a:cubicBezTo>
                    <a:pt x="1305" y="12834"/>
                    <a:pt x="3207" y="19560"/>
                    <a:pt x="5617" y="26090"/>
                  </a:cubicBezTo>
                  <a:lnTo>
                    <a:pt x="8464" y="26090"/>
                  </a:lnTo>
                  <a:lnTo>
                    <a:pt x="9168" y="16872"/>
                  </a:lnTo>
                  <a:lnTo>
                    <a:pt x="1045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607;p56"/>
            <p:cNvSpPr/>
            <p:nvPr/>
          </p:nvSpPr>
          <p:spPr>
            <a:xfrm>
              <a:off x="4375006" y="4581871"/>
              <a:ext cx="113093" cy="561860"/>
            </a:xfrm>
            <a:custGeom>
              <a:avLst/>
              <a:gdLst/>
              <a:ahLst/>
              <a:cxnLst/>
              <a:rect l="l" t="t" r="r" b="b"/>
              <a:pathLst>
                <a:path w="3657" h="18167" extrusionOk="0">
                  <a:moveTo>
                    <a:pt x="1" y="1"/>
                  </a:moveTo>
                  <a:lnTo>
                    <a:pt x="1776" y="18166"/>
                  </a:lnTo>
                  <a:lnTo>
                    <a:pt x="3657" y="18166"/>
                  </a:lnTo>
                  <a:cubicBezTo>
                    <a:pt x="2342" y="12196"/>
                    <a:pt x="1501" y="6116"/>
                    <a:pt x="1192" y="18"/>
                  </a:cubicBezTo>
                  <a:cubicBezTo>
                    <a:pt x="1059" y="21"/>
                    <a:pt x="925" y="23"/>
                    <a:pt x="790" y="23"/>
                  </a:cubicBezTo>
                  <a:cubicBezTo>
                    <a:pt x="531" y="23"/>
                    <a:pt x="267" y="17"/>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608;p56"/>
            <p:cNvSpPr/>
            <p:nvPr/>
          </p:nvSpPr>
          <p:spPr>
            <a:xfrm>
              <a:off x="4411838" y="4461682"/>
              <a:ext cx="300220" cy="682044"/>
            </a:xfrm>
            <a:custGeom>
              <a:avLst/>
              <a:gdLst/>
              <a:ahLst/>
              <a:cxnLst/>
              <a:rect l="l" t="t" r="r" b="b"/>
              <a:pathLst>
                <a:path w="9708" h="22053" extrusionOk="0">
                  <a:moveTo>
                    <a:pt x="9707" y="0"/>
                  </a:moveTo>
                  <a:lnTo>
                    <a:pt x="9703" y="4"/>
                  </a:lnTo>
                  <a:cubicBezTo>
                    <a:pt x="9590" y="117"/>
                    <a:pt x="5982" y="3749"/>
                    <a:pt x="1" y="3901"/>
                  </a:cubicBezTo>
                  <a:lnTo>
                    <a:pt x="1" y="3904"/>
                  </a:lnTo>
                  <a:cubicBezTo>
                    <a:pt x="310" y="10002"/>
                    <a:pt x="1151" y="16082"/>
                    <a:pt x="2466" y="22052"/>
                  </a:cubicBezTo>
                  <a:lnTo>
                    <a:pt x="7153" y="22052"/>
                  </a:lnTo>
                  <a:cubicBezTo>
                    <a:pt x="6902" y="19481"/>
                    <a:pt x="6668" y="17005"/>
                    <a:pt x="6473" y="14801"/>
                  </a:cubicBezTo>
                  <a:cubicBezTo>
                    <a:pt x="6349" y="13397"/>
                    <a:pt x="6242" y="12106"/>
                    <a:pt x="6153" y="10966"/>
                  </a:cubicBezTo>
                  <a:cubicBezTo>
                    <a:pt x="5961" y="8498"/>
                    <a:pt x="5868" y="6761"/>
                    <a:pt x="5923" y="6211"/>
                  </a:cubicBezTo>
                  <a:cubicBezTo>
                    <a:pt x="6778" y="4872"/>
                    <a:pt x="7754" y="3725"/>
                    <a:pt x="8817" y="2744"/>
                  </a:cubicBezTo>
                  <a:cubicBezTo>
                    <a:pt x="8934" y="2633"/>
                    <a:pt x="9055" y="2527"/>
                    <a:pt x="9178" y="2421"/>
                  </a:cubicBezTo>
                  <a:lnTo>
                    <a:pt x="970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609;p56"/>
            <p:cNvSpPr/>
            <p:nvPr/>
          </p:nvSpPr>
          <p:spPr>
            <a:xfrm>
              <a:off x="4712028" y="4461682"/>
              <a:ext cx="31" cy="31"/>
            </a:xfrm>
            <a:custGeom>
              <a:avLst/>
              <a:gdLst/>
              <a:ahLst/>
              <a:cxnLst/>
              <a:rect l="l" t="t" r="r" b="b"/>
              <a:pathLst>
                <a:path w="1" h="1" extrusionOk="0">
                  <a:moveTo>
                    <a:pt x="0" y="0"/>
                  </a:moveTo>
                  <a:lnTo>
                    <a:pt x="0" y="0"/>
                  </a:lnTo>
                  <a:close/>
                </a:path>
              </a:pathLst>
            </a:custGeom>
            <a:solidFill>
              <a:srgbClr val="0735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610;p56"/>
            <p:cNvSpPr/>
            <p:nvPr/>
          </p:nvSpPr>
          <p:spPr>
            <a:xfrm>
              <a:off x="4595007" y="4375020"/>
              <a:ext cx="759054" cy="286883"/>
            </a:xfrm>
            <a:custGeom>
              <a:avLst/>
              <a:gdLst/>
              <a:ahLst/>
              <a:cxnLst/>
              <a:rect l="l" t="t" r="r" b="b"/>
              <a:pathLst>
                <a:path w="24545" h="9276" extrusionOk="0">
                  <a:moveTo>
                    <a:pt x="19543" y="0"/>
                  </a:moveTo>
                  <a:cubicBezTo>
                    <a:pt x="14997" y="0"/>
                    <a:pt x="8258" y="862"/>
                    <a:pt x="3255" y="5223"/>
                  </a:cubicBezTo>
                  <a:cubicBezTo>
                    <a:pt x="3132" y="5329"/>
                    <a:pt x="3011" y="5435"/>
                    <a:pt x="2894" y="5546"/>
                  </a:cubicBezTo>
                  <a:cubicBezTo>
                    <a:pt x="1831" y="6527"/>
                    <a:pt x="855" y="7674"/>
                    <a:pt x="0" y="9013"/>
                  </a:cubicBezTo>
                  <a:cubicBezTo>
                    <a:pt x="110" y="9027"/>
                    <a:pt x="220" y="9040"/>
                    <a:pt x="327" y="9054"/>
                  </a:cubicBezTo>
                  <a:cubicBezTo>
                    <a:pt x="354" y="9058"/>
                    <a:pt x="381" y="9061"/>
                    <a:pt x="412" y="9064"/>
                  </a:cubicBezTo>
                  <a:cubicBezTo>
                    <a:pt x="515" y="9075"/>
                    <a:pt x="615" y="9089"/>
                    <a:pt x="718" y="9099"/>
                  </a:cubicBezTo>
                  <a:cubicBezTo>
                    <a:pt x="745" y="9102"/>
                    <a:pt x="773" y="9106"/>
                    <a:pt x="801" y="9106"/>
                  </a:cubicBezTo>
                  <a:cubicBezTo>
                    <a:pt x="876" y="9116"/>
                    <a:pt x="948" y="9123"/>
                    <a:pt x="1020" y="9130"/>
                  </a:cubicBezTo>
                  <a:cubicBezTo>
                    <a:pt x="1068" y="9134"/>
                    <a:pt x="1116" y="9140"/>
                    <a:pt x="1161" y="9143"/>
                  </a:cubicBezTo>
                  <a:cubicBezTo>
                    <a:pt x="1213" y="9147"/>
                    <a:pt x="1264" y="9154"/>
                    <a:pt x="1316" y="9157"/>
                  </a:cubicBezTo>
                  <a:cubicBezTo>
                    <a:pt x="1419" y="9167"/>
                    <a:pt x="1522" y="9175"/>
                    <a:pt x="1625" y="9181"/>
                  </a:cubicBezTo>
                  <a:cubicBezTo>
                    <a:pt x="1638" y="9185"/>
                    <a:pt x="1652" y="9185"/>
                    <a:pt x="1669" y="9185"/>
                  </a:cubicBezTo>
                  <a:cubicBezTo>
                    <a:pt x="1683" y="9188"/>
                    <a:pt x="1700" y="9188"/>
                    <a:pt x="1714" y="9188"/>
                  </a:cubicBezTo>
                  <a:cubicBezTo>
                    <a:pt x="1937" y="9205"/>
                    <a:pt x="2160" y="9219"/>
                    <a:pt x="2379" y="9233"/>
                  </a:cubicBezTo>
                  <a:cubicBezTo>
                    <a:pt x="2918" y="9262"/>
                    <a:pt x="3446" y="9276"/>
                    <a:pt x="3966" y="9276"/>
                  </a:cubicBezTo>
                  <a:cubicBezTo>
                    <a:pt x="5051" y="9276"/>
                    <a:pt x="6095" y="9216"/>
                    <a:pt x="7101" y="9110"/>
                  </a:cubicBezTo>
                  <a:cubicBezTo>
                    <a:pt x="18108" y="7918"/>
                    <a:pt x="24246" y="726"/>
                    <a:pt x="24535" y="382"/>
                  </a:cubicBezTo>
                  <a:lnTo>
                    <a:pt x="24535" y="379"/>
                  </a:lnTo>
                  <a:lnTo>
                    <a:pt x="24538" y="375"/>
                  </a:lnTo>
                  <a:cubicBezTo>
                    <a:pt x="24541" y="368"/>
                    <a:pt x="24545" y="368"/>
                    <a:pt x="24545" y="368"/>
                  </a:cubicBezTo>
                  <a:cubicBezTo>
                    <a:pt x="24545" y="368"/>
                    <a:pt x="22512" y="0"/>
                    <a:pt x="19543" y="0"/>
                  </a:cubicBezTo>
                  <a:close/>
                </a:path>
              </a:pathLst>
            </a:custGeom>
            <a:solidFill>
              <a:srgbClr val="002A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611;p56"/>
            <p:cNvSpPr/>
            <p:nvPr/>
          </p:nvSpPr>
          <p:spPr>
            <a:xfrm>
              <a:off x="5354033" y="4386371"/>
              <a:ext cx="31" cy="31"/>
            </a:xfrm>
            <a:custGeom>
              <a:avLst/>
              <a:gdLst/>
              <a:ahLst/>
              <a:cxnLst/>
              <a:rect l="l" t="t" r="r" b="b"/>
              <a:pathLst>
                <a:path w="1" h="1" extrusionOk="0">
                  <a:moveTo>
                    <a:pt x="1" y="1"/>
                  </a:moveTo>
                  <a:lnTo>
                    <a:pt x="1" y="1"/>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612;p56"/>
            <p:cNvSpPr/>
            <p:nvPr/>
          </p:nvSpPr>
          <p:spPr>
            <a:xfrm>
              <a:off x="4595007" y="4653780"/>
              <a:ext cx="31" cy="31"/>
            </a:xfrm>
            <a:custGeom>
              <a:avLst/>
              <a:gdLst/>
              <a:ahLst/>
              <a:cxnLst/>
              <a:rect l="l" t="t" r="r" b="b"/>
              <a:pathLst>
                <a:path w="1" h="1" extrusionOk="0">
                  <a:moveTo>
                    <a:pt x="0" y="0"/>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613;p56"/>
            <p:cNvSpPr/>
            <p:nvPr/>
          </p:nvSpPr>
          <p:spPr>
            <a:xfrm>
              <a:off x="5353724" y="4386711"/>
              <a:ext cx="31" cy="124"/>
            </a:xfrm>
            <a:custGeom>
              <a:avLst/>
              <a:gdLst/>
              <a:ahLst/>
              <a:cxnLst/>
              <a:rect l="l" t="t" r="r" b="b"/>
              <a:pathLst>
                <a:path w="1" h="4" extrusionOk="0">
                  <a:moveTo>
                    <a:pt x="1" y="4"/>
                  </a:moveTo>
                  <a:lnTo>
                    <a:pt x="1" y="1"/>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614;p56"/>
            <p:cNvSpPr/>
            <p:nvPr/>
          </p:nvSpPr>
          <p:spPr>
            <a:xfrm>
              <a:off x="5353817" y="4386371"/>
              <a:ext cx="247" cy="278"/>
            </a:xfrm>
            <a:custGeom>
              <a:avLst/>
              <a:gdLst/>
              <a:ahLst/>
              <a:cxnLst/>
              <a:rect l="l" t="t" r="r" b="b"/>
              <a:pathLst>
                <a:path w="8" h="9" extrusionOk="0">
                  <a:moveTo>
                    <a:pt x="8" y="1"/>
                  </a:moveTo>
                  <a:lnTo>
                    <a:pt x="8" y="1"/>
                  </a:lnTo>
                  <a:cubicBezTo>
                    <a:pt x="8" y="1"/>
                    <a:pt x="4" y="1"/>
                    <a:pt x="1" y="8"/>
                  </a:cubicBezTo>
                  <a:cubicBezTo>
                    <a:pt x="4" y="1"/>
                    <a:pt x="8" y="1"/>
                    <a:pt x="8" y="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615;p56"/>
            <p:cNvSpPr/>
            <p:nvPr/>
          </p:nvSpPr>
          <p:spPr>
            <a:xfrm>
              <a:off x="4645230" y="4658976"/>
              <a:ext cx="1423" cy="124"/>
            </a:xfrm>
            <a:custGeom>
              <a:avLst/>
              <a:gdLst/>
              <a:ahLst/>
              <a:cxnLst/>
              <a:rect l="l" t="t" r="r" b="b"/>
              <a:pathLst>
                <a:path w="46" h="4" extrusionOk="0">
                  <a:moveTo>
                    <a:pt x="1" y="0"/>
                  </a:moveTo>
                  <a:cubicBezTo>
                    <a:pt x="14" y="4"/>
                    <a:pt x="28" y="4"/>
                    <a:pt x="45" y="4"/>
                  </a:cubicBezTo>
                  <a:cubicBezTo>
                    <a:pt x="28" y="4"/>
                    <a:pt x="14" y="4"/>
                    <a:pt x="1"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616;p56"/>
            <p:cNvSpPr/>
            <p:nvPr/>
          </p:nvSpPr>
          <p:spPr>
            <a:xfrm>
              <a:off x="4607748" y="4655357"/>
              <a:ext cx="9494" cy="1082"/>
            </a:xfrm>
            <a:custGeom>
              <a:avLst/>
              <a:gdLst/>
              <a:ahLst/>
              <a:cxnLst/>
              <a:rect l="l" t="t" r="r" b="b"/>
              <a:pathLst>
                <a:path w="307" h="35" extrusionOk="0">
                  <a:moveTo>
                    <a:pt x="0" y="0"/>
                  </a:moveTo>
                  <a:cubicBezTo>
                    <a:pt x="103" y="11"/>
                    <a:pt x="203" y="25"/>
                    <a:pt x="306" y="35"/>
                  </a:cubicBezTo>
                  <a:cubicBezTo>
                    <a:pt x="203" y="25"/>
                    <a:pt x="103" y="11"/>
                    <a:pt x="0"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617;p56"/>
            <p:cNvSpPr/>
            <p:nvPr/>
          </p:nvSpPr>
          <p:spPr>
            <a:xfrm>
              <a:off x="4595007" y="4653780"/>
              <a:ext cx="10112" cy="1299"/>
            </a:xfrm>
            <a:custGeom>
              <a:avLst/>
              <a:gdLst/>
              <a:ahLst/>
              <a:cxnLst/>
              <a:rect l="l" t="t" r="r" b="b"/>
              <a:pathLst>
                <a:path w="327" h="42" extrusionOk="0">
                  <a:moveTo>
                    <a:pt x="327" y="41"/>
                  </a:moveTo>
                  <a:cubicBezTo>
                    <a:pt x="220" y="27"/>
                    <a:pt x="110" y="14"/>
                    <a:pt x="0" y="0"/>
                  </a:cubicBezTo>
                  <a:cubicBezTo>
                    <a:pt x="110" y="14"/>
                    <a:pt x="220" y="27"/>
                    <a:pt x="327" y="4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618;p56"/>
            <p:cNvSpPr/>
            <p:nvPr/>
          </p:nvSpPr>
          <p:spPr>
            <a:xfrm>
              <a:off x="4619747" y="4656625"/>
              <a:ext cx="6804" cy="804"/>
            </a:xfrm>
            <a:custGeom>
              <a:avLst/>
              <a:gdLst/>
              <a:ahLst/>
              <a:cxnLst/>
              <a:rect l="l" t="t" r="r" b="b"/>
              <a:pathLst>
                <a:path w="220" h="26" extrusionOk="0">
                  <a:moveTo>
                    <a:pt x="1" y="1"/>
                  </a:moveTo>
                  <a:cubicBezTo>
                    <a:pt x="76" y="11"/>
                    <a:pt x="148" y="18"/>
                    <a:pt x="220" y="25"/>
                  </a:cubicBezTo>
                  <a:cubicBezTo>
                    <a:pt x="148" y="18"/>
                    <a:pt x="76" y="11"/>
                    <a:pt x="1" y="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619;p56"/>
            <p:cNvSpPr/>
            <p:nvPr/>
          </p:nvSpPr>
          <p:spPr>
            <a:xfrm>
              <a:off x="4630880" y="4657800"/>
              <a:ext cx="4824" cy="464"/>
            </a:xfrm>
            <a:custGeom>
              <a:avLst/>
              <a:gdLst/>
              <a:ahLst/>
              <a:cxnLst/>
              <a:rect l="l" t="t" r="r" b="b"/>
              <a:pathLst>
                <a:path w="156" h="15" extrusionOk="0">
                  <a:moveTo>
                    <a:pt x="1" y="0"/>
                  </a:moveTo>
                  <a:cubicBezTo>
                    <a:pt x="53" y="4"/>
                    <a:pt x="104" y="11"/>
                    <a:pt x="156" y="14"/>
                  </a:cubicBezTo>
                  <a:cubicBezTo>
                    <a:pt x="104" y="11"/>
                    <a:pt x="53" y="4"/>
                    <a:pt x="1"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620;p56"/>
            <p:cNvSpPr/>
            <p:nvPr/>
          </p:nvSpPr>
          <p:spPr>
            <a:xfrm>
              <a:off x="4668609" y="4656749"/>
              <a:ext cx="146121" cy="5227"/>
            </a:xfrm>
            <a:custGeom>
              <a:avLst/>
              <a:gdLst/>
              <a:ahLst/>
              <a:cxnLst/>
              <a:rect l="l" t="t" r="r" b="b"/>
              <a:pathLst>
                <a:path w="4725" h="169" extrusionOk="0">
                  <a:moveTo>
                    <a:pt x="4721" y="1"/>
                  </a:moveTo>
                  <a:cubicBezTo>
                    <a:pt x="3715" y="107"/>
                    <a:pt x="2671" y="167"/>
                    <a:pt x="1586" y="167"/>
                  </a:cubicBezTo>
                  <a:cubicBezTo>
                    <a:pt x="1067" y="167"/>
                    <a:pt x="538" y="153"/>
                    <a:pt x="0" y="124"/>
                  </a:cubicBezTo>
                  <a:lnTo>
                    <a:pt x="0" y="124"/>
                  </a:lnTo>
                  <a:cubicBezTo>
                    <a:pt x="556" y="154"/>
                    <a:pt x="1103" y="169"/>
                    <a:pt x="1639" y="169"/>
                  </a:cubicBezTo>
                  <a:cubicBezTo>
                    <a:pt x="2707" y="169"/>
                    <a:pt x="3735" y="111"/>
                    <a:pt x="4724" y="4"/>
                  </a:cubicBezTo>
                  <a:lnTo>
                    <a:pt x="4721" y="1"/>
                  </a:ln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621;p56"/>
            <p:cNvSpPr/>
            <p:nvPr/>
          </p:nvSpPr>
          <p:spPr>
            <a:xfrm>
              <a:off x="4647982" y="4659161"/>
              <a:ext cx="20627" cy="1454"/>
            </a:xfrm>
            <a:custGeom>
              <a:avLst/>
              <a:gdLst/>
              <a:ahLst/>
              <a:cxnLst/>
              <a:rect l="l" t="t" r="r" b="b"/>
              <a:pathLst>
                <a:path w="667" h="47" extrusionOk="0">
                  <a:moveTo>
                    <a:pt x="1" y="1"/>
                  </a:moveTo>
                  <a:lnTo>
                    <a:pt x="1" y="1"/>
                  </a:lnTo>
                  <a:cubicBezTo>
                    <a:pt x="224" y="18"/>
                    <a:pt x="447" y="36"/>
                    <a:pt x="666" y="46"/>
                  </a:cubicBezTo>
                  <a:cubicBezTo>
                    <a:pt x="447" y="32"/>
                    <a:pt x="224" y="18"/>
                    <a:pt x="1" y="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622;p56"/>
            <p:cNvSpPr/>
            <p:nvPr/>
          </p:nvSpPr>
          <p:spPr>
            <a:xfrm>
              <a:off x="4635674" y="4658233"/>
              <a:ext cx="9587" cy="773"/>
            </a:xfrm>
            <a:custGeom>
              <a:avLst/>
              <a:gdLst/>
              <a:ahLst/>
              <a:cxnLst/>
              <a:rect l="l" t="t" r="r" b="b"/>
              <a:pathLst>
                <a:path w="310" h="25" extrusionOk="0">
                  <a:moveTo>
                    <a:pt x="1" y="0"/>
                  </a:moveTo>
                  <a:cubicBezTo>
                    <a:pt x="104" y="10"/>
                    <a:pt x="207" y="18"/>
                    <a:pt x="310" y="24"/>
                  </a:cubicBezTo>
                  <a:cubicBezTo>
                    <a:pt x="207" y="18"/>
                    <a:pt x="104" y="10"/>
                    <a:pt x="1" y="0"/>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623;p56"/>
            <p:cNvSpPr/>
            <p:nvPr/>
          </p:nvSpPr>
          <p:spPr>
            <a:xfrm>
              <a:off x="4605089" y="4655048"/>
              <a:ext cx="2690" cy="340"/>
            </a:xfrm>
            <a:custGeom>
              <a:avLst/>
              <a:gdLst/>
              <a:ahLst/>
              <a:cxnLst/>
              <a:rect l="l" t="t" r="r" b="b"/>
              <a:pathLst>
                <a:path w="87" h="11" extrusionOk="0">
                  <a:moveTo>
                    <a:pt x="1" y="0"/>
                  </a:moveTo>
                  <a:cubicBezTo>
                    <a:pt x="28" y="4"/>
                    <a:pt x="55" y="7"/>
                    <a:pt x="86" y="10"/>
                  </a:cubicBezTo>
                  <a:cubicBezTo>
                    <a:pt x="55" y="7"/>
                    <a:pt x="28" y="4"/>
                    <a:pt x="1" y="0"/>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624;p56"/>
            <p:cNvSpPr/>
            <p:nvPr/>
          </p:nvSpPr>
          <p:spPr>
            <a:xfrm>
              <a:off x="4626520" y="4657398"/>
              <a:ext cx="4391" cy="433"/>
            </a:xfrm>
            <a:custGeom>
              <a:avLst/>
              <a:gdLst/>
              <a:ahLst/>
              <a:cxnLst/>
              <a:rect l="l" t="t" r="r" b="b"/>
              <a:pathLst>
                <a:path w="142" h="14" extrusionOk="0">
                  <a:moveTo>
                    <a:pt x="1" y="0"/>
                  </a:moveTo>
                  <a:cubicBezTo>
                    <a:pt x="49" y="4"/>
                    <a:pt x="97" y="10"/>
                    <a:pt x="142" y="13"/>
                  </a:cubicBezTo>
                  <a:cubicBezTo>
                    <a:pt x="97" y="10"/>
                    <a:pt x="49" y="4"/>
                    <a:pt x="1" y="0"/>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625;p56"/>
            <p:cNvSpPr/>
            <p:nvPr/>
          </p:nvSpPr>
          <p:spPr>
            <a:xfrm>
              <a:off x="4646621" y="4659068"/>
              <a:ext cx="1392" cy="124"/>
            </a:xfrm>
            <a:custGeom>
              <a:avLst/>
              <a:gdLst/>
              <a:ahLst/>
              <a:cxnLst/>
              <a:rect l="l" t="t" r="r" b="b"/>
              <a:pathLst>
                <a:path w="45" h="4" extrusionOk="0">
                  <a:moveTo>
                    <a:pt x="45" y="4"/>
                  </a:moveTo>
                  <a:lnTo>
                    <a:pt x="45" y="4"/>
                  </a:lnTo>
                  <a:cubicBezTo>
                    <a:pt x="31" y="4"/>
                    <a:pt x="14" y="4"/>
                    <a:pt x="0" y="1"/>
                  </a:cubicBezTo>
                  <a:cubicBezTo>
                    <a:pt x="14" y="4"/>
                    <a:pt x="31" y="4"/>
                    <a:pt x="45" y="4"/>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626;p56"/>
            <p:cNvSpPr/>
            <p:nvPr/>
          </p:nvSpPr>
          <p:spPr>
            <a:xfrm>
              <a:off x="4617212" y="4656408"/>
              <a:ext cx="2567" cy="247"/>
            </a:xfrm>
            <a:custGeom>
              <a:avLst/>
              <a:gdLst/>
              <a:ahLst/>
              <a:cxnLst/>
              <a:rect l="l" t="t" r="r" b="b"/>
              <a:pathLst>
                <a:path w="83" h="8" extrusionOk="0">
                  <a:moveTo>
                    <a:pt x="0" y="1"/>
                  </a:moveTo>
                  <a:cubicBezTo>
                    <a:pt x="27" y="4"/>
                    <a:pt x="55" y="8"/>
                    <a:pt x="83" y="8"/>
                  </a:cubicBezTo>
                  <a:cubicBezTo>
                    <a:pt x="55" y="8"/>
                    <a:pt x="27" y="4"/>
                    <a:pt x="0" y="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627;p56"/>
            <p:cNvSpPr/>
            <p:nvPr/>
          </p:nvSpPr>
          <p:spPr>
            <a:xfrm>
              <a:off x="4593306" y="4653780"/>
              <a:ext cx="306436" cy="489953"/>
            </a:xfrm>
            <a:custGeom>
              <a:avLst/>
              <a:gdLst/>
              <a:ahLst/>
              <a:cxnLst/>
              <a:rect l="l" t="t" r="r" b="b"/>
              <a:pathLst>
                <a:path w="9909" h="15842" extrusionOk="0">
                  <a:moveTo>
                    <a:pt x="55" y="0"/>
                  </a:moveTo>
                  <a:cubicBezTo>
                    <a:pt x="0" y="550"/>
                    <a:pt x="93" y="2287"/>
                    <a:pt x="285" y="4755"/>
                  </a:cubicBezTo>
                  <a:cubicBezTo>
                    <a:pt x="374" y="5895"/>
                    <a:pt x="481" y="7186"/>
                    <a:pt x="605" y="8590"/>
                  </a:cubicBezTo>
                  <a:cubicBezTo>
                    <a:pt x="800" y="10794"/>
                    <a:pt x="1034" y="13270"/>
                    <a:pt x="1285" y="15841"/>
                  </a:cubicBezTo>
                  <a:lnTo>
                    <a:pt x="9909" y="15841"/>
                  </a:lnTo>
                  <a:cubicBezTo>
                    <a:pt x="8783" y="10630"/>
                    <a:pt x="7863" y="5377"/>
                    <a:pt x="7159" y="100"/>
                  </a:cubicBezTo>
                  <a:cubicBezTo>
                    <a:pt x="6170" y="207"/>
                    <a:pt x="5142" y="265"/>
                    <a:pt x="4074" y="265"/>
                  </a:cubicBezTo>
                  <a:cubicBezTo>
                    <a:pt x="3537" y="265"/>
                    <a:pt x="2991" y="250"/>
                    <a:pt x="2434" y="220"/>
                  </a:cubicBezTo>
                  <a:cubicBezTo>
                    <a:pt x="2215" y="210"/>
                    <a:pt x="1992" y="192"/>
                    <a:pt x="1769" y="175"/>
                  </a:cubicBezTo>
                  <a:cubicBezTo>
                    <a:pt x="1755" y="175"/>
                    <a:pt x="1738" y="175"/>
                    <a:pt x="1724" y="172"/>
                  </a:cubicBezTo>
                  <a:cubicBezTo>
                    <a:pt x="1707" y="172"/>
                    <a:pt x="1693" y="172"/>
                    <a:pt x="1680" y="168"/>
                  </a:cubicBezTo>
                  <a:cubicBezTo>
                    <a:pt x="1577" y="162"/>
                    <a:pt x="1474" y="154"/>
                    <a:pt x="1371" y="144"/>
                  </a:cubicBezTo>
                  <a:cubicBezTo>
                    <a:pt x="1319" y="141"/>
                    <a:pt x="1268" y="134"/>
                    <a:pt x="1216" y="130"/>
                  </a:cubicBezTo>
                  <a:cubicBezTo>
                    <a:pt x="1171" y="127"/>
                    <a:pt x="1123" y="121"/>
                    <a:pt x="1075" y="117"/>
                  </a:cubicBezTo>
                  <a:cubicBezTo>
                    <a:pt x="1003" y="110"/>
                    <a:pt x="931" y="103"/>
                    <a:pt x="856" y="93"/>
                  </a:cubicBezTo>
                  <a:cubicBezTo>
                    <a:pt x="828" y="93"/>
                    <a:pt x="800" y="89"/>
                    <a:pt x="773" y="86"/>
                  </a:cubicBezTo>
                  <a:cubicBezTo>
                    <a:pt x="670" y="76"/>
                    <a:pt x="570" y="62"/>
                    <a:pt x="467" y="51"/>
                  </a:cubicBezTo>
                  <a:cubicBezTo>
                    <a:pt x="436" y="48"/>
                    <a:pt x="409" y="45"/>
                    <a:pt x="382" y="41"/>
                  </a:cubicBezTo>
                  <a:cubicBezTo>
                    <a:pt x="275" y="27"/>
                    <a:pt x="165" y="14"/>
                    <a:pt x="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628;p56"/>
            <p:cNvSpPr/>
            <p:nvPr/>
          </p:nvSpPr>
          <p:spPr>
            <a:xfrm>
              <a:off x="5353724" y="4386618"/>
              <a:ext cx="124" cy="124"/>
            </a:xfrm>
            <a:custGeom>
              <a:avLst/>
              <a:gdLst/>
              <a:ahLst/>
              <a:cxnLst/>
              <a:rect l="l" t="t" r="r" b="b"/>
              <a:pathLst>
                <a:path w="4" h="4" extrusionOk="0">
                  <a:moveTo>
                    <a:pt x="1" y="4"/>
                  </a:moveTo>
                  <a:lnTo>
                    <a:pt x="4" y="0"/>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629;p56"/>
            <p:cNvSpPr/>
            <p:nvPr/>
          </p:nvSpPr>
          <p:spPr>
            <a:xfrm>
              <a:off x="4912979" y="3389696"/>
              <a:ext cx="971818" cy="1413572"/>
            </a:xfrm>
            <a:custGeom>
              <a:avLst/>
              <a:gdLst/>
              <a:ahLst/>
              <a:cxnLst/>
              <a:rect l="l" t="t" r="r" b="b"/>
              <a:pathLst>
                <a:path w="31425" h="45706" extrusionOk="0">
                  <a:moveTo>
                    <a:pt x="21524" y="0"/>
                  </a:moveTo>
                  <a:cubicBezTo>
                    <a:pt x="21195" y="0"/>
                    <a:pt x="20848" y="146"/>
                    <a:pt x="20648" y="448"/>
                  </a:cubicBezTo>
                  <a:lnTo>
                    <a:pt x="15029" y="7534"/>
                  </a:lnTo>
                  <a:cubicBezTo>
                    <a:pt x="13621" y="9309"/>
                    <a:pt x="11901" y="10820"/>
                    <a:pt x="9927" y="11935"/>
                  </a:cubicBezTo>
                  <a:cubicBezTo>
                    <a:pt x="9683" y="12073"/>
                    <a:pt x="9456" y="12190"/>
                    <a:pt x="9250" y="12282"/>
                  </a:cubicBezTo>
                  <a:cubicBezTo>
                    <a:pt x="9141" y="10888"/>
                    <a:pt x="8924" y="8386"/>
                    <a:pt x="8629" y="6525"/>
                  </a:cubicBezTo>
                  <a:cubicBezTo>
                    <a:pt x="8360" y="4818"/>
                    <a:pt x="7713" y="4458"/>
                    <a:pt x="7234" y="4458"/>
                  </a:cubicBezTo>
                  <a:cubicBezTo>
                    <a:pt x="6948" y="4458"/>
                    <a:pt x="6721" y="4586"/>
                    <a:pt x="6669" y="4633"/>
                  </a:cubicBezTo>
                  <a:cubicBezTo>
                    <a:pt x="6610" y="4687"/>
                    <a:pt x="6414" y="6356"/>
                    <a:pt x="6208" y="8269"/>
                  </a:cubicBezTo>
                  <a:cubicBezTo>
                    <a:pt x="5817" y="11894"/>
                    <a:pt x="5738" y="15551"/>
                    <a:pt x="5968" y="19194"/>
                  </a:cubicBezTo>
                  <a:cubicBezTo>
                    <a:pt x="6040" y="20343"/>
                    <a:pt x="6102" y="21233"/>
                    <a:pt x="6130" y="21288"/>
                  </a:cubicBezTo>
                  <a:cubicBezTo>
                    <a:pt x="4876" y="25239"/>
                    <a:pt x="1" y="44885"/>
                    <a:pt x="1" y="44885"/>
                  </a:cubicBezTo>
                  <a:lnTo>
                    <a:pt x="8746" y="45706"/>
                  </a:lnTo>
                  <a:lnTo>
                    <a:pt x="11955" y="25250"/>
                  </a:lnTo>
                  <a:cubicBezTo>
                    <a:pt x="11955" y="25250"/>
                    <a:pt x="17339" y="21882"/>
                    <a:pt x="19547" y="19901"/>
                  </a:cubicBezTo>
                  <a:cubicBezTo>
                    <a:pt x="22990" y="18647"/>
                    <a:pt x="30042" y="16738"/>
                    <a:pt x="30760" y="16282"/>
                  </a:cubicBezTo>
                  <a:cubicBezTo>
                    <a:pt x="31424" y="15857"/>
                    <a:pt x="31302" y="14894"/>
                    <a:pt x="30562" y="14894"/>
                  </a:cubicBezTo>
                  <a:cubicBezTo>
                    <a:pt x="30434" y="14894"/>
                    <a:pt x="30288" y="14922"/>
                    <a:pt x="30124" y="14987"/>
                  </a:cubicBezTo>
                  <a:cubicBezTo>
                    <a:pt x="29149" y="15375"/>
                    <a:pt x="22074" y="16687"/>
                    <a:pt x="20405" y="16993"/>
                  </a:cubicBezTo>
                  <a:cubicBezTo>
                    <a:pt x="20347" y="16676"/>
                    <a:pt x="20274" y="16337"/>
                    <a:pt x="20185" y="15987"/>
                  </a:cubicBezTo>
                  <a:lnTo>
                    <a:pt x="29140" y="8619"/>
                  </a:lnTo>
                  <a:cubicBezTo>
                    <a:pt x="29140" y="8619"/>
                    <a:pt x="30276" y="7524"/>
                    <a:pt x="30015" y="7081"/>
                  </a:cubicBezTo>
                  <a:cubicBezTo>
                    <a:pt x="29828" y="6765"/>
                    <a:pt x="29537" y="6622"/>
                    <a:pt x="29199" y="6622"/>
                  </a:cubicBezTo>
                  <a:cubicBezTo>
                    <a:pt x="28793" y="6622"/>
                    <a:pt x="28320" y="6829"/>
                    <a:pt x="27879" y="7191"/>
                  </a:cubicBezTo>
                  <a:cubicBezTo>
                    <a:pt x="27165" y="7777"/>
                    <a:pt x="21109" y="12303"/>
                    <a:pt x="19355" y="13329"/>
                  </a:cubicBezTo>
                  <a:cubicBezTo>
                    <a:pt x="19244" y="13041"/>
                    <a:pt x="19138" y="12767"/>
                    <a:pt x="19028" y="12505"/>
                  </a:cubicBezTo>
                  <a:lnTo>
                    <a:pt x="26925" y="3854"/>
                  </a:lnTo>
                  <a:cubicBezTo>
                    <a:pt x="26925" y="3854"/>
                    <a:pt x="27498" y="3068"/>
                    <a:pt x="26804" y="2426"/>
                  </a:cubicBezTo>
                  <a:cubicBezTo>
                    <a:pt x="26653" y="2285"/>
                    <a:pt x="26481" y="2230"/>
                    <a:pt x="26303" y="2230"/>
                  </a:cubicBezTo>
                  <a:cubicBezTo>
                    <a:pt x="25669" y="2230"/>
                    <a:pt x="24971" y="2930"/>
                    <a:pt x="24971" y="2930"/>
                  </a:cubicBezTo>
                  <a:cubicBezTo>
                    <a:pt x="24971" y="2930"/>
                    <a:pt x="20185" y="8045"/>
                    <a:pt x="17219" y="10439"/>
                  </a:cubicBezTo>
                  <a:cubicBezTo>
                    <a:pt x="16907" y="10301"/>
                    <a:pt x="16907" y="10301"/>
                    <a:pt x="16371" y="10167"/>
                  </a:cubicBezTo>
                  <a:cubicBezTo>
                    <a:pt x="17744" y="7232"/>
                    <a:pt x="22317" y="1532"/>
                    <a:pt x="22369" y="819"/>
                  </a:cubicBezTo>
                  <a:cubicBezTo>
                    <a:pt x="22409" y="282"/>
                    <a:pt x="21982" y="0"/>
                    <a:pt x="21524"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630;p56"/>
            <p:cNvSpPr/>
            <p:nvPr/>
          </p:nvSpPr>
          <p:spPr>
            <a:xfrm>
              <a:off x="5090180" y="3866739"/>
              <a:ext cx="10669" cy="164782"/>
            </a:xfrm>
            <a:custGeom>
              <a:avLst/>
              <a:gdLst/>
              <a:ahLst/>
              <a:cxnLst/>
              <a:rect l="l" t="t" r="r" b="b"/>
              <a:pathLst>
                <a:path w="345" h="5328" extrusionOk="0">
                  <a:moveTo>
                    <a:pt x="1" y="0"/>
                  </a:moveTo>
                  <a:cubicBezTo>
                    <a:pt x="85" y="1241"/>
                    <a:pt x="183" y="2946"/>
                    <a:pt x="265" y="4199"/>
                  </a:cubicBezTo>
                  <a:lnTo>
                    <a:pt x="265" y="4199"/>
                  </a:lnTo>
                  <a:cubicBezTo>
                    <a:pt x="256" y="4061"/>
                    <a:pt x="247" y="3917"/>
                    <a:pt x="238" y="3770"/>
                  </a:cubicBezTo>
                  <a:cubicBezTo>
                    <a:pt x="169" y="2678"/>
                    <a:pt x="128" y="1582"/>
                    <a:pt x="115" y="487"/>
                  </a:cubicBezTo>
                  <a:cubicBezTo>
                    <a:pt x="77" y="326"/>
                    <a:pt x="39" y="161"/>
                    <a:pt x="1" y="0"/>
                  </a:cubicBezTo>
                  <a:close/>
                  <a:moveTo>
                    <a:pt x="265" y="4199"/>
                  </a:moveTo>
                  <a:lnTo>
                    <a:pt x="265" y="4199"/>
                  </a:lnTo>
                  <a:cubicBezTo>
                    <a:pt x="293" y="4647"/>
                    <a:pt x="321" y="5037"/>
                    <a:pt x="345" y="5328"/>
                  </a:cubicBezTo>
                  <a:cubicBezTo>
                    <a:pt x="321" y="5038"/>
                    <a:pt x="294" y="4647"/>
                    <a:pt x="265" y="4199"/>
                  </a:cubicBezTo>
                  <a:close/>
                </a:path>
              </a:pathLst>
            </a:custGeom>
            <a:solidFill>
              <a:srgbClr val="F8C6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631;p56"/>
            <p:cNvSpPr/>
            <p:nvPr/>
          </p:nvSpPr>
          <p:spPr>
            <a:xfrm>
              <a:off x="4953677" y="4612892"/>
              <a:ext cx="649" cy="2350"/>
            </a:xfrm>
            <a:custGeom>
              <a:avLst/>
              <a:gdLst/>
              <a:ahLst/>
              <a:cxnLst/>
              <a:rect l="l" t="t" r="r" b="b"/>
              <a:pathLst>
                <a:path w="21" h="76" extrusionOk="0">
                  <a:moveTo>
                    <a:pt x="21" y="1"/>
                  </a:moveTo>
                  <a:cubicBezTo>
                    <a:pt x="21" y="1"/>
                    <a:pt x="17" y="4"/>
                    <a:pt x="17" y="7"/>
                  </a:cubicBezTo>
                  <a:cubicBezTo>
                    <a:pt x="17" y="4"/>
                    <a:pt x="21" y="4"/>
                    <a:pt x="21" y="1"/>
                  </a:cubicBezTo>
                  <a:close/>
                  <a:moveTo>
                    <a:pt x="10" y="42"/>
                  </a:moveTo>
                  <a:cubicBezTo>
                    <a:pt x="7" y="52"/>
                    <a:pt x="3" y="62"/>
                    <a:pt x="0" y="76"/>
                  </a:cubicBezTo>
                  <a:cubicBezTo>
                    <a:pt x="3" y="66"/>
                    <a:pt x="7" y="52"/>
                    <a:pt x="10" y="42"/>
                  </a:cubicBezTo>
                  <a:close/>
                </a:path>
              </a:pathLst>
            </a:custGeom>
            <a:solidFill>
              <a:srgbClr val="7A5F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632;p56"/>
            <p:cNvSpPr/>
            <p:nvPr/>
          </p:nvSpPr>
          <p:spPr>
            <a:xfrm>
              <a:off x="4949749" y="3881801"/>
              <a:ext cx="227206" cy="749126"/>
            </a:xfrm>
            <a:custGeom>
              <a:avLst/>
              <a:gdLst/>
              <a:ahLst/>
              <a:cxnLst/>
              <a:rect l="l" t="t" r="r" b="b"/>
              <a:pathLst>
                <a:path w="7347" h="24222" extrusionOk="0">
                  <a:moveTo>
                    <a:pt x="4656" y="0"/>
                  </a:moveTo>
                  <a:lnTo>
                    <a:pt x="4656" y="0"/>
                  </a:lnTo>
                  <a:cubicBezTo>
                    <a:pt x="4669" y="1095"/>
                    <a:pt x="4710" y="2191"/>
                    <a:pt x="4779" y="3283"/>
                  </a:cubicBezTo>
                  <a:cubicBezTo>
                    <a:pt x="4817" y="3911"/>
                    <a:pt x="4854" y="4460"/>
                    <a:pt x="4886" y="4841"/>
                  </a:cubicBezTo>
                  <a:lnTo>
                    <a:pt x="4886" y="4844"/>
                  </a:lnTo>
                  <a:lnTo>
                    <a:pt x="4886" y="4869"/>
                  </a:lnTo>
                  <a:lnTo>
                    <a:pt x="4886" y="4872"/>
                  </a:lnTo>
                  <a:lnTo>
                    <a:pt x="4886" y="4879"/>
                  </a:lnTo>
                  <a:cubicBezTo>
                    <a:pt x="4886" y="4879"/>
                    <a:pt x="4889" y="4879"/>
                    <a:pt x="4889" y="4882"/>
                  </a:cubicBezTo>
                  <a:lnTo>
                    <a:pt x="4889" y="4885"/>
                  </a:lnTo>
                  <a:lnTo>
                    <a:pt x="4889" y="4890"/>
                  </a:lnTo>
                  <a:lnTo>
                    <a:pt x="4889" y="4896"/>
                  </a:lnTo>
                  <a:lnTo>
                    <a:pt x="4889" y="4913"/>
                  </a:lnTo>
                  <a:cubicBezTo>
                    <a:pt x="4889" y="4917"/>
                    <a:pt x="4889" y="4923"/>
                    <a:pt x="4892" y="4927"/>
                  </a:cubicBezTo>
                  <a:cubicBezTo>
                    <a:pt x="4913" y="5191"/>
                    <a:pt x="4930" y="5356"/>
                    <a:pt x="4941" y="5377"/>
                  </a:cubicBezTo>
                  <a:cubicBezTo>
                    <a:pt x="4879" y="5583"/>
                    <a:pt x="4803" y="5830"/>
                    <a:pt x="4721" y="6112"/>
                  </a:cubicBezTo>
                  <a:cubicBezTo>
                    <a:pt x="4721" y="6115"/>
                    <a:pt x="4717" y="6115"/>
                    <a:pt x="4717" y="6115"/>
                  </a:cubicBezTo>
                  <a:lnTo>
                    <a:pt x="4717" y="6118"/>
                  </a:lnTo>
                  <a:lnTo>
                    <a:pt x="4717" y="6121"/>
                  </a:lnTo>
                  <a:cubicBezTo>
                    <a:pt x="4717" y="6126"/>
                    <a:pt x="4714" y="6126"/>
                    <a:pt x="4714" y="6129"/>
                  </a:cubicBezTo>
                  <a:lnTo>
                    <a:pt x="4714" y="6132"/>
                  </a:lnTo>
                  <a:cubicBezTo>
                    <a:pt x="4714" y="6135"/>
                    <a:pt x="4710" y="6139"/>
                    <a:pt x="4710" y="6139"/>
                  </a:cubicBezTo>
                  <a:lnTo>
                    <a:pt x="4710" y="6142"/>
                  </a:lnTo>
                  <a:cubicBezTo>
                    <a:pt x="4710" y="6146"/>
                    <a:pt x="4707" y="6149"/>
                    <a:pt x="4707" y="6153"/>
                  </a:cubicBezTo>
                  <a:lnTo>
                    <a:pt x="4707" y="6156"/>
                  </a:lnTo>
                  <a:cubicBezTo>
                    <a:pt x="4092" y="8264"/>
                    <a:pt x="3018" y="12357"/>
                    <a:pt x="1957" y="16504"/>
                  </a:cubicBezTo>
                  <a:cubicBezTo>
                    <a:pt x="1322" y="18980"/>
                    <a:pt x="690" y="21476"/>
                    <a:pt x="162" y="23573"/>
                  </a:cubicBezTo>
                  <a:lnTo>
                    <a:pt x="162" y="23577"/>
                  </a:lnTo>
                  <a:lnTo>
                    <a:pt x="162" y="23583"/>
                  </a:lnTo>
                  <a:cubicBezTo>
                    <a:pt x="162" y="23583"/>
                    <a:pt x="158" y="23587"/>
                    <a:pt x="158" y="23590"/>
                  </a:cubicBezTo>
                  <a:cubicBezTo>
                    <a:pt x="154" y="23604"/>
                    <a:pt x="151" y="23615"/>
                    <a:pt x="151" y="23628"/>
                  </a:cubicBezTo>
                  <a:lnTo>
                    <a:pt x="148" y="23628"/>
                  </a:lnTo>
                  <a:lnTo>
                    <a:pt x="148" y="23639"/>
                  </a:lnTo>
                  <a:cubicBezTo>
                    <a:pt x="148" y="23639"/>
                    <a:pt x="144" y="23642"/>
                    <a:pt x="144" y="23645"/>
                  </a:cubicBezTo>
                  <a:cubicBezTo>
                    <a:pt x="141" y="23656"/>
                    <a:pt x="141" y="23666"/>
                    <a:pt x="137" y="23680"/>
                  </a:cubicBezTo>
                  <a:cubicBezTo>
                    <a:pt x="134" y="23690"/>
                    <a:pt x="130" y="23700"/>
                    <a:pt x="127" y="23714"/>
                  </a:cubicBezTo>
                  <a:lnTo>
                    <a:pt x="127" y="23718"/>
                  </a:lnTo>
                  <a:cubicBezTo>
                    <a:pt x="113" y="23765"/>
                    <a:pt x="103" y="23813"/>
                    <a:pt x="89" y="23862"/>
                  </a:cubicBezTo>
                  <a:lnTo>
                    <a:pt x="89" y="23865"/>
                  </a:lnTo>
                  <a:lnTo>
                    <a:pt x="89" y="23872"/>
                  </a:lnTo>
                  <a:cubicBezTo>
                    <a:pt x="86" y="23875"/>
                    <a:pt x="86" y="23878"/>
                    <a:pt x="86" y="23878"/>
                  </a:cubicBezTo>
                  <a:cubicBezTo>
                    <a:pt x="59" y="23995"/>
                    <a:pt x="27" y="24109"/>
                    <a:pt x="0" y="24222"/>
                  </a:cubicBezTo>
                  <a:cubicBezTo>
                    <a:pt x="618" y="24054"/>
                    <a:pt x="1212" y="23868"/>
                    <a:pt x="1789" y="23669"/>
                  </a:cubicBezTo>
                  <a:cubicBezTo>
                    <a:pt x="2537" y="20641"/>
                    <a:pt x="3155" y="17575"/>
                    <a:pt x="3852" y="14547"/>
                  </a:cubicBezTo>
                  <a:cubicBezTo>
                    <a:pt x="4309" y="12549"/>
                    <a:pt x="4755" y="10537"/>
                    <a:pt x="5373" y="8583"/>
                  </a:cubicBezTo>
                  <a:cubicBezTo>
                    <a:pt x="5627" y="7777"/>
                    <a:pt x="7347" y="7344"/>
                    <a:pt x="6898" y="6644"/>
                  </a:cubicBezTo>
                  <a:cubicBezTo>
                    <a:pt x="6331" y="5758"/>
                    <a:pt x="5538" y="4457"/>
                    <a:pt x="5250" y="2846"/>
                  </a:cubicBezTo>
                  <a:cubicBezTo>
                    <a:pt x="5074" y="1868"/>
                    <a:pt x="4865" y="930"/>
                    <a:pt x="4656" y="0"/>
                  </a:cubicBezTo>
                  <a:close/>
                </a:path>
              </a:pathLst>
            </a:custGeom>
            <a:solidFill>
              <a:srgbClr val="F79E7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633;p56"/>
            <p:cNvSpPr/>
            <p:nvPr/>
          </p:nvSpPr>
          <p:spPr>
            <a:xfrm>
              <a:off x="5203335" y="3803923"/>
              <a:ext cx="109320" cy="266255"/>
            </a:xfrm>
            <a:custGeom>
              <a:avLst/>
              <a:gdLst/>
              <a:ahLst/>
              <a:cxnLst/>
              <a:rect l="l" t="t" r="r" b="b"/>
              <a:pathLst>
                <a:path w="3535" h="8609" extrusionOk="0">
                  <a:moveTo>
                    <a:pt x="132" y="0"/>
                  </a:moveTo>
                  <a:cubicBezTo>
                    <a:pt x="39" y="0"/>
                    <a:pt x="1" y="109"/>
                    <a:pt x="67" y="407"/>
                  </a:cubicBezTo>
                  <a:cubicBezTo>
                    <a:pt x="273" y="1317"/>
                    <a:pt x="696" y="2147"/>
                    <a:pt x="840" y="3092"/>
                  </a:cubicBezTo>
                  <a:cubicBezTo>
                    <a:pt x="1111" y="4870"/>
                    <a:pt x="1015" y="6940"/>
                    <a:pt x="276" y="8609"/>
                  </a:cubicBezTo>
                  <a:cubicBezTo>
                    <a:pt x="750" y="7538"/>
                    <a:pt x="1674" y="6741"/>
                    <a:pt x="2371" y="5801"/>
                  </a:cubicBezTo>
                  <a:cubicBezTo>
                    <a:pt x="3068" y="4860"/>
                    <a:pt x="3535" y="3555"/>
                    <a:pt x="2962" y="2535"/>
                  </a:cubicBezTo>
                  <a:cubicBezTo>
                    <a:pt x="2505" y="1732"/>
                    <a:pt x="1595" y="1351"/>
                    <a:pt x="974" y="702"/>
                  </a:cubicBezTo>
                  <a:cubicBezTo>
                    <a:pt x="766" y="486"/>
                    <a:pt x="328" y="0"/>
                    <a:pt x="132" y="0"/>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634;p56"/>
            <p:cNvSpPr/>
            <p:nvPr/>
          </p:nvSpPr>
          <p:spPr>
            <a:xfrm>
              <a:off x="5462859" y="3841749"/>
              <a:ext cx="92002" cy="171524"/>
            </a:xfrm>
            <a:custGeom>
              <a:avLst/>
              <a:gdLst/>
              <a:ahLst/>
              <a:cxnLst/>
              <a:rect l="l" t="t" r="r" b="b"/>
              <a:pathLst>
                <a:path w="2975" h="5546" extrusionOk="0">
                  <a:moveTo>
                    <a:pt x="86" y="1"/>
                  </a:moveTo>
                  <a:cubicBezTo>
                    <a:pt x="1" y="643"/>
                    <a:pt x="194" y="1292"/>
                    <a:pt x="433" y="1892"/>
                  </a:cubicBezTo>
                  <a:cubicBezTo>
                    <a:pt x="674" y="2493"/>
                    <a:pt x="966" y="3081"/>
                    <a:pt x="1089" y="3716"/>
                  </a:cubicBezTo>
                  <a:cubicBezTo>
                    <a:pt x="1216" y="4351"/>
                    <a:pt x="1141" y="5014"/>
                    <a:pt x="760" y="5546"/>
                  </a:cubicBezTo>
                  <a:cubicBezTo>
                    <a:pt x="2975" y="4540"/>
                    <a:pt x="1045" y="1347"/>
                    <a:pt x="86" y="1"/>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635;p56"/>
            <p:cNvSpPr/>
            <p:nvPr/>
          </p:nvSpPr>
          <p:spPr>
            <a:xfrm>
              <a:off x="5169936" y="3872028"/>
              <a:ext cx="707564" cy="931258"/>
            </a:xfrm>
            <a:custGeom>
              <a:avLst/>
              <a:gdLst/>
              <a:ahLst/>
              <a:cxnLst/>
              <a:rect l="l" t="t" r="r" b="b"/>
              <a:pathLst>
                <a:path w="22880" h="30111" extrusionOk="0">
                  <a:moveTo>
                    <a:pt x="22880" y="0"/>
                  </a:moveTo>
                  <a:lnTo>
                    <a:pt x="11636" y="3241"/>
                  </a:lnTo>
                  <a:lnTo>
                    <a:pt x="4364" y="7790"/>
                  </a:lnTo>
                  <a:cubicBezTo>
                    <a:pt x="4022" y="8006"/>
                    <a:pt x="3637" y="8111"/>
                    <a:pt x="3253" y="8111"/>
                  </a:cubicBezTo>
                  <a:cubicBezTo>
                    <a:pt x="2750" y="8111"/>
                    <a:pt x="2250" y="7930"/>
                    <a:pt x="1854" y="7578"/>
                  </a:cubicBezTo>
                  <a:lnTo>
                    <a:pt x="1597" y="7348"/>
                  </a:lnTo>
                  <a:lnTo>
                    <a:pt x="1597" y="7348"/>
                  </a:lnTo>
                  <a:lnTo>
                    <a:pt x="2840" y="9597"/>
                  </a:lnTo>
                  <a:lnTo>
                    <a:pt x="0" y="29056"/>
                  </a:lnTo>
                  <a:lnTo>
                    <a:pt x="437" y="30111"/>
                  </a:lnTo>
                  <a:lnTo>
                    <a:pt x="3646" y="9655"/>
                  </a:lnTo>
                  <a:cubicBezTo>
                    <a:pt x="3646" y="9655"/>
                    <a:pt x="9030" y="6287"/>
                    <a:pt x="11238" y="4306"/>
                  </a:cubicBezTo>
                  <a:cubicBezTo>
                    <a:pt x="14681" y="3052"/>
                    <a:pt x="21733" y="1143"/>
                    <a:pt x="22451" y="687"/>
                  </a:cubicBezTo>
                  <a:cubicBezTo>
                    <a:pt x="22722" y="512"/>
                    <a:pt x="22859" y="251"/>
                    <a:pt x="22880" y="0"/>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636;p56"/>
            <p:cNvSpPr/>
            <p:nvPr/>
          </p:nvSpPr>
          <p:spPr>
            <a:xfrm>
              <a:off x="4814576" y="4386804"/>
              <a:ext cx="539177" cy="270059"/>
            </a:xfrm>
            <a:custGeom>
              <a:avLst/>
              <a:gdLst/>
              <a:ahLst/>
              <a:cxnLst/>
              <a:rect l="l" t="t" r="r" b="b"/>
              <a:pathLst>
                <a:path w="17435" h="8732" extrusionOk="0">
                  <a:moveTo>
                    <a:pt x="17435" y="1"/>
                  </a:moveTo>
                  <a:cubicBezTo>
                    <a:pt x="17346" y="106"/>
                    <a:pt x="16690" y="877"/>
                    <a:pt x="15495" y="1924"/>
                  </a:cubicBezTo>
                  <a:lnTo>
                    <a:pt x="15495" y="1924"/>
                  </a:lnTo>
                  <a:cubicBezTo>
                    <a:pt x="16689" y="878"/>
                    <a:pt x="17345" y="108"/>
                    <a:pt x="17435" y="1"/>
                  </a:cubicBezTo>
                  <a:close/>
                  <a:moveTo>
                    <a:pt x="15495" y="1924"/>
                  </a:moveTo>
                  <a:lnTo>
                    <a:pt x="15495" y="1924"/>
                  </a:lnTo>
                  <a:cubicBezTo>
                    <a:pt x="12854" y="4240"/>
                    <a:pt x="7582" y="7908"/>
                    <a:pt x="1" y="8729"/>
                  </a:cubicBezTo>
                  <a:lnTo>
                    <a:pt x="4" y="8732"/>
                  </a:lnTo>
                  <a:cubicBezTo>
                    <a:pt x="7585" y="7912"/>
                    <a:pt x="12855" y="4241"/>
                    <a:pt x="15495" y="1924"/>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637;p56"/>
            <p:cNvSpPr/>
            <p:nvPr/>
          </p:nvSpPr>
          <p:spPr>
            <a:xfrm>
              <a:off x="4814699" y="4386371"/>
              <a:ext cx="539363" cy="757353"/>
            </a:xfrm>
            <a:custGeom>
              <a:avLst/>
              <a:gdLst/>
              <a:ahLst/>
              <a:cxnLst/>
              <a:rect l="l" t="t" r="r" b="b"/>
              <a:pathLst>
                <a:path w="17441" h="24488" extrusionOk="0">
                  <a:moveTo>
                    <a:pt x="17441" y="1"/>
                  </a:moveTo>
                  <a:cubicBezTo>
                    <a:pt x="17440" y="1"/>
                    <a:pt x="17437" y="1"/>
                    <a:pt x="17434" y="8"/>
                  </a:cubicBezTo>
                  <a:lnTo>
                    <a:pt x="17431" y="12"/>
                  </a:lnTo>
                  <a:lnTo>
                    <a:pt x="17431" y="15"/>
                  </a:lnTo>
                  <a:cubicBezTo>
                    <a:pt x="17146" y="351"/>
                    <a:pt x="11010" y="7554"/>
                    <a:pt x="0" y="8746"/>
                  </a:cubicBezTo>
                  <a:cubicBezTo>
                    <a:pt x="704" y="14023"/>
                    <a:pt x="1624" y="19276"/>
                    <a:pt x="2750" y="24487"/>
                  </a:cubicBezTo>
                  <a:lnTo>
                    <a:pt x="14169" y="24487"/>
                  </a:lnTo>
                  <a:lnTo>
                    <a:pt x="1744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638;p56"/>
            <p:cNvSpPr/>
            <p:nvPr/>
          </p:nvSpPr>
          <p:spPr>
            <a:xfrm>
              <a:off x="3463395" y="4373752"/>
              <a:ext cx="31" cy="31"/>
            </a:xfrm>
            <a:custGeom>
              <a:avLst/>
              <a:gdLst/>
              <a:ahLst/>
              <a:cxnLst/>
              <a:rect l="l" t="t" r="r" b="b"/>
              <a:pathLst>
                <a:path w="1" h="1" extrusionOk="0">
                  <a:moveTo>
                    <a:pt x="1" y="0"/>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639;p56"/>
            <p:cNvSpPr/>
            <p:nvPr/>
          </p:nvSpPr>
          <p:spPr>
            <a:xfrm>
              <a:off x="3131600" y="4722379"/>
              <a:ext cx="1732" cy="680"/>
            </a:xfrm>
            <a:custGeom>
              <a:avLst/>
              <a:gdLst/>
              <a:ahLst/>
              <a:cxnLst/>
              <a:rect l="l" t="t" r="r" b="b"/>
              <a:pathLst>
                <a:path w="56" h="22" extrusionOk="0">
                  <a:moveTo>
                    <a:pt x="1" y="21"/>
                  </a:moveTo>
                  <a:cubicBezTo>
                    <a:pt x="18" y="14"/>
                    <a:pt x="39" y="7"/>
                    <a:pt x="55" y="0"/>
                  </a:cubicBezTo>
                  <a:cubicBezTo>
                    <a:pt x="39" y="7"/>
                    <a:pt x="18" y="14"/>
                    <a:pt x="1" y="2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640;p56"/>
            <p:cNvSpPr/>
            <p:nvPr/>
          </p:nvSpPr>
          <p:spPr>
            <a:xfrm>
              <a:off x="3123312" y="4725348"/>
              <a:ext cx="2165" cy="742"/>
            </a:xfrm>
            <a:custGeom>
              <a:avLst/>
              <a:gdLst/>
              <a:ahLst/>
              <a:cxnLst/>
              <a:rect l="l" t="t" r="r" b="b"/>
              <a:pathLst>
                <a:path w="70" h="24" extrusionOk="0">
                  <a:moveTo>
                    <a:pt x="1" y="24"/>
                  </a:moveTo>
                  <a:cubicBezTo>
                    <a:pt x="25" y="14"/>
                    <a:pt x="45" y="7"/>
                    <a:pt x="69" y="0"/>
                  </a:cubicBezTo>
                  <a:cubicBezTo>
                    <a:pt x="45" y="7"/>
                    <a:pt x="25" y="14"/>
                    <a:pt x="1" y="24"/>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641;p56"/>
            <p:cNvSpPr/>
            <p:nvPr/>
          </p:nvSpPr>
          <p:spPr>
            <a:xfrm>
              <a:off x="3115364" y="4728751"/>
              <a:ext cx="124" cy="124"/>
            </a:xfrm>
            <a:custGeom>
              <a:avLst/>
              <a:gdLst/>
              <a:ahLst/>
              <a:cxnLst/>
              <a:rect l="l" t="t" r="r" b="b"/>
              <a:pathLst>
                <a:path w="4" h="4" extrusionOk="0">
                  <a:moveTo>
                    <a:pt x="0" y="4"/>
                  </a:moveTo>
                  <a:lnTo>
                    <a:pt x="0" y="4"/>
                  </a:lnTo>
                  <a:lnTo>
                    <a:pt x="3" y="0"/>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642;p56"/>
            <p:cNvSpPr/>
            <p:nvPr/>
          </p:nvSpPr>
          <p:spPr>
            <a:xfrm>
              <a:off x="3463395" y="4373443"/>
              <a:ext cx="31" cy="216"/>
            </a:xfrm>
            <a:custGeom>
              <a:avLst/>
              <a:gdLst/>
              <a:ahLst/>
              <a:cxnLst/>
              <a:rect l="l" t="t" r="r" b="b"/>
              <a:pathLst>
                <a:path w="1" h="7" extrusionOk="0">
                  <a:moveTo>
                    <a:pt x="1" y="0"/>
                  </a:moveTo>
                  <a:lnTo>
                    <a:pt x="1" y="7"/>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643;p56"/>
            <p:cNvSpPr/>
            <p:nvPr/>
          </p:nvSpPr>
          <p:spPr>
            <a:xfrm>
              <a:off x="3133301" y="4670543"/>
              <a:ext cx="104712" cy="51865"/>
            </a:xfrm>
            <a:custGeom>
              <a:avLst/>
              <a:gdLst/>
              <a:ahLst/>
              <a:cxnLst/>
              <a:rect l="l" t="t" r="r" b="b"/>
              <a:pathLst>
                <a:path w="3386" h="1677" extrusionOk="0">
                  <a:moveTo>
                    <a:pt x="3386" y="0"/>
                  </a:moveTo>
                  <a:cubicBezTo>
                    <a:pt x="2390" y="632"/>
                    <a:pt x="1267" y="1203"/>
                    <a:pt x="0" y="1676"/>
                  </a:cubicBezTo>
                  <a:cubicBezTo>
                    <a:pt x="1267" y="1203"/>
                    <a:pt x="2390" y="632"/>
                    <a:pt x="3386" y="4"/>
                  </a:cubicBezTo>
                  <a:lnTo>
                    <a:pt x="3386" y="0"/>
                  </a:ln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644;p56"/>
            <p:cNvSpPr/>
            <p:nvPr/>
          </p:nvSpPr>
          <p:spPr>
            <a:xfrm>
              <a:off x="3115457" y="4726060"/>
              <a:ext cx="7886" cy="2722"/>
            </a:xfrm>
            <a:custGeom>
              <a:avLst/>
              <a:gdLst/>
              <a:ahLst/>
              <a:cxnLst/>
              <a:rect l="l" t="t" r="r" b="b"/>
              <a:pathLst>
                <a:path w="255" h="88" extrusionOk="0">
                  <a:moveTo>
                    <a:pt x="0" y="87"/>
                  </a:moveTo>
                  <a:cubicBezTo>
                    <a:pt x="87" y="59"/>
                    <a:pt x="169" y="29"/>
                    <a:pt x="255" y="1"/>
                  </a:cubicBezTo>
                  <a:cubicBezTo>
                    <a:pt x="169" y="29"/>
                    <a:pt x="87" y="59"/>
                    <a:pt x="0" y="87"/>
                  </a:cubicBez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645;p56"/>
            <p:cNvSpPr/>
            <p:nvPr/>
          </p:nvSpPr>
          <p:spPr>
            <a:xfrm>
              <a:off x="3125446" y="4723029"/>
              <a:ext cx="6185" cy="2350"/>
            </a:xfrm>
            <a:custGeom>
              <a:avLst/>
              <a:gdLst/>
              <a:ahLst/>
              <a:cxnLst/>
              <a:rect l="l" t="t" r="r" b="b"/>
              <a:pathLst>
                <a:path w="200" h="76" extrusionOk="0">
                  <a:moveTo>
                    <a:pt x="0" y="75"/>
                  </a:moveTo>
                  <a:cubicBezTo>
                    <a:pt x="65" y="51"/>
                    <a:pt x="131" y="27"/>
                    <a:pt x="200" y="0"/>
                  </a:cubicBezTo>
                  <a:cubicBezTo>
                    <a:pt x="131" y="27"/>
                    <a:pt x="65" y="51"/>
                    <a:pt x="0" y="75"/>
                  </a:cubicBezTo>
                  <a:close/>
                </a:path>
              </a:pathLst>
            </a:custGeom>
            <a:solidFill>
              <a:srgbClr val="3F7B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646;p56"/>
            <p:cNvSpPr/>
            <p:nvPr/>
          </p:nvSpPr>
          <p:spPr>
            <a:xfrm>
              <a:off x="3115364" y="4670636"/>
              <a:ext cx="495975" cy="473098"/>
            </a:xfrm>
            <a:custGeom>
              <a:avLst/>
              <a:gdLst/>
              <a:ahLst/>
              <a:cxnLst/>
              <a:rect l="l" t="t" r="r" b="b"/>
              <a:pathLst>
                <a:path w="16038" h="15297" extrusionOk="0">
                  <a:moveTo>
                    <a:pt x="3966" y="1"/>
                  </a:moveTo>
                  <a:cubicBezTo>
                    <a:pt x="2970" y="629"/>
                    <a:pt x="1847" y="1200"/>
                    <a:pt x="580" y="1673"/>
                  </a:cubicBezTo>
                  <a:cubicBezTo>
                    <a:pt x="564" y="1680"/>
                    <a:pt x="543" y="1687"/>
                    <a:pt x="526" y="1694"/>
                  </a:cubicBezTo>
                  <a:cubicBezTo>
                    <a:pt x="457" y="1721"/>
                    <a:pt x="391" y="1745"/>
                    <a:pt x="326" y="1769"/>
                  </a:cubicBezTo>
                  <a:cubicBezTo>
                    <a:pt x="302" y="1776"/>
                    <a:pt x="282" y="1783"/>
                    <a:pt x="258" y="1793"/>
                  </a:cubicBezTo>
                  <a:cubicBezTo>
                    <a:pt x="172" y="1821"/>
                    <a:pt x="90" y="1851"/>
                    <a:pt x="3" y="1879"/>
                  </a:cubicBezTo>
                  <a:lnTo>
                    <a:pt x="0" y="1883"/>
                  </a:lnTo>
                  <a:cubicBezTo>
                    <a:pt x="364" y="2861"/>
                    <a:pt x="4549" y="9638"/>
                    <a:pt x="8092" y="15296"/>
                  </a:cubicBezTo>
                  <a:lnTo>
                    <a:pt x="16037" y="15296"/>
                  </a:lnTo>
                  <a:cubicBezTo>
                    <a:pt x="11632" y="10511"/>
                    <a:pt x="7577" y="5395"/>
                    <a:pt x="39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647;p56"/>
            <p:cNvSpPr/>
            <p:nvPr/>
          </p:nvSpPr>
          <p:spPr>
            <a:xfrm>
              <a:off x="3463395" y="4373628"/>
              <a:ext cx="31" cy="155"/>
            </a:xfrm>
            <a:custGeom>
              <a:avLst/>
              <a:gdLst/>
              <a:ahLst/>
              <a:cxnLst/>
              <a:rect l="l" t="t" r="r" b="b"/>
              <a:pathLst>
                <a:path w="1" h="5" extrusionOk="0">
                  <a:moveTo>
                    <a:pt x="1" y="4"/>
                  </a:moveTo>
                  <a:lnTo>
                    <a:pt x="1" y="1"/>
                  </a:lnTo>
                  <a:close/>
                </a:path>
              </a:pathLst>
            </a:custGeom>
            <a:solidFill>
              <a:srgbClr val="45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648;p56"/>
            <p:cNvSpPr/>
            <p:nvPr/>
          </p:nvSpPr>
          <p:spPr>
            <a:xfrm>
              <a:off x="3237982" y="4373752"/>
              <a:ext cx="225443" cy="296904"/>
            </a:xfrm>
            <a:custGeom>
              <a:avLst/>
              <a:gdLst/>
              <a:ahLst/>
              <a:cxnLst/>
              <a:rect l="l" t="t" r="r" b="b"/>
              <a:pathLst>
                <a:path w="7290" h="9600" extrusionOk="0">
                  <a:moveTo>
                    <a:pt x="7290" y="0"/>
                  </a:moveTo>
                  <a:lnTo>
                    <a:pt x="7290" y="0"/>
                  </a:lnTo>
                  <a:cubicBezTo>
                    <a:pt x="7276" y="57"/>
                    <a:pt x="7197" y="367"/>
                    <a:pt x="7024" y="856"/>
                  </a:cubicBezTo>
                  <a:lnTo>
                    <a:pt x="7024" y="856"/>
                  </a:lnTo>
                  <a:cubicBezTo>
                    <a:pt x="7197" y="368"/>
                    <a:pt x="7276" y="58"/>
                    <a:pt x="7290" y="0"/>
                  </a:cubicBezTo>
                  <a:close/>
                  <a:moveTo>
                    <a:pt x="7024" y="857"/>
                  </a:moveTo>
                  <a:lnTo>
                    <a:pt x="7024" y="857"/>
                  </a:lnTo>
                  <a:cubicBezTo>
                    <a:pt x="6396" y="2625"/>
                    <a:pt x="4531" y="6726"/>
                    <a:pt x="1" y="9596"/>
                  </a:cubicBezTo>
                  <a:lnTo>
                    <a:pt x="1" y="9600"/>
                  </a:lnTo>
                  <a:cubicBezTo>
                    <a:pt x="4533" y="6727"/>
                    <a:pt x="6397" y="2625"/>
                    <a:pt x="7024" y="857"/>
                  </a:cubicBezTo>
                  <a:close/>
                </a:path>
              </a:pathLst>
            </a:custGeom>
            <a:solidFill>
              <a:srgbClr val="45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649;p56"/>
            <p:cNvSpPr/>
            <p:nvPr/>
          </p:nvSpPr>
          <p:spPr>
            <a:xfrm>
              <a:off x="3237982" y="4373443"/>
              <a:ext cx="484286" cy="770280"/>
            </a:xfrm>
            <a:custGeom>
              <a:avLst/>
              <a:gdLst/>
              <a:ahLst/>
              <a:cxnLst/>
              <a:rect l="l" t="t" r="r" b="b"/>
              <a:pathLst>
                <a:path w="15660" h="24906" extrusionOk="0">
                  <a:moveTo>
                    <a:pt x="7290" y="0"/>
                  </a:moveTo>
                  <a:lnTo>
                    <a:pt x="7290" y="7"/>
                  </a:lnTo>
                  <a:lnTo>
                    <a:pt x="7290" y="10"/>
                  </a:lnTo>
                  <a:cubicBezTo>
                    <a:pt x="7224" y="271"/>
                    <a:pt x="5786" y="5943"/>
                    <a:pt x="1" y="9610"/>
                  </a:cubicBezTo>
                  <a:cubicBezTo>
                    <a:pt x="3612" y="15004"/>
                    <a:pt x="7667" y="20120"/>
                    <a:pt x="12072" y="24905"/>
                  </a:cubicBezTo>
                  <a:lnTo>
                    <a:pt x="15660" y="24905"/>
                  </a:lnTo>
                  <a:lnTo>
                    <a:pt x="729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650;p56"/>
            <p:cNvSpPr/>
            <p:nvPr/>
          </p:nvSpPr>
          <p:spPr>
            <a:xfrm>
              <a:off x="3668089" y="4286255"/>
              <a:ext cx="678062" cy="433604"/>
            </a:xfrm>
            <a:custGeom>
              <a:avLst/>
              <a:gdLst/>
              <a:ahLst/>
              <a:cxnLst/>
              <a:rect l="l" t="t" r="r" b="b"/>
              <a:pathLst>
                <a:path w="21926" h="14020" extrusionOk="0">
                  <a:moveTo>
                    <a:pt x="21926" y="1"/>
                  </a:moveTo>
                  <a:cubicBezTo>
                    <a:pt x="21925" y="1"/>
                    <a:pt x="4591" y="890"/>
                    <a:pt x="1" y="14019"/>
                  </a:cubicBezTo>
                  <a:cubicBezTo>
                    <a:pt x="111" y="14005"/>
                    <a:pt x="221" y="13994"/>
                    <a:pt x="327" y="13984"/>
                  </a:cubicBezTo>
                  <a:cubicBezTo>
                    <a:pt x="354" y="13981"/>
                    <a:pt x="386" y="13978"/>
                    <a:pt x="413" y="13974"/>
                  </a:cubicBezTo>
                  <a:cubicBezTo>
                    <a:pt x="516" y="13961"/>
                    <a:pt x="619" y="13950"/>
                    <a:pt x="719" y="13937"/>
                  </a:cubicBezTo>
                  <a:cubicBezTo>
                    <a:pt x="746" y="13933"/>
                    <a:pt x="773" y="13929"/>
                    <a:pt x="804" y="13926"/>
                  </a:cubicBezTo>
                  <a:cubicBezTo>
                    <a:pt x="876" y="13919"/>
                    <a:pt x="949" y="13909"/>
                    <a:pt x="1020" y="13899"/>
                  </a:cubicBezTo>
                  <a:cubicBezTo>
                    <a:pt x="1069" y="13891"/>
                    <a:pt x="1113" y="13885"/>
                    <a:pt x="1161" y="13878"/>
                  </a:cubicBezTo>
                  <a:cubicBezTo>
                    <a:pt x="1213" y="13871"/>
                    <a:pt x="1264" y="13864"/>
                    <a:pt x="1316" y="13858"/>
                  </a:cubicBezTo>
                  <a:cubicBezTo>
                    <a:pt x="1419" y="13844"/>
                    <a:pt x="1519" y="13830"/>
                    <a:pt x="1622" y="13813"/>
                  </a:cubicBezTo>
                  <a:cubicBezTo>
                    <a:pt x="1635" y="13809"/>
                    <a:pt x="1649" y="13809"/>
                    <a:pt x="1663" y="13806"/>
                  </a:cubicBezTo>
                  <a:cubicBezTo>
                    <a:pt x="3571" y="13511"/>
                    <a:pt x="5326" y="13057"/>
                    <a:pt x="6936" y="12491"/>
                  </a:cubicBezTo>
                  <a:cubicBezTo>
                    <a:pt x="17380" y="8820"/>
                    <a:pt x="21716" y="413"/>
                    <a:pt x="21916" y="15"/>
                  </a:cubicBezTo>
                  <a:lnTo>
                    <a:pt x="21919" y="15"/>
                  </a:lnTo>
                  <a:lnTo>
                    <a:pt x="21919" y="7"/>
                  </a:lnTo>
                  <a:cubicBezTo>
                    <a:pt x="21922" y="4"/>
                    <a:pt x="21926" y="1"/>
                    <a:pt x="21926" y="1"/>
                  </a:cubicBezTo>
                  <a:close/>
                </a:path>
              </a:pathLst>
            </a:custGeom>
            <a:solidFill>
              <a:srgbClr val="002A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651;p56"/>
            <p:cNvSpPr/>
            <p:nvPr/>
          </p:nvSpPr>
          <p:spPr>
            <a:xfrm>
              <a:off x="4346122" y="4286255"/>
              <a:ext cx="31" cy="31"/>
            </a:xfrm>
            <a:custGeom>
              <a:avLst/>
              <a:gdLst/>
              <a:ahLst/>
              <a:cxnLst/>
              <a:rect l="l" t="t" r="r" b="b"/>
              <a:pathLst>
                <a:path w="1" h="1" extrusionOk="0">
                  <a:moveTo>
                    <a:pt x="1" y="1"/>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652;p56"/>
            <p:cNvSpPr/>
            <p:nvPr/>
          </p:nvSpPr>
          <p:spPr>
            <a:xfrm>
              <a:off x="3787955" y="3338262"/>
              <a:ext cx="561382" cy="1457675"/>
            </a:xfrm>
            <a:custGeom>
              <a:avLst/>
              <a:gdLst/>
              <a:ahLst/>
              <a:cxnLst/>
              <a:rect l="l" t="t" r="r" b="b"/>
              <a:pathLst>
                <a:path w="18153" h="47132" extrusionOk="0">
                  <a:moveTo>
                    <a:pt x="9516" y="0"/>
                  </a:moveTo>
                  <a:cubicBezTo>
                    <a:pt x="9015" y="0"/>
                    <a:pt x="8507" y="169"/>
                    <a:pt x="8083" y="528"/>
                  </a:cubicBezTo>
                  <a:lnTo>
                    <a:pt x="1388" y="6200"/>
                  </a:lnTo>
                  <a:cubicBezTo>
                    <a:pt x="362" y="7071"/>
                    <a:pt x="1" y="8504"/>
                    <a:pt x="499" y="9760"/>
                  </a:cubicBezTo>
                  <a:lnTo>
                    <a:pt x="1330" y="11861"/>
                  </a:lnTo>
                  <a:cubicBezTo>
                    <a:pt x="2452" y="14693"/>
                    <a:pt x="6225" y="17856"/>
                    <a:pt x="8886" y="20166"/>
                  </a:cubicBezTo>
                  <a:lnTo>
                    <a:pt x="8420" y="42569"/>
                  </a:lnTo>
                  <a:cubicBezTo>
                    <a:pt x="8549" y="45138"/>
                    <a:pt x="10674" y="47131"/>
                    <a:pt x="13218" y="47131"/>
                  </a:cubicBezTo>
                  <a:cubicBezTo>
                    <a:pt x="13302" y="47131"/>
                    <a:pt x="13385" y="47129"/>
                    <a:pt x="13470" y="47125"/>
                  </a:cubicBezTo>
                  <a:cubicBezTo>
                    <a:pt x="16117" y="46987"/>
                    <a:pt x="18153" y="44732"/>
                    <a:pt x="18019" y="42084"/>
                  </a:cubicBezTo>
                  <a:cubicBezTo>
                    <a:pt x="17813" y="38050"/>
                    <a:pt x="17604" y="34016"/>
                    <a:pt x="17398" y="29986"/>
                  </a:cubicBezTo>
                  <a:cubicBezTo>
                    <a:pt x="17198" y="26143"/>
                    <a:pt x="17002" y="22302"/>
                    <a:pt x="16807" y="18460"/>
                  </a:cubicBezTo>
                  <a:cubicBezTo>
                    <a:pt x="16759" y="17523"/>
                    <a:pt x="16701" y="16589"/>
                    <a:pt x="16636" y="15655"/>
                  </a:cubicBezTo>
                  <a:cubicBezTo>
                    <a:pt x="16477" y="13482"/>
                    <a:pt x="15536" y="11446"/>
                    <a:pt x="14747" y="9440"/>
                  </a:cubicBezTo>
                  <a:cubicBezTo>
                    <a:pt x="14081" y="7741"/>
                    <a:pt x="13415" y="6046"/>
                    <a:pt x="12749" y="4346"/>
                  </a:cubicBezTo>
                  <a:cubicBezTo>
                    <a:pt x="12364" y="3371"/>
                    <a:pt x="11980" y="2392"/>
                    <a:pt x="11595" y="1414"/>
                  </a:cubicBezTo>
                  <a:cubicBezTo>
                    <a:pt x="11240" y="511"/>
                    <a:pt x="10388" y="0"/>
                    <a:pt x="9516"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653;p56"/>
            <p:cNvSpPr/>
            <p:nvPr/>
          </p:nvSpPr>
          <p:spPr>
            <a:xfrm>
              <a:off x="3890533" y="2918684"/>
              <a:ext cx="263017" cy="518005"/>
            </a:xfrm>
            <a:custGeom>
              <a:avLst/>
              <a:gdLst/>
              <a:ahLst/>
              <a:cxnLst/>
              <a:rect l="l" t="t" r="r" b="b"/>
              <a:pathLst>
                <a:path w="8505" h="16749" extrusionOk="0">
                  <a:moveTo>
                    <a:pt x="1657" y="1"/>
                  </a:moveTo>
                  <a:cubicBezTo>
                    <a:pt x="1522" y="1"/>
                    <a:pt x="1364" y="33"/>
                    <a:pt x="1175" y="100"/>
                  </a:cubicBezTo>
                  <a:cubicBezTo>
                    <a:pt x="409" y="371"/>
                    <a:pt x="1" y="1205"/>
                    <a:pt x="254" y="1974"/>
                  </a:cubicBezTo>
                  <a:lnTo>
                    <a:pt x="5168" y="16748"/>
                  </a:lnTo>
                  <a:lnTo>
                    <a:pt x="8505" y="15570"/>
                  </a:lnTo>
                  <a:lnTo>
                    <a:pt x="2472" y="872"/>
                  </a:lnTo>
                  <a:cubicBezTo>
                    <a:pt x="2258" y="302"/>
                    <a:pt x="2065" y="1"/>
                    <a:pt x="1657" y="1"/>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654;p56"/>
            <p:cNvSpPr/>
            <p:nvPr/>
          </p:nvSpPr>
          <p:spPr>
            <a:xfrm>
              <a:off x="3653028" y="3001666"/>
              <a:ext cx="351679" cy="480026"/>
            </a:xfrm>
            <a:custGeom>
              <a:avLst/>
              <a:gdLst/>
              <a:ahLst/>
              <a:cxnLst/>
              <a:rect l="l" t="t" r="r" b="b"/>
              <a:pathLst>
                <a:path w="11372" h="15521" extrusionOk="0">
                  <a:moveTo>
                    <a:pt x="1489" y="0"/>
                  </a:moveTo>
                  <a:cubicBezTo>
                    <a:pt x="1212" y="0"/>
                    <a:pt x="933" y="76"/>
                    <a:pt x="683" y="235"/>
                  </a:cubicBezTo>
                  <a:cubicBezTo>
                    <a:pt x="0" y="675"/>
                    <a:pt x="234" y="1565"/>
                    <a:pt x="659" y="2257"/>
                  </a:cubicBezTo>
                  <a:lnTo>
                    <a:pt x="8392" y="15520"/>
                  </a:lnTo>
                  <a:lnTo>
                    <a:pt x="11371" y="13608"/>
                  </a:lnTo>
                  <a:lnTo>
                    <a:pt x="2730" y="661"/>
                  </a:lnTo>
                  <a:cubicBezTo>
                    <a:pt x="2442" y="232"/>
                    <a:pt x="1970" y="0"/>
                    <a:pt x="1489"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655;p56"/>
            <p:cNvSpPr/>
            <p:nvPr/>
          </p:nvSpPr>
          <p:spPr>
            <a:xfrm>
              <a:off x="3745185" y="3521576"/>
              <a:ext cx="273965" cy="220173"/>
            </a:xfrm>
            <a:custGeom>
              <a:avLst/>
              <a:gdLst/>
              <a:ahLst/>
              <a:cxnLst/>
              <a:rect l="l" t="t" r="r" b="b"/>
              <a:pathLst>
                <a:path w="8859" h="7119" extrusionOk="0">
                  <a:moveTo>
                    <a:pt x="1978" y="1"/>
                  </a:moveTo>
                  <a:cubicBezTo>
                    <a:pt x="1500" y="1"/>
                    <a:pt x="1017" y="233"/>
                    <a:pt x="701" y="667"/>
                  </a:cubicBezTo>
                  <a:lnTo>
                    <a:pt x="519" y="915"/>
                  </a:lnTo>
                  <a:cubicBezTo>
                    <a:pt x="1" y="1629"/>
                    <a:pt x="138" y="2604"/>
                    <a:pt x="825" y="3074"/>
                  </a:cubicBezTo>
                  <a:lnTo>
                    <a:pt x="6386" y="6879"/>
                  </a:lnTo>
                  <a:cubicBezTo>
                    <a:pt x="6620" y="7040"/>
                    <a:pt x="6888" y="7118"/>
                    <a:pt x="7159" y="7118"/>
                  </a:cubicBezTo>
                  <a:cubicBezTo>
                    <a:pt x="7616" y="7118"/>
                    <a:pt x="8079" y="6896"/>
                    <a:pt x="8381" y="6484"/>
                  </a:cubicBezTo>
                  <a:cubicBezTo>
                    <a:pt x="8858" y="5828"/>
                    <a:pt x="8752" y="4932"/>
                    <a:pt x="8144" y="4465"/>
                  </a:cubicBezTo>
                  <a:lnTo>
                    <a:pt x="2857" y="304"/>
                  </a:lnTo>
                  <a:cubicBezTo>
                    <a:pt x="2599" y="99"/>
                    <a:pt x="2290" y="1"/>
                    <a:pt x="1978" y="1"/>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656;p56"/>
            <p:cNvSpPr/>
            <p:nvPr/>
          </p:nvSpPr>
          <p:spPr>
            <a:xfrm>
              <a:off x="3939921" y="3682281"/>
              <a:ext cx="53315" cy="36092"/>
            </a:xfrm>
            <a:custGeom>
              <a:avLst/>
              <a:gdLst/>
              <a:ahLst/>
              <a:cxnLst/>
              <a:rect l="l" t="t" r="r" b="b"/>
              <a:pathLst>
                <a:path w="1724" h="1167" extrusionOk="0">
                  <a:moveTo>
                    <a:pt x="1369" y="1"/>
                  </a:moveTo>
                  <a:cubicBezTo>
                    <a:pt x="1299" y="1"/>
                    <a:pt x="1227" y="14"/>
                    <a:pt x="1161" y="31"/>
                  </a:cubicBezTo>
                  <a:cubicBezTo>
                    <a:pt x="735" y="144"/>
                    <a:pt x="337" y="371"/>
                    <a:pt x="24" y="680"/>
                  </a:cubicBezTo>
                  <a:cubicBezTo>
                    <a:pt x="0" y="700"/>
                    <a:pt x="804" y="1150"/>
                    <a:pt x="913" y="1164"/>
                  </a:cubicBezTo>
                  <a:cubicBezTo>
                    <a:pt x="930" y="1166"/>
                    <a:pt x="945" y="1167"/>
                    <a:pt x="961" y="1167"/>
                  </a:cubicBezTo>
                  <a:cubicBezTo>
                    <a:pt x="1265" y="1167"/>
                    <a:pt x="1473" y="835"/>
                    <a:pt x="1596" y="580"/>
                  </a:cubicBezTo>
                  <a:cubicBezTo>
                    <a:pt x="1679" y="419"/>
                    <a:pt x="1723" y="203"/>
                    <a:pt x="1593" y="79"/>
                  </a:cubicBezTo>
                  <a:cubicBezTo>
                    <a:pt x="1533" y="21"/>
                    <a:pt x="1453" y="1"/>
                    <a:pt x="1369" y="1"/>
                  </a:cubicBezTo>
                  <a:close/>
                </a:path>
              </a:pathLst>
            </a:custGeom>
            <a:solidFill>
              <a:srgbClr val="FFBF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657;p56"/>
            <p:cNvSpPr/>
            <p:nvPr/>
          </p:nvSpPr>
          <p:spPr>
            <a:xfrm>
              <a:off x="3770667" y="3521204"/>
              <a:ext cx="248482" cy="220544"/>
            </a:xfrm>
            <a:custGeom>
              <a:avLst/>
              <a:gdLst/>
              <a:ahLst/>
              <a:cxnLst/>
              <a:rect l="l" t="t" r="r" b="b"/>
              <a:pathLst>
                <a:path w="8035" h="7131" extrusionOk="0">
                  <a:moveTo>
                    <a:pt x="1246" y="0"/>
                  </a:moveTo>
                  <a:cubicBezTo>
                    <a:pt x="1038" y="0"/>
                    <a:pt x="890" y="58"/>
                    <a:pt x="890" y="58"/>
                  </a:cubicBezTo>
                  <a:cubicBezTo>
                    <a:pt x="890" y="58"/>
                    <a:pt x="5027" y="5322"/>
                    <a:pt x="5758" y="5709"/>
                  </a:cubicBezTo>
                  <a:cubicBezTo>
                    <a:pt x="5909" y="5790"/>
                    <a:pt x="6060" y="5822"/>
                    <a:pt x="6202" y="5822"/>
                  </a:cubicBezTo>
                  <a:cubicBezTo>
                    <a:pt x="6746" y="5822"/>
                    <a:pt x="7183" y="5359"/>
                    <a:pt x="7183" y="5359"/>
                  </a:cubicBezTo>
                  <a:cubicBezTo>
                    <a:pt x="7183" y="5359"/>
                    <a:pt x="7660" y="5699"/>
                    <a:pt x="7299" y="6245"/>
                  </a:cubicBezTo>
                  <a:cubicBezTo>
                    <a:pt x="7078" y="6577"/>
                    <a:pt x="6581" y="6642"/>
                    <a:pt x="6225" y="6642"/>
                  </a:cubicBezTo>
                  <a:cubicBezTo>
                    <a:pt x="5997" y="6642"/>
                    <a:pt x="5827" y="6615"/>
                    <a:pt x="5827" y="6615"/>
                  </a:cubicBezTo>
                  <a:lnTo>
                    <a:pt x="1" y="3086"/>
                  </a:lnTo>
                  <a:lnTo>
                    <a:pt x="5562" y="6891"/>
                  </a:lnTo>
                  <a:cubicBezTo>
                    <a:pt x="5796" y="7052"/>
                    <a:pt x="6064" y="7130"/>
                    <a:pt x="6335" y="7130"/>
                  </a:cubicBezTo>
                  <a:cubicBezTo>
                    <a:pt x="6792" y="7130"/>
                    <a:pt x="7255" y="6908"/>
                    <a:pt x="7557" y="6496"/>
                  </a:cubicBezTo>
                  <a:cubicBezTo>
                    <a:pt x="8034" y="5840"/>
                    <a:pt x="7928" y="4944"/>
                    <a:pt x="7320" y="4477"/>
                  </a:cubicBezTo>
                  <a:lnTo>
                    <a:pt x="2033" y="316"/>
                  </a:lnTo>
                  <a:lnTo>
                    <a:pt x="1947" y="285"/>
                  </a:lnTo>
                  <a:cubicBezTo>
                    <a:pt x="1714" y="57"/>
                    <a:pt x="1451" y="0"/>
                    <a:pt x="1246" y="0"/>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658;p56"/>
            <p:cNvSpPr/>
            <p:nvPr/>
          </p:nvSpPr>
          <p:spPr>
            <a:xfrm>
              <a:off x="3776698" y="3412243"/>
              <a:ext cx="238927" cy="277822"/>
            </a:xfrm>
            <a:custGeom>
              <a:avLst/>
              <a:gdLst/>
              <a:ahLst/>
              <a:cxnLst/>
              <a:rect l="l" t="t" r="r" b="b"/>
              <a:pathLst>
                <a:path w="7726" h="8983" extrusionOk="0">
                  <a:moveTo>
                    <a:pt x="2030" y="0"/>
                  </a:moveTo>
                  <a:cubicBezTo>
                    <a:pt x="1716" y="0"/>
                    <a:pt x="1398" y="95"/>
                    <a:pt x="1121" y="292"/>
                  </a:cubicBezTo>
                  <a:lnTo>
                    <a:pt x="870" y="471"/>
                  </a:lnTo>
                  <a:cubicBezTo>
                    <a:pt x="152" y="982"/>
                    <a:pt x="1" y="1985"/>
                    <a:pt x="533" y="2689"/>
                  </a:cubicBezTo>
                  <a:lnTo>
                    <a:pt x="4838" y="8381"/>
                  </a:lnTo>
                  <a:cubicBezTo>
                    <a:pt x="5130" y="8774"/>
                    <a:pt x="5580" y="8983"/>
                    <a:pt x="6036" y="8983"/>
                  </a:cubicBezTo>
                  <a:cubicBezTo>
                    <a:pt x="6337" y="8983"/>
                    <a:pt x="6640" y="8892"/>
                    <a:pt x="6902" y="8704"/>
                  </a:cubicBezTo>
                  <a:cubicBezTo>
                    <a:pt x="7565" y="8233"/>
                    <a:pt x="7726" y="7320"/>
                    <a:pt x="7269" y="6650"/>
                  </a:cubicBezTo>
                  <a:lnTo>
                    <a:pt x="3335" y="704"/>
                  </a:lnTo>
                  <a:cubicBezTo>
                    <a:pt x="3034" y="246"/>
                    <a:pt x="2537" y="0"/>
                    <a:pt x="2030" y="0"/>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659;p56"/>
            <p:cNvSpPr/>
            <p:nvPr/>
          </p:nvSpPr>
          <p:spPr>
            <a:xfrm>
              <a:off x="3793181" y="3433986"/>
              <a:ext cx="222444" cy="256080"/>
            </a:xfrm>
            <a:custGeom>
              <a:avLst/>
              <a:gdLst/>
              <a:ahLst/>
              <a:cxnLst/>
              <a:rect l="l" t="t" r="r" b="b"/>
              <a:pathLst>
                <a:path w="7193" h="8280" extrusionOk="0">
                  <a:moveTo>
                    <a:pt x="2802" y="1"/>
                  </a:moveTo>
                  <a:lnTo>
                    <a:pt x="6438" y="6139"/>
                  </a:lnTo>
                  <a:cubicBezTo>
                    <a:pt x="6438" y="6139"/>
                    <a:pt x="6791" y="7050"/>
                    <a:pt x="6064" y="7602"/>
                  </a:cubicBezTo>
                  <a:cubicBezTo>
                    <a:pt x="5868" y="7750"/>
                    <a:pt x="5671" y="7804"/>
                    <a:pt x="5489" y="7804"/>
                  </a:cubicBezTo>
                  <a:cubicBezTo>
                    <a:pt x="4991" y="7804"/>
                    <a:pt x="4597" y="7400"/>
                    <a:pt x="4597" y="7400"/>
                  </a:cubicBezTo>
                  <a:lnTo>
                    <a:pt x="0" y="1986"/>
                  </a:lnTo>
                  <a:lnTo>
                    <a:pt x="4305" y="7678"/>
                  </a:lnTo>
                  <a:cubicBezTo>
                    <a:pt x="4597" y="8071"/>
                    <a:pt x="5047" y="8280"/>
                    <a:pt x="5503" y="8280"/>
                  </a:cubicBezTo>
                  <a:cubicBezTo>
                    <a:pt x="5804" y="8280"/>
                    <a:pt x="6107" y="8189"/>
                    <a:pt x="6369" y="8001"/>
                  </a:cubicBezTo>
                  <a:cubicBezTo>
                    <a:pt x="7032" y="7530"/>
                    <a:pt x="7193" y="6617"/>
                    <a:pt x="6736" y="5947"/>
                  </a:cubicBezTo>
                  <a:lnTo>
                    <a:pt x="2802" y="1"/>
                  </a:ln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660;p56"/>
            <p:cNvSpPr/>
            <p:nvPr/>
          </p:nvSpPr>
          <p:spPr>
            <a:xfrm>
              <a:off x="3848691" y="3456193"/>
              <a:ext cx="413096" cy="359378"/>
            </a:xfrm>
            <a:custGeom>
              <a:avLst/>
              <a:gdLst/>
              <a:ahLst/>
              <a:cxnLst/>
              <a:rect l="l" t="t" r="r" b="b"/>
              <a:pathLst>
                <a:path w="13358" h="11620" extrusionOk="0">
                  <a:moveTo>
                    <a:pt x="1872" y="1"/>
                  </a:moveTo>
                  <a:cubicBezTo>
                    <a:pt x="1082" y="1"/>
                    <a:pt x="371" y="549"/>
                    <a:pt x="200" y="1353"/>
                  </a:cubicBezTo>
                  <a:cubicBezTo>
                    <a:pt x="1" y="2280"/>
                    <a:pt x="588" y="3190"/>
                    <a:pt x="1515" y="3386"/>
                  </a:cubicBezTo>
                  <a:lnTo>
                    <a:pt x="6064" y="4361"/>
                  </a:lnTo>
                  <a:cubicBezTo>
                    <a:pt x="6064" y="4361"/>
                    <a:pt x="7252" y="4602"/>
                    <a:pt x="7194" y="5429"/>
                  </a:cubicBezTo>
                  <a:cubicBezTo>
                    <a:pt x="7139" y="6253"/>
                    <a:pt x="6177" y="8454"/>
                    <a:pt x="7949" y="10644"/>
                  </a:cubicBezTo>
                  <a:cubicBezTo>
                    <a:pt x="8508" y="11337"/>
                    <a:pt x="9262" y="11620"/>
                    <a:pt x="10023" y="11620"/>
                  </a:cubicBezTo>
                  <a:cubicBezTo>
                    <a:pt x="11672" y="11620"/>
                    <a:pt x="13357" y="10290"/>
                    <a:pt x="13181" y="8913"/>
                  </a:cubicBezTo>
                  <a:cubicBezTo>
                    <a:pt x="12921" y="6905"/>
                    <a:pt x="11471" y="2136"/>
                    <a:pt x="9381" y="1580"/>
                  </a:cubicBezTo>
                  <a:cubicBezTo>
                    <a:pt x="7290" y="1024"/>
                    <a:pt x="6782" y="1013"/>
                    <a:pt x="6782" y="1013"/>
                  </a:cubicBezTo>
                  <a:lnTo>
                    <a:pt x="6730" y="1003"/>
                  </a:lnTo>
                  <a:lnTo>
                    <a:pt x="2229" y="38"/>
                  </a:lnTo>
                  <a:cubicBezTo>
                    <a:pt x="2110" y="13"/>
                    <a:pt x="1990" y="1"/>
                    <a:pt x="1872" y="1"/>
                  </a:cubicBezTo>
                  <a:close/>
                </a:path>
              </a:pathLst>
            </a:custGeom>
            <a:solidFill>
              <a:srgbClr val="FCB28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661;p56"/>
            <p:cNvSpPr/>
            <p:nvPr/>
          </p:nvSpPr>
          <p:spPr>
            <a:xfrm>
              <a:off x="3848691" y="3456193"/>
              <a:ext cx="290107" cy="329192"/>
            </a:xfrm>
            <a:custGeom>
              <a:avLst/>
              <a:gdLst/>
              <a:ahLst/>
              <a:cxnLst/>
              <a:rect l="l" t="t" r="r" b="b"/>
              <a:pathLst>
                <a:path w="9381" h="10644" extrusionOk="0">
                  <a:moveTo>
                    <a:pt x="1872" y="1"/>
                  </a:moveTo>
                  <a:cubicBezTo>
                    <a:pt x="1082" y="1"/>
                    <a:pt x="371" y="549"/>
                    <a:pt x="200" y="1353"/>
                  </a:cubicBezTo>
                  <a:cubicBezTo>
                    <a:pt x="1" y="2280"/>
                    <a:pt x="1209" y="3938"/>
                    <a:pt x="2126" y="4165"/>
                  </a:cubicBezTo>
                  <a:cubicBezTo>
                    <a:pt x="3050" y="4396"/>
                    <a:pt x="3931" y="4460"/>
                    <a:pt x="4625" y="4460"/>
                  </a:cubicBezTo>
                  <a:cubicBezTo>
                    <a:pt x="5086" y="4460"/>
                    <a:pt x="5465" y="4431"/>
                    <a:pt x="5717" y="4405"/>
                  </a:cubicBezTo>
                  <a:cubicBezTo>
                    <a:pt x="5777" y="4399"/>
                    <a:pt x="5836" y="4396"/>
                    <a:pt x="5896" y="4396"/>
                  </a:cubicBezTo>
                  <a:cubicBezTo>
                    <a:pt x="6194" y="4396"/>
                    <a:pt x="6488" y="4475"/>
                    <a:pt x="6737" y="4635"/>
                  </a:cubicBezTo>
                  <a:cubicBezTo>
                    <a:pt x="6995" y="4803"/>
                    <a:pt x="7221" y="5055"/>
                    <a:pt x="7194" y="5429"/>
                  </a:cubicBezTo>
                  <a:cubicBezTo>
                    <a:pt x="7139" y="6253"/>
                    <a:pt x="6177" y="8454"/>
                    <a:pt x="7949" y="10644"/>
                  </a:cubicBezTo>
                  <a:cubicBezTo>
                    <a:pt x="7949" y="10644"/>
                    <a:pt x="7554" y="7616"/>
                    <a:pt x="8134" y="5401"/>
                  </a:cubicBezTo>
                  <a:cubicBezTo>
                    <a:pt x="8714" y="3183"/>
                    <a:pt x="2727" y="4234"/>
                    <a:pt x="2027" y="3492"/>
                  </a:cubicBezTo>
                  <a:cubicBezTo>
                    <a:pt x="1326" y="2748"/>
                    <a:pt x="656" y="412"/>
                    <a:pt x="1827" y="361"/>
                  </a:cubicBezTo>
                  <a:cubicBezTo>
                    <a:pt x="1837" y="361"/>
                    <a:pt x="1847" y="361"/>
                    <a:pt x="1859" y="361"/>
                  </a:cubicBezTo>
                  <a:cubicBezTo>
                    <a:pt x="2699" y="361"/>
                    <a:pt x="9381" y="1580"/>
                    <a:pt x="9381" y="1580"/>
                  </a:cubicBezTo>
                  <a:cubicBezTo>
                    <a:pt x="7290" y="1024"/>
                    <a:pt x="6782" y="1013"/>
                    <a:pt x="6782" y="1013"/>
                  </a:cubicBezTo>
                  <a:lnTo>
                    <a:pt x="6730" y="1003"/>
                  </a:lnTo>
                  <a:lnTo>
                    <a:pt x="2229" y="38"/>
                  </a:lnTo>
                  <a:cubicBezTo>
                    <a:pt x="2110" y="13"/>
                    <a:pt x="1990" y="1"/>
                    <a:pt x="1872" y="1"/>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662;p56"/>
            <p:cNvSpPr/>
            <p:nvPr/>
          </p:nvSpPr>
          <p:spPr>
            <a:xfrm>
              <a:off x="3934694" y="3621537"/>
              <a:ext cx="180757" cy="211266"/>
            </a:xfrm>
            <a:custGeom>
              <a:avLst/>
              <a:gdLst/>
              <a:ahLst/>
              <a:cxnLst/>
              <a:rect l="l" t="t" r="r" b="b"/>
              <a:pathLst>
                <a:path w="5845" h="6831" extrusionOk="0">
                  <a:moveTo>
                    <a:pt x="4161" y="1"/>
                  </a:moveTo>
                  <a:cubicBezTo>
                    <a:pt x="4008" y="1"/>
                    <a:pt x="3841" y="153"/>
                    <a:pt x="3667" y="543"/>
                  </a:cubicBezTo>
                  <a:cubicBezTo>
                    <a:pt x="3324" y="1316"/>
                    <a:pt x="3324" y="2197"/>
                    <a:pt x="3087" y="3011"/>
                  </a:cubicBezTo>
                  <a:cubicBezTo>
                    <a:pt x="2853" y="3815"/>
                    <a:pt x="2232" y="4636"/>
                    <a:pt x="1397" y="4636"/>
                  </a:cubicBezTo>
                  <a:cubicBezTo>
                    <a:pt x="1391" y="4636"/>
                    <a:pt x="1384" y="4635"/>
                    <a:pt x="1377" y="4635"/>
                  </a:cubicBezTo>
                  <a:cubicBezTo>
                    <a:pt x="1158" y="4633"/>
                    <a:pt x="937" y="4574"/>
                    <a:pt x="721" y="4574"/>
                  </a:cubicBezTo>
                  <a:cubicBezTo>
                    <a:pt x="650" y="4574"/>
                    <a:pt x="579" y="4580"/>
                    <a:pt x="509" y="4597"/>
                  </a:cubicBezTo>
                  <a:cubicBezTo>
                    <a:pt x="224" y="4666"/>
                    <a:pt x="1" y="5051"/>
                    <a:pt x="217" y="5246"/>
                  </a:cubicBezTo>
                  <a:cubicBezTo>
                    <a:pt x="552" y="5161"/>
                    <a:pt x="896" y="5120"/>
                    <a:pt x="1241" y="5120"/>
                  </a:cubicBezTo>
                  <a:cubicBezTo>
                    <a:pt x="2242" y="5120"/>
                    <a:pt x="3247" y="5467"/>
                    <a:pt x="4017" y="6108"/>
                  </a:cubicBezTo>
                  <a:cubicBezTo>
                    <a:pt x="4293" y="6334"/>
                    <a:pt x="4543" y="6599"/>
                    <a:pt x="4869" y="6743"/>
                  </a:cubicBezTo>
                  <a:cubicBezTo>
                    <a:pt x="4997" y="6800"/>
                    <a:pt x="5142" y="6831"/>
                    <a:pt x="5283" y="6831"/>
                  </a:cubicBezTo>
                  <a:cubicBezTo>
                    <a:pt x="5503" y="6831"/>
                    <a:pt x="5715" y="6755"/>
                    <a:pt x="5844" y="6582"/>
                  </a:cubicBezTo>
                  <a:cubicBezTo>
                    <a:pt x="5261" y="5092"/>
                    <a:pt x="5014" y="3533"/>
                    <a:pt x="4996" y="1940"/>
                  </a:cubicBezTo>
                  <a:cubicBezTo>
                    <a:pt x="4991" y="1531"/>
                    <a:pt x="4645" y="1"/>
                    <a:pt x="4161" y="1"/>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663;p56"/>
            <p:cNvSpPr/>
            <p:nvPr/>
          </p:nvSpPr>
          <p:spPr>
            <a:xfrm>
              <a:off x="3916108" y="3827336"/>
              <a:ext cx="298705" cy="892784"/>
            </a:xfrm>
            <a:custGeom>
              <a:avLst/>
              <a:gdLst/>
              <a:ahLst/>
              <a:cxnLst/>
              <a:rect l="l" t="t" r="r" b="b"/>
              <a:pathLst>
                <a:path w="9659" h="28867" extrusionOk="0">
                  <a:moveTo>
                    <a:pt x="1" y="0"/>
                  </a:moveTo>
                  <a:lnTo>
                    <a:pt x="1" y="0"/>
                  </a:lnTo>
                  <a:cubicBezTo>
                    <a:pt x="1505" y="1576"/>
                    <a:pt x="3290" y="3090"/>
                    <a:pt x="4742" y="4353"/>
                  </a:cubicBezTo>
                  <a:lnTo>
                    <a:pt x="4276" y="26756"/>
                  </a:lnTo>
                  <a:cubicBezTo>
                    <a:pt x="4314" y="27525"/>
                    <a:pt x="4536" y="28239"/>
                    <a:pt x="4890" y="28867"/>
                  </a:cubicBezTo>
                  <a:cubicBezTo>
                    <a:pt x="5330" y="28572"/>
                    <a:pt x="5415" y="27951"/>
                    <a:pt x="5447" y="27415"/>
                  </a:cubicBezTo>
                  <a:cubicBezTo>
                    <a:pt x="5821" y="21025"/>
                    <a:pt x="6195" y="14626"/>
                    <a:pt x="5913" y="8237"/>
                  </a:cubicBezTo>
                  <a:cubicBezTo>
                    <a:pt x="5865" y="7120"/>
                    <a:pt x="5848" y="5868"/>
                    <a:pt x="6621" y="5068"/>
                  </a:cubicBezTo>
                  <a:cubicBezTo>
                    <a:pt x="7386" y="4282"/>
                    <a:pt x="8708" y="4195"/>
                    <a:pt x="9388" y="3334"/>
                  </a:cubicBezTo>
                  <a:cubicBezTo>
                    <a:pt x="9552" y="3124"/>
                    <a:pt x="9659" y="2802"/>
                    <a:pt x="9470" y="2616"/>
                  </a:cubicBezTo>
                  <a:cubicBezTo>
                    <a:pt x="9398" y="2544"/>
                    <a:pt x="9309" y="2515"/>
                    <a:pt x="9214" y="2515"/>
                  </a:cubicBezTo>
                  <a:cubicBezTo>
                    <a:pt x="9028" y="2515"/>
                    <a:pt x="8816" y="2623"/>
                    <a:pt x="8646" y="2723"/>
                  </a:cubicBezTo>
                  <a:cubicBezTo>
                    <a:pt x="7984" y="3107"/>
                    <a:pt x="7229" y="3287"/>
                    <a:pt x="6470" y="3287"/>
                  </a:cubicBezTo>
                  <a:cubicBezTo>
                    <a:pt x="5568" y="3287"/>
                    <a:pt x="4659" y="3033"/>
                    <a:pt x="3894" y="2564"/>
                  </a:cubicBezTo>
                  <a:cubicBezTo>
                    <a:pt x="3153" y="2108"/>
                    <a:pt x="1560" y="940"/>
                    <a:pt x="1" y="0"/>
                  </a:cubicBezTo>
                  <a:close/>
                </a:path>
              </a:pathLst>
            </a:custGeom>
            <a:solidFill>
              <a:srgbClr val="F18A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664;p56"/>
            <p:cNvSpPr/>
            <p:nvPr/>
          </p:nvSpPr>
          <p:spPr>
            <a:xfrm>
              <a:off x="3901697" y="3485482"/>
              <a:ext cx="70602" cy="69123"/>
            </a:xfrm>
            <a:custGeom>
              <a:avLst/>
              <a:gdLst/>
              <a:ahLst/>
              <a:cxnLst/>
              <a:rect l="l" t="t" r="r" b="b"/>
              <a:pathLst>
                <a:path w="2283" h="2235" extrusionOk="0">
                  <a:moveTo>
                    <a:pt x="732" y="0"/>
                  </a:moveTo>
                  <a:cubicBezTo>
                    <a:pt x="485" y="0"/>
                    <a:pt x="262" y="54"/>
                    <a:pt x="172" y="248"/>
                  </a:cubicBezTo>
                  <a:cubicBezTo>
                    <a:pt x="0" y="619"/>
                    <a:pt x="484" y="1529"/>
                    <a:pt x="563" y="1920"/>
                  </a:cubicBezTo>
                  <a:cubicBezTo>
                    <a:pt x="590" y="2020"/>
                    <a:pt x="625" y="2126"/>
                    <a:pt x="711" y="2185"/>
                  </a:cubicBezTo>
                  <a:cubicBezTo>
                    <a:pt x="769" y="2226"/>
                    <a:pt x="841" y="2234"/>
                    <a:pt x="914" y="2234"/>
                  </a:cubicBezTo>
                  <a:cubicBezTo>
                    <a:pt x="932" y="2234"/>
                    <a:pt x="951" y="2234"/>
                    <a:pt x="969" y="2233"/>
                  </a:cubicBezTo>
                  <a:cubicBezTo>
                    <a:pt x="1270" y="2229"/>
                    <a:pt x="1573" y="2222"/>
                    <a:pt x="1875" y="2219"/>
                  </a:cubicBezTo>
                  <a:cubicBezTo>
                    <a:pt x="1953" y="2216"/>
                    <a:pt x="2032" y="2213"/>
                    <a:pt x="2097" y="2171"/>
                  </a:cubicBezTo>
                  <a:cubicBezTo>
                    <a:pt x="2177" y="2116"/>
                    <a:pt x="2200" y="2010"/>
                    <a:pt x="2218" y="1913"/>
                  </a:cubicBezTo>
                  <a:cubicBezTo>
                    <a:pt x="2283" y="1529"/>
                    <a:pt x="2276" y="1131"/>
                    <a:pt x="2197" y="746"/>
                  </a:cubicBezTo>
                  <a:cubicBezTo>
                    <a:pt x="2153" y="527"/>
                    <a:pt x="2070" y="289"/>
                    <a:pt x="1875" y="177"/>
                  </a:cubicBezTo>
                  <a:cubicBezTo>
                    <a:pt x="1761" y="111"/>
                    <a:pt x="1624" y="97"/>
                    <a:pt x="1494" y="83"/>
                  </a:cubicBezTo>
                  <a:cubicBezTo>
                    <a:pt x="1315" y="69"/>
                    <a:pt x="1009" y="0"/>
                    <a:pt x="732" y="0"/>
                  </a:cubicBezTo>
                  <a:close/>
                </a:path>
              </a:pathLst>
            </a:custGeom>
            <a:solidFill>
              <a:srgbClr val="FFBF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665;p56"/>
            <p:cNvSpPr/>
            <p:nvPr/>
          </p:nvSpPr>
          <p:spPr>
            <a:xfrm>
              <a:off x="3926221" y="3609970"/>
              <a:ext cx="63520" cy="54061"/>
            </a:xfrm>
            <a:custGeom>
              <a:avLst/>
              <a:gdLst/>
              <a:ahLst/>
              <a:cxnLst/>
              <a:rect l="l" t="t" r="r" b="b"/>
              <a:pathLst>
                <a:path w="2054" h="1748" extrusionOk="0">
                  <a:moveTo>
                    <a:pt x="1487" y="0"/>
                  </a:moveTo>
                  <a:cubicBezTo>
                    <a:pt x="944" y="264"/>
                    <a:pt x="443" y="608"/>
                    <a:pt x="0" y="1020"/>
                  </a:cubicBezTo>
                  <a:cubicBezTo>
                    <a:pt x="148" y="1208"/>
                    <a:pt x="295" y="1401"/>
                    <a:pt x="485" y="1549"/>
                  </a:cubicBezTo>
                  <a:cubicBezTo>
                    <a:pt x="658" y="1689"/>
                    <a:pt x="818" y="1747"/>
                    <a:pt x="970" y="1747"/>
                  </a:cubicBezTo>
                  <a:cubicBezTo>
                    <a:pt x="1273" y="1747"/>
                    <a:pt x="1542" y="1513"/>
                    <a:pt x="1819" y="1236"/>
                  </a:cubicBezTo>
                  <a:cubicBezTo>
                    <a:pt x="1892" y="1164"/>
                    <a:pt x="1964" y="1081"/>
                    <a:pt x="1995" y="982"/>
                  </a:cubicBezTo>
                  <a:cubicBezTo>
                    <a:pt x="2053" y="800"/>
                    <a:pt x="1957" y="604"/>
                    <a:pt x="1837" y="454"/>
                  </a:cubicBezTo>
                  <a:cubicBezTo>
                    <a:pt x="1716" y="305"/>
                    <a:pt x="1566" y="175"/>
                    <a:pt x="1487" y="0"/>
                  </a:cubicBezTo>
                  <a:close/>
                </a:path>
              </a:pathLst>
            </a:custGeom>
            <a:solidFill>
              <a:srgbClr val="FFBF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666;p56"/>
            <p:cNvSpPr/>
            <p:nvPr/>
          </p:nvSpPr>
          <p:spPr>
            <a:xfrm>
              <a:off x="3668089" y="4719843"/>
              <a:ext cx="31" cy="31"/>
            </a:xfrm>
            <a:custGeom>
              <a:avLst/>
              <a:gdLst/>
              <a:ahLst/>
              <a:cxnLst/>
              <a:rect l="l" t="t" r="r" b="b"/>
              <a:pathLst>
                <a:path w="1" h="1" extrusionOk="0">
                  <a:moveTo>
                    <a:pt x="1" y="0"/>
                  </a:move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667;p56"/>
            <p:cNvSpPr/>
            <p:nvPr/>
          </p:nvSpPr>
          <p:spPr>
            <a:xfrm>
              <a:off x="3718218" y="4713224"/>
              <a:ext cx="1299" cy="278"/>
            </a:xfrm>
            <a:custGeom>
              <a:avLst/>
              <a:gdLst/>
              <a:ahLst/>
              <a:cxnLst/>
              <a:rect l="l" t="t" r="r" b="b"/>
              <a:pathLst>
                <a:path w="42" h="9" extrusionOk="0">
                  <a:moveTo>
                    <a:pt x="1" y="8"/>
                  </a:moveTo>
                  <a:cubicBezTo>
                    <a:pt x="14" y="4"/>
                    <a:pt x="28" y="4"/>
                    <a:pt x="42" y="1"/>
                  </a:cubicBezTo>
                  <a:cubicBezTo>
                    <a:pt x="28" y="4"/>
                    <a:pt x="14" y="4"/>
                    <a:pt x="1" y="8"/>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668;p56"/>
            <p:cNvSpPr/>
            <p:nvPr/>
          </p:nvSpPr>
          <p:spPr>
            <a:xfrm>
              <a:off x="3703993" y="4714833"/>
              <a:ext cx="4824" cy="680"/>
            </a:xfrm>
            <a:custGeom>
              <a:avLst/>
              <a:gdLst/>
              <a:ahLst/>
              <a:cxnLst/>
              <a:rect l="l" t="t" r="r" b="b"/>
              <a:pathLst>
                <a:path w="156" h="22" extrusionOk="0">
                  <a:moveTo>
                    <a:pt x="0" y="21"/>
                  </a:moveTo>
                  <a:cubicBezTo>
                    <a:pt x="52" y="14"/>
                    <a:pt x="103" y="7"/>
                    <a:pt x="155" y="1"/>
                  </a:cubicBezTo>
                  <a:cubicBezTo>
                    <a:pt x="103" y="7"/>
                    <a:pt x="52" y="14"/>
                    <a:pt x="0" y="2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669;p56"/>
            <p:cNvSpPr/>
            <p:nvPr/>
          </p:nvSpPr>
          <p:spPr>
            <a:xfrm>
              <a:off x="3680830" y="4717276"/>
              <a:ext cx="9494" cy="1175"/>
            </a:xfrm>
            <a:custGeom>
              <a:avLst/>
              <a:gdLst/>
              <a:ahLst/>
              <a:cxnLst/>
              <a:rect l="l" t="t" r="r" b="b"/>
              <a:pathLst>
                <a:path w="307" h="38" extrusionOk="0">
                  <a:moveTo>
                    <a:pt x="1" y="38"/>
                  </a:moveTo>
                  <a:cubicBezTo>
                    <a:pt x="104" y="25"/>
                    <a:pt x="207" y="14"/>
                    <a:pt x="307" y="1"/>
                  </a:cubicBezTo>
                  <a:cubicBezTo>
                    <a:pt x="207" y="14"/>
                    <a:pt x="104" y="25"/>
                    <a:pt x="1" y="38"/>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670;p56"/>
            <p:cNvSpPr/>
            <p:nvPr/>
          </p:nvSpPr>
          <p:spPr>
            <a:xfrm>
              <a:off x="4345813" y="4286688"/>
              <a:ext cx="124" cy="31"/>
            </a:xfrm>
            <a:custGeom>
              <a:avLst/>
              <a:gdLst/>
              <a:ahLst/>
              <a:cxnLst/>
              <a:rect l="l" t="t" r="r" b="b"/>
              <a:pathLst>
                <a:path w="4" h="1" extrusionOk="0">
                  <a:moveTo>
                    <a:pt x="1" y="1"/>
                  </a:moveTo>
                  <a:lnTo>
                    <a:pt x="4" y="1"/>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671;p56"/>
            <p:cNvSpPr/>
            <p:nvPr/>
          </p:nvSpPr>
          <p:spPr>
            <a:xfrm>
              <a:off x="3692953" y="4716101"/>
              <a:ext cx="6711" cy="866"/>
            </a:xfrm>
            <a:custGeom>
              <a:avLst/>
              <a:gdLst/>
              <a:ahLst/>
              <a:cxnLst/>
              <a:rect l="l" t="t" r="r" b="b"/>
              <a:pathLst>
                <a:path w="217" h="28" extrusionOk="0">
                  <a:moveTo>
                    <a:pt x="0" y="28"/>
                  </a:moveTo>
                  <a:cubicBezTo>
                    <a:pt x="72" y="21"/>
                    <a:pt x="145" y="11"/>
                    <a:pt x="216" y="1"/>
                  </a:cubicBezTo>
                  <a:cubicBezTo>
                    <a:pt x="145" y="11"/>
                    <a:pt x="72" y="21"/>
                    <a:pt x="0" y="28"/>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672;p56"/>
            <p:cNvSpPr/>
            <p:nvPr/>
          </p:nvSpPr>
          <p:spPr>
            <a:xfrm>
              <a:off x="3668089" y="4718761"/>
              <a:ext cx="10143" cy="1113"/>
            </a:xfrm>
            <a:custGeom>
              <a:avLst/>
              <a:gdLst/>
              <a:ahLst/>
              <a:cxnLst/>
              <a:rect l="l" t="t" r="r" b="b"/>
              <a:pathLst>
                <a:path w="328" h="36" extrusionOk="0">
                  <a:moveTo>
                    <a:pt x="327" y="0"/>
                  </a:moveTo>
                  <a:cubicBezTo>
                    <a:pt x="221" y="10"/>
                    <a:pt x="111" y="21"/>
                    <a:pt x="1" y="35"/>
                  </a:cubicBezTo>
                  <a:cubicBezTo>
                    <a:pt x="111" y="21"/>
                    <a:pt x="221" y="10"/>
                    <a:pt x="327" y="0"/>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673;p56"/>
            <p:cNvSpPr/>
            <p:nvPr/>
          </p:nvSpPr>
          <p:spPr>
            <a:xfrm>
              <a:off x="4345905" y="4286255"/>
              <a:ext cx="247" cy="247"/>
            </a:xfrm>
            <a:custGeom>
              <a:avLst/>
              <a:gdLst/>
              <a:ahLst/>
              <a:cxnLst/>
              <a:rect l="l" t="t" r="r" b="b"/>
              <a:pathLst>
                <a:path w="8" h="8" extrusionOk="0">
                  <a:moveTo>
                    <a:pt x="8" y="1"/>
                  </a:moveTo>
                  <a:lnTo>
                    <a:pt x="8" y="1"/>
                  </a:lnTo>
                  <a:cubicBezTo>
                    <a:pt x="8" y="1"/>
                    <a:pt x="4" y="4"/>
                    <a:pt x="1" y="7"/>
                  </a:cubicBezTo>
                  <a:cubicBezTo>
                    <a:pt x="4" y="4"/>
                    <a:pt x="8" y="1"/>
                    <a:pt x="8" y="1"/>
                  </a:cubicBez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674;p56"/>
            <p:cNvSpPr/>
            <p:nvPr/>
          </p:nvSpPr>
          <p:spPr>
            <a:xfrm>
              <a:off x="3678201" y="4718420"/>
              <a:ext cx="2660" cy="371"/>
            </a:xfrm>
            <a:custGeom>
              <a:avLst/>
              <a:gdLst/>
              <a:ahLst/>
              <a:cxnLst/>
              <a:rect l="l" t="t" r="r" b="b"/>
              <a:pathLst>
                <a:path w="86" h="12" extrusionOk="0">
                  <a:moveTo>
                    <a:pt x="0" y="11"/>
                  </a:moveTo>
                  <a:cubicBezTo>
                    <a:pt x="27" y="8"/>
                    <a:pt x="59" y="5"/>
                    <a:pt x="86" y="1"/>
                  </a:cubicBezTo>
                  <a:cubicBezTo>
                    <a:pt x="59" y="5"/>
                    <a:pt x="27" y="8"/>
                    <a:pt x="0" y="1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675;p56"/>
            <p:cNvSpPr/>
            <p:nvPr/>
          </p:nvSpPr>
          <p:spPr>
            <a:xfrm>
              <a:off x="3699632" y="4715482"/>
              <a:ext cx="4391" cy="649"/>
            </a:xfrm>
            <a:custGeom>
              <a:avLst/>
              <a:gdLst/>
              <a:ahLst/>
              <a:cxnLst/>
              <a:rect l="l" t="t" r="r" b="b"/>
              <a:pathLst>
                <a:path w="142" h="21" extrusionOk="0">
                  <a:moveTo>
                    <a:pt x="0" y="21"/>
                  </a:moveTo>
                  <a:cubicBezTo>
                    <a:pt x="49" y="13"/>
                    <a:pt x="93" y="7"/>
                    <a:pt x="141" y="0"/>
                  </a:cubicBezTo>
                  <a:cubicBezTo>
                    <a:pt x="93" y="7"/>
                    <a:pt x="49" y="13"/>
                    <a:pt x="0" y="21"/>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676;p56"/>
            <p:cNvSpPr/>
            <p:nvPr/>
          </p:nvSpPr>
          <p:spPr>
            <a:xfrm>
              <a:off x="3708786" y="4713472"/>
              <a:ext cx="9463" cy="1392"/>
            </a:xfrm>
            <a:custGeom>
              <a:avLst/>
              <a:gdLst/>
              <a:ahLst/>
              <a:cxnLst/>
              <a:rect l="l" t="t" r="r" b="b"/>
              <a:pathLst>
                <a:path w="306" h="45" extrusionOk="0">
                  <a:moveTo>
                    <a:pt x="0" y="45"/>
                  </a:moveTo>
                  <a:cubicBezTo>
                    <a:pt x="103" y="31"/>
                    <a:pt x="203" y="17"/>
                    <a:pt x="306" y="0"/>
                  </a:cubicBezTo>
                  <a:cubicBezTo>
                    <a:pt x="203" y="17"/>
                    <a:pt x="103" y="31"/>
                    <a:pt x="0" y="45"/>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677;p56"/>
            <p:cNvSpPr/>
            <p:nvPr/>
          </p:nvSpPr>
          <p:spPr>
            <a:xfrm>
              <a:off x="3690293" y="4716936"/>
              <a:ext cx="2690" cy="371"/>
            </a:xfrm>
            <a:custGeom>
              <a:avLst/>
              <a:gdLst/>
              <a:ahLst/>
              <a:cxnLst/>
              <a:rect l="l" t="t" r="r" b="b"/>
              <a:pathLst>
                <a:path w="87" h="12" extrusionOk="0">
                  <a:moveTo>
                    <a:pt x="1" y="12"/>
                  </a:moveTo>
                  <a:cubicBezTo>
                    <a:pt x="28" y="8"/>
                    <a:pt x="55" y="4"/>
                    <a:pt x="86" y="1"/>
                  </a:cubicBezTo>
                  <a:cubicBezTo>
                    <a:pt x="55" y="4"/>
                    <a:pt x="28" y="8"/>
                    <a:pt x="1" y="12"/>
                  </a:cubicBez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678;p56"/>
            <p:cNvSpPr/>
            <p:nvPr/>
          </p:nvSpPr>
          <p:spPr>
            <a:xfrm>
              <a:off x="3719486" y="4672553"/>
              <a:ext cx="163129" cy="40701"/>
            </a:xfrm>
            <a:custGeom>
              <a:avLst/>
              <a:gdLst/>
              <a:ahLst/>
              <a:cxnLst/>
              <a:rect l="l" t="t" r="r" b="b"/>
              <a:pathLst>
                <a:path w="5275" h="1316" extrusionOk="0">
                  <a:moveTo>
                    <a:pt x="5274" y="1"/>
                  </a:moveTo>
                  <a:cubicBezTo>
                    <a:pt x="3664" y="567"/>
                    <a:pt x="1909" y="1021"/>
                    <a:pt x="1" y="1316"/>
                  </a:cubicBezTo>
                  <a:cubicBezTo>
                    <a:pt x="1909" y="1024"/>
                    <a:pt x="3664" y="571"/>
                    <a:pt x="5274" y="5"/>
                  </a:cubicBezTo>
                  <a:lnTo>
                    <a:pt x="5274" y="1"/>
                  </a:lnTo>
                  <a:close/>
                </a:path>
              </a:pathLst>
            </a:custGeom>
            <a:solidFill>
              <a:srgbClr val="0B3D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679;p56"/>
            <p:cNvSpPr/>
            <p:nvPr/>
          </p:nvSpPr>
          <p:spPr>
            <a:xfrm>
              <a:off x="3668089" y="4672677"/>
              <a:ext cx="412942" cy="471057"/>
            </a:xfrm>
            <a:custGeom>
              <a:avLst/>
              <a:gdLst/>
              <a:ahLst/>
              <a:cxnLst/>
              <a:rect l="l" t="t" r="r" b="b"/>
              <a:pathLst>
                <a:path w="13353" h="15231" extrusionOk="0">
                  <a:moveTo>
                    <a:pt x="6936" y="1"/>
                  </a:moveTo>
                  <a:cubicBezTo>
                    <a:pt x="5326" y="567"/>
                    <a:pt x="3571" y="1020"/>
                    <a:pt x="1663" y="1312"/>
                  </a:cubicBezTo>
                  <a:cubicBezTo>
                    <a:pt x="1649" y="1315"/>
                    <a:pt x="1635" y="1315"/>
                    <a:pt x="1622" y="1319"/>
                  </a:cubicBezTo>
                  <a:cubicBezTo>
                    <a:pt x="1519" y="1336"/>
                    <a:pt x="1419" y="1350"/>
                    <a:pt x="1316" y="1364"/>
                  </a:cubicBezTo>
                  <a:cubicBezTo>
                    <a:pt x="1264" y="1370"/>
                    <a:pt x="1213" y="1377"/>
                    <a:pt x="1161" y="1384"/>
                  </a:cubicBezTo>
                  <a:cubicBezTo>
                    <a:pt x="1113" y="1391"/>
                    <a:pt x="1069" y="1397"/>
                    <a:pt x="1020" y="1405"/>
                  </a:cubicBezTo>
                  <a:cubicBezTo>
                    <a:pt x="949" y="1415"/>
                    <a:pt x="876" y="1425"/>
                    <a:pt x="804" y="1432"/>
                  </a:cubicBezTo>
                  <a:cubicBezTo>
                    <a:pt x="773" y="1435"/>
                    <a:pt x="746" y="1439"/>
                    <a:pt x="719" y="1443"/>
                  </a:cubicBezTo>
                  <a:cubicBezTo>
                    <a:pt x="619" y="1456"/>
                    <a:pt x="516" y="1467"/>
                    <a:pt x="413" y="1480"/>
                  </a:cubicBezTo>
                  <a:cubicBezTo>
                    <a:pt x="386" y="1484"/>
                    <a:pt x="354" y="1487"/>
                    <a:pt x="327" y="1490"/>
                  </a:cubicBezTo>
                  <a:cubicBezTo>
                    <a:pt x="221" y="1500"/>
                    <a:pt x="111" y="1511"/>
                    <a:pt x="1" y="1525"/>
                  </a:cubicBezTo>
                  <a:cubicBezTo>
                    <a:pt x="145" y="2641"/>
                    <a:pt x="2034" y="8453"/>
                    <a:pt x="4324" y="15230"/>
                  </a:cubicBezTo>
                  <a:lnTo>
                    <a:pt x="12028" y="15230"/>
                  </a:lnTo>
                  <a:lnTo>
                    <a:pt x="13353" y="15004"/>
                  </a:lnTo>
                  <a:cubicBezTo>
                    <a:pt x="11011" y="10087"/>
                    <a:pt x="8869" y="5081"/>
                    <a:pt x="69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680;p56"/>
            <p:cNvSpPr/>
            <p:nvPr/>
          </p:nvSpPr>
          <p:spPr>
            <a:xfrm>
              <a:off x="4345905" y="4286471"/>
              <a:ext cx="31" cy="247"/>
            </a:xfrm>
            <a:custGeom>
              <a:avLst/>
              <a:gdLst/>
              <a:ahLst/>
              <a:cxnLst/>
              <a:rect l="l" t="t" r="r" b="b"/>
              <a:pathLst>
                <a:path w="1" h="8" extrusionOk="0">
                  <a:moveTo>
                    <a:pt x="1" y="8"/>
                  </a:moveTo>
                  <a:lnTo>
                    <a:pt x="1" y="0"/>
                  </a:lnTo>
                  <a:close/>
                </a:path>
              </a:pathLst>
            </a:custGeom>
            <a:solidFill>
              <a:srgbClr val="156A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681;p56"/>
            <p:cNvSpPr/>
            <p:nvPr/>
          </p:nvSpPr>
          <p:spPr>
            <a:xfrm>
              <a:off x="3882585" y="4286255"/>
              <a:ext cx="547342" cy="857465"/>
            </a:xfrm>
            <a:custGeom>
              <a:avLst/>
              <a:gdLst/>
              <a:ahLst/>
              <a:cxnLst/>
              <a:rect l="l" t="t" r="r" b="b"/>
              <a:pathLst>
                <a:path w="17699" h="27725" extrusionOk="0">
                  <a:moveTo>
                    <a:pt x="15924" y="9559"/>
                  </a:moveTo>
                  <a:lnTo>
                    <a:pt x="15924" y="9559"/>
                  </a:lnTo>
                  <a:cubicBezTo>
                    <a:pt x="16190" y="9575"/>
                    <a:pt x="16454" y="9581"/>
                    <a:pt x="16713" y="9581"/>
                  </a:cubicBezTo>
                  <a:cubicBezTo>
                    <a:pt x="16848" y="9581"/>
                    <a:pt x="16982" y="9579"/>
                    <a:pt x="17115" y="9576"/>
                  </a:cubicBezTo>
                  <a:lnTo>
                    <a:pt x="17115" y="9573"/>
                  </a:lnTo>
                  <a:cubicBezTo>
                    <a:pt x="16977" y="9576"/>
                    <a:pt x="16838" y="9578"/>
                    <a:pt x="16698" y="9578"/>
                  </a:cubicBezTo>
                  <a:cubicBezTo>
                    <a:pt x="16443" y="9578"/>
                    <a:pt x="16185" y="9572"/>
                    <a:pt x="15924" y="9559"/>
                  </a:cubicBezTo>
                  <a:close/>
                  <a:moveTo>
                    <a:pt x="14990" y="1"/>
                  </a:moveTo>
                  <a:cubicBezTo>
                    <a:pt x="14990" y="1"/>
                    <a:pt x="14986" y="4"/>
                    <a:pt x="14983" y="7"/>
                  </a:cubicBezTo>
                  <a:lnTo>
                    <a:pt x="14983" y="15"/>
                  </a:lnTo>
                  <a:lnTo>
                    <a:pt x="14980" y="15"/>
                  </a:lnTo>
                  <a:cubicBezTo>
                    <a:pt x="14780" y="413"/>
                    <a:pt x="10444" y="8820"/>
                    <a:pt x="0" y="12491"/>
                  </a:cubicBezTo>
                  <a:lnTo>
                    <a:pt x="0" y="12495"/>
                  </a:lnTo>
                  <a:cubicBezTo>
                    <a:pt x="1933" y="17575"/>
                    <a:pt x="4075" y="22581"/>
                    <a:pt x="6417" y="27498"/>
                  </a:cubicBezTo>
                  <a:cubicBezTo>
                    <a:pt x="6451" y="27574"/>
                    <a:pt x="6489" y="27649"/>
                    <a:pt x="6523" y="27724"/>
                  </a:cubicBezTo>
                  <a:lnTo>
                    <a:pt x="17699" y="27724"/>
                  </a:lnTo>
                  <a:lnTo>
                    <a:pt x="15924" y="9559"/>
                  </a:lnTo>
                  <a:lnTo>
                    <a:pt x="1499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924939" y="-31660"/>
            <a:ext cx="6283405" cy="4653690"/>
          </a:xfrm>
          <a:prstGeom prst="rect">
            <a:avLst/>
          </a:prstGeom>
        </p:spPr>
      </p:pic>
    </p:spTree>
    <p:extLst>
      <p:ext uri="{BB962C8B-B14F-4D97-AF65-F5344CB8AC3E}">
        <p14:creationId xmlns:p14="http://schemas.microsoft.com/office/powerpoint/2010/main" val="24690197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نشرة رقم ( 4/1 /1 </a:t>
            </a:r>
            <a:r>
              <a:rPr lang="ar-EG" sz="3500" b="1" dirty="0" smtClean="0">
                <a:latin typeface="Arial" panose="020B0604020202020204" pitchFamily="34" charset="0"/>
                <a:cs typeface="Arial" panose="020B0604020202020204" pitchFamily="34" charset="0"/>
              </a:rPr>
              <a:t>)</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16" name="Rectangle: Rounded Corners 15">
            <a:extLst>
              <a:ext uri="{FF2B5EF4-FFF2-40B4-BE49-F238E27FC236}">
                <a16:creationId xmlns:a16="http://schemas.microsoft.com/office/drawing/2014/main" xmlns="" id="{9627FEFF-DA7A-9C67-6BD6-710A0FB605CD}"/>
              </a:ext>
            </a:extLst>
          </p:cNvPr>
          <p:cNvSpPr/>
          <p:nvPr/>
        </p:nvSpPr>
        <p:spPr>
          <a:xfrm>
            <a:off x="4727643" y="1696499"/>
            <a:ext cx="6958349"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معايير العروض الفنية والتقديمية لمشروع </a:t>
            </a:r>
            <a:r>
              <a:rPr lang="ar-EG" sz="3000" dirty="0" smtClean="0">
                <a:ln w="12700">
                  <a:noFill/>
                  <a:prstDash val="solid"/>
                </a:ln>
                <a:solidFill>
                  <a:srgbClr val="63596A"/>
                </a:solidFill>
                <a:latin typeface="Arial" panose="020B0604020202020204" pitchFamily="34" charset="0"/>
                <a:cs typeface="Arial" panose="020B0604020202020204" pitchFamily="34" charset="0"/>
              </a:rPr>
              <a:t>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25" name="Group 24">
            <a:extLst>
              <a:ext uri="{FF2B5EF4-FFF2-40B4-BE49-F238E27FC236}">
                <a16:creationId xmlns="" xmlns:a16="http://schemas.microsoft.com/office/drawing/2014/main" id="{5515CCD0-9530-6775-2559-AE1AED7479F6}"/>
              </a:ext>
            </a:extLst>
          </p:cNvPr>
          <p:cNvGrpSpPr/>
          <p:nvPr/>
        </p:nvGrpSpPr>
        <p:grpSpPr>
          <a:xfrm>
            <a:off x="9691971" y="3954548"/>
            <a:ext cx="1994021" cy="1821225"/>
            <a:chOff x="6244016" y="2178218"/>
            <a:chExt cx="3045560" cy="2781641"/>
          </a:xfrm>
        </p:grpSpPr>
        <p:sp>
          <p:nvSpPr>
            <p:cNvPr id="27" name="Oval 26">
              <a:extLst>
                <a:ext uri="{FF2B5EF4-FFF2-40B4-BE49-F238E27FC236}">
                  <a16:creationId xmlns="" xmlns:a16="http://schemas.microsoft.com/office/drawing/2014/main" id="{68719890-07AC-ACFF-2008-E88ED23FA425}"/>
                </a:ext>
              </a:extLst>
            </p:cNvPr>
            <p:cNvSpPr/>
            <p:nvPr/>
          </p:nvSpPr>
          <p:spPr>
            <a:xfrm>
              <a:off x="6244016" y="2203011"/>
              <a:ext cx="2756846" cy="2756848"/>
            </a:xfrm>
            <a:prstGeom prst="ellipse">
              <a:avLst/>
            </a:prstGeom>
            <a:solidFill>
              <a:schemeClr val="bg1">
                <a:lumMod val="8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EG" sz="2400" dirty="0">
                  <a:solidFill>
                    <a:schemeClr val="accent1"/>
                  </a:solidFill>
                  <a:latin typeface="Arial" panose="020B0604020202020204" pitchFamily="34" charset="0"/>
                  <a:cs typeface="Arial" panose="020B0604020202020204" pitchFamily="34" charset="0"/>
                </a:rPr>
                <a:t>النصوص </a:t>
              </a:r>
            </a:p>
          </p:txBody>
        </p:sp>
        <p:sp>
          <p:nvSpPr>
            <p:cNvPr id="36" name="Oval 35">
              <a:extLst>
                <a:ext uri="{FF2B5EF4-FFF2-40B4-BE49-F238E27FC236}">
                  <a16:creationId xmlns="" xmlns:a16="http://schemas.microsoft.com/office/drawing/2014/main" id="{C4BF30F7-3828-F1D7-1023-1BF2923C3692}"/>
                </a:ext>
              </a:extLst>
            </p:cNvPr>
            <p:cNvSpPr/>
            <p:nvPr/>
          </p:nvSpPr>
          <p:spPr>
            <a:xfrm>
              <a:off x="6532729" y="2178218"/>
              <a:ext cx="2756847" cy="2756847"/>
            </a:xfrm>
            <a:prstGeom prst="ellipse">
              <a:avLst/>
            </a:prstGeom>
            <a:noFill/>
            <a:ln w="22225">
              <a:solidFill>
                <a:srgbClr val="0048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800" dirty="0">
                <a:solidFill>
                  <a:schemeClr val="accent4">
                    <a:lumMod val="50000"/>
                  </a:schemeClr>
                </a:solidFill>
                <a:latin typeface="Arial" panose="020B0604020202020204" pitchFamily="34" charset="0"/>
                <a:cs typeface="Arial" panose="020B0604020202020204" pitchFamily="34" charset="0"/>
              </a:endParaRPr>
            </a:p>
          </p:txBody>
        </p:sp>
      </p:grpSp>
      <p:grpSp>
        <p:nvGrpSpPr>
          <p:cNvPr id="37" name="Group 36">
            <a:extLst>
              <a:ext uri="{FF2B5EF4-FFF2-40B4-BE49-F238E27FC236}">
                <a16:creationId xmlns="" xmlns:a16="http://schemas.microsoft.com/office/drawing/2014/main" id="{865E06AA-656F-5EC9-B6BD-A52BD3F3D135}"/>
              </a:ext>
            </a:extLst>
          </p:cNvPr>
          <p:cNvGrpSpPr/>
          <p:nvPr/>
        </p:nvGrpSpPr>
        <p:grpSpPr>
          <a:xfrm>
            <a:off x="5282398" y="3926177"/>
            <a:ext cx="1927111" cy="1877966"/>
            <a:chOff x="6346209" y="2066760"/>
            <a:chExt cx="2943367" cy="2868305"/>
          </a:xfrm>
        </p:grpSpPr>
        <p:sp>
          <p:nvSpPr>
            <p:cNvPr id="38" name="Oval 37">
              <a:extLst>
                <a:ext uri="{FF2B5EF4-FFF2-40B4-BE49-F238E27FC236}">
                  <a16:creationId xmlns="" xmlns:a16="http://schemas.microsoft.com/office/drawing/2014/main" id="{7C86B739-5F13-B939-78BE-AFE386AFFD17}"/>
                </a:ext>
              </a:extLst>
            </p:cNvPr>
            <p:cNvSpPr/>
            <p:nvPr/>
          </p:nvSpPr>
          <p:spPr>
            <a:xfrm>
              <a:off x="6346209" y="2066760"/>
              <a:ext cx="2756847" cy="2756847"/>
            </a:xfrm>
            <a:prstGeom prst="ellipse">
              <a:avLst/>
            </a:prstGeom>
            <a:solidFill>
              <a:schemeClr val="bg1">
                <a:lumMod val="8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EG" sz="2800" dirty="0" smtClean="0">
                  <a:solidFill>
                    <a:srgbClr val="00483F"/>
                  </a:solidFill>
                  <a:latin typeface="Arial" panose="020B0604020202020204" pitchFamily="34" charset="0"/>
                  <a:cs typeface="Arial" panose="020B0604020202020204" pitchFamily="34" charset="0"/>
                </a:rPr>
                <a:t>الصور الثابتة</a:t>
              </a:r>
              <a:endParaRPr lang="ar-EG" sz="2800" dirty="0">
                <a:solidFill>
                  <a:srgbClr val="00483F"/>
                </a:solidFill>
                <a:latin typeface="Arial" panose="020B0604020202020204" pitchFamily="34" charset="0"/>
                <a:cs typeface="Arial" panose="020B0604020202020204" pitchFamily="34" charset="0"/>
              </a:endParaRPr>
            </a:p>
          </p:txBody>
        </p:sp>
        <p:sp>
          <p:nvSpPr>
            <p:cNvPr id="39" name="Oval 38">
              <a:extLst>
                <a:ext uri="{FF2B5EF4-FFF2-40B4-BE49-F238E27FC236}">
                  <a16:creationId xmlns="" xmlns:a16="http://schemas.microsoft.com/office/drawing/2014/main" id="{62D9FB30-DC59-4269-8508-0151DB972B59}"/>
                </a:ext>
              </a:extLst>
            </p:cNvPr>
            <p:cNvSpPr/>
            <p:nvPr/>
          </p:nvSpPr>
          <p:spPr>
            <a:xfrm>
              <a:off x="6532729" y="2178218"/>
              <a:ext cx="2756847" cy="2756847"/>
            </a:xfrm>
            <a:prstGeom prst="ellipse">
              <a:avLst/>
            </a:prstGeom>
            <a:noFill/>
            <a:ln w="22225">
              <a:solidFill>
                <a:srgbClr val="0048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800" dirty="0">
                <a:solidFill>
                  <a:srgbClr val="00483F"/>
                </a:solidFill>
                <a:latin typeface="Arial" panose="020B0604020202020204" pitchFamily="34" charset="0"/>
                <a:cs typeface="Arial" panose="020B0604020202020204" pitchFamily="34" charset="0"/>
              </a:endParaRPr>
            </a:p>
          </p:txBody>
        </p:sp>
      </p:grpSp>
      <p:grpSp>
        <p:nvGrpSpPr>
          <p:cNvPr id="40" name="Group 39">
            <a:extLst>
              <a:ext uri="{FF2B5EF4-FFF2-40B4-BE49-F238E27FC236}">
                <a16:creationId xmlns="" xmlns:a16="http://schemas.microsoft.com/office/drawing/2014/main" id="{AF870254-453D-0CB8-728D-7A775C314DFF}"/>
              </a:ext>
            </a:extLst>
          </p:cNvPr>
          <p:cNvGrpSpPr/>
          <p:nvPr/>
        </p:nvGrpSpPr>
        <p:grpSpPr>
          <a:xfrm>
            <a:off x="7548865" y="3926177"/>
            <a:ext cx="1927111" cy="1877966"/>
            <a:chOff x="6346209" y="2066760"/>
            <a:chExt cx="2943367" cy="2868305"/>
          </a:xfrm>
        </p:grpSpPr>
        <p:sp>
          <p:nvSpPr>
            <p:cNvPr id="41" name="Oval 40">
              <a:extLst>
                <a:ext uri="{FF2B5EF4-FFF2-40B4-BE49-F238E27FC236}">
                  <a16:creationId xmlns="" xmlns:a16="http://schemas.microsoft.com/office/drawing/2014/main" id="{E99DEB28-BCBA-4809-FFF1-5B283645C10E}"/>
                </a:ext>
              </a:extLst>
            </p:cNvPr>
            <p:cNvSpPr/>
            <p:nvPr/>
          </p:nvSpPr>
          <p:spPr>
            <a:xfrm>
              <a:off x="6346209" y="2066760"/>
              <a:ext cx="2756847" cy="2756847"/>
            </a:xfrm>
            <a:prstGeom prst="ellipse">
              <a:avLst/>
            </a:prstGeom>
            <a:solidFill>
              <a:schemeClr val="bg1">
                <a:lumMod val="8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EG" sz="2400" dirty="0" smtClean="0">
                  <a:solidFill>
                    <a:schemeClr val="accent1"/>
                  </a:solidFill>
                  <a:latin typeface="Arial" panose="020B0604020202020204" pitchFamily="34" charset="0"/>
                  <a:cs typeface="Arial" panose="020B0604020202020204" pitchFamily="34" charset="0"/>
                </a:rPr>
                <a:t>الصوت</a:t>
              </a:r>
              <a:endParaRPr lang="ar-EG" sz="2400" dirty="0">
                <a:solidFill>
                  <a:schemeClr val="accent1"/>
                </a:solidFill>
                <a:latin typeface="Arial" panose="020B0604020202020204" pitchFamily="34" charset="0"/>
                <a:cs typeface="Arial" panose="020B0604020202020204" pitchFamily="34" charset="0"/>
              </a:endParaRPr>
            </a:p>
          </p:txBody>
        </p:sp>
        <p:sp>
          <p:nvSpPr>
            <p:cNvPr id="42" name="Oval 41">
              <a:extLst>
                <a:ext uri="{FF2B5EF4-FFF2-40B4-BE49-F238E27FC236}">
                  <a16:creationId xmlns="" xmlns:a16="http://schemas.microsoft.com/office/drawing/2014/main" id="{AB2CD069-EA7C-8902-26F5-09FA5DC8E1E9}"/>
                </a:ext>
              </a:extLst>
            </p:cNvPr>
            <p:cNvSpPr/>
            <p:nvPr/>
          </p:nvSpPr>
          <p:spPr>
            <a:xfrm>
              <a:off x="6532729" y="2178218"/>
              <a:ext cx="2756847" cy="2756847"/>
            </a:xfrm>
            <a:prstGeom prst="ellipse">
              <a:avLst/>
            </a:prstGeom>
            <a:noFill/>
            <a:ln w="22225">
              <a:solidFill>
                <a:srgbClr val="0048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800" dirty="0">
                <a:solidFill>
                  <a:schemeClr val="accent4">
                    <a:lumMod val="50000"/>
                  </a:schemeClr>
                </a:solidFill>
                <a:latin typeface="Arial" panose="020B0604020202020204" pitchFamily="34" charset="0"/>
                <a:cs typeface="Arial" panose="020B0604020202020204" pitchFamily="34" charset="0"/>
              </a:endParaRPr>
            </a:p>
          </p:txBody>
        </p:sp>
      </p:grpSp>
      <p:grpSp>
        <p:nvGrpSpPr>
          <p:cNvPr id="57" name="Group 56">
            <a:extLst>
              <a:ext uri="{FF2B5EF4-FFF2-40B4-BE49-F238E27FC236}">
                <a16:creationId xmlns="" xmlns:a16="http://schemas.microsoft.com/office/drawing/2014/main" id="{865E06AA-656F-5EC9-B6BD-A52BD3F3D135}"/>
              </a:ext>
            </a:extLst>
          </p:cNvPr>
          <p:cNvGrpSpPr/>
          <p:nvPr/>
        </p:nvGrpSpPr>
        <p:grpSpPr>
          <a:xfrm>
            <a:off x="3051522" y="3926177"/>
            <a:ext cx="1927111" cy="1877966"/>
            <a:chOff x="6346209" y="2066760"/>
            <a:chExt cx="2943367" cy="2868305"/>
          </a:xfrm>
        </p:grpSpPr>
        <p:sp>
          <p:nvSpPr>
            <p:cNvPr id="62" name="Oval 61">
              <a:extLst>
                <a:ext uri="{FF2B5EF4-FFF2-40B4-BE49-F238E27FC236}">
                  <a16:creationId xmlns="" xmlns:a16="http://schemas.microsoft.com/office/drawing/2014/main" id="{7C86B739-5F13-B939-78BE-AFE386AFFD17}"/>
                </a:ext>
              </a:extLst>
            </p:cNvPr>
            <p:cNvSpPr/>
            <p:nvPr/>
          </p:nvSpPr>
          <p:spPr>
            <a:xfrm>
              <a:off x="6346209" y="2066760"/>
              <a:ext cx="2756847" cy="2756847"/>
            </a:xfrm>
            <a:prstGeom prst="ellipse">
              <a:avLst/>
            </a:prstGeom>
            <a:solidFill>
              <a:schemeClr val="bg1">
                <a:lumMod val="8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EG" sz="2800" dirty="0" smtClean="0">
                  <a:solidFill>
                    <a:srgbClr val="00483F"/>
                  </a:solidFill>
                  <a:latin typeface="Arial" panose="020B0604020202020204" pitchFamily="34" charset="0"/>
                  <a:cs typeface="Arial" panose="020B0604020202020204" pitchFamily="34" charset="0"/>
                </a:rPr>
                <a:t>الرسوم الثابتة</a:t>
              </a:r>
              <a:endParaRPr lang="ar-EG" sz="2800" dirty="0">
                <a:solidFill>
                  <a:srgbClr val="00483F"/>
                </a:solidFill>
                <a:latin typeface="Arial" panose="020B0604020202020204" pitchFamily="34" charset="0"/>
                <a:cs typeface="Arial" panose="020B0604020202020204" pitchFamily="34" charset="0"/>
              </a:endParaRPr>
            </a:p>
          </p:txBody>
        </p:sp>
        <p:sp>
          <p:nvSpPr>
            <p:cNvPr id="63" name="Oval 62">
              <a:extLst>
                <a:ext uri="{FF2B5EF4-FFF2-40B4-BE49-F238E27FC236}">
                  <a16:creationId xmlns="" xmlns:a16="http://schemas.microsoft.com/office/drawing/2014/main" id="{62D9FB30-DC59-4269-8508-0151DB972B59}"/>
                </a:ext>
              </a:extLst>
            </p:cNvPr>
            <p:cNvSpPr/>
            <p:nvPr/>
          </p:nvSpPr>
          <p:spPr>
            <a:xfrm>
              <a:off x="6532729" y="2178218"/>
              <a:ext cx="2756847" cy="2756847"/>
            </a:xfrm>
            <a:prstGeom prst="ellipse">
              <a:avLst/>
            </a:prstGeom>
            <a:noFill/>
            <a:ln w="22225">
              <a:solidFill>
                <a:srgbClr val="0048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800" dirty="0">
                <a:solidFill>
                  <a:srgbClr val="00483F"/>
                </a:solidFill>
                <a:latin typeface="Arial" panose="020B0604020202020204" pitchFamily="34" charset="0"/>
                <a:cs typeface="Arial" panose="020B0604020202020204" pitchFamily="34" charset="0"/>
              </a:endParaRPr>
            </a:p>
          </p:txBody>
        </p:sp>
      </p:grpSp>
      <p:grpSp>
        <p:nvGrpSpPr>
          <p:cNvPr id="64" name="Group 63">
            <a:extLst>
              <a:ext uri="{FF2B5EF4-FFF2-40B4-BE49-F238E27FC236}">
                <a16:creationId xmlns="" xmlns:a16="http://schemas.microsoft.com/office/drawing/2014/main" id="{865E06AA-656F-5EC9-B6BD-A52BD3F3D135}"/>
              </a:ext>
            </a:extLst>
          </p:cNvPr>
          <p:cNvGrpSpPr/>
          <p:nvPr/>
        </p:nvGrpSpPr>
        <p:grpSpPr>
          <a:xfrm>
            <a:off x="716883" y="3926177"/>
            <a:ext cx="1927111" cy="1877966"/>
            <a:chOff x="6346209" y="2066760"/>
            <a:chExt cx="2943367" cy="2868305"/>
          </a:xfrm>
        </p:grpSpPr>
        <p:sp>
          <p:nvSpPr>
            <p:cNvPr id="65" name="Oval 64">
              <a:extLst>
                <a:ext uri="{FF2B5EF4-FFF2-40B4-BE49-F238E27FC236}">
                  <a16:creationId xmlns="" xmlns:a16="http://schemas.microsoft.com/office/drawing/2014/main" id="{7C86B739-5F13-B939-78BE-AFE386AFFD17}"/>
                </a:ext>
              </a:extLst>
            </p:cNvPr>
            <p:cNvSpPr/>
            <p:nvPr/>
          </p:nvSpPr>
          <p:spPr>
            <a:xfrm>
              <a:off x="6346209" y="2066760"/>
              <a:ext cx="2756847" cy="2756847"/>
            </a:xfrm>
            <a:prstGeom prst="ellipse">
              <a:avLst/>
            </a:prstGeom>
            <a:solidFill>
              <a:schemeClr val="bg1">
                <a:lumMod val="8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EG" sz="2800" dirty="0" smtClean="0">
                  <a:solidFill>
                    <a:srgbClr val="00483F"/>
                  </a:solidFill>
                  <a:latin typeface="Arial" panose="020B0604020202020204" pitchFamily="34" charset="0"/>
                  <a:cs typeface="Arial" panose="020B0604020202020204" pitchFamily="34" charset="0"/>
                </a:rPr>
                <a:t>الرسوم المتحركة</a:t>
              </a:r>
              <a:endParaRPr lang="ar-EG" sz="2800" dirty="0">
                <a:solidFill>
                  <a:srgbClr val="00483F"/>
                </a:solidFill>
                <a:latin typeface="Arial" panose="020B0604020202020204" pitchFamily="34" charset="0"/>
                <a:cs typeface="Arial" panose="020B0604020202020204" pitchFamily="34" charset="0"/>
              </a:endParaRPr>
            </a:p>
          </p:txBody>
        </p:sp>
        <p:sp>
          <p:nvSpPr>
            <p:cNvPr id="66" name="Oval 65">
              <a:extLst>
                <a:ext uri="{FF2B5EF4-FFF2-40B4-BE49-F238E27FC236}">
                  <a16:creationId xmlns="" xmlns:a16="http://schemas.microsoft.com/office/drawing/2014/main" id="{62D9FB30-DC59-4269-8508-0151DB972B59}"/>
                </a:ext>
              </a:extLst>
            </p:cNvPr>
            <p:cNvSpPr/>
            <p:nvPr/>
          </p:nvSpPr>
          <p:spPr>
            <a:xfrm>
              <a:off x="6532729" y="2178218"/>
              <a:ext cx="2756847" cy="2756847"/>
            </a:xfrm>
            <a:prstGeom prst="ellipse">
              <a:avLst/>
            </a:prstGeom>
            <a:noFill/>
            <a:ln w="22225">
              <a:solidFill>
                <a:srgbClr val="0048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800" dirty="0">
                <a:solidFill>
                  <a:srgbClr val="00483F"/>
                </a:solidFill>
                <a:latin typeface="Arial" panose="020B0604020202020204" pitchFamily="34" charset="0"/>
                <a:cs typeface="Arial" panose="020B0604020202020204" pitchFamily="34" charset="0"/>
              </a:endParaRPr>
            </a:p>
          </p:txBody>
        </p:sp>
      </p:grpSp>
      <p:grpSp>
        <p:nvGrpSpPr>
          <p:cNvPr id="67" name="Google Shape;12636;p97"/>
          <p:cNvGrpSpPr/>
          <p:nvPr/>
        </p:nvGrpSpPr>
        <p:grpSpPr>
          <a:xfrm>
            <a:off x="10311696" y="2946805"/>
            <a:ext cx="629401" cy="694059"/>
            <a:chOff x="1396957" y="4287365"/>
            <a:chExt cx="301861" cy="332871"/>
          </a:xfrm>
        </p:grpSpPr>
        <p:sp>
          <p:nvSpPr>
            <p:cNvPr id="68" name="Google Shape;12637;p97"/>
            <p:cNvSpPr/>
            <p:nvPr/>
          </p:nvSpPr>
          <p:spPr>
            <a:xfrm>
              <a:off x="1396957" y="4287365"/>
              <a:ext cx="301861" cy="332871"/>
            </a:xfrm>
            <a:custGeom>
              <a:avLst/>
              <a:gdLst/>
              <a:ahLst/>
              <a:cxnLst/>
              <a:rect l="l" t="t" r="r" b="b"/>
              <a:pathLst>
                <a:path w="9491" h="10466" extrusionOk="0">
                  <a:moveTo>
                    <a:pt x="751" y="2417"/>
                  </a:moveTo>
                  <a:lnTo>
                    <a:pt x="930" y="2619"/>
                  </a:lnTo>
                  <a:lnTo>
                    <a:pt x="513" y="2989"/>
                  </a:lnTo>
                  <a:lnTo>
                    <a:pt x="334" y="2786"/>
                  </a:lnTo>
                  <a:lnTo>
                    <a:pt x="751" y="2417"/>
                  </a:lnTo>
                  <a:close/>
                  <a:moveTo>
                    <a:pt x="1132" y="2834"/>
                  </a:moveTo>
                  <a:lnTo>
                    <a:pt x="3394" y="5346"/>
                  </a:lnTo>
                  <a:lnTo>
                    <a:pt x="3299" y="5429"/>
                  </a:lnTo>
                  <a:lnTo>
                    <a:pt x="1037" y="2917"/>
                  </a:lnTo>
                  <a:lnTo>
                    <a:pt x="1132" y="2834"/>
                  </a:lnTo>
                  <a:close/>
                  <a:moveTo>
                    <a:pt x="811" y="3131"/>
                  </a:moveTo>
                  <a:lnTo>
                    <a:pt x="3073" y="5644"/>
                  </a:lnTo>
                  <a:lnTo>
                    <a:pt x="2989" y="5727"/>
                  </a:lnTo>
                  <a:lnTo>
                    <a:pt x="727" y="3215"/>
                  </a:lnTo>
                  <a:lnTo>
                    <a:pt x="811" y="3131"/>
                  </a:lnTo>
                  <a:close/>
                  <a:moveTo>
                    <a:pt x="3478" y="5691"/>
                  </a:moveTo>
                  <a:lnTo>
                    <a:pt x="3597" y="5989"/>
                  </a:lnTo>
                  <a:lnTo>
                    <a:pt x="3299" y="5846"/>
                  </a:lnTo>
                  <a:lnTo>
                    <a:pt x="3478" y="5691"/>
                  </a:lnTo>
                  <a:close/>
                  <a:moveTo>
                    <a:pt x="3216" y="0"/>
                  </a:moveTo>
                  <a:cubicBezTo>
                    <a:pt x="3013" y="0"/>
                    <a:pt x="2858" y="167"/>
                    <a:pt x="2858" y="357"/>
                  </a:cubicBezTo>
                  <a:lnTo>
                    <a:pt x="2858" y="4286"/>
                  </a:lnTo>
                  <a:lnTo>
                    <a:pt x="977" y="2203"/>
                  </a:lnTo>
                  <a:cubicBezTo>
                    <a:pt x="918" y="2143"/>
                    <a:pt x="846" y="2119"/>
                    <a:pt x="775" y="2096"/>
                  </a:cubicBezTo>
                  <a:cubicBezTo>
                    <a:pt x="691" y="2096"/>
                    <a:pt x="608" y="2131"/>
                    <a:pt x="549" y="2167"/>
                  </a:cubicBezTo>
                  <a:lnTo>
                    <a:pt x="132" y="2548"/>
                  </a:lnTo>
                  <a:cubicBezTo>
                    <a:pt x="13" y="2667"/>
                    <a:pt x="1" y="2858"/>
                    <a:pt x="96" y="2977"/>
                  </a:cubicBezTo>
                  <a:lnTo>
                    <a:pt x="2751" y="5917"/>
                  </a:lnTo>
                  <a:cubicBezTo>
                    <a:pt x="2775" y="5953"/>
                    <a:pt x="2811" y="5977"/>
                    <a:pt x="2858" y="6001"/>
                  </a:cubicBezTo>
                  <a:lnTo>
                    <a:pt x="2858" y="8358"/>
                  </a:lnTo>
                  <a:lnTo>
                    <a:pt x="2263" y="8358"/>
                  </a:lnTo>
                  <a:cubicBezTo>
                    <a:pt x="2168" y="8358"/>
                    <a:pt x="2108" y="8442"/>
                    <a:pt x="2108" y="8513"/>
                  </a:cubicBezTo>
                  <a:cubicBezTo>
                    <a:pt x="2108" y="8596"/>
                    <a:pt x="2180" y="8656"/>
                    <a:pt x="2263" y="8656"/>
                  </a:cubicBezTo>
                  <a:lnTo>
                    <a:pt x="6502" y="8656"/>
                  </a:lnTo>
                  <a:cubicBezTo>
                    <a:pt x="6526" y="8656"/>
                    <a:pt x="6549" y="8692"/>
                    <a:pt x="6549" y="8704"/>
                  </a:cubicBezTo>
                  <a:lnTo>
                    <a:pt x="6549" y="9013"/>
                  </a:lnTo>
                  <a:cubicBezTo>
                    <a:pt x="6549" y="9477"/>
                    <a:pt x="6752" y="9882"/>
                    <a:pt x="7097" y="10144"/>
                  </a:cubicBezTo>
                  <a:lnTo>
                    <a:pt x="1644" y="10144"/>
                  </a:lnTo>
                  <a:cubicBezTo>
                    <a:pt x="1025" y="10144"/>
                    <a:pt x="513" y="9644"/>
                    <a:pt x="513" y="9013"/>
                  </a:cubicBezTo>
                  <a:lnTo>
                    <a:pt x="513" y="8704"/>
                  </a:lnTo>
                  <a:cubicBezTo>
                    <a:pt x="513" y="8680"/>
                    <a:pt x="549" y="8656"/>
                    <a:pt x="561" y="8656"/>
                  </a:cubicBezTo>
                  <a:lnTo>
                    <a:pt x="1573" y="8656"/>
                  </a:lnTo>
                  <a:cubicBezTo>
                    <a:pt x="1668" y="8656"/>
                    <a:pt x="1727" y="8584"/>
                    <a:pt x="1727" y="8513"/>
                  </a:cubicBezTo>
                  <a:cubicBezTo>
                    <a:pt x="1727" y="8418"/>
                    <a:pt x="1644" y="8358"/>
                    <a:pt x="1573" y="8358"/>
                  </a:cubicBezTo>
                  <a:lnTo>
                    <a:pt x="561" y="8358"/>
                  </a:lnTo>
                  <a:cubicBezTo>
                    <a:pt x="370" y="8358"/>
                    <a:pt x="203" y="8525"/>
                    <a:pt x="203" y="8715"/>
                  </a:cubicBezTo>
                  <a:lnTo>
                    <a:pt x="203" y="9037"/>
                  </a:lnTo>
                  <a:cubicBezTo>
                    <a:pt x="203" y="9823"/>
                    <a:pt x="846" y="10466"/>
                    <a:pt x="1632" y="10466"/>
                  </a:cubicBezTo>
                  <a:lnTo>
                    <a:pt x="8050" y="10466"/>
                  </a:lnTo>
                  <a:cubicBezTo>
                    <a:pt x="8835" y="10466"/>
                    <a:pt x="9478" y="9823"/>
                    <a:pt x="9478" y="9037"/>
                  </a:cubicBezTo>
                  <a:lnTo>
                    <a:pt x="9478" y="4846"/>
                  </a:lnTo>
                  <a:cubicBezTo>
                    <a:pt x="9478" y="4763"/>
                    <a:pt x="9407" y="4703"/>
                    <a:pt x="9324" y="4703"/>
                  </a:cubicBezTo>
                  <a:cubicBezTo>
                    <a:pt x="9240" y="4703"/>
                    <a:pt x="9181" y="4774"/>
                    <a:pt x="9181" y="4846"/>
                  </a:cubicBezTo>
                  <a:lnTo>
                    <a:pt x="9181" y="9037"/>
                  </a:lnTo>
                  <a:cubicBezTo>
                    <a:pt x="9181" y="9656"/>
                    <a:pt x="8669" y="10168"/>
                    <a:pt x="8050" y="10168"/>
                  </a:cubicBezTo>
                  <a:lnTo>
                    <a:pt x="7978" y="10168"/>
                  </a:lnTo>
                  <a:cubicBezTo>
                    <a:pt x="7347" y="10168"/>
                    <a:pt x="6847" y="9656"/>
                    <a:pt x="6847" y="9037"/>
                  </a:cubicBezTo>
                  <a:lnTo>
                    <a:pt x="6847" y="8715"/>
                  </a:lnTo>
                  <a:cubicBezTo>
                    <a:pt x="6847" y="8525"/>
                    <a:pt x="6680" y="8358"/>
                    <a:pt x="6490" y="8358"/>
                  </a:cubicBezTo>
                  <a:lnTo>
                    <a:pt x="3156" y="8358"/>
                  </a:lnTo>
                  <a:lnTo>
                    <a:pt x="3156" y="6096"/>
                  </a:lnTo>
                  <a:lnTo>
                    <a:pt x="3585" y="6322"/>
                  </a:lnTo>
                  <a:cubicBezTo>
                    <a:pt x="3609" y="6334"/>
                    <a:pt x="3656" y="6358"/>
                    <a:pt x="3692" y="6358"/>
                  </a:cubicBezTo>
                  <a:cubicBezTo>
                    <a:pt x="3751" y="6358"/>
                    <a:pt x="3811" y="6334"/>
                    <a:pt x="3847" y="6298"/>
                  </a:cubicBezTo>
                  <a:cubicBezTo>
                    <a:pt x="3930" y="6215"/>
                    <a:pt x="3954" y="6120"/>
                    <a:pt x="3906" y="6025"/>
                  </a:cubicBezTo>
                  <a:lnTo>
                    <a:pt x="3668" y="5394"/>
                  </a:lnTo>
                  <a:lnTo>
                    <a:pt x="3668" y="5358"/>
                  </a:lnTo>
                  <a:cubicBezTo>
                    <a:pt x="3668" y="5286"/>
                    <a:pt x="3644" y="5191"/>
                    <a:pt x="3597" y="5132"/>
                  </a:cubicBezTo>
                  <a:lnTo>
                    <a:pt x="3132" y="4608"/>
                  </a:lnTo>
                  <a:lnTo>
                    <a:pt x="3132" y="345"/>
                  </a:lnTo>
                  <a:cubicBezTo>
                    <a:pt x="3132" y="310"/>
                    <a:pt x="3168" y="298"/>
                    <a:pt x="3180" y="298"/>
                  </a:cubicBezTo>
                  <a:lnTo>
                    <a:pt x="9109" y="298"/>
                  </a:lnTo>
                  <a:cubicBezTo>
                    <a:pt x="9133" y="298"/>
                    <a:pt x="9145" y="333"/>
                    <a:pt x="9145" y="345"/>
                  </a:cubicBezTo>
                  <a:lnTo>
                    <a:pt x="9145" y="2346"/>
                  </a:lnTo>
                  <a:cubicBezTo>
                    <a:pt x="9145" y="2441"/>
                    <a:pt x="9228" y="2500"/>
                    <a:pt x="9300" y="2500"/>
                  </a:cubicBezTo>
                  <a:cubicBezTo>
                    <a:pt x="9383" y="2500"/>
                    <a:pt x="9443" y="2429"/>
                    <a:pt x="9443" y="2346"/>
                  </a:cubicBezTo>
                  <a:lnTo>
                    <a:pt x="9443" y="345"/>
                  </a:lnTo>
                  <a:cubicBezTo>
                    <a:pt x="9490" y="167"/>
                    <a:pt x="9324" y="0"/>
                    <a:pt x="9133"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2638;p97"/>
            <p:cNvSpPr/>
            <p:nvPr/>
          </p:nvSpPr>
          <p:spPr>
            <a:xfrm>
              <a:off x="1689309" y="4378614"/>
              <a:ext cx="9510" cy="46976"/>
            </a:xfrm>
            <a:custGeom>
              <a:avLst/>
              <a:gdLst/>
              <a:ahLst/>
              <a:cxnLst/>
              <a:rect l="l" t="t" r="r" b="b"/>
              <a:pathLst>
                <a:path w="299" h="1477" extrusionOk="0">
                  <a:moveTo>
                    <a:pt x="155" y="0"/>
                  </a:moveTo>
                  <a:cubicBezTo>
                    <a:pt x="60" y="0"/>
                    <a:pt x="1" y="84"/>
                    <a:pt x="1" y="155"/>
                  </a:cubicBezTo>
                  <a:lnTo>
                    <a:pt x="1" y="1334"/>
                  </a:lnTo>
                  <a:cubicBezTo>
                    <a:pt x="1" y="1417"/>
                    <a:pt x="72" y="1477"/>
                    <a:pt x="155" y="1477"/>
                  </a:cubicBezTo>
                  <a:cubicBezTo>
                    <a:pt x="239" y="1477"/>
                    <a:pt x="298" y="1405"/>
                    <a:pt x="298" y="1334"/>
                  </a:cubicBezTo>
                  <a:lnTo>
                    <a:pt x="298" y="155"/>
                  </a:lnTo>
                  <a:cubicBezTo>
                    <a:pt x="298" y="84"/>
                    <a:pt x="239" y="0"/>
                    <a:pt x="155"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2639;p97"/>
            <p:cNvSpPr/>
            <p:nvPr/>
          </p:nvSpPr>
          <p:spPr>
            <a:xfrm>
              <a:off x="1520424" y="4385420"/>
              <a:ext cx="33363" cy="32982"/>
            </a:xfrm>
            <a:custGeom>
              <a:avLst/>
              <a:gdLst/>
              <a:ahLst/>
              <a:cxnLst/>
              <a:rect l="l" t="t" r="r" b="b"/>
              <a:pathLst>
                <a:path w="1049" h="1037" extrusionOk="0">
                  <a:moveTo>
                    <a:pt x="524" y="298"/>
                  </a:moveTo>
                  <a:cubicBezTo>
                    <a:pt x="643" y="298"/>
                    <a:pt x="739" y="406"/>
                    <a:pt x="739" y="525"/>
                  </a:cubicBezTo>
                  <a:cubicBezTo>
                    <a:pt x="739" y="644"/>
                    <a:pt x="643" y="739"/>
                    <a:pt x="524" y="739"/>
                  </a:cubicBezTo>
                  <a:cubicBezTo>
                    <a:pt x="405" y="739"/>
                    <a:pt x="298" y="644"/>
                    <a:pt x="298" y="525"/>
                  </a:cubicBezTo>
                  <a:cubicBezTo>
                    <a:pt x="298" y="406"/>
                    <a:pt x="405" y="298"/>
                    <a:pt x="524" y="298"/>
                  </a:cubicBezTo>
                  <a:close/>
                  <a:moveTo>
                    <a:pt x="524" y="1"/>
                  </a:moveTo>
                  <a:cubicBezTo>
                    <a:pt x="238" y="1"/>
                    <a:pt x="0" y="239"/>
                    <a:pt x="0" y="525"/>
                  </a:cubicBezTo>
                  <a:cubicBezTo>
                    <a:pt x="0" y="798"/>
                    <a:pt x="238" y="1037"/>
                    <a:pt x="524" y="1037"/>
                  </a:cubicBezTo>
                  <a:cubicBezTo>
                    <a:pt x="798" y="1037"/>
                    <a:pt x="1036" y="798"/>
                    <a:pt x="1036" y="525"/>
                  </a:cubicBezTo>
                  <a:cubicBezTo>
                    <a:pt x="1048" y="239"/>
                    <a:pt x="822" y="1"/>
                    <a:pt x="524"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2640;p97"/>
            <p:cNvSpPr/>
            <p:nvPr/>
          </p:nvSpPr>
          <p:spPr>
            <a:xfrm>
              <a:off x="1563202" y="4398683"/>
              <a:ext cx="34508" cy="9510"/>
            </a:xfrm>
            <a:custGeom>
              <a:avLst/>
              <a:gdLst/>
              <a:ahLst/>
              <a:cxnLst/>
              <a:rect l="l" t="t" r="r" b="b"/>
              <a:pathLst>
                <a:path w="1085" h="299" extrusionOk="0">
                  <a:moveTo>
                    <a:pt x="167" y="0"/>
                  </a:moveTo>
                  <a:cubicBezTo>
                    <a:pt x="84" y="0"/>
                    <a:pt x="25" y="72"/>
                    <a:pt x="25" y="143"/>
                  </a:cubicBezTo>
                  <a:cubicBezTo>
                    <a:pt x="1" y="227"/>
                    <a:pt x="84" y="298"/>
                    <a:pt x="167" y="298"/>
                  </a:cubicBezTo>
                  <a:lnTo>
                    <a:pt x="929" y="298"/>
                  </a:lnTo>
                  <a:cubicBezTo>
                    <a:pt x="1025" y="298"/>
                    <a:pt x="1084" y="227"/>
                    <a:pt x="1084" y="143"/>
                  </a:cubicBezTo>
                  <a:cubicBezTo>
                    <a:pt x="1084" y="60"/>
                    <a:pt x="1001" y="0"/>
                    <a:pt x="929"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2641;p97"/>
            <p:cNvSpPr/>
            <p:nvPr/>
          </p:nvSpPr>
          <p:spPr>
            <a:xfrm>
              <a:off x="1563965" y="4410037"/>
              <a:ext cx="92807" cy="9510"/>
            </a:xfrm>
            <a:custGeom>
              <a:avLst/>
              <a:gdLst/>
              <a:ahLst/>
              <a:cxnLst/>
              <a:rect l="l" t="t" r="r" b="b"/>
              <a:pathLst>
                <a:path w="2918" h="299" extrusionOk="0">
                  <a:moveTo>
                    <a:pt x="143" y="1"/>
                  </a:moveTo>
                  <a:cubicBezTo>
                    <a:pt x="60" y="1"/>
                    <a:pt x="1" y="72"/>
                    <a:pt x="1" y="144"/>
                  </a:cubicBezTo>
                  <a:cubicBezTo>
                    <a:pt x="1" y="239"/>
                    <a:pt x="72" y="298"/>
                    <a:pt x="143" y="298"/>
                  </a:cubicBezTo>
                  <a:lnTo>
                    <a:pt x="2763" y="298"/>
                  </a:lnTo>
                  <a:cubicBezTo>
                    <a:pt x="2858" y="298"/>
                    <a:pt x="2918" y="227"/>
                    <a:pt x="2918" y="144"/>
                  </a:cubicBezTo>
                  <a:cubicBezTo>
                    <a:pt x="2918" y="72"/>
                    <a:pt x="2858" y="1"/>
                    <a:pt x="2763"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2642;p97"/>
            <p:cNvSpPr/>
            <p:nvPr/>
          </p:nvSpPr>
          <p:spPr>
            <a:xfrm>
              <a:off x="1563202" y="4385039"/>
              <a:ext cx="10273" cy="9510"/>
            </a:xfrm>
            <a:custGeom>
              <a:avLst/>
              <a:gdLst/>
              <a:ahLst/>
              <a:cxnLst/>
              <a:rect l="l" t="t" r="r" b="b"/>
              <a:pathLst>
                <a:path w="323" h="299" extrusionOk="0">
                  <a:moveTo>
                    <a:pt x="167" y="1"/>
                  </a:moveTo>
                  <a:cubicBezTo>
                    <a:pt x="84" y="1"/>
                    <a:pt x="25" y="72"/>
                    <a:pt x="25" y="144"/>
                  </a:cubicBezTo>
                  <a:cubicBezTo>
                    <a:pt x="1" y="215"/>
                    <a:pt x="84" y="299"/>
                    <a:pt x="167" y="299"/>
                  </a:cubicBezTo>
                  <a:cubicBezTo>
                    <a:pt x="263" y="299"/>
                    <a:pt x="322" y="215"/>
                    <a:pt x="322" y="144"/>
                  </a:cubicBezTo>
                  <a:cubicBezTo>
                    <a:pt x="322" y="60"/>
                    <a:pt x="251" y="1"/>
                    <a:pt x="167"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2643;p97"/>
            <p:cNvSpPr/>
            <p:nvPr/>
          </p:nvSpPr>
          <p:spPr>
            <a:xfrm>
              <a:off x="1520424" y="4436944"/>
              <a:ext cx="33363" cy="33332"/>
            </a:xfrm>
            <a:custGeom>
              <a:avLst/>
              <a:gdLst/>
              <a:ahLst/>
              <a:cxnLst/>
              <a:rect l="l" t="t" r="r" b="b"/>
              <a:pathLst>
                <a:path w="1049" h="1048" extrusionOk="0">
                  <a:moveTo>
                    <a:pt x="524" y="298"/>
                  </a:moveTo>
                  <a:cubicBezTo>
                    <a:pt x="643" y="298"/>
                    <a:pt x="739" y="405"/>
                    <a:pt x="739" y="524"/>
                  </a:cubicBezTo>
                  <a:cubicBezTo>
                    <a:pt x="739" y="655"/>
                    <a:pt x="643" y="750"/>
                    <a:pt x="524" y="750"/>
                  </a:cubicBezTo>
                  <a:cubicBezTo>
                    <a:pt x="405" y="750"/>
                    <a:pt x="298" y="643"/>
                    <a:pt x="298" y="524"/>
                  </a:cubicBezTo>
                  <a:cubicBezTo>
                    <a:pt x="298" y="405"/>
                    <a:pt x="405" y="298"/>
                    <a:pt x="524" y="298"/>
                  </a:cubicBezTo>
                  <a:close/>
                  <a:moveTo>
                    <a:pt x="524" y="0"/>
                  </a:moveTo>
                  <a:cubicBezTo>
                    <a:pt x="238" y="0"/>
                    <a:pt x="0" y="238"/>
                    <a:pt x="0" y="524"/>
                  </a:cubicBezTo>
                  <a:cubicBezTo>
                    <a:pt x="0" y="810"/>
                    <a:pt x="238" y="1048"/>
                    <a:pt x="524" y="1048"/>
                  </a:cubicBezTo>
                  <a:cubicBezTo>
                    <a:pt x="798" y="1048"/>
                    <a:pt x="1036" y="810"/>
                    <a:pt x="1036" y="524"/>
                  </a:cubicBezTo>
                  <a:cubicBezTo>
                    <a:pt x="1048" y="238"/>
                    <a:pt x="822" y="0"/>
                    <a:pt x="524"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2644;p97"/>
            <p:cNvSpPr/>
            <p:nvPr/>
          </p:nvSpPr>
          <p:spPr>
            <a:xfrm>
              <a:off x="1563202" y="4450175"/>
              <a:ext cx="34508" cy="9510"/>
            </a:xfrm>
            <a:custGeom>
              <a:avLst/>
              <a:gdLst/>
              <a:ahLst/>
              <a:cxnLst/>
              <a:rect l="l" t="t" r="r" b="b"/>
              <a:pathLst>
                <a:path w="1085" h="299" extrusionOk="0">
                  <a:moveTo>
                    <a:pt x="167" y="1"/>
                  </a:moveTo>
                  <a:cubicBezTo>
                    <a:pt x="84" y="1"/>
                    <a:pt x="25" y="72"/>
                    <a:pt x="25" y="156"/>
                  </a:cubicBezTo>
                  <a:cubicBezTo>
                    <a:pt x="1" y="239"/>
                    <a:pt x="84" y="298"/>
                    <a:pt x="167" y="298"/>
                  </a:cubicBezTo>
                  <a:lnTo>
                    <a:pt x="929" y="298"/>
                  </a:lnTo>
                  <a:cubicBezTo>
                    <a:pt x="1025" y="298"/>
                    <a:pt x="1084" y="227"/>
                    <a:pt x="1084" y="156"/>
                  </a:cubicBezTo>
                  <a:cubicBezTo>
                    <a:pt x="1084" y="60"/>
                    <a:pt x="1001" y="1"/>
                    <a:pt x="929"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2645;p97"/>
            <p:cNvSpPr/>
            <p:nvPr/>
          </p:nvSpPr>
          <p:spPr>
            <a:xfrm>
              <a:off x="1563965" y="4461530"/>
              <a:ext cx="92807" cy="9510"/>
            </a:xfrm>
            <a:custGeom>
              <a:avLst/>
              <a:gdLst/>
              <a:ahLst/>
              <a:cxnLst/>
              <a:rect l="l" t="t" r="r" b="b"/>
              <a:pathLst>
                <a:path w="2918" h="299" extrusionOk="0">
                  <a:moveTo>
                    <a:pt x="143" y="1"/>
                  </a:moveTo>
                  <a:cubicBezTo>
                    <a:pt x="60" y="1"/>
                    <a:pt x="1" y="72"/>
                    <a:pt x="1" y="156"/>
                  </a:cubicBezTo>
                  <a:cubicBezTo>
                    <a:pt x="1" y="239"/>
                    <a:pt x="72" y="299"/>
                    <a:pt x="143" y="299"/>
                  </a:cubicBezTo>
                  <a:lnTo>
                    <a:pt x="2763" y="299"/>
                  </a:lnTo>
                  <a:cubicBezTo>
                    <a:pt x="2858" y="299"/>
                    <a:pt x="2918" y="227"/>
                    <a:pt x="2918" y="156"/>
                  </a:cubicBezTo>
                  <a:cubicBezTo>
                    <a:pt x="2918" y="72"/>
                    <a:pt x="2858" y="1"/>
                    <a:pt x="2763"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2646;p97"/>
            <p:cNvSpPr/>
            <p:nvPr/>
          </p:nvSpPr>
          <p:spPr>
            <a:xfrm>
              <a:off x="1563202" y="4436563"/>
              <a:ext cx="10273" cy="9478"/>
            </a:xfrm>
            <a:custGeom>
              <a:avLst/>
              <a:gdLst/>
              <a:ahLst/>
              <a:cxnLst/>
              <a:rect l="l" t="t" r="r" b="b"/>
              <a:pathLst>
                <a:path w="323" h="298" extrusionOk="0">
                  <a:moveTo>
                    <a:pt x="167" y="0"/>
                  </a:moveTo>
                  <a:cubicBezTo>
                    <a:pt x="84" y="0"/>
                    <a:pt x="25" y="72"/>
                    <a:pt x="25" y="143"/>
                  </a:cubicBezTo>
                  <a:cubicBezTo>
                    <a:pt x="1" y="226"/>
                    <a:pt x="84" y="298"/>
                    <a:pt x="167" y="298"/>
                  </a:cubicBezTo>
                  <a:cubicBezTo>
                    <a:pt x="263" y="298"/>
                    <a:pt x="322" y="226"/>
                    <a:pt x="322" y="143"/>
                  </a:cubicBezTo>
                  <a:cubicBezTo>
                    <a:pt x="322" y="60"/>
                    <a:pt x="251" y="0"/>
                    <a:pt x="167"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2647;p97"/>
            <p:cNvSpPr/>
            <p:nvPr/>
          </p:nvSpPr>
          <p:spPr>
            <a:xfrm>
              <a:off x="1520424" y="4488437"/>
              <a:ext cx="33363" cy="33332"/>
            </a:xfrm>
            <a:custGeom>
              <a:avLst/>
              <a:gdLst/>
              <a:ahLst/>
              <a:cxnLst/>
              <a:rect l="l" t="t" r="r" b="b"/>
              <a:pathLst>
                <a:path w="1049" h="1048" extrusionOk="0">
                  <a:moveTo>
                    <a:pt x="524" y="298"/>
                  </a:moveTo>
                  <a:cubicBezTo>
                    <a:pt x="643" y="298"/>
                    <a:pt x="739" y="405"/>
                    <a:pt x="739" y="524"/>
                  </a:cubicBezTo>
                  <a:cubicBezTo>
                    <a:pt x="739" y="643"/>
                    <a:pt x="643" y="750"/>
                    <a:pt x="524" y="750"/>
                  </a:cubicBezTo>
                  <a:cubicBezTo>
                    <a:pt x="405" y="750"/>
                    <a:pt x="298" y="643"/>
                    <a:pt x="298" y="524"/>
                  </a:cubicBezTo>
                  <a:cubicBezTo>
                    <a:pt x="298" y="405"/>
                    <a:pt x="405" y="298"/>
                    <a:pt x="524" y="298"/>
                  </a:cubicBezTo>
                  <a:close/>
                  <a:moveTo>
                    <a:pt x="524" y="0"/>
                  </a:moveTo>
                  <a:cubicBezTo>
                    <a:pt x="238" y="0"/>
                    <a:pt x="0" y="238"/>
                    <a:pt x="0" y="524"/>
                  </a:cubicBezTo>
                  <a:cubicBezTo>
                    <a:pt x="0" y="810"/>
                    <a:pt x="238" y="1048"/>
                    <a:pt x="524" y="1048"/>
                  </a:cubicBezTo>
                  <a:cubicBezTo>
                    <a:pt x="798" y="1048"/>
                    <a:pt x="1036" y="810"/>
                    <a:pt x="1036" y="524"/>
                  </a:cubicBezTo>
                  <a:cubicBezTo>
                    <a:pt x="1048" y="238"/>
                    <a:pt x="822" y="0"/>
                    <a:pt x="524"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2648;p97"/>
            <p:cNvSpPr/>
            <p:nvPr/>
          </p:nvSpPr>
          <p:spPr>
            <a:xfrm>
              <a:off x="1563202" y="4501667"/>
              <a:ext cx="34508" cy="9510"/>
            </a:xfrm>
            <a:custGeom>
              <a:avLst/>
              <a:gdLst/>
              <a:ahLst/>
              <a:cxnLst/>
              <a:rect l="l" t="t" r="r" b="b"/>
              <a:pathLst>
                <a:path w="1085" h="299" extrusionOk="0">
                  <a:moveTo>
                    <a:pt x="167" y="1"/>
                  </a:moveTo>
                  <a:cubicBezTo>
                    <a:pt x="84" y="1"/>
                    <a:pt x="25" y="84"/>
                    <a:pt x="25" y="156"/>
                  </a:cubicBezTo>
                  <a:cubicBezTo>
                    <a:pt x="1" y="239"/>
                    <a:pt x="84" y="299"/>
                    <a:pt x="167" y="299"/>
                  </a:cubicBezTo>
                  <a:lnTo>
                    <a:pt x="929" y="299"/>
                  </a:lnTo>
                  <a:cubicBezTo>
                    <a:pt x="1025" y="299"/>
                    <a:pt x="1084" y="227"/>
                    <a:pt x="1084" y="156"/>
                  </a:cubicBezTo>
                  <a:cubicBezTo>
                    <a:pt x="1084" y="61"/>
                    <a:pt x="1001" y="1"/>
                    <a:pt x="929"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2649;p97"/>
            <p:cNvSpPr/>
            <p:nvPr/>
          </p:nvSpPr>
          <p:spPr>
            <a:xfrm>
              <a:off x="1563202" y="4513785"/>
              <a:ext cx="93570" cy="9510"/>
            </a:xfrm>
            <a:custGeom>
              <a:avLst/>
              <a:gdLst/>
              <a:ahLst/>
              <a:cxnLst/>
              <a:rect l="l" t="t" r="r" b="b"/>
              <a:pathLst>
                <a:path w="2942" h="299" extrusionOk="0">
                  <a:moveTo>
                    <a:pt x="167" y="1"/>
                  </a:moveTo>
                  <a:cubicBezTo>
                    <a:pt x="84" y="1"/>
                    <a:pt x="25" y="72"/>
                    <a:pt x="25" y="144"/>
                  </a:cubicBezTo>
                  <a:cubicBezTo>
                    <a:pt x="1" y="215"/>
                    <a:pt x="84" y="299"/>
                    <a:pt x="167" y="299"/>
                  </a:cubicBezTo>
                  <a:lnTo>
                    <a:pt x="2787" y="299"/>
                  </a:lnTo>
                  <a:cubicBezTo>
                    <a:pt x="2882" y="299"/>
                    <a:pt x="2942" y="215"/>
                    <a:pt x="2942" y="144"/>
                  </a:cubicBezTo>
                  <a:cubicBezTo>
                    <a:pt x="2942" y="61"/>
                    <a:pt x="2870" y="1"/>
                    <a:pt x="2787"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2650;p97"/>
            <p:cNvSpPr/>
            <p:nvPr/>
          </p:nvSpPr>
          <p:spPr>
            <a:xfrm>
              <a:off x="1563202" y="4488055"/>
              <a:ext cx="10273" cy="9478"/>
            </a:xfrm>
            <a:custGeom>
              <a:avLst/>
              <a:gdLst/>
              <a:ahLst/>
              <a:cxnLst/>
              <a:rect l="l" t="t" r="r" b="b"/>
              <a:pathLst>
                <a:path w="323" h="298" extrusionOk="0">
                  <a:moveTo>
                    <a:pt x="167" y="0"/>
                  </a:moveTo>
                  <a:cubicBezTo>
                    <a:pt x="84" y="0"/>
                    <a:pt x="25" y="72"/>
                    <a:pt x="25" y="155"/>
                  </a:cubicBezTo>
                  <a:cubicBezTo>
                    <a:pt x="1" y="227"/>
                    <a:pt x="84" y="298"/>
                    <a:pt x="167" y="298"/>
                  </a:cubicBezTo>
                  <a:cubicBezTo>
                    <a:pt x="263" y="298"/>
                    <a:pt x="322" y="227"/>
                    <a:pt x="322" y="155"/>
                  </a:cubicBezTo>
                  <a:cubicBezTo>
                    <a:pt x="322" y="60"/>
                    <a:pt x="251" y="0"/>
                    <a:pt x="167"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2651;p97"/>
            <p:cNvSpPr/>
            <p:nvPr/>
          </p:nvSpPr>
          <p:spPr>
            <a:xfrm>
              <a:off x="1522682" y="4318025"/>
              <a:ext cx="141659" cy="37912"/>
            </a:xfrm>
            <a:custGeom>
              <a:avLst/>
              <a:gdLst/>
              <a:ahLst/>
              <a:cxnLst/>
              <a:rect l="l" t="t" r="r" b="b"/>
              <a:pathLst>
                <a:path w="4454" h="1192" extrusionOk="0">
                  <a:moveTo>
                    <a:pt x="4144" y="322"/>
                  </a:moveTo>
                  <a:lnTo>
                    <a:pt x="4144" y="893"/>
                  </a:lnTo>
                  <a:lnTo>
                    <a:pt x="298" y="893"/>
                  </a:lnTo>
                  <a:lnTo>
                    <a:pt x="298" y="322"/>
                  </a:lnTo>
                  <a:close/>
                  <a:moveTo>
                    <a:pt x="156" y="0"/>
                  </a:moveTo>
                  <a:cubicBezTo>
                    <a:pt x="60" y="0"/>
                    <a:pt x="1" y="84"/>
                    <a:pt x="1" y="155"/>
                  </a:cubicBezTo>
                  <a:lnTo>
                    <a:pt x="1" y="1048"/>
                  </a:lnTo>
                  <a:cubicBezTo>
                    <a:pt x="1" y="1132"/>
                    <a:pt x="72" y="1191"/>
                    <a:pt x="156" y="1191"/>
                  </a:cubicBezTo>
                  <a:lnTo>
                    <a:pt x="4299" y="1191"/>
                  </a:lnTo>
                  <a:cubicBezTo>
                    <a:pt x="4382" y="1191"/>
                    <a:pt x="4454" y="1132"/>
                    <a:pt x="4454" y="1048"/>
                  </a:cubicBezTo>
                  <a:lnTo>
                    <a:pt x="4454" y="155"/>
                  </a:lnTo>
                  <a:cubicBezTo>
                    <a:pt x="4454" y="60"/>
                    <a:pt x="4382" y="0"/>
                    <a:pt x="4299"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 name="Google Shape;9893;p93"/>
          <p:cNvGrpSpPr/>
          <p:nvPr/>
        </p:nvGrpSpPr>
        <p:grpSpPr>
          <a:xfrm>
            <a:off x="8182139" y="3045390"/>
            <a:ext cx="782681" cy="625337"/>
            <a:chOff x="3049653" y="2321468"/>
            <a:chExt cx="362991" cy="290018"/>
          </a:xfrm>
        </p:grpSpPr>
        <p:sp>
          <p:nvSpPr>
            <p:cNvPr id="84" name="Google Shape;9894;p93"/>
            <p:cNvSpPr/>
            <p:nvPr/>
          </p:nvSpPr>
          <p:spPr>
            <a:xfrm>
              <a:off x="3280290" y="2429690"/>
              <a:ext cx="29913" cy="73957"/>
            </a:xfrm>
            <a:custGeom>
              <a:avLst/>
              <a:gdLst/>
              <a:ahLst/>
              <a:cxnLst/>
              <a:rect l="l" t="t" r="r" b="b"/>
              <a:pathLst>
                <a:path w="942" h="2329" extrusionOk="0">
                  <a:moveTo>
                    <a:pt x="200" y="1"/>
                  </a:moveTo>
                  <a:cubicBezTo>
                    <a:pt x="158" y="1"/>
                    <a:pt x="114" y="16"/>
                    <a:pt x="72" y="45"/>
                  </a:cubicBezTo>
                  <a:cubicBezTo>
                    <a:pt x="13" y="93"/>
                    <a:pt x="13" y="200"/>
                    <a:pt x="72" y="283"/>
                  </a:cubicBezTo>
                  <a:cubicBezTo>
                    <a:pt x="572" y="772"/>
                    <a:pt x="572" y="1569"/>
                    <a:pt x="72" y="2046"/>
                  </a:cubicBezTo>
                  <a:cubicBezTo>
                    <a:pt x="1" y="2129"/>
                    <a:pt x="1" y="2224"/>
                    <a:pt x="72" y="2284"/>
                  </a:cubicBezTo>
                  <a:cubicBezTo>
                    <a:pt x="102" y="2313"/>
                    <a:pt x="144" y="2328"/>
                    <a:pt x="187" y="2328"/>
                  </a:cubicBezTo>
                  <a:cubicBezTo>
                    <a:pt x="230" y="2328"/>
                    <a:pt x="275" y="2313"/>
                    <a:pt x="310" y="2284"/>
                  </a:cubicBezTo>
                  <a:cubicBezTo>
                    <a:pt x="941" y="1665"/>
                    <a:pt x="941" y="664"/>
                    <a:pt x="310" y="45"/>
                  </a:cubicBezTo>
                  <a:cubicBezTo>
                    <a:pt x="280" y="16"/>
                    <a:pt x="242" y="1"/>
                    <a:pt x="200"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9895;p93"/>
            <p:cNvSpPr/>
            <p:nvPr/>
          </p:nvSpPr>
          <p:spPr>
            <a:xfrm>
              <a:off x="3317729" y="2392250"/>
              <a:ext cx="49570" cy="148836"/>
            </a:xfrm>
            <a:custGeom>
              <a:avLst/>
              <a:gdLst/>
              <a:ahLst/>
              <a:cxnLst/>
              <a:rect l="l" t="t" r="r" b="b"/>
              <a:pathLst>
                <a:path w="1561" h="4687" extrusionOk="0">
                  <a:moveTo>
                    <a:pt x="183" y="1"/>
                  </a:moveTo>
                  <a:cubicBezTo>
                    <a:pt x="140" y="1"/>
                    <a:pt x="96" y="16"/>
                    <a:pt x="60" y="46"/>
                  </a:cubicBezTo>
                  <a:cubicBezTo>
                    <a:pt x="0" y="105"/>
                    <a:pt x="0" y="212"/>
                    <a:pt x="60" y="284"/>
                  </a:cubicBezTo>
                  <a:cubicBezTo>
                    <a:pt x="1191" y="1415"/>
                    <a:pt x="1191" y="3272"/>
                    <a:pt x="60" y="4403"/>
                  </a:cubicBezTo>
                  <a:cubicBezTo>
                    <a:pt x="0" y="4475"/>
                    <a:pt x="0" y="4582"/>
                    <a:pt x="60" y="4641"/>
                  </a:cubicBezTo>
                  <a:cubicBezTo>
                    <a:pt x="90" y="4671"/>
                    <a:pt x="131" y="4686"/>
                    <a:pt x="175" y="4686"/>
                  </a:cubicBezTo>
                  <a:cubicBezTo>
                    <a:pt x="218" y="4686"/>
                    <a:pt x="262" y="4671"/>
                    <a:pt x="298" y="4641"/>
                  </a:cubicBezTo>
                  <a:cubicBezTo>
                    <a:pt x="1560" y="3379"/>
                    <a:pt x="1560" y="1308"/>
                    <a:pt x="298" y="46"/>
                  </a:cubicBezTo>
                  <a:cubicBezTo>
                    <a:pt x="268" y="16"/>
                    <a:pt x="227" y="1"/>
                    <a:pt x="183"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9896;p93"/>
            <p:cNvSpPr/>
            <p:nvPr/>
          </p:nvSpPr>
          <p:spPr>
            <a:xfrm>
              <a:off x="3354406" y="2355954"/>
              <a:ext cx="58239" cy="222317"/>
            </a:xfrm>
            <a:custGeom>
              <a:avLst/>
              <a:gdLst/>
              <a:ahLst/>
              <a:cxnLst/>
              <a:rect l="l" t="t" r="r" b="b"/>
              <a:pathLst>
                <a:path w="1834" h="7001" extrusionOk="0">
                  <a:moveTo>
                    <a:pt x="174" y="1"/>
                  </a:moveTo>
                  <a:cubicBezTo>
                    <a:pt x="131" y="1"/>
                    <a:pt x="90" y="16"/>
                    <a:pt x="60" y="46"/>
                  </a:cubicBezTo>
                  <a:cubicBezTo>
                    <a:pt x="0" y="105"/>
                    <a:pt x="0" y="200"/>
                    <a:pt x="60" y="284"/>
                  </a:cubicBezTo>
                  <a:cubicBezTo>
                    <a:pt x="1834" y="2046"/>
                    <a:pt x="1834" y="4939"/>
                    <a:pt x="60" y="6713"/>
                  </a:cubicBezTo>
                  <a:cubicBezTo>
                    <a:pt x="0" y="6773"/>
                    <a:pt x="0" y="6868"/>
                    <a:pt x="60" y="6951"/>
                  </a:cubicBezTo>
                  <a:cubicBezTo>
                    <a:pt x="88" y="6985"/>
                    <a:pt x="128" y="7000"/>
                    <a:pt x="169" y="7000"/>
                  </a:cubicBezTo>
                  <a:cubicBezTo>
                    <a:pt x="214" y="7000"/>
                    <a:pt x="261" y="6982"/>
                    <a:pt x="298" y="6951"/>
                  </a:cubicBezTo>
                  <a:cubicBezTo>
                    <a:pt x="1227" y="6023"/>
                    <a:pt x="1727" y="4808"/>
                    <a:pt x="1727" y="3498"/>
                  </a:cubicBezTo>
                  <a:cubicBezTo>
                    <a:pt x="1727" y="2189"/>
                    <a:pt x="1227" y="962"/>
                    <a:pt x="298" y="46"/>
                  </a:cubicBezTo>
                  <a:cubicBezTo>
                    <a:pt x="262" y="16"/>
                    <a:pt x="218" y="1"/>
                    <a:pt x="174"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9897;p93"/>
            <p:cNvSpPr/>
            <p:nvPr/>
          </p:nvSpPr>
          <p:spPr>
            <a:xfrm>
              <a:off x="3049653" y="2321468"/>
              <a:ext cx="210250" cy="290018"/>
            </a:xfrm>
            <a:custGeom>
              <a:avLst/>
              <a:gdLst/>
              <a:ahLst/>
              <a:cxnLst/>
              <a:rect l="l" t="t" r="r" b="b"/>
              <a:pathLst>
                <a:path w="6621" h="9133" extrusionOk="0">
                  <a:moveTo>
                    <a:pt x="5216" y="1072"/>
                  </a:moveTo>
                  <a:lnTo>
                    <a:pt x="5216" y="8097"/>
                  </a:lnTo>
                  <a:cubicBezTo>
                    <a:pt x="4156" y="7751"/>
                    <a:pt x="3287" y="7037"/>
                    <a:pt x="2739" y="6061"/>
                  </a:cubicBezTo>
                  <a:lnTo>
                    <a:pt x="2739" y="3084"/>
                  </a:lnTo>
                  <a:cubicBezTo>
                    <a:pt x="3275" y="2120"/>
                    <a:pt x="4156" y="1405"/>
                    <a:pt x="5216" y="1072"/>
                  </a:cubicBezTo>
                  <a:close/>
                  <a:moveTo>
                    <a:pt x="5716" y="0"/>
                  </a:moveTo>
                  <a:cubicBezTo>
                    <a:pt x="5430" y="0"/>
                    <a:pt x="5216" y="215"/>
                    <a:pt x="5216" y="501"/>
                  </a:cubicBezTo>
                  <a:lnTo>
                    <a:pt x="5216" y="691"/>
                  </a:lnTo>
                  <a:cubicBezTo>
                    <a:pt x="4049" y="1048"/>
                    <a:pt x="3096" y="1810"/>
                    <a:pt x="2489" y="2858"/>
                  </a:cubicBezTo>
                  <a:lnTo>
                    <a:pt x="1227" y="2858"/>
                  </a:lnTo>
                  <a:cubicBezTo>
                    <a:pt x="549" y="2858"/>
                    <a:pt x="13" y="3394"/>
                    <a:pt x="13" y="4061"/>
                  </a:cubicBezTo>
                  <a:lnTo>
                    <a:pt x="13" y="5037"/>
                  </a:lnTo>
                  <a:cubicBezTo>
                    <a:pt x="1" y="5692"/>
                    <a:pt x="489" y="6227"/>
                    <a:pt x="1120" y="6275"/>
                  </a:cubicBezTo>
                  <a:cubicBezTo>
                    <a:pt x="1203" y="6275"/>
                    <a:pt x="1287" y="6216"/>
                    <a:pt x="1299" y="6132"/>
                  </a:cubicBezTo>
                  <a:cubicBezTo>
                    <a:pt x="1299" y="6037"/>
                    <a:pt x="1239" y="5966"/>
                    <a:pt x="1144" y="5954"/>
                  </a:cubicBezTo>
                  <a:cubicBezTo>
                    <a:pt x="703" y="5918"/>
                    <a:pt x="346" y="5537"/>
                    <a:pt x="346" y="5073"/>
                  </a:cubicBezTo>
                  <a:lnTo>
                    <a:pt x="346" y="4084"/>
                  </a:lnTo>
                  <a:cubicBezTo>
                    <a:pt x="346" y="3608"/>
                    <a:pt x="727" y="3215"/>
                    <a:pt x="1227" y="3215"/>
                  </a:cubicBezTo>
                  <a:lnTo>
                    <a:pt x="2418" y="3215"/>
                  </a:lnTo>
                  <a:lnTo>
                    <a:pt x="2418" y="5954"/>
                  </a:lnTo>
                  <a:lnTo>
                    <a:pt x="1918" y="5954"/>
                  </a:lnTo>
                  <a:cubicBezTo>
                    <a:pt x="1834" y="5954"/>
                    <a:pt x="1763" y="6025"/>
                    <a:pt x="1763" y="6108"/>
                  </a:cubicBezTo>
                  <a:cubicBezTo>
                    <a:pt x="1763" y="6204"/>
                    <a:pt x="1834" y="6275"/>
                    <a:pt x="1918" y="6275"/>
                  </a:cubicBezTo>
                  <a:lnTo>
                    <a:pt x="2489" y="6275"/>
                  </a:lnTo>
                  <a:cubicBezTo>
                    <a:pt x="3096" y="7323"/>
                    <a:pt x="4049" y="8097"/>
                    <a:pt x="5216" y="8430"/>
                  </a:cubicBezTo>
                  <a:lnTo>
                    <a:pt x="5216" y="8633"/>
                  </a:lnTo>
                  <a:cubicBezTo>
                    <a:pt x="5216" y="8906"/>
                    <a:pt x="5430" y="9133"/>
                    <a:pt x="5716" y="9133"/>
                  </a:cubicBezTo>
                  <a:lnTo>
                    <a:pt x="6121" y="9133"/>
                  </a:lnTo>
                  <a:cubicBezTo>
                    <a:pt x="6406" y="9133"/>
                    <a:pt x="6621" y="8906"/>
                    <a:pt x="6621" y="8633"/>
                  </a:cubicBezTo>
                  <a:lnTo>
                    <a:pt x="6621" y="4953"/>
                  </a:lnTo>
                  <a:cubicBezTo>
                    <a:pt x="6621" y="4858"/>
                    <a:pt x="6549" y="4787"/>
                    <a:pt x="6466" y="4787"/>
                  </a:cubicBezTo>
                  <a:cubicBezTo>
                    <a:pt x="6371" y="4787"/>
                    <a:pt x="6299" y="4858"/>
                    <a:pt x="6299" y="4953"/>
                  </a:cubicBezTo>
                  <a:lnTo>
                    <a:pt x="6299" y="8633"/>
                  </a:lnTo>
                  <a:cubicBezTo>
                    <a:pt x="6299" y="8728"/>
                    <a:pt x="6228" y="8811"/>
                    <a:pt x="6121" y="8811"/>
                  </a:cubicBezTo>
                  <a:lnTo>
                    <a:pt x="5716" y="8811"/>
                  </a:lnTo>
                  <a:cubicBezTo>
                    <a:pt x="5609" y="8811"/>
                    <a:pt x="5537" y="8728"/>
                    <a:pt x="5537" y="8633"/>
                  </a:cubicBezTo>
                  <a:lnTo>
                    <a:pt x="5537" y="501"/>
                  </a:lnTo>
                  <a:cubicBezTo>
                    <a:pt x="5537" y="393"/>
                    <a:pt x="5609" y="322"/>
                    <a:pt x="5716" y="322"/>
                  </a:cubicBezTo>
                  <a:lnTo>
                    <a:pt x="6121" y="322"/>
                  </a:lnTo>
                  <a:cubicBezTo>
                    <a:pt x="6228" y="322"/>
                    <a:pt x="6299" y="393"/>
                    <a:pt x="6299" y="501"/>
                  </a:cubicBezTo>
                  <a:lnTo>
                    <a:pt x="6299" y="4180"/>
                  </a:lnTo>
                  <a:cubicBezTo>
                    <a:pt x="6299" y="4263"/>
                    <a:pt x="6371" y="4346"/>
                    <a:pt x="6466" y="4346"/>
                  </a:cubicBezTo>
                  <a:cubicBezTo>
                    <a:pt x="6549" y="4346"/>
                    <a:pt x="6621" y="4263"/>
                    <a:pt x="6621" y="4180"/>
                  </a:cubicBezTo>
                  <a:lnTo>
                    <a:pt x="6621" y="501"/>
                  </a:lnTo>
                  <a:cubicBezTo>
                    <a:pt x="6621" y="215"/>
                    <a:pt x="6406" y="0"/>
                    <a:pt x="6121"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8" name="Google Shape;10039;p93"/>
          <p:cNvGrpSpPr/>
          <p:nvPr/>
        </p:nvGrpSpPr>
        <p:grpSpPr>
          <a:xfrm>
            <a:off x="1304536" y="3045390"/>
            <a:ext cx="873923" cy="594754"/>
            <a:chOff x="6228583" y="3237664"/>
            <a:chExt cx="446539" cy="303895"/>
          </a:xfrm>
        </p:grpSpPr>
        <p:sp>
          <p:nvSpPr>
            <p:cNvPr id="89" name="Google Shape;10040;p93"/>
            <p:cNvSpPr/>
            <p:nvPr/>
          </p:nvSpPr>
          <p:spPr>
            <a:xfrm>
              <a:off x="6357508" y="3277453"/>
              <a:ext cx="26865" cy="25912"/>
            </a:xfrm>
            <a:custGeom>
              <a:avLst/>
              <a:gdLst/>
              <a:ahLst/>
              <a:cxnLst/>
              <a:rect l="l" t="t" r="r" b="b"/>
              <a:pathLst>
                <a:path w="846" h="816" extrusionOk="0">
                  <a:moveTo>
                    <a:pt x="632" y="0"/>
                  </a:moveTo>
                  <a:cubicBezTo>
                    <a:pt x="578" y="0"/>
                    <a:pt x="525" y="18"/>
                    <a:pt x="489" y="54"/>
                  </a:cubicBezTo>
                  <a:lnTo>
                    <a:pt x="72" y="471"/>
                  </a:lnTo>
                  <a:cubicBezTo>
                    <a:pt x="1" y="542"/>
                    <a:pt x="1" y="685"/>
                    <a:pt x="72" y="756"/>
                  </a:cubicBezTo>
                  <a:cubicBezTo>
                    <a:pt x="120" y="804"/>
                    <a:pt x="167" y="816"/>
                    <a:pt x="227" y="816"/>
                  </a:cubicBezTo>
                  <a:cubicBezTo>
                    <a:pt x="263" y="816"/>
                    <a:pt x="322" y="804"/>
                    <a:pt x="370" y="756"/>
                  </a:cubicBezTo>
                  <a:lnTo>
                    <a:pt x="786" y="340"/>
                  </a:lnTo>
                  <a:cubicBezTo>
                    <a:pt x="846" y="268"/>
                    <a:pt x="846" y="149"/>
                    <a:pt x="775" y="54"/>
                  </a:cubicBezTo>
                  <a:cubicBezTo>
                    <a:pt x="739" y="18"/>
                    <a:pt x="685" y="0"/>
                    <a:pt x="632"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041;p93"/>
            <p:cNvSpPr/>
            <p:nvPr/>
          </p:nvSpPr>
          <p:spPr>
            <a:xfrm>
              <a:off x="6276596" y="3358746"/>
              <a:ext cx="26896" cy="25912"/>
            </a:xfrm>
            <a:custGeom>
              <a:avLst/>
              <a:gdLst/>
              <a:ahLst/>
              <a:cxnLst/>
              <a:rect l="l" t="t" r="r" b="b"/>
              <a:pathLst>
                <a:path w="847" h="816" extrusionOk="0">
                  <a:moveTo>
                    <a:pt x="632" y="0"/>
                  </a:moveTo>
                  <a:cubicBezTo>
                    <a:pt x="578" y="0"/>
                    <a:pt x="525" y="18"/>
                    <a:pt x="489" y="54"/>
                  </a:cubicBezTo>
                  <a:lnTo>
                    <a:pt x="72" y="471"/>
                  </a:lnTo>
                  <a:cubicBezTo>
                    <a:pt x="1" y="554"/>
                    <a:pt x="1" y="685"/>
                    <a:pt x="72" y="756"/>
                  </a:cubicBezTo>
                  <a:cubicBezTo>
                    <a:pt x="120" y="804"/>
                    <a:pt x="167" y="816"/>
                    <a:pt x="227" y="816"/>
                  </a:cubicBezTo>
                  <a:cubicBezTo>
                    <a:pt x="286" y="816"/>
                    <a:pt x="334" y="804"/>
                    <a:pt x="370" y="756"/>
                  </a:cubicBezTo>
                  <a:lnTo>
                    <a:pt x="787" y="340"/>
                  </a:lnTo>
                  <a:cubicBezTo>
                    <a:pt x="846" y="256"/>
                    <a:pt x="846" y="137"/>
                    <a:pt x="775" y="54"/>
                  </a:cubicBezTo>
                  <a:cubicBezTo>
                    <a:pt x="739" y="18"/>
                    <a:pt x="685" y="0"/>
                    <a:pt x="632"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042;p93"/>
            <p:cNvSpPr/>
            <p:nvPr/>
          </p:nvSpPr>
          <p:spPr>
            <a:xfrm>
              <a:off x="6357508" y="3358365"/>
              <a:ext cx="26865" cy="25912"/>
            </a:xfrm>
            <a:custGeom>
              <a:avLst/>
              <a:gdLst/>
              <a:ahLst/>
              <a:cxnLst/>
              <a:rect l="l" t="t" r="r" b="b"/>
              <a:pathLst>
                <a:path w="846" h="816" extrusionOk="0">
                  <a:moveTo>
                    <a:pt x="215" y="0"/>
                  </a:moveTo>
                  <a:cubicBezTo>
                    <a:pt x="161" y="0"/>
                    <a:pt x="108" y="18"/>
                    <a:pt x="72" y="54"/>
                  </a:cubicBezTo>
                  <a:cubicBezTo>
                    <a:pt x="1" y="125"/>
                    <a:pt x="1" y="268"/>
                    <a:pt x="72" y="340"/>
                  </a:cubicBezTo>
                  <a:lnTo>
                    <a:pt x="489" y="756"/>
                  </a:lnTo>
                  <a:cubicBezTo>
                    <a:pt x="536" y="792"/>
                    <a:pt x="584" y="816"/>
                    <a:pt x="644" y="816"/>
                  </a:cubicBezTo>
                  <a:cubicBezTo>
                    <a:pt x="703" y="816"/>
                    <a:pt x="739" y="792"/>
                    <a:pt x="786" y="756"/>
                  </a:cubicBezTo>
                  <a:cubicBezTo>
                    <a:pt x="846" y="685"/>
                    <a:pt x="846" y="566"/>
                    <a:pt x="775" y="471"/>
                  </a:cubicBezTo>
                  <a:lnTo>
                    <a:pt x="358" y="54"/>
                  </a:lnTo>
                  <a:cubicBezTo>
                    <a:pt x="322" y="18"/>
                    <a:pt x="269" y="0"/>
                    <a:pt x="215"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043;p93"/>
            <p:cNvSpPr/>
            <p:nvPr/>
          </p:nvSpPr>
          <p:spPr>
            <a:xfrm>
              <a:off x="6276596" y="3277453"/>
              <a:ext cx="26896" cy="25912"/>
            </a:xfrm>
            <a:custGeom>
              <a:avLst/>
              <a:gdLst/>
              <a:ahLst/>
              <a:cxnLst/>
              <a:rect l="l" t="t" r="r" b="b"/>
              <a:pathLst>
                <a:path w="847" h="816" extrusionOk="0">
                  <a:moveTo>
                    <a:pt x="219" y="0"/>
                  </a:moveTo>
                  <a:cubicBezTo>
                    <a:pt x="167" y="0"/>
                    <a:pt x="114" y="18"/>
                    <a:pt x="72" y="54"/>
                  </a:cubicBezTo>
                  <a:cubicBezTo>
                    <a:pt x="1" y="137"/>
                    <a:pt x="1" y="268"/>
                    <a:pt x="72" y="340"/>
                  </a:cubicBezTo>
                  <a:lnTo>
                    <a:pt x="489" y="756"/>
                  </a:lnTo>
                  <a:cubicBezTo>
                    <a:pt x="536" y="804"/>
                    <a:pt x="584" y="816"/>
                    <a:pt x="644" y="816"/>
                  </a:cubicBezTo>
                  <a:cubicBezTo>
                    <a:pt x="679" y="816"/>
                    <a:pt x="751" y="804"/>
                    <a:pt x="787" y="756"/>
                  </a:cubicBezTo>
                  <a:cubicBezTo>
                    <a:pt x="846" y="685"/>
                    <a:pt x="846" y="554"/>
                    <a:pt x="775" y="471"/>
                  </a:cubicBezTo>
                  <a:lnTo>
                    <a:pt x="358" y="54"/>
                  </a:lnTo>
                  <a:cubicBezTo>
                    <a:pt x="322" y="18"/>
                    <a:pt x="272" y="0"/>
                    <a:pt x="219"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044;p93"/>
            <p:cNvSpPr/>
            <p:nvPr/>
          </p:nvSpPr>
          <p:spPr>
            <a:xfrm>
              <a:off x="6526508" y="3290314"/>
              <a:ext cx="21593" cy="19879"/>
            </a:xfrm>
            <a:custGeom>
              <a:avLst/>
              <a:gdLst/>
              <a:ahLst/>
              <a:cxnLst/>
              <a:rect l="l" t="t" r="r" b="b"/>
              <a:pathLst>
                <a:path w="680" h="626" extrusionOk="0">
                  <a:moveTo>
                    <a:pt x="446" y="0"/>
                  </a:moveTo>
                  <a:cubicBezTo>
                    <a:pt x="394" y="0"/>
                    <a:pt x="340" y="18"/>
                    <a:pt x="298" y="54"/>
                  </a:cubicBezTo>
                  <a:lnTo>
                    <a:pt x="84" y="280"/>
                  </a:lnTo>
                  <a:cubicBezTo>
                    <a:pt x="1" y="351"/>
                    <a:pt x="1" y="482"/>
                    <a:pt x="84" y="566"/>
                  </a:cubicBezTo>
                  <a:cubicBezTo>
                    <a:pt x="120" y="601"/>
                    <a:pt x="167" y="625"/>
                    <a:pt x="227" y="625"/>
                  </a:cubicBezTo>
                  <a:cubicBezTo>
                    <a:pt x="275" y="625"/>
                    <a:pt x="334" y="601"/>
                    <a:pt x="382" y="566"/>
                  </a:cubicBezTo>
                  <a:lnTo>
                    <a:pt x="596" y="340"/>
                  </a:lnTo>
                  <a:cubicBezTo>
                    <a:pt x="679" y="268"/>
                    <a:pt x="679" y="125"/>
                    <a:pt x="584" y="54"/>
                  </a:cubicBezTo>
                  <a:cubicBezTo>
                    <a:pt x="548" y="18"/>
                    <a:pt x="498" y="0"/>
                    <a:pt x="446"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045;p93"/>
            <p:cNvSpPr/>
            <p:nvPr/>
          </p:nvSpPr>
          <p:spPr>
            <a:xfrm>
              <a:off x="6465253" y="3352299"/>
              <a:ext cx="20831" cy="19498"/>
            </a:xfrm>
            <a:custGeom>
              <a:avLst/>
              <a:gdLst/>
              <a:ahLst/>
              <a:cxnLst/>
              <a:rect l="l" t="t" r="r" b="b"/>
              <a:pathLst>
                <a:path w="656" h="614" extrusionOk="0">
                  <a:moveTo>
                    <a:pt x="437" y="1"/>
                  </a:moveTo>
                  <a:cubicBezTo>
                    <a:pt x="385" y="1"/>
                    <a:pt x="334" y="19"/>
                    <a:pt x="299" y="54"/>
                  </a:cubicBezTo>
                  <a:lnTo>
                    <a:pt x="72" y="281"/>
                  </a:lnTo>
                  <a:cubicBezTo>
                    <a:pt x="1" y="352"/>
                    <a:pt x="1" y="483"/>
                    <a:pt x="72" y="554"/>
                  </a:cubicBezTo>
                  <a:cubicBezTo>
                    <a:pt x="120" y="602"/>
                    <a:pt x="168" y="614"/>
                    <a:pt x="227" y="614"/>
                  </a:cubicBezTo>
                  <a:cubicBezTo>
                    <a:pt x="263" y="614"/>
                    <a:pt x="322" y="602"/>
                    <a:pt x="370" y="554"/>
                  </a:cubicBezTo>
                  <a:lnTo>
                    <a:pt x="596" y="340"/>
                  </a:lnTo>
                  <a:cubicBezTo>
                    <a:pt x="656" y="257"/>
                    <a:pt x="656" y="126"/>
                    <a:pt x="584" y="54"/>
                  </a:cubicBezTo>
                  <a:cubicBezTo>
                    <a:pt x="543" y="19"/>
                    <a:pt x="489" y="1"/>
                    <a:pt x="437"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046;p93"/>
            <p:cNvSpPr/>
            <p:nvPr/>
          </p:nvSpPr>
          <p:spPr>
            <a:xfrm>
              <a:off x="6526508" y="3352299"/>
              <a:ext cx="21593" cy="19498"/>
            </a:xfrm>
            <a:custGeom>
              <a:avLst/>
              <a:gdLst/>
              <a:ahLst/>
              <a:cxnLst/>
              <a:rect l="l" t="t" r="r" b="b"/>
              <a:pathLst>
                <a:path w="680" h="614" extrusionOk="0">
                  <a:moveTo>
                    <a:pt x="221" y="1"/>
                  </a:moveTo>
                  <a:cubicBezTo>
                    <a:pt x="170" y="1"/>
                    <a:pt x="120" y="19"/>
                    <a:pt x="84" y="54"/>
                  </a:cubicBezTo>
                  <a:cubicBezTo>
                    <a:pt x="1" y="126"/>
                    <a:pt x="1" y="257"/>
                    <a:pt x="84" y="340"/>
                  </a:cubicBezTo>
                  <a:lnTo>
                    <a:pt x="298" y="554"/>
                  </a:lnTo>
                  <a:cubicBezTo>
                    <a:pt x="346" y="602"/>
                    <a:pt x="394" y="614"/>
                    <a:pt x="453" y="614"/>
                  </a:cubicBezTo>
                  <a:cubicBezTo>
                    <a:pt x="501" y="614"/>
                    <a:pt x="560" y="602"/>
                    <a:pt x="596" y="554"/>
                  </a:cubicBezTo>
                  <a:cubicBezTo>
                    <a:pt x="679" y="483"/>
                    <a:pt x="679" y="352"/>
                    <a:pt x="584" y="281"/>
                  </a:cubicBezTo>
                  <a:lnTo>
                    <a:pt x="358" y="54"/>
                  </a:lnTo>
                  <a:cubicBezTo>
                    <a:pt x="322" y="19"/>
                    <a:pt x="272" y="1"/>
                    <a:pt x="221"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047;p93"/>
            <p:cNvSpPr/>
            <p:nvPr/>
          </p:nvSpPr>
          <p:spPr>
            <a:xfrm>
              <a:off x="6465253" y="3290314"/>
              <a:ext cx="20831" cy="19879"/>
            </a:xfrm>
            <a:custGeom>
              <a:avLst/>
              <a:gdLst/>
              <a:ahLst/>
              <a:cxnLst/>
              <a:rect l="l" t="t" r="r" b="b"/>
              <a:pathLst>
                <a:path w="656" h="626" extrusionOk="0">
                  <a:moveTo>
                    <a:pt x="215" y="0"/>
                  </a:moveTo>
                  <a:cubicBezTo>
                    <a:pt x="162" y="0"/>
                    <a:pt x="108" y="18"/>
                    <a:pt x="72" y="54"/>
                  </a:cubicBezTo>
                  <a:cubicBezTo>
                    <a:pt x="1" y="125"/>
                    <a:pt x="1" y="268"/>
                    <a:pt x="72" y="340"/>
                  </a:cubicBezTo>
                  <a:lnTo>
                    <a:pt x="299" y="566"/>
                  </a:lnTo>
                  <a:cubicBezTo>
                    <a:pt x="346" y="601"/>
                    <a:pt x="382" y="625"/>
                    <a:pt x="441" y="625"/>
                  </a:cubicBezTo>
                  <a:cubicBezTo>
                    <a:pt x="489" y="625"/>
                    <a:pt x="549" y="601"/>
                    <a:pt x="596" y="566"/>
                  </a:cubicBezTo>
                  <a:cubicBezTo>
                    <a:pt x="656" y="482"/>
                    <a:pt x="656" y="351"/>
                    <a:pt x="584" y="280"/>
                  </a:cubicBezTo>
                  <a:lnTo>
                    <a:pt x="358" y="54"/>
                  </a:lnTo>
                  <a:cubicBezTo>
                    <a:pt x="322" y="18"/>
                    <a:pt x="269" y="0"/>
                    <a:pt x="215"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0048;p93"/>
            <p:cNvSpPr/>
            <p:nvPr/>
          </p:nvSpPr>
          <p:spPr>
            <a:xfrm>
              <a:off x="6304573" y="3437180"/>
              <a:ext cx="119145" cy="13274"/>
            </a:xfrm>
            <a:custGeom>
              <a:avLst/>
              <a:gdLst/>
              <a:ahLst/>
              <a:cxnLst/>
              <a:rect l="l" t="t" r="r" b="b"/>
              <a:pathLst>
                <a:path w="3752" h="418" extrusionOk="0">
                  <a:moveTo>
                    <a:pt x="203" y="1"/>
                  </a:moveTo>
                  <a:cubicBezTo>
                    <a:pt x="96" y="1"/>
                    <a:pt x="1" y="84"/>
                    <a:pt x="1" y="203"/>
                  </a:cubicBezTo>
                  <a:cubicBezTo>
                    <a:pt x="1" y="322"/>
                    <a:pt x="84" y="417"/>
                    <a:pt x="203" y="417"/>
                  </a:cubicBezTo>
                  <a:lnTo>
                    <a:pt x="3537" y="417"/>
                  </a:lnTo>
                  <a:cubicBezTo>
                    <a:pt x="3644" y="417"/>
                    <a:pt x="3751" y="322"/>
                    <a:pt x="3751" y="203"/>
                  </a:cubicBezTo>
                  <a:cubicBezTo>
                    <a:pt x="3751" y="84"/>
                    <a:pt x="3644" y="1"/>
                    <a:pt x="3537"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10049;p93"/>
            <p:cNvSpPr/>
            <p:nvPr/>
          </p:nvSpPr>
          <p:spPr>
            <a:xfrm>
              <a:off x="6304573" y="3500341"/>
              <a:ext cx="25372" cy="13242"/>
            </a:xfrm>
            <a:custGeom>
              <a:avLst/>
              <a:gdLst/>
              <a:ahLst/>
              <a:cxnLst/>
              <a:rect l="l" t="t" r="r" b="b"/>
              <a:pathLst>
                <a:path w="799" h="417" extrusionOk="0">
                  <a:moveTo>
                    <a:pt x="203" y="0"/>
                  </a:moveTo>
                  <a:cubicBezTo>
                    <a:pt x="108" y="0"/>
                    <a:pt x="1" y="95"/>
                    <a:pt x="1" y="214"/>
                  </a:cubicBezTo>
                  <a:cubicBezTo>
                    <a:pt x="1" y="333"/>
                    <a:pt x="84" y="417"/>
                    <a:pt x="203" y="417"/>
                  </a:cubicBezTo>
                  <a:lnTo>
                    <a:pt x="596" y="417"/>
                  </a:lnTo>
                  <a:cubicBezTo>
                    <a:pt x="703" y="417"/>
                    <a:pt x="798" y="333"/>
                    <a:pt x="798" y="214"/>
                  </a:cubicBezTo>
                  <a:cubicBezTo>
                    <a:pt x="798" y="95"/>
                    <a:pt x="715" y="0"/>
                    <a:pt x="596"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10050;p93"/>
            <p:cNvSpPr/>
            <p:nvPr/>
          </p:nvSpPr>
          <p:spPr>
            <a:xfrm>
              <a:off x="6346934" y="3500341"/>
              <a:ext cx="76784" cy="13242"/>
            </a:xfrm>
            <a:custGeom>
              <a:avLst/>
              <a:gdLst/>
              <a:ahLst/>
              <a:cxnLst/>
              <a:rect l="l" t="t" r="r" b="b"/>
              <a:pathLst>
                <a:path w="2418" h="417" extrusionOk="0">
                  <a:moveTo>
                    <a:pt x="215" y="0"/>
                  </a:moveTo>
                  <a:cubicBezTo>
                    <a:pt x="107" y="0"/>
                    <a:pt x="0" y="95"/>
                    <a:pt x="0" y="214"/>
                  </a:cubicBezTo>
                  <a:cubicBezTo>
                    <a:pt x="0" y="333"/>
                    <a:pt x="96" y="417"/>
                    <a:pt x="215" y="417"/>
                  </a:cubicBezTo>
                  <a:lnTo>
                    <a:pt x="2203" y="417"/>
                  </a:lnTo>
                  <a:cubicBezTo>
                    <a:pt x="2310" y="417"/>
                    <a:pt x="2417" y="333"/>
                    <a:pt x="2417" y="214"/>
                  </a:cubicBezTo>
                  <a:cubicBezTo>
                    <a:pt x="2417" y="95"/>
                    <a:pt x="2310" y="0"/>
                    <a:pt x="2203"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51;p93"/>
            <p:cNvSpPr/>
            <p:nvPr/>
          </p:nvSpPr>
          <p:spPr>
            <a:xfrm>
              <a:off x="6304573" y="3468935"/>
              <a:ext cx="119145" cy="12893"/>
            </a:xfrm>
            <a:custGeom>
              <a:avLst/>
              <a:gdLst/>
              <a:ahLst/>
              <a:cxnLst/>
              <a:rect l="l" t="t" r="r" b="b"/>
              <a:pathLst>
                <a:path w="3752" h="406" extrusionOk="0">
                  <a:moveTo>
                    <a:pt x="203" y="1"/>
                  </a:moveTo>
                  <a:cubicBezTo>
                    <a:pt x="96" y="1"/>
                    <a:pt x="1" y="84"/>
                    <a:pt x="1" y="203"/>
                  </a:cubicBezTo>
                  <a:cubicBezTo>
                    <a:pt x="1" y="322"/>
                    <a:pt x="84" y="406"/>
                    <a:pt x="203" y="406"/>
                  </a:cubicBezTo>
                  <a:lnTo>
                    <a:pt x="3537" y="406"/>
                  </a:lnTo>
                  <a:cubicBezTo>
                    <a:pt x="3644" y="406"/>
                    <a:pt x="3751" y="322"/>
                    <a:pt x="3751" y="203"/>
                  </a:cubicBezTo>
                  <a:cubicBezTo>
                    <a:pt x="3751" y="84"/>
                    <a:pt x="3644" y="1"/>
                    <a:pt x="3537"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052;p93"/>
            <p:cNvSpPr/>
            <p:nvPr/>
          </p:nvSpPr>
          <p:spPr>
            <a:xfrm>
              <a:off x="6228583" y="3237664"/>
              <a:ext cx="357688" cy="186338"/>
            </a:xfrm>
            <a:custGeom>
              <a:avLst/>
              <a:gdLst/>
              <a:ahLst/>
              <a:cxnLst/>
              <a:rect l="l" t="t" r="r" b="b"/>
              <a:pathLst>
                <a:path w="11264" h="5868" extrusionOk="0">
                  <a:moveTo>
                    <a:pt x="8752" y="1045"/>
                  </a:moveTo>
                  <a:cubicBezTo>
                    <a:pt x="9240" y="1045"/>
                    <a:pt x="9716" y="1224"/>
                    <a:pt x="10085" y="1593"/>
                  </a:cubicBezTo>
                  <a:cubicBezTo>
                    <a:pt x="10811" y="2331"/>
                    <a:pt x="10811" y="3545"/>
                    <a:pt x="10085" y="4272"/>
                  </a:cubicBezTo>
                  <a:cubicBezTo>
                    <a:pt x="9716" y="4641"/>
                    <a:pt x="9234" y="4825"/>
                    <a:pt x="8750" y="4825"/>
                  </a:cubicBezTo>
                  <a:cubicBezTo>
                    <a:pt x="8267" y="4825"/>
                    <a:pt x="7781" y="4641"/>
                    <a:pt x="7406" y="4272"/>
                  </a:cubicBezTo>
                  <a:cubicBezTo>
                    <a:pt x="6668" y="3522"/>
                    <a:pt x="6668" y="2331"/>
                    <a:pt x="7406" y="1593"/>
                  </a:cubicBezTo>
                  <a:cubicBezTo>
                    <a:pt x="7775" y="1224"/>
                    <a:pt x="8252" y="1045"/>
                    <a:pt x="8752" y="1045"/>
                  </a:cubicBezTo>
                  <a:close/>
                  <a:moveTo>
                    <a:pt x="3215" y="402"/>
                  </a:moveTo>
                  <a:cubicBezTo>
                    <a:pt x="3870" y="402"/>
                    <a:pt x="4501" y="652"/>
                    <a:pt x="5001" y="1140"/>
                  </a:cubicBezTo>
                  <a:cubicBezTo>
                    <a:pt x="5978" y="2140"/>
                    <a:pt x="5978" y="3736"/>
                    <a:pt x="5001" y="4712"/>
                  </a:cubicBezTo>
                  <a:cubicBezTo>
                    <a:pt x="4507" y="5206"/>
                    <a:pt x="3858" y="5453"/>
                    <a:pt x="3211" y="5453"/>
                  </a:cubicBezTo>
                  <a:cubicBezTo>
                    <a:pt x="2563" y="5453"/>
                    <a:pt x="1918" y="5206"/>
                    <a:pt x="1429" y="4712"/>
                  </a:cubicBezTo>
                  <a:cubicBezTo>
                    <a:pt x="441" y="3736"/>
                    <a:pt x="441" y="2128"/>
                    <a:pt x="1429" y="1140"/>
                  </a:cubicBezTo>
                  <a:cubicBezTo>
                    <a:pt x="1918" y="652"/>
                    <a:pt x="2560" y="402"/>
                    <a:pt x="3215" y="402"/>
                  </a:cubicBezTo>
                  <a:close/>
                  <a:moveTo>
                    <a:pt x="3209" y="0"/>
                  </a:moveTo>
                  <a:cubicBezTo>
                    <a:pt x="2462" y="0"/>
                    <a:pt x="1715" y="289"/>
                    <a:pt x="1144" y="866"/>
                  </a:cubicBezTo>
                  <a:cubicBezTo>
                    <a:pt x="1" y="2009"/>
                    <a:pt x="1" y="3855"/>
                    <a:pt x="1144" y="4998"/>
                  </a:cubicBezTo>
                  <a:cubicBezTo>
                    <a:pt x="1703" y="5569"/>
                    <a:pt x="2465" y="5867"/>
                    <a:pt x="3215" y="5867"/>
                  </a:cubicBezTo>
                  <a:cubicBezTo>
                    <a:pt x="3953" y="5867"/>
                    <a:pt x="4715" y="5581"/>
                    <a:pt x="5275" y="4998"/>
                  </a:cubicBezTo>
                  <a:cubicBezTo>
                    <a:pt x="5680" y="4593"/>
                    <a:pt x="5930" y="4117"/>
                    <a:pt x="6049" y="3617"/>
                  </a:cubicBezTo>
                  <a:lnTo>
                    <a:pt x="6561" y="3617"/>
                  </a:lnTo>
                  <a:cubicBezTo>
                    <a:pt x="6668" y="3962"/>
                    <a:pt x="6859" y="4284"/>
                    <a:pt x="7121" y="4557"/>
                  </a:cubicBezTo>
                  <a:cubicBezTo>
                    <a:pt x="7573" y="4998"/>
                    <a:pt x="8168" y="5224"/>
                    <a:pt x="8752" y="5224"/>
                  </a:cubicBezTo>
                  <a:cubicBezTo>
                    <a:pt x="9323" y="5224"/>
                    <a:pt x="9919" y="4998"/>
                    <a:pt x="10371" y="4557"/>
                  </a:cubicBezTo>
                  <a:cubicBezTo>
                    <a:pt x="11264" y="3664"/>
                    <a:pt x="11264" y="2200"/>
                    <a:pt x="10371" y="1307"/>
                  </a:cubicBezTo>
                  <a:cubicBezTo>
                    <a:pt x="9924" y="860"/>
                    <a:pt x="9335" y="637"/>
                    <a:pt x="8746" y="637"/>
                  </a:cubicBezTo>
                  <a:cubicBezTo>
                    <a:pt x="8156" y="637"/>
                    <a:pt x="7567" y="860"/>
                    <a:pt x="7121" y="1307"/>
                  </a:cubicBezTo>
                  <a:cubicBezTo>
                    <a:pt x="6609" y="1831"/>
                    <a:pt x="6394" y="2533"/>
                    <a:pt x="6466" y="3212"/>
                  </a:cubicBezTo>
                  <a:lnTo>
                    <a:pt x="6132" y="3212"/>
                  </a:lnTo>
                  <a:cubicBezTo>
                    <a:pt x="6204" y="2379"/>
                    <a:pt x="5930" y="1497"/>
                    <a:pt x="5275" y="866"/>
                  </a:cubicBezTo>
                  <a:cubicBezTo>
                    <a:pt x="4704" y="289"/>
                    <a:pt x="3956" y="0"/>
                    <a:pt x="3209"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053;p93"/>
            <p:cNvSpPr/>
            <p:nvPr/>
          </p:nvSpPr>
          <p:spPr>
            <a:xfrm>
              <a:off x="6295141" y="3295775"/>
              <a:ext cx="70718" cy="71131"/>
            </a:xfrm>
            <a:custGeom>
              <a:avLst/>
              <a:gdLst/>
              <a:ahLst/>
              <a:cxnLst/>
              <a:rect l="l" t="t" r="r" b="b"/>
              <a:pathLst>
                <a:path w="2227" h="2240" extrusionOk="0">
                  <a:moveTo>
                    <a:pt x="1119" y="394"/>
                  </a:moveTo>
                  <a:cubicBezTo>
                    <a:pt x="1512" y="394"/>
                    <a:pt x="1834" y="703"/>
                    <a:pt x="1834" y="1108"/>
                  </a:cubicBezTo>
                  <a:cubicBezTo>
                    <a:pt x="1810" y="1501"/>
                    <a:pt x="1500" y="1822"/>
                    <a:pt x="1119" y="1822"/>
                  </a:cubicBezTo>
                  <a:cubicBezTo>
                    <a:pt x="726" y="1822"/>
                    <a:pt x="405" y="1501"/>
                    <a:pt x="405" y="1108"/>
                  </a:cubicBezTo>
                  <a:cubicBezTo>
                    <a:pt x="405" y="715"/>
                    <a:pt x="714" y="394"/>
                    <a:pt x="1119" y="394"/>
                  </a:cubicBezTo>
                  <a:close/>
                  <a:moveTo>
                    <a:pt x="1119" y="1"/>
                  </a:moveTo>
                  <a:cubicBezTo>
                    <a:pt x="500" y="1"/>
                    <a:pt x="0" y="501"/>
                    <a:pt x="0" y="1120"/>
                  </a:cubicBezTo>
                  <a:cubicBezTo>
                    <a:pt x="0" y="1727"/>
                    <a:pt x="500" y="2239"/>
                    <a:pt x="1119" y="2239"/>
                  </a:cubicBezTo>
                  <a:cubicBezTo>
                    <a:pt x="1727" y="2239"/>
                    <a:pt x="2227" y="1727"/>
                    <a:pt x="2227" y="1120"/>
                  </a:cubicBezTo>
                  <a:cubicBezTo>
                    <a:pt x="2227" y="489"/>
                    <a:pt x="1727" y="1"/>
                    <a:pt x="1119"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054;p93"/>
            <p:cNvSpPr/>
            <p:nvPr/>
          </p:nvSpPr>
          <p:spPr>
            <a:xfrm>
              <a:off x="6482273" y="3306763"/>
              <a:ext cx="48045" cy="48045"/>
            </a:xfrm>
            <a:custGeom>
              <a:avLst/>
              <a:gdLst/>
              <a:ahLst/>
              <a:cxnLst/>
              <a:rect l="l" t="t" r="r" b="b"/>
              <a:pathLst>
                <a:path w="1513" h="1513" extrusionOk="0">
                  <a:moveTo>
                    <a:pt x="763" y="405"/>
                  </a:moveTo>
                  <a:cubicBezTo>
                    <a:pt x="953" y="405"/>
                    <a:pt x="1120" y="560"/>
                    <a:pt x="1120" y="762"/>
                  </a:cubicBezTo>
                  <a:cubicBezTo>
                    <a:pt x="1120" y="965"/>
                    <a:pt x="953" y="1119"/>
                    <a:pt x="763" y="1119"/>
                  </a:cubicBezTo>
                  <a:cubicBezTo>
                    <a:pt x="560" y="1119"/>
                    <a:pt x="406" y="953"/>
                    <a:pt x="406" y="762"/>
                  </a:cubicBezTo>
                  <a:cubicBezTo>
                    <a:pt x="406" y="560"/>
                    <a:pt x="560" y="405"/>
                    <a:pt x="763" y="405"/>
                  </a:cubicBezTo>
                  <a:close/>
                  <a:moveTo>
                    <a:pt x="763" y="0"/>
                  </a:moveTo>
                  <a:cubicBezTo>
                    <a:pt x="346" y="0"/>
                    <a:pt x="1" y="345"/>
                    <a:pt x="1" y="762"/>
                  </a:cubicBezTo>
                  <a:cubicBezTo>
                    <a:pt x="1" y="1179"/>
                    <a:pt x="346" y="1512"/>
                    <a:pt x="763" y="1512"/>
                  </a:cubicBezTo>
                  <a:cubicBezTo>
                    <a:pt x="1179" y="1512"/>
                    <a:pt x="1513" y="1179"/>
                    <a:pt x="1513" y="762"/>
                  </a:cubicBezTo>
                  <a:cubicBezTo>
                    <a:pt x="1513" y="345"/>
                    <a:pt x="1179" y="0"/>
                    <a:pt x="763"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055;p93"/>
            <p:cNvSpPr/>
            <p:nvPr/>
          </p:nvSpPr>
          <p:spPr>
            <a:xfrm>
              <a:off x="6456584" y="3437180"/>
              <a:ext cx="76784" cy="76403"/>
            </a:xfrm>
            <a:custGeom>
              <a:avLst/>
              <a:gdLst/>
              <a:ahLst/>
              <a:cxnLst/>
              <a:rect l="l" t="t" r="r" b="b"/>
              <a:pathLst>
                <a:path w="2418" h="2406" extrusionOk="0">
                  <a:moveTo>
                    <a:pt x="2012" y="406"/>
                  </a:moveTo>
                  <a:lnTo>
                    <a:pt x="2012" y="1989"/>
                  </a:lnTo>
                  <a:lnTo>
                    <a:pt x="417" y="1989"/>
                  </a:lnTo>
                  <a:lnTo>
                    <a:pt x="417" y="406"/>
                  </a:lnTo>
                  <a:close/>
                  <a:moveTo>
                    <a:pt x="298" y="1"/>
                  </a:moveTo>
                  <a:cubicBezTo>
                    <a:pt x="143" y="1"/>
                    <a:pt x="0" y="132"/>
                    <a:pt x="0" y="298"/>
                  </a:cubicBezTo>
                  <a:lnTo>
                    <a:pt x="0" y="2108"/>
                  </a:lnTo>
                  <a:cubicBezTo>
                    <a:pt x="0" y="2275"/>
                    <a:pt x="143" y="2406"/>
                    <a:pt x="298" y="2406"/>
                  </a:cubicBezTo>
                  <a:lnTo>
                    <a:pt x="2119" y="2406"/>
                  </a:lnTo>
                  <a:cubicBezTo>
                    <a:pt x="2286" y="2406"/>
                    <a:pt x="2417" y="2275"/>
                    <a:pt x="2417" y="2108"/>
                  </a:cubicBezTo>
                  <a:lnTo>
                    <a:pt x="2417" y="298"/>
                  </a:lnTo>
                  <a:cubicBezTo>
                    <a:pt x="2417" y="120"/>
                    <a:pt x="2286" y="1"/>
                    <a:pt x="2119"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056;p93"/>
            <p:cNvSpPr/>
            <p:nvPr/>
          </p:nvSpPr>
          <p:spPr>
            <a:xfrm>
              <a:off x="6268658" y="3367351"/>
              <a:ext cx="406464" cy="174208"/>
            </a:xfrm>
            <a:custGeom>
              <a:avLst/>
              <a:gdLst/>
              <a:ahLst/>
              <a:cxnLst/>
              <a:rect l="l" t="t" r="r" b="b"/>
              <a:pathLst>
                <a:path w="12800" h="5486" extrusionOk="0">
                  <a:moveTo>
                    <a:pt x="10419" y="1616"/>
                  </a:moveTo>
                  <a:lnTo>
                    <a:pt x="10419" y="3009"/>
                  </a:lnTo>
                  <a:lnTo>
                    <a:pt x="9573" y="3009"/>
                  </a:lnTo>
                  <a:lnTo>
                    <a:pt x="9573" y="1616"/>
                  </a:lnTo>
                  <a:close/>
                  <a:moveTo>
                    <a:pt x="12395" y="402"/>
                  </a:moveTo>
                  <a:lnTo>
                    <a:pt x="12395" y="414"/>
                  </a:lnTo>
                  <a:lnTo>
                    <a:pt x="12395" y="4224"/>
                  </a:lnTo>
                  <a:lnTo>
                    <a:pt x="12383" y="4236"/>
                  </a:lnTo>
                  <a:lnTo>
                    <a:pt x="10835" y="3807"/>
                  </a:lnTo>
                  <a:lnTo>
                    <a:pt x="10823" y="3795"/>
                  </a:lnTo>
                  <a:lnTo>
                    <a:pt x="10823" y="3224"/>
                  </a:lnTo>
                  <a:lnTo>
                    <a:pt x="10823" y="1414"/>
                  </a:lnTo>
                  <a:lnTo>
                    <a:pt x="10823" y="842"/>
                  </a:lnTo>
                  <a:cubicBezTo>
                    <a:pt x="10823" y="842"/>
                    <a:pt x="10823" y="831"/>
                    <a:pt x="10835" y="831"/>
                  </a:cubicBezTo>
                  <a:lnTo>
                    <a:pt x="12383" y="402"/>
                  </a:lnTo>
                  <a:close/>
                  <a:moveTo>
                    <a:pt x="12362" y="0"/>
                  </a:moveTo>
                  <a:cubicBezTo>
                    <a:pt x="12330" y="0"/>
                    <a:pt x="12297" y="3"/>
                    <a:pt x="12264" y="9"/>
                  </a:cubicBezTo>
                  <a:lnTo>
                    <a:pt x="10716" y="438"/>
                  </a:lnTo>
                  <a:cubicBezTo>
                    <a:pt x="10538" y="485"/>
                    <a:pt x="10407" y="664"/>
                    <a:pt x="10407" y="842"/>
                  </a:cubicBezTo>
                  <a:lnTo>
                    <a:pt x="10407" y="1212"/>
                  </a:lnTo>
                  <a:lnTo>
                    <a:pt x="9549" y="1212"/>
                  </a:lnTo>
                  <a:lnTo>
                    <a:pt x="9549" y="914"/>
                  </a:lnTo>
                  <a:cubicBezTo>
                    <a:pt x="9549" y="819"/>
                    <a:pt x="9466" y="711"/>
                    <a:pt x="9347" y="711"/>
                  </a:cubicBezTo>
                  <a:cubicBezTo>
                    <a:pt x="9228" y="711"/>
                    <a:pt x="9133" y="795"/>
                    <a:pt x="9133" y="914"/>
                  </a:cubicBezTo>
                  <a:lnTo>
                    <a:pt x="9133" y="1414"/>
                  </a:lnTo>
                  <a:lnTo>
                    <a:pt x="9133" y="3224"/>
                  </a:lnTo>
                  <a:lnTo>
                    <a:pt x="9133" y="4986"/>
                  </a:lnTo>
                  <a:cubicBezTo>
                    <a:pt x="9133" y="5045"/>
                    <a:pt x="9085" y="5081"/>
                    <a:pt x="9026" y="5081"/>
                  </a:cubicBezTo>
                  <a:lnTo>
                    <a:pt x="513" y="5081"/>
                  </a:lnTo>
                  <a:cubicBezTo>
                    <a:pt x="453" y="5081"/>
                    <a:pt x="417" y="5045"/>
                    <a:pt x="417" y="4986"/>
                  </a:cubicBezTo>
                  <a:lnTo>
                    <a:pt x="417" y="1854"/>
                  </a:lnTo>
                  <a:cubicBezTo>
                    <a:pt x="417" y="1747"/>
                    <a:pt x="322" y="1652"/>
                    <a:pt x="203" y="1652"/>
                  </a:cubicBezTo>
                  <a:cubicBezTo>
                    <a:pt x="84" y="1652"/>
                    <a:pt x="1" y="1735"/>
                    <a:pt x="1" y="1854"/>
                  </a:cubicBezTo>
                  <a:lnTo>
                    <a:pt x="1" y="4986"/>
                  </a:lnTo>
                  <a:cubicBezTo>
                    <a:pt x="1" y="5260"/>
                    <a:pt x="215" y="5486"/>
                    <a:pt x="501" y="5486"/>
                  </a:cubicBezTo>
                  <a:lnTo>
                    <a:pt x="9014" y="5486"/>
                  </a:lnTo>
                  <a:cubicBezTo>
                    <a:pt x="9299" y="5486"/>
                    <a:pt x="9526" y="5260"/>
                    <a:pt x="9526" y="4986"/>
                  </a:cubicBezTo>
                  <a:lnTo>
                    <a:pt x="9526" y="3414"/>
                  </a:lnTo>
                  <a:lnTo>
                    <a:pt x="10371" y="3414"/>
                  </a:lnTo>
                  <a:lnTo>
                    <a:pt x="10371" y="3795"/>
                  </a:lnTo>
                  <a:cubicBezTo>
                    <a:pt x="10371" y="3986"/>
                    <a:pt x="10502" y="4152"/>
                    <a:pt x="10681" y="4188"/>
                  </a:cubicBezTo>
                  <a:lnTo>
                    <a:pt x="12228" y="4629"/>
                  </a:lnTo>
                  <a:cubicBezTo>
                    <a:pt x="12264" y="4641"/>
                    <a:pt x="12300" y="4641"/>
                    <a:pt x="12347" y="4641"/>
                  </a:cubicBezTo>
                  <a:cubicBezTo>
                    <a:pt x="12443" y="4641"/>
                    <a:pt x="12526" y="4605"/>
                    <a:pt x="12597" y="4545"/>
                  </a:cubicBezTo>
                  <a:cubicBezTo>
                    <a:pt x="12705" y="4474"/>
                    <a:pt x="12764" y="4343"/>
                    <a:pt x="12764" y="4224"/>
                  </a:cubicBezTo>
                  <a:lnTo>
                    <a:pt x="12764" y="426"/>
                  </a:lnTo>
                  <a:cubicBezTo>
                    <a:pt x="12800" y="283"/>
                    <a:pt x="12740" y="164"/>
                    <a:pt x="12633" y="80"/>
                  </a:cubicBezTo>
                  <a:cubicBezTo>
                    <a:pt x="12553" y="27"/>
                    <a:pt x="12459" y="0"/>
                    <a:pt x="12362"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6" name="Google Shape;10547;p94"/>
          <p:cNvGrpSpPr/>
          <p:nvPr/>
        </p:nvGrpSpPr>
        <p:grpSpPr>
          <a:xfrm>
            <a:off x="5901891" y="3040307"/>
            <a:ext cx="754962" cy="578945"/>
            <a:chOff x="3042703" y="1529137"/>
            <a:chExt cx="411535" cy="315587"/>
          </a:xfrm>
        </p:grpSpPr>
        <p:sp>
          <p:nvSpPr>
            <p:cNvPr id="107" name="Google Shape;10548;p94"/>
            <p:cNvSpPr/>
            <p:nvPr/>
          </p:nvSpPr>
          <p:spPr>
            <a:xfrm>
              <a:off x="3042703" y="1529137"/>
              <a:ext cx="411535" cy="315587"/>
            </a:xfrm>
            <a:custGeom>
              <a:avLst/>
              <a:gdLst/>
              <a:ahLst/>
              <a:cxnLst/>
              <a:rect l="l" t="t" r="r" b="b"/>
              <a:pathLst>
                <a:path w="12919" h="9907" extrusionOk="0">
                  <a:moveTo>
                    <a:pt x="191" y="0"/>
                  </a:moveTo>
                  <a:cubicBezTo>
                    <a:pt x="84" y="0"/>
                    <a:pt x="1" y="84"/>
                    <a:pt x="1" y="191"/>
                  </a:cubicBezTo>
                  <a:lnTo>
                    <a:pt x="1" y="9716"/>
                  </a:lnTo>
                  <a:cubicBezTo>
                    <a:pt x="1" y="9823"/>
                    <a:pt x="96" y="9906"/>
                    <a:pt x="191" y="9906"/>
                  </a:cubicBezTo>
                  <a:lnTo>
                    <a:pt x="2394" y="9906"/>
                  </a:lnTo>
                  <a:cubicBezTo>
                    <a:pt x="2501" y="9906"/>
                    <a:pt x="2584" y="9823"/>
                    <a:pt x="2584" y="9716"/>
                  </a:cubicBezTo>
                  <a:cubicBezTo>
                    <a:pt x="2584" y="9609"/>
                    <a:pt x="2501" y="9525"/>
                    <a:pt x="2394" y="9525"/>
                  </a:cubicBezTo>
                  <a:lnTo>
                    <a:pt x="382" y="9525"/>
                  </a:lnTo>
                  <a:lnTo>
                    <a:pt x="382" y="7989"/>
                  </a:lnTo>
                  <a:lnTo>
                    <a:pt x="8287" y="7989"/>
                  </a:lnTo>
                  <a:cubicBezTo>
                    <a:pt x="8394" y="7989"/>
                    <a:pt x="8478" y="7894"/>
                    <a:pt x="8478" y="7799"/>
                  </a:cubicBezTo>
                  <a:cubicBezTo>
                    <a:pt x="8478" y="7692"/>
                    <a:pt x="8394" y="7596"/>
                    <a:pt x="8287" y="7596"/>
                  </a:cubicBezTo>
                  <a:lnTo>
                    <a:pt x="382" y="7596"/>
                  </a:lnTo>
                  <a:lnTo>
                    <a:pt x="382" y="2167"/>
                  </a:lnTo>
                  <a:lnTo>
                    <a:pt x="12550" y="2167"/>
                  </a:lnTo>
                  <a:lnTo>
                    <a:pt x="12550" y="7596"/>
                  </a:lnTo>
                  <a:lnTo>
                    <a:pt x="9287" y="7596"/>
                  </a:lnTo>
                  <a:cubicBezTo>
                    <a:pt x="9180" y="7596"/>
                    <a:pt x="9097" y="7692"/>
                    <a:pt x="9097" y="7799"/>
                  </a:cubicBezTo>
                  <a:cubicBezTo>
                    <a:pt x="9097" y="7894"/>
                    <a:pt x="9180" y="7989"/>
                    <a:pt x="9287" y="7989"/>
                  </a:cubicBezTo>
                  <a:lnTo>
                    <a:pt x="12538" y="7989"/>
                  </a:lnTo>
                  <a:lnTo>
                    <a:pt x="12538" y="9525"/>
                  </a:lnTo>
                  <a:lnTo>
                    <a:pt x="3251" y="9525"/>
                  </a:lnTo>
                  <a:cubicBezTo>
                    <a:pt x="3144" y="9525"/>
                    <a:pt x="3049" y="9609"/>
                    <a:pt x="3049" y="9716"/>
                  </a:cubicBezTo>
                  <a:cubicBezTo>
                    <a:pt x="3049" y="9823"/>
                    <a:pt x="3144" y="9906"/>
                    <a:pt x="3251" y="9906"/>
                  </a:cubicBezTo>
                  <a:lnTo>
                    <a:pt x="12728" y="9906"/>
                  </a:lnTo>
                  <a:cubicBezTo>
                    <a:pt x="12835" y="9906"/>
                    <a:pt x="12919" y="9823"/>
                    <a:pt x="12919" y="9716"/>
                  </a:cubicBezTo>
                  <a:lnTo>
                    <a:pt x="12919" y="191"/>
                  </a:lnTo>
                  <a:cubicBezTo>
                    <a:pt x="12907" y="84"/>
                    <a:pt x="12835" y="0"/>
                    <a:pt x="12728" y="0"/>
                  </a:cubicBezTo>
                  <a:lnTo>
                    <a:pt x="6859" y="0"/>
                  </a:lnTo>
                  <a:cubicBezTo>
                    <a:pt x="6763" y="0"/>
                    <a:pt x="6668" y="84"/>
                    <a:pt x="6668" y="191"/>
                  </a:cubicBezTo>
                  <a:cubicBezTo>
                    <a:pt x="6668" y="298"/>
                    <a:pt x="6763" y="381"/>
                    <a:pt x="6859" y="381"/>
                  </a:cubicBezTo>
                  <a:lnTo>
                    <a:pt x="12538" y="381"/>
                  </a:lnTo>
                  <a:lnTo>
                    <a:pt x="12538" y="1810"/>
                  </a:lnTo>
                  <a:lnTo>
                    <a:pt x="370" y="1810"/>
                  </a:lnTo>
                  <a:lnTo>
                    <a:pt x="370" y="381"/>
                  </a:lnTo>
                  <a:lnTo>
                    <a:pt x="6001" y="381"/>
                  </a:lnTo>
                  <a:cubicBezTo>
                    <a:pt x="6108" y="381"/>
                    <a:pt x="6192" y="298"/>
                    <a:pt x="6192" y="191"/>
                  </a:cubicBezTo>
                  <a:cubicBezTo>
                    <a:pt x="6192" y="84"/>
                    <a:pt x="6097" y="0"/>
                    <a:pt x="6001"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549;p94"/>
            <p:cNvSpPr/>
            <p:nvPr/>
          </p:nvSpPr>
          <p:spPr>
            <a:xfrm>
              <a:off x="3077967" y="1557965"/>
              <a:ext cx="12169" cy="12551"/>
            </a:xfrm>
            <a:custGeom>
              <a:avLst/>
              <a:gdLst/>
              <a:ahLst/>
              <a:cxnLst/>
              <a:rect l="l" t="t" r="r" b="b"/>
              <a:pathLst>
                <a:path w="382" h="394" extrusionOk="0">
                  <a:moveTo>
                    <a:pt x="191" y="0"/>
                  </a:moveTo>
                  <a:cubicBezTo>
                    <a:pt x="84" y="0"/>
                    <a:pt x="1" y="95"/>
                    <a:pt x="1" y="191"/>
                  </a:cubicBezTo>
                  <a:cubicBezTo>
                    <a:pt x="1" y="298"/>
                    <a:pt x="84" y="393"/>
                    <a:pt x="191" y="393"/>
                  </a:cubicBezTo>
                  <a:cubicBezTo>
                    <a:pt x="298" y="393"/>
                    <a:pt x="382" y="298"/>
                    <a:pt x="382" y="191"/>
                  </a:cubicBezTo>
                  <a:cubicBezTo>
                    <a:pt x="382" y="95"/>
                    <a:pt x="298" y="0"/>
                    <a:pt x="191"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550;p94"/>
            <p:cNvSpPr/>
            <p:nvPr/>
          </p:nvSpPr>
          <p:spPr>
            <a:xfrm>
              <a:off x="3099978" y="1557965"/>
              <a:ext cx="12551" cy="12551"/>
            </a:xfrm>
            <a:custGeom>
              <a:avLst/>
              <a:gdLst/>
              <a:ahLst/>
              <a:cxnLst/>
              <a:rect l="l" t="t" r="r" b="b"/>
              <a:pathLst>
                <a:path w="394" h="394" extrusionOk="0">
                  <a:moveTo>
                    <a:pt x="203" y="0"/>
                  </a:moveTo>
                  <a:cubicBezTo>
                    <a:pt x="96" y="0"/>
                    <a:pt x="0" y="95"/>
                    <a:pt x="0" y="191"/>
                  </a:cubicBezTo>
                  <a:cubicBezTo>
                    <a:pt x="0" y="298"/>
                    <a:pt x="96" y="393"/>
                    <a:pt x="203" y="393"/>
                  </a:cubicBezTo>
                  <a:cubicBezTo>
                    <a:pt x="298" y="393"/>
                    <a:pt x="393" y="298"/>
                    <a:pt x="393" y="191"/>
                  </a:cubicBezTo>
                  <a:cubicBezTo>
                    <a:pt x="393" y="95"/>
                    <a:pt x="298" y="0"/>
                    <a:pt x="203"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0551;p94"/>
            <p:cNvSpPr/>
            <p:nvPr/>
          </p:nvSpPr>
          <p:spPr>
            <a:xfrm>
              <a:off x="3122341" y="1557965"/>
              <a:ext cx="12551" cy="12551"/>
            </a:xfrm>
            <a:custGeom>
              <a:avLst/>
              <a:gdLst/>
              <a:ahLst/>
              <a:cxnLst/>
              <a:rect l="l" t="t" r="r" b="b"/>
              <a:pathLst>
                <a:path w="394" h="394" extrusionOk="0">
                  <a:moveTo>
                    <a:pt x="191" y="0"/>
                  </a:moveTo>
                  <a:cubicBezTo>
                    <a:pt x="96" y="0"/>
                    <a:pt x="1" y="95"/>
                    <a:pt x="1" y="191"/>
                  </a:cubicBezTo>
                  <a:cubicBezTo>
                    <a:pt x="1" y="298"/>
                    <a:pt x="96" y="393"/>
                    <a:pt x="191" y="393"/>
                  </a:cubicBezTo>
                  <a:cubicBezTo>
                    <a:pt x="298" y="393"/>
                    <a:pt x="394" y="298"/>
                    <a:pt x="394" y="191"/>
                  </a:cubicBezTo>
                  <a:cubicBezTo>
                    <a:pt x="394" y="95"/>
                    <a:pt x="298" y="0"/>
                    <a:pt x="191"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0552;p94"/>
            <p:cNvSpPr/>
            <p:nvPr/>
          </p:nvSpPr>
          <p:spPr>
            <a:xfrm>
              <a:off x="3342331" y="1557965"/>
              <a:ext cx="79669" cy="12551"/>
            </a:xfrm>
            <a:custGeom>
              <a:avLst/>
              <a:gdLst/>
              <a:ahLst/>
              <a:cxnLst/>
              <a:rect l="l" t="t" r="r" b="b"/>
              <a:pathLst>
                <a:path w="2501" h="394" extrusionOk="0">
                  <a:moveTo>
                    <a:pt x="191" y="0"/>
                  </a:moveTo>
                  <a:cubicBezTo>
                    <a:pt x="84" y="0"/>
                    <a:pt x="0" y="95"/>
                    <a:pt x="0" y="191"/>
                  </a:cubicBezTo>
                  <a:cubicBezTo>
                    <a:pt x="0" y="298"/>
                    <a:pt x="96" y="393"/>
                    <a:pt x="191" y="393"/>
                  </a:cubicBezTo>
                  <a:lnTo>
                    <a:pt x="2310" y="393"/>
                  </a:lnTo>
                  <a:cubicBezTo>
                    <a:pt x="2417" y="393"/>
                    <a:pt x="2501" y="298"/>
                    <a:pt x="2501" y="191"/>
                  </a:cubicBezTo>
                  <a:cubicBezTo>
                    <a:pt x="2501" y="95"/>
                    <a:pt x="2417" y="0"/>
                    <a:pt x="2310"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0553;p94"/>
            <p:cNvSpPr/>
            <p:nvPr/>
          </p:nvSpPr>
          <p:spPr>
            <a:xfrm>
              <a:off x="3306303" y="1557965"/>
              <a:ext cx="26949" cy="12551"/>
            </a:xfrm>
            <a:custGeom>
              <a:avLst/>
              <a:gdLst/>
              <a:ahLst/>
              <a:cxnLst/>
              <a:rect l="l" t="t" r="r" b="b"/>
              <a:pathLst>
                <a:path w="846" h="394" extrusionOk="0">
                  <a:moveTo>
                    <a:pt x="191" y="0"/>
                  </a:moveTo>
                  <a:cubicBezTo>
                    <a:pt x="96" y="0"/>
                    <a:pt x="0" y="95"/>
                    <a:pt x="0" y="191"/>
                  </a:cubicBezTo>
                  <a:cubicBezTo>
                    <a:pt x="0" y="298"/>
                    <a:pt x="96" y="393"/>
                    <a:pt x="191" y="393"/>
                  </a:cubicBezTo>
                  <a:lnTo>
                    <a:pt x="655" y="393"/>
                  </a:lnTo>
                  <a:cubicBezTo>
                    <a:pt x="762" y="393"/>
                    <a:pt x="846" y="298"/>
                    <a:pt x="846" y="191"/>
                  </a:cubicBezTo>
                  <a:cubicBezTo>
                    <a:pt x="846" y="95"/>
                    <a:pt x="762" y="0"/>
                    <a:pt x="655"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554;p94"/>
            <p:cNvSpPr/>
            <p:nvPr/>
          </p:nvSpPr>
          <p:spPr>
            <a:xfrm>
              <a:off x="3165217" y="1622822"/>
              <a:ext cx="166888" cy="121750"/>
            </a:xfrm>
            <a:custGeom>
              <a:avLst/>
              <a:gdLst/>
              <a:ahLst/>
              <a:cxnLst/>
              <a:rect l="l" t="t" r="r" b="b"/>
              <a:pathLst>
                <a:path w="5239" h="3822" extrusionOk="0">
                  <a:moveTo>
                    <a:pt x="4048" y="381"/>
                  </a:moveTo>
                  <a:cubicBezTo>
                    <a:pt x="4489" y="381"/>
                    <a:pt x="4846" y="738"/>
                    <a:pt x="4846" y="1179"/>
                  </a:cubicBezTo>
                  <a:lnTo>
                    <a:pt x="4846" y="2655"/>
                  </a:lnTo>
                  <a:cubicBezTo>
                    <a:pt x="4846" y="3096"/>
                    <a:pt x="4489" y="3453"/>
                    <a:pt x="4048" y="3453"/>
                  </a:cubicBezTo>
                  <a:lnTo>
                    <a:pt x="1155" y="3453"/>
                  </a:lnTo>
                  <a:cubicBezTo>
                    <a:pt x="715" y="3453"/>
                    <a:pt x="357" y="3096"/>
                    <a:pt x="357" y="2655"/>
                  </a:cubicBezTo>
                  <a:lnTo>
                    <a:pt x="357" y="1179"/>
                  </a:lnTo>
                  <a:cubicBezTo>
                    <a:pt x="357" y="738"/>
                    <a:pt x="715" y="381"/>
                    <a:pt x="1155" y="381"/>
                  </a:cubicBezTo>
                  <a:close/>
                  <a:moveTo>
                    <a:pt x="1167" y="0"/>
                  </a:moveTo>
                  <a:cubicBezTo>
                    <a:pt x="512" y="0"/>
                    <a:pt x="0" y="536"/>
                    <a:pt x="0" y="1179"/>
                  </a:cubicBezTo>
                  <a:lnTo>
                    <a:pt x="0" y="2655"/>
                  </a:lnTo>
                  <a:cubicBezTo>
                    <a:pt x="0" y="3310"/>
                    <a:pt x="536" y="3822"/>
                    <a:pt x="1167" y="3822"/>
                  </a:cubicBezTo>
                  <a:lnTo>
                    <a:pt x="4060" y="3822"/>
                  </a:lnTo>
                  <a:cubicBezTo>
                    <a:pt x="4715" y="3822"/>
                    <a:pt x="5239" y="3286"/>
                    <a:pt x="5239" y="2655"/>
                  </a:cubicBezTo>
                  <a:lnTo>
                    <a:pt x="5239" y="1179"/>
                  </a:lnTo>
                  <a:cubicBezTo>
                    <a:pt x="5239" y="524"/>
                    <a:pt x="4703" y="0"/>
                    <a:pt x="4060"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555;p94"/>
            <p:cNvSpPr/>
            <p:nvPr/>
          </p:nvSpPr>
          <p:spPr>
            <a:xfrm>
              <a:off x="3222843" y="1657226"/>
              <a:ext cx="54281" cy="53612"/>
            </a:xfrm>
            <a:custGeom>
              <a:avLst/>
              <a:gdLst/>
              <a:ahLst/>
              <a:cxnLst/>
              <a:rect l="l" t="t" r="r" b="b"/>
              <a:pathLst>
                <a:path w="1704" h="1683" extrusionOk="0">
                  <a:moveTo>
                    <a:pt x="394" y="396"/>
                  </a:moveTo>
                  <a:lnTo>
                    <a:pt x="1287" y="849"/>
                  </a:lnTo>
                  <a:lnTo>
                    <a:pt x="394" y="1278"/>
                  </a:lnTo>
                  <a:lnTo>
                    <a:pt x="394" y="396"/>
                  </a:lnTo>
                  <a:close/>
                  <a:moveTo>
                    <a:pt x="358" y="0"/>
                  </a:moveTo>
                  <a:cubicBezTo>
                    <a:pt x="293" y="0"/>
                    <a:pt x="227" y="18"/>
                    <a:pt x="168" y="51"/>
                  </a:cubicBezTo>
                  <a:cubicBezTo>
                    <a:pt x="61" y="111"/>
                    <a:pt x="1" y="230"/>
                    <a:pt x="1" y="349"/>
                  </a:cubicBezTo>
                  <a:lnTo>
                    <a:pt x="1" y="1325"/>
                  </a:lnTo>
                  <a:cubicBezTo>
                    <a:pt x="1" y="1444"/>
                    <a:pt x="61" y="1563"/>
                    <a:pt x="168" y="1623"/>
                  </a:cubicBezTo>
                  <a:cubicBezTo>
                    <a:pt x="227" y="1647"/>
                    <a:pt x="287" y="1682"/>
                    <a:pt x="358" y="1682"/>
                  </a:cubicBezTo>
                  <a:cubicBezTo>
                    <a:pt x="418" y="1682"/>
                    <a:pt x="465" y="1659"/>
                    <a:pt x="513" y="1647"/>
                  </a:cubicBezTo>
                  <a:lnTo>
                    <a:pt x="1489" y="1170"/>
                  </a:lnTo>
                  <a:cubicBezTo>
                    <a:pt x="1608" y="1111"/>
                    <a:pt x="1680" y="992"/>
                    <a:pt x="1680" y="861"/>
                  </a:cubicBezTo>
                  <a:cubicBezTo>
                    <a:pt x="1704" y="706"/>
                    <a:pt x="1620" y="575"/>
                    <a:pt x="1489" y="516"/>
                  </a:cubicBezTo>
                  <a:lnTo>
                    <a:pt x="513" y="39"/>
                  </a:lnTo>
                  <a:cubicBezTo>
                    <a:pt x="465" y="12"/>
                    <a:pt x="412" y="0"/>
                    <a:pt x="358"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556;p94"/>
            <p:cNvSpPr/>
            <p:nvPr/>
          </p:nvSpPr>
          <p:spPr>
            <a:xfrm>
              <a:off x="3087459" y="1800700"/>
              <a:ext cx="160454" cy="12519"/>
            </a:xfrm>
            <a:custGeom>
              <a:avLst/>
              <a:gdLst/>
              <a:ahLst/>
              <a:cxnLst/>
              <a:rect l="l" t="t" r="r" b="b"/>
              <a:pathLst>
                <a:path w="5037" h="393" extrusionOk="0">
                  <a:moveTo>
                    <a:pt x="191" y="0"/>
                  </a:moveTo>
                  <a:cubicBezTo>
                    <a:pt x="84" y="0"/>
                    <a:pt x="0" y="95"/>
                    <a:pt x="0" y="191"/>
                  </a:cubicBezTo>
                  <a:cubicBezTo>
                    <a:pt x="0" y="298"/>
                    <a:pt x="84" y="393"/>
                    <a:pt x="191" y="393"/>
                  </a:cubicBezTo>
                  <a:lnTo>
                    <a:pt x="4846" y="393"/>
                  </a:lnTo>
                  <a:cubicBezTo>
                    <a:pt x="4953" y="393"/>
                    <a:pt x="5037" y="298"/>
                    <a:pt x="5037" y="191"/>
                  </a:cubicBezTo>
                  <a:cubicBezTo>
                    <a:pt x="5037" y="95"/>
                    <a:pt x="4953" y="0"/>
                    <a:pt x="4846"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557;p94"/>
            <p:cNvSpPr/>
            <p:nvPr/>
          </p:nvSpPr>
          <p:spPr>
            <a:xfrm>
              <a:off x="3368866" y="1800318"/>
              <a:ext cx="43673" cy="12169"/>
            </a:xfrm>
            <a:custGeom>
              <a:avLst/>
              <a:gdLst/>
              <a:ahLst/>
              <a:cxnLst/>
              <a:rect l="l" t="t" r="r" b="b"/>
              <a:pathLst>
                <a:path w="1371" h="382" extrusionOk="0">
                  <a:moveTo>
                    <a:pt x="191" y="0"/>
                  </a:moveTo>
                  <a:cubicBezTo>
                    <a:pt x="84" y="0"/>
                    <a:pt x="1" y="84"/>
                    <a:pt x="1" y="191"/>
                  </a:cubicBezTo>
                  <a:cubicBezTo>
                    <a:pt x="1" y="298"/>
                    <a:pt x="96" y="381"/>
                    <a:pt x="191" y="381"/>
                  </a:cubicBezTo>
                  <a:lnTo>
                    <a:pt x="1180" y="381"/>
                  </a:lnTo>
                  <a:cubicBezTo>
                    <a:pt x="1287" y="381"/>
                    <a:pt x="1370" y="298"/>
                    <a:pt x="1370" y="191"/>
                  </a:cubicBezTo>
                  <a:cubicBezTo>
                    <a:pt x="1370" y="84"/>
                    <a:pt x="1287" y="0"/>
                    <a:pt x="1180"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7" name="Google Shape;12530;p97"/>
          <p:cNvGrpSpPr/>
          <p:nvPr/>
        </p:nvGrpSpPr>
        <p:grpSpPr>
          <a:xfrm>
            <a:off x="3574822" y="3080836"/>
            <a:ext cx="758389" cy="570435"/>
            <a:chOff x="2194468" y="2938865"/>
            <a:chExt cx="355993" cy="267766"/>
          </a:xfrm>
        </p:grpSpPr>
        <p:sp>
          <p:nvSpPr>
            <p:cNvPr id="118" name="Google Shape;12531;p97"/>
            <p:cNvSpPr/>
            <p:nvPr/>
          </p:nvSpPr>
          <p:spPr>
            <a:xfrm>
              <a:off x="2194468" y="2938865"/>
              <a:ext cx="355993" cy="267766"/>
            </a:xfrm>
            <a:custGeom>
              <a:avLst/>
              <a:gdLst/>
              <a:ahLst/>
              <a:cxnLst/>
              <a:rect l="l" t="t" r="r" b="b"/>
              <a:pathLst>
                <a:path w="11193" h="8419" extrusionOk="0">
                  <a:moveTo>
                    <a:pt x="10859" y="1727"/>
                  </a:moveTo>
                  <a:lnTo>
                    <a:pt x="10859" y="7692"/>
                  </a:lnTo>
                  <a:cubicBezTo>
                    <a:pt x="10859" y="7919"/>
                    <a:pt x="10680" y="8097"/>
                    <a:pt x="10466" y="8097"/>
                  </a:cubicBezTo>
                  <a:lnTo>
                    <a:pt x="727" y="8097"/>
                  </a:lnTo>
                  <a:cubicBezTo>
                    <a:pt x="501" y="8097"/>
                    <a:pt x="322" y="7919"/>
                    <a:pt x="322" y="7692"/>
                  </a:cubicBezTo>
                  <a:lnTo>
                    <a:pt x="322" y="1727"/>
                  </a:lnTo>
                  <a:close/>
                  <a:moveTo>
                    <a:pt x="727" y="1"/>
                  </a:moveTo>
                  <a:cubicBezTo>
                    <a:pt x="322" y="1"/>
                    <a:pt x="0" y="322"/>
                    <a:pt x="0" y="727"/>
                  </a:cubicBezTo>
                  <a:lnTo>
                    <a:pt x="0" y="7692"/>
                  </a:lnTo>
                  <a:cubicBezTo>
                    <a:pt x="0" y="8097"/>
                    <a:pt x="322" y="8419"/>
                    <a:pt x="727" y="8419"/>
                  </a:cubicBezTo>
                  <a:lnTo>
                    <a:pt x="10466" y="8419"/>
                  </a:lnTo>
                  <a:cubicBezTo>
                    <a:pt x="10859" y="8419"/>
                    <a:pt x="11192" y="8097"/>
                    <a:pt x="11192" y="7692"/>
                  </a:cubicBezTo>
                  <a:lnTo>
                    <a:pt x="11192" y="727"/>
                  </a:lnTo>
                  <a:cubicBezTo>
                    <a:pt x="11192" y="322"/>
                    <a:pt x="10859" y="1"/>
                    <a:pt x="10466" y="1"/>
                  </a:cubicBezTo>
                  <a:lnTo>
                    <a:pt x="3644" y="1"/>
                  </a:lnTo>
                  <a:cubicBezTo>
                    <a:pt x="3560" y="1"/>
                    <a:pt x="3477" y="72"/>
                    <a:pt x="3477" y="168"/>
                  </a:cubicBezTo>
                  <a:cubicBezTo>
                    <a:pt x="3477" y="251"/>
                    <a:pt x="3560" y="322"/>
                    <a:pt x="3644" y="322"/>
                  </a:cubicBezTo>
                  <a:lnTo>
                    <a:pt x="10466" y="322"/>
                  </a:lnTo>
                  <a:cubicBezTo>
                    <a:pt x="10680" y="322"/>
                    <a:pt x="10859" y="501"/>
                    <a:pt x="10859" y="727"/>
                  </a:cubicBezTo>
                  <a:lnTo>
                    <a:pt x="10859" y="1394"/>
                  </a:lnTo>
                  <a:lnTo>
                    <a:pt x="322" y="1394"/>
                  </a:lnTo>
                  <a:lnTo>
                    <a:pt x="322" y="727"/>
                  </a:lnTo>
                  <a:cubicBezTo>
                    <a:pt x="322" y="501"/>
                    <a:pt x="501" y="322"/>
                    <a:pt x="727" y="322"/>
                  </a:cubicBezTo>
                  <a:lnTo>
                    <a:pt x="2989" y="322"/>
                  </a:lnTo>
                  <a:cubicBezTo>
                    <a:pt x="3084" y="322"/>
                    <a:pt x="3156" y="251"/>
                    <a:pt x="3156" y="156"/>
                  </a:cubicBezTo>
                  <a:cubicBezTo>
                    <a:pt x="3156" y="72"/>
                    <a:pt x="3084" y="1"/>
                    <a:pt x="2989"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2532;p97"/>
            <p:cNvSpPr/>
            <p:nvPr/>
          </p:nvSpPr>
          <p:spPr>
            <a:xfrm>
              <a:off x="2217940" y="3005528"/>
              <a:ext cx="39025" cy="10623"/>
            </a:xfrm>
            <a:custGeom>
              <a:avLst/>
              <a:gdLst/>
              <a:ahLst/>
              <a:cxnLst/>
              <a:rect l="l" t="t" r="r" b="b"/>
              <a:pathLst>
                <a:path w="1227" h="334" extrusionOk="0">
                  <a:moveTo>
                    <a:pt x="167" y="0"/>
                  </a:moveTo>
                  <a:cubicBezTo>
                    <a:pt x="84" y="0"/>
                    <a:pt x="1" y="72"/>
                    <a:pt x="1" y="167"/>
                  </a:cubicBezTo>
                  <a:cubicBezTo>
                    <a:pt x="1" y="251"/>
                    <a:pt x="84" y="334"/>
                    <a:pt x="167" y="334"/>
                  </a:cubicBezTo>
                  <a:lnTo>
                    <a:pt x="1060" y="334"/>
                  </a:lnTo>
                  <a:cubicBezTo>
                    <a:pt x="1156" y="334"/>
                    <a:pt x="1227" y="251"/>
                    <a:pt x="1227" y="167"/>
                  </a:cubicBezTo>
                  <a:cubicBezTo>
                    <a:pt x="1227" y="72"/>
                    <a:pt x="1156" y="0"/>
                    <a:pt x="1060"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533;p97"/>
            <p:cNvSpPr/>
            <p:nvPr/>
          </p:nvSpPr>
          <p:spPr>
            <a:xfrm>
              <a:off x="2270959" y="3005528"/>
              <a:ext cx="39025" cy="10623"/>
            </a:xfrm>
            <a:custGeom>
              <a:avLst/>
              <a:gdLst/>
              <a:ahLst/>
              <a:cxnLst/>
              <a:rect l="l" t="t" r="r" b="b"/>
              <a:pathLst>
                <a:path w="1227" h="334" extrusionOk="0">
                  <a:moveTo>
                    <a:pt x="167" y="0"/>
                  </a:moveTo>
                  <a:cubicBezTo>
                    <a:pt x="84" y="0"/>
                    <a:pt x="1" y="72"/>
                    <a:pt x="1" y="167"/>
                  </a:cubicBezTo>
                  <a:cubicBezTo>
                    <a:pt x="1" y="251"/>
                    <a:pt x="84" y="334"/>
                    <a:pt x="167" y="334"/>
                  </a:cubicBezTo>
                  <a:lnTo>
                    <a:pt x="1060" y="334"/>
                  </a:lnTo>
                  <a:cubicBezTo>
                    <a:pt x="1155" y="334"/>
                    <a:pt x="1227" y="251"/>
                    <a:pt x="1227" y="167"/>
                  </a:cubicBezTo>
                  <a:cubicBezTo>
                    <a:pt x="1227" y="72"/>
                    <a:pt x="1155" y="0"/>
                    <a:pt x="1060"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534;p97"/>
            <p:cNvSpPr/>
            <p:nvPr/>
          </p:nvSpPr>
          <p:spPr>
            <a:xfrm>
              <a:off x="2323978" y="3005528"/>
              <a:ext cx="39025" cy="10623"/>
            </a:xfrm>
            <a:custGeom>
              <a:avLst/>
              <a:gdLst/>
              <a:ahLst/>
              <a:cxnLst/>
              <a:rect l="l" t="t" r="r" b="b"/>
              <a:pathLst>
                <a:path w="1227" h="334" extrusionOk="0">
                  <a:moveTo>
                    <a:pt x="167" y="0"/>
                  </a:moveTo>
                  <a:cubicBezTo>
                    <a:pt x="84" y="0"/>
                    <a:pt x="0" y="72"/>
                    <a:pt x="0" y="167"/>
                  </a:cubicBezTo>
                  <a:cubicBezTo>
                    <a:pt x="0" y="251"/>
                    <a:pt x="84" y="334"/>
                    <a:pt x="167" y="334"/>
                  </a:cubicBezTo>
                  <a:lnTo>
                    <a:pt x="1060" y="334"/>
                  </a:lnTo>
                  <a:cubicBezTo>
                    <a:pt x="1155" y="334"/>
                    <a:pt x="1227" y="251"/>
                    <a:pt x="1227" y="167"/>
                  </a:cubicBezTo>
                  <a:cubicBezTo>
                    <a:pt x="1227" y="72"/>
                    <a:pt x="1155" y="0"/>
                    <a:pt x="1060"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535;p97"/>
            <p:cNvSpPr/>
            <p:nvPr/>
          </p:nvSpPr>
          <p:spPr>
            <a:xfrm>
              <a:off x="2376996" y="3005528"/>
              <a:ext cx="39025" cy="10623"/>
            </a:xfrm>
            <a:custGeom>
              <a:avLst/>
              <a:gdLst/>
              <a:ahLst/>
              <a:cxnLst/>
              <a:rect l="l" t="t" r="r" b="b"/>
              <a:pathLst>
                <a:path w="1227" h="334" extrusionOk="0">
                  <a:moveTo>
                    <a:pt x="167" y="0"/>
                  </a:moveTo>
                  <a:cubicBezTo>
                    <a:pt x="72" y="0"/>
                    <a:pt x="0" y="72"/>
                    <a:pt x="0" y="167"/>
                  </a:cubicBezTo>
                  <a:cubicBezTo>
                    <a:pt x="0" y="251"/>
                    <a:pt x="72" y="334"/>
                    <a:pt x="167" y="334"/>
                  </a:cubicBezTo>
                  <a:lnTo>
                    <a:pt x="1060" y="334"/>
                  </a:lnTo>
                  <a:cubicBezTo>
                    <a:pt x="1155" y="334"/>
                    <a:pt x="1227" y="251"/>
                    <a:pt x="1227" y="167"/>
                  </a:cubicBezTo>
                  <a:cubicBezTo>
                    <a:pt x="1227" y="72"/>
                    <a:pt x="1155" y="0"/>
                    <a:pt x="1060"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536;p97"/>
            <p:cNvSpPr/>
            <p:nvPr/>
          </p:nvSpPr>
          <p:spPr>
            <a:xfrm>
              <a:off x="2429634" y="3005528"/>
              <a:ext cx="39025" cy="10623"/>
            </a:xfrm>
            <a:custGeom>
              <a:avLst/>
              <a:gdLst/>
              <a:ahLst/>
              <a:cxnLst/>
              <a:rect l="l" t="t" r="r" b="b"/>
              <a:pathLst>
                <a:path w="1227" h="334" extrusionOk="0">
                  <a:moveTo>
                    <a:pt x="167" y="0"/>
                  </a:moveTo>
                  <a:cubicBezTo>
                    <a:pt x="72" y="0"/>
                    <a:pt x="0" y="72"/>
                    <a:pt x="0" y="167"/>
                  </a:cubicBezTo>
                  <a:cubicBezTo>
                    <a:pt x="0" y="251"/>
                    <a:pt x="72" y="334"/>
                    <a:pt x="167" y="334"/>
                  </a:cubicBezTo>
                  <a:lnTo>
                    <a:pt x="1060" y="334"/>
                  </a:lnTo>
                  <a:cubicBezTo>
                    <a:pt x="1143" y="334"/>
                    <a:pt x="1227" y="251"/>
                    <a:pt x="1227" y="167"/>
                  </a:cubicBezTo>
                  <a:cubicBezTo>
                    <a:pt x="1227" y="72"/>
                    <a:pt x="1143" y="0"/>
                    <a:pt x="1060"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537;p97"/>
            <p:cNvSpPr/>
            <p:nvPr/>
          </p:nvSpPr>
          <p:spPr>
            <a:xfrm>
              <a:off x="2482653" y="3005528"/>
              <a:ext cx="39025" cy="10623"/>
            </a:xfrm>
            <a:custGeom>
              <a:avLst/>
              <a:gdLst/>
              <a:ahLst/>
              <a:cxnLst/>
              <a:rect l="l" t="t" r="r" b="b"/>
              <a:pathLst>
                <a:path w="1227" h="334" extrusionOk="0">
                  <a:moveTo>
                    <a:pt x="167" y="0"/>
                  </a:moveTo>
                  <a:cubicBezTo>
                    <a:pt x="72" y="0"/>
                    <a:pt x="0" y="72"/>
                    <a:pt x="0" y="167"/>
                  </a:cubicBezTo>
                  <a:cubicBezTo>
                    <a:pt x="0" y="251"/>
                    <a:pt x="72" y="334"/>
                    <a:pt x="167" y="334"/>
                  </a:cubicBezTo>
                  <a:lnTo>
                    <a:pt x="1060" y="334"/>
                  </a:lnTo>
                  <a:cubicBezTo>
                    <a:pt x="1143" y="334"/>
                    <a:pt x="1226" y="251"/>
                    <a:pt x="1226" y="167"/>
                  </a:cubicBezTo>
                  <a:cubicBezTo>
                    <a:pt x="1215" y="72"/>
                    <a:pt x="1143" y="0"/>
                    <a:pt x="1060"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38;p97"/>
            <p:cNvSpPr/>
            <p:nvPr/>
          </p:nvSpPr>
          <p:spPr>
            <a:xfrm>
              <a:off x="2223251" y="2962369"/>
              <a:ext cx="259433" cy="10623"/>
            </a:xfrm>
            <a:custGeom>
              <a:avLst/>
              <a:gdLst/>
              <a:ahLst/>
              <a:cxnLst/>
              <a:rect l="l" t="t" r="r" b="b"/>
              <a:pathLst>
                <a:path w="8157" h="334" extrusionOk="0">
                  <a:moveTo>
                    <a:pt x="167" y="0"/>
                  </a:moveTo>
                  <a:cubicBezTo>
                    <a:pt x="72" y="0"/>
                    <a:pt x="0" y="84"/>
                    <a:pt x="0" y="167"/>
                  </a:cubicBezTo>
                  <a:cubicBezTo>
                    <a:pt x="0" y="262"/>
                    <a:pt x="72" y="334"/>
                    <a:pt x="167" y="334"/>
                  </a:cubicBezTo>
                  <a:lnTo>
                    <a:pt x="7989" y="334"/>
                  </a:lnTo>
                  <a:cubicBezTo>
                    <a:pt x="8085" y="334"/>
                    <a:pt x="8156" y="262"/>
                    <a:pt x="8156" y="167"/>
                  </a:cubicBezTo>
                  <a:cubicBezTo>
                    <a:pt x="8156" y="84"/>
                    <a:pt x="8085" y="0"/>
                    <a:pt x="7989"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539;p97"/>
            <p:cNvSpPr/>
            <p:nvPr/>
          </p:nvSpPr>
          <p:spPr>
            <a:xfrm>
              <a:off x="2502340" y="2954927"/>
              <a:ext cx="30692" cy="25635"/>
            </a:xfrm>
            <a:custGeom>
              <a:avLst/>
              <a:gdLst/>
              <a:ahLst/>
              <a:cxnLst/>
              <a:rect l="l" t="t" r="r" b="b"/>
              <a:pathLst>
                <a:path w="965" h="806" extrusionOk="0">
                  <a:moveTo>
                    <a:pt x="228" y="0"/>
                  </a:moveTo>
                  <a:cubicBezTo>
                    <a:pt x="183" y="0"/>
                    <a:pt x="139" y="18"/>
                    <a:pt x="107" y="56"/>
                  </a:cubicBezTo>
                  <a:cubicBezTo>
                    <a:pt x="48" y="139"/>
                    <a:pt x="48" y="234"/>
                    <a:pt x="119" y="294"/>
                  </a:cubicBezTo>
                  <a:lnTo>
                    <a:pt x="238" y="401"/>
                  </a:lnTo>
                  <a:lnTo>
                    <a:pt x="119" y="508"/>
                  </a:lnTo>
                  <a:cubicBezTo>
                    <a:pt x="0" y="615"/>
                    <a:pt x="84" y="806"/>
                    <a:pt x="226" y="806"/>
                  </a:cubicBezTo>
                  <a:cubicBezTo>
                    <a:pt x="334" y="806"/>
                    <a:pt x="357" y="734"/>
                    <a:pt x="488" y="627"/>
                  </a:cubicBezTo>
                  <a:cubicBezTo>
                    <a:pt x="596" y="734"/>
                    <a:pt x="643" y="806"/>
                    <a:pt x="738" y="806"/>
                  </a:cubicBezTo>
                  <a:cubicBezTo>
                    <a:pt x="881" y="806"/>
                    <a:pt x="965" y="615"/>
                    <a:pt x="846" y="508"/>
                  </a:cubicBezTo>
                  <a:lnTo>
                    <a:pt x="750" y="401"/>
                  </a:lnTo>
                  <a:lnTo>
                    <a:pt x="869" y="294"/>
                  </a:lnTo>
                  <a:cubicBezTo>
                    <a:pt x="941" y="234"/>
                    <a:pt x="941" y="139"/>
                    <a:pt x="881" y="56"/>
                  </a:cubicBezTo>
                  <a:cubicBezTo>
                    <a:pt x="850" y="18"/>
                    <a:pt x="806" y="0"/>
                    <a:pt x="761" y="0"/>
                  </a:cubicBezTo>
                  <a:cubicBezTo>
                    <a:pt x="720" y="0"/>
                    <a:pt x="677" y="15"/>
                    <a:pt x="643" y="44"/>
                  </a:cubicBezTo>
                  <a:lnTo>
                    <a:pt x="500" y="175"/>
                  </a:lnTo>
                  <a:lnTo>
                    <a:pt x="346" y="44"/>
                  </a:lnTo>
                  <a:cubicBezTo>
                    <a:pt x="311" y="15"/>
                    <a:pt x="269" y="0"/>
                    <a:pt x="228"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540;p97"/>
            <p:cNvSpPr/>
            <p:nvPr/>
          </p:nvSpPr>
          <p:spPr>
            <a:xfrm>
              <a:off x="2217940" y="3032404"/>
              <a:ext cx="101140" cy="83361"/>
            </a:xfrm>
            <a:custGeom>
              <a:avLst/>
              <a:gdLst/>
              <a:ahLst/>
              <a:cxnLst/>
              <a:rect l="l" t="t" r="r" b="b"/>
              <a:pathLst>
                <a:path w="3180" h="2621" extrusionOk="0">
                  <a:moveTo>
                    <a:pt x="525" y="1"/>
                  </a:moveTo>
                  <a:cubicBezTo>
                    <a:pt x="227" y="1"/>
                    <a:pt x="1" y="239"/>
                    <a:pt x="1" y="525"/>
                  </a:cubicBezTo>
                  <a:lnTo>
                    <a:pt x="1" y="2465"/>
                  </a:lnTo>
                  <a:cubicBezTo>
                    <a:pt x="1" y="2549"/>
                    <a:pt x="84" y="2620"/>
                    <a:pt x="167" y="2620"/>
                  </a:cubicBezTo>
                  <a:cubicBezTo>
                    <a:pt x="263" y="2620"/>
                    <a:pt x="334" y="2549"/>
                    <a:pt x="334" y="2465"/>
                  </a:cubicBezTo>
                  <a:lnTo>
                    <a:pt x="334" y="525"/>
                  </a:lnTo>
                  <a:cubicBezTo>
                    <a:pt x="334" y="418"/>
                    <a:pt x="417" y="334"/>
                    <a:pt x="525" y="334"/>
                  </a:cubicBezTo>
                  <a:lnTo>
                    <a:pt x="3013" y="334"/>
                  </a:lnTo>
                  <a:cubicBezTo>
                    <a:pt x="3096" y="334"/>
                    <a:pt x="3180" y="263"/>
                    <a:pt x="3180" y="168"/>
                  </a:cubicBezTo>
                  <a:cubicBezTo>
                    <a:pt x="3180" y="84"/>
                    <a:pt x="3096" y="1"/>
                    <a:pt x="3013"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541;p97"/>
            <p:cNvSpPr/>
            <p:nvPr/>
          </p:nvSpPr>
          <p:spPr>
            <a:xfrm>
              <a:off x="2217558" y="3082401"/>
              <a:ext cx="133708" cy="96592"/>
            </a:xfrm>
            <a:custGeom>
              <a:avLst/>
              <a:gdLst/>
              <a:ahLst/>
              <a:cxnLst/>
              <a:rect l="l" t="t" r="r" b="b"/>
              <a:pathLst>
                <a:path w="4204" h="3037" extrusionOk="0">
                  <a:moveTo>
                    <a:pt x="1918" y="322"/>
                  </a:moveTo>
                  <a:cubicBezTo>
                    <a:pt x="2061" y="322"/>
                    <a:pt x="2180" y="393"/>
                    <a:pt x="2239" y="512"/>
                  </a:cubicBezTo>
                  <a:lnTo>
                    <a:pt x="2549" y="1143"/>
                  </a:lnTo>
                  <a:cubicBezTo>
                    <a:pt x="2382" y="1322"/>
                    <a:pt x="2156" y="1405"/>
                    <a:pt x="1918" y="1405"/>
                  </a:cubicBezTo>
                  <a:cubicBezTo>
                    <a:pt x="1680" y="1405"/>
                    <a:pt x="1465" y="1298"/>
                    <a:pt x="1299" y="1143"/>
                  </a:cubicBezTo>
                  <a:lnTo>
                    <a:pt x="1608" y="512"/>
                  </a:lnTo>
                  <a:cubicBezTo>
                    <a:pt x="1668" y="393"/>
                    <a:pt x="1787" y="322"/>
                    <a:pt x="1918" y="322"/>
                  </a:cubicBezTo>
                  <a:close/>
                  <a:moveTo>
                    <a:pt x="2727" y="1453"/>
                  </a:moveTo>
                  <a:lnTo>
                    <a:pt x="3346" y="2691"/>
                  </a:lnTo>
                  <a:lnTo>
                    <a:pt x="525" y="2691"/>
                  </a:lnTo>
                  <a:lnTo>
                    <a:pt x="1144" y="1453"/>
                  </a:lnTo>
                  <a:cubicBezTo>
                    <a:pt x="1370" y="1644"/>
                    <a:pt x="1644" y="1751"/>
                    <a:pt x="1941" y="1751"/>
                  </a:cubicBezTo>
                  <a:cubicBezTo>
                    <a:pt x="2239" y="1751"/>
                    <a:pt x="2501" y="1644"/>
                    <a:pt x="2727" y="1453"/>
                  </a:cubicBezTo>
                  <a:close/>
                  <a:moveTo>
                    <a:pt x="1918" y="0"/>
                  </a:moveTo>
                  <a:cubicBezTo>
                    <a:pt x="1668" y="0"/>
                    <a:pt x="1430" y="143"/>
                    <a:pt x="1310" y="370"/>
                  </a:cubicBezTo>
                  <a:lnTo>
                    <a:pt x="941" y="1084"/>
                  </a:lnTo>
                  <a:lnTo>
                    <a:pt x="322" y="2275"/>
                  </a:lnTo>
                  <a:lnTo>
                    <a:pt x="322" y="1572"/>
                  </a:lnTo>
                  <a:cubicBezTo>
                    <a:pt x="322" y="1489"/>
                    <a:pt x="251" y="1405"/>
                    <a:pt x="167" y="1405"/>
                  </a:cubicBezTo>
                  <a:cubicBezTo>
                    <a:pt x="72" y="1405"/>
                    <a:pt x="1" y="1489"/>
                    <a:pt x="1" y="1572"/>
                  </a:cubicBezTo>
                  <a:lnTo>
                    <a:pt x="1" y="2501"/>
                  </a:lnTo>
                  <a:cubicBezTo>
                    <a:pt x="1" y="2644"/>
                    <a:pt x="60" y="2775"/>
                    <a:pt x="167" y="2882"/>
                  </a:cubicBezTo>
                  <a:cubicBezTo>
                    <a:pt x="263" y="2977"/>
                    <a:pt x="382" y="3037"/>
                    <a:pt x="525" y="3037"/>
                  </a:cubicBezTo>
                  <a:lnTo>
                    <a:pt x="4001" y="3037"/>
                  </a:lnTo>
                  <a:cubicBezTo>
                    <a:pt x="4097" y="3037"/>
                    <a:pt x="4168" y="2953"/>
                    <a:pt x="4168" y="2870"/>
                  </a:cubicBezTo>
                  <a:cubicBezTo>
                    <a:pt x="4204" y="2763"/>
                    <a:pt x="4120" y="2691"/>
                    <a:pt x="4037" y="2691"/>
                  </a:cubicBezTo>
                  <a:lnTo>
                    <a:pt x="3704" y="2691"/>
                  </a:lnTo>
                  <a:lnTo>
                    <a:pt x="2537" y="370"/>
                  </a:lnTo>
                  <a:cubicBezTo>
                    <a:pt x="2418" y="131"/>
                    <a:pt x="2180" y="0"/>
                    <a:pt x="1918"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542;p97"/>
            <p:cNvSpPr/>
            <p:nvPr/>
          </p:nvSpPr>
          <p:spPr>
            <a:xfrm>
              <a:off x="2329671" y="3032404"/>
              <a:ext cx="82566" cy="145444"/>
            </a:xfrm>
            <a:custGeom>
              <a:avLst/>
              <a:gdLst/>
              <a:ahLst/>
              <a:cxnLst/>
              <a:rect l="l" t="t" r="r" b="b"/>
              <a:pathLst>
                <a:path w="2596" h="4573" extrusionOk="0">
                  <a:moveTo>
                    <a:pt x="167" y="1"/>
                  </a:moveTo>
                  <a:cubicBezTo>
                    <a:pt x="71" y="1"/>
                    <a:pt x="0" y="84"/>
                    <a:pt x="0" y="168"/>
                  </a:cubicBezTo>
                  <a:cubicBezTo>
                    <a:pt x="0" y="263"/>
                    <a:pt x="71" y="334"/>
                    <a:pt x="167" y="334"/>
                  </a:cubicBezTo>
                  <a:lnTo>
                    <a:pt x="2072" y="334"/>
                  </a:lnTo>
                  <a:cubicBezTo>
                    <a:pt x="2179" y="334"/>
                    <a:pt x="2262" y="418"/>
                    <a:pt x="2262" y="525"/>
                  </a:cubicBezTo>
                  <a:lnTo>
                    <a:pt x="2262" y="4049"/>
                  </a:lnTo>
                  <a:cubicBezTo>
                    <a:pt x="2262" y="4156"/>
                    <a:pt x="2179" y="4251"/>
                    <a:pt x="2072" y="4251"/>
                  </a:cubicBezTo>
                  <a:lnTo>
                    <a:pt x="1179" y="4251"/>
                  </a:lnTo>
                  <a:cubicBezTo>
                    <a:pt x="1095" y="4251"/>
                    <a:pt x="1012" y="4323"/>
                    <a:pt x="1012" y="4406"/>
                  </a:cubicBezTo>
                  <a:cubicBezTo>
                    <a:pt x="1012" y="4501"/>
                    <a:pt x="1095" y="4573"/>
                    <a:pt x="1179" y="4573"/>
                  </a:cubicBezTo>
                  <a:lnTo>
                    <a:pt x="2072" y="4573"/>
                  </a:lnTo>
                  <a:cubicBezTo>
                    <a:pt x="2369" y="4573"/>
                    <a:pt x="2596" y="4335"/>
                    <a:pt x="2596" y="4049"/>
                  </a:cubicBezTo>
                  <a:lnTo>
                    <a:pt x="2596" y="525"/>
                  </a:lnTo>
                  <a:cubicBezTo>
                    <a:pt x="2596" y="239"/>
                    <a:pt x="2357" y="1"/>
                    <a:pt x="2072"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2543;p97"/>
            <p:cNvSpPr/>
            <p:nvPr/>
          </p:nvSpPr>
          <p:spPr>
            <a:xfrm>
              <a:off x="2437585" y="3032404"/>
              <a:ext cx="84092" cy="10655"/>
            </a:xfrm>
            <a:custGeom>
              <a:avLst/>
              <a:gdLst/>
              <a:ahLst/>
              <a:cxnLst/>
              <a:rect l="l" t="t" r="r" b="b"/>
              <a:pathLst>
                <a:path w="2644" h="335" extrusionOk="0">
                  <a:moveTo>
                    <a:pt x="167" y="1"/>
                  </a:moveTo>
                  <a:cubicBezTo>
                    <a:pt x="84" y="1"/>
                    <a:pt x="0" y="84"/>
                    <a:pt x="0" y="168"/>
                  </a:cubicBezTo>
                  <a:cubicBezTo>
                    <a:pt x="0" y="263"/>
                    <a:pt x="84" y="334"/>
                    <a:pt x="167" y="334"/>
                  </a:cubicBezTo>
                  <a:lnTo>
                    <a:pt x="2477" y="334"/>
                  </a:lnTo>
                  <a:cubicBezTo>
                    <a:pt x="2560" y="334"/>
                    <a:pt x="2643" y="263"/>
                    <a:pt x="2643" y="168"/>
                  </a:cubicBezTo>
                  <a:cubicBezTo>
                    <a:pt x="2632" y="84"/>
                    <a:pt x="2560" y="1"/>
                    <a:pt x="2477"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2544;p97"/>
            <p:cNvSpPr/>
            <p:nvPr/>
          </p:nvSpPr>
          <p:spPr>
            <a:xfrm>
              <a:off x="2427344" y="3055144"/>
              <a:ext cx="94334" cy="10623"/>
            </a:xfrm>
            <a:custGeom>
              <a:avLst/>
              <a:gdLst/>
              <a:ahLst/>
              <a:cxnLst/>
              <a:rect l="l" t="t" r="r" b="b"/>
              <a:pathLst>
                <a:path w="2966" h="334" extrusionOk="0">
                  <a:moveTo>
                    <a:pt x="168" y="0"/>
                  </a:moveTo>
                  <a:cubicBezTo>
                    <a:pt x="72" y="0"/>
                    <a:pt x="1" y="84"/>
                    <a:pt x="1" y="167"/>
                  </a:cubicBezTo>
                  <a:cubicBezTo>
                    <a:pt x="1" y="262"/>
                    <a:pt x="72" y="334"/>
                    <a:pt x="168" y="334"/>
                  </a:cubicBezTo>
                  <a:lnTo>
                    <a:pt x="2799" y="334"/>
                  </a:lnTo>
                  <a:cubicBezTo>
                    <a:pt x="2882" y="334"/>
                    <a:pt x="2965" y="262"/>
                    <a:pt x="2965" y="167"/>
                  </a:cubicBezTo>
                  <a:cubicBezTo>
                    <a:pt x="2954" y="84"/>
                    <a:pt x="2882" y="0"/>
                    <a:pt x="2799"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2545;p97"/>
            <p:cNvSpPr/>
            <p:nvPr/>
          </p:nvSpPr>
          <p:spPr>
            <a:xfrm>
              <a:off x="2427344" y="3077853"/>
              <a:ext cx="94334" cy="10623"/>
            </a:xfrm>
            <a:custGeom>
              <a:avLst/>
              <a:gdLst/>
              <a:ahLst/>
              <a:cxnLst/>
              <a:rect l="l" t="t" r="r" b="b"/>
              <a:pathLst>
                <a:path w="2966" h="334" extrusionOk="0">
                  <a:moveTo>
                    <a:pt x="168" y="1"/>
                  </a:moveTo>
                  <a:cubicBezTo>
                    <a:pt x="72" y="1"/>
                    <a:pt x="1" y="84"/>
                    <a:pt x="1" y="167"/>
                  </a:cubicBezTo>
                  <a:cubicBezTo>
                    <a:pt x="1" y="263"/>
                    <a:pt x="72" y="334"/>
                    <a:pt x="168" y="334"/>
                  </a:cubicBezTo>
                  <a:lnTo>
                    <a:pt x="2799" y="334"/>
                  </a:lnTo>
                  <a:cubicBezTo>
                    <a:pt x="2882" y="334"/>
                    <a:pt x="2965" y="263"/>
                    <a:pt x="2965" y="167"/>
                  </a:cubicBezTo>
                  <a:cubicBezTo>
                    <a:pt x="2954" y="84"/>
                    <a:pt x="2882" y="1"/>
                    <a:pt x="2799"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2546;p97"/>
            <p:cNvSpPr/>
            <p:nvPr/>
          </p:nvSpPr>
          <p:spPr>
            <a:xfrm>
              <a:off x="2427344" y="3100212"/>
              <a:ext cx="94334" cy="10623"/>
            </a:xfrm>
            <a:custGeom>
              <a:avLst/>
              <a:gdLst/>
              <a:ahLst/>
              <a:cxnLst/>
              <a:rect l="l" t="t" r="r" b="b"/>
              <a:pathLst>
                <a:path w="2966" h="334" extrusionOk="0">
                  <a:moveTo>
                    <a:pt x="168" y="0"/>
                  </a:moveTo>
                  <a:cubicBezTo>
                    <a:pt x="72" y="0"/>
                    <a:pt x="1" y="71"/>
                    <a:pt x="1" y="167"/>
                  </a:cubicBezTo>
                  <a:cubicBezTo>
                    <a:pt x="1" y="250"/>
                    <a:pt x="72" y="333"/>
                    <a:pt x="168" y="333"/>
                  </a:cubicBezTo>
                  <a:lnTo>
                    <a:pt x="2799" y="333"/>
                  </a:lnTo>
                  <a:cubicBezTo>
                    <a:pt x="2882" y="333"/>
                    <a:pt x="2965" y="250"/>
                    <a:pt x="2965" y="167"/>
                  </a:cubicBezTo>
                  <a:cubicBezTo>
                    <a:pt x="2965" y="71"/>
                    <a:pt x="2882" y="0"/>
                    <a:pt x="2799"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2547;p97"/>
            <p:cNvSpPr/>
            <p:nvPr/>
          </p:nvSpPr>
          <p:spPr>
            <a:xfrm>
              <a:off x="2427344" y="3122921"/>
              <a:ext cx="94334" cy="10623"/>
            </a:xfrm>
            <a:custGeom>
              <a:avLst/>
              <a:gdLst/>
              <a:ahLst/>
              <a:cxnLst/>
              <a:rect l="l" t="t" r="r" b="b"/>
              <a:pathLst>
                <a:path w="2966" h="334" extrusionOk="0">
                  <a:moveTo>
                    <a:pt x="168" y="0"/>
                  </a:moveTo>
                  <a:cubicBezTo>
                    <a:pt x="72" y="0"/>
                    <a:pt x="1" y="72"/>
                    <a:pt x="1" y="167"/>
                  </a:cubicBezTo>
                  <a:cubicBezTo>
                    <a:pt x="1" y="250"/>
                    <a:pt x="72" y="334"/>
                    <a:pt x="168" y="334"/>
                  </a:cubicBezTo>
                  <a:lnTo>
                    <a:pt x="2799" y="334"/>
                  </a:lnTo>
                  <a:cubicBezTo>
                    <a:pt x="2882" y="334"/>
                    <a:pt x="2965" y="250"/>
                    <a:pt x="2965" y="167"/>
                  </a:cubicBezTo>
                  <a:cubicBezTo>
                    <a:pt x="2954" y="72"/>
                    <a:pt x="2882" y="0"/>
                    <a:pt x="2799"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2548;p97"/>
            <p:cNvSpPr/>
            <p:nvPr/>
          </p:nvSpPr>
          <p:spPr>
            <a:xfrm>
              <a:off x="2427344" y="3145629"/>
              <a:ext cx="94334" cy="10655"/>
            </a:xfrm>
            <a:custGeom>
              <a:avLst/>
              <a:gdLst/>
              <a:ahLst/>
              <a:cxnLst/>
              <a:rect l="l" t="t" r="r" b="b"/>
              <a:pathLst>
                <a:path w="2966" h="335" extrusionOk="0">
                  <a:moveTo>
                    <a:pt x="168" y="1"/>
                  </a:moveTo>
                  <a:cubicBezTo>
                    <a:pt x="72" y="1"/>
                    <a:pt x="1" y="72"/>
                    <a:pt x="1" y="167"/>
                  </a:cubicBezTo>
                  <a:cubicBezTo>
                    <a:pt x="1" y="251"/>
                    <a:pt x="72" y="334"/>
                    <a:pt x="168" y="334"/>
                  </a:cubicBezTo>
                  <a:lnTo>
                    <a:pt x="2799" y="334"/>
                  </a:lnTo>
                  <a:cubicBezTo>
                    <a:pt x="2882" y="334"/>
                    <a:pt x="2965" y="251"/>
                    <a:pt x="2965" y="167"/>
                  </a:cubicBezTo>
                  <a:cubicBezTo>
                    <a:pt x="2954" y="72"/>
                    <a:pt x="2882" y="1"/>
                    <a:pt x="2799"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2549;p97"/>
            <p:cNvSpPr/>
            <p:nvPr/>
          </p:nvSpPr>
          <p:spPr>
            <a:xfrm>
              <a:off x="2427344" y="3167988"/>
              <a:ext cx="68953" cy="10241"/>
            </a:xfrm>
            <a:custGeom>
              <a:avLst/>
              <a:gdLst/>
              <a:ahLst/>
              <a:cxnLst/>
              <a:rect l="l" t="t" r="r" b="b"/>
              <a:pathLst>
                <a:path w="2168" h="322" extrusionOk="0">
                  <a:moveTo>
                    <a:pt x="168" y="0"/>
                  </a:moveTo>
                  <a:cubicBezTo>
                    <a:pt x="72" y="0"/>
                    <a:pt x="1" y="72"/>
                    <a:pt x="1" y="167"/>
                  </a:cubicBezTo>
                  <a:cubicBezTo>
                    <a:pt x="1" y="250"/>
                    <a:pt x="72" y="322"/>
                    <a:pt x="168" y="322"/>
                  </a:cubicBezTo>
                  <a:lnTo>
                    <a:pt x="1989" y="322"/>
                  </a:lnTo>
                  <a:cubicBezTo>
                    <a:pt x="2084" y="322"/>
                    <a:pt x="2156" y="250"/>
                    <a:pt x="2156" y="167"/>
                  </a:cubicBezTo>
                  <a:cubicBezTo>
                    <a:pt x="2168" y="72"/>
                    <a:pt x="2096" y="0"/>
                    <a:pt x="1989"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2550;p97"/>
            <p:cNvSpPr/>
            <p:nvPr/>
          </p:nvSpPr>
          <p:spPr>
            <a:xfrm>
              <a:off x="2323214" y="3050882"/>
              <a:ext cx="66695" cy="69780"/>
            </a:xfrm>
            <a:custGeom>
              <a:avLst/>
              <a:gdLst/>
              <a:ahLst/>
              <a:cxnLst/>
              <a:rect l="l" t="t" r="r" b="b"/>
              <a:pathLst>
                <a:path w="2097" h="2194" extrusionOk="0">
                  <a:moveTo>
                    <a:pt x="715" y="408"/>
                  </a:moveTo>
                  <a:lnTo>
                    <a:pt x="715" y="527"/>
                  </a:lnTo>
                  <a:cubicBezTo>
                    <a:pt x="715" y="1075"/>
                    <a:pt x="1120" y="1527"/>
                    <a:pt x="1632" y="1611"/>
                  </a:cubicBezTo>
                  <a:cubicBezTo>
                    <a:pt x="1477" y="1742"/>
                    <a:pt x="1275" y="1837"/>
                    <a:pt x="1072" y="1837"/>
                  </a:cubicBezTo>
                  <a:cubicBezTo>
                    <a:pt x="655" y="1837"/>
                    <a:pt x="310" y="1492"/>
                    <a:pt x="310" y="1075"/>
                  </a:cubicBezTo>
                  <a:cubicBezTo>
                    <a:pt x="310" y="789"/>
                    <a:pt x="477" y="539"/>
                    <a:pt x="715" y="408"/>
                  </a:cubicBezTo>
                  <a:close/>
                  <a:moveTo>
                    <a:pt x="960" y="0"/>
                  </a:moveTo>
                  <a:cubicBezTo>
                    <a:pt x="950" y="0"/>
                    <a:pt x="939" y="1"/>
                    <a:pt x="929" y="3"/>
                  </a:cubicBezTo>
                  <a:cubicBezTo>
                    <a:pt x="394" y="75"/>
                    <a:pt x="1" y="539"/>
                    <a:pt x="1" y="1087"/>
                  </a:cubicBezTo>
                  <a:cubicBezTo>
                    <a:pt x="1" y="1694"/>
                    <a:pt x="489" y="2194"/>
                    <a:pt x="1096" y="2194"/>
                  </a:cubicBezTo>
                  <a:cubicBezTo>
                    <a:pt x="1525" y="2194"/>
                    <a:pt x="1929" y="1932"/>
                    <a:pt x="2096" y="1539"/>
                  </a:cubicBezTo>
                  <a:cubicBezTo>
                    <a:pt x="2096" y="1444"/>
                    <a:pt x="2084" y="1384"/>
                    <a:pt x="2048" y="1337"/>
                  </a:cubicBezTo>
                  <a:cubicBezTo>
                    <a:pt x="2030" y="1309"/>
                    <a:pt x="1990" y="1281"/>
                    <a:pt x="1945" y="1281"/>
                  </a:cubicBezTo>
                  <a:cubicBezTo>
                    <a:pt x="1932" y="1281"/>
                    <a:pt x="1919" y="1284"/>
                    <a:pt x="1906" y="1289"/>
                  </a:cubicBezTo>
                  <a:lnTo>
                    <a:pt x="1798" y="1289"/>
                  </a:lnTo>
                  <a:cubicBezTo>
                    <a:pt x="1382" y="1289"/>
                    <a:pt x="1036" y="944"/>
                    <a:pt x="1036" y="527"/>
                  </a:cubicBezTo>
                  <a:cubicBezTo>
                    <a:pt x="1036" y="420"/>
                    <a:pt x="1060" y="313"/>
                    <a:pt x="1096" y="229"/>
                  </a:cubicBezTo>
                  <a:cubicBezTo>
                    <a:pt x="1132" y="170"/>
                    <a:pt x="1120" y="110"/>
                    <a:pt x="1084" y="63"/>
                  </a:cubicBezTo>
                  <a:cubicBezTo>
                    <a:pt x="1054" y="23"/>
                    <a:pt x="1009" y="0"/>
                    <a:pt x="960"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21709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1000"/>
                                        <p:tgtEl>
                                          <p:spTgt spid="40"/>
                                        </p:tgtEl>
                                      </p:cBhvr>
                                    </p:animEffect>
                                    <p:anim calcmode="lin" valueType="num">
                                      <p:cBhvr>
                                        <p:cTn id="14" dur="1000" fill="hold"/>
                                        <p:tgtEl>
                                          <p:spTgt spid="40"/>
                                        </p:tgtEl>
                                        <p:attrNameLst>
                                          <p:attrName>ppt_x</p:attrName>
                                        </p:attrNameLst>
                                      </p:cBhvr>
                                      <p:tavLst>
                                        <p:tav tm="0">
                                          <p:val>
                                            <p:strVal val="#ppt_x"/>
                                          </p:val>
                                        </p:tav>
                                        <p:tav tm="100000">
                                          <p:val>
                                            <p:strVal val="#ppt_x"/>
                                          </p:val>
                                        </p:tav>
                                      </p:tavLst>
                                    </p:anim>
                                    <p:anim calcmode="lin" valueType="num">
                                      <p:cBhvr>
                                        <p:cTn id="15" dur="1000" fill="hold"/>
                                        <p:tgtEl>
                                          <p:spTgt spid="4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fade">
                                      <p:cBhvr>
                                        <p:cTn id="25" dur="1000"/>
                                        <p:tgtEl>
                                          <p:spTgt spid="57"/>
                                        </p:tgtEl>
                                      </p:cBhvr>
                                    </p:animEffect>
                                    <p:anim calcmode="lin" valueType="num">
                                      <p:cBhvr>
                                        <p:cTn id="26" dur="1000" fill="hold"/>
                                        <p:tgtEl>
                                          <p:spTgt spid="57"/>
                                        </p:tgtEl>
                                        <p:attrNameLst>
                                          <p:attrName>ppt_x</p:attrName>
                                        </p:attrNameLst>
                                      </p:cBhvr>
                                      <p:tavLst>
                                        <p:tav tm="0">
                                          <p:val>
                                            <p:strVal val="#ppt_x"/>
                                          </p:val>
                                        </p:tav>
                                        <p:tav tm="100000">
                                          <p:val>
                                            <p:strVal val="#ppt_x"/>
                                          </p:val>
                                        </p:tav>
                                      </p:tavLst>
                                    </p:anim>
                                    <p:anim calcmode="lin" valueType="num">
                                      <p:cBhvr>
                                        <p:cTn id="27" dur="1000" fill="hold"/>
                                        <p:tgtEl>
                                          <p:spTgt spid="5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fade">
                                      <p:cBhvr>
                                        <p:cTn id="31" dur="1000"/>
                                        <p:tgtEl>
                                          <p:spTgt spid="64"/>
                                        </p:tgtEl>
                                      </p:cBhvr>
                                    </p:animEffect>
                                    <p:anim calcmode="lin" valueType="num">
                                      <p:cBhvr>
                                        <p:cTn id="32" dur="1000" fill="hold"/>
                                        <p:tgtEl>
                                          <p:spTgt spid="64"/>
                                        </p:tgtEl>
                                        <p:attrNameLst>
                                          <p:attrName>ppt_x</p:attrName>
                                        </p:attrNameLst>
                                      </p:cBhvr>
                                      <p:tavLst>
                                        <p:tav tm="0">
                                          <p:val>
                                            <p:strVal val="#ppt_x"/>
                                          </p:val>
                                        </p:tav>
                                        <p:tav tm="100000">
                                          <p:val>
                                            <p:strVal val="#ppt_x"/>
                                          </p:val>
                                        </p:tav>
                                      </p:tavLst>
                                    </p:anim>
                                    <p:anim calcmode="lin" valueType="num">
                                      <p:cBhvr>
                                        <p:cTn id="33"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4572000" y="432486"/>
            <a:ext cx="7344823"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النصوص</a:t>
            </a:r>
            <a:r>
              <a:rPr lang="ar-EG" sz="3500" b="1" dirty="0" smtClean="0">
                <a:latin typeface="Arial" panose="020B0604020202020204" pitchFamily="34" charset="0"/>
                <a:cs typeface="Arial" panose="020B0604020202020204" pitchFamily="34" charset="0"/>
              </a:rPr>
              <a:t>:</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56" name="TextBox 55">
            <a:extLst>
              <a:ext uri="{FF2B5EF4-FFF2-40B4-BE49-F238E27FC236}">
                <a16:creationId xmlns="" xmlns:a16="http://schemas.microsoft.com/office/drawing/2014/main" id="{51448989-1583-B986-C371-5E96A303CF98}"/>
              </a:ext>
            </a:extLst>
          </p:cNvPr>
          <p:cNvSpPr txBox="1"/>
          <p:nvPr/>
        </p:nvSpPr>
        <p:spPr>
          <a:xfrm>
            <a:off x="613906" y="1616691"/>
            <a:ext cx="10964186" cy="4247317"/>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smtClean="0">
                <a:solidFill>
                  <a:schemeClr val="accent4">
                    <a:lumMod val="50000"/>
                  </a:schemeClr>
                </a:solidFill>
                <a:latin typeface="Arial" panose="020B0604020202020204" pitchFamily="34" charset="0"/>
                <a:cs typeface="Arial" panose="020B0604020202020204" pitchFamily="34" charset="0"/>
              </a:rPr>
              <a:t>معايير النصوص في العروض التقديمية:</a:t>
            </a:r>
            <a:endParaRPr lang="ar-EG" sz="2000" b="1" dirty="0">
              <a:solidFill>
                <a:schemeClr val="accent4">
                  <a:lumMod val="50000"/>
                </a:schemeClr>
              </a:solidFill>
              <a:latin typeface="Arial" panose="020B0604020202020204" pitchFamily="34" charset="0"/>
              <a:cs typeface="Arial" panose="020B0604020202020204" pitchFamily="34" charset="0"/>
            </a:endParaRP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 يجب ألا تزدحم شاشة الكمبيوتر بالنص وأن يكون بنط الخط بها واضح.</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الابتعاد عن استخدام انواع الخطوط المزخرفة.</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تجنب استخدام الفقرات واستبدالها بعبارات قصيرة.</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الجمع بين النص والصورة على نفس الشاشة.</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الحرص على الوضوح للمعني بساطة الجملة واختيار المفردات الواضحة مع صحة البناء اللغوي.</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مراعاة حجم الخط ونوعه وما يتعلق بمساحة الحرف وارتفاعه، لما لها من اثر على معني الجملة في سياق برنامج الوسائط المتعددة</a:t>
            </a:r>
            <a:r>
              <a:rPr lang="ar-EG" sz="2000" b="1" dirty="0" smtClean="0">
                <a:latin typeface="Arial" panose="020B0604020202020204" pitchFamily="34" charset="0"/>
                <a:cs typeface="Arial" panose="020B0604020202020204" pitchFamily="34" charset="0"/>
              </a:rPr>
              <a:t>.</a:t>
            </a:r>
          </a:p>
          <a:p>
            <a:pPr marL="342900" indent="-342900" algn="just" rtl="1">
              <a:lnSpc>
                <a:spcPct val="150000"/>
              </a:lnSpc>
              <a:buFont typeface="Wingdings" pitchFamily="2" charset="2"/>
              <a:buChar char="§"/>
            </a:pPr>
            <a:r>
              <a:rPr lang="ar-EG" sz="2000" b="1" dirty="0" smtClean="0">
                <a:latin typeface="Arial" panose="020B0604020202020204" pitchFamily="34" charset="0"/>
                <a:cs typeface="Arial" panose="020B0604020202020204" pitchFamily="34" charset="0"/>
              </a:rPr>
              <a:t>استخدام النص مع الحركة لجذب وإثارة الانتباه.</a:t>
            </a:r>
            <a:endParaRPr lang="ar-EG"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834380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4572000" y="403302"/>
            <a:ext cx="7344823"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smtClean="0">
                <a:latin typeface="Arial" panose="020B0604020202020204" pitchFamily="34" charset="0"/>
                <a:cs typeface="Arial" panose="020B0604020202020204" pitchFamily="34" charset="0"/>
              </a:rPr>
              <a:t>الصوت </a:t>
            </a:r>
            <a:r>
              <a:rPr lang="en-US" sz="3500" b="1" dirty="0" smtClean="0">
                <a:latin typeface="Arial" panose="020B0604020202020204" pitchFamily="34" charset="0"/>
                <a:cs typeface="Arial" panose="020B0604020202020204" pitchFamily="34" charset="0"/>
              </a:rPr>
              <a:t>Sound</a:t>
            </a:r>
            <a:r>
              <a:rPr lang="ar-EG" sz="3500" b="1" dirty="0" smtClean="0">
                <a:latin typeface="Arial" panose="020B0604020202020204" pitchFamily="34" charset="0"/>
                <a:cs typeface="Arial" panose="020B0604020202020204" pitchFamily="34" charset="0"/>
              </a:rPr>
              <a:t>:</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56" name="TextBox 55">
            <a:extLst>
              <a:ext uri="{FF2B5EF4-FFF2-40B4-BE49-F238E27FC236}">
                <a16:creationId xmlns="" xmlns:a16="http://schemas.microsoft.com/office/drawing/2014/main" id="{51448989-1583-B986-C371-5E96A303CF98}"/>
              </a:ext>
            </a:extLst>
          </p:cNvPr>
          <p:cNvSpPr txBox="1"/>
          <p:nvPr/>
        </p:nvSpPr>
        <p:spPr>
          <a:xfrm>
            <a:off x="1814239" y="1490231"/>
            <a:ext cx="9782245" cy="1015663"/>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solidFill>
                  <a:schemeClr val="accent4">
                    <a:lumMod val="50000"/>
                  </a:schemeClr>
                </a:solidFill>
                <a:latin typeface="Arial" panose="020B0604020202020204" pitchFamily="34" charset="0"/>
                <a:cs typeface="Arial" panose="020B0604020202020204" pitchFamily="34" charset="0"/>
              </a:rPr>
              <a:t> هناك مجموعة من الاعتبارات التي ينبغي مراعاتها عند استخدام الصوت في العروض التقديمية منها ما يلي:</a:t>
            </a:r>
          </a:p>
          <a:p>
            <a:pPr marL="342900" indent="-342900" algn="just" rtl="1">
              <a:lnSpc>
                <a:spcPct val="150000"/>
              </a:lnSpc>
              <a:buFont typeface="Wingdings" pitchFamily="2" charset="2"/>
              <a:buChar char="§"/>
            </a:pPr>
            <a:endParaRPr lang="ar-EG" sz="2000" b="1" dirty="0">
              <a:latin typeface="Arial" panose="020B0604020202020204" pitchFamily="34" charset="0"/>
              <a:cs typeface="Arial" panose="020B0604020202020204" pitchFamily="34" charset="0"/>
            </a:endParaRPr>
          </a:p>
        </p:txBody>
      </p:sp>
      <p:grpSp>
        <p:nvGrpSpPr>
          <p:cNvPr id="17" name="Group 16">
            <a:extLst>
              <a:ext uri="{FF2B5EF4-FFF2-40B4-BE49-F238E27FC236}">
                <a16:creationId xmlns="" xmlns:a16="http://schemas.microsoft.com/office/drawing/2014/main" id="{9BCC0436-125A-18C3-70FA-59FB4C4EB068}"/>
              </a:ext>
            </a:extLst>
          </p:cNvPr>
          <p:cNvGrpSpPr/>
          <p:nvPr/>
        </p:nvGrpSpPr>
        <p:grpSpPr>
          <a:xfrm>
            <a:off x="805543" y="2991748"/>
            <a:ext cx="10580914" cy="2634194"/>
            <a:chOff x="1001486" y="1016000"/>
            <a:chExt cx="10189030" cy="3087915"/>
          </a:xfrm>
          <a:solidFill>
            <a:schemeClr val="accent1"/>
          </a:solidFill>
        </p:grpSpPr>
        <p:grpSp>
          <p:nvGrpSpPr>
            <p:cNvPr id="18" name="Group 17">
              <a:extLst>
                <a:ext uri="{FF2B5EF4-FFF2-40B4-BE49-F238E27FC236}">
                  <a16:creationId xmlns="" xmlns:a16="http://schemas.microsoft.com/office/drawing/2014/main" id="{B099205E-32B7-B8C5-0D38-D9FB4D50E022}"/>
                </a:ext>
              </a:extLst>
            </p:cNvPr>
            <p:cNvGrpSpPr/>
            <p:nvPr/>
          </p:nvGrpSpPr>
          <p:grpSpPr>
            <a:xfrm>
              <a:off x="6590696" y="1016000"/>
              <a:ext cx="4599820" cy="3087915"/>
              <a:chOff x="6590694" y="1016000"/>
              <a:chExt cx="4599820" cy="3087915"/>
            </a:xfrm>
            <a:grpFill/>
          </p:grpSpPr>
          <p:sp>
            <p:nvSpPr>
              <p:cNvPr id="24" name="Rounded Rectangle 1">
                <a:extLst>
                  <a:ext uri="{FF2B5EF4-FFF2-40B4-BE49-F238E27FC236}">
                    <a16:creationId xmlns="" xmlns:a16="http://schemas.microsoft.com/office/drawing/2014/main" id="{FF9CE7F3-3C6A-1F84-3041-BC2BD0CA4555}"/>
                  </a:ext>
                </a:extLst>
              </p:cNvPr>
              <p:cNvSpPr/>
              <p:nvPr/>
            </p:nvSpPr>
            <p:spPr>
              <a:xfrm>
                <a:off x="8287657" y="1016000"/>
                <a:ext cx="2902857" cy="1349829"/>
              </a:xfrm>
              <a:custGeom>
                <a:avLst/>
                <a:gdLst>
                  <a:gd name="connsiteX0" fmla="*/ 0 w 2902857"/>
                  <a:gd name="connsiteY0" fmla="*/ 224976 h 1349829"/>
                  <a:gd name="connsiteX1" fmla="*/ 224976 w 2902857"/>
                  <a:gd name="connsiteY1" fmla="*/ 0 h 1349829"/>
                  <a:gd name="connsiteX2" fmla="*/ 740086 w 2902857"/>
                  <a:gd name="connsiteY2" fmla="*/ 0 h 1349829"/>
                  <a:gd name="connsiteX3" fmla="*/ 1181609 w 2902857"/>
                  <a:gd name="connsiteY3" fmla="*/ 0 h 1349829"/>
                  <a:gd name="connsiteX4" fmla="*/ 1598603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236358 w 2902857"/>
                  <a:gd name="connsiteY11" fmla="*/ 1349829 h 1349829"/>
                  <a:gd name="connsiteX12" fmla="*/ 1770306 w 2902857"/>
                  <a:gd name="connsiteY12" fmla="*/ 1349829 h 1349829"/>
                  <a:gd name="connsiteX13" fmla="*/ 1279725 w 2902857"/>
                  <a:gd name="connsiteY13" fmla="*/ 1349829 h 1349829"/>
                  <a:gd name="connsiteX14" fmla="*/ 838202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65916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545" y="99307"/>
                      <a:pt x="82449" y="6767"/>
                      <a:pt x="224976" y="0"/>
                    </a:cubicBezTo>
                    <a:cubicBezTo>
                      <a:pt x="345248" y="-7435"/>
                      <a:pt x="620939" y="60594"/>
                      <a:pt x="740086" y="0"/>
                    </a:cubicBezTo>
                    <a:cubicBezTo>
                      <a:pt x="859233" y="-60594"/>
                      <a:pt x="977262" y="5661"/>
                      <a:pt x="1181609" y="0"/>
                    </a:cubicBezTo>
                    <a:cubicBezTo>
                      <a:pt x="1385956" y="-5661"/>
                      <a:pt x="1402844" y="15222"/>
                      <a:pt x="1598603" y="0"/>
                    </a:cubicBezTo>
                    <a:cubicBezTo>
                      <a:pt x="1794362" y="-15222"/>
                      <a:pt x="1826469" y="46462"/>
                      <a:pt x="2015597" y="0"/>
                    </a:cubicBezTo>
                    <a:cubicBezTo>
                      <a:pt x="2204725" y="-46462"/>
                      <a:pt x="2471962" y="59102"/>
                      <a:pt x="2677881" y="0"/>
                    </a:cubicBezTo>
                    <a:cubicBezTo>
                      <a:pt x="2802879" y="-2934"/>
                      <a:pt x="2888056" y="92085"/>
                      <a:pt x="2902857" y="224976"/>
                    </a:cubicBezTo>
                    <a:cubicBezTo>
                      <a:pt x="2950425" y="393501"/>
                      <a:pt x="2867134" y="507131"/>
                      <a:pt x="2902857" y="647918"/>
                    </a:cubicBezTo>
                    <a:cubicBezTo>
                      <a:pt x="2938580" y="788705"/>
                      <a:pt x="2885154" y="1017373"/>
                      <a:pt x="2902857" y="1124853"/>
                    </a:cubicBezTo>
                    <a:cubicBezTo>
                      <a:pt x="2902007" y="1242959"/>
                      <a:pt x="2773897" y="1348928"/>
                      <a:pt x="2677881" y="1349829"/>
                    </a:cubicBezTo>
                    <a:cubicBezTo>
                      <a:pt x="2510929" y="1402383"/>
                      <a:pt x="2436221" y="1334949"/>
                      <a:pt x="2236358" y="1349829"/>
                    </a:cubicBezTo>
                    <a:cubicBezTo>
                      <a:pt x="2036495" y="1364709"/>
                      <a:pt x="1880204" y="1323832"/>
                      <a:pt x="1770306" y="1349829"/>
                    </a:cubicBezTo>
                    <a:cubicBezTo>
                      <a:pt x="1660408" y="1375826"/>
                      <a:pt x="1507460" y="1347098"/>
                      <a:pt x="1279725" y="1349829"/>
                    </a:cubicBezTo>
                    <a:cubicBezTo>
                      <a:pt x="1051990" y="1352560"/>
                      <a:pt x="967128" y="1330417"/>
                      <a:pt x="838202" y="1349829"/>
                    </a:cubicBezTo>
                    <a:cubicBezTo>
                      <a:pt x="709276" y="1369241"/>
                      <a:pt x="404698" y="1322901"/>
                      <a:pt x="224976" y="1349829"/>
                    </a:cubicBezTo>
                    <a:cubicBezTo>
                      <a:pt x="107498" y="1325011"/>
                      <a:pt x="-4915" y="1215172"/>
                      <a:pt x="0" y="1124853"/>
                    </a:cubicBezTo>
                    <a:cubicBezTo>
                      <a:pt x="-37601" y="1009001"/>
                      <a:pt x="22860" y="818103"/>
                      <a:pt x="0" y="665916"/>
                    </a:cubicBezTo>
                    <a:cubicBezTo>
                      <a:pt x="-22860" y="513729"/>
                      <a:pt x="14969" y="384765"/>
                      <a:pt x="0" y="224976"/>
                    </a:cubicBezTo>
                    <a:close/>
                  </a:path>
                  <a:path w="2902857" h="1349829" stroke="0" extrusionOk="0">
                    <a:moveTo>
                      <a:pt x="0" y="224976"/>
                    </a:moveTo>
                    <a:cubicBezTo>
                      <a:pt x="1020" y="116013"/>
                      <a:pt x="133144" y="-6077"/>
                      <a:pt x="224976" y="0"/>
                    </a:cubicBezTo>
                    <a:cubicBezTo>
                      <a:pt x="465904" y="-47912"/>
                      <a:pt x="633071" y="60458"/>
                      <a:pt x="764615" y="0"/>
                    </a:cubicBezTo>
                    <a:cubicBezTo>
                      <a:pt x="896159" y="-60458"/>
                      <a:pt x="1053245" y="14783"/>
                      <a:pt x="1230667" y="0"/>
                    </a:cubicBezTo>
                    <a:cubicBezTo>
                      <a:pt x="1408089" y="-14783"/>
                      <a:pt x="1543622" y="2537"/>
                      <a:pt x="1696719" y="0"/>
                    </a:cubicBezTo>
                    <a:cubicBezTo>
                      <a:pt x="1849816" y="-2537"/>
                      <a:pt x="1934811" y="3694"/>
                      <a:pt x="2113713" y="0"/>
                    </a:cubicBezTo>
                    <a:cubicBezTo>
                      <a:pt x="2292615" y="-3694"/>
                      <a:pt x="2515835" y="60271"/>
                      <a:pt x="2677881" y="0"/>
                    </a:cubicBezTo>
                    <a:cubicBezTo>
                      <a:pt x="2804925" y="-503"/>
                      <a:pt x="2902685" y="105447"/>
                      <a:pt x="2902857" y="224976"/>
                    </a:cubicBezTo>
                    <a:cubicBezTo>
                      <a:pt x="2942461" y="364751"/>
                      <a:pt x="2868193" y="575010"/>
                      <a:pt x="2902857" y="692912"/>
                    </a:cubicBezTo>
                    <a:cubicBezTo>
                      <a:pt x="2937521" y="810814"/>
                      <a:pt x="2855391" y="1011001"/>
                      <a:pt x="2902857" y="1124853"/>
                    </a:cubicBezTo>
                    <a:cubicBezTo>
                      <a:pt x="2897860" y="1272215"/>
                      <a:pt x="2777906" y="1356335"/>
                      <a:pt x="2677881" y="1349829"/>
                    </a:cubicBezTo>
                    <a:cubicBezTo>
                      <a:pt x="2535294" y="1350764"/>
                      <a:pt x="2267994" y="1290665"/>
                      <a:pt x="2162771" y="1349829"/>
                    </a:cubicBezTo>
                    <a:cubicBezTo>
                      <a:pt x="2057548" y="1408993"/>
                      <a:pt x="1863672" y="1318296"/>
                      <a:pt x="1647661" y="1349829"/>
                    </a:cubicBezTo>
                    <a:cubicBezTo>
                      <a:pt x="1431650" y="1381362"/>
                      <a:pt x="1332483" y="1323146"/>
                      <a:pt x="1206138" y="1349829"/>
                    </a:cubicBezTo>
                    <a:cubicBezTo>
                      <a:pt x="1079793" y="1376512"/>
                      <a:pt x="871515" y="1333104"/>
                      <a:pt x="715557" y="1349829"/>
                    </a:cubicBezTo>
                    <a:cubicBezTo>
                      <a:pt x="559599" y="1366554"/>
                      <a:pt x="373346" y="1326315"/>
                      <a:pt x="224976" y="1349829"/>
                    </a:cubicBezTo>
                    <a:cubicBezTo>
                      <a:pt x="95078" y="1343234"/>
                      <a:pt x="21089" y="1237660"/>
                      <a:pt x="0" y="1124853"/>
                    </a:cubicBezTo>
                    <a:cubicBezTo>
                      <a:pt x="-45636" y="996842"/>
                      <a:pt x="49062" y="791080"/>
                      <a:pt x="0" y="692912"/>
                    </a:cubicBezTo>
                    <a:cubicBezTo>
                      <a:pt x="-49062" y="594744"/>
                      <a:pt x="24134" y="33510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324994288">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وضوح الصوت ونقاءه.</a:t>
                </a:r>
                <a:endParaRPr lang="ar-EG" sz="1600" b="1" dirty="0">
                  <a:solidFill>
                    <a:schemeClr val="bg1"/>
                  </a:solidFill>
                  <a:latin typeface="Arial" panose="020B0604020202020204" pitchFamily="34" charset="0"/>
                  <a:cs typeface="Arial" panose="020B0604020202020204" pitchFamily="34" charset="0"/>
                </a:endParaRPr>
              </a:p>
            </p:txBody>
          </p:sp>
          <p:sp>
            <p:nvSpPr>
              <p:cNvPr id="25" name="Rounded Rectangle 2">
                <a:extLst>
                  <a:ext uri="{FF2B5EF4-FFF2-40B4-BE49-F238E27FC236}">
                    <a16:creationId xmlns="" xmlns:a16="http://schemas.microsoft.com/office/drawing/2014/main" id="{8A403DF2-8C8C-B1FA-CC98-8B8A4B5042FE}"/>
                  </a:ext>
                </a:extLst>
              </p:cNvPr>
              <p:cNvSpPr/>
              <p:nvPr/>
            </p:nvSpPr>
            <p:spPr>
              <a:xfrm>
                <a:off x="6590694" y="2754086"/>
                <a:ext cx="2902857" cy="1349829"/>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 xmlns:ask="http://schemas.microsoft.com/office/drawing/2018/sketchyshape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عدم استخدام صدى الصوت لعدم التشتت.</a:t>
                </a:r>
                <a:endParaRPr lang="ar-EG" sz="1600" b="1" dirty="0">
                  <a:solidFill>
                    <a:schemeClr val="accent1"/>
                  </a:solidFill>
                  <a:latin typeface="Arial" panose="020B0604020202020204" pitchFamily="34" charset="0"/>
                  <a:cs typeface="Arial" panose="020B0604020202020204" pitchFamily="34" charset="0"/>
                </a:endParaRPr>
              </a:p>
            </p:txBody>
          </p:sp>
        </p:grpSp>
        <p:grpSp>
          <p:nvGrpSpPr>
            <p:cNvPr id="19" name="Group 18">
              <a:extLst>
                <a:ext uri="{FF2B5EF4-FFF2-40B4-BE49-F238E27FC236}">
                  <a16:creationId xmlns="" xmlns:a16="http://schemas.microsoft.com/office/drawing/2014/main" id="{FF84B83D-6CC7-AA49-DB08-3714C02456E8}"/>
                </a:ext>
              </a:extLst>
            </p:cNvPr>
            <p:cNvGrpSpPr/>
            <p:nvPr/>
          </p:nvGrpSpPr>
          <p:grpSpPr>
            <a:xfrm>
              <a:off x="2947609" y="1016000"/>
              <a:ext cx="4599820" cy="3087915"/>
              <a:chOff x="2980266" y="1016000"/>
              <a:chExt cx="4599820" cy="3087915"/>
            </a:xfrm>
            <a:grpFill/>
          </p:grpSpPr>
          <p:sp>
            <p:nvSpPr>
              <p:cNvPr id="22" name="Rounded Rectangle 4">
                <a:extLst>
                  <a:ext uri="{FF2B5EF4-FFF2-40B4-BE49-F238E27FC236}">
                    <a16:creationId xmlns="" xmlns:a16="http://schemas.microsoft.com/office/drawing/2014/main" id="{03F78645-3178-AEBC-5BB4-31B467271500}"/>
                  </a:ext>
                </a:extLst>
              </p:cNvPr>
              <p:cNvSpPr/>
              <p:nvPr/>
            </p:nvSpPr>
            <p:spPr>
              <a:xfrm>
                <a:off x="4677229"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181609 w 2902857"/>
                  <a:gd name="connsiteY3" fmla="*/ 0 h 1349829"/>
                  <a:gd name="connsiteX4" fmla="*/ 1721248 w 2902857"/>
                  <a:gd name="connsiteY4" fmla="*/ 0 h 1349829"/>
                  <a:gd name="connsiteX5" fmla="*/ 2260887 w 2902857"/>
                  <a:gd name="connsiteY5" fmla="*/ 0 h 1349829"/>
                  <a:gd name="connsiteX6" fmla="*/ 2677881 w 2902857"/>
                  <a:gd name="connsiteY6" fmla="*/ 0 h 1349829"/>
                  <a:gd name="connsiteX7" fmla="*/ 2902857 w 2902857"/>
                  <a:gd name="connsiteY7" fmla="*/ 224976 h 1349829"/>
                  <a:gd name="connsiteX8" fmla="*/ 2902857 w 2902857"/>
                  <a:gd name="connsiteY8" fmla="*/ 674915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745777 w 2902857"/>
                  <a:gd name="connsiteY12" fmla="*/ 1349829 h 1349829"/>
                  <a:gd name="connsiteX13" fmla="*/ 1304254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07" y="67534"/>
                      <a:pt x="106103" y="25645"/>
                      <a:pt x="224976" y="0"/>
                    </a:cubicBezTo>
                    <a:cubicBezTo>
                      <a:pt x="313167" y="-30039"/>
                      <a:pt x="551943" y="20406"/>
                      <a:pt x="641970" y="0"/>
                    </a:cubicBezTo>
                    <a:cubicBezTo>
                      <a:pt x="731997" y="-20406"/>
                      <a:pt x="919793" y="14700"/>
                      <a:pt x="1181609" y="0"/>
                    </a:cubicBezTo>
                    <a:cubicBezTo>
                      <a:pt x="1443425" y="-14700"/>
                      <a:pt x="1497007" y="24103"/>
                      <a:pt x="1721248" y="0"/>
                    </a:cubicBezTo>
                    <a:cubicBezTo>
                      <a:pt x="1945489" y="-24103"/>
                      <a:pt x="2092724" y="55017"/>
                      <a:pt x="2260887" y="0"/>
                    </a:cubicBezTo>
                    <a:cubicBezTo>
                      <a:pt x="2429050" y="-55017"/>
                      <a:pt x="2587287" y="43622"/>
                      <a:pt x="2677881" y="0"/>
                    </a:cubicBezTo>
                    <a:cubicBezTo>
                      <a:pt x="2796158" y="25088"/>
                      <a:pt x="2895497" y="93113"/>
                      <a:pt x="2902857" y="224976"/>
                    </a:cubicBezTo>
                    <a:cubicBezTo>
                      <a:pt x="2909434" y="340944"/>
                      <a:pt x="2890724" y="484610"/>
                      <a:pt x="2902857" y="674915"/>
                    </a:cubicBezTo>
                    <a:cubicBezTo>
                      <a:pt x="2914990" y="865220"/>
                      <a:pt x="2885472" y="1011674"/>
                      <a:pt x="2902857" y="1124853"/>
                    </a:cubicBezTo>
                    <a:cubicBezTo>
                      <a:pt x="2901179" y="1256559"/>
                      <a:pt x="2813586" y="1359045"/>
                      <a:pt x="2677881" y="1349829"/>
                    </a:cubicBezTo>
                    <a:cubicBezTo>
                      <a:pt x="2514579" y="1350732"/>
                      <a:pt x="2422220" y="1337021"/>
                      <a:pt x="2260887" y="1349829"/>
                    </a:cubicBezTo>
                    <a:cubicBezTo>
                      <a:pt x="2099554" y="1362637"/>
                      <a:pt x="1894918" y="1341888"/>
                      <a:pt x="1745777" y="1349829"/>
                    </a:cubicBezTo>
                    <a:cubicBezTo>
                      <a:pt x="1596636" y="1357770"/>
                      <a:pt x="1455047" y="1302695"/>
                      <a:pt x="1304254" y="1349829"/>
                    </a:cubicBezTo>
                    <a:cubicBezTo>
                      <a:pt x="1153461" y="1396963"/>
                      <a:pt x="1018904" y="1345495"/>
                      <a:pt x="789144" y="1349829"/>
                    </a:cubicBezTo>
                    <a:cubicBezTo>
                      <a:pt x="559384" y="1354163"/>
                      <a:pt x="475246" y="1336858"/>
                      <a:pt x="224976" y="1349829"/>
                    </a:cubicBezTo>
                    <a:cubicBezTo>
                      <a:pt x="83317" y="1373079"/>
                      <a:pt x="-14737" y="1270764"/>
                      <a:pt x="0" y="1124853"/>
                    </a:cubicBezTo>
                    <a:cubicBezTo>
                      <a:pt x="-26421" y="949065"/>
                      <a:pt x="3051" y="875898"/>
                      <a:pt x="0" y="683913"/>
                    </a:cubicBezTo>
                    <a:cubicBezTo>
                      <a:pt x="-3051" y="491928"/>
                      <a:pt x="31396" y="390489"/>
                      <a:pt x="0" y="224976"/>
                    </a:cubicBezTo>
                    <a:close/>
                  </a:path>
                  <a:path w="2902857" h="1349829" stroke="0" extrusionOk="0">
                    <a:moveTo>
                      <a:pt x="0" y="224976"/>
                    </a:moveTo>
                    <a:cubicBezTo>
                      <a:pt x="14616" y="88980"/>
                      <a:pt x="104739" y="1446"/>
                      <a:pt x="224976" y="0"/>
                    </a:cubicBezTo>
                    <a:cubicBezTo>
                      <a:pt x="399996" y="-51954"/>
                      <a:pt x="538867" y="2033"/>
                      <a:pt x="740086" y="0"/>
                    </a:cubicBezTo>
                    <a:cubicBezTo>
                      <a:pt x="941305" y="-2033"/>
                      <a:pt x="1069655" y="12939"/>
                      <a:pt x="1181609" y="0"/>
                    </a:cubicBezTo>
                    <a:cubicBezTo>
                      <a:pt x="1293563" y="-12939"/>
                      <a:pt x="1447381" y="20778"/>
                      <a:pt x="1623132" y="0"/>
                    </a:cubicBezTo>
                    <a:cubicBezTo>
                      <a:pt x="1798883" y="-20778"/>
                      <a:pt x="1913501" y="45191"/>
                      <a:pt x="2089184" y="0"/>
                    </a:cubicBezTo>
                    <a:cubicBezTo>
                      <a:pt x="2264867" y="-45191"/>
                      <a:pt x="2517629" y="11252"/>
                      <a:pt x="2677881" y="0"/>
                    </a:cubicBezTo>
                    <a:cubicBezTo>
                      <a:pt x="2816868" y="-10405"/>
                      <a:pt x="2903428" y="107580"/>
                      <a:pt x="2902857" y="224976"/>
                    </a:cubicBezTo>
                    <a:cubicBezTo>
                      <a:pt x="2932204" y="436297"/>
                      <a:pt x="2866795" y="530350"/>
                      <a:pt x="2902857" y="665916"/>
                    </a:cubicBezTo>
                    <a:cubicBezTo>
                      <a:pt x="2938919" y="801482"/>
                      <a:pt x="2901612" y="932992"/>
                      <a:pt x="2902857" y="1124853"/>
                    </a:cubicBezTo>
                    <a:cubicBezTo>
                      <a:pt x="2908592" y="1273640"/>
                      <a:pt x="2805591" y="1351888"/>
                      <a:pt x="2677881" y="1349829"/>
                    </a:cubicBezTo>
                    <a:cubicBezTo>
                      <a:pt x="2529360" y="1360628"/>
                      <a:pt x="2395892" y="1300264"/>
                      <a:pt x="2162771" y="1349829"/>
                    </a:cubicBezTo>
                    <a:cubicBezTo>
                      <a:pt x="1929650" y="1399394"/>
                      <a:pt x="1874255" y="1319193"/>
                      <a:pt x="1696719" y="1349829"/>
                    </a:cubicBezTo>
                    <a:cubicBezTo>
                      <a:pt x="1519183" y="1380465"/>
                      <a:pt x="1431941" y="1345918"/>
                      <a:pt x="1255196" y="1349829"/>
                    </a:cubicBezTo>
                    <a:cubicBezTo>
                      <a:pt x="1078451" y="1353740"/>
                      <a:pt x="961661" y="1342959"/>
                      <a:pt x="838202" y="1349829"/>
                    </a:cubicBezTo>
                    <a:cubicBezTo>
                      <a:pt x="714743" y="1356699"/>
                      <a:pt x="490586" y="1288163"/>
                      <a:pt x="224976" y="1349829"/>
                    </a:cubicBezTo>
                    <a:cubicBezTo>
                      <a:pt x="110356" y="1365908"/>
                      <a:pt x="-6363" y="1224182"/>
                      <a:pt x="0" y="1124853"/>
                    </a:cubicBezTo>
                    <a:cubicBezTo>
                      <a:pt x="-11251" y="950376"/>
                      <a:pt x="25440" y="885455"/>
                      <a:pt x="0" y="683913"/>
                    </a:cubicBezTo>
                    <a:cubicBezTo>
                      <a:pt x="-25440" y="482371"/>
                      <a:pt x="30813" y="361376"/>
                      <a:pt x="0" y="224976"/>
                    </a:cubicBezTo>
                    <a:close/>
                  </a:path>
                </a:pathLst>
              </a:custGeom>
              <a:solidFill>
                <a:schemeClr val="accent2"/>
              </a:solidFill>
              <a:ln w="22225" cap="rnd" cmpd="thickThin">
                <a:solidFill>
                  <a:schemeClr val="accent2"/>
                </a:solidFill>
                <a:round/>
                <a:extLst>
                  <a:ext uri="{C807C97D-BFC1-408E-A445-0C87EB9F89A2}">
                    <ask:lineSketchStyleProps xmlns="" xmlns:ask="http://schemas.microsoft.com/office/drawing/2018/sketchyshapes" sd="1169963871">
                      <a:prstGeom prst="roundRect">
                        <a:avLst/>
                      </a:prstGeom>
                      <ask:type>
                        <ask:lineSketchScribble/>
                      </ask:type>
                    </ask:lineSketchStyleProps>
                  </a:ext>
                </a:extLst>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تزامن التعليق الصوتي مع النص أو الصور أو الرسومات سواء ثابتة أو متحركة.</a:t>
                </a:r>
                <a:endParaRPr lang="ar-EG" sz="1600" b="1" dirty="0">
                  <a:solidFill>
                    <a:schemeClr val="accent1"/>
                  </a:solidFill>
                  <a:latin typeface="Arial" panose="020B0604020202020204" pitchFamily="34" charset="0"/>
                  <a:cs typeface="Arial" panose="020B0604020202020204" pitchFamily="34" charset="0"/>
                </a:endParaRPr>
              </a:p>
            </p:txBody>
          </p:sp>
          <p:sp>
            <p:nvSpPr>
              <p:cNvPr id="23" name="Rounded Rectangle 5">
                <a:extLst>
                  <a:ext uri="{FF2B5EF4-FFF2-40B4-BE49-F238E27FC236}">
                    <a16:creationId xmlns="" xmlns:a16="http://schemas.microsoft.com/office/drawing/2014/main" id="{67910E62-C277-D3FE-7826-E6390CABD66E}"/>
                  </a:ext>
                </a:extLst>
              </p:cNvPr>
              <p:cNvSpPr/>
              <p:nvPr/>
            </p:nvSpPr>
            <p:spPr>
              <a:xfrm>
                <a:off x="2980266" y="2754086"/>
                <a:ext cx="2902857" cy="1349829"/>
              </a:xfrm>
              <a:custGeom>
                <a:avLst/>
                <a:gdLst>
                  <a:gd name="connsiteX0" fmla="*/ 0 w 2902857"/>
                  <a:gd name="connsiteY0" fmla="*/ 224976 h 1349829"/>
                  <a:gd name="connsiteX1" fmla="*/ 224976 w 2902857"/>
                  <a:gd name="connsiteY1" fmla="*/ 0 h 1349829"/>
                  <a:gd name="connsiteX2" fmla="*/ 764615 w 2902857"/>
                  <a:gd name="connsiteY2" fmla="*/ 0 h 1349829"/>
                  <a:gd name="connsiteX3" fmla="*/ 1255196 w 2902857"/>
                  <a:gd name="connsiteY3" fmla="*/ 0 h 1349829"/>
                  <a:gd name="connsiteX4" fmla="*/ 1721248 w 2902857"/>
                  <a:gd name="connsiteY4" fmla="*/ 0 h 1349829"/>
                  <a:gd name="connsiteX5" fmla="*/ 2211829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162771 w 2902857"/>
                  <a:gd name="connsiteY11" fmla="*/ 1349829 h 1349829"/>
                  <a:gd name="connsiteX12" fmla="*/ 1672190 w 2902857"/>
                  <a:gd name="connsiteY12" fmla="*/ 1349829 h 1349829"/>
                  <a:gd name="connsiteX13" fmla="*/ 1230667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1681" y="104739"/>
                      <a:pt x="116308" y="2473"/>
                      <a:pt x="224976" y="0"/>
                    </a:cubicBezTo>
                    <a:cubicBezTo>
                      <a:pt x="341291" y="-33859"/>
                      <a:pt x="651908" y="56550"/>
                      <a:pt x="764615" y="0"/>
                    </a:cubicBezTo>
                    <a:cubicBezTo>
                      <a:pt x="877322" y="-56550"/>
                      <a:pt x="1064487" y="1045"/>
                      <a:pt x="1255196" y="0"/>
                    </a:cubicBezTo>
                    <a:cubicBezTo>
                      <a:pt x="1445905" y="-1045"/>
                      <a:pt x="1603223" y="31387"/>
                      <a:pt x="1721248" y="0"/>
                    </a:cubicBezTo>
                    <a:cubicBezTo>
                      <a:pt x="1839273" y="-31387"/>
                      <a:pt x="2074232" y="9063"/>
                      <a:pt x="2211829" y="0"/>
                    </a:cubicBezTo>
                    <a:cubicBezTo>
                      <a:pt x="2349426" y="-9063"/>
                      <a:pt x="2506238" y="55112"/>
                      <a:pt x="2677881" y="0"/>
                    </a:cubicBezTo>
                    <a:cubicBezTo>
                      <a:pt x="2806554" y="-35380"/>
                      <a:pt x="2894733" y="110435"/>
                      <a:pt x="2902857" y="224976"/>
                    </a:cubicBezTo>
                    <a:cubicBezTo>
                      <a:pt x="2933158" y="368048"/>
                      <a:pt x="2874260" y="502699"/>
                      <a:pt x="2902857" y="647918"/>
                    </a:cubicBezTo>
                    <a:cubicBezTo>
                      <a:pt x="2931454" y="793137"/>
                      <a:pt x="2879042" y="930457"/>
                      <a:pt x="2902857" y="1124853"/>
                    </a:cubicBezTo>
                    <a:cubicBezTo>
                      <a:pt x="2884105" y="1255710"/>
                      <a:pt x="2807884" y="1345646"/>
                      <a:pt x="2677881" y="1349829"/>
                    </a:cubicBezTo>
                    <a:cubicBezTo>
                      <a:pt x="2514025" y="1393970"/>
                      <a:pt x="2378110" y="1331949"/>
                      <a:pt x="2162771" y="1349829"/>
                    </a:cubicBezTo>
                    <a:cubicBezTo>
                      <a:pt x="1947432" y="1367709"/>
                      <a:pt x="1887700" y="1299102"/>
                      <a:pt x="1672190" y="1349829"/>
                    </a:cubicBezTo>
                    <a:cubicBezTo>
                      <a:pt x="1456680" y="1400556"/>
                      <a:pt x="1439790" y="1317874"/>
                      <a:pt x="1230667" y="1349829"/>
                    </a:cubicBezTo>
                    <a:cubicBezTo>
                      <a:pt x="1021544" y="1381784"/>
                      <a:pt x="972919" y="1301684"/>
                      <a:pt x="789144" y="1349829"/>
                    </a:cubicBezTo>
                    <a:cubicBezTo>
                      <a:pt x="605369" y="1397974"/>
                      <a:pt x="412583" y="1309113"/>
                      <a:pt x="224976" y="1349829"/>
                    </a:cubicBezTo>
                    <a:cubicBezTo>
                      <a:pt x="118681" y="1327562"/>
                      <a:pt x="-3116" y="1250546"/>
                      <a:pt x="0" y="1124853"/>
                    </a:cubicBezTo>
                    <a:cubicBezTo>
                      <a:pt x="-46287" y="1028087"/>
                      <a:pt x="48051" y="780294"/>
                      <a:pt x="0" y="683913"/>
                    </a:cubicBezTo>
                    <a:cubicBezTo>
                      <a:pt x="-48051" y="587532"/>
                      <a:pt x="53191" y="356609"/>
                      <a:pt x="0" y="224976"/>
                    </a:cubicBezTo>
                    <a:close/>
                  </a:path>
                  <a:path w="2902857" h="1349829" stroke="0" extrusionOk="0">
                    <a:moveTo>
                      <a:pt x="0" y="224976"/>
                    </a:moveTo>
                    <a:cubicBezTo>
                      <a:pt x="-9283" y="93666"/>
                      <a:pt x="79730" y="-11847"/>
                      <a:pt x="224976" y="0"/>
                    </a:cubicBezTo>
                    <a:cubicBezTo>
                      <a:pt x="475346" y="-625"/>
                      <a:pt x="557970" y="26569"/>
                      <a:pt x="740086" y="0"/>
                    </a:cubicBezTo>
                    <a:cubicBezTo>
                      <a:pt x="922202" y="-26569"/>
                      <a:pt x="1022886" y="55673"/>
                      <a:pt x="1230667" y="0"/>
                    </a:cubicBezTo>
                    <a:cubicBezTo>
                      <a:pt x="1438448" y="-55673"/>
                      <a:pt x="1582768" y="17548"/>
                      <a:pt x="1770306" y="0"/>
                    </a:cubicBezTo>
                    <a:cubicBezTo>
                      <a:pt x="1957844" y="-17548"/>
                      <a:pt x="2459823" y="76514"/>
                      <a:pt x="2677881" y="0"/>
                    </a:cubicBezTo>
                    <a:cubicBezTo>
                      <a:pt x="2787430" y="9047"/>
                      <a:pt x="2890289" y="73041"/>
                      <a:pt x="2902857" y="224976"/>
                    </a:cubicBezTo>
                    <a:cubicBezTo>
                      <a:pt x="2947468" y="401172"/>
                      <a:pt x="2859613" y="468875"/>
                      <a:pt x="2902857" y="674915"/>
                    </a:cubicBezTo>
                    <a:cubicBezTo>
                      <a:pt x="2946101" y="880955"/>
                      <a:pt x="2880910" y="1027636"/>
                      <a:pt x="2902857" y="1124853"/>
                    </a:cubicBezTo>
                    <a:cubicBezTo>
                      <a:pt x="2910301" y="1259634"/>
                      <a:pt x="2802075" y="1357363"/>
                      <a:pt x="2677881" y="1349829"/>
                    </a:cubicBezTo>
                    <a:cubicBezTo>
                      <a:pt x="2577935" y="1395611"/>
                      <a:pt x="2400829" y="1317139"/>
                      <a:pt x="2236358" y="1349829"/>
                    </a:cubicBezTo>
                    <a:cubicBezTo>
                      <a:pt x="2071887" y="1382519"/>
                      <a:pt x="1932452" y="1327255"/>
                      <a:pt x="1794835" y="1349829"/>
                    </a:cubicBezTo>
                    <a:cubicBezTo>
                      <a:pt x="1657218" y="1372403"/>
                      <a:pt x="1431247" y="1303283"/>
                      <a:pt x="1328783" y="1349829"/>
                    </a:cubicBezTo>
                    <a:cubicBezTo>
                      <a:pt x="1226319" y="1396375"/>
                      <a:pt x="1014477" y="1340548"/>
                      <a:pt x="789144" y="1349829"/>
                    </a:cubicBezTo>
                    <a:cubicBezTo>
                      <a:pt x="563811" y="1359110"/>
                      <a:pt x="347405" y="1284449"/>
                      <a:pt x="224976" y="1349829"/>
                    </a:cubicBezTo>
                    <a:cubicBezTo>
                      <a:pt x="124222" y="1368604"/>
                      <a:pt x="-22339" y="1254372"/>
                      <a:pt x="0" y="1124853"/>
                    </a:cubicBezTo>
                    <a:cubicBezTo>
                      <a:pt x="-47256" y="918690"/>
                      <a:pt x="46101" y="899051"/>
                      <a:pt x="0" y="692912"/>
                    </a:cubicBezTo>
                    <a:cubicBezTo>
                      <a:pt x="-46101" y="486773"/>
                      <a:pt x="27012" y="41095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1389096623">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dirty="0">
                    <a:solidFill>
                      <a:schemeClr val="bg1"/>
                    </a:solidFill>
                    <a:latin typeface="Arial" panose="020B0604020202020204" pitchFamily="34" charset="0"/>
                    <a:cs typeface="Arial" panose="020B0604020202020204" pitchFamily="34" charset="0"/>
                  </a:rPr>
                  <a:t>تدرج المؤثرات الصوتية أثناء العرض بأن تظهر وتختفي تدريجياً.</a:t>
                </a:r>
                <a:endParaRPr lang="ar-EG" sz="1600" dirty="0">
                  <a:solidFill>
                    <a:schemeClr val="bg1"/>
                  </a:solidFill>
                  <a:latin typeface="Arial" panose="020B0604020202020204" pitchFamily="34" charset="0"/>
                  <a:cs typeface="Arial" panose="020B0604020202020204" pitchFamily="34" charset="0"/>
                </a:endParaRPr>
              </a:p>
            </p:txBody>
          </p:sp>
        </p:grpSp>
        <p:sp>
          <p:nvSpPr>
            <p:cNvPr id="21" name="Rounded Rectangle 7">
              <a:extLst>
                <a:ext uri="{FF2B5EF4-FFF2-40B4-BE49-F238E27FC236}">
                  <a16:creationId xmlns="" xmlns:a16="http://schemas.microsoft.com/office/drawing/2014/main" id="{7D93038C-62D0-7709-E09E-DC4483AA1301}"/>
                </a:ext>
              </a:extLst>
            </p:cNvPr>
            <p:cNvSpPr/>
            <p:nvPr/>
          </p:nvSpPr>
          <p:spPr>
            <a:xfrm>
              <a:off x="1001486"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058964 w 2902857"/>
                <a:gd name="connsiteY3" fmla="*/ 0 h 1349829"/>
                <a:gd name="connsiteX4" fmla="*/ 1549545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56917 h 1349829"/>
                <a:gd name="connsiteX9" fmla="*/ 2902857 w 2902857"/>
                <a:gd name="connsiteY9" fmla="*/ 1124853 h 1349829"/>
                <a:gd name="connsiteX10" fmla="*/ 2677881 w 2902857"/>
                <a:gd name="connsiteY10" fmla="*/ 1349829 h 1349829"/>
                <a:gd name="connsiteX11" fmla="*/ 2211829 w 2902857"/>
                <a:gd name="connsiteY11" fmla="*/ 1349829 h 1349829"/>
                <a:gd name="connsiteX12" fmla="*/ 1770306 w 2902857"/>
                <a:gd name="connsiteY12" fmla="*/ 1349829 h 1349829"/>
                <a:gd name="connsiteX13" fmla="*/ 1304254 w 2902857"/>
                <a:gd name="connsiteY13" fmla="*/ 1349829 h 1349829"/>
                <a:gd name="connsiteX14" fmla="*/ 813673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92912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26" y="92446"/>
                    <a:pt x="103652" y="3981"/>
                    <a:pt x="224976" y="0"/>
                  </a:cubicBezTo>
                  <a:cubicBezTo>
                    <a:pt x="431893" y="-29070"/>
                    <a:pt x="523681" y="35147"/>
                    <a:pt x="641970" y="0"/>
                  </a:cubicBezTo>
                  <a:cubicBezTo>
                    <a:pt x="760259" y="-35147"/>
                    <a:pt x="971577" y="7166"/>
                    <a:pt x="1058964" y="0"/>
                  </a:cubicBezTo>
                  <a:cubicBezTo>
                    <a:pt x="1146351" y="-7166"/>
                    <a:pt x="1312367" y="16586"/>
                    <a:pt x="1549545" y="0"/>
                  </a:cubicBezTo>
                  <a:cubicBezTo>
                    <a:pt x="1786723" y="-16586"/>
                    <a:pt x="1815832" y="44089"/>
                    <a:pt x="2015597" y="0"/>
                  </a:cubicBezTo>
                  <a:cubicBezTo>
                    <a:pt x="2215362" y="-44089"/>
                    <a:pt x="2367045" y="40426"/>
                    <a:pt x="2677881" y="0"/>
                  </a:cubicBezTo>
                  <a:cubicBezTo>
                    <a:pt x="2802805" y="-4741"/>
                    <a:pt x="2882888" y="118424"/>
                    <a:pt x="2902857" y="224976"/>
                  </a:cubicBezTo>
                  <a:cubicBezTo>
                    <a:pt x="2930184" y="382367"/>
                    <a:pt x="2857768" y="456064"/>
                    <a:pt x="2902857" y="656917"/>
                  </a:cubicBezTo>
                  <a:cubicBezTo>
                    <a:pt x="2947946" y="857770"/>
                    <a:pt x="2899595" y="990855"/>
                    <a:pt x="2902857" y="1124853"/>
                  </a:cubicBezTo>
                  <a:cubicBezTo>
                    <a:pt x="2880794" y="1223743"/>
                    <a:pt x="2803953" y="1346788"/>
                    <a:pt x="2677881" y="1349829"/>
                  </a:cubicBezTo>
                  <a:cubicBezTo>
                    <a:pt x="2465763" y="1373270"/>
                    <a:pt x="2371438" y="1318048"/>
                    <a:pt x="2211829" y="1349829"/>
                  </a:cubicBezTo>
                  <a:cubicBezTo>
                    <a:pt x="2052220" y="1381610"/>
                    <a:pt x="1985113" y="1333719"/>
                    <a:pt x="1770306" y="1349829"/>
                  </a:cubicBezTo>
                  <a:cubicBezTo>
                    <a:pt x="1555499" y="1365939"/>
                    <a:pt x="1421506" y="1302739"/>
                    <a:pt x="1304254" y="1349829"/>
                  </a:cubicBezTo>
                  <a:cubicBezTo>
                    <a:pt x="1187002" y="1396919"/>
                    <a:pt x="1052727" y="1293517"/>
                    <a:pt x="813673" y="1349829"/>
                  </a:cubicBezTo>
                  <a:cubicBezTo>
                    <a:pt x="574619" y="1406141"/>
                    <a:pt x="458632" y="1336482"/>
                    <a:pt x="224976" y="1349829"/>
                  </a:cubicBezTo>
                  <a:cubicBezTo>
                    <a:pt x="110361" y="1332772"/>
                    <a:pt x="9865" y="1218351"/>
                    <a:pt x="0" y="1124853"/>
                  </a:cubicBezTo>
                  <a:cubicBezTo>
                    <a:pt x="-38115" y="963940"/>
                    <a:pt x="26808" y="833119"/>
                    <a:pt x="0" y="692912"/>
                  </a:cubicBezTo>
                  <a:cubicBezTo>
                    <a:pt x="-26808" y="552705"/>
                    <a:pt x="131" y="401855"/>
                    <a:pt x="0" y="224976"/>
                  </a:cubicBezTo>
                  <a:close/>
                </a:path>
                <a:path w="2902857" h="1349829" stroke="0" extrusionOk="0">
                  <a:moveTo>
                    <a:pt x="0" y="224976"/>
                  </a:moveTo>
                  <a:cubicBezTo>
                    <a:pt x="4318" y="112596"/>
                    <a:pt x="120628" y="-2032"/>
                    <a:pt x="224976" y="0"/>
                  </a:cubicBezTo>
                  <a:cubicBezTo>
                    <a:pt x="453713" y="-51437"/>
                    <a:pt x="528902" y="27389"/>
                    <a:pt x="764615" y="0"/>
                  </a:cubicBezTo>
                  <a:cubicBezTo>
                    <a:pt x="1000328" y="-27389"/>
                    <a:pt x="1048226" y="9473"/>
                    <a:pt x="1230667" y="0"/>
                  </a:cubicBezTo>
                  <a:cubicBezTo>
                    <a:pt x="1413108" y="-9473"/>
                    <a:pt x="1575660" y="24356"/>
                    <a:pt x="1721248" y="0"/>
                  </a:cubicBezTo>
                  <a:cubicBezTo>
                    <a:pt x="1866836" y="-24356"/>
                    <a:pt x="2031157" y="22047"/>
                    <a:pt x="2162771" y="0"/>
                  </a:cubicBezTo>
                  <a:cubicBezTo>
                    <a:pt x="2294385" y="-22047"/>
                    <a:pt x="2495435" y="217"/>
                    <a:pt x="2677881" y="0"/>
                  </a:cubicBezTo>
                  <a:cubicBezTo>
                    <a:pt x="2824820" y="13627"/>
                    <a:pt x="2883431" y="109842"/>
                    <a:pt x="2902857" y="224976"/>
                  </a:cubicBezTo>
                  <a:cubicBezTo>
                    <a:pt x="2912160" y="314580"/>
                    <a:pt x="2866062" y="557608"/>
                    <a:pt x="2902857" y="656917"/>
                  </a:cubicBezTo>
                  <a:cubicBezTo>
                    <a:pt x="2939652" y="756226"/>
                    <a:pt x="2859238" y="909240"/>
                    <a:pt x="2902857" y="1124853"/>
                  </a:cubicBezTo>
                  <a:cubicBezTo>
                    <a:pt x="2892788" y="1254516"/>
                    <a:pt x="2835770" y="1352448"/>
                    <a:pt x="2677881" y="1349829"/>
                  </a:cubicBezTo>
                  <a:cubicBezTo>
                    <a:pt x="2556483" y="1377297"/>
                    <a:pt x="2463380" y="1326725"/>
                    <a:pt x="2260887" y="1349829"/>
                  </a:cubicBezTo>
                  <a:cubicBezTo>
                    <a:pt x="2058394" y="1372933"/>
                    <a:pt x="1829902" y="1345223"/>
                    <a:pt x="1721248" y="1349829"/>
                  </a:cubicBezTo>
                  <a:cubicBezTo>
                    <a:pt x="1612594" y="1354435"/>
                    <a:pt x="1479836" y="1332847"/>
                    <a:pt x="1304254" y="1349829"/>
                  </a:cubicBezTo>
                  <a:cubicBezTo>
                    <a:pt x="1128672" y="1366811"/>
                    <a:pt x="990539" y="1308398"/>
                    <a:pt x="862731" y="1349829"/>
                  </a:cubicBezTo>
                  <a:cubicBezTo>
                    <a:pt x="734923" y="1391260"/>
                    <a:pt x="486529" y="1299655"/>
                    <a:pt x="224976" y="1349829"/>
                  </a:cubicBezTo>
                  <a:cubicBezTo>
                    <a:pt x="105318" y="1342425"/>
                    <a:pt x="-8115" y="1262396"/>
                    <a:pt x="0" y="1124853"/>
                  </a:cubicBezTo>
                  <a:cubicBezTo>
                    <a:pt x="-51916" y="929206"/>
                    <a:pt x="51538" y="842874"/>
                    <a:pt x="0" y="656917"/>
                  </a:cubicBezTo>
                  <a:cubicBezTo>
                    <a:pt x="-51538" y="470960"/>
                    <a:pt x="25731" y="419138"/>
                    <a:pt x="0" y="224976"/>
                  </a:cubicBezTo>
                  <a:close/>
                </a:path>
              </a:pathLst>
            </a:custGeom>
            <a:solidFill>
              <a:schemeClr val="accent3"/>
            </a:solidFill>
            <a:ln w="22225" cap="rnd" cmpd="thickThin">
              <a:solidFill>
                <a:schemeClr val="accent2"/>
              </a:solidFill>
              <a:round/>
              <a:extLst>
                <a:ext uri="{C807C97D-BFC1-408E-A445-0C87EB9F89A2}">
                  <ask:lineSketchStyleProps xmlns="" xmlns:ask="http://schemas.microsoft.com/office/drawing/2018/sketchyshapes" sd="1171929427">
                    <a:prstGeom prst="roundRect">
                      <a:avLst/>
                    </a:prstGeom>
                    <ask:type>
                      <ask:lineSketchScribble/>
                    </ask:type>
                  </ask:lineSketchStyleProps>
                </a:ext>
              </a:extLst>
            </a:ln>
          </p:spPr>
          <p:style>
            <a:lnRef idx="1">
              <a:schemeClr val="dk1"/>
            </a:lnRef>
            <a:fillRef idx="2">
              <a:schemeClr val="dk1"/>
            </a:fillRef>
            <a:effectRef idx="1">
              <a:schemeClr val="dk1"/>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تجنب استخدام الصوت بدون عناصر بصرية على الشاشة.</a:t>
              </a:r>
              <a:endParaRPr lang="ar-EG" sz="1600" b="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9462035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الصور الثابتة </a:t>
            </a:r>
            <a:r>
              <a:rPr lang="en-US" sz="3500" b="1" dirty="0" smtClean="0">
                <a:latin typeface="Arial" panose="020B0604020202020204" pitchFamily="34" charset="0"/>
                <a:cs typeface="Arial" panose="020B0604020202020204" pitchFamily="34" charset="0"/>
              </a:rPr>
              <a:t>:Still </a:t>
            </a:r>
            <a:r>
              <a:rPr lang="en-US" sz="3500" b="1" dirty="0">
                <a:latin typeface="Arial" panose="020B0604020202020204" pitchFamily="34" charset="0"/>
                <a:cs typeface="Arial" panose="020B0604020202020204" pitchFamily="34" charset="0"/>
              </a:rPr>
              <a:t>Pictures</a:t>
            </a:r>
            <a:endParaRPr lang="ar-EG" sz="3500" b="1" dirty="0">
              <a:latin typeface="Arial" panose="020B0604020202020204" pitchFamily="34" charset="0"/>
              <a:cs typeface="Arial" panose="020B0604020202020204" pitchFamily="34" charset="0"/>
              <a:sym typeface="Calibri"/>
            </a:endParaRPr>
          </a:p>
        </p:txBody>
      </p:sp>
      <p:grpSp>
        <p:nvGrpSpPr>
          <p:cNvPr id="27" name="Group 26">
            <a:extLst>
              <a:ext uri="{FF2B5EF4-FFF2-40B4-BE49-F238E27FC236}">
                <a16:creationId xmlns="" xmlns:a16="http://schemas.microsoft.com/office/drawing/2014/main" id="{93DE7BDB-F5ED-4FC0-B8D5-7870FAA0F6B6}"/>
              </a:ext>
            </a:extLst>
          </p:cNvPr>
          <p:cNvGrpSpPr/>
          <p:nvPr/>
        </p:nvGrpSpPr>
        <p:grpSpPr>
          <a:xfrm>
            <a:off x="8226823" y="2854649"/>
            <a:ext cx="2835512" cy="822654"/>
            <a:chOff x="7147560" y="3116581"/>
            <a:chExt cx="3390170" cy="995412"/>
          </a:xfrm>
        </p:grpSpPr>
        <p:sp>
          <p:nvSpPr>
            <p:cNvPr id="49" name="Rectangle: Rounded Corners 23">
              <a:extLst>
                <a:ext uri="{FF2B5EF4-FFF2-40B4-BE49-F238E27FC236}">
                  <a16:creationId xmlns="" xmlns:a16="http://schemas.microsoft.com/office/drawing/2014/main" id="{07D3A9BC-855A-4988-ABAF-7E5A00AA5471}"/>
                </a:ext>
              </a:extLst>
            </p:cNvPr>
            <p:cNvSpPr/>
            <p:nvPr/>
          </p:nvSpPr>
          <p:spPr>
            <a:xfrm>
              <a:off x="7147560" y="3116581"/>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50" name="TextBox 49">
              <a:extLst>
                <a:ext uri="{FF2B5EF4-FFF2-40B4-BE49-F238E27FC236}">
                  <a16:creationId xmlns="" xmlns:a16="http://schemas.microsoft.com/office/drawing/2014/main" id="{B23F121F-D796-4F29-8729-0584CF469C49}"/>
                </a:ext>
              </a:extLst>
            </p:cNvPr>
            <p:cNvSpPr txBox="1"/>
            <p:nvPr/>
          </p:nvSpPr>
          <p:spPr>
            <a:xfrm>
              <a:off x="7368539" y="3389924"/>
              <a:ext cx="3011484" cy="391030"/>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تنقل الصورة الواقع كما هو.</a:t>
              </a:r>
            </a:p>
          </p:txBody>
        </p:sp>
      </p:grpSp>
      <p:grpSp>
        <p:nvGrpSpPr>
          <p:cNvPr id="28" name="Group 27">
            <a:extLst>
              <a:ext uri="{FF2B5EF4-FFF2-40B4-BE49-F238E27FC236}">
                <a16:creationId xmlns="" xmlns:a16="http://schemas.microsoft.com/office/drawing/2014/main" id="{79399E7A-D51D-4E8D-8E99-24D5CBA8873C}"/>
              </a:ext>
            </a:extLst>
          </p:cNvPr>
          <p:cNvGrpSpPr/>
          <p:nvPr/>
        </p:nvGrpSpPr>
        <p:grpSpPr>
          <a:xfrm>
            <a:off x="4678243" y="2854649"/>
            <a:ext cx="2835512" cy="822654"/>
            <a:chOff x="7147560" y="3116581"/>
            <a:chExt cx="3390170" cy="995412"/>
          </a:xfrm>
        </p:grpSpPr>
        <p:sp>
          <p:nvSpPr>
            <p:cNvPr id="47" name="Rectangle: Rounded Corners 30">
              <a:extLst>
                <a:ext uri="{FF2B5EF4-FFF2-40B4-BE49-F238E27FC236}">
                  <a16:creationId xmlns="" xmlns:a16="http://schemas.microsoft.com/office/drawing/2014/main" id="{01F7239C-7208-4BCC-9F2D-9366AC2F3B7B}"/>
                </a:ext>
              </a:extLst>
            </p:cNvPr>
            <p:cNvSpPr/>
            <p:nvPr/>
          </p:nvSpPr>
          <p:spPr>
            <a:xfrm>
              <a:off x="7147560" y="3116581"/>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8" name="TextBox 47">
              <a:extLst>
                <a:ext uri="{FF2B5EF4-FFF2-40B4-BE49-F238E27FC236}">
                  <a16:creationId xmlns="" xmlns:a16="http://schemas.microsoft.com/office/drawing/2014/main" id="{3095CE9B-65CD-487C-947C-1B5DBE7C2549}"/>
                </a:ext>
              </a:extLst>
            </p:cNvPr>
            <p:cNvSpPr txBox="1"/>
            <p:nvPr/>
          </p:nvSpPr>
          <p:spPr>
            <a:xfrm>
              <a:off x="7368539" y="3250273"/>
              <a:ext cx="3011484" cy="670338"/>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تركز على العناصر المهمة للحدث أو الظاهرة.</a:t>
              </a:r>
            </a:p>
          </p:txBody>
        </p:sp>
      </p:grpSp>
      <p:grpSp>
        <p:nvGrpSpPr>
          <p:cNvPr id="29" name="Group 28">
            <a:extLst>
              <a:ext uri="{FF2B5EF4-FFF2-40B4-BE49-F238E27FC236}">
                <a16:creationId xmlns="" xmlns:a16="http://schemas.microsoft.com/office/drawing/2014/main" id="{BA6F7FA2-B90C-4F02-96D2-82F546D7E8C5}"/>
              </a:ext>
            </a:extLst>
          </p:cNvPr>
          <p:cNvGrpSpPr/>
          <p:nvPr/>
        </p:nvGrpSpPr>
        <p:grpSpPr>
          <a:xfrm>
            <a:off x="8226823" y="4303284"/>
            <a:ext cx="2835512" cy="822654"/>
            <a:chOff x="7147560" y="3116578"/>
            <a:chExt cx="3390170" cy="995412"/>
          </a:xfrm>
        </p:grpSpPr>
        <p:sp>
          <p:nvSpPr>
            <p:cNvPr id="45" name="Rectangle: Rounded Corners 36">
              <a:extLst>
                <a:ext uri="{FF2B5EF4-FFF2-40B4-BE49-F238E27FC236}">
                  <a16:creationId xmlns="" xmlns:a16="http://schemas.microsoft.com/office/drawing/2014/main" id="{0B03CF57-BA24-4D5E-A2D7-02D9A8D95CCB}"/>
                </a:ext>
              </a:extLst>
            </p:cNvPr>
            <p:cNvSpPr/>
            <p:nvPr/>
          </p:nvSpPr>
          <p:spPr>
            <a:xfrm>
              <a:off x="7147560" y="3116578"/>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6" name="TextBox 45">
              <a:extLst>
                <a:ext uri="{FF2B5EF4-FFF2-40B4-BE49-F238E27FC236}">
                  <a16:creationId xmlns="" xmlns:a16="http://schemas.microsoft.com/office/drawing/2014/main" id="{8493E679-E3B4-4FCF-A803-45EFBD4FC723}"/>
                </a:ext>
              </a:extLst>
            </p:cNvPr>
            <p:cNvSpPr txBox="1"/>
            <p:nvPr/>
          </p:nvSpPr>
          <p:spPr>
            <a:xfrm>
              <a:off x="7368539" y="3250270"/>
              <a:ext cx="3011484" cy="670338"/>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تجنب المبالغة في تكبير الصورة، حتى لا تشغل حيزاً كبيراً في التخزين.</a:t>
              </a:r>
            </a:p>
          </p:txBody>
        </p:sp>
      </p:grpSp>
      <p:grpSp>
        <p:nvGrpSpPr>
          <p:cNvPr id="30" name="Group 29">
            <a:extLst>
              <a:ext uri="{FF2B5EF4-FFF2-40B4-BE49-F238E27FC236}">
                <a16:creationId xmlns="" xmlns:a16="http://schemas.microsoft.com/office/drawing/2014/main" id="{DBF91D03-742A-4E6A-AEC7-5C24ADCC649B}"/>
              </a:ext>
            </a:extLst>
          </p:cNvPr>
          <p:cNvGrpSpPr/>
          <p:nvPr/>
        </p:nvGrpSpPr>
        <p:grpSpPr>
          <a:xfrm>
            <a:off x="1083849" y="2854649"/>
            <a:ext cx="2835512" cy="822654"/>
            <a:chOff x="7147560" y="3116581"/>
            <a:chExt cx="3390170" cy="995412"/>
          </a:xfrm>
        </p:grpSpPr>
        <p:sp>
          <p:nvSpPr>
            <p:cNvPr id="43" name="Rectangle: Rounded Corners 39">
              <a:extLst>
                <a:ext uri="{FF2B5EF4-FFF2-40B4-BE49-F238E27FC236}">
                  <a16:creationId xmlns="" xmlns:a16="http://schemas.microsoft.com/office/drawing/2014/main" id="{472777B8-45C4-4B00-94CA-2C3990174F3F}"/>
                </a:ext>
              </a:extLst>
            </p:cNvPr>
            <p:cNvSpPr/>
            <p:nvPr/>
          </p:nvSpPr>
          <p:spPr>
            <a:xfrm>
              <a:off x="7147560" y="3116581"/>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4" name="TextBox 43">
              <a:extLst>
                <a:ext uri="{FF2B5EF4-FFF2-40B4-BE49-F238E27FC236}">
                  <a16:creationId xmlns="" xmlns:a16="http://schemas.microsoft.com/office/drawing/2014/main" id="{FDCE597F-69D2-44AE-9FBD-8C42F15BDB77}"/>
                </a:ext>
              </a:extLst>
            </p:cNvPr>
            <p:cNvSpPr txBox="1"/>
            <p:nvPr/>
          </p:nvSpPr>
          <p:spPr>
            <a:xfrm>
              <a:off x="7368539" y="3250273"/>
              <a:ext cx="3011484" cy="670338"/>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البساطة والوضوح وصحة مدلول الألوان المستخدمة في الصورة.</a:t>
              </a:r>
            </a:p>
          </p:txBody>
        </p:sp>
      </p:grpSp>
      <p:grpSp>
        <p:nvGrpSpPr>
          <p:cNvPr id="31" name="Group 30">
            <a:extLst>
              <a:ext uri="{FF2B5EF4-FFF2-40B4-BE49-F238E27FC236}">
                <a16:creationId xmlns="" xmlns:a16="http://schemas.microsoft.com/office/drawing/2014/main" id="{63949C7E-247C-4C7B-AA68-93A7D5EF78E4}"/>
              </a:ext>
            </a:extLst>
          </p:cNvPr>
          <p:cNvGrpSpPr/>
          <p:nvPr/>
        </p:nvGrpSpPr>
        <p:grpSpPr>
          <a:xfrm>
            <a:off x="4678243" y="4372821"/>
            <a:ext cx="2835512" cy="822654"/>
            <a:chOff x="5578833" y="2618874"/>
            <a:chExt cx="3390170" cy="995412"/>
          </a:xfrm>
        </p:grpSpPr>
        <p:sp>
          <p:nvSpPr>
            <p:cNvPr id="41" name="Rectangle: Rounded Corners 42">
              <a:extLst>
                <a:ext uri="{FF2B5EF4-FFF2-40B4-BE49-F238E27FC236}">
                  <a16:creationId xmlns="" xmlns:a16="http://schemas.microsoft.com/office/drawing/2014/main" id="{5AA4705A-B9DA-46E3-ABCE-0B26BD627097}"/>
                </a:ext>
              </a:extLst>
            </p:cNvPr>
            <p:cNvSpPr/>
            <p:nvPr/>
          </p:nvSpPr>
          <p:spPr>
            <a:xfrm>
              <a:off x="5578833" y="2618874"/>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2" name="TextBox 41">
              <a:extLst>
                <a:ext uri="{FF2B5EF4-FFF2-40B4-BE49-F238E27FC236}">
                  <a16:creationId xmlns="" xmlns:a16="http://schemas.microsoft.com/office/drawing/2014/main" id="{5E81AA55-28E7-4867-907D-1B105ADF6C9C}"/>
                </a:ext>
              </a:extLst>
            </p:cNvPr>
            <p:cNvSpPr txBox="1"/>
            <p:nvPr/>
          </p:nvSpPr>
          <p:spPr>
            <a:xfrm>
              <a:off x="5799812" y="2892219"/>
              <a:ext cx="3011484" cy="391030"/>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إحاطة الصورة بإطار خارجي.</a:t>
              </a:r>
            </a:p>
          </p:txBody>
        </p:sp>
      </p:gr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grpSp>
        <p:nvGrpSpPr>
          <p:cNvPr id="32" name="Group 31">
            <a:extLst>
              <a:ext uri="{FF2B5EF4-FFF2-40B4-BE49-F238E27FC236}">
                <a16:creationId xmlns="" xmlns:a16="http://schemas.microsoft.com/office/drawing/2014/main" id="{63949C7E-247C-4C7B-AA68-93A7D5EF78E4}"/>
              </a:ext>
            </a:extLst>
          </p:cNvPr>
          <p:cNvGrpSpPr/>
          <p:nvPr/>
        </p:nvGrpSpPr>
        <p:grpSpPr>
          <a:xfrm>
            <a:off x="1126761" y="4367054"/>
            <a:ext cx="2835512" cy="822654"/>
            <a:chOff x="5578833" y="2618874"/>
            <a:chExt cx="3390170" cy="995412"/>
          </a:xfrm>
        </p:grpSpPr>
        <p:sp>
          <p:nvSpPr>
            <p:cNvPr id="33" name="Rectangle: Rounded Corners 42">
              <a:extLst>
                <a:ext uri="{FF2B5EF4-FFF2-40B4-BE49-F238E27FC236}">
                  <a16:creationId xmlns="" xmlns:a16="http://schemas.microsoft.com/office/drawing/2014/main" id="{5AA4705A-B9DA-46E3-ABCE-0B26BD627097}"/>
                </a:ext>
              </a:extLst>
            </p:cNvPr>
            <p:cNvSpPr/>
            <p:nvPr/>
          </p:nvSpPr>
          <p:spPr>
            <a:xfrm>
              <a:off x="5578833" y="2618874"/>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4" name="TextBox 33">
              <a:extLst>
                <a:ext uri="{FF2B5EF4-FFF2-40B4-BE49-F238E27FC236}">
                  <a16:creationId xmlns="" xmlns:a16="http://schemas.microsoft.com/office/drawing/2014/main" id="{5E81AA55-28E7-4867-907D-1B105ADF6C9C}"/>
                </a:ext>
              </a:extLst>
            </p:cNvPr>
            <p:cNvSpPr txBox="1"/>
            <p:nvPr/>
          </p:nvSpPr>
          <p:spPr>
            <a:xfrm>
              <a:off x="5799812" y="2752566"/>
              <a:ext cx="3011484" cy="670338"/>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تزامن ظهور الصور الثابتة مع اللغة المنطوقة.</a:t>
              </a:r>
            </a:p>
          </p:txBody>
        </p:sp>
      </p:grpSp>
      <p:sp>
        <p:nvSpPr>
          <p:cNvPr id="38" name="TextBox 37">
            <a:extLst>
              <a:ext uri="{FF2B5EF4-FFF2-40B4-BE49-F238E27FC236}">
                <a16:creationId xmlns="" xmlns:a16="http://schemas.microsoft.com/office/drawing/2014/main" id="{51448989-1583-B986-C371-5E96A303CF98}"/>
              </a:ext>
            </a:extLst>
          </p:cNvPr>
          <p:cNvSpPr txBox="1"/>
          <p:nvPr/>
        </p:nvSpPr>
        <p:spPr>
          <a:xfrm>
            <a:off x="1814239" y="1490231"/>
            <a:ext cx="9782245" cy="1015663"/>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solidFill>
                  <a:schemeClr val="accent4">
                    <a:lumMod val="50000"/>
                  </a:schemeClr>
                </a:solidFill>
                <a:latin typeface="Arial" panose="020B0604020202020204" pitchFamily="34" charset="0"/>
                <a:cs typeface="Arial" panose="020B0604020202020204" pitchFamily="34" charset="0"/>
              </a:rPr>
              <a:t> هناك عدد من الاعتبارات التي ينبغي مراعاتها عند توظيف الصور الثابتة في برامج الوسائط المتعددة ومنها:</a:t>
            </a:r>
          </a:p>
          <a:p>
            <a:pPr algn="just" rtl="1">
              <a:lnSpc>
                <a:spcPct val="150000"/>
              </a:lnSpc>
            </a:pPr>
            <a:endParaRPr lang="ar-EG"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81260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4572000" y="403302"/>
            <a:ext cx="7344823"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الصور المتحركة (لقطات الفيديو) </a:t>
            </a:r>
            <a:r>
              <a:rPr lang="en-US" sz="3500" b="1" dirty="0">
                <a:latin typeface="Arial" panose="020B0604020202020204" pitchFamily="34" charset="0"/>
                <a:cs typeface="Arial" panose="020B0604020202020204" pitchFamily="34" charset="0"/>
              </a:rPr>
              <a:t>Video </a:t>
            </a:r>
            <a:r>
              <a:rPr lang="en-US" sz="3500" b="1" dirty="0" smtClean="0">
                <a:latin typeface="Arial" panose="020B0604020202020204" pitchFamily="34" charset="0"/>
                <a:cs typeface="Arial" panose="020B0604020202020204" pitchFamily="34" charset="0"/>
              </a:rPr>
              <a:t>Clip</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56" name="TextBox 55">
            <a:extLst>
              <a:ext uri="{FF2B5EF4-FFF2-40B4-BE49-F238E27FC236}">
                <a16:creationId xmlns="" xmlns:a16="http://schemas.microsoft.com/office/drawing/2014/main" id="{51448989-1583-B986-C371-5E96A303CF98}"/>
              </a:ext>
            </a:extLst>
          </p:cNvPr>
          <p:cNvSpPr txBox="1"/>
          <p:nvPr/>
        </p:nvSpPr>
        <p:spPr>
          <a:xfrm>
            <a:off x="1814239" y="1490231"/>
            <a:ext cx="9782245" cy="958660"/>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solidFill>
                  <a:schemeClr val="accent4">
                    <a:lumMod val="50000"/>
                  </a:schemeClr>
                </a:solidFill>
                <a:latin typeface="Arial" panose="020B0604020202020204" pitchFamily="34" charset="0"/>
                <a:cs typeface="Arial" panose="020B0604020202020204" pitchFamily="34" charset="0"/>
              </a:rPr>
              <a:t> هناك عدة اعتبارات من الواجب مراعاتها عند استخدام الصور المتحركة في برامج الوسائط المتعددة منها:</a:t>
            </a:r>
          </a:p>
          <a:p>
            <a:pPr marL="342900" indent="-342900" algn="just" rtl="1">
              <a:lnSpc>
                <a:spcPct val="150000"/>
              </a:lnSpc>
              <a:buFont typeface="Wingdings" pitchFamily="2" charset="2"/>
              <a:buChar char="§"/>
            </a:pPr>
            <a:endParaRPr lang="ar-EG" sz="2000" b="1" dirty="0">
              <a:latin typeface="Arial" panose="020B0604020202020204" pitchFamily="34" charset="0"/>
              <a:cs typeface="Arial" panose="020B0604020202020204" pitchFamily="34" charset="0"/>
            </a:endParaRPr>
          </a:p>
        </p:txBody>
      </p:sp>
      <p:grpSp>
        <p:nvGrpSpPr>
          <p:cNvPr id="17" name="Group 16">
            <a:extLst>
              <a:ext uri="{FF2B5EF4-FFF2-40B4-BE49-F238E27FC236}">
                <a16:creationId xmlns="" xmlns:a16="http://schemas.microsoft.com/office/drawing/2014/main" id="{9BCC0436-125A-18C3-70FA-59FB4C4EB068}"/>
              </a:ext>
            </a:extLst>
          </p:cNvPr>
          <p:cNvGrpSpPr/>
          <p:nvPr/>
        </p:nvGrpSpPr>
        <p:grpSpPr>
          <a:xfrm>
            <a:off x="805543" y="2991748"/>
            <a:ext cx="10580914" cy="2634194"/>
            <a:chOff x="1001486" y="1016000"/>
            <a:chExt cx="10189030" cy="3087915"/>
          </a:xfrm>
          <a:solidFill>
            <a:schemeClr val="accent1"/>
          </a:solidFill>
        </p:grpSpPr>
        <p:grpSp>
          <p:nvGrpSpPr>
            <p:cNvPr id="18" name="Group 17">
              <a:extLst>
                <a:ext uri="{FF2B5EF4-FFF2-40B4-BE49-F238E27FC236}">
                  <a16:creationId xmlns="" xmlns:a16="http://schemas.microsoft.com/office/drawing/2014/main" id="{B099205E-32B7-B8C5-0D38-D9FB4D50E022}"/>
                </a:ext>
              </a:extLst>
            </p:cNvPr>
            <p:cNvGrpSpPr/>
            <p:nvPr/>
          </p:nvGrpSpPr>
          <p:grpSpPr>
            <a:xfrm>
              <a:off x="6590696" y="1016000"/>
              <a:ext cx="4599820" cy="3087915"/>
              <a:chOff x="6590694" y="1016000"/>
              <a:chExt cx="4599820" cy="3087915"/>
            </a:xfrm>
            <a:grpFill/>
          </p:grpSpPr>
          <p:sp>
            <p:nvSpPr>
              <p:cNvPr id="24" name="Rounded Rectangle 1">
                <a:extLst>
                  <a:ext uri="{FF2B5EF4-FFF2-40B4-BE49-F238E27FC236}">
                    <a16:creationId xmlns="" xmlns:a16="http://schemas.microsoft.com/office/drawing/2014/main" id="{FF9CE7F3-3C6A-1F84-3041-BC2BD0CA4555}"/>
                  </a:ext>
                </a:extLst>
              </p:cNvPr>
              <p:cNvSpPr/>
              <p:nvPr/>
            </p:nvSpPr>
            <p:spPr>
              <a:xfrm>
                <a:off x="8287657" y="1016000"/>
                <a:ext cx="2902857" cy="1349829"/>
              </a:xfrm>
              <a:custGeom>
                <a:avLst/>
                <a:gdLst>
                  <a:gd name="connsiteX0" fmla="*/ 0 w 2902857"/>
                  <a:gd name="connsiteY0" fmla="*/ 224976 h 1349829"/>
                  <a:gd name="connsiteX1" fmla="*/ 224976 w 2902857"/>
                  <a:gd name="connsiteY1" fmla="*/ 0 h 1349829"/>
                  <a:gd name="connsiteX2" fmla="*/ 740086 w 2902857"/>
                  <a:gd name="connsiteY2" fmla="*/ 0 h 1349829"/>
                  <a:gd name="connsiteX3" fmla="*/ 1181609 w 2902857"/>
                  <a:gd name="connsiteY3" fmla="*/ 0 h 1349829"/>
                  <a:gd name="connsiteX4" fmla="*/ 1598603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236358 w 2902857"/>
                  <a:gd name="connsiteY11" fmla="*/ 1349829 h 1349829"/>
                  <a:gd name="connsiteX12" fmla="*/ 1770306 w 2902857"/>
                  <a:gd name="connsiteY12" fmla="*/ 1349829 h 1349829"/>
                  <a:gd name="connsiteX13" fmla="*/ 1279725 w 2902857"/>
                  <a:gd name="connsiteY13" fmla="*/ 1349829 h 1349829"/>
                  <a:gd name="connsiteX14" fmla="*/ 838202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65916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545" y="99307"/>
                      <a:pt x="82449" y="6767"/>
                      <a:pt x="224976" y="0"/>
                    </a:cubicBezTo>
                    <a:cubicBezTo>
                      <a:pt x="345248" y="-7435"/>
                      <a:pt x="620939" y="60594"/>
                      <a:pt x="740086" y="0"/>
                    </a:cubicBezTo>
                    <a:cubicBezTo>
                      <a:pt x="859233" y="-60594"/>
                      <a:pt x="977262" y="5661"/>
                      <a:pt x="1181609" y="0"/>
                    </a:cubicBezTo>
                    <a:cubicBezTo>
                      <a:pt x="1385956" y="-5661"/>
                      <a:pt x="1402844" y="15222"/>
                      <a:pt x="1598603" y="0"/>
                    </a:cubicBezTo>
                    <a:cubicBezTo>
                      <a:pt x="1794362" y="-15222"/>
                      <a:pt x="1826469" y="46462"/>
                      <a:pt x="2015597" y="0"/>
                    </a:cubicBezTo>
                    <a:cubicBezTo>
                      <a:pt x="2204725" y="-46462"/>
                      <a:pt x="2471962" y="59102"/>
                      <a:pt x="2677881" y="0"/>
                    </a:cubicBezTo>
                    <a:cubicBezTo>
                      <a:pt x="2802879" y="-2934"/>
                      <a:pt x="2888056" y="92085"/>
                      <a:pt x="2902857" y="224976"/>
                    </a:cubicBezTo>
                    <a:cubicBezTo>
                      <a:pt x="2950425" y="393501"/>
                      <a:pt x="2867134" y="507131"/>
                      <a:pt x="2902857" y="647918"/>
                    </a:cubicBezTo>
                    <a:cubicBezTo>
                      <a:pt x="2938580" y="788705"/>
                      <a:pt x="2885154" y="1017373"/>
                      <a:pt x="2902857" y="1124853"/>
                    </a:cubicBezTo>
                    <a:cubicBezTo>
                      <a:pt x="2902007" y="1242959"/>
                      <a:pt x="2773897" y="1348928"/>
                      <a:pt x="2677881" y="1349829"/>
                    </a:cubicBezTo>
                    <a:cubicBezTo>
                      <a:pt x="2510929" y="1402383"/>
                      <a:pt x="2436221" y="1334949"/>
                      <a:pt x="2236358" y="1349829"/>
                    </a:cubicBezTo>
                    <a:cubicBezTo>
                      <a:pt x="2036495" y="1364709"/>
                      <a:pt x="1880204" y="1323832"/>
                      <a:pt x="1770306" y="1349829"/>
                    </a:cubicBezTo>
                    <a:cubicBezTo>
                      <a:pt x="1660408" y="1375826"/>
                      <a:pt x="1507460" y="1347098"/>
                      <a:pt x="1279725" y="1349829"/>
                    </a:cubicBezTo>
                    <a:cubicBezTo>
                      <a:pt x="1051990" y="1352560"/>
                      <a:pt x="967128" y="1330417"/>
                      <a:pt x="838202" y="1349829"/>
                    </a:cubicBezTo>
                    <a:cubicBezTo>
                      <a:pt x="709276" y="1369241"/>
                      <a:pt x="404698" y="1322901"/>
                      <a:pt x="224976" y="1349829"/>
                    </a:cubicBezTo>
                    <a:cubicBezTo>
                      <a:pt x="107498" y="1325011"/>
                      <a:pt x="-4915" y="1215172"/>
                      <a:pt x="0" y="1124853"/>
                    </a:cubicBezTo>
                    <a:cubicBezTo>
                      <a:pt x="-37601" y="1009001"/>
                      <a:pt x="22860" y="818103"/>
                      <a:pt x="0" y="665916"/>
                    </a:cubicBezTo>
                    <a:cubicBezTo>
                      <a:pt x="-22860" y="513729"/>
                      <a:pt x="14969" y="384765"/>
                      <a:pt x="0" y="224976"/>
                    </a:cubicBezTo>
                    <a:close/>
                  </a:path>
                  <a:path w="2902857" h="1349829" stroke="0" extrusionOk="0">
                    <a:moveTo>
                      <a:pt x="0" y="224976"/>
                    </a:moveTo>
                    <a:cubicBezTo>
                      <a:pt x="1020" y="116013"/>
                      <a:pt x="133144" y="-6077"/>
                      <a:pt x="224976" y="0"/>
                    </a:cubicBezTo>
                    <a:cubicBezTo>
                      <a:pt x="465904" y="-47912"/>
                      <a:pt x="633071" y="60458"/>
                      <a:pt x="764615" y="0"/>
                    </a:cubicBezTo>
                    <a:cubicBezTo>
                      <a:pt x="896159" y="-60458"/>
                      <a:pt x="1053245" y="14783"/>
                      <a:pt x="1230667" y="0"/>
                    </a:cubicBezTo>
                    <a:cubicBezTo>
                      <a:pt x="1408089" y="-14783"/>
                      <a:pt x="1543622" y="2537"/>
                      <a:pt x="1696719" y="0"/>
                    </a:cubicBezTo>
                    <a:cubicBezTo>
                      <a:pt x="1849816" y="-2537"/>
                      <a:pt x="1934811" y="3694"/>
                      <a:pt x="2113713" y="0"/>
                    </a:cubicBezTo>
                    <a:cubicBezTo>
                      <a:pt x="2292615" y="-3694"/>
                      <a:pt x="2515835" y="60271"/>
                      <a:pt x="2677881" y="0"/>
                    </a:cubicBezTo>
                    <a:cubicBezTo>
                      <a:pt x="2804925" y="-503"/>
                      <a:pt x="2902685" y="105447"/>
                      <a:pt x="2902857" y="224976"/>
                    </a:cubicBezTo>
                    <a:cubicBezTo>
                      <a:pt x="2942461" y="364751"/>
                      <a:pt x="2868193" y="575010"/>
                      <a:pt x="2902857" y="692912"/>
                    </a:cubicBezTo>
                    <a:cubicBezTo>
                      <a:pt x="2937521" y="810814"/>
                      <a:pt x="2855391" y="1011001"/>
                      <a:pt x="2902857" y="1124853"/>
                    </a:cubicBezTo>
                    <a:cubicBezTo>
                      <a:pt x="2897860" y="1272215"/>
                      <a:pt x="2777906" y="1356335"/>
                      <a:pt x="2677881" y="1349829"/>
                    </a:cubicBezTo>
                    <a:cubicBezTo>
                      <a:pt x="2535294" y="1350764"/>
                      <a:pt x="2267994" y="1290665"/>
                      <a:pt x="2162771" y="1349829"/>
                    </a:cubicBezTo>
                    <a:cubicBezTo>
                      <a:pt x="2057548" y="1408993"/>
                      <a:pt x="1863672" y="1318296"/>
                      <a:pt x="1647661" y="1349829"/>
                    </a:cubicBezTo>
                    <a:cubicBezTo>
                      <a:pt x="1431650" y="1381362"/>
                      <a:pt x="1332483" y="1323146"/>
                      <a:pt x="1206138" y="1349829"/>
                    </a:cubicBezTo>
                    <a:cubicBezTo>
                      <a:pt x="1079793" y="1376512"/>
                      <a:pt x="871515" y="1333104"/>
                      <a:pt x="715557" y="1349829"/>
                    </a:cubicBezTo>
                    <a:cubicBezTo>
                      <a:pt x="559599" y="1366554"/>
                      <a:pt x="373346" y="1326315"/>
                      <a:pt x="224976" y="1349829"/>
                    </a:cubicBezTo>
                    <a:cubicBezTo>
                      <a:pt x="95078" y="1343234"/>
                      <a:pt x="21089" y="1237660"/>
                      <a:pt x="0" y="1124853"/>
                    </a:cubicBezTo>
                    <a:cubicBezTo>
                      <a:pt x="-45636" y="996842"/>
                      <a:pt x="49062" y="791080"/>
                      <a:pt x="0" y="692912"/>
                    </a:cubicBezTo>
                    <a:cubicBezTo>
                      <a:pt x="-49062" y="594744"/>
                      <a:pt x="24134" y="33510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324994288">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وضوح اللقطة.</a:t>
                </a:r>
              </a:p>
            </p:txBody>
          </p:sp>
          <p:sp>
            <p:nvSpPr>
              <p:cNvPr id="25" name="Rounded Rectangle 2">
                <a:extLst>
                  <a:ext uri="{FF2B5EF4-FFF2-40B4-BE49-F238E27FC236}">
                    <a16:creationId xmlns="" xmlns:a16="http://schemas.microsoft.com/office/drawing/2014/main" id="{8A403DF2-8C8C-B1FA-CC98-8B8A4B5042FE}"/>
                  </a:ext>
                </a:extLst>
              </p:cNvPr>
              <p:cNvSpPr/>
              <p:nvPr/>
            </p:nvSpPr>
            <p:spPr>
              <a:xfrm>
                <a:off x="6590694" y="2754086"/>
                <a:ext cx="2902857" cy="1349829"/>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 xmlns:ask="http://schemas.microsoft.com/office/drawing/2018/sketchyshape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استخدام السرعات الطبيعية أثناء عرض لقطات الفيلم إذا لم يكن هناك ضرورة للتسريع أو الإبطاء.</a:t>
                </a:r>
              </a:p>
            </p:txBody>
          </p:sp>
        </p:grpSp>
        <p:grpSp>
          <p:nvGrpSpPr>
            <p:cNvPr id="19" name="Group 18">
              <a:extLst>
                <a:ext uri="{FF2B5EF4-FFF2-40B4-BE49-F238E27FC236}">
                  <a16:creationId xmlns="" xmlns:a16="http://schemas.microsoft.com/office/drawing/2014/main" id="{FF84B83D-6CC7-AA49-DB08-3714C02456E8}"/>
                </a:ext>
              </a:extLst>
            </p:cNvPr>
            <p:cNvGrpSpPr/>
            <p:nvPr/>
          </p:nvGrpSpPr>
          <p:grpSpPr>
            <a:xfrm>
              <a:off x="2947609" y="1016000"/>
              <a:ext cx="4599820" cy="3087915"/>
              <a:chOff x="2980266" y="1016000"/>
              <a:chExt cx="4599820" cy="3087915"/>
            </a:xfrm>
            <a:grpFill/>
          </p:grpSpPr>
          <p:sp>
            <p:nvSpPr>
              <p:cNvPr id="22" name="Rounded Rectangle 4">
                <a:extLst>
                  <a:ext uri="{FF2B5EF4-FFF2-40B4-BE49-F238E27FC236}">
                    <a16:creationId xmlns="" xmlns:a16="http://schemas.microsoft.com/office/drawing/2014/main" id="{03F78645-3178-AEBC-5BB4-31B467271500}"/>
                  </a:ext>
                </a:extLst>
              </p:cNvPr>
              <p:cNvSpPr/>
              <p:nvPr/>
            </p:nvSpPr>
            <p:spPr>
              <a:xfrm>
                <a:off x="4677229"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181609 w 2902857"/>
                  <a:gd name="connsiteY3" fmla="*/ 0 h 1349829"/>
                  <a:gd name="connsiteX4" fmla="*/ 1721248 w 2902857"/>
                  <a:gd name="connsiteY4" fmla="*/ 0 h 1349829"/>
                  <a:gd name="connsiteX5" fmla="*/ 2260887 w 2902857"/>
                  <a:gd name="connsiteY5" fmla="*/ 0 h 1349829"/>
                  <a:gd name="connsiteX6" fmla="*/ 2677881 w 2902857"/>
                  <a:gd name="connsiteY6" fmla="*/ 0 h 1349829"/>
                  <a:gd name="connsiteX7" fmla="*/ 2902857 w 2902857"/>
                  <a:gd name="connsiteY7" fmla="*/ 224976 h 1349829"/>
                  <a:gd name="connsiteX8" fmla="*/ 2902857 w 2902857"/>
                  <a:gd name="connsiteY8" fmla="*/ 674915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745777 w 2902857"/>
                  <a:gd name="connsiteY12" fmla="*/ 1349829 h 1349829"/>
                  <a:gd name="connsiteX13" fmla="*/ 1304254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07" y="67534"/>
                      <a:pt x="106103" y="25645"/>
                      <a:pt x="224976" y="0"/>
                    </a:cubicBezTo>
                    <a:cubicBezTo>
                      <a:pt x="313167" y="-30039"/>
                      <a:pt x="551943" y="20406"/>
                      <a:pt x="641970" y="0"/>
                    </a:cubicBezTo>
                    <a:cubicBezTo>
                      <a:pt x="731997" y="-20406"/>
                      <a:pt x="919793" y="14700"/>
                      <a:pt x="1181609" y="0"/>
                    </a:cubicBezTo>
                    <a:cubicBezTo>
                      <a:pt x="1443425" y="-14700"/>
                      <a:pt x="1497007" y="24103"/>
                      <a:pt x="1721248" y="0"/>
                    </a:cubicBezTo>
                    <a:cubicBezTo>
                      <a:pt x="1945489" y="-24103"/>
                      <a:pt x="2092724" y="55017"/>
                      <a:pt x="2260887" y="0"/>
                    </a:cubicBezTo>
                    <a:cubicBezTo>
                      <a:pt x="2429050" y="-55017"/>
                      <a:pt x="2587287" y="43622"/>
                      <a:pt x="2677881" y="0"/>
                    </a:cubicBezTo>
                    <a:cubicBezTo>
                      <a:pt x="2796158" y="25088"/>
                      <a:pt x="2895497" y="93113"/>
                      <a:pt x="2902857" y="224976"/>
                    </a:cubicBezTo>
                    <a:cubicBezTo>
                      <a:pt x="2909434" y="340944"/>
                      <a:pt x="2890724" y="484610"/>
                      <a:pt x="2902857" y="674915"/>
                    </a:cubicBezTo>
                    <a:cubicBezTo>
                      <a:pt x="2914990" y="865220"/>
                      <a:pt x="2885472" y="1011674"/>
                      <a:pt x="2902857" y="1124853"/>
                    </a:cubicBezTo>
                    <a:cubicBezTo>
                      <a:pt x="2901179" y="1256559"/>
                      <a:pt x="2813586" y="1359045"/>
                      <a:pt x="2677881" y="1349829"/>
                    </a:cubicBezTo>
                    <a:cubicBezTo>
                      <a:pt x="2514579" y="1350732"/>
                      <a:pt x="2422220" y="1337021"/>
                      <a:pt x="2260887" y="1349829"/>
                    </a:cubicBezTo>
                    <a:cubicBezTo>
                      <a:pt x="2099554" y="1362637"/>
                      <a:pt x="1894918" y="1341888"/>
                      <a:pt x="1745777" y="1349829"/>
                    </a:cubicBezTo>
                    <a:cubicBezTo>
                      <a:pt x="1596636" y="1357770"/>
                      <a:pt x="1455047" y="1302695"/>
                      <a:pt x="1304254" y="1349829"/>
                    </a:cubicBezTo>
                    <a:cubicBezTo>
                      <a:pt x="1153461" y="1396963"/>
                      <a:pt x="1018904" y="1345495"/>
                      <a:pt x="789144" y="1349829"/>
                    </a:cubicBezTo>
                    <a:cubicBezTo>
                      <a:pt x="559384" y="1354163"/>
                      <a:pt x="475246" y="1336858"/>
                      <a:pt x="224976" y="1349829"/>
                    </a:cubicBezTo>
                    <a:cubicBezTo>
                      <a:pt x="83317" y="1373079"/>
                      <a:pt x="-14737" y="1270764"/>
                      <a:pt x="0" y="1124853"/>
                    </a:cubicBezTo>
                    <a:cubicBezTo>
                      <a:pt x="-26421" y="949065"/>
                      <a:pt x="3051" y="875898"/>
                      <a:pt x="0" y="683913"/>
                    </a:cubicBezTo>
                    <a:cubicBezTo>
                      <a:pt x="-3051" y="491928"/>
                      <a:pt x="31396" y="390489"/>
                      <a:pt x="0" y="224976"/>
                    </a:cubicBezTo>
                    <a:close/>
                  </a:path>
                  <a:path w="2902857" h="1349829" stroke="0" extrusionOk="0">
                    <a:moveTo>
                      <a:pt x="0" y="224976"/>
                    </a:moveTo>
                    <a:cubicBezTo>
                      <a:pt x="14616" y="88980"/>
                      <a:pt x="104739" y="1446"/>
                      <a:pt x="224976" y="0"/>
                    </a:cubicBezTo>
                    <a:cubicBezTo>
                      <a:pt x="399996" y="-51954"/>
                      <a:pt x="538867" y="2033"/>
                      <a:pt x="740086" y="0"/>
                    </a:cubicBezTo>
                    <a:cubicBezTo>
                      <a:pt x="941305" y="-2033"/>
                      <a:pt x="1069655" y="12939"/>
                      <a:pt x="1181609" y="0"/>
                    </a:cubicBezTo>
                    <a:cubicBezTo>
                      <a:pt x="1293563" y="-12939"/>
                      <a:pt x="1447381" y="20778"/>
                      <a:pt x="1623132" y="0"/>
                    </a:cubicBezTo>
                    <a:cubicBezTo>
                      <a:pt x="1798883" y="-20778"/>
                      <a:pt x="1913501" y="45191"/>
                      <a:pt x="2089184" y="0"/>
                    </a:cubicBezTo>
                    <a:cubicBezTo>
                      <a:pt x="2264867" y="-45191"/>
                      <a:pt x="2517629" y="11252"/>
                      <a:pt x="2677881" y="0"/>
                    </a:cubicBezTo>
                    <a:cubicBezTo>
                      <a:pt x="2816868" y="-10405"/>
                      <a:pt x="2903428" y="107580"/>
                      <a:pt x="2902857" y="224976"/>
                    </a:cubicBezTo>
                    <a:cubicBezTo>
                      <a:pt x="2932204" y="436297"/>
                      <a:pt x="2866795" y="530350"/>
                      <a:pt x="2902857" y="665916"/>
                    </a:cubicBezTo>
                    <a:cubicBezTo>
                      <a:pt x="2938919" y="801482"/>
                      <a:pt x="2901612" y="932992"/>
                      <a:pt x="2902857" y="1124853"/>
                    </a:cubicBezTo>
                    <a:cubicBezTo>
                      <a:pt x="2908592" y="1273640"/>
                      <a:pt x="2805591" y="1351888"/>
                      <a:pt x="2677881" y="1349829"/>
                    </a:cubicBezTo>
                    <a:cubicBezTo>
                      <a:pt x="2529360" y="1360628"/>
                      <a:pt x="2395892" y="1300264"/>
                      <a:pt x="2162771" y="1349829"/>
                    </a:cubicBezTo>
                    <a:cubicBezTo>
                      <a:pt x="1929650" y="1399394"/>
                      <a:pt x="1874255" y="1319193"/>
                      <a:pt x="1696719" y="1349829"/>
                    </a:cubicBezTo>
                    <a:cubicBezTo>
                      <a:pt x="1519183" y="1380465"/>
                      <a:pt x="1431941" y="1345918"/>
                      <a:pt x="1255196" y="1349829"/>
                    </a:cubicBezTo>
                    <a:cubicBezTo>
                      <a:pt x="1078451" y="1353740"/>
                      <a:pt x="961661" y="1342959"/>
                      <a:pt x="838202" y="1349829"/>
                    </a:cubicBezTo>
                    <a:cubicBezTo>
                      <a:pt x="714743" y="1356699"/>
                      <a:pt x="490586" y="1288163"/>
                      <a:pt x="224976" y="1349829"/>
                    </a:cubicBezTo>
                    <a:cubicBezTo>
                      <a:pt x="110356" y="1365908"/>
                      <a:pt x="-6363" y="1224182"/>
                      <a:pt x="0" y="1124853"/>
                    </a:cubicBezTo>
                    <a:cubicBezTo>
                      <a:pt x="-11251" y="950376"/>
                      <a:pt x="25440" y="885455"/>
                      <a:pt x="0" y="683913"/>
                    </a:cubicBezTo>
                    <a:cubicBezTo>
                      <a:pt x="-25440" y="482371"/>
                      <a:pt x="30813" y="361376"/>
                      <a:pt x="0" y="224976"/>
                    </a:cubicBezTo>
                    <a:close/>
                  </a:path>
                </a:pathLst>
              </a:custGeom>
              <a:solidFill>
                <a:schemeClr val="accent2"/>
              </a:solidFill>
              <a:ln w="22225" cap="rnd" cmpd="thickThin">
                <a:solidFill>
                  <a:schemeClr val="accent2"/>
                </a:solidFill>
                <a:round/>
                <a:extLst>
                  <a:ext uri="{C807C97D-BFC1-408E-A445-0C87EB9F89A2}">
                    <ask:lineSketchStyleProps xmlns="" xmlns:ask="http://schemas.microsoft.com/office/drawing/2018/sketchyshapes" sd="1169963871">
                      <a:prstGeom prst="roundRect">
                        <a:avLst/>
                      </a:prstGeom>
                      <ask:type>
                        <ask:lineSketchScribble/>
                      </ask:type>
                    </ask:lineSketchStyleProps>
                  </a:ext>
                </a:extLst>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تزامن اللقطة مع الصوت.</a:t>
                </a:r>
              </a:p>
            </p:txBody>
          </p:sp>
          <p:sp>
            <p:nvSpPr>
              <p:cNvPr id="23" name="Rounded Rectangle 5">
                <a:extLst>
                  <a:ext uri="{FF2B5EF4-FFF2-40B4-BE49-F238E27FC236}">
                    <a16:creationId xmlns="" xmlns:a16="http://schemas.microsoft.com/office/drawing/2014/main" id="{67910E62-C277-D3FE-7826-E6390CABD66E}"/>
                  </a:ext>
                </a:extLst>
              </p:cNvPr>
              <p:cNvSpPr/>
              <p:nvPr/>
            </p:nvSpPr>
            <p:spPr>
              <a:xfrm>
                <a:off x="2980266" y="2754086"/>
                <a:ext cx="2902857" cy="1349829"/>
              </a:xfrm>
              <a:custGeom>
                <a:avLst/>
                <a:gdLst>
                  <a:gd name="connsiteX0" fmla="*/ 0 w 2902857"/>
                  <a:gd name="connsiteY0" fmla="*/ 224976 h 1349829"/>
                  <a:gd name="connsiteX1" fmla="*/ 224976 w 2902857"/>
                  <a:gd name="connsiteY1" fmla="*/ 0 h 1349829"/>
                  <a:gd name="connsiteX2" fmla="*/ 764615 w 2902857"/>
                  <a:gd name="connsiteY2" fmla="*/ 0 h 1349829"/>
                  <a:gd name="connsiteX3" fmla="*/ 1255196 w 2902857"/>
                  <a:gd name="connsiteY3" fmla="*/ 0 h 1349829"/>
                  <a:gd name="connsiteX4" fmla="*/ 1721248 w 2902857"/>
                  <a:gd name="connsiteY4" fmla="*/ 0 h 1349829"/>
                  <a:gd name="connsiteX5" fmla="*/ 2211829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162771 w 2902857"/>
                  <a:gd name="connsiteY11" fmla="*/ 1349829 h 1349829"/>
                  <a:gd name="connsiteX12" fmla="*/ 1672190 w 2902857"/>
                  <a:gd name="connsiteY12" fmla="*/ 1349829 h 1349829"/>
                  <a:gd name="connsiteX13" fmla="*/ 1230667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1681" y="104739"/>
                      <a:pt x="116308" y="2473"/>
                      <a:pt x="224976" y="0"/>
                    </a:cubicBezTo>
                    <a:cubicBezTo>
                      <a:pt x="341291" y="-33859"/>
                      <a:pt x="651908" y="56550"/>
                      <a:pt x="764615" y="0"/>
                    </a:cubicBezTo>
                    <a:cubicBezTo>
                      <a:pt x="877322" y="-56550"/>
                      <a:pt x="1064487" y="1045"/>
                      <a:pt x="1255196" y="0"/>
                    </a:cubicBezTo>
                    <a:cubicBezTo>
                      <a:pt x="1445905" y="-1045"/>
                      <a:pt x="1603223" y="31387"/>
                      <a:pt x="1721248" y="0"/>
                    </a:cubicBezTo>
                    <a:cubicBezTo>
                      <a:pt x="1839273" y="-31387"/>
                      <a:pt x="2074232" y="9063"/>
                      <a:pt x="2211829" y="0"/>
                    </a:cubicBezTo>
                    <a:cubicBezTo>
                      <a:pt x="2349426" y="-9063"/>
                      <a:pt x="2506238" y="55112"/>
                      <a:pt x="2677881" y="0"/>
                    </a:cubicBezTo>
                    <a:cubicBezTo>
                      <a:pt x="2806554" y="-35380"/>
                      <a:pt x="2894733" y="110435"/>
                      <a:pt x="2902857" y="224976"/>
                    </a:cubicBezTo>
                    <a:cubicBezTo>
                      <a:pt x="2933158" y="368048"/>
                      <a:pt x="2874260" y="502699"/>
                      <a:pt x="2902857" y="647918"/>
                    </a:cubicBezTo>
                    <a:cubicBezTo>
                      <a:pt x="2931454" y="793137"/>
                      <a:pt x="2879042" y="930457"/>
                      <a:pt x="2902857" y="1124853"/>
                    </a:cubicBezTo>
                    <a:cubicBezTo>
                      <a:pt x="2884105" y="1255710"/>
                      <a:pt x="2807884" y="1345646"/>
                      <a:pt x="2677881" y="1349829"/>
                    </a:cubicBezTo>
                    <a:cubicBezTo>
                      <a:pt x="2514025" y="1393970"/>
                      <a:pt x="2378110" y="1331949"/>
                      <a:pt x="2162771" y="1349829"/>
                    </a:cubicBezTo>
                    <a:cubicBezTo>
                      <a:pt x="1947432" y="1367709"/>
                      <a:pt x="1887700" y="1299102"/>
                      <a:pt x="1672190" y="1349829"/>
                    </a:cubicBezTo>
                    <a:cubicBezTo>
                      <a:pt x="1456680" y="1400556"/>
                      <a:pt x="1439790" y="1317874"/>
                      <a:pt x="1230667" y="1349829"/>
                    </a:cubicBezTo>
                    <a:cubicBezTo>
                      <a:pt x="1021544" y="1381784"/>
                      <a:pt x="972919" y="1301684"/>
                      <a:pt x="789144" y="1349829"/>
                    </a:cubicBezTo>
                    <a:cubicBezTo>
                      <a:pt x="605369" y="1397974"/>
                      <a:pt x="412583" y="1309113"/>
                      <a:pt x="224976" y="1349829"/>
                    </a:cubicBezTo>
                    <a:cubicBezTo>
                      <a:pt x="118681" y="1327562"/>
                      <a:pt x="-3116" y="1250546"/>
                      <a:pt x="0" y="1124853"/>
                    </a:cubicBezTo>
                    <a:cubicBezTo>
                      <a:pt x="-46287" y="1028087"/>
                      <a:pt x="48051" y="780294"/>
                      <a:pt x="0" y="683913"/>
                    </a:cubicBezTo>
                    <a:cubicBezTo>
                      <a:pt x="-48051" y="587532"/>
                      <a:pt x="53191" y="356609"/>
                      <a:pt x="0" y="224976"/>
                    </a:cubicBezTo>
                    <a:close/>
                  </a:path>
                  <a:path w="2902857" h="1349829" stroke="0" extrusionOk="0">
                    <a:moveTo>
                      <a:pt x="0" y="224976"/>
                    </a:moveTo>
                    <a:cubicBezTo>
                      <a:pt x="-9283" y="93666"/>
                      <a:pt x="79730" y="-11847"/>
                      <a:pt x="224976" y="0"/>
                    </a:cubicBezTo>
                    <a:cubicBezTo>
                      <a:pt x="475346" y="-625"/>
                      <a:pt x="557970" y="26569"/>
                      <a:pt x="740086" y="0"/>
                    </a:cubicBezTo>
                    <a:cubicBezTo>
                      <a:pt x="922202" y="-26569"/>
                      <a:pt x="1022886" y="55673"/>
                      <a:pt x="1230667" y="0"/>
                    </a:cubicBezTo>
                    <a:cubicBezTo>
                      <a:pt x="1438448" y="-55673"/>
                      <a:pt x="1582768" y="17548"/>
                      <a:pt x="1770306" y="0"/>
                    </a:cubicBezTo>
                    <a:cubicBezTo>
                      <a:pt x="1957844" y="-17548"/>
                      <a:pt x="2459823" y="76514"/>
                      <a:pt x="2677881" y="0"/>
                    </a:cubicBezTo>
                    <a:cubicBezTo>
                      <a:pt x="2787430" y="9047"/>
                      <a:pt x="2890289" y="73041"/>
                      <a:pt x="2902857" y="224976"/>
                    </a:cubicBezTo>
                    <a:cubicBezTo>
                      <a:pt x="2947468" y="401172"/>
                      <a:pt x="2859613" y="468875"/>
                      <a:pt x="2902857" y="674915"/>
                    </a:cubicBezTo>
                    <a:cubicBezTo>
                      <a:pt x="2946101" y="880955"/>
                      <a:pt x="2880910" y="1027636"/>
                      <a:pt x="2902857" y="1124853"/>
                    </a:cubicBezTo>
                    <a:cubicBezTo>
                      <a:pt x="2910301" y="1259634"/>
                      <a:pt x="2802075" y="1357363"/>
                      <a:pt x="2677881" y="1349829"/>
                    </a:cubicBezTo>
                    <a:cubicBezTo>
                      <a:pt x="2577935" y="1395611"/>
                      <a:pt x="2400829" y="1317139"/>
                      <a:pt x="2236358" y="1349829"/>
                    </a:cubicBezTo>
                    <a:cubicBezTo>
                      <a:pt x="2071887" y="1382519"/>
                      <a:pt x="1932452" y="1327255"/>
                      <a:pt x="1794835" y="1349829"/>
                    </a:cubicBezTo>
                    <a:cubicBezTo>
                      <a:pt x="1657218" y="1372403"/>
                      <a:pt x="1431247" y="1303283"/>
                      <a:pt x="1328783" y="1349829"/>
                    </a:cubicBezTo>
                    <a:cubicBezTo>
                      <a:pt x="1226319" y="1396375"/>
                      <a:pt x="1014477" y="1340548"/>
                      <a:pt x="789144" y="1349829"/>
                    </a:cubicBezTo>
                    <a:cubicBezTo>
                      <a:pt x="563811" y="1359110"/>
                      <a:pt x="347405" y="1284449"/>
                      <a:pt x="224976" y="1349829"/>
                    </a:cubicBezTo>
                    <a:cubicBezTo>
                      <a:pt x="124222" y="1368604"/>
                      <a:pt x="-22339" y="1254372"/>
                      <a:pt x="0" y="1124853"/>
                    </a:cubicBezTo>
                    <a:cubicBezTo>
                      <a:pt x="-47256" y="918690"/>
                      <a:pt x="46101" y="899051"/>
                      <a:pt x="0" y="692912"/>
                    </a:cubicBezTo>
                    <a:cubicBezTo>
                      <a:pt x="-46101" y="486773"/>
                      <a:pt x="27012" y="41095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1389096623">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dirty="0">
                    <a:solidFill>
                      <a:schemeClr val="bg1"/>
                    </a:solidFill>
                    <a:latin typeface="Arial" panose="020B0604020202020204" pitchFamily="34" charset="0"/>
                    <a:cs typeface="Arial" panose="020B0604020202020204" pitchFamily="34" charset="0"/>
                  </a:rPr>
                  <a:t>استخدام اللقطات المقربة جداً لتركيز الانتباه على عنصر معين.</a:t>
                </a:r>
              </a:p>
            </p:txBody>
          </p:sp>
        </p:grpSp>
        <p:sp>
          <p:nvSpPr>
            <p:cNvPr id="21" name="Rounded Rectangle 7">
              <a:extLst>
                <a:ext uri="{FF2B5EF4-FFF2-40B4-BE49-F238E27FC236}">
                  <a16:creationId xmlns="" xmlns:a16="http://schemas.microsoft.com/office/drawing/2014/main" id="{7D93038C-62D0-7709-E09E-DC4483AA1301}"/>
                </a:ext>
              </a:extLst>
            </p:cNvPr>
            <p:cNvSpPr/>
            <p:nvPr/>
          </p:nvSpPr>
          <p:spPr>
            <a:xfrm>
              <a:off x="1001486"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058964 w 2902857"/>
                <a:gd name="connsiteY3" fmla="*/ 0 h 1349829"/>
                <a:gd name="connsiteX4" fmla="*/ 1549545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56917 h 1349829"/>
                <a:gd name="connsiteX9" fmla="*/ 2902857 w 2902857"/>
                <a:gd name="connsiteY9" fmla="*/ 1124853 h 1349829"/>
                <a:gd name="connsiteX10" fmla="*/ 2677881 w 2902857"/>
                <a:gd name="connsiteY10" fmla="*/ 1349829 h 1349829"/>
                <a:gd name="connsiteX11" fmla="*/ 2211829 w 2902857"/>
                <a:gd name="connsiteY11" fmla="*/ 1349829 h 1349829"/>
                <a:gd name="connsiteX12" fmla="*/ 1770306 w 2902857"/>
                <a:gd name="connsiteY12" fmla="*/ 1349829 h 1349829"/>
                <a:gd name="connsiteX13" fmla="*/ 1304254 w 2902857"/>
                <a:gd name="connsiteY13" fmla="*/ 1349829 h 1349829"/>
                <a:gd name="connsiteX14" fmla="*/ 813673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92912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26" y="92446"/>
                    <a:pt x="103652" y="3981"/>
                    <a:pt x="224976" y="0"/>
                  </a:cubicBezTo>
                  <a:cubicBezTo>
                    <a:pt x="431893" y="-29070"/>
                    <a:pt x="523681" y="35147"/>
                    <a:pt x="641970" y="0"/>
                  </a:cubicBezTo>
                  <a:cubicBezTo>
                    <a:pt x="760259" y="-35147"/>
                    <a:pt x="971577" y="7166"/>
                    <a:pt x="1058964" y="0"/>
                  </a:cubicBezTo>
                  <a:cubicBezTo>
                    <a:pt x="1146351" y="-7166"/>
                    <a:pt x="1312367" y="16586"/>
                    <a:pt x="1549545" y="0"/>
                  </a:cubicBezTo>
                  <a:cubicBezTo>
                    <a:pt x="1786723" y="-16586"/>
                    <a:pt x="1815832" y="44089"/>
                    <a:pt x="2015597" y="0"/>
                  </a:cubicBezTo>
                  <a:cubicBezTo>
                    <a:pt x="2215362" y="-44089"/>
                    <a:pt x="2367045" y="40426"/>
                    <a:pt x="2677881" y="0"/>
                  </a:cubicBezTo>
                  <a:cubicBezTo>
                    <a:pt x="2802805" y="-4741"/>
                    <a:pt x="2882888" y="118424"/>
                    <a:pt x="2902857" y="224976"/>
                  </a:cubicBezTo>
                  <a:cubicBezTo>
                    <a:pt x="2930184" y="382367"/>
                    <a:pt x="2857768" y="456064"/>
                    <a:pt x="2902857" y="656917"/>
                  </a:cubicBezTo>
                  <a:cubicBezTo>
                    <a:pt x="2947946" y="857770"/>
                    <a:pt x="2899595" y="990855"/>
                    <a:pt x="2902857" y="1124853"/>
                  </a:cubicBezTo>
                  <a:cubicBezTo>
                    <a:pt x="2880794" y="1223743"/>
                    <a:pt x="2803953" y="1346788"/>
                    <a:pt x="2677881" y="1349829"/>
                  </a:cubicBezTo>
                  <a:cubicBezTo>
                    <a:pt x="2465763" y="1373270"/>
                    <a:pt x="2371438" y="1318048"/>
                    <a:pt x="2211829" y="1349829"/>
                  </a:cubicBezTo>
                  <a:cubicBezTo>
                    <a:pt x="2052220" y="1381610"/>
                    <a:pt x="1985113" y="1333719"/>
                    <a:pt x="1770306" y="1349829"/>
                  </a:cubicBezTo>
                  <a:cubicBezTo>
                    <a:pt x="1555499" y="1365939"/>
                    <a:pt x="1421506" y="1302739"/>
                    <a:pt x="1304254" y="1349829"/>
                  </a:cubicBezTo>
                  <a:cubicBezTo>
                    <a:pt x="1187002" y="1396919"/>
                    <a:pt x="1052727" y="1293517"/>
                    <a:pt x="813673" y="1349829"/>
                  </a:cubicBezTo>
                  <a:cubicBezTo>
                    <a:pt x="574619" y="1406141"/>
                    <a:pt x="458632" y="1336482"/>
                    <a:pt x="224976" y="1349829"/>
                  </a:cubicBezTo>
                  <a:cubicBezTo>
                    <a:pt x="110361" y="1332772"/>
                    <a:pt x="9865" y="1218351"/>
                    <a:pt x="0" y="1124853"/>
                  </a:cubicBezTo>
                  <a:cubicBezTo>
                    <a:pt x="-38115" y="963940"/>
                    <a:pt x="26808" y="833119"/>
                    <a:pt x="0" y="692912"/>
                  </a:cubicBezTo>
                  <a:cubicBezTo>
                    <a:pt x="-26808" y="552705"/>
                    <a:pt x="131" y="401855"/>
                    <a:pt x="0" y="224976"/>
                  </a:cubicBezTo>
                  <a:close/>
                </a:path>
                <a:path w="2902857" h="1349829" stroke="0" extrusionOk="0">
                  <a:moveTo>
                    <a:pt x="0" y="224976"/>
                  </a:moveTo>
                  <a:cubicBezTo>
                    <a:pt x="4318" y="112596"/>
                    <a:pt x="120628" y="-2032"/>
                    <a:pt x="224976" y="0"/>
                  </a:cubicBezTo>
                  <a:cubicBezTo>
                    <a:pt x="453713" y="-51437"/>
                    <a:pt x="528902" y="27389"/>
                    <a:pt x="764615" y="0"/>
                  </a:cubicBezTo>
                  <a:cubicBezTo>
                    <a:pt x="1000328" y="-27389"/>
                    <a:pt x="1048226" y="9473"/>
                    <a:pt x="1230667" y="0"/>
                  </a:cubicBezTo>
                  <a:cubicBezTo>
                    <a:pt x="1413108" y="-9473"/>
                    <a:pt x="1575660" y="24356"/>
                    <a:pt x="1721248" y="0"/>
                  </a:cubicBezTo>
                  <a:cubicBezTo>
                    <a:pt x="1866836" y="-24356"/>
                    <a:pt x="2031157" y="22047"/>
                    <a:pt x="2162771" y="0"/>
                  </a:cubicBezTo>
                  <a:cubicBezTo>
                    <a:pt x="2294385" y="-22047"/>
                    <a:pt x="2495435" y="217"/>
                    <a:pt x="2677881" y="0"/>
                  </a:cubicBezTo>
                  <a:cubicBezTo>
                    <a:pt x="2824820" y="13627"/>
                    <a:pt x="2883431" y="109842"/>
                    <a:pt x="2902857" y="224976"/>
                  </a:cubicBezTo>
                  <a:cubicBezTo>
                    <a:pt x="2912160" y="314580"/>
                    <a:pt x="2866062" y="557608"/>
                    <a:pt x="2902857" y="656917"/>
                  </a:cubicBezTo>
                  <a:cubicBezTo>
                    <a:pt x="2939652" y="756226"/>
                    <a:pt x="2859238" y="909240"/>
                    <a:pt x="2902857" y="1124853"/>
                  </a:cubicBezTo>
                  <a:cubicBezTo>
                    <a:pt x="2892788" y="1254516"/>
                    <a:pt x="2835770" y="1352448"/>
                    <a:pt x="2677881" y="1349829"/>
                  </a:cubicBezTo>
                  <a:cubicBezTo>
                    <a:pt x="2556483" y="1377297"/>
                    <a:pt x="2463380" y="1326725"/>
                    <a:pt x="2260887" y="1349829"/>
                  </a:cubicBezTo>
                  <a:cubicBezTo>
                    <a:pt x="2058394" y="1372933"/>
                    <a:pt x="1829902" y="1345223"/>
                    <a:pt x="1721248" y="1349829"/>
                  </a:cubicBezTo>
                  <a:cubicBezTo>
                    <a:pt x="1612594" y="1354435"/>
                    <a:pt x="1479836" y="1332847"/>
                    <a:pt x="1304254" y="1349829"/>
                  </a:cubicBezTo>
                  <a:cubicBezTo>
                    <a:pt x="1128672" y="1366811"/>
                    <a:pt x="990539" y="1308398"/>
                    <a:pt x="862731" y="1349829"/>
                  </a:cubicBezTo>
                  <a:cubicBezTo>
                    <a:pt x="734923" y="1391260"/>
                    <a:pt x="486529" y="1299655"/>
                    <a:pt x="224976" y="1349829"/>
                  </a:cubicBezTo>
                  <a:cubicBezTo>
                    <a:pt x="105318" y="1342425"/>
                    <a:pt x="-8115" y="1262396"/>
                    <a:pt x="0" y="1124853"/>
                  </a:cubicBezTo>
                  <a:cubicBezTo>
                    <a:pt x="-51916" y="929206"/>
                    <a:pt x="51538" y="842874"/>
                    <a:pt x="0" y="656917"/>
                  </a:cubicBezTo>
                  <a:cubicBezTo>
                    <a:pt x="-51538" y="470960"/>
                    <a:pt x="25731" y="419138"/>
                    <a:pt x="0" y="224976"/>
                  </a:cubicBezTo>
                  <a:close/>
                </a:path>
              </a:pathLst>
            </a:custGeom>
            <a:solidFill>
              <a:schemeClr val="accent3"/>
            </a:solidFill>
            <a:ln w="22225" cap="rnd" cmpd="thickThin">
              <a:solidFill>
                <a:schemeClr val="accent2"/>
              </a:solidFill>
              <a:round/>
              <a:extLst>
                <a:ext uri="{C807C97D-BFC1-408E-A445-0C87EB9F89A2}">
                  <ask:lineSketchStyleProps xmlns="" xmlns:ask="http://schemas.microsoft.com/office/drawing/2018/sketchyshapes" sd="1171929427">
                    <a:prstGeom prst="roundRect">
                      <a:avLst/>
                    </a:prstGeom>
                    <ask:type>
                      <ask:lineSketchScribble/>
                    </ask:type>
                  </ask:lineSketchStyleProps>
                </a:ext>
              </a:extLst>
            </a:ln>
          </p:spPr>
          <p:style>
            <a:lnRef idx="1">
              <a:schemeClr val="dk1"/>
            </a:lnRef>
            <a:fillRef idx="2">
              <a:schemeClr val="dk1"/>
            </a:fillRef>
            <a:effectRef idx="1">
              <a:schemeClr val="dk1"/>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مدة عرض اللقطة لا تزيد عن خمس دقائق كحد أقصى.</a:t>
              </a:r>
            </a:p>
          </p:txBody>
        </p:sp>
      </p:grpSp>
    </p:spTree>
    <p:extLst>
      <p:ext uri="{BB962C8B-B14F-4D97-AF65-F5344CB8AC3E}">
        <p14:creationId xmlns:p14="http://schemas.microsoft.com/office/powerpoint/2010/main" val="41036451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الرسوم الثابتة </a:t>
            </a:r>
            <a:r>
              <a:rPr lang="en-US" sz="3500" b="1" dirty="0" smtClean="0">
                <a:latin typeface="Arial" panose="020B0604020202020204" pitchFamily="34" charset="0"/>
                <a:cs typeface="Arial" panose="020B0604020202020204" pitchFamily="34" charset="0"/>
              </a:rPr>
              <a:t>Graphics</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pic>
        <p:nvPicPr>
          <p:cNvPr id="19" name="Graphic 5">
            <a:extLst>
              <a:ext uri="{FF2B5EF4-FFF2-40B4-BE49-F238E27FC236}">
                <a16:creationId xmlns="" xmlns:a16="http://schemas.microsoft.com/office/drawing/2014/main" id="{1421489D-D821-F557-6433-AD86980FAE3B}"/>
              </a:ext>
            </a:extLst>
          </p:cNvPr>
          <p:cNvPicPr>
            <a:picLocks noChangeAspect="1"/>
          </p:cNvPicPr>
          <p:nvPr/>
        </p:nvPicPr>
        <p:blipFill>
          <a:blip r:embed="rId18">
            <a:duotone>
              <a:schemeClr val="accent1">
                <a:shade val="45000"/>
                <a:satMod val="135000"/>
              </a:schemeClr>
              <a:prstClr val="white"/>
            </a:duotone>
            <a:extLst>
              <a:ext uri="{96DAC541-7B7A-43D3-8B79-37D633B846F1}">
                <asvg:svgBlip xmlns="" xmlns:asvg="http://schemas.microsoft.com/office/drawing/2016/SVG/main" r:embed="rId3"/>
              </a:ext>
            </a:extLst>
          </a:blip>
          <a:stretch>
            <a:fillRect/>
          </a:stretch>
        </p:blipFill>
        <p:spPr>
          <a:xfrm flipH="1">
            <a:off x="1057984" y="3030053"/>
            <a:ext cx="10076033" cy="2415221"/>
          </a:xfrm>
          <a:prstGeom prst="rect">
            <a:avLst/>
          </a:prstGeom>
        </p:spPr>
      </p:pic>
      <p:sp>
        <p:nvSpPr>
          <p:cNvPr id="2" name="Rectangle 1"/>
          <p:cNvSpPr/>
          <p:nvPr/>
        </p:nvSpPr>
        <p:spPr>
          <a:xfrm>
            <a:off x="9264912" y="3931737"/>
            <a:ext cx="1448149" cy="646331"/>
          </a:xfrm>
          <a:prstGeom prst="rect">
            <a:avLst/>
          </a:prstGeom>
        </p:spPr>
        <p:txBody>
          <a:bodyPr wrap="square">
            <a:spAutoFit/>
          </a:bodyPr>
          <a:lstStyle/>
          <a:p>
            <a:pPr algn="ctr"/>
            <a:r>
              <a:rPr lang="ar-EG" b="1" dirty="0">
                <a:solidFill>
                  <a:schemeClr val="accent1"/>
                </a:solidFill>
                <a:latin typeface="Arial" panose="020B0604020202020204" pitchFamily="34" charset="0"/>
                <a:cs typeface="Arial" panose="020B0604020202020204" pitchFamily="34" charset="0"/>
              </a:rPr>
              <a:t>وضوح الرسوم التخطيطية.</a:t>
            </a:r>
            <a:endParaRPr lang="ar-EG" b="1" dirty="0">
              <a:solidFill>
                <a:schemeClr val="accent1"/>
              </a:solidFill>
              <a:latin typeface="Arial" panose="020B0604020202020204" pitchFamily="34" charset="0"/>
              <a:cs typeface="Arial" panose="020B0604020202020204" pitchFamily="34" charset="0"/>
            </a:endParaRPr>
          </a:p>
        </p:txBody>
      </p:sp>
      <p:sp>
        <p:nvSpPr>
          <p:cNvPr id="21" name="Rectangle 20"/>
          <p:cNvSpPr/>
          <p:nvPr/>
        </p:nvSpPr>
        <p:spPr>
          <a:xfrm>
            <a:off x="6664383" y="3637497"/>
            <a:ext cx="1448149" cy="1200329"/>
          </a:xfrm>
          <a:prstGeom prst="rect">
            <a:avLst/>
          </a:prstGeom>
        </p:spPr>
        <p:txBody>
          <a:bodyPr wrap="square">
            <a:spAutoFit/>
          </a:bodyPr>
          <a:lstStyle/>
          <a:p>
            <a:pPr algn="ctr"/>
            <a:r>
              <a:rPr lang="ar-EG" b="1" dirty="0">
                <a:solidFill>
                  <a:schemeClr val="accent1"/>
                </a:solidFill>
                <a:latin typeface="Arial" panose="020B0604020202020204" pitchFamily="34" charset="0"/>
                <a:cs typeface="Arial" panose="020B0604020202020204" pitchFamily="34" charset="0"/>
              </a:rPr>
              <a:t>قلة التفاصيل بالمضمون والتعبير عنه بالدقة.</a:t>
            </a:r>
            <a:endParaRPr lang="ar-EG" b="1" dirty="0">
              <a:solidFill>
                <a:schemeClr val="accent1"/>
              </a:solidFill>
              <a:latin typeface="Arial" panose="020B0604020202020204" pitchFamily="34" charset="0"/>
              <a:cs typeface="Arial" panose="020B0604020202020204" pitchFamily="34" charset="0"/>
            </a:endParaRPr>
          </a:p>
        </p:txBody>
      </p:sp>
      <p:sp>
        <p:nvSpPr>
          <p:cNvPr id="22" name="Rectangle 21"/>
          <p:cNvSpPr/>
          <p:nvPr/>
        </p:nvSpPr>
        <p:spPr>
          <a:xfrm>
            <a:off x="4117870" y="3637496"/>
            <a:ext cx="1448149" cy="1200329"/>
          </a:xfrm>
          <a:prstGeom prst="rect">
            <a:avLst/>
          </a:prstGeom>
        </p:spPr>
        <p:txBody>
          <a:bodyPr wrap="square">
            <a:spAutoFit/>
          </a:bodyPr>
          <a:lstStyle/>
          <a:p>
            <a:pPr algn="ctr"/>
            <a:r>
              <a:rPr lang="ar-EG" b="1" dirty="0">
                <a:solidFill>
                  <a:schemeClr val="accent1"/>
                </a:solidFill>
                <a:latin typeface="Arial" panose="020B0604020202020204" pitchFamily="34" charset="0"/>
                <a:cs typeface="Arial" panose="020B0604020202020204" pitchFamily="34" charset="0"/>
              </a:rPr>
              <a:t>الارتباط بالمضمون والتعبير عنه بدقة.</a:t>
            </a:r>
            <a:endParaRPr lang="ar-EG" b="1" dirty="0">
              <a:solidFill>
                <a:schemeClr val="accent1"/>
              </a:solidFill>
              <a:latin typeface="Arial" panose="020B0604020202020204" pitchFamily="34" charset="0"/>
              <a:cs typeface="Arial" panose="020B0604020202020204" pitchFamily="34" charset="0"/>
            </a:endParaRPr>
          </a:p>
        </p:txBody>
      </p:sp>
      <p:sp>
        <p:nvSpPr>
          <p:cNvPr id="23" name="Rectangle 22"/>
          <p:cNvSpPr/>
          <p:nvPr/>
        </p:nvSpPr>
        <p:spPr>
          <a:xfrm>
            <a:off x="1555240" y="3636947"/>
            <a:ext cx="1448149" cy="1200329"/>
          </a:xfrm>
          <a:prstGeom prst="rect">
            <a:avLst/>
          </a:prstGeom>
        </p:spPr>
        <p:txBody>
          <a:bodyPr wrap="square">
            <a:spAutoFit/>
          </a:bodyPr>
          <a:lstStyle/>
          <a:p>
            <a:pPr algn="ctr"/>
            <a:r>
              <a:rPr lang="ar-EG" b="1" dirty="0">
                <a:solidFill>
                  <a:schemeClr val="accent1"/>
                </a:solidFill>
                <a:latin typeface="Arial" panose="020B0604020202020204" pitchFamily="34" charset="0"/>
                <a:cs typeface="Arial" panose="020B0604020202020204" pitchFamily="34" charset="0"/>
              </a:rPr>
              <a:t>تستخدم كبديل للصور الثابتة والصور المتحركة.</a:t>
            </a:r>
            <a:endParaRPr lang="ar-EG" b="1" dirty="0">
              <a:solidFill>
                <a:schemeClr val="accent1"/>
              </a:solidFill>
              <a:latin typeface="Arial" panose="020B0604020202020204" pitchFamily="34" charset="0"/>
              <a:cs typeface="Arial" panose="020B0604020202020204" pitchFamily="34" charset="0"/>
            </a:endParaRPr>
          </a:p>
        </p:txBody>
      </p:sp>
      <p:sp>
        <p:nvSpPr>
          <p:cNvPr id="24" name="TextBox 23">
            <a:extLst>
              <a:ext uri="{FF2B5EF4-FFF2-40B4-BE49-F238E27FC236}">
                <a16:creationId xmlns="" xmlns:a16="http://schemas.microsoft.com/office/drawing/2014/main" id="{51448989-1583-B986-C371-5E96A303CF98}"/>
              </a:ext>
            </a:extLst>
          </p:cNvPr>
          <p:cNvSpPr txBox="1"/>
          <p:nvPr/>
        </p:nvSpPr>
        <p:spPr>
          <a:xfrm>
            <a:off x="1814239" y="1490231"/>
            <a:ext cx="9782245" cy="958660"/>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solidFill>
                  <a:schemeClr val="accent4">
                    <a:lumMod val="50000"/>
                  </a:schemeClr>
                </a:solidFill>
                <a:latin typeface="Arial" panose="020B0604020202020204" pitchFamily="34" charset="0"/>
                <a:cs typeface="Arial" panose="020B0604020202020204" pitchFamily="34" charset="0"/>
              </a:rPr>
              <a:t> الاعتبارات التي ينبغي مراعاتها عند استخدام الرسوم الثابتة:</a:t>
            </a:r>
          </a:p>
          <a:p>
            <a:pPr marL="342900" indent="-342900" algn="just" rtl="1">
              <a:lnSpc>
                <a:spcPct val="150000"/>
              </a:lnSpc>
              <a:buFont typeface="Wingdings" pitchFamily="2" charset="2"/>
              <a:buChar char="§"/>
            </a:pPr>
            <a:endParaRPr lang="ar-EG"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24569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الرسوم المتحركة </a:t>
            </a:r>
            <a:r>
              <a:rPr lang="en-US" sz="3500" b="1" dirty="0" smtClean="0">
                <a:latin typeface="Arial" panose="020B0604020202020204" pitchFamily="34" charset="0"/>
                <a:cs typeface="Arial" panose="020B0604020202020204" pitchFamily="34" charset="0"/>
              </a:rPr>
              <a:t>Carton</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grpSp>
        <p:nvGrpSpPr>
          <p:cNvPr id="18" name="Group 17"/>
          <p:cNvGrpSpPr/>
          <p:nvPr/>
        </p:nvGrpSpPr>
        <p:grpSpPr>
          <a:xfrm>
            <a:off x="940046" y="2331990"/>
            <a:ext cx="10724282" cy="2697841"/>
            <a:chOff x="2258467" y="2755666"/>
            <a:chExt cx="7340834" cy="1846688"/>
          </a:xfrm>
        </p:grpSpPr>
        <p:grpSp>
          <p:nvGrpSpPr>
            <p:cNvPr id="25" name="Group 24">
              <a:extLst>
                <a:ext uri="{FF2B5EF4-FFF2-40B4-BE49-F238E27FC236}">
                  <a16:creationId xmlns="" xmlns:a16="http://schemas.microsoft.com/office/drawing/2014/main" id="{25A3699F-B72C-5B7C-A07C-1480DFC4383A}"/>
                </a:ext>
              </a:extLst>
            </p:cNvPr>
            <p:cNvGrpSpPr/>
            <p:nvPr/>
          </p:nvGrpSpPr>
          <p:grpSpPr>
            <a:xfrm>
              <a:off x="2258467" y="2755666"/>
              <a:ext cx="7340834" cy="1846688"/>
              <a:chOff x="3321173" y="2021735"/>
              <a:chExt cx="7340834" cy="1846688"/>
            </a:xfrm>
          </p:grpSpPr>
          <p:sp>
            <p:nvSpPr>
              <p:cNvPr id="31" name="Freeform: Shape 22">
                <a:extLst>
                  <a:ext uri="{FF2B5EF4-FFF2-40B4-BE49-F238E27FC236}">
                    <a16:creationId xmlns="" xmlns:a16="http://schemas.microsoft.com/office/drawing/2014/main" id="{E0BDA67D-7B66-E665-7B22-7C326ABE58FB}"/>
                  </a:ext>
                </a:extLst>
              </p:cNvPr>
              <p:cNvSpPr/>
              <p:nvPr/>
            </p:nvSpPr>
            <p:spPr>
              <a:xfrm rot="18900000">
                <a:off x="3566636" y="2259806"/>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chemeClr val="accent2"/>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2" name="Freeform: Shape 24">
                <a:extLst>
                  <a:ext uri="{FF2B5EF4-FFF2-40B4-BE49-F238E27FC236}">
                    <a16:creationId xmlns="" xmlns:a16="http://schemas.microsoft.com/office/drawing/2014/main" id="{13446D5D-BB7A-8EAE-31D6-809308EEEA38}"/>
                  </a:ext>
                </a:extLst>
              </p:cNvPr>
              <p:cNvSpPr/>
              <p:nvPr/>
            </p:nvSpPr>
            <p:spPr>
              <a:xfrm rot="18900000">
                <a:off x="5409712" y="2267336"/>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rgbClr val="00483F"/>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3" name="Freeform: Shape 26">
                <a:extLst>
                  <a:ext uri="{FF2B5EF4-FFF2-40B4-BE49-F238E27FC236}">
                    <a16:creationId xmlns="" xmlns:a16="http://schemas.microsoft.com/office/drawing/2014/main" id="{8A0BE626-5D68-27E6-6E7B-9869B2259C84}"/>
                  </a:ext>
                </a:extLst>
              </p:cNvPr>
              <p:cNvSpPr/>
              <p:nvPr/>
            </p:nvSpPr>
            <p:spPr>
              <a:xfrm rot="18900000">
                <a:off x="9058991" y="2274856"/>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8" y="1812590"/>
                      <a:pt x="906295" y="1812590"/>
                    </a:cubicBezTo>
                    <a:cubicBezTo>
                      <a:pt x="405762" y="1812590"/>
                      <a:pt x="0" y="1406828"/>
                      <a:pt x="0" y="906295"/>
                    </a:cubicBezTo>
                    <a:cubicBezTo>
                      <a:pt x="0" y="405762"/>
                      <a:pt x="405762" y="0"/>
                      <a:pt x="906295" y="0"/>
                    </a:cubicBezTo>
                    <a:cubicBezTo>
                      <a:pt x="1406828" y="0"/>
                      <a:pt x="1812590" y="405762"/>
                      <a:pt x="1812590" y="906295"/>
                    </a:cubicBezTo>
                    <a:close/>
                  </a:path>
                </a:pathLst>
              </a:custGeom>
              <a:solidFill>
                <a:srgbClr val="008375"/>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4" name="Freeform: Shape 31">
                <a:extLst>
                  <a:ext uri="{FF2B5EF4-FFF2-40B4-BE49-F238E27FC236}">
                    <a16:creationId xmlns="" xmlns:a16="http://schemas.microsoft.com/office/drawing/2014/main" id="{39200AD4-CC4C-56F5-0016-31DEE5C83AF1}"/>
                  </a:ext>
                </a:extLst>
              </p:cNvPr>
              <p:cNvSpPr/>
              <p:nvPr/>
            </p:nvSpPr>
            <p:spPr>
              <a:xfrm rot="18900000">
                <a:off x="7237498" y="2267939"/>
                <a:ext cx="1357661" cy="1357661"/>
              </a:xfrm>
              <a:custGeom>
                <a:avLst/>
                <a:gdLst>
                  <a:gd name="connsiteX0" fmla="*/ 1812590 w 1812589"/>
                  <a:gd name="connsiteY0" fmla="*/ 906295 h 1812589"/>
                  <a:gd name="connsiteX1" fmla="*/ 906295 w 1812589"/>
                  <a:gd name="connsiteY1" fmla="*/ 1812590 h 1812589"/>
                  <a:gd name="connsiteX2" fmla="*/ 0 w 1812589"/>
                  <a:gd name="connsiteY2" fmla="*/ 906295 h 1812589"/>
                  <a:gd name="connsiteX3" fmla="*/ 906295 w 1812589"/>
                  <a:gd name="connsiteY3" fmla="*/ 0 h 1812589"/>
                  <a:gd name="connsiteX4" fmla="*/ 1812590 w 1812589"/>
                  <a:gd name="connsiteY4" fmla="*/ 906295 h 181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89" h="1812589">
                    <a:moveTo>
                      <a:pt x="1812590" y="906295"/>
                    </a:moveTo>
                    <a:cubicBezTo>
                      <a:pt x="1812590" y="1406828"/>
                      <a:pt x="1406827" y="1812590"/>
                      <a:pt x="906295" y="1812590"/>
                    </a:cubicBezTo>
                    <a:cubicBezTo>
                      <a:pt x="405762" y="1812590"/>
                      <a:pt x="0" y="1406828"/>
                      <a:pt x="0" y="906295"/>
                    </a:cubicBezTo>
                    <a:cubicBezTo>
                      <a:pt x="0" y="405762"/>
                      <a:pt x="405762" y="0"/>
                      <a:pt x="906295" y="0"/>
                    </a:cubicBezTo>
                    <a:cubicBezTo>
                      <a:pt x="1406827" y="0"/>
                      <a:pt x="1812590" y="405762"/>
                      <a:pt x="1812590" y="906295"/>
                    </a:cubicBezTo>
                    <a:close/>
                  </a:path>
                </a:pathLst>
              </a:custGeom>
              <a:solidFill>
                <a:srgbClr val="00665A"/>
              </a:solidFill>
              <a:ln w="3513" cap="flat">
                <a:noFill/>
                <a:prstDash val="solid"/>
                <a:miter/>
              </a:ln>
              <a:effectLst>
                <a:outerShdw blurRad="50800" dist="38100" dir="5400000" algn="t" rotWithShape="0">
                  <a:prstClr val="black">
                    <a:alpha val="40000"/>
                  </a:prstClr>
                </a:outerShdw>
              </a:effectLst>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5" name="Freeform: Shape 156">
                <a:extLst>
                  <a:ext uri="{FF2B5EF4-FFF2-40B4-BE49-F238E27FC236}">
                    <a16:creationId xmlns="" xmlns:a16="http://schemas.microsoft.com/office/drawing/2014/main" id="{0C458733-CF0E-DCB8-E2D7-45765B4064B5}"/>
                  </a:ext>
                </a:extLst>
              </p:cNvPr>
              <p:cNvSpPr/>
              <p:nvPr/>
            </p:nvSpPr>
            <p:spPr>
              <a:xfrm>
                <a:off x="3321173" y="2021736"/>
                <a:ext cx="1768812" cy="1846662"/>
              </a:xfrm>
              <a:custGeom>
                <a:avLst/>
                <a:gdLst>
                  <a:gd name="connsiteX0" fmla="*/ 1232723 w 2361510"/>
                  <a:gd name="connsiteY0" fmla="*/ 2431656 h 2465446"/>
                  <a:gd name="connsiteX1" fmla="*/ 33791 w 2361510"/>
                  <a:gd name="connsiteY1" fmla="*/ 1232723 h 2465446"/>
                  <a:gd name="connsiteX2" fmla="*/ 1232723 w 2361510"/>
                  <a:gd name="connsiteY2" fmla="*/ 33791 h 2465446"/>
                  <a:gd name="connsiteX3" fmla="*/ 1251410 w 2361510"/>
                  <a:gd name="connsiteY3" fmla="*/ 33931 h 2465446"/>
                  <a:gd name="connsiteX4" fmla="*/ 1251937 w 2361510"/>
                  <a:gd name="connsiteY4" fmla="*/ 141 h 2465446"/>
                  <a:gd name="connsiteX5" fmla="*/ 1232723 w 2361510"/>
                  <a:gd name="connsiteY5" fmla="*/ 0 h 2465446"/>
                  <a:gd name="connsiteX6" fmla="*/ 1232723 w 2361510"/>
                  <a:gd name="connsiteY6" fmla="*/ 16895 h 2465446"/>
                  <a:gd name="connsiteX7" fmla="*/ 1232723 w 2361510"/>
                  <a:gd name="connsiteY7" fmla="*/ 0 h 2465446"/>
                  <a:gd name="connsiteX8" fmla="*/ 361053 w 2361510"/>
                  <a:gd name="connsiteY8" fmla="*/ 361053 h 2465446"/>
                  <a:gd name="connsiteX9" fmla="*/ 0 w 2361510"/>
                  <a:gd name="connsiteY9" fmla="*/ 1232723 h 2465446"/>
                  <a:gd name="connsiteX10" fmla="*/ 361053 w 2361510"/>
                  <a:gd name="connsiteY10" fmla="*/ 2104393 h 2465446"/>
                  <a:gd name="connsiteX11" fmla="*/ 1232723 w 2361510"/>
                  <a:gd name="connsiteY11" fmla="*/ 2465447 h 2465446"/>
                  <a:gd name="connsiteX12" fmla="*/ 2361511 w 2361510"/>
                  <a:gd name="connsiteY12" fmla="*/ 1728904 h 2465446"/>
                  <a:gd name="connsiteX13" fmla="*/ 2330565 w 2361510"/>
                  <a:gd name="connsiteY13" fmla="*/ 1715275 h 2465446"/>
                  <a:gd name="connsiteX14" fmla="*/ 1232723 w 2361510"/>
                  <a:gd name="connsiteY14" fmla="*/ 2431656 h 246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1510" h="2465446">
                    <a:moveTo>
                      <a:pt x="1232723" y="2431656"/>
                    </a:moveTo>
                    <a:cubicBezTo>
                      <a:pt x="571630" y="2431656"/>
                      <a:pt x="33791" y="1893817"/>
                      <a:pt x="33791" y="1232723"/>
                    </a:cubicBezTo>
                    <a:cubicBezTo>
                      <a:pt x="33791" y="571630"/>
                      <a:pt x="571630" y="33791"/>
                      <a:pt x="1232723" y="33791"/>
                    </a:cubicBezTo>
                    <a:cubicBezTo>
                      <a:pt x="1238940" y="33791"/>
                      <a:pt x="1245193" y="33826"/>
                      <a:pt x="1251410" y="33931"/>
                    </a:cubicBezTo>
                    <a:lnTo>
                      <a:pt x="1251937" y="141"/>
                    </a:lnTo>
                    <a:cubicBezTo>
                      <a:pt x="1245509" y="35"/>
                      <a:pt x="1239116" y="0"/>
                      <a:pt x="1232723" y="0"/>
                    </a:cubicBezTo>
                    <a:lnTo>
                      <a:pt x="1232723" y="16895"/>
                    </a:lnTo>
                    <a:lnTo>
                      <a:pt x="1232723" y="0"/>
                    </a:lnTo>
                    <a:cubicBezTo>
                      <a:pt x="903458" y="0"/>
                      <a:pt x="593899" y="128207"/>
                      <a:pt x="361053" y="361053"/>
                    </a:cubicBezTo>
                    <a:cubicBezTo>
                      <a:pt x="128207" y="593899"/>
                      <a:pt x="0" y="903458"/>
                      <a:pt x="0" y="1232723"/>
                    </a:cubicBezTo>
                    <a:cubicBezTo>
                      <a:pt x="0" y="1561988"/>
                      <a:pt x="128207" y="1871548"/>
                      <a:pt x="361053" y="2104393"/>
                    </a:cubicBezTo>
                    <a:cubicBezTo>
                      <a:pt x="593899" y="2337239"/>
                      <a:pt x="903458" y="2465447"/>
                      <a:pt x="1232723" y="2465447"/>
                    </a:cubicBezTo>
                    <a:cubicBezTo>
                      <a:pt x="1721492" y="2465447"/>
                      <a:pt x="2164563" y="2176330"/>
                      <a:pt x="2361511" y="1728904"/>
                    </a:cubicBezTo>
                    <a:lnTo>
                      <a:pt x="2330565" y="1715275"/>
                    </a:lnTo>
                    <a:cubicBezTo>
                      <a:pt x="2139027" y="2150443"/>
                      <a:pt x="1708074" y="2431656"/>
                      <a:pt x="1232723" y="2431656"/>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6" name="Freeform: Shape 159">
                <a:extLst>
                  <a:ext uri="{FF2B5EF4-FFF2-40B4-BE49-F238E27FC236}">
                    <a16:creationId xmlns="" xmlns:a16="http://schemas.microsoft.com/office/drawing/2014/main" id="{5858E8CB-5B66-A9EC-3A52-F5307ED119FB}"/>
                  </a:ext>
                </a:extLst>
              </p:cNvPr>
              <p:cNvSpPr/>
              <p:nvPr/>
            </p:nvSpPr>
            <p:spPr>
              <a:xfrm>
                <a:off x="6047933" y="3309531"/>
                <a:ext cx="892181" cy="558866"/>
              </a:xfrm>
              <a:custGeom>
                <a:avLst/>
                <a:gdLst>
                  <a:gd name="connsiteX0" fmla="*/ 64174 w 1191135"/>
                  <a:gd name="connsiteY0" fmla="*/ 712342 h 746132"/>
                  <a:gd name="connsiteX1" fmla="*/ 1721 w 1191135"/>
                  <a:gd name="connsiteY1" fmla="*/ 710726 h 746132"/>
                  <a:gd name="connsiteX2" fmla="*/ 0 w 1191135"/>
                  <a:gd name="connsiteY2" fmla="*/ 744481 h 746132"/>
                  <a:gd name="connsiteX3" fmla="*/ 64174 w 1191135"/>
                  <a:gd name="connsiteY3" fmla="*/ 746132 h 746132"/>
                  <a:gd name="connsiteX4" fmla="*/ 1191135 w 1191135"/>
                  <a:gd name="connsiteY4" fmla="*/ 13734 h 746132"/>
                  <a:gd name="connsiteX5" fmla="*/ 1160260 w 1191135"/>
                  <a:gd name="connsiteY5" fmla="*/ 0 h 746132"/>
                  <a:gd name="connsiteX6" fmla="*/ 64174 w 1191135"/>
                  <a:gd name="connsiteY6" fmla="*/ 712342 h 746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135" h="746132">
                    <a:moveTo>
                      <a:pt x="64174" y="712342"/>
                    </a:moveTo>
                    <a:cubicBezTo>
                      <a:pt x="43415" y="712342"/>
                      <a:pt x="22375" y="711815"/>
                      <a:pt x="1721" y="710726"/>
                    </a:cubicBezTo>
                    <a:lnTo>
                      <a:pt x="0" y="744481"/>
                    </a:lnTo>
                    <a:cubicBezTo>
                      <a:pt x="21251" y="745570"/>
                      <a:pt x="42818" y="746132"/>
                      <a:pt x="64174" y="746132"/>
                    </a:cubicBezTo>
                    <a:cubicBezTo>
                      <a:pt x="550941" y="746132"/>
                      <a:pt x="993309" y="458631"/>
                      <a:pt x="1191135" y="13734"/>
                    </a:cubicBezTo>
                    <a:lnTo>
                      <a:pt x="1160260" y="0"/>
                    </a:lnTo>
                    <a:cubicBezTo>
                      <a:pt x="967843" y="432709"/>
                      <a:pt x="537628" y="712342"/>
                      <a:pt x="64174" y="712342"/>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7" name="Freeform: Shape 160">
                <a:extLst>
                  <a:ext uri="{FF2B5EF4-FFF2-40B4-BE49-F238E27FC236}">
                    <a16:creationId xmlns="" xmlns:a16="http://schemas.microsoft.com/office/drawing/2014/main" id="{D849BC3B-B440-87AE-D039-E54C940E851F}"/>
                  </a:ext>
                </a:extLst>
              </p:cNvPr>
              <p:cNvSpPr/>
              <p:nvPr/>
            </p:nvSpPr>
            <p:spPr>
              <a:xfrm>
                <a:off x="5253597" y="2021735"/>
                <a:ext cx="856794" cy="555182"/>
              </a:xfrm>
              <a:custGeom>
                <a:avLst/>
                <a:gdLst>
                  <a:gd name="connsiteX0" fmla="*/ 1124678 w 1143890"/>
                  <a:gd name="connsiteY0" fmla="*/ 33791 h 741214"/>
                  <a:gd name="connsiteX1" fmla="*/ 1143364 w 1143890"/>
                  <a:gd name="connsiteY1" fmla="*/ 33931 h 741214"/>
                  <a:gd name="connsiteX2" fmla="*/ 1143891 w 1143890"/>
                  <a:gd name="connsiteY2" fmla="*/ 141 h 741214"/>
                  <a:gd name="connsiteX3" fmla="*/ 1124713 w 1143890"/>
                  <a:gd name="connsiteY3" fmla="*/ 0 h 741214"/>
                  <a:gd name="connsiteX4" fmla="*/ 1124713 w 1143890"/>
                  <a:gd name="connsiteY4" fmla="*/ 16895 h 741214"/>
                  <a:gd name="connsiteX5" fmla="*/ 1124713 w 1143890"/>
                  <a:gd name="connsiteY5" fmla="*/ 0 h 741214"/>
                  <a:gd name="connsiteX6" fmla="*/ 446935 w 1143890"/>
                  <a:gd name="connsiteY6" fmla="*/ 202884 h 741214"/>
                  <a:gd name="connsiteX7" fmla="*/ 0 w 1143890"/>
                  <a:gd name="connsiteY7" fmla="*/ 727340 h 741214"/>
                  <a:gd name="connsiteX8" fmla="*/ 30805 w 1143890"/>
                  <a:gd name="connsiteY8" fmla="*/ 741215 h 741214"/>
                  <a:gd name="connsiteX9" fmla="*/ 1124678 w 1143890"/>
                  <a:gd name="connsiteY9" fmla="*/ 33791 h 74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90" h="741214">
                    <a:moveTo>
                      <a:pt x="1124678" y="33791"/>
                    </a:moveTo>
                    <a:cubicBezTo>
                      <a:pt x="1130930" y="33791"/>
                      <a:pt x="1137147" y="33826"/>
                      <a:pt x="1143364" y="33931"/>
                    </a:cubicBezTo>
                    <a:lnTo>
                      <a:pt x="1143891" y="141"/>
                    </a:lnTo>
                    <a:cubicBezTo>
                      <a:pt x="1137498" y="35"/>
                      <a:pt x="1131105" y="0"/>
                      <a:pt x="1124713" y="0"/>
                    </a:cubicBezTo>
                    <a:lnTo>
                      <a:pt x="1124713" y="16895"/>
                    </a:lnTo>
                    <a:lnTo>
                      <a:pt x="1124713" y="0"/>
                    </a:lnTo>
                    <a:cubicBezTo>
                      <a:pt x="882594" y="0"/>
                      <a:pt x="648202" y="70145"/>
                      <a:pt x="446935" y="202884"/>
                    </a:cubicBezTo>
                    <a:cubicBezTo>
                      <a:pt x="250724" y="332250"/>
                      <a:pt x="96208" y="513603"/>
                      <a:pt x="0" y="727340"/>
                    </a:cubicBezTo>
                    <a:lnTo>
                      <a:pt x="30805" y="741215"/>
                    </a:lnTo>
                    <a:cubicBezTo>
                      <a:pt x="224205" y="311456"/>
                      <a:pt x="653577" y="33791"/>
                      <a:pt x="1124678" y="3379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8" name="Freeform: Shape 161">
                <a:extLst>
                  <a:ext uri="{FF2B5EF4-FFF2-40B4-BE49-F238E27FC236}">
                    <a16:creationId xmlns="" xmlns:a16="http://schemas.microsoft.com/office/drawing/2014/main" id="{BA9D8062-1FC7-2067-425D-DBDBAEA00F6C}"/>
                  </a:ext>
                </a:extLst>
              </p:cNvPr>
              <p:cNvSpPr/>
              <p:nvPr/>
            </p:nvSpPr>
            <p:spPr>
              <a:xfrm>
                <a:off x="7869284" y="3309531"/>
                <a:ext cx="892181" cy="558866"/>
              </a:xfrm>
              <a:custGeom>
                <a:avLst/>
                <a:gdLst>
                  <a:gd name="connsiteX0" fmla="*/ 64174 w 1191135"/>
                  <a:gd name="connsiteY0" fmla="*/ 712342 h 746132"/>
                  <a:gd name="connsiteX1" fmla="*/ 1721 w 1191135"/>
                  <a:gd name="connsiteY1" fmla="*/ 710726 h 746132"/>
                  <a:gd name="connsiteX2" fmla="*/ 0 w 1191135"/>
                  <a:gd name="connsiteY2" fmla="*/ 744481 h 746132"/>
                  <a:gd name="connsiteX3" fmla="*/ 64174 w 1191135"/>
                  <a:gd name="connsiteY3" fmla="*/ 746132 h 746132"/>
                  <a:gd name="connsiteX4" fmla="*/ 1191135 w 1191135"/>
                  <a:gd name="connsiteY4" fmla="*/ 13734 h 746132"/>
                  <a:gd name="connsiteX5" fmla="*/ 1160260 w 1191135"/>
                  <a:gd name="connsiteY5" fmla="*/ 0 h 746132"/>
                  <a:gd name="connsiteX6" fmla="*/ 64174 w 1191135"/>
                  <a:gd name="connsiteY6" fmla="*/ 712342 h 746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135" h="746132">
                    <a:moveTo>
                      <a:pt x="64174" y="712342"/>
                    </a:moveTo>
                    <a:cubicBezTo>
                      <a:pt x="43415" y="712342"/>
                      <a:pt x="22374" y="711815"/>
                      <a:pt x="1721" y="710726"/>
                    </a:cubicBezTo>
                    <a:lnTo>
                      <a:pt x="0" y="744481"/>
                    </a:lnTo>
                    <a:cubicBezTo>
                      <a:pt x="21251" y="745570"/>
                      <a:pt x="42818" y="746132"/>
                      <a:pt x="64174" y="746132"/>
                    </a:cubicBezTo>
                    <a:cubicBezTo>
                      <a:pt x="550976" y="746132"/>
                      <a:pt x="993309" y="458631"/>
                      <a:pt x="1191135" y="13734"/>
                    </a:cubicBezTo>
                    <a:lnTo>
                      <a:pt x="1160260" y="0"/>
                    </a:lnTo>
                    <a:cubicBezTo>
                      <a:pt x="967843" y="432709"/>
                      <a:pt x="537593" y="712342"/>
                      <a:pt x="64174" y="712342"/>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39" name="Freeform: Shape 162">
                <a:extLst>
                  <a:ext uri="{FF2B5EF4-FFF2-40B4-BE49-F238E27FC236}">
                    <a16:creationId xmlns="" xmlns:a16="http://schemas.microsoft.com/office/drawing/2014/main" id="{44AC2BF7-1B9F-361F-0BE9-E3AB1FA53C90}"/>
                  </a:ext>
                </a:extLst>
              </p:cNvPr>
              <p:cNvSpPr/>
              <p:nvPr/>
            </p:nvSpPr>
            <p:spPr>
              <a:xfrm>
                <a:off x="7074949" y="2021735"/>
                <a:ext cx="856794" cy="555182"/>
              </a:xfrm>
              <a:custGeom>
                <a:avLst/>
                <a:gdLst>
                  <a:gd name="connsiteX0" fmla="*/ 1124678 w 1143890"/>
                  <a:gd name="connsiteY0" fmla="*/ 33791 h 741214"/>
                  <a:gd name="connsiteX1" fmla="*/ 1143365 w 1143890"/>
                  <a:gd name="connsiteY1" fmla="*/ 33931 h 741214"/>
                  <a:gd name="connsiteX2" fmla="*/ 1143891 w 1143890"/>
                  <a:gd name="connsiteY2" fmla="*/ 141 h 741214"/>
                  <a:gd name="connsiteX3" fmla="*/ 1124713 w 1143890"/>
                  <a:gd name="connsiteY3" fmla="*/ 0 h 741214"/>
                  <a:gd name="connsiteX4" fmla="*/ 1124713 w 1143890"/>
                  <a:gd name="connsiteY4" fmla="*/ 16895 h 741214"/>
                  <a:gd name="connsiteX5" fmla="*/ 1124713 w 1143890"/>
                  <a:gd name="connsiteY5" fmla="*/ 0 h 741214"/>
                  <a:gd name="connsiteX6" fmla="*/ 446935 w 1143890"/>
                  <a:gd name="connsiteY6" fmla="*/ 202884 h 741214"/>
                  <a:gd name="connsiteX7" fmla="*/ 0 w 1143890"/>
                  <a:gd name="connsiteY7" fmla="*/ 727340 h 741214"/>
                  <a:gd name="connsiteX8" fmla="*/ 30805 w 1143890"/>
                  <a:gd name="connsiteY8" fmla="*/ 741215 h 741214"/>
                  <a:gd name="connsiteX9" fmla="*/ 1124678 w 1143890"/>
                  <a:gd name="connsiteY9" fmla="*/ 33791 h 74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90" h="741214">
                    <a:moveTo>
                      <a:pt x="1124678" y="33791"/>
                    </a:moveTo>
                    <a:cubicBezTo>
                      <a:pt x="1130895" y="33791"/>
                      <a:pt x="1137147" y="33826"/>
                      <a:pt x="1143365" y="33931"/>
                    </a:cubicBezTo>
                    <a:lnTo>
                      <a:pt x="1143891" y="141"/>
                    </a:lnTo>
                    <a:cubicBezTo>
                      <a:pt x="1137498" y="35"/>
                      <a:pt x="1131106" y="0"/>
                      <a:pt x="1124713" y="0"/>
                    </a:cubicBezTo>
                    <a:lnTo>
                      <a:pt x="1124713" y="16895"/>
                    </a:lnTo>
                    <a:lnTo>
                      <a:pt x="1124713" y="0"/>
                    </a:lnTo>
                    <a:cubicBezTo>
                      <a:pt x="882594" y="0"/>
                      <a:pt x="648237" y="70145"/>
                      <a:pt x="446935" y="202884"/>
                    </a:cubicBezTo>
                    <a:cubicBezTo>
                      <a:pt x="250724" y="332250"/>
                      <a:pt x="96208" y="513603"/>
                      <a:pt x="0" y="727340"/>
                    </a:cubicBezTo>
                    <a:lnTo>
                      <a:pt x="30805" y="741215"/>
                    </a:lnTo>
                    <a:cubicBezTo>
                      <a:pt x="224204" y="311456"/>
                      <a:pt x="653576" y="33791"/>
                      <a:pt x="1124678" y="3379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40" name="Freeform: Shape 163">
                <a:extLst>
                  <a:ext uri="{FF2B5EF4-FFF2-40B4-BE49-F238E27FC236}">
                    <a16:creationId xmlns="" xmlns:a16="http://schemas.microsoft.com/office/drawing/2014/main" id="{A2EC2423-7165-9CBC-6BB8-7536D3CB647D}"/>
                  </a:ext>
                </a:extLst>
              </p:cNvPr>
              <p:cNvSpPr/>
              <p:nvPr/>
            </p:nvSpPr>
            <p:spPr>
              <a:xfrm>
                <a:off x="8896248" y="2021735"/>
                <a:ext cx="1765759" cy="1846688"/>
              </a:xfrm>
              <a:custGeom>
                <a:avLst/>
                <a:gdLst>
                  <a:gd name="connsiteX0" fmla="*/ 1996383 w 2357435"/>
                  <a:gd name="connsiteY0" fmla="*/ 361053 h 2465481"/>
                  <a:gd name="connsiteX1" fmla="*/ 1124713 w 2357435"/>
                  <a:gd name="connsiteY1" fmla="*/ 0 h 2465481"/>
                  <a:gd name="connsiteX2" fmla="*/ 446935 w 2357435"/>
                  <a:gd name="connsiteY2" fmla="*/ 202884 h 2465481"/>
                  <a:gd name="connsiteX3" fmla="*/ 0 w 2357435"/>
                  <a:gd name="connsiteY3" fmla="*/ 727340 h 2465481"/>
                  <a:gd name="connsiteX4" fmla="*/ 30805 w 2357435"/>
                  <a:gd name="connsiteY4" fmla="*/ 741215 h 2465481"/>
                  <a:gd name="connsiteX5" fmla="*/ 1124678 w 2357435"/>
                  <a:gd name="connsiteY5" fmla="*/ 33826 h 2465481"/>
                  <a:gd name="connsiteX6" fmla="*/ 2323611 w 2357435"/>
                  <a:gd name="connsiteY6" fmla="*/ 1232758 h 2465481"/>
                  <a:gd name="connsiteX7" fmla="*/ 1124678 w 2357435"/>
                  <a:gd name="connsiteY7" fmla="*/ 2431691 h 2465481"/>
                  <a:gd name="connsiteX8" fmla="*/ 1062225 w 2357435"/>
                  <a:gd name="connsiteY8" fmla="*/ 2430076 h 2465481"/>
                  <a:gd name="connsiteX9" fmla="*/ 1060504 w 2357435"/>
                  <a:gd name="connsiteY9" fmla="*/ 2463831 h 2465481"/>
                  <a:gd name="connsiteX10" fmla="*/ 1124678 w 2357435"/>
                  <a:gd name="connsiteY10" fmla="*/ 2465482 h 2465481"/>
                  <a:gd name="connsiteX11" fmla="*/ 1996347 w 2357435"/>
                  <a:gd name="connsiteY11" fmla="*/ 2104429 h 2465481"/>
                  <a:gd name="connsiteX12" fmla="*/ 2357436 w 2357435"/>
                  <a:gd name="connsiteY12" fmla="*/ 1232723 h 2465481"/>
                  <a:gd name="connsiteX13" fmla="*/ 1996383 w 2357435"/>
                  <a:gd name="connsiteY13" fmla="*/ 361053 h 2465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57435" h="2465481">
                    <a:moveTo>
                      <a:pt x="1996383" y="361053"/>
                    </a:moveTo>
                    <a:cubicBezTo>
                      <a:pt x="1763537" y="128207"/>
                      <a:pt x="1453978" y="0"/>
                      <a:pt x="1124713" y="0"/>
                    </a:cubicBezTo>
                    <a:cubicBezTo>
                      <a:pt x="882594" y="0"/>
                      <a:pt x="648237" y="70145"/>
                      <a:pt x="446935" y="202884"/>
                    </a:cubicBezTo>
                    <a:cubicBezTo>
                      <a:pt x="250724" y="332250"/>
                      <a:pt x="96208" y="513603"/>
                      <a:pt x="0" y="727340"/>
                    </a:cubicBezTo>
                    <a:lnTo>
                      <a:pt x="30805" y="741215"/>
                    </a:lnTo>
                    <a:cubicBezTo>
                      <a:pt x="224204" y="311491"/>
                      <a:pt x="653576" y="33826"/>
                      <a:pt x="1124678" y="33826"/>
                    </a:cubicBezTo>
                    <a:cubicBezTo>
                      <a:pt x="1785771" y="33826"/>
                      <a:pt x="2323611" y="571665"/>
                      <a:pt x="2323611" y="1232758"/>
                    </a:cubicBezTo>
                    <a:cubicBezTo>
                      <a:pt x="2323611" y="1893852"/>
                      <a:pt x="1785771" y="2431691"/>
                      <a:pt x="1124678" y="2431691"/>
                    </a:cubicBezTo>
                    <a:cubicBezTo>
                      <a:pt x="1103918" y="2431691"/>
                      <a:pt x="1082878" y="2431164"/>
                      <a:pt x="1062225" y="2430076"/>
                    </a:cubicBezTo>
                    <a:lnTo>
                      <a:pt x="1060504" y="2463831"/>
                    </a:lnTo>
                    <a:cubicBezTo>
                      <a:pt x="1081755" y="2464920"/>
                      <a:pt x="1103321" y="2465482"/>
                      <a:pt x="1124678" y="2465482"/>
                    </a:cubicBezTo>
                    <a:cubicBezTo>
                      <a:pt x="1453942" y="2465482"/>
                      <a:pt x="1763501" y="2337274"/>
                      <a:pt x="1996347" y="2104429"/>
                    </a:cubicBezTo>
                    <a:cubicBezTo>
                      <a:pt x="2229228" y="1871548"/>
                      <a:pt x="2357436" y="1561988"/>
                      <a:pt x="2357436" y="1232723"/>
                    </a:cubicBezTo>
                    <a:cubicBezTo>
                      <a:pt x="2357436" y="903458"/>
                      <a:pt x="2229228" y="593899"/>
                      <a:pt x="1996383" y="361053"/>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grpSp>
            <p:nvGrpSpPr>
              <p:cNvPr id="41" name="Group 40">
                <a:extLst>
                  <a:ext uri="{FF2B5EF4-FFF2-40B4-BE49-F238E27FC236}">
                    <a16:creationId xmlns="" xmlns:a16="http://schemas.microsoft.com/office/drawing/2014/main" id="{CADCF8B8-C2C9-FC52-1967-037BE44606FF}"/>
                  </a:ext>
                </a:extLst>
              </p:cNvPr>
              <p:cNvGrpSpPr/>
              <p:nvPr/>
            </p:nvGrpSpPr>
            <p:grpSpPr>
              <a:xfrm>
                <a:off x="4335396" y="2023813"/>
                <a:ext cx="1667178" cy="1839638"/>
                <a:chOff x="4335396" y="2023813"/>
                <a:chExt cx="1667178" cy="1839638"/>
              </a:xfrm>
            </p:grpSpPr>
            <p:sp>
              <p:nvSpPr>
                <p:cNvPr id="106" name="Freeform: Shape 195">
                  <a:extLst>
                    <a:ext uri="{FF2B5EF4-FFF2-40B4-BE49-F238E27FC236}">
                      <a16:creationId xmlns="" xmlns:a16="http://schemas.microsoft.com/office/drawing/2014/main" id="{D2EC3872-5787-BABB-A11E-83D93CDD84AA}"/>
                    </a:ext>
                  </a:extLst>
                </p:cNvPr>
                <p:cNvSpPr/>
                <p:nvPr/>
              </p:nvSpPr>
              <p:spPr>
                <a:xfrm>
                  <a:off x="5144360" y="2714200"/>
                  <a:ext cx="35280" cy="51908"/>
                </a:xfrm>
                <a:custGeom>
                  <a:avLst/>
                  <a:gdLst>
                    <a:gd name="connsiteX0" fmla="*/ 32737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7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7" y="0"/>
                      </a:moveTo>
                      <a:lnTo>
                        <a:pt x="0" y="8430"/>
                      </a:lnTo>
                      <a:cubicBezTo>
                        <a:pt x="5163" y="28487"/>
                        <a:pt x="9870" y="48965"/>
                        <a:pt x="13980" y="69302"/>
                      </a:cubicBezTo>
                      <a:lnTo>
                        <a:pt x="47103" y="62593"/>
                      </a:lnTo>
                      <a:cubicBezTo>
                        <a:pt x="42888" y="41694"/>
                        <a:pt x="38041" y="20619"/>
                        <a:pt x="32737"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07" name="Freeform: Shape 196">
                  <a:extLst>
                    <a:ext uri="{FF2B5EF4-FFF2-40B4-BE49-F238E27FC236}">
                      <a16:creationId xmlns="" xmlns:a16="http://schemas.microsoft.com/office/drawing/2014/main" id="{5E57EFFB-702C-30DC-ACBA-F1FD8A00338B}"/>
                    </a:ext>
                  </a:extLst>
                </p:cNvPr>
                <p:cNvSpPr/>
                <p:nvPr/>
              </p:nvSpPr>
              <p:spPr>
                <a:xfrm>
                  <a:off x="5116314" y="2622327"/>
                  <a:ext cx="39385" cy="53197"/>
                </a:xfrm>
                <a:custGeom>
                  <a:avLst/>
                  <a:gdLst>
                    <a:gd name="connsiteX0" fmla="*/ 31648 w 52582"/>
                    <a:gd name="connsiteY0" fmla="*/ 0 h 71023"/>
                    <a:gd name="connsiteX1" fmla="*/ 0 w 52582"/>
                    <a:gd name="connsiteY1" fmla="*/ 11802 h 71023"/>
                    <a:gd name="connsiteX2" fmla="*/ 20338 w 52582"/>
                    <a:gd name="connsiteY2" fmla="*/ 71023 h 71023"/>
                    <a:gd name="connsiteX3" fmla="*/ 52583 w 52582"/>
                    <a:gd name="connsiteY3" fmla="*/ 60907 h 71023"/>
                    <a:gd name="connsiteX4" fmla="*/ 31648 w 52582"/>
                    <a:gd name="connsiteY4" fmla="*/ 0 h 71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2" h="71023">
                      <a:moveTo>
                        <a:pt x="31648" y="0"/>
                      </a:moveTo>
                      <a:lnTo>
                        <a:pt x="0" y="11802"/>
                      </a:lnTo>
                      <a:cubicBezTo>
                        <a:pt x="7271" y="31297"/>
                        <a:pt x="14120" y="51213"/>
                        <a:pt x="20338" y="71023"/>
                      </a:cubicBezTo>
                      <a:lnTo>
                        <a:pt x="52583" y="60907"/>
                      </a:lnTo>
                      <a:cubicBezTo>
                        <a:pt x="46155" y="40535"/>
                        <a:pt x="39095" y="20021"/>
                        <a:pt x="31648"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08" name="Freeform: Shape 197">
                  <a:extLst>
                    <a:ext uri="{FF2B5EF4-FFF2-40B4-BE49-F238E27FC236}">
                      <a16:creationId xmlns="" xmlns:a16="http://schemas.microsoft.com/office/drawing/2014/main" id="{B78FE4E3-8667-297C-408C-104FEFC25D36}"/>
                    </a:ext>
                  </a:extLst>
                </p:cNvPr>
                <p:cNvSpPr/>
                <p:nvPr/>
              </p:nvSpPr>
              <p:spPr>
                <a:xfrm>
                  <a:off x="4335396" y="2023813"/>
                  <a:ext cx="49566" cy="29571"/>
                </a:xfrm>
                <a:custGeom>
                  <a:avLst/>
                  <a:gdLst>
                    <a:gd name="connsiteX0" fmla="*/ 66176 w 66175"/>
                    <a:gd name="connsiteY0" fmla="*/ 5936 h 39480"/>
                    <a:gd name="connsiteX1" fmla="*/ 2248 w 66175"/>
                    <a:gd name="connsiteY1" fmla="*/ 0 h 39480"/>
                    <a:gd name="connsiteX2" fmla="*/ 0 w 66175"/>
                    <a:gd name="connsiteY2" fmla="*/ 33720 h 39480"/>
                    <a:gd name="connsiteX3" fmla="*/ 62207 w 66175"/>
                    <a:gd name="connsiteY3" fmla="*/ 39481 h 39480"/>
                    <a:gd name="connsiteX4" fmla="*/ 66176 w 66175"/>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5" h="39480">
                      <a:moveTo>
                        <a:pt x="66176" y="5936"/>
                      </a:moveTo>
                      <a:cubicBezTo>
                        <a:pt x="45066" y="3407"/>
                        <a:pt x="23534" y="1440"/>
                        <a:pt x="2248" y="0"/>
                      </a:cubicBezTo>
                      <a:lnTo>
                        <a:pt x="0" y="33720"/>
                      </a:lnTo>
                      <a:cubicBezTo>
                        <a:pt x="20724" y="35090"/>
                        <a:pt x="41623" y="37057"/>
                        <a:pt x="62207" y="39481"/>
                      </a:cubicBezTo>
                      <a:lnTo>
                        <a:pt x="66176" y="593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09" name="Freeform: Shape 198">
                  <a:extLst>
                    <a:ext uri="{FF2B5EF4-FFF2-40B4-BE49-F238E27FC236}">
                      <a16:creationId xmlns="" xmlns:a16="http://schemas.microsoft.com/office/drawing/2014/main" id="{195714E7-DCB4-76DD-AEED-ED76406673CC}"/>
                    </a:ext>
                  </a:extLst>
                </p:cNvPr>
                <p:cNvSpPr/>
                <p:nvPr/>
              </p:nvSpPr>
              <p:spPr>
                <a:xfrm>
                  <a:off x="5162908" y="2808467"/>
                  <a:ext cx="30860" cy="50145"/>
                </a:xfrm>
                <a:custGeom>
                  <a:avLst/>
                  <a:gdLst>
                    <a:gd name="connsiteX0" fmla="*/ 33439 w 41201"/>
                    <a:gd name="connsiteY0" fmla="*/ 0 h 66948"/>
                    <a:gd name="connsiteX1" fmla="*/ 0 w 41201"/>
                    <a:gd name="connsiteY1" fmla="*/ 4953 h 66948"/>
                    <a:gd name="connsiteX2" fmla="*/ 7552 w 41201"/>
                    <a:gd name="connsiteY2" fmla="*/ 66949 h 66948"/>
                    <a:gd name="connsiteX3" fmla="*/ 41202 w 41201"/>
                    <a:gd name="connsiteY3" fmla="*/ 63752 h 66948"/>
                    <a:gd name="connsiteX4" fmla="*/ 33439 w 41201"/>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1" h="66948">
                      <a:moveTo>
                        <a:pt x="33439" y="0"/>
                      </a:moveTo>
                      <a:lnTo>
                        <a:pt x="0" y="4953"/>
                      </a:lnTo>
                      <a:cubicBezTo>
                        <a:pt x="3021" y="25466"/>
                        <a:pt x="5585" y="46330"/>
                        <a:pt x="7552" y="66949"/>
                      </a:cubicBezTo>
                      <a:lnTo>
                        <a:pt x="41202" y="63752"/>
                      </a:lnTo>
                      <a:cubicBezTo>
                        <a:pt x="39165" y="42537"/>
                        <a:pt x="36566" y="21075"/>
                        <a:pt x="33439"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0" name="Freeform: Shape 199">
                  <a:extLst>
                    <a:ext uri="{FF2B5EF4-FFF2-40B4-BE49-F238E27FC236}">
                      <a16:creationId xmlns="" xmlns:a16="http://schemas.microsoft.com/office/drawing/2014/main" id="{6E71677B-F9D1-DD3E-6627-0475143562F2}"/>
                    </a:ext>
                  </a:extLst>
                </p:cNvPr>
                <p:cNvSpPr/>
                <p:nvPr/>
              </p:nvSpPr>
              <p:spPr>
                <a:xfrm>
                  <a:off x="5174299" y="2998842"/>
                  <a:ext cx="29230" cy="49435"/>
                </a:xfrm>
                <a:custGeom>
                  <a:avLst/>
                  <a:gdLst>
                    <a:gd name="connsiteX0" fmla="*/ 33755 w 39024"/>
                    <a:gd name="connsiteY0" fmla="*/ 0 h 66000"/>
                    <a:gd name="connsiteX1" fmla="*/ 0 w 39024"/>
                    <a:gd name="connsiteY1" fmla="*/ 2002 h 66000"/>
                    <a:gd name="connsiteX2" fmla="*/ 5444 w 39024"/>
                    <a:gd name="connsiteY2" fmla="*/ 66000 h 66000"/>
                    <a:gd name="connsiteX3" fmla="*/ 39024 w 39024"/>
                    <a:gd name="connsiteY3" fmla="*/ 62277 h 66000"/>
                    <a:gd name="connsiteX4" fmla="*/ 33755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5" y="0"/>
                      </a:moveTo>
                      <a:lnTo>
                        <a:pt x="0" y="2002"/>
                      </a:lnTo>
                      <a:cubicBezTo>
                        <a:pt x="1264" y="23288"/>
                        <a:pt x="3091" y="44820"/>
                        <a:pt x="5444" y="66000"/>
                      </a:cubicBezTo>
                      <a:lnTo>
                        <a:pt x="39024" y="62277"/>
                      </a:lnTo>
                      <a:cubicBezTo>
                        <a:pt x="36741" y="41659"/>
                        <a:pt x="34950" y="20724"/>
                        <a:pt x="33755"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1" name="Freeform: Shape 200">
                  <a:extLst>
                    <a:ext uri="{FF2B5EF4-FFF2-40B4-BE49-F238E27FC236}">
                      <a16:creationId xmlns="" xmlns:a16="http://schemas.microsoft.com/office/drawing/2014/main" id="{AEF76966-975B-38B1-4D23-A92004251690}"/>
                    </a:ext>
                  </a:extLst>
                </p:cNvPr>
                <p:cNvSpPr/>
                <p:nvPr/>
              </p:nvSpPr>
              <p:spPr>
                <a:xfrm>
                  <a:off x="5171800" y="2904181"/>
                  <a:ext cx="26204" cy="48094"/>
                </a:xfrm>
                <a:custGeom>
                  <a:avLst/>
                  <a:gdLst>
                    <a:gd name="connsiteX0" fmla="*/ 34950 w 34985"/>
                    <a:gd name="connsiteY0" fmla="*/ 54585 h 64209"/>
                    <a:gd name="connsiteX1" fmla="*/ 33755 w 34985"/>
                    <a:gd name="connsiteY1" fmla="*/ 0 h 64209"/>
                    <a:gd name="connsiteX2" fmla="*/ 0 w 34985"/>
                    <a:gd name="connsiteY2" fmla="*/ 1475 h 64209"/>
                    <a:gd name="connsiteX3" fmla="*/ 1159 w 34985"/>
                    <a:gd name="connsiteY3" fmla="*/ 54585 h 64209"/>
                    <a:gd name="connsiteX4" fmla="*/ 1195 w 34985"/>
                    <a:gd name="connsiteY4" fmla="*/ 64209 h 64209"/>
                    <a:gd name="connsiteX5" fmla="*/ 34985 w 34985"/>
                    <a:gd name="connsiteY5" fmla="*/ 63928 h 64209"/>
                    <a:gd name="connsiteX6" fmla="*/ 34950 w 34985"/>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5" h="64209">
                      <a:moveTo>
                        <a:pt x="34950" y="54585"/>
                      </a:moveTo>
                      <a:cubicBezTo>
                        <a:pt x="34950" y="36460"/>
                        <a:pt x="34564" y="18090"/>
                        <a:pt x="33755" y="0"/>
                      </a:cubicBezTo>
                      <a:lnTo>
                        <a:pt x="0" y="1475"/>
                      </a:lnTo>
                      <a:cubicBezTo>
                        <a:pt x="773" y="19073"/>
                        <a:pt x="1159" y="36952"/>
                        <a:pt x="1159" y="54585"/>
                      </a:cubicBezTo>
                      <a:cubicBezTo>
                        <a:pt x="1159" y="57781"/>
                        <a:pt x="1159" y="61013"/>
                        <a:pt x="1195" y="64209"/>
                      </a:cubicBezTo>
                      <a:lnTo>
                        <a:pt x="34985" y="63928"/>
                      </a:lnTo>
                      <a:cubicBezTo>
                        <a:pt x="34985" y="60837"/>
                        <a:pt x="34950" y="57711"/>
                        <a:pt x="34950" y="54585"/>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2" name="Freeform: Shape 201">
                  <a:extLst>
                    <a:ext uri="{FF2B5EF4-FFF2-40B4-BE49-F238E27FC236}">
                      <a16:creationId xmlns="" xmlns:a16="http://schemas.microsoft.com/office/drawing/2014/main" id="{3496E57C-9C75-C9F2-254C-F42188380D07}"/>
                    </a:ext>
                  </a:extLst>
                </p:cNvPr>
                <p:cNvSpPr/>
                <p:nvPr/>
              </p:nvSpPr>
              <p:spPr>
                <a:xfrm>
                  <a:off x="5184955" y="3091820"/>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520"/>
                        <a:pt x="7517" y="47735"/>
                        <a:pt x="12083" y="68565"/>
                      </a:cubicBezTo>
                      <a:lnTo>
                        <a:pt x="45101" y="61329"/>
                      </a:lnTo>
                      <a:cubicBezTo>
                        <a:pt x="40640" y="41097"/>
                        <a:pt x="36671" y="20443"/>
                        <a:pt x="33334"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3" name="Freeform: Shape 202">
                  <a:extLst>
                    <a:ext uri="{FF2B5EF4-FFF2-40B4-BE49-F238E27FC236}">
                      <a16:creationId xmlns="" xmlns:a16="http://schemas.microsoft.com/office/drawing/2014/main" id="{870397C0-ED48-1663-0555-8CA191913D70}"/>
                    </a:ext>
                  </a:extLst>
                </p:cNvPr>
                <p:cNvSpPr/>
                <p:nvPr/>
              </p:nvSpPr>
              <p:spPr>
                <a:xfrm>
                  <a:off x="5079007" y="2533953"/>
                  <a:ext cx="42990" cy="53750"/>
                </a:xfrm>
                <a:custGeom>
                  <a:avLst/>
                  <a:gdLst>
                    <a:gd name="connsiteX0" fmla="*/ 26379 w 57395"/>
                    <a:gd name="connsiteY0" fmla="*/ 71761 h 71761"/>
                    <a:gd name="connsiteX1" fmla="*/ 57395 w 57395"/>
                    <a:gd name="connsiteY1" fmla="*/ 58308 h 71761"/>
                    <a:gd name="connsiteX2" fmla="*/ 30243 w 57395"/>
                    <a:gd name="connsiteY2" fmla="*/ 0 h 71761"/>
                    <a:gd name="connsiteX3" fmla="*/ 0 w 57395"/>
                    <a:gd name="connsiteY3" fmla="*/ 15069 h 71761"/>
                    <a:gd name="connsiteX4" fmla="*/ 26379 w 57395"/>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5" h="71761">
                      <a:moveTo>
                        <a:pt x="26379" y="71761"/>
                      </a:moveTo>
                      <a:lnTo>
                        <a:pt x="57395" y="58308"/>
                      </a:lnTo>
                      <a:cubicBezTo>
                        <a:pt x="48895" y="38743"/>
                        <a:pt x="39762" y="19108"/>
                        <a:pt x="30243" y="0"/>
                      </a:cubicBezTo>
                      <a:lnTo>
                        <a:pt x="0" y="15069"/>
                      </a:lnTo>
                      <a:cubicBezTo>
                        <a:pt x="9203" y="33650"/>
                        <a:pt x="18090" y="52723"/>
                        <a:pt x="26379" y="7176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4" name="Freeform: Shape 203">
                  <a:extLst>
                    <a:ext uri="{FF2B5EF4-FFF2-40B4-BE49-F238E27FC236}">
                      <a16:creationId xmlns="" xmlns:a16="http://schemas.microsoft.com/office/drawing/2014/main" id="{ACD580C6-115A-A49A-E2F7-0EAA5AEB0929}"/>
                    </a:ext>
                  </a:extLst>
                </p:cNvPr>
                <p:cNvSpPr/>
                <p:nvPr/>
              </p:nvSpPr>
              <p:spPr>
                <a:xfrm>
                  <a:off x="4428294" y="2035179"/>
                  <a:ext cx="51461" cy="34097"/>
                </a:xfrm>
                <a:custGeom>
                  <a:avLst/>
                  <a:gdLst>
                    <a:gd name="connsiteX0" fmla="*/ 68705 w 68705"/>
                    <a:gd name="connsiteY0" fmla="*/ 12575 h 45522"/>
                    <a:gd name="connsiteX1" fmla="*/ 5725 w 68705"/>
                    <a:gd name="connsiteY1" fmla="*/ 0 h 45522"/>
                    <a:gd name="connsiteX2" fmla="*/ 0 w 68705"/>
                    <a:gd name="connsiteY2" fmla="*/ 33299 h 45522"/>
                    <a:gd name="connsiteX3" fmla="*/ 61259 w 68705"/>
                    <a:gd name="connsiteY3" fmla="*/ 45522 h 45522"/>
                    <a:gd name="connsiteX4" fmla="*/ 68705 w 68705"/>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05" h="45522">
                      <a:moveTo>
                        <a:pt x="68705" y="12575"/>
                      </a:moveTo>
                      <a:cubicBezTo>
                        <a:pt x="47946" y="7868"/>
                        <a:pt x="26765" y="3653"/>
                        <a:pt x="5725" y="0"/>
                      </a:cubicBezTo>
                      <a:lnTo>
                        <a:pt x="0" y="33299"/>
                      </a:lnTo>
                      <a:cubicBezTo>
                        <a:pt x="20443" y="36811"/>
                        <a:pt x="41062" y="40921"/>
                        <a:pt x="61259" y="45522"/>
                      </a:cubicBezTo>
                      <a:lnTo>
                        <a:pt x="68705" y="1257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5" name="Freeform: Shape 204">
                  <a:extLst>
                    <a:ext uri="{FF2B5EF4-FFF2-40B4-BE49-F238E27FC236}">
                      <a16:creationId xmlns="" xmlns:a16="http://schemas.microsoft.com/office/drawing/2014/main" id="{97AAA698-CC47-A2E4-9498-CF8305D08C05}"/>
                    </a:ext>
                  </a:extLst>
                </p:cNvPr>
                <p:cNvSpPr/>
                <p:nvPr/>
              </p:nvSpPr>
              <p:spPr>
                <a:xfrm>
                  <a:off x="4978610" y="2371730"/>
                  <a:ext cx="48751" cy="53145"/>
                </a:xfrm>
                <a:custGeom>
                  <a:avLst/>
                  <a:gdLst>
                    <a:gd name="connsiteX0" fmla="*/ 65087 w 65086"/>
                    <a:gd name="connsiteY0" fmla="*/ 51353 h 70953"/>
                    <a:gd name="connsiteX1" fmla="*/ 26484 w 65086"/>
                    <a:gd name="connsiteY1" fmla="*/ 0 h 70953"/>
                    <a:gd name="connsiteX2" fmla="*/ 0 w 65086"/>
                    <a:gd name="connsiteY2" fmla="*/ 21005 h 70953"/>
                    <a:gd name="connsiteX3" fmla="*/ 37549 w 65086"/>
                    <a:gd name="connsiteY3" fmla="*/ 70953 h 70953"/>
                    <a:gd name="connsiteX4" fmla="*/ 65087 w 65086"/>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6" h="70953">
                      <a:moveTo>
                        <a:pt x="65087" y="51353"/>
                      </a:moveTo>
                      <a:cubicBezTo>
                        <a:pt x="52723" y="33966"/>
                        <a:pt x="39727" y="16685"/>
                        <a:pt x="26484" y="0"/>
                      </a:cubicBezTo>
                      <a:lnTo>
                        <a:pt x="0" y="21005"/>
                      </a:lnTo>
                      <a:cubicBezTo>
                        <a:pt x="12891" y="37233"/>
                        <a:pt x="25536" y="54058"/>
                        <a:pt x="37549" y="70953"/>
                      </a:cubicBezTo>
                      <a:lnTo>
                        <a:pt x="65087" y="51353"/>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6" name="Freeform: Shape 205">
                  <a:extLst>
                    <a:ext uri="{FF2B5EF4-FFF2-40B4-BE49-F238E27FC236}">
                      <a16:creationId xmlns="" xmlns:a16="http://schemas.microsoft.com/office/drawing/2014/main" id="{7C866315-A4C1-F49A-C3FA-81806A54F231}"/>
                    </a:ext>
                  </a:extLst>
                </p:cNvPr>
                <p:cNvSpPr/>
                <p:nvPr/>
              </p:nvSpPr>
              <p:spPr>
                <a:xfrm>
                  <a:off x="4847958" y="2234368"/>
                  <a:ext cx="52382" cy="50277"/>
                </a:xfrm>
                <a:custGeom>
                  <a:avLst/>
                  <a:gdLst>
                    <a:gd name="connsiteX0" fmla="*/ 69935 w 69934"/>
                    <a:gd name="connsiteY0" fmla="*/ 42291 h 67124"/>
                    <a:gd name="connsiteX1" fmla="*/ 21602 w 69934"/>
                    <a:gd name="connsiteY1" fmla="*/ 0 h 67124"/>
                    <a:gd name="connsiteX2" fmla="*/ 0 w 69934"/>
                    <a:gd name="connsiteY2" fmla="*/ 25993 h 67124"/>
                    <a:gd name="connsiteX3" fmla="*/ 46998 w 69934"/>
                    <a:gd name="connsiteY3" fmla="*/ 67125 h 67124"/>
                    <a:gd name="connsiteX4" fmla="*/ 69935 w 69934"/>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4" h="67124">
                      <a:moveTo>
                        <a:pt x="69935" y="42291"/>
                      </a:moveTo>
                      <a:cubicBezTo>
                        <a:pt x="54268" y="27854"/>
                        <a:pt x="38005" y="13629"/>
                        <a:pt x="21602" y="0"/>
                      </a:cubicBezTo>
                      <a:lnTo>
                        <a:pt x="0" y="25993"/>
                      </a:lnTo>
                      <a:cubicBezTo>
                        <a:pt x="15947" y="39235"/>
                        <a:pt x="31753" y="53074"/>
                        <a:pt x="46998" y="67125"/>
                      </a:cubicBezTo>
                      <a:lnTo>
                        <a:pt x="69935" y="422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7" name="Freeform: Shape 206">
                  <a:extLst>
                    <a:ext uri="{FF2B5EF4-FFF2-40B4-BE49-F238E27FC236}">
                      <a16:creationId xmlns="" xmlns:a16="http://schemas.microsoft.com/office/drawing/2014/main" id="{0DA85DFD-1331-48F4-EEA1-1721DC837BB5}"/>
                    </a:ext>
                  </a:extLst>
                </p:cNvPr>
                <p:cNvSpPr/>
                <p:nvPr/>
              </p:nvSpPr>
              <p:spPr>
                <a:xfrm>
                  <a:off x="5205477" y="3183167"/>
                  <a:ext cx="37964" cy="52750"/>
                </a:xfrm>
                <a:custGeom>
                  <a:avLst/>
                  <a:gdLst>
                    <a:gd name="connsiteX0" fmla="*/ 32596 w 50685"/>
                    <a:gd name="connsiteY0" fmla="*/ 0 h 70426"/>
                    <a:gd name="connsiteX1" fmla="*/ 0 w 50685"/>
                    <a:gd name="connsiteY1" fmla="*/ 8957 h 70426"/>
                    <a:gd name="connsiteX2" fmla="*/ 18616 w 50685"/>
                    <a:gd name="connsiteY2" fmla="*/ 70426 h 70426"/>
                    <a:gd name="connsiteX3" fmla="*/ 50686 w 50685"/>
                    <a:gd name="connsiteY3" fmla="*/ 59783 h 70426"/>
                    <a:gd name="connsiteX4" fmla="*/ 32596 w 50685"/>
                    <a:gd name="connsiteY4" fmla="*/ 0 h 70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426">
                      <a:moveTo>
                        <a:pt x="32596" y="0"/>
                      </a:moveTo>
                      <a:lnTo>
                        <a:pt x="0" y="8957"/>
                      </a:lnTo>
                      <a:cubicBezTo>
                        <a:pt x="5655" y="29540"/>
                        <a:pt x="11908" y="50229"/>
                        <a:pt x="18616" y="70426"/>
                      </a:cubicBezTo>
                      <a:lnTo>
                        <a:pt x="50686" y="59783"/>
                      </a:lnTo>
                      <a:cubicBezTo>
                        <a:pt x="44188" y="40113"/>
                        <a:pt x="38076" y="20021"/>
                        <a:pt x="3259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8" name="Freeform: Shape 207">
                  <a:extLst>
                    <a:ext uri="{FF2B5EF4-FFF2-40B4-BE49-F238E27FC236}">
                      <a16:creationId xmlns="" xmlns:a16="http://schemas.microsoft.com/office/drawing/2014/main" id="{3FEFB469-70D5-08EA-73B7-E668C9FDE03B}"/>
                    </a:ext>
                  </a:extLst>
                </p:cNvPr>
                <p:cNvSpPr/>
                <p:nvPr/>
              </p:nvSpPr>
              <p:spPr>
                <a:xfrm>
                  <a:off x="4916756" y="2299537"/>
                  <a:ext cx="50829" cy="52013"/>
                </a:xfrm>
                <a:custGeom>
                  <a:avLst/>
                  <a:gdLst>
                    <a:gd name="connsiteX0" fmla="*/ 67862 w 67861"/>
                    <a:gd name="connsiteY0" fmla="*/ 47068 h 69442"/>
                    <a:gd name="connsiteX1" fmla="*/ 24166 w 67861"/>
                    <a:gd name="connsiteY1" fmla="*/ 0 h 69442"/>
                    <a:gd name="connsiteX2" fmla="*/ 0 w 67861"/>
                    <a:gd name="connsiteY2" fmla="*/ 23639 h 69442"/>
                    <a:gd name="connsiteX3" fmla="*/ 42502 w 67861"/>
                    <a:gd name="connsiteY3" fmla="*/ 69443 h 69442"/>
                    <a:gd name="connsiteX4" fmla="*/ 67862 w 67861"/>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1" h="69442">
                      <a:moveTo>
                        <a:pt x="67862" y="47068"/>
                      </a:moveTo>
                      <a:cubicBezTo>
                        <a:pt x="53777" y="31086"/>
                        <a:pt x="39095" y="15244"/>
                        <a:pt x="24166" y="0"/>
                      </a:cubicBezTo>
                      <a:lnTo>
                        <a:pt x="0" y="23639"/>
                      </a:lnTo>
                      <a:cubicBezTo>
                        <a:pt x="14507" y="38497"/>
                        <a:pt x="28803" y="53882"/>
                        <a:pt x="42502" y="69443"/>
                      </a:cubicBezTo>
                      <a:lnTo>
                        <a:pt x="67862" y="4706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19" name="Freeform: Shape 208">
                  <a:extLst>
                    <a:ext uri="{FF2B5EF4-FFF2-40B4-BE49-F238E27FC236}">
                      <a16:creationId xmlns="" xmlns:a16="http://schemas.microsoft.com/office/drawing/2014/main" id="{0E93AB01-5C74-BA5C-34DA-FCA241FC4134}"/>
                    </a:ext>
                  </a:extLst>
                </p:cNvPr>
                <p:cNvSpPr/>
                <p:nvPr/>
              </p:nvSpPr>
              <p:spPr>
                <a:xfrm>
                  <a:off x="4519483" y="2056463"/>
                  <a:ext cx="52829" cy="38254"/>
                </a:xfrm>
                <a:custGeom>
                  <a:avLst/>
                  <a:gdLst>
                    <a:gd name="connsiteX0" fmla="*/ 70532 w 70531"/>
                    <a:gd name="connsiteY0" fmla="*/ 19108 h 51072"/>
                    <a:gd name="connsiteX1" fmla="*/ 9203 w 70531"/>
                    <a:gd name="connsiteY1" fmla="*/ 0 h 51072"/>
                    <a:gd name="connsiteX2" fmla="*/ 0 w 70531"/>
                    <a:gd name="connsiteY2" fmla="*/ 32526 h 51072"/>
                    <a:gd name="connsiteX3" fmla="*/ 59643 w 70531"/>
                    <a:gd name="connsiteY3" fmla="*/ 51072 h 51072"/>
                    <a:gd name="connsiteX4" fmla="*/ 70532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2" y="19108"/>
                      </a:moveTo>
                      <a:cubicBezTo>
                        <a:pt x="50334" y="12224"/>
                        <a:pt x="29716" y="5831"/>
                        <a:pt x="9203" y="0"/>
                      </a:cubicBezTo>
                      <a:lnTo>
                        <a:pt x="0" y="32526"/>
                      </a:lnTo>
                      <a:cubicBezTo>
                        <a:pt x="19951" y="38146"/>
                        <a:pt x="40008" y="44398"/>
                        <a:pt x="59643" y="51072"/>
                      </a:cubicBezTo>
                      <a:lnTo>
                        <a:pt x="70532" y="1910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0" name="Freeform: Shape 209">
                  <a:extLst>
                    <a:ext uri="{FF2B5EF4-FFF2-40B4-BE49-F238E27FC236}">
                      <a16:creationId xmlns="" xmlns:a16="http://schemas.microsoft.com/office/drawing/2014/main" id="{B1FF1D72-D080-289C-F076-A16D91A3A4AB}"/>
                    </a:ext>
                  </a:extLst>
                </p:cNvPr>
                <p:cNvSpPr/>
                <p:nvPr/>
              </p:nvSpPr>
              <p:spPr>
                <a:xfrm>
                  <a:off x="4608041" y="2087456"/>
                  <a:ext cx="53487" cy="41963"/>
                </a:xfrm>
                <a:custGeom>
                  <a:avLst/>
                  <a:gdLst>
                    <a:gd name="connsiteX0" fmla="*/ 71410 w 71410"/>
                    <a:gd name="connsiteY0" fmla="*/ 25360 h 56024"/>
                    <a:gd name="connsiteX1" fmla="*/ 12540 w 71410"/>
                    <a:gd name="connsiteY1" fmla="*/ 0 h 56024"/>
                    <a:gd name="connsiteX2" fmla="*/ 0 w 71410"/>
                    <a:gd name="connsiteY2" fmla="*/ 31367 h 56024"/>
                    <a:gd name="connsiteX3" fmla="*/ 57254 w 71410"/>
                    <a:gd name="connsiteY3" fmla="*/ 56025 h 56024"/>
                    <a:gd name="connsiteX4" fmla="*/ 71410 w 71410"/>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0" h="56024">
                      <a:moveTo>
                        <a:pt x="71410" y="25360"/>
                      </a:moveTo>
                      <a:cubicBezTo>
                        <a:pt x="52091" y="16439"/>
                        <a:pt x="32316" y="7903"/>
                        <a:pt x="12540" y="0"/>
                      </a:cubicBezTo>
                      <a:lnTo>
                        <a:pt x="0" y="31367"/>
                      </a:lnTo>
                      <a:cubicBezTo>
                        <a:pt x="19214"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1" name="Freeform: Shape 210">
                  <a:extLst>
                    <a:ext uri="{FF2B5EF4-FFF2-40B4-BE49-F238E27FC236}">
                      <a16:creationId xmlns="" xmlns:a16="http://schemas.microsoft.com/office/drawing/2014/main" id="{87748A66-F1D8-3472-7B49-E5C00AFC5026}"/>
                    </a:ext>
                  </a:extLst>
                </p:cNvPr>
                <p:cNvSpPr/>
                <p:nvPr/>
              </p:nvSpPr>
              <p:spPr>
                <a:xfrm>
                  <a:off x="4773054" y="2176882"/>
                  <a:ext cx="53329" cy="48040"/>
                </a:xfrm>
                <a:custGeom>
                  <a:avLst/>
                  <a:gdLst>
                    <a:gd name="connsiteX0" fmla="*/ 71199 w 71199"/>
                    <a:gd name="connsiteY0" fmla="*/ 37022 h 64138"/>
                    <a:gd name="connsiteX1" fmla="*/ 18792 w 71199"/>
                    <a:gd name="connsiteY1" fmla="*/ 0 h 64138"/>
                    <a:gd name="connsiteX2" fmla="*/ 0 w 71199"/>
                    <a:gd name="connsiteY2" fmla="*/ 28100 h 64138"/>
                    <a:gd name="connsiteX3" fmla="*/ 50967 w 71199"/>
                    <a:gd name="connsiteY3" fmla="*/ 64139 h 64138"/>
                    <a:gd name="connsiteX4" fmla="*/ 71199 w 71199"/>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9" h="64138">
                      <a:moveTo>
                        <a:pt x="71199" y="37022"/>
                      </a:moveTo>
                      <a:cubicBezTo>
                        <a:pt x="54128" y="24272"/>
                        <a:pt x="36495" y="11802"/>
                        <a:pt x="18792" y="0"/>
                      </a:cubicBezTo>
                      <a:lnTo>
                        <a:pt x="0" y="28100"/>
                      </a:lnTo>
                      <a:cubicBezTo>
                        <a:pt x="17211" y="39586"/>
                        <a:pt x="34352" y="51704"/>
                        <a:pt x="50967" y="64139"/>
                      </a:cubicBezTo>
                      <a:lnTo>
                        <a:pt x="71199" y="3702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2" name="Freeform: Shape 211">
                  <a:extLst>
                    <a:ext uri="{FF2B5EF4-FFF2-40B4-BE49-F238E27FC236}">
                      <a16:creationId xmlns="" xmlns:a16="http://schemas.microsoft.com/office/drawing/2014/main" id="{D068C34D-56D9-9FE1-B103-14EFE3FE166C}"/>
                    </a:ext>
                  </a:extLst>
                </p:cNvPr>
                <p:cNvSpPr/>
                <p:nvPr/>
              </p:nvSpPr>
              <p:spPr>
                <a:xfrm>
                  <a:off x="4692757" y="2127735"/>
                  <a:ext cx="53724" cy="45252"/>
                </a:xfrm>
                <a:custGeom>
                  <a:avLst/>
                  <a:gdLst>
                    <a:gd name="connsiteX0" fmla="*/ 71726 w 71726"/>
                    <a:gd name="connsiteY0" fmla="*/ 31367 h 60415"/>
                    <a:gd name="connsiteX1" fmla="*/ 15771 w 71726"/>
                    <a:gd name="connsiteY1" fmla="*/ 0 h 60415"/>
                    <a:gd name="connsiteX2" fmla="*/ 0 w 71726"/>
                    <a:gd name="connsiteY2" fmla="*/ 29892 h 60415"/>
                    <a:gd name="connsiteX3" fmla="*/ 54409 w 71726"/>
                    <a:gd name="connsiteY3" fmla="*/ 60416 h 60415"/>
                    <a:gd name="connsiteX4" fmla="*/ 71726 w 71726"/>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0415">
                      <a:moveTo>
                        <a:pt x="71726" y="31367"/>
                      </a:moveTo>
                      <a:cubicBezTo>
                        <a:pt x="53425" y="20478"/>
                        <a:pt x="34598" y="9905"/>
                        <a:pt x="15771" y="0"/>
                      </a:cubicBezTo>
                      <a:lnTo>
                        <a:pt x="0" y="29892"/>
                      </a:lnTo>
                      <a:cubicBezTo>
                        <a:pt x="18300" y="39551"/>
                        <a:pt x="36601" y="49808"/>
                        <a:pt x="54409" y="60416"/>
                      </a:cubicBezTo>
                      <a:lnTo>
                        <a:pt x="71726" y="313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3" name="Freeform: Shape 212">
                  <a:extLst>
                    <a:ext uri="{FF2B5EF4-FFF2-40B4-BE49-F238E27FC236}">
                      <a16:creationId xmlns="" xmlns:a16="http://schemas.microsoft.com/office/drawing/2014/main" id="{41D3E707-5CF2-C6A8-6E0A-3B3B639E6556}"/>
                    </a:ext>
                  </a:extLst>
                </p:cNvPr>
                <p:cNvSpPr/>
                <p:nvPr/>
              </p:nvSpPr>
              <p:spPr>
                <a:xfrm>
                  <a:off x="5032887" y="2450132"/>
                  <a:ext cx="46146" cy="53750"/>
                </a:xfrm>
                <a:custGeom>
                  <a:avLst/>
                  <a:gdLst>
                    <a:gd name="connsiteX0" fmla="*/ 61610 w 61609"/>
                    <a:gd name="connsiteY0" fmla="*/ 55112 h 71761"/>
                    <a:gd name="connsiteX1" fmla="*/ 28522 w 61609"/>
                    <a:gd name="connsiteY1" fmla="*/ 0 h 71761"/>
                    <a:gd name="connsiteX2" fmla="*/ 0 w 61609"/>
                    <a:gd name="connsiteY2" fmla="*/ 18160 h 71761"/>
                    <a:gd name="connsiteX3" fmla="*/ 32174 w 61609"/>
                    <a:gd name="connsiteY3" fmla="*/ 71761 h 71761"/>
                    <a:gd name="connsiteX4" fmla="*/ 61610 w 61609"/>
                    <a:gd name="connsiteY4" fmla="*/ 55112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61">
                      <a:moveTo>
                        <a:pt x="61610" y="55112"/>
                      </a:moveTo>
                      <a:cubicBezTo>
                        <a:pt x="51107" y="36530"/>
                        <a:pt x="39973" y="17984"/>
                        <a:pt x="28522" y="0"/>
                      </a:cubicBezTo>
                      <a:lnTo>
                        <a:pt x="0" y="18160"/>
                      </a:lnTo>
                      <a:cubicBezTo>
                        <a:pt x="11134" y="35652"/>
                        <a:pt x="21953" y="53707"/>
                        <a:pt x="32174" y="71761"/>
                      </a:cubicBezTo>
                      <a:lnTo>
                        <a:pt x="61610" y="5511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4" name="Freeform: Shape 213">
                  <a:extLst>
                    <a:ext uri="{FF2B5EF4-FFF2-40B4-BE49-F238E27FC236}">
                      <a16:creationId xmlns="" xmlns:a16="http://schemas.microsoft.com/office/drawing/2014/main" id="{840BC798-A25C-A7BD-6F9B-396E6C6203E3}"/>
                    </a:ext>
                  </a:extLst>
                </p:cNvPr>
                <p:cNvSpPr/>
                <p:nvPr/>
              </p:nvSpPr>
              <p:spPr>
                <a:xfrm>
                  <a:off x="5766527" y="3784206"/>
                  <a:ext cx="53276" cy="39674"/>
                </a:xfrm>
                <a:custGeom>
                  <a:avLst/>
                  <a:gdLst>
                    <a:gd name="connsiteX0" fmla="*/ 0 w 71128"/>
                    <a:gd name="connsiteY0" fmla="*/ 31578 h 52968"/>
                    <a:gd name="connsiteX1" fmla="*/ 60732 w 71128"/>
                    <a:gd name="connsiteY1" fmla="*/ 52969 h 52968"/>
                    <a:gd name="connsiteX2" fmla="*/ 71129 w 71128"/>
                    <a:gd name="connsiteY2" fmla="*/ 20794 h 52968"/>
                    <a:gd name="connsiteX3" fmla="*/ 12083 w 71128"/>
                    <a:gd name="connsiteY3" fmla="*/ 0 h 52968"/>
                    <a:gd name="connsiteX4" fmla="*/ 0 w 71128"/>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8" h="52968">
                      <a:moveTo>
                        <a:pt x="0" y="31578"/>
                      </a:moveTo>
                      <a:cubicBezTo>
                        <a:pt x="19951" y="39200"/>
                        <a:pt x="40359" y="46400"/>
                        <a:pt x="60732" y="52969"/>
                      </a:cubicBezTo>
                      <a:lnTo>
                        <a:pt x="71129" y="20794"/>
                      </a:lnTo>
                      <a:cubicBezTo>
                        <a:pt x="51353" y="14401"/>
                        <a:pt x="31472" y="7411"/>
                        <a:pt x="12083" y="0"/>
                      </a:cubicBezTo>
                      <a:lnTo>
                        <a:pt x="0" y="3157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5" name="Freeform: Shape 214">
                  <a:extLst>
                    <a:ext uri="{FF2B5EF4-FFF2-40B4-BE49-F238E27FC236}">
                      <a16:creationId xmlns="" xmlns:a16="http://schemas.microsoft.com/office/drawing/2014/main" id="{E946D744-8B21-5408-8DB6-84B7019DD1F8}"/>
                    </a:ext>
                  </a:extLst>
                </p:cNvPr>
                <p:cNvSpPr/>
                <p:nvPr/>
              </p:nvSpPr>
              <p:spPr>
                <a:xfrm>
                  <a:off x="5678469" y="3746268"/>
                  <a:ext cx="53776" cy="43226"/>
                </a:xfrm>
                <a:custGeom>
                  <a:avLst/>
                  <a:gdLst>
                    <a:gd name="connsiteX0" fmla="*/ 0 w 71795"/>
                    <a:gd name="connsiteY0" fmla="*/ 30102 h 57710"/>
                    <a:gd name="connsiteX1" fmla="*/ 58097 w 71795"/>
                    <a:gd name="connsiteY1" fmla="*/ 57711 h 57710"/>
                    <a:gd name="connsiteX2" fmla="*/ 71796 w 71795"/>
                    <a:gd name="connsiteY2" fmla="*/ 26836 h 57710"/>
                    <a:gd name="connsiteX3" fmla="*/ 15315 w 71795"/>
                    <a:gd name="connsiteY3" fmla="*/ 0 h 57710"/>
                    <a:gd name="connsiteX4" fmla="*/ 0 w 71795"/>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5" h="57710">
                      <a:moveTo>
                        <a:pt x="0" y="30102"/>
                      </a:moveTo>
                      <a:cubicBezTo>
                        <a:pt x="19038" y="39762"/>
                        <a:pt x="38603" y="49070"/>
                        <a:pt x="58097" y="57711"/>
                      </a:cubicBezTo>
                      <a:lnTo>
                        <a:pt x="71796" y="26836"/>
                      </a:lnTo>
                      <a:cubicBezTo>
                        <a:pt x="52828" y="18441"/>
                        <a:pt x="33826" y="9379"/>
                        <a:pt x="15315" y="0"/>
                      </a:cubicBezTo>
                      <a:lnTo>
                        <a:pt x="0" y="3010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6" name="Freeform: Shape 215">
                  <a:extLst>
                    <a:ext uri="{FF2B5EF4-FFF2-40B4-BE49-F238E27FC236}">
                      <a16:creationId xmlns="" xmlns:a16="http://schemas.microsoft.com/office/drawing/2014/main" id="{F936CFB6-AC3D-C694-4C35-23371233886F}"/>
                    </a:ext>
                  </a:extLst>
                </p:cNvPr>
                <p:cNvSpPr/>
                <p:nvPr/>
              </p:nvSpPr>
              <p:spPr>
                <a:xfrm>
                  <a:off x="5952271" y="3832248"/>
                  <a:ext cx="50303" cy="31203"/>
                </a:xfrm>
                <a:custGeom>
                  <a:avLst/>
                  <a:gdLst>
                    <a:gd name="connsiteX0" fmla="*/ 0 w 67159"/>
                    <a:gd name="connsiteY0" fmla="*/ 33404 h 41658"/>
                    <a:gd name="connsiteX1" fmla="*/ 63682 w 67159"/>
                    <a:gd name="connsiteY1" fmla="*/ 41659 h 41658"/>
                    <a:gd name="connsiteX2" fmla="*/ 67160 w 67159"/>
                    <a:gd name="connsiteY2" fmla="*/ 8044 h 41658"/>
                    <a:gd name="connsiteX3" fmla="*/ 5234 w 67159"/>
                    <a:gd name="connsiteY3" fmla="*/ 0 h 41658"/>
                    <a:gd name="connsiteX4" fmla="*/ 0 w 67159"/>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9" h="41658">
                      <a:moveTo>
                        <a:pt x="0" y="33404"/>
                      </a:moveTo>
                      <a:cubicBezTo>
                        <a:pt x="21005" y="36671"/>
                        <a:pt x="42431" y="39481"/>
                        <a:pt x="63682" y="41659"/>
                      </a:cubicBezTo>
                      <a:lnTo>
                        <a:pt x="67160" y="8044"/>
                      </a:lnTo>
                      <a:cubicBezTo>
                        <a:pt x="46506"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7" name="Freeform: Shape 216">
                  <a:extLst>
                    <a:ext uri="{FF2B5EF4-FFF2-40B4-BE49-F238E27FC236}">
                      <a16:creationId xmlns="" xmlns:a16="http://schemas.microsoft.com/office/drawing/2014/main" id="{FACB730A-2D4C-B25A-961C-A75CFCE1CD52}"/>
                    </a:ext>
                  </a:extLst>
                </p:cNvPr>
                <p:cNvSpPr/>
                <p:nvPr/>
              </p:nvSpPr>
              <p:spPr>
                <a:xfrm>
                  <a:off x="5235760" y="3271935"/>
                  <a:ext cx="41726" cy="53460"/>
                </a:xfrm>
                <a:custGeom>
                  <a:avLst/>
                  <a:gdLst>
                    <a:gd name="connsiteX0" fmla="*/ 31472 w 55708"/>
                    <a:gd name="connsiteY0" fmla="*/ 0 h 71374"/>
                    <a:gd name="connsiteX1" fmla="*/ 0 w 55708"/>
                    <a:gd name="connsiteY1" fmla="*/ 12294 h 71374"/>
                    <a:gd name="connsiteX2" fmla="*/ 24904 w 55708"/>
                    <a:gd name="connsiteY2" fmla="*/ 71375 h 71374"/>
                    <a:gd name="connsiteX3" fmla="*/ 55709 w 55708"/>
                    <a:gd name="connsiteY3" fmla="*/ 57430 h 71374"/>
                    <a:gd name="connsiteX4" fmla="*/ 31472 w 55708"/>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08" h="71374">
                      <a:moveTo>
                        <a:pt x="31472" y="0"/>
                      </a:moveTo>
                      <a:lnTo>
                        <a:pt x="0" y="12294"/>
                      </a:lnTo>
                      <a:cubicBezTo>
                        <a:pt x="7727" y="32104"/>
                        <a:pt x="16122" y="51985"/>
                        <a:pt x="24904" y="71375"/>
                      </a:cubicBezTo>
                      <a:lnTo>
                        <a:pt x="55709" y="57430"/>
                      </a:lnTo>
                      <a:cubicBezTo>
                        <a:pt x="47138" y="38603"/>
                        <a:pt x="38989" y="19249"/>
                        <a:pt x="31472"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8" name="Freeform: Shape 217">
                  <a:extLst>
                    <a:ext uri="{FF2B5EF4-FFF2-40B4-BE49-F238E27FC236}">
                      <a16:creationId xmlns="" xmlns:a16="http://schemas.microsoft.com/office/drawing/2014/main" id="{44C4046D-E052-29B0-D348-54FCC15E9694}"/>
                    </a:ext>
                  </a:extLst>
                </p:cNvPr>
                <p:cNvSpPr/>
                <p:nvPr/>
              </p:nvSpPr>
              <p:spPr>
                <a:xfrm>
                  <a:off x="5595016" y="3699517"/>
                  <a:ext cx="53724" cy="46357"/>
                </a:xfrm>
                <a:custGeom>
                  <a:avLst/>
                  <a:gdLst>
                    <a:gd name="connsiteX0" fmla="*/ 0 w 71726"/>
                    <a:gd name="connsiteY0" fmla="*/ 28381 h 61890"/>
                    <a:gd name="connsiteX1" fmla="*/ 54866 w 71726"/>
                    <a:gd name="connsiteY1" fmla="*/ 61891 h 61890"/>
                    <a:gd name="connsiteX2" fmla="*/ 71726 w 71726"/>
                    <a:gd name="connsiteY2" fmla="*/ 32596 h 61890"/>
                    <a:gd name="connsiteX3" fmla="*/ 18371 w 71726"/>
                    <a:gd name="connsiteY3" fmla="*/ 0 h 61890"/>
                    <a:gd name="connsiteX4" fmla="*/ 0 w 71726"/>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1890">
                      <a:moveTo>
                        <a:pt x="0" y="28381"/>
                      </a:moveTo>
                      <a:cubicBezTo>
                        <a:pt x="17914" y="39973"/>
                        <a:pt x="36390" y="51248"/>
                        <a:pt x="54866" y="61891"/>
                      </a:cubicBezTo>
                      <a:lnTo>
                        <a:pt x="71726" y="32596"/>
                      </a:lnTo>
                      <a:cubicBezTo>
                        <a:pt x="53742" y="22269"/>
                        <a:pt x="35793" y="11275"/>
                        <a:pt x="18371" y="0"/>
                      </a:cubicBezTo>
                      <a:lnTo>
                        <a:pt x="0" y="2838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29" name="Freeform: Shape 218">
                  <a:extLst>
                    <a:ext uri="{FF2B5EF4-FFF2-40B4-BE49-F238E27FC236}">
                      <a16:creationId xmlns="" xmlns:a16="http://schemas.microsoft.com/office/drawing/2014/main" id="{5E195542-732D-B71D-BCCC-0A77AB2EC0A4}"/>
                    </a:ext>
                  </a:extLst>
                </p:cNvPr>
                <p:cNvSpPr/>
                <p:nvPr/>
              </p:nvSpPr>
              <p:spPr>
                <a:xfrm>
                  <a:off x="5858163" y="3812989"/>
                  <a:ext cx="52013" cy="35596"/>
                </a:xfrm>
                <a:custGeom>
                  <a:avLst/>
                  <a:gdLst>
                    <a:gd name="connsiteX0" fmla="*/ 0 w 69442"/>
                    <a:gd name="connsiteY0" fmla="*/ 32667 h 47524"/>
                    <a:gd name="connsiteX1" fmla="*/ 62488 w 69442"/>
                    <a:gd name="connsiteY1" fmla="*/ 47524 h 47524"/>
                    <a:gd name="connsiteX2" fmla="*/ 69443 w 69442"/>
                    <a:gd name="connsiteY2" fmla="*/ 14472 h 47524"/>
                    <a:gd name="connsiteX3" fmla="*/ 8676 w 69442"/>
                    <a:gd name="connsiteY3" fmla="*/ 0 h 47524"/>
                    <a:gd name="connsiteX4" fmla="*/ 0 w 69442"/>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42" h="47524">
                      <a:moveTo>
                        <a:pt x="0" y="32667"/>
                      </a:moveTo>
                      <a:cubicBezTo>
                        <a:pt x="20619" y="38146"/>
                        <a:pt x="41659" y="43134"/>
                        <a:pt x="62488" y="47524"/>
                      </a:cubicBezTo>
                      <a:lnTo>
                        <a:pt x="69443" y="14472"/>
                      </a:lnTo>
                      <a:cubicBezTo>
                        <a:pt x="49175" y="10221"/>
                        <a:pt x="28733" y="5339"/>
                        <a:pt x="8676" y="0"/>
                      </a:cubicBezTo>
                      <a:lnTo>
                        <a:pt x="0" y="326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0" name="Freeform: Shape 219">
                  <a:extLst>
                    <a:ext uri="{FF2B5EF4-FFF2-40B4-BE49-F238E27FC236}">
                      <a16:creationId xmlns="" xmlns:a16="http://schemas.microsoft.com/office/drawing/2014/main" id="{340359F7-615B-7A6E-3FE0-2BFBDBFB66F1}"/>
                    </a:ext>
                  </a:extLst>
                </p:cNvPr>
                <p:cNvSpPr/>
                <p:nvPr/>
              </p:nvSpPr>
              <p:spPr>
                <a:xfrm>
                  <a:off x="5275355" y="3356993"/>
                  <a:ext cx="45041" cy="53723"/>
                </a:xfrm>
                <a:custGeom>
                  <a:avLst/>
                  <a:gdLst>
                    <a:gd name="connsiteX0" fmla="*/ 0 w 60134"/>
                    <a:gd name="connsiteY0" fmla="*/ 15525 h 71725"/>
                    <a:gd name="connsiteX1" fmla="*/ 30946 w 60134"/>
                    <a:gd name="connsiteY1" fmla="*/ 71726 h 71725"/>
                    <a:gd name="connsiteX2" fmla="*/ 60135 w 60134"/>
                    <a:gd name="connsiteY2" fmla="*/ 54655 h 71725"/>
                    <a:gd name="connsiteX3" fmla="*/ 30032 w 60134"/>
                    <a:gd name="connsiteY3" fmla="*/ 0 h 71725"/>
                    <a:gd name="connsiteX4" fmla="*/ 0 w 60134"/>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34" h="71725">
                      <a:moveTo>
                        <a:pt x="0" y="15525"/>
                      </a:moveTo>
                      <a:cubicBezTo>
                        <a:pt x="9765" y="34423"/>
                        <a:pt x="20162" y="53320"/>
                        <a:pt x="30946" y="71726"/>
                      </a:cubicBezTo>
                      <a:lnTo>
                        <a:pt x="60135" y="54655"/>
                      </a:lnTo>
                      <a:cubicBezTo>
                        <a:pt x="49667" y="36776"/>
                        <a:pt x="39551" y="18371"/>
                        <a:pt x="30032" y="0"/>
                      </a:cubicBezTo>
                      <a:lnTo>
                        <a:pt x="0" y="1552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1" name="Freeform: Shape 220">
                  <a:extLst>
                    <a:ext uri="{FF2B5EF4-FFF2-40B4-BE49-F238E27FC236}">
                      <a16:creationId xmlns="" xmlns:a16="http://schemas.microsoft.com/office/drawing/2014/main" id="{1A84BEA0-FDF8-B449-E61F-23E91E66A46A}"/>
                    </a:ext>
                  </a:extLst>
                </p:cNvPr>
                <p:cNvSpPr/>
                <p:nvPr/>
              </p:nvSpPr>
              <p:spPr>
                <a:xfrm>
                  <a:off x="5323843" y="3437633"/>
                  <a:ext cx="47856" cy="53356"/>
                </a:xfrm>
                <a:custGeom>
                  <a:avLst/>
                  <a:gdLst>
                    <a:gd name="connsiteX0" fmla="*/ 0 w 63892"/>
                    <a:gd name="connsiteY0" fmla="*/ 18546 h 71234"/>
                    <a:gd name="connsiteX1" fmla="*/ 36635 w 63892"/>
                    <a:gd name="connsiteY1" fmla="*/ 71234 h 71234"/>
                    <a:gd name="connsiteX2" fmla="*/ 63893 w 63892"/>
                    <a:gd name="connsiteY2" fmla="*/ 51248 h 71234"/>
                    <a:gd name="connsiteX3" fmla="*/ 28276 w 63892"/>
                    <a:gd name="connsiteY3" fmla="*/ 0 h 71234"/>
                    <a:gd name="connsiteX4" fmla="*/ 0 w 63892"/>
                    <a:gd name="connsiteY4" fmla="*/ 18546 h 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92" h="71234">
                      <a:moveTo>
                        <a:pt x="0" y="18546"/>
                      </a:moveTo>
                      <a:cubicBezTo>
                        <a:pt x="11697" y="36355"/>
                        <a:pt x="24026" y="54093"/>
                        <a:pt x="36635" y="71234"/>
                      </a:cubicBezTo>
                      <a:lnTo>
                        <a:pt x="63893" y="51248"/>
                      </a:lnTo>
                      <a:cubicBezTo>
                        <a:pt x="51634" y="34563"/>
                        <a:pt x="39657" y="17317"/>
                        <a:pt x="28276" y="0"/>
                      </a:cubicBezTo>
                      <a:lnTo>
                        <a:pt x="0" y="1854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2" name="Freeform: Shape 221">
                  <a:extLst>
                    <a:ext uri="{FF2B5EF4-FFF2-40B4-BE49-F238E27FC236}">
                      <a16:creationId xmlns="" xmlns:a16="http://schemas.microsoft.com/office/drawing/2014/main" id="{B8884A9F-4BC7-BC82-30AB-33CB4724E3CB}"/>
                    </a:ext>
                  </a:extLst>
                </p:cNvPr>
                <p:cNvSpPr/>
                <p:nvPr/>
              </p:nvSpPr>
              <p:spPr>
                <a:xfrm>
                  <a:off x="5445367" y="3582255"/>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04" y="38954"/>
                        <a:pt x="30840" y="53812"/>
                        <a:pt x="46717" y="68038"/>
                      </a:cubicBezTo>
                      <a:lnTo>
                        <a:pt x="69267" y="42853"/>
                      </a:lnTo>
                      <a:cubicBezTo>
                        <a:pt x="53812" y="29014"/>
                        <a:pt x="38498" y="14577"/>
                        <a:pt x="23815" y="0"/>
                      </a:cubicBezTo>
                      <a:lnTo>
                        <a:pt x="0" y="2395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3" name="Freeform: Shape 222">
                  <a:extLst>
                    <a:ext uri="{FF2B5EF4-FFF2-40B4-BE49-F238E27FC236}">
                      <a16:creationId xmlns="" xmlns:a16="http://schemas.microsoft.com/office/drawing/2014/main" id="{C0296B5E-98C2-EAF2-BC2C-1F4C8487E288}"/>
                    </a:ext>
                  </a:extLst>
                </p:cNvPr>
                <p:cNvSpPr/>
                <p:nvPr/>
              </p:nvSpPr>
              <p:spPr>
                <a:xfrm>
                  <a:off x="5380750" y="3512982"/>
                  <a:ext cx="50119" cy="52460"/>
                </a:xfrm>
                <a:custGeom>
                  <a:avLst/>
                  <a:gdLst>
                    <a:gd name="connsiteX0" fmla="*/ 0 w 66913"/>
                    <a:gd name="connsiteY0" fmla="*/ 21391 h 70039"/>
                    <a:gd name="connsiteX1" fmla="*/ 41904 w 66913"/>
                    <a:gd name="connsiteY1" fmla="*/ 70040 h 70039"/>
                    <a:gd name="connsiteX2" fmla="*/ 66913 w 66913"/>
                    <a:gd name="connsiteY2" fmla="*/ 47314 h 70039"/>
                    <a:gd name="connsiteX3" fmla="*/ 26168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3" y="54269"/>
                        <a:pt x="41904" y="70040"/>
                      </a:cubicBezTo>
                      <a:lnTo>
                        <a:pt x="66913" y="47314"/>
                      </a:lnTo>
                      <a:cubicBezTo>
                        <a:pt x="52969" y="31964"/>
                        <a:pt x="39270" y="16052"/>
                        <a:pt x="26168" y="0"/>
                      </a:cubicBezTo>
                      <a:lnTo>
                        <a:pt x="0" y="213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34" name="Freeform: Shape 223">
                  <a:extLst>
                    <a:ext uri="{FF2B5EF4-FFF2-40B4-BE49-F238E27FC236}">
                      <a16:creationId xmlns="" xmlns:a16="http://schemas.microsoft.com/office/drawing/2014/main" id="{053B65D1-E6AF-699A-D8F2-E3F5F4FBF29B}"/>
                    </a:ext>
                  </a:extLst>
                </p:cNvPr>
                <p:cNvSpPr/>
                <p:nvPr/>
              </p:nvSpPr>
              <p:spPr>
                <a:xfrm>
                  <a:off x="5517034" y="3644687"/>
                  <a:ext cx="53093" cy="48909"/>
                </a:xfrm>
                <a:custGeom>
                  <a:avLst/>
                  <a:gdLst>
                    <a:gd name="connsiteX0" fmla="*/ 0 w 70883"/>
                    <a:gd name="connsiteY0" fmla="*/ 26274 h 65298"/>
                    <a:gd name="connsiteX1" fmla="*/ 51072 w 70883"/>
                    <a:gd name="connsiteY1" fmla="*/ 65298 h 65298"/>
                    <a:gd name="connsiteX2" fmla="*/ 70883 w 70883"/>
                    <a:gd name="connsiteY2" fmla="*/ 37935 h 65298"/>
                    <a:gd name="connsiteX3" fmla="*/ 21216 w 70883"/>
                    <a:gd name="connsiteY3" fmla="*/ 0 h 65298"/>
                    <a:gd name="connsiteX4" fmla="*/ 0 w 70883"/>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3" h="65298">
                      <a:moveTo>
                        <a:pt x="0" y="26274"/>
                      </a:moveTo>
                      <a:cubicBezTo>
                        <a:pt x="16615" y="39656"/>
                        <a:pt x="33791" y="52793"/>
                        <a:pt x="51072" y="65298"/>
                      </a:cubicBezTo>
                      <a:lnTo>
                        <a:pt x="70883" y="37935"/>
                      </a:lnTo>
                      <a:cubicBezTo>
                        <a:pt x="54093" y="25782"/>
                        <a:pt x="37373" y="12996"/>
                        <a:pt x="21216" y="0"/>
                      </a:cubicBezTo>
                      <a:lnTo>
                        <a:pt x="0" y="2627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grpSp>
          <p:grpSp>
            <p:nvGrpSpPr>
              <p:cNvPr id="42" name="Group 41">
                <a:extLst>
                  <a:ext uri="{FF2B5EF4-FFF2-40B4-BE49-F238E27FC236}">
                    <a16:creationId xmlns="" xmlns:a16="http://schemas.microsoft.com/office/drawing/2014/main" id="{43F606D8-7627-C1BA-053A-E1D4B7B61F77}"/>
                  </a:ext>
                </a:extLst>
              </p:cNvPr>
              <p:cNvGrpSpPr/>
              <p:nvPr/>
            </p:nvGrpSpPr>
            <p:grpSpPr>
              <a:xfrm>
                <a:off x="6156749" y="2023813"/>
                <a:ext cx="1667177" cy="1839638"/>
                <a:chOff x="6156749" y="2023813"/>
                <a:chExt cx="1667177" cy="1839638"/>
              </a:xfrm>
            </p:grpSpPr>
            <p:sp>
              <p:nvSpPr>
                <p:cNvPr id="77" name="Freeform: Shape 225">
                  <a:extLst>
                    <a:ext uri="{FF2B5EF4-FFF2-40B4-BE49-F238E27FC236}">
                      <a16:creationId xmlns="" xmlns:a16="http://schemas.microsoft.com/office/drawing/2014/main" id="{63B3CFA1-5013-DB57-8C6E-42BE37CEC71D}"/>
                    </a:ext>
                  </a:extLst>
                </p:cNvPr>
                <p:cNvSpPr/>
                <p:nvPr/>
              </p:nvSpPr>
              <p:spPr>
                <a:xfrm>
                  <a:off x="6984235" y="2808467"/>
                  <a:ext cx="30860" cy="50145"/>
                </a:xfrm>
                <a:custGeom>
                  <a:avLst/>
                  <a:gdLst>
                    <a:gd name="connsiteX0" fmla="*/ 33439 w 41201"/>
                    <a:gd name="connsiteY0" fmla="*/ 0 h 66948"/>
                    <a:gd name="connsiteX1" fmla="*/ 0 w 41201"/>
                    <a:gd name="connsiteY1" fmla="*/ 4953 h 66948"/>
                    <a:gd name="connsiteX2" fmla="*/ 7552 w 41201"/>
                    <a:gd name="connsiteY2" fmla="*/ 66949 h 66948"/>
                    <a:gd name="connsiteX3" fmla="*/ 41202 w 41201"/>
                    <a:gd name="connsiteY3" fmla="*/ 63752 h 66948"/>
                    <a:gd name="connsiteX4" fmla="*/ 33439 w 41201"/>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1" h="66948">
                      <a:moveTo>
                        <a:pt x="33439" y="0"/>
                      </a:moveTo>
                      <a:lnTo>
                        <a:pt x="0" y="4953"/>
                      </a:lnTo>
                      <a:cubicBezTo>
                        <a:pt x="3055" y="25431"/>
                        <a:pt x="5584" y="46295"/>
                        <a:pt x="7552" y="66949"/>
                      </a:cubicBezTo>
                      <a:lnTo>
                        <a:pt x="41202" y="63752"/>
                      </a:lnTo>
                      <a:cubicBezTo>
                        <a:pt x="39200" y="42502"/>
                        <a:pt x="36565" y="21040"/>
                        <a:pt x="33439"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78" name="Freeform: Shape 226">
                  <a:extLst>
                    <a:ext uri="{FF2B5EF4-FFF2-40B4-BE49-F238E27FC236}">
                      <a16:creationId xmlns="" xmlns:a16="http://schemas.microsoft.com/office/drawing/2014/main" id="{53A02AEC-849A-BAAF-1436-80B361727157}"/>
                    </a:ext>
                  </a:extLst>
                </p:cNvPr>
                <p:cNvSpPr/>
                <p:nvPr/>
              </p:nvSpPr>
              <p:spPr>
                <a:xfrm>
                  <a:off x="6594381" y="2176882"/>
                  <a:ext cx="53329" cy="48040"/>
                </a:xfrm>
                <a:custGeom>
                  <a:avLst/>
                  <a:gdLst>
                    <a:gd name="connsiteX0" fmla="*/ 71199 w 71198"/>
                    <a:gd name="connsiteY0" fmla="*/ 37022 h 64138"/>
                    <a:gd name="connsiteX1" fmla="*/ 18792 w 71198"/>
                    <a:gd name="connsiteY1" fmla="*/ 0 h 64138"/>
                    <a:gd name="connsiteX2" fmla="*/ 0 w 71198"/>
                    <a:gd name="connsiteY2" fmla="*/ 28100 h 64138"/>
                    <a:gd name="connsiteX3" fmla="*/ 50966 w 71198"/>
                    <a:gd name="connsiteY3" fmla="*/ 64139 h 64138"/>
                    <a:gd name="connsiteX4" fmla="*/ 71199 w 71198"/>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8" h="64138">
                      <a:moveTo>
                        <a:pt x="71199" y="37022"/>
                      </a:moveTo>
                      <a:cubicBezTo>
                        <a:pt x="54128" y="24272"/>
                        <a:pt x="36495" y="11802"/>
                        <a:pt x="18792" y="0"/>
                      </a:cubicBezTo>
                      <a:lnTo>
                        <a:pt x="0" y="28100"/>
                      </a:lnTo>
                      <a:cubicBezTo>
                        <a:pt x="17211" y="39586"/>
                        <a:pt x="34352" y="51704"/>
                        <a:pt x="50966" y="64139"/>
                      </a:cubicBezTo>
                      <a:lnTo>
                        <a:pt x="71199" y="3702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79" name="Freeform: Shape 227">
                  <a:extLst>
                    <a:ext uri="{FF2B5EF4-FFF2-40B4-BE49-F238E27FC236}">
                      <a16:creationId xmlns="" xmlns:a16="http://schemas.microsoft.com/office/drawing/2014/main" id="{B34972EC-B48A-7FB4-64E9-F0C632D2B232}"/>
                    </a:ext>
                  </a:extLst>
                </p:cNvPr>
                <p:cNvSpPr/>
                <p:nvPr/>
              </p:nvSpPr>
              <p:spPr>
                <a:xfrm>
                  <a:off x="6993153" y="2904181"/>
                  <a:ext cx="26204" cy="48094"/>
                </a:xfrm>
                <a:custGeom>
                  <a:avLst/>
                  <a:gdLst>
                    <a:gd name="connsiteX0" fmla="*/ 34950 w 34984"/>
                    <a:gd name="connsiteY0" fmla="*/ 54585 h 64209"/>
                    <a:gd name="connsiteX1" fmla="*/ 33756 w 34984"/>
                    <a:gd name="connsiteY1" fmla="*/ 0 h 64209"/>
                    <a:gd name="connsiteX2" fmla="*/ 0 w 34984"/>
                    <a:gd name="connsiteY2" fmla="*/ 1475 h 64209"/>
                    <a:gd name="connsiteX3" fmla="*/ 1159 w 34984"/>
                    <a:gd name="connsiteY3" fmla="*/ 54585 h 64209"/>
                    <a:gd name="connsiteX4" fmla="*/ 1195 w 34984"/>
                    <a:gd name="connsiteY4" fmla="*/ 64209 h 64209"/>
                    <a:gd name="connsiteX5" fmla="*/ 34985 w 34984"/>
                    <a:gd name="connsiteY5" fmla="*/ 63928 h 64209"/>
                    <a:gd name="connsiteX6" fmla="*/ 34950 w 34984"/>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4" h="64209">
                      <a:moveTo>
                        <a:pt x="34950" y="54585"/>
                      </a:moveTo>
                      <a:cubicBezTo>
                        <a:pt x="34950" y="36425"/>
                        <a:pt x="34564" y="18054"/>
                        <a:pt x="33756" y="0"/>
                      </a:cubicBezTo>
                      <a:lnTo>
                        <a:pt x="0" y="1475"/>
                      </a:lnTo>
                      <a:cubicBezTo>
                        <a:pt x="773" y="19038"/>
                        <a:pt x="1159" y="36882"/>
                        <a:pt x="1159" y="54585"/>
                      </a:cubicBezTo>
                      <a:cubicBezTo>
                        <a:pt x="1159" y="57781"/>
                        <a:pt x="1159" y="61013"/>
                        <a:pt x="1195" y="64209"/>
                      </a:cubicBezTo>
                      <a:lnTo>
                        <a:pt x="34985" y="63928"/>
                      </a:lnTo>
                      <a:cubicBezTo>
                        <a:pt x="34950" y="60837"/>
                        <a:pt x="34950" y="57711"/>
                        <a:pt x="34950" y="54585"/>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80" name="Freeform: Shape 228">
                  <a:extLst>
                    <a:ext uri="{FF2B5EF4-FFF2-40B4-BE49-F238E27FC236}">
                      <a16:creationId xmlns="" xmlns:a16="http://schemas.microsoft.com/office/drawing/2014/main" id="{C0B1CACB-BB96-EB61-8848-D83BF776940D}"/>
                    </a:ext>
                  </a:extLst>
                </p:cNvPr>
                <p:cNvSpPr/>
                <p:nvPr/>
              </p:nvSpPr>
              <p:spPr>
                <a:xfrm>
                  <a:off x="6965713" y="2714200"/>
                  <a:ext cx="35280" cy="51908"/>
                </a:xfrm>
                <a:custGeom>
                  <a:avLst/>
                  <a:gdLst>
                    <a:gd name="connsiteX0" fmla="*/ 32736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6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6" y="0"/>
                      </a:moveTo>
                      <a:lnTo>
                        <a:pt x="0" y="8430"/>
                      </a:lnTo>
                      <a:cubicBezTo>
                        <a:pt x="5163" y="28522"/>
                        <a:pt x="9870" y="49035"/>
                        <a:pt x="13980" y="69302"/>
                      </a:cubicBezTo>
                      <a:lnTo>
                        <a:pt x="47103" y="62593"/>
                      </a:lnTo>
                      <a:cubicBezTo>
                        <a:pt x="42888" y="41729"/>
                        <a:pt x="38040" y="20654"/>
                        <a:pt x="3273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81" name="Freeform: Shape 229">
                  <a:extLst>
                    <a:ext uri="{FF2B5EF4-FFF2-40B4-BE49-F238E27FC236}">
                      <a16:creationId xmlns="" xmlns:a16="http://schemas.microsoft.com/office/drawing/2014/main" id="{25F4BD49-0A9B-D05C-086C-F99E32EE7067}"/>
                    </a:ext>
                  </a:extLst>
                </p:cNvPr>
                <p:cNvSpPr/>
                <p:nvPr/>
              </p:nvSpPr>
              <p:spPr>
                <a:xfrm>
                  <a:off x="6937613" y="2622327"/>
                  <a:ext cx="39386" cy="53171"/>
                </a:xfrm>
                <a:custGeom>
                  <a:avLst/>
                  <a:gdLst>
                    <a:gd name="connsiteX0" fmla="*/ 31683 w 52583"/>
                    <a:gd name="connsiteY0" fmla="*/ 0 h 70988"/>
                    <a:gd name="connsiteX1" fmla="*/ 0 w 52583"/>
                    <a:gd name="connsiteY1" fmla="*/ 11802 h 70988"/>
                    <a:gd name="connsiteX2" fmla="*/ 20338 w 52583"/>
                    <a:gd name="connsiteY2" fmla="*/ 70988 h 70988"/>
                    <a:gd name="connsiteX3" fmla="*/ 52583 w 52583"/>
                    <a:gd name="connsiteY3" fmla="*/ 60872 h 70988"/>
                    <a:gd name="connsiteX4" fmla="*/ 31683 w 52583"/>
                    <a:gd name="connsiteY4" fmla="*/ 0 h 70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3" h="70988">
                      <a:moveTo>
                        <a:pt x="31683" y="0"/>
                      </a:moveTo>
                      <a:lnTo>
                        <a:pt x="0" y="11802"/>
                      </a:lnTo>
                      <a:cubicBezTo>
                        <a:pt x="7271" y="31262"/>
                        <a:pt x="14085" y="51178"/>
                        <a:pt x="20338" y="70988"/>
                      </a:cubicBezTo>
                      <a:lnTo>
                        <a:pt x="52583" y="60872"/>
                      </a:lnTo>
                      <a:cubicBezTo>
                        <a:pt x="46190" y="40499"/>
                        <a:pt x="39165" y="20021"/>
                        <a:pt x="31683"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82" name="Freeform: Shape 230">
                  <a:extLst>
                    <a:ext uri="{FF2B5EF4-FFF2-40B4-BE49-F238E27FC236}">
                      <a16:creationId xmlns="" xmlns:a16="http://schemas.microsoft.com/office/drawing/2014/main" id="{DFD8E622-75F0-AE34-B318-86EB7D50EF0F}"/>
                    </a:ext>
                  </a:extLst>
                </p:cNvPr>
                <p:cNvSpPr/>
                <p:nvPr/>
              </p:nvSpPr>
              <p:spPr>
                <a:xfrm>
                  <a:off x="6340809" y="2056463"/>
                  <a:ext cx="52829" cy="38254"/>
                </a:xfrm>
                <a:custGeom>
                  <a:avLst/>
                  <a:gdLst>
                    <a:gd name="connsiteX0" fmla="*/ 70532 w 70531"/>
                    <a:gd name="connsiteY0" fmla="*/ 19108 h 51072"/>
                    <a:gd name="connsiteX1" fmla="*/ 9203 w 70531"/>
                    <a:gd name="connsiteY1" fmla="*/ 0 h 51072"/>
                    <a:gd name="connsiteX2" fmla="*/ 0 w 70531"/>
                    <a:gd name="connsiteY2" fmla="*/ 32526 h 51072"/>
                    <a:gd name="connsiteX3" fmla="*/ 59643 w 70531"/>
                    <a:gd name="connsiteY3" fmla="*/ 51072 h 51072"/>
                    <a:gd name="connsiteX4" fmla="*/ 70532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2" y="19108"/>
                      </a:moveTo>
                      <a:cubicBezTo>
                        <a:pt x="50370" y="12224"/>
                        <a:pt x="29716" y="5831"/>
                        <a:pt x="9203" y="0"/>
                      </a:cubicBezTo>
                      <a:lnTo>
                        <a:pt x="0" y="32526"/>
                      </a:lnTo>
                      <a:cubicBezTo>
                        <a:pt x="19951" y="38181"/>
                        <a:pt x="40007" y="44398"/>
                        <a:pt x="59643" y="51072"/>
                      </a:cubicBezTo>
                      <a:lnTo>
                        <a:pt x="70532" y="1910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83" name="Freeform: Shape 231">
                  <a:extLst>
                    <a:ext uri="{FF2B5EF4-FFF2-40B4-BE49-F238E27FC236}">
                      <a16:creationId xmlns="" xmlns:a16="http://schemas.microsoft.com/office/drawing/2014/main" id="{EEEF11D8-FFF7-8CE6-0E24-760E554AA566}"/>
                    </a:ext>
                  </a:extLst>
                </p:cNvPr>
                <p:cNvSpPr/>
                <p:nvPr/>
              </p:nvSpPr>
              <p:spPr>
                <a:xfrm>
                  <a:off x="6249621" y="2035179"/>
                  <a:ext cx="51460" cy="34097"/>
                </a:xfrm>
                <a:custGeom>
                  <a:avLst/>
                  <a:gdLst>
                    <a:gd name="connsiteX0" fmla="*/ 68705 w 68704"/>
                    <a:gd name="connsiteY0" fmla="*/ 12575 h 45522"/>
                    <a:gd name="connsiteX1" fmla="*/ 5725 w 68704"/>
                    <a:gd name="connsiteY1" fmla="*/ 0 h 45522"/>
                    <a:gd name="connsiteX2" fmla="*/ 0 w 68704"/>
                    <a:gd name="connsiteY2" fmla="*/ 33299 h 45522"/>
                    <a:gd name="connsiteX3" fmla="*/ 61258 w 68704"/>
                    <a:gd name="connsiteY3" fmla="*/ 45522 h 45522"/>
                    <a:gd name="connsiteX4" fmla="*/ 68705 w 68704"/>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04" h="45522">
                      <a:moveTo>
                        <a:pt x="68705" y="12575"/>
                      </a:moveTo>
                      <a:cubicBezTo>
                        <a:pt x="47946" y="7868"/>
                        <a:pt x="26765" y="3653"/>
                        <a:pt x="5725" y="0"/>
                      </a:cubicBezTo>
                      <a:lnTo>
                        <a:pt x="0" y="33299"/>
                      </a:lnTo>
                      <a:cubicBezTo>
                        <a:pt x="20443" y="36811"/>
                        <a:pt x="41061" y="40921"/>
                        <a:pt x="61258" y="45522"/>
                      </a:cubicBezTo>
                      <a:lnTo>
                        <a:pt x="68705" y="1257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84" name="Freeform: Shape 232">
                  <a:extLst>
                    <a:ext uri="{FF2B5EF4-FFF2-40B4-BE49-F238E27FC236}">
                      <a16:creationId xmlns="" xmlns:a16="http://schemas.microsoft.com/office/drawing/2014/main" id="{5DE37DCB-1ECA-D5BE-CF86-30058F6C227B}"/>
                    </a:ext>
                  </a:extLst>
                </p:cNvPr>
                <p:cNvSpPr/>
                <p:nvPr/>
              </p:nvSpPr>
              <p:spPr>
                <a:xfrm>
                  <a:off x="6429367" y="2087456"/>
                  <a:ext cx="53487" cy="41963"/>
                </a:xfrm>
                <a:custGeom>
                  <a:avLst/>
                  <a:gdLst>
                    <a:gd name="connsiteX0" fmla="*/ 71410 w 71410"/>
                    <a:gd name="connsiteY0" fmla="*/ 25360 h 56024"/>
                    <a:gd name="connsiteX1" fmla="*/ 12540 w 71410"/>
                    <a:gd name="connsiteY1" fmla="*/ 0 h 56024"/>
                    <a:gd name="connsiteX2" fmla="*/ 0 w 71410"/>
                    <a:gd name="connsiteY2" fmla="*/ 31367 h 56024"/>
                    <a:gd name="connsiteX3" fmla="*/ 57254 w 71410"/>
                    <a:gd name="connsiteY3" fmla="*/ 56025 h 56024"/>
                    <a:gd name="connsiteX4" fmla="*/ 71410 w 71410"/>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0" h="56024">
                      <a:moveTo>
                        <a:pt x="71410" y="25360"/>
                      </a:moveTo>
                      <a:cubicBezTo>
                        <a:pt x="52091" y="16439"/>
                        <a:pt x="32280" y="7903"/>
                        <a:pt x="12540" y="0"/>
                      </a:cubicBezTo>
                      <a:lnTo>
                        <a:pt x="0" y="31367"/>
                      </a:lnTo>
                      <a:cubicBezTo>
                        <a:pt x="19214"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85" name="Freeform: Shape 233">
                  <a:extLst>
                    <a:ext uri="{FF2B5EF4-FFF2-40B4-BE49-F238E27FC236}">
                      <a16:creationId xmlns="" xmlns:a16="http://schemas.microsoft.com/office/drawing/2014/main" id="{BC39D808-D49D-F1C6-44C9-986DAD70C9E9}"/>
                    </a:ext>
                  </a:extLst>
                </p:cNvPr>
                <p:cNvSpPr/>
                <p:nvPr/>
              </p:nvSpPr>
              <p:spPr>
                <a:xfrm>
                  <a:off x="6514084" y="2127735"/>
                  <a:ext cx="53723" cy="45252"/>
                </a:xfrm>
                <a:custGeom>
                  <a:avLst/>
                  <a:gdLst>
                    <a:gd name="connsiteX0" fmla="*/ 71726 w 71725"/>
                    <a:gd name="connsiteY0" fmla="*/ 31367 h 60415"/>
                    <a:gd name="connsiteX1" fmla="*/ 15771 w 71725"/>
                    <a:gd name="connsiteY1" fmla="*/ 0 h 60415"/>
                    <a:gd name="connsiteX2" fmla="*/ 0 w 71725"/>
                    <a:gd name="connsiteY2" fmla="*/ 29892 h 60415"/>
                    <a:gd name="connsiteX3" fmla="*/ 54409 w 71725"/>
                    <a:gd name="connsiteY3" fmla="*/ 60416 h 60415"/>
                    <a:gd name="connsiteX4" fmla="*/ 71726 w 71725"/>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5" h="60415">
                      <a:moveTo>
                        <a:pt x="71726" y="31367"/>
                      </a:moveTo>
                      <a:cubicBezTo>
                        <a:pt x="53425" y="20478"/>
                        <a:pt x="34598" y="9905"/>
                        <a:pt x="15771" y="0"/>
                      </a:cubicBezTo>
                      <a:lnTo>
                        <a:pt x="0" y="29892"/>
                      </a:lnTo>
                      <a:cubicBezTo>
                        <a:pt x="18300" y="39516"/>
                        <a:pt x="36600" y="49808"/>
                        <a:pt x="54409" y="60416"/>
                      </a:cubicBezTo>
                      <a:lnTo>
                        <a:pt x="71726" y="313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86" name="Freeform: Shape 234">
                  <a:extLst>
                    <a:ext uri="{FF2B5EF4-FFF2-40B4-BE49-F238E27FC236}">
                      <a16:creationId xmlns="" xmlns:a16="http://schemas.microsoft.com/office/drawing/2014/main" id="{0A572982-C02E-8C82-DEA9-D97164A636F2}"/>
                    </a:ext>
                  </a:extLst>
                </p:cNvPr>
                <p:cNvSpPr/>
                <p:nvPr/>
              </p:nvSpPr>
              <p:spPr>
                <a:xfrm>
                  <a:off x="6995627" y="2998842"/>
                  <a:ext cx="29230" cy="49435"/>
                </a:xfrm>
                <a:custGeom>
                  <a:avLst/>
                  <a:gdLst>
                    <a:gd name="connsiteX0" fmla="*/ 33756 w 39024"/>
                    <a:gd name="connsiteY0" fmla="*/ 0 h 66000"/>
                    <a:gd name="connsiteX1" fmla="*/ 0 w 39024"/>
                    <a:gd name="connsiteY1" fmla="*/ 2002 h 66000"/>
                    <a:gd name="connsiteX2" fmla="*/ 5445 w 39024"/>
                    <a:gd name="connsiteY2" fmla="*/ 66000 h 66000"/>
                    <a:gd name="connsiteX3" fmla="*/ 39025 w 39024"/>
                    <a:gd name="connsiteY3" fmla="*/ 62277 h 66000"/>
                    <a:gd name="connsiteX4" fmla="*/ 33756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6" y="0"/>
                      </a:moveTo>
                      <a:lnTo>
                        <a:pt x="0" y="2002"/>
                      </a:lnTo>
                      <a:cubicBezTo>
                        <a:pt x="1265" y="23288"/>
                        <a:pt x="3091" y="44820"/>
                        <a:pt x="5445" y="66000"/>
                      </a:cubicBezTo>
                      <a:lnTo>
                        <a:pt x="39025" y="62277"/>
                      </a:lnTo>
                      <a:cubicBezTo>
                        <a:pt x="36776" y="41659"/>
                        <a:pt x="34985" y="20724"/>
                        <a:pt x="3375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87" name="Freeform: Shape 235">
                  <a:extLst>
                    <a:ext uri="{FF2B5EF4-FFF2-40B4-BE49-F238E27FC236}">
                      <a16:creationId xmlns="" xmlns:a16="http://schemas.microsoft.com/office/drawing/2014/main" id="{39FA5ABB-2DEC-9D82-B719-EFC9E0ED60CD}"/>
                    </a:ext>
                  </a:extLst>
                </p:cNvPr>
                <p:cNvSpPr/>
                <p:nvPr/>
              </p:nvSpPr>
              <p:spPr>
                <a:xfrm>
                  <a:off x="6156749" y="2023813"/>
                  <a:ext cx="49567" cy="29571"/>
                </a:xfrm>
                <a:custGeom>
                  <a:avLst/>
                  <a:gdLst>
                    <a:gd name="connsiteX0" fmla="*/ 66176 w 66176"/>
                    <a:gd name="connsiteY0" fmla="*/ 5936 h 39480"/>
                    <a:gd name="connsiteX1" fmla="*/ 2248 w 66176"/>
                    <a:gd name="connsiteY1" fmla="*/ 0 h 39480"/>
                    <a:gd name="connsiteX2" fmla="*/ 0 w 66176"/>
                    <a:gd name="connsiteY2" fmla="*/ 33720 h 39480"/>
                    <a:gd name="connsiteX3" fmla="*/ 62207 w 66176"/>
                    <a:gd name="connsiteY3" fmla="*/ 39481 h 39480"/>
                    <a:gd name="connsiteX4" fmla="*/ 66176 w 66176"/>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6" h="39480">
                      <a:moveTo>
                        <a:pt x="66176" y="5936"/>
                      </a:moveTo>
                      <a:cubicBezTo>
                        <a:pt x="45031" y="3407"/>
                        <a:pt x="23534" y="1440"/>
                        <a:pt x="2248" y="0"/>
                      </a:cubicBezTo>
                      <a:lnTo>
                        <a:pt x="0" y="33720"/>
                      </a:lnTo>
                      <a:cubicBezTo>
                        <a:pt x="20724" y="35090"/>
                        <a:pt x="41659" y="37057"/>
                        <a:pt x="62207" y="39481"/>
                      </a:cubicBezTo>
                      <a:lnTo>
                        <a:pt x="66176" y="593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88" name="Freeform: Shape 236">
                  <a:extLst>
                    <a:ext uri="{FF2B5EF4-FFF2-40B4-BE49-F238E27FC236}">
                      <a16:creationId xmlns="" xmlns:a16="http://schemas.microsoft.com/office/drawing/2014/main" id="{61F71946-6EA1-DCE3-26ED-64E82BD3A4BD}"/>
                    </a:ext>
                  </a:extLst>
                </p:cNvPr>
                <p:cNvSpPr/>
                <p:nvPr/>
              </p:nvSpPr>
              <p:spPr>
                <a:xfrm>
                  <a:off x="7057111" y="3271935"/>
                  <a:ext cx="41700" cy="53460"/>
                </a:xfrm>
                <a:custGeom>
                  <a:avLst/>
                  <a:gdLst>
                    <a:gd name="connsiteX0" fmla="*/ 31472 w 55673"/>
                    <a:gd name="connsiteY0" fmla="*/ 0 h 71374"/>
                    <a:gd name="connsiteX1" fmla="*/ 0 w 55673"/>
                    <a:gd name="connsiteY1" fmla="*/ 12294 h 71374"/>
                    <a:gd name="connsiteX2" fmla="*/ 24903 w 55673"/>
                    <a:gd name="connsiteY2" fmla="*/ 71375 h 71374"/>
                    <a:gd name="connsiteX3" fmla="*/ 55673 w 55673"/>
                    <a:gd name="connsiteY3" fmla="*/ 57430 h 71374"/>
                    <a:gd name="connsiteX4" fmla="*/ 31472 w 55673"/>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73" h="71374">
                      <a:moveTo>
                        <a:pt x="31472" y="0"/>
                      </a:moveTo>
                      <a:lnTo>
                        <a:pt x="0" y="12294"/>
                      </a:lnTo>
                      <a:cubicBezTo>
                        <a:pt x="7727" y="32069"/>
                        <a:pt x="16122" y="51950"/>
                        <a:pt x="24903" y="71375"/>
                      </a:cubicBezTo>
                      <a:lnTo>
                        <a:pt x="55673" y="57430"/>
                      </a:lnTo>
                      <a:cubicBezTo>
                        <a:pt x="47103" y="38568"/>
                        <a:pt x="38989" y="19249"/>
                        <a:pt x="31472"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89" name="Freeform: Shape 237">
                  <a:extLst>
                    <a:ext uri="{FF2B5EF4-FFF2-40B4-BE49-F238E27FC236}">
                      <a16:creationId xmlns="" xmlns:a16="http://schemas.microsoft.com/office/drawing/2014/main" id="{437C117D-D974-40B9-D1B9-1E13381F58A7}"/>
                    </a:ext>
                  </a:extLst>
                </p:cNvPr>
                <p:cNvSpPr/>
                <p:nvPr/>
              </p:nvSpPr>
              <p:spPr>
                <a:xfrm>
                  <a:off x="7026830" y="3183167"/>
                  <a:ext cx="37964" cy="52750"/>
                </a:xfrm>
                <a:custGeom>
                  <a:avLst/>
                  <a:gdLst>
                    <a:gd name="connsiteX0" fmla="*/ 32596 w 50685"/>
                    <a:gd name="connsiteY0" fmla="*/ 0 h 70426"/>
                    <a:gd name="connsiteX1" fmla="*/ 0 w 50685"/>
                    <a:gd name="connsiteY1" fmla="*/ 8957 h 70426"/>
                    <a:gd name="connsiteX2" fmla="*/ 18617 w 50685"/>
                    <a:gd name="connsiteY2" fmla="*/ 70426 h 70426"/>
                    <a:gd name="connsiteX3" fmla="*/ 50686 w 50685"/>
                    <a:gd name="connsiteY3" fmla="*/ 59783 h 70426"/>
                    <a:gd name="connsiteX4" fmla="*/ 32596 w 50685"/>
                    <a:gd name="connsiteY4" fmla="*/ 0 h 70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426">
                      <a:moveTo>
                        <a:pt x="32596" y="0"/>
                      </a:moveTo>
                      <a:lnTo>
                        <a:pt x="0" y="8957"/>
                      </a:lnTo>
                      <a:cubicBezTo>
                        <a:pt x="5655" y="29505"/>
                        <a:pt x="11907" y="50194"/>
                        <a:pt x="18617" y="70426"/>
                      </a:cubicBezTo>
                      <a:lnTo>
                        <a:pt x="50686" y="59783"/>
                      </a:lnTo>
                      <a:cubicBezTo>
                        <a:pt x="44153" y="40113"/>
                        <a:pt x="38075" y="19986"/>
                        <a:pt x="3259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90" name="Freeform: Shape 238">
                  <a:extLst>
                    <a:ext uri="{FF2B5EF4-FFF2-40B4-BE49-F238E27FC236}">
                      <a16:creationId xmlns="" xmlns:a16="http://schemas.microsoft.com/office/drawing/2014/main" id="{4075B3B7-346F-3BA8-CB5B-CE71EA3CD9DB}"/>
                    </a:ext>
                  </a:extLst>
                </p:cNvPr>
                <p:cNvSpPr/>
                <p:nvPr/>
              </p:nvSpPr>
              <p:spPr>
                <a:xfrm>
                  <a:off x="7006281" y="3091820"/>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484"/>
                        <a:pt x="7516" y="47735"/>
                        <a:pt x="12083" y="68565"/>
                      </a:cubicBezTo>
                      <a:lnTo>
                        <a:pt x="45101" y="61329"/>
                      </a:lnTo>
                      <a:cubicBezTo>
                        <a:pt x="40640" y="41062"/>
                        <a:pt x="36706" y="20408"/>
                        <a:pt x="33334"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91" name="Freeform: Shape 239">
                  <a:extLst>
                    <a:ext uri="{FF2B5EF4-FFF2-40B4-BE49-F238E27FC236}">
                      <a16:creationId xmlns="" xmlns:a16="http://schemas.microsoft.com/office/drawing/2014/main" id="{9AF4EEAD-CAF2-1332-E55F-CD09EA7A0109}"/>
                    </a:ext>
                  </a:extLst>
                </p:cNvPr>
                <p:cNvSpPr/>
                <p:nvPr/>
              </p:nvSpPr>
              <p:spPr>
                <a:xfrm>
                  <a:off x="6669310" y="2234368"/>
                  <a:ext cx="52356" cy="50277"/>
                </a:xfrm>
                <a:custGeom>
                  <a:avLst/>
                  <a:gdLst>
                    <a:gd name="connsiteX0" fmla="*/ 69899 w 69899"/>
                    <a:gd name="connsiteY0" fmla="*/ 42291 h 67124"/>
                    <a:gd name="connsiteX1" fmla="*/ 21602 w 69899"/>
                    <a:gd name="connsiteY1" fmla="*/ 0 h 67124"/>
                    <a:gd name="connsiteX2" fmla="*/ 0 w 69899"/>
                    <a:gd name="connsiteY2" fmla="*/ 25993 h 67124"/>
                    <a:gd name="connsiteX3" fmla="*/ 46998 w 69899"/>
                    <a:gd name="connsiteY3" fmla="*/ 67125 h 67124"/>
                    <a:gd name="connsiteX4" fmla="*/ 69899 w 69899"/>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99" h="67124">
                      <a:moveTo>
                        <a:pt x="69899" y="42291"/>
                      </a:moveTo>
                      <a:cubicBezTo>
                        <a:pt x="54233" y="27854"/>
                        <a:pt x="38005" y="13629"/>
                        <a:pt x="21602" y="0"/>
                      </a:cubicBezTo>
                      <a:lnTo>
                        <a:pt x="0" y="25993"/>
                      </a:lnTo>
                      <a:cubicBezTo>
                        <a:pt x="15947" y="39235"/>
                        <a:pt x="31753" y="53074"/>
                        <a:pt x="46998" y="67125"/>
                      </a:cubicBezTo>
                      <a:lnTo>
                        <a:pt x="69899" y="422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92" name="Freeform: Shape 240">
                  <a:extLst>
                    <a:ext uri="{FF2B5EF4-FFF2-40B4-BE49-F238E27FC236}">
                      <a16:creationId xmlns="" xmlns:a16="http://schemas.microsoft.com/office/drawing/2014/main" id="{C2CDCF0F-821A-790B-30DC-4A5B78D00B83}"/>
                    </a:ext>
                  </a:extLst>
                </p:cNvPr>
                <p:cNvSpPr/>
                <p:nvPr/>
              </p:nvSpPr>
              <p:spPr>
                <a:xfrm>
                  <a:off x="7773622" y="3832248"/>
                  <a:ext cx="50304" cy="31203"/>
                </a:xfrm>
                <a:custGeom>
                  <a:avLst/>
                  <a:gdLst>
                    <a:gd name="connsiteX0" fmla="*/ 0 w 67160"/>
                    <a:gd name="connsiteY0" fmla="*/ 33404 h 41658"/>
                    <a:gd name="connsiteX1" fmla="*/ 63683 w 67160"/>
                    <a:gd name="connsiteY1" fmla="*/ 41659 h 41658"/>
                    <a:gd name="connsiteX2" fmla="*/ 67160 w 67160"/>
                    <a:gd name="connsiteY2" fmla="*/ 8044 h 41658"/>
                    <a:gd name="connsiteX3" fmla="*/ 5234 w 67160"/>
                    <a:gd name="connsiteY3" fmla="*/ 0 h 41658"/>
                    <a:gd name="connsiteX4" fmla="*/ 0 w 67160"/>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60" h="41658">
                      <a:moveTo>
                        <a:pt x="0" y="33404"/>
                      </a:moveTo>
                      <a:cubicBezTo>
                        <a:pt x="21005" y="36671"/>
                        <a:pt x="42432" y="39481"/>
                        <a:pt x="63683" y="41659"/>
                      </a:cubicBezTo>
                      <a:lnTo>
                        <a:pt x="67160" y="8044"/>
                      </a:lnTo>
                      <a:cubicBezTo>
                        <a:pt x="46506"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93" name="Freeform: Shape 241">
                  <a:extLst>
                    <a:ext uri="{FF2B5EF4-FFF2-40B4-BE49-F238E27FC236}">
                      <a16:creationId xmlns="" xmlns:a16="http://schemas.microsoft.com/office/drawing/2014/main" id="{9EA5E0D0-FBE0-AE7D-0977-24E690E182C2}"/>
                    </a:ext>
                  </a:extLst>
                </p:cNvPr>
                <p:cNvSpPr/>
                <p:nvPr/>
              </p:nvSpPr>
              <p:spPr>
                <a:xfrm>
                  <a:off x="7679514" y="3812989"/>
                  <a:ext cx="51987" cy="35596"/>
                </a:xfrm>
                <a:custGeom>
                  <a:avLst/>
                  <a:gdLst>
                    <a:gd name="connsiteX0" fmla="*/ 0 w 69407"/>
                    <a:gd name="connsiteY0" fmla="*/ 32667 h 47524"/>
                    <a:gd name="connsiteX1" fmla="*/ 62453 w 69407"/>
                    <a:gd name="connsiteY1" fmla="*/ 47524 h 47524"/>
                    <a:gd name="connsiteX2" fmla="*/ 69408 w 69407"/>
                    <a:gd name="connsiteY2" fmla="*/ 14472 h 47524"/>
                    <a:gd name="connsiteX3" fmla="*/ 8642 w 69407"/>
                    <a:gd name="connsiteY3" fmla="*/ 0 h 47524"/>
                    <a:gd name="connsiteX4" fmla="*/ 0 w 69407"/>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07" h="47524">
                      <a:moveTo>
                        <a:pt x="0" y="32667"/>
                      </a:moveTo>
                      <a:cubicBezTo>
                        <a:pt x="20619" y="38146"/>
                        <a:pt x="41624" y="43134"/>
                        <a:pt x="62453" y="47524"/>
                      </a:cubicBezTo>
                      <a:lnTo>
                        <a:pt x="69408" y="14472"/>
                      </a:lnTo>
                      <a:cubicBezTo>
                        <a:pt x="49141" y="10221"/>
                        <a:pt x="28698" y="5339"/>
                        <a:pt x="8642" y="0"/>
                      </a:cubicBezTo>
                      <a:lnTo>
                        <a:pt x="0" y="326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94" name="Freeform: Shape 242">
                  <a:extLst>
                    <a:ext uri="{FF2B5EF4-FFF2-40B4-BE49-F238E27FC236}">
                      <a16:creationId xmlns="" xmlns:a16="http://schemas.microsoft.com/office/drawing/2014/main" id="{3FCE2293-4FB8-6479-4D88-0140DADDBEB0}"/>
                    </a:ext>
                  </a:extLst>
                </p:cNvPr>
                <p:cNvSpPr/>
                <p:nvPr/>
              </p:nvSpPr>
              <p:spPr>
                <a:xfrm>
                  <a:off x="6799963" y="2371730"/>
                  <a:ext cx="48751" cy="53145"/>
                </a:xfrm>
                <a:custGeom>
                  <a:avLst/>
                  <a:gdLst>
                    <a:gd name="connsiteX0" fmla="*/ 65087 w 65087"/>
                    <a:gd name="connsiteY0" fmla="*/ 51353 h 70953"/>
                    <a:gd name="connsiteX1" fmla="*/ 26485 w 65087"/>
                    <a:gd name="connsiteY1" fmla="*/ 0 h 70953"/>
                    <a:gd name="connsiteX2" fmla="*/ 0 w 65087"/>
                    <a:gd name="connsiteY2" fmla="*/ 21005 h 70953"/>
                    <a:gd name="connsiteX3" fmla="*/ 37549 w 65087"/>
                    <a:gd name="connsiteY3" fmla="*/ 70953 h 70953"/>
                    <a:gd name="connsiteX4" fmla="*/ 65087 w 65087"/>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7" h="70953">
                      <a:moveTo>
                        <a:pt x="65087" y="51353"/>
                      </a:moveTo>
                      <a:cubicBezTo>
                        <a:pt x="52723" y="34001"/>
                        <a:pt x="39762" y="16720"/>
                        <a:pt x="26485" y="0"/>
                      </a:cubicBezTo>
                      <a:lnTo>
                        <a:pt x="0" y="21005"/>
                      </a:lnTo>
                      <a:cubicBezTo>
                        <a:pt x="12891" y="37268"/>
                        <a:pt x="25536" y="54093"/>
                        <a:pt x="37549" y="70953"/>
                      </a:cubicBezTo>
                      <a:lnTo>
                        <a:pt x="65087" y="51353"/>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95" name="Freeform: Shape 243">
                  <a:extLst>
                    <a:ext uri="{FF2B5EF4-FFF2-40B4-BE49-F238E27FC236}">
                      <a16:creationId xmlns="" xmlns:a16="http://schemas.microsoft.com/office/drawing/2014/main" id="{3338F35E-2947-1A37-5453-1628E22EE333}"/>
                    </a:ext>
                  </a:extLst>
                </p:cNvPr>
                <p:cNvSpPr/>
                <p:nvPr/>
              </p:nvSpPr>
              <p:spPr>
                <a:xfrm>
                  <a:off x="7587879" y="3784206"/>
                  <a:ext cx="53276" cy="39674"/>
                </a:xfrm>
                <a:custGeom>
                  <a:avLst/>
                  <a:gdLst>
                    <a:gd name="connsiteX0" fmla="*/ 0 w 71128"/>
                    <a:gd name="connsiteY0" fmla="*/ 31578 h 52968"/>
                    <a:gd name="connsiteX1" fmla="*/ 60732 w 71128"/>
                    <a:gd name="connsiteY1" fmla="*/ 52969 h 52968"/>
                    <a:gd name="connsiteX2" fmla="*/ 71129 w 71128"/>
                    <a:gd name="connsiteY2" fmla="*/ 20794 h 52968"/>
                    <a:gd name="connsiteX3" fmla="*/ 12083 w 71128"/>
                    <a:gd name="connsiteY3" fmla="*/ 0 h 52968"/>
                    <a:gd name="connsiteX4" fmla="*/ 0 w 71128"/>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8" h="52968">
                      <a:moveTo>
                        <a:pt x="0" y="31578"/>
                      </a:moveTo>
                      <a:cubicBezTo>
                        <a:pt x="19951" y="39200"/>
                        <a:pt x="40359" y="46400"/>
                        <a:pt x="60732" y="52969"/>
                      </a:cubicBezTo>
                      <a:lnTo>
                        <a:pt x="71129" y="20794"/>
                      </a:lnTo>
                      <a:cubicBezTo>
                        <a:pt x="51353" y="14401"/>
                        <a:pt x="31472" y="7411"/>
                        <a:pt x="12083" y="0"/>
                      </a:cubicBezTo>
                      <a:lnTo>
                        <a:pt x="0" y="3157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96" name="Freeform: Shape 244">
                  <a:extLst>
                    <a:ext uri="{FF2B5EF4-FFF2-40B4-BE49-F238E27FC236}">
                      <a16:creationId xmlns="" xmlns:a16="http://schemas.microsoft.com/office/drawing/2014/main" id="{6113D656-B65A-E8D2-862D-6890D7F9F780}"/>
                    </a:ext>
                  </a:extLst>
                </p:cNvPr>
                <p:cNvSpPr/>
                <p:nvPr/>
              </p:nvSpPr>
              <p:spPr>
                <a:xfrm>
                  <a:off x="6738082" y="2299537"/>
                  <a:ext cx="50829" cy="52013"/>
                </a:xfrm>
                <a:custGeom>
                  <a:avLst/>
                  <a:gdLst>
                    <a:gd name="connsiteX0" fmla="*/ 67862 w 67861"/>
                    <a:gd name="connsiteY0" fmla="*/ 47068 h 69442"/>
                    <a:gd name="connsiteX1" fmla="*/ 24166 w 67861"/>
                    <a:gd name="connsiteY1" fmla="*/ 0 h 69442"/>
                    <a:gd name="connsiteX2" fmla="*/ 0 w 67861"/>
                    <a:gd name="connsiteY2" fmla="*/ 23639 h 69442"/>
                    <a:gd name="connsiteX3" fmla="*/ 42502 w 67861"/>
                    <a:gd name="connsiteY3" fmla="*/ 69443 h 69442"/>
                    <a:gd name="connsiteX4" fmla="*/ 67862 w 67861"/>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1" h="69442">
                      <a:moveTo>
                        <a:pt x="67862" y="47068"/>
                      </a:moveTo>
                      <a:cubicBezTo>
                        <a:pt x="53741" y="31051"/>
                        <a:pt x="39024" y="15209"/>
                        <a:pt x="24166" y="0"/>
                      </a:cubicBezTo>
                      <a:lnTo>
                        <a:pt x="0" y="23639"/>
                      </a:lnTo>
                      <a:cubicBezTo>
                        <a:pt x="14472" y="38462"/>
                        <a:pt x="28767" y="53847"/>
                        <a:pt x="42502" y="69443"/>
                      </a:cubicBezTo>
                      <a:lnTo>
                        <a:pt x="67862" y="4706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97" name="Freeform: Shape 245">
                  <a:extLst>
                    <a:ext uri="{FF2B5EF4-FFF2-40B4-BE49-F238E27FC236}">
                      <a16:creationId xmlns="" xmlns:a16="http://schemas.microsoft.com/office/drawing/2014/main" id="{26ABFA15-6540-C421-83D5-7CB7B03212EE}"/>
                    </a:ext>
                  </a:extLst>
                </p:cNvPr>
                <p:cNvSpPr/>
                <p:nvPr/>
              </p:nvSpPr>
              <p:spPr>
                <a:xfrm>
                  <a:off x="7416340" y="3699517"/>
                  <a:ext cx="53723" cy="46357"/>
                </a:xfrm>
                <a:custGeom>
                  <a:avLst/>
                  <a:gdLst>
                    <a:gd name="connsiteX0" fmla="*/ 0 w 71725"/>
                    <a:gd name="connsiteY0" fmla="*/ 28381 h 61890"/>
                    <a:gd name="connsiteX1" fmla="*/ 54865 w 71725"/>
                    <a:gd name="connsiteY1" fmla="*/ 61891 h 61890"/>
                    <a:gd name="connsiteX2" fmla="*/ 71726 w 71725"/>
                    <a:gd name="connsiteY2" fmla="*/ 32596 h 61890"/>
                    <a:gd name="connsiteX3" fmla="*/ 18370 w 71725"/>
                    <a:gd name="connsiteY3" fmla="*/ 0 h 61890"/>
                    <a:gd name="connsiteX4" fmla="*/ 0 w 71725"/>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5" h="61890">
                      <a:moveTo>
                        <a:pt x="0" y="28381"/>
                      </a:moveTo>
                      <a:cubicBezTo>
                        <a:pt x="17913" y="39973"/>
                        <a:pt x="36389" y="51248"/>
                        <a:pt x="54865" y="61891"/>
                      </a:cubicBezTo>
                      <a:lnTo>
                        <a:pt x="71726" y="32596"/>
                      </a:lnTo>
                      <a:cubicBezTo>
                        <a:pt x="53741" y="22269"/>
                        <a:pt x="35793" y="11275"/>
                        <a:pt x="18370" y="0"/>
                      </a:cubicBezTo>
                      <a:lnTo>
                        <a:pt x="0" y="2838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98" name="Freeform: Shape 246">
                  <a:extLst>
                    <a:ext uri="{FF2B5EF4-FFF2-40B4-BE49-F238E27FC236}">
                      <a16:creationId xmlns="" xmlns:a16="http://schemas.microsoft.com/office/drawing/2014/main" id="{1B194F34-0437-0CE8-A8CC-81225FDF0C86}"/>
                    </a:ext>
                  </a:extLst>
                </p:cNvPr>
                <p:cNvSpPr/>
                <p:nvPr/>
              </p:nvSpPr>
              <p:spPr>
                <a:xfrm>
                  <a:off x="7499794" y="3746268"/>
                  <a:ext cx="53776" cy="43226"/>
                </a:xfrm>
                <a:custGeom>
                  <a:avLst/>
                  <a:gdLst>
                    <a:gd name="connsiteX0" fmla="*/ 0 w 71795"/>
                    <a:gd name="connsiteY0" fmla="*/ 30102 h 57710"/>
                    <a:gd name="connsiteX1" fmla="*/ 58097 w 71795"/>
                    <a:gd name="connsiteY1" fmla="*/ 57711 h 57710"/>
                    <a:gd name="connsiteX2" fmla="*/ 71796 w 71795"/>
                    <a:gd name="connsiteY2" fmla="*/ 26836 h 57710"/>
                    <a:gd name="connsiteX3" fmla="*/ 15314 w 71795"/>
                    <a:gd name="connsiteY3" fmla="*/ 0 h 57710"/>
                    <a:gd name="connsiteX4" fmla="*/ 0 w 71795"/>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5" h="57710">
                      <a:moveTo>
                        <a:pt x="0" y="30102"/>
                      </a:moveTo>
                      <a:cubicBezTo>
                        <a:pt x="19038" y="39762"/>
                        <a:pt x="38603" y="49070"/>
                        <a:pt x="58097" y="57711"/>
                      </a:cubicBezTo>
                      <a:lnTo>
                        <a:pt x="71796" y="26836"/>
                      </a:lnTo>
                      <a:cubicBezTo>
                        <a:pt x="52829" y="18441"/>
                        <a:pt x="33825" y="9379"/>
                        <a:pt x="15314" y="0"/>
                      </a:cubicBezTo>
                      <a:lnTo>
                        <a:pt x="0" y="3010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99" name="Freeform: Shape 247">
                  <a:extLst>
                    <a:ext uri="{FF2B5EF4-FFF2-40B4-BE49-F238E27FC236}">
                      <a16:creationId xmlns="" xmlns:a16="http://schemas.microsoft.com/office/drawing/2014/main" id="{67A21F97-F0C9-BEA2-07D5-CECE71B0814F}"/>
                    </a:ext>
                  </a:extLst>
                </p:cNvPr>
                <p:cNvSpPr/>
                <p:nvPr/>
              </p:nvSpPr>
              <p:spPr>
                <a:xfrm>
                  <a:off x="7266692" y="3582255"/>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39" y="38989"/>
                        <a:pt x="30840" y="53812"/>
                        <a:pt x="46717" y="68038"/>
                      </a:cubicBezTo>
                      <a:lnTo>
                        <a:pt x="69267" y="42853"/>
                      </a:lnTo>
                      <a:cubicBezTo>
                        <a:pt x="53812" y="29014"/>
                        <a:pt x="38532" y="14612"/>
                        <a:pt x="23815" y="0"/>
                      </a:cubicBezTo>
                      <a:lnTo>
                        <a:pt x="0" y="2395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00" name="Freeform: Shape 248">
                  <a:extLst>
                    <a:ext uri="{FF2B5EF4-FFF2-40B4-BE49-F238E27FC236}">
                      <a16:creationId xmlns="" xmlns:a16="http://schemas.microsoft.com/office/drawing/2014/main" id="{E44BBE20-050A-AF6F-8932-4B66B6358D56}"/>
                    </a:ext>
                  </a:extLst>
                </p:cNvPr>
                <p:cNvSpPr/>
                <p:nvPr/>
              </p:nvSpPr>
              <p:spPr>
                <a:xfrm>
                  <a:off x="7145195" y="3437633"/>
                  <a:ext cx="47830" cy="53356"/>
                </a:xfrm>
                <a:custGeom>
                  <a:avLst/>
                  <a:gdLst>
                    <a:gd name="connsiteX0" fmla="*/ 0 w 63857"/>
                    <a:gd name="connsiteY0" fmla="*/ 18546 h 71234"/>
                    <a:gd name="connsiteX1" fmla="*/ 36635 w 63857"/>
                    <a:gd name="connsiteY1" fmla="*/ 71234 h 71234"/>
                    <a:gd name="connsiteX2" fmla="*/ 63858 w 63857"/>
                    <a:gd name="connsiteY2" fmla="*/ 51248 h 71234"/>
                    <a:gd name="connsiteX3" fmla="*/ 28241 w 63857"/>
                    <a:gd name="connsiteY3" fmla="*/ 0 h 71234"/>
                    <a:gd name="connsiteX4" fmla="*/ 0 w 63857"/>
                    <a:gd name="connsiteY4" fmla="*/ 18546 h 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57" h="71234">
                      <a:moveTo>
                        <a:pt x="0" y="18546"/>
                      </a:moveTo>
                      <a:cubicBezTo>
                        <a:pt x="11731" y="36355"/>
                        <a:pt x="24025" y="54093"/>
                        <a:pt x="36635" y="71234"/>
                      </a:cubicBezTo>
                      <a:lnTo>
                        <a:pt x="63858" y="51248"/>
                      </a:lnTo>
                      <a:cubicBezTo>
                        <a:pt x="51599" y="34563"/>
                        <a:pt x="39621" y="17317"/>
                        <a:pt x="28241" y="0"/>
                      </a:cubicBezTo>
                      <a:lnTo>
                        <a:pt x="0" y="1854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01" name="Freeform: Shape 249">
                  <a:extLst>
                    <a:ext uri="{FF2B5EF4-FFF2-40B4-BE49-F238E27FC236}">
                      <a16:creationId xmlns="" xmlns:a16="http://schemas.microsoft.com/office/drawing/2014/main" id="{698B9087-2DAB-94F5-ED37-F0CB272653E4}"/>
                    </a:ext>
                  </a:extLst>
                </p:cNvPr>
                <p:cNvSpPr/>
                <p:nvPr/>
              </p:nvSpPr>
              <p:spPr>
                <a:xfrm>
                  <a:off x="7202076" y="3512982"/>
                  <a:ext cx="50119" cy="52460"/>
                </a:xfrm>
                <a:custGeom>
                  <a:avLst/>
                  <a:gdLst>
                    <a:gd name="connsiteX0" fmla="*/ 0 w 66913"/>
                    <a:gd name="connsiteY0" fmla="*/ 21391 h 70039"/>
                    <a:gd name="connsiteX1" fmla="*/ 41905 w 66913"/>
                    <a:gd name="connsiteY1" fmla="*/ 70040 h 70039"/>
                    <a:gd name="connsiteX2" fmla="*/ 66914 w 66913"/>
                    <a:gd name="connsiteY2" fmla="*/ 47314 h 70039"/>
                    <a:gd name="connsiteX3" fmla="*/ 26134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4" y="54269"/>
                        <a:pt x="41905" y="70040"/>
                      </a:cubicBezTo>
                      <a:lnTo>
                        <a:pt x="66914" y="47314"/>
                      </a:lnTo>
                      <a:cubicBezTo>
                        <a:pt x="52969" y="31964"/>
                        <a:pt x="39271" y="16052"/>
                        <a:pt x="26134" y="0"/>
                      </a:cubicBezTo>
                      <a:lnTo>
                        <a:pt x="0" y="213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02" name="Freeform: Shape 250">
                  <a:extLst>
                    <a:ext uri="{FF2B5EF4-FFF2-40B4-BE49-F238E27FC236}">
                      <a16:creationId xmlns="" xmlns:a16="http://schemas.microsoft.com/office/drawing/2014/main" id="{804A8F75-14B1-B618-F6DA-567571DAAE4A}"/>
                    </a:ext>
                  </a:extLst>
                </p:cNvPr>
                <p:cNvSpPr/>
                <p:nvPr/>
              </p:nvSpPr>
              <p:spPr>
                <a:xfrm>
                  <a:off x="6854237" y="2450132"/>
                  <a:ext cx="46146" cy="53723"/>
                </a:xfrm>
                <a:custGeom>
                  <a:avLst/>
                  <a:gdLst>
                    <a:gd name="connsiteX0" fmla="*/ 61610 w 61609"/>
                    <a:gd name="connsiteY0" fmla="*/ 55112 h 71725"/>
                    <a:gd name="connsiteX1" fmla="*/ 28522 w 61609"/>
                    <a:gd name="connsiteY1" fmla="*/ 0 h 71725"/>
                    <a:gd name="connsiteX2" fmla="*/ 0 w 61609"/>
                    <a:gd name="connsiteY2" fmla="*/ 18125 h 71725"/>
                    <a:gd name="connsiteX3" fmla="*/ 32175 w 61609"/>
                    <a:gd name="connsiteY3" fmla="*/ 71726 h 71725"/>
                    <a:gd name="connsiteX4" fmla="*/ 61610 w 61609"/>
                    <a:gd name="connsiteY4" fmla="*/ 55112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25">
                      <a:moveTo>
                        <a:pt x="61610" y="55112"/>
                      </a:moveTo>
                      <a:cubicBezTo>
                        <a:pt x="51108" y="36530"/>
                        <a:pt x="39973" y="17984"/>
                        <a:pt x="28522" y="0"/>
                      </a:cubicBezTo>
                      <a:lnTo>
                        <a:pt x="0" y="18125"/>
                      </a:lnTo>
                      <a:cubicBezTo>
                        <a:pt x="11135" y="35617"/>
                        <a:pt x="21953" y="53671"/>
                        <a:pt x="32175" y="71726"/>
                      </a:cubicBezTo>
                      <a:lnTo>
                        <a:pt x="61610" y="5511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03" name="Freeform: Shape 251">
                  <a:extLst>
                    <a:ext uri="{FF2B5EF4-FFF2-40B4-BE49-F238E27FC236}">
                      <a16:creationId xmlns="" xmlns:a16="http://schemas.microsoft.com/office/drawing/2014/main" id="{A73AB088-BFA8-B053-6DD5-74F35ACA3D5B}"/>
                    </a:ext>
                  </a:extLst>
                </p:cNvPr>
                <p:cNvSpPr/>
                <p:nvPr/>
              </p:nvSpPr>
              <p:spPr>
                <a:xfrm>
                  <a:off x="7338384" y="3644687"/>
                  <a:ext cx="53092" cy="48909"/>
                </a:xfrm>
                <a:custGeom>
                  <a:avLst/>
                  <a:gdLst>
                    <a:gd name="connsiteX0" fmla="*/ 0 w 70882"/>
                    <a:gd name="connsiteY0" fmla="*/ 26274 h 65298"/>
                    <a:gd name="connsiteX1" fmla="*/ 51072 w 70882"/>
                    <a:gd name="connsiteY1" fmla="*/ 65298 h 65298"/>
                    <a:gd name="connsiteX2" fmla="*/ 70883 w 70882"/>
                    <a:gd name="connsiteY2" fmla="*/ 37935 h 65298"/>
                    <a:gd name="connsiteX3" fmla="*/ 21216 w 70882"/>
                    <a:gd name="connsiteY3" fmla="*/ 0 h 65298"/>
                    <a:gd name="connsiteX4" fmla="*/ 0 w 70882"/>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2" h="65298">
                      <a:moveTo>
                        <a:pt x="0" y="26274"/>
                      </a:moveTo>
                      <a:cubicBezTo>
                        <a:pt x="16579" y="39621"/>
                        <a:pt x="33756" y="52758"/>
                        <a:pt x="51072" y="65298"/>
                      </a:cubicBezTo>
                      <a:lnTo>
                        <a:pt x="70883" y="37935"/>
                      </a:lnTo>
                      <a:cubicBezTo>
                        <a:pt x="54058" y="25747"/>
                        <a:pt x="37339" y="12996"/>
                        <a:pt x="21216" y="0"/>
                      </a:cubicBezTo>
                      <a:lnTo>
                        <a:pt x="0" y="2627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04" name="Freeform: Shape 252">
                  <a:extLst>
                    <a:ext uri="{FF2B5EF4-FFF2-40B4-BE49-F238E27FC236}">
                      <a16:creationId xmlns="" xmlns:a16="http://schemas.microsoft.com/office/drawing/2014/main" id="{D5F78912-1BC9-5B50-6D2F-95F087578788}"/>
                    </a:ext>
                  </a:extLst>
                </p:cNvPr>
                <p:cNvSpPr/>
                <p:nvPr/>
              </p:nvSpPr>
              <p:spPr>
                <a:xfrm>
                  <a:off x="7096680" y="3356993"/>
                  <a:ext cx="45014" cy="53723"/>
                </a:xfrm>
                <a:custGeom>
                  <a:avLst/>
                  <a:gdLst>
                    <a:gd name="connsiteX0" fmla="*/ 0 w 60098"/>
                    <a:gd name="connsiteY0" fmla="*/ 15525 h 71725"/>
                    <a:gd name="connsiteX1" fmla="*/ 30945 w 60098"/>
                    <a:gd name="connsiteY1" fmla="*/ 71726 h 71725"/>
                    <a:gd name="connsiteX2" fmla="*/ 60099 w 60098"/>
                    <a:gd name="connsiteY2" fmla="*/ 54655 h 71725"/>
                    <a:gd name="connsiteX3" fmla="*/ 30031 w 60098"/>
                    <a:gd name="connsiteY3" fmla="*/ 0 h 71725"/>
                    <a:gd name="connsiteX4" fmla="*/ 0 w 60098"/>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8" h="71725">
                      <a:moveTo>
                        <a:pt x="0" y="15525"/>
                      </a:moveTo>
                      <a:cubicBezTo>
                        <a:pt x="9764" y="34388"/>
                        <a:pt x="20162" y="53285"/>
                        <a:pt x="30945" y="71726"/>
                      </a:cubicBezTo>
                      <a:lnTo>
                        <a:pt x="60099" y="54655"/>
                      </a:lnTo>
                      <a:cubicBezTo>
                        <a:pt x="49632" y="36741"/>
                        <a:pt x="39481" y="18371"/>
                        <a:pt x="30031" y="0"/>
                      </a:cubicBezTo>
                      <a:lnTo>
                        <a:pt x="0" y="1552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105" name="Freeform: Shape 253">
                  <a:extLst>
                    <a:ext uri="{FF2B5EF4-FFF2-40B4-BE49-F238E27FC236}">
                      <a16:creationId xmlns="" xmlns:a16="http://schemas.microsoft.com/office/drawing/2014/main" id="{4966CA74-ABFF-D523-333B-7D2D74820D70}"/>
                    </a:ext>
                  </a:extLst>
                </p:cNvPr>
                <p:cNvSpPr/>
                <p:nvPr/>
              </p:nvSpPr>
              <p:spPr>
                <a:xfrm>
                  <a:off x="6900331" y="2533953"/>
                  <a:ext cx="42990" cy="53750"/>
                </a:xfrm>
                <a:custGeom>
                  <a:avLst/>
                  <a:gdLst>
                    <a:gd name="connsiteX0" fmla="*/ 26379 w 57395"/>
                    <a:gd name="connsiteY0" fmla="*/ 71761 h 71761"/>
                    <a:gd name="connsiteX1" fmla="*/ 57395 w 57395"/>
                    <a:gd name="connsiteY1" fmla="*/ 58308 h 71761"/>
                    <a:gd name="connsiteX2" fmla="*/ 30243 w 57395"/>
                    <a:gd name="connsiteY2" fmla="*/ 0 h 71761"/>
                    <a:gd name="connsiteX3" fmla="*/ 0 w 57395"/>
                    <a:gd name="connsiteY3" fmla="*/ 15069 h 71761"/>
                    <a:gd name="connsiteX4" fmla="*/ 26379 w 57395"/>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5" h="71761">
                      <a:moveTo>
                        <a:pt x="26379" y="71761"/>
                      </a:moveTo>
                      <a:lnTo>
                        <a:pt x="57395" y="58308"/>
                      </a:lnTo>
                      <a:cubicBezTo>
                        <a:pt x="48894" y="38778"/>
                        <a:pt x="39762" y="19143"/>
                        <a:pt x="30243" y="0"/>
                      </a:cubicBezTo>
                      <a:lnTo>
                        <a:pt x="0" y="15069"/>
                      </a:lnTo>
                      <a:cubicBezTo>
                        <a:pt x="9238" y="33685"/>
                        <a:pt x="18125" y="52758"/>
                        <a:pt x="26379" y="7176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grpSp>
          <p:grpSp>
            <p:nvGrpSpPr>
              <p:cNvPr id="43" name="Group 42">
                <a:extLst>
                  <a:ext uri="{FF2B5EF4-FFF2-40B4-BE49-F238E27FC236}">
                    <a16:creationId xmlns="" xmlns:a16="http://schemas.microsoft.com/office/drawing/2014/main" id="{8C849E35-C152-CF9F-C7D3-4122BF604DA3}"/>
                  </a:ext>
                </a:extLst>
              </p:cNvPr>
              <p:cNvGrpSpPr/>
              <p:nvPr/>
            </p:nvGrpSpPr>
            <p:grpSpPr>
              <a:xfrm>
                <a:off x="7978100" y="2023813"/>
                <a:ext cx="1667157" cy="1839639"/>
                <a:chOff x="7978100" y="2023813"/>
                <a:chExt cx="1667157" cy="1839639"/>
              </a:xfrm>
            </p:grpSpPr>
            <p:sp>
              <p:nvSpPr>
                <p:cNvPr id="44" name="Freeform: Shape 255">
                  <a:extLst>
                    <a:ext uri="{FF2B5EF4-FFF2-40B4-BE49-F238E27FC236}">
                      <a16:creationId xmlns="" xmlns:a16="http://schemas.microsoft.com/office/drawing/2014/main" id="{69054130-8008-5A21-75EF-F2E02319A6FA}"/>
                    </a:ext>
                  </a:extLst>
                </p:cNvPr>
                <p:cNvSpPr/>
                <p:nvPr/>
              </p:nvSpPr>
              <p:spPr>
                <a:xfrm>
                  <a:off x="7978100" y="2023813"/>
                  <a:ext cx="49566" cy="29571"/>
                </a:xfrm>
                <a:custGeom>
                  <a:avLst/>
                  <a:gdLst>
                    <a:gd name="connsiteX0" fmla="*/ 66176 w 66175"/>
                    <a:gd name="connsiteY0" fmla="*/ 5936 h 39480"/>
                    <a:gd name="connsiteX1" fmla="*/ 2248 w 66175"/>
                    <a:gd name="connsiteY1" fmla="*/ 0 h 39480"/>
                    <a:gd name="connsiteX2" fmla="*/ 0 w 66175"/>
                    <a:gd name="connsiteY2" fmla="*/ 33720 h 39480"/>
                    <a:gd name="connsiteX3" fmla="*/ 62207 w 66175"/>
                    <a:gd name="connsiteY3" fmla="*/ 39481 h 39480"/>
                    <a:gd name="connsiteX4" fmla="*/ 66176 w 66175"/>
                    <a:gd name="connsiteY4" fmla="*/ 5936 h 39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5" h="39480">
                      <a:moveTo>
                        <a:pt x="66176" y="5936"/>
                      </a:moveTo>
                      <a:cubicBezTo>
                        <a:pt x="45030" y="3407"/>
                        <a:pt x="23534" y="1440"/>
                        <a:pt x="2248" y="0"/>
                      </a:cubicBezTo>
                      <a:lnTo>
                        <a:pt x="0" y="33720"/>
                      </a:lnTo>
                      <a:cubicBezTo>
                        <a:pt x="20724" y="35090"/>
                        <a:pt x="41658" y="37057"/>
                        <a:pt x="62207" y="39481"/>
                      </a:cubicBezTo>
                      <a:lnTo>
                        <a:pt x="66176" y="5936"/>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45" name="Freeform: Shape 256">
                  <a:extLst>
                    <a:ext uri="{FF2B5EF4-FFF2-40B4-BE49-F238E27FC236}">
                      <a16:creationId xmlns="" xmlns:a16="http://schemas.microsoft.com/office/drawing/2014/main" id="{400FC7EA-56B3-DF23-D237-2A6837ADBB27}"/>
                    </a:ext>
                  </a:extLst>
                </p:cNvPr>
                <p:cNvSpPr/>
                <p:nvPr/>
              </p:nvSpPr>
              <p:spPr>
                <a:xfrm>
                  <a:off x="8415731" y="2176882"/>
                  <a:ext cx="53329" cy="48040"/>
                </a:xfrm>
                <a:custGeom>
                  <a:avLst/>
                  <a:gdLst>
                    <a:gd name="connsiteX0" fmla="*/ 71199 w 71199"/>
                    <a:gd name="connsiteY0" fmla="*/ 37022 h 64138"/>
                    <a:gd name="connsiteX1" fmla="*/ 18792 w 71199"/>
                    <a:gd name="connsiteY1" fmla="*/ 0 h 64138"/>
                    <a:gd name="connsiteX2" fmla="*/ 0 w 71199"/>
                    <a:gd name="connsiteY2" fmla="*/ 28100 h 64138"/>
                    <a:gd name="connsiteX3" fmla="*/ 50967 w 71199"/>
                    <a:gd name="connsiteY3" fmla="*/ 64139 h 64138"/>
                    <a:gd name="connsiteX4" fmla="*/ 71199 w 71199"/>
                    <a:gd name="connsiteY4" fmla="*/ 37022 h 6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99" h="64138">
                      <a:moveTo>
                        <a:pt x="71199" y="37022"/>
                      </a:moveTo>
                      <a:cubicBezTo>
                        <a:pt x="54129" y="24272"/>
                        <a:pt x="36496" y="11802"/>
                        <a:pt x="18792" y="0"/>
                      </a:cubicBezTo>
                      <a:lnTo>
                        <a:pt x="0" y="28100"/>
                      </a:lnTo>
                      <a:cubicBezTo>
                        <a:pt x="17212" y="39586"/>
                        <a:pt x="34353" y="51704"/>
                        <a:pt x="50967" y="64139"/>
                      </a:cubicBezTo>
                      <a:lnTo>
                        <a:pt x="71199" y="3702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46" name="Freeform: Shape 257">
                  <a:extLst>
                    <a:ext uri="{FF2B5EF4-FFF2-40B4-BE49-F238E27FC236}">
                      <a16:creationId xmlns="" xmlns:a16="http://schemas.microsoft.com/office/drawing/2014/main" id="{8524EA2D-E725-B031-62C3-97C190710774}"/>
                    </a:ext>
                  </a:extLst>
                </p:cNvPr>
                <p:cNvSpPr/>
                <p:nvPr/>
              </p:nvSpPr>
              <p:spPr>
                <a:xfrm>
                  <a:off x="8250718" y="2087456"/>
                  <a:ext cx="53487" cy="41963"/>
                </a:xfrm>
                <a:custGeom>
                  <a:avLst/>
                  <a:gdLst>
                    <a:gd name="connsiteX0" fmla="*/ 71410 w 71410"/>
                    <a:gd name="connsiteY0" fmla="*/ 25360 h 56024"/>
                    <a:gd name="connsiteX1" fmla="*/ 12540 w 71410"/>
                    <a:gd name="connsiteY1" fmla="*/ 0 h 56024"/>
                    <a:gd name="connsiteX2" fmla="*/ 0 w 71410"/>
                    <a:gd name="connsiteY2" fmla="*/ 31367 h 56024"/>
                    <a:gd name="connsiteX3" fmla="*/ 57254 w 71410"/>
                    <a:gd name="connsiteY3" fmla="*/ 56025 h 56024"/>
                    <a:gd name="connsiteX4" fmla="*/ 71410 w 71410"/>
                    <a:gd name="connsiteY4" fmla="*/ 25360 h 5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0" h="56024">
                      <a:moveTo>
                        <a:pt x="71410" y="25360"/>
                      </a:moveTo>
                      <a:cubicBezTo>
                        <a:pt x="52091" y="16439"/>
                        <a:pt x="32280" y="7903"/>
                        <a:pt x="12540" y="0"/>
                      </a:cubicBezTo>
                      <a:lnTo>
                        <a:pt x="0" y="31367"/>
                      </a:lnTo>
                      <a:cubicBezTo>
                        <a:pt x="19213" y="39059"/>
                        <a:pt x="38462" y="47349"/>
                        <a:pt x="57254" y="56025"/>
                      </a:cubicBezTo>
                      <a:lnTo>
                        <a:pt x="71410" y="25360"/>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47" name="Freeform: Shape 258">
                  <a:extLst>
                    <a:ext uri="{FF2B5EF4-FFF2-40B4-BE49-F238E27FC236}">
                      <a16:creationId xmlns="" xmlns:a16="http://schemas.microsoft.com/office/drawing/2014/main" id="{539D3223-E2C2-347F-C079-7985890FC1B4}"/>
                    </a:ext>
                  </a:extLst>
                </p:cNvPr>
                <p:cNvSpPr/>
                <p:nvPr/>
              </p:nvSpPr>
              <p:spPr>
                <a:xfrm>
                  <a:off x="8162161" y="2056463"/>
                  <a:ext cx="52829" cy="38254"/>
                </a:xfrm>
                <a:custGeom>
                  <a:avLst/>
                  <a:gdLst>
                    <a:gd name="connsiteX0" fmla="*/ 70531 w 70531"/>
                    <a:gd name="connsiteY0" fmla="*/ 19108 h 51072"/>
                    <a:gd name="connsiteX1" fmla="*/ 9202 w 70531"/>
                    <a:gd name="connsiteY1" fmla="*/ 0 h 51072"/>
                    <a:gd name="connsiteX2" fmla="*/ 0 w 70531"/>
                    <a:gd name="connsiteY2" fmla="*/ 32526 h 51072"/>
                    <a:gd name="connsiteX3" fmla="*/ 59643 w 70531"/>
                    <a:gd name="connsiteY3" fmla="*/ 51072 h 51072"/>
                    <a:gd name="connsiteX4" fmla="*/ 70531 w 70531"/>
                    <a:gd name="connsiteY4" fmla="*/ 19108 h 5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31" h="51072">
                      <a:moveTo>
                        <a:pt x="70531" y="19108"/>
                      </a:moveTo>
                      <a:cubicBezTo>
                        <a:pt x="50369" y="12224"/>
                        <a:pt x="29716" y="5831"/>
                        <a:pt x="9202" y="0"/>
                      </a:cubicBezTo>
                      <a:lnTo>
                        <a:pt x="0" y="32526"/>
                      </a:lnTo>
                      <a:cubicBezTo>
                        <a:pt x="19951" y="38181"/>
                        <a:pt x="40007" y="44398"/>
                        <a:pt x="59643" y="51072"/>
                      </a:cubicBezTo>
                      <a:lnTo>
                        <a:pt x="70531" y="1910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48" name="Freeform: Shape 259">
                  <a:extLst>
                    <a:ext uri="{FF2B5EF4-FFF2-40B4-BE49-F238E27FC236}">
                      <a16:creationId xmlns="" xmlns:a16="http://schemas.microsoft.com/office/drawing/2014/main" id="{FB55C6C7-98C5-39F9-0FDA-BAE12EFD8B03}"/>
                    </a:ext>
                  </a:extLst>
                </p:cNvPr>
                <p:cNvSpPr/>
                <p:nvPr/>
              </p:nvSpPr>
              <p:spPr>
                <a:xfrm>
                  <a:off x="8070947" y="2035179"/>
                  <a:ext cx="51487" cy="34097"/>
                </a:xfrm>
                <a:custGeom>
                  <a:avLst/>
                  <a:gdLst>
                    <a:gd name="connsiteX0" fmla="*/ 68741 w 68740"/>
                    <a:gd name="connsiteY0" fmla="*/ 12575 h 45522"/>
                    <a:gd name="connsiteX1" fmla="*/ 5761 w 68740"/>
                    <a:gd name="connsiteY1" fmla="*/ 0 h 45522"/>
                    <a:gd name="connsiteX2" fmla="*/ 0 w 68740"/>
                    <a:gd name="connsiteY2" fmla="*/ 33299 h 45522"/>
                    <a:gd name="connsiteX3" fmla="*/ 61259 w 68740"/>
                    <a:gd name="connsiteY3" fmla="*/ 45522 h 45522"/>
                    <a:gd name="connsiteX4" fmla="*/ 68741 w 68740"/>
                    <a:gd name="connsiteY4" fmla="*/ 12575 h 45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40" h="45522">
                      <a:moveTo>
                        <a:pt x="68741" y="12575"/>
                      </a:moveTo>
                      <a:cubicBezTo>
                        <a:pt x="47982" y="7868"/>
                        <a:pt x="26801" y="3653"/>
                        <a:pt x="5761" y="0"/>
                      </a:cubicBezTo>
                      <a:lnTo>
                        <a:pt x="0" y="33299"/>
                      </a:lnTo>
                      <a:cubicBezTo>
                        <a:pt x="20443" y="36811"/>
                        <a:pt x="41062" y="40921"/>
                        <a:pt x="61259" y="45522"/>
                      </a:cubicBezTo>
                      <a:lnTo>
                        <a:pt x="68741" y="1257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49" name="Freeform: Shape 260">
                  <a:extLst>
                    <a:ext uri="{FF2B5EF4-FFF2-40B4-BE49-F238E27FC236}">
                      <a16:creationId xmlns="" xmlns:a16="http://schemas.microsoft.com/office/drawing/2014/main" id="{F5607E98-EB9A-6394-0864-91AFD7291710}"/>
                    </a:ext>
                  </a:extLst>
                </p:cNvPr>
                <p:cNvSpPr/>
                <p:nvPr/>
              </p:nvSpPr>
              <p:spPr>
                <a:xfrm>
                  <a:off x="8335436" y="2127735"/>
                  <a:ext cx="53724" cy="45252"/>
                </a:xfrm>
                <a:custGeom>
                  <a:avLst/>
                  <a:gdLst>
                    <a:gd name="connsiteX0" fmla="*/ 71726 w 71726"/>
                    <a:gd name="connsiteY0" fmla="*/ 31367 h 60415"/>
                    <a:gd name="connsiteX1" fmla="*/ 15771 w 71726"/>
                    <a:gd name="connsiteY1" fmla="*/ 0 h 60415"/>
                    <a:gd name="connsiteX2" fmla="*/ 0 w 71726"/>
                    <a:gd name="connsiteY2" fmla="*/ 29892 h 60415"/>
                    <a:gd name="connsiteX3" fmla="*/ 54409 w 71726"/>
                    <a:gd name="connsiteY3" fmla="*/ 60416 h 60415"/>
                    <a:gd name="connsiteX4" fmla="*/ 71726 w 71726"/>
                    <a:gd name="connsiteY4" fmla="*/ 31367 h 60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0415">
                      <a:moveTo>
                        <a:pt x="71726" y="31367"/>
                      </a:moveTo>
                      <a:cubicBezTo>
                        <a:pt x="53425" y="20478"/>
                        <a:pt x="34599" y="9905"/>
                        <a:pt x="15771" y="0"/>
                      </a:cubicBezTo>
                      <a:lnTo>
                        <a:pt x="0" y="29892"/>
                      </a:lnTo>
                      <a:cubicBezTo>
                        <a:pt x="18300" y="39516"/>
                        <a:pt x="36601" y="49808"/>
                        <a:pt x="54409" y="60416"/>
                      </a:cubicBezTo>
                      <a:lnTo>
                        <a:pt x="71726" y="313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50" name="Freeform: Shape 261">
                  <a:extLst>
                    <a:ext uri="{FF2B5EF4-FFF2-40B4-BE49-F238E27FC236}">
                      <a16:creationId xmlns="" xmlns:a16="http://schemas.microsoft.com/office/drawing/2014/main" id="{5CF1C45A-F44F-D503-6C13-7732EDB62F8D}"/>
                    </a:ext>
                  </a:extLst>
                </p:cNvPr>
                <p:cNvSpPr/>
                <p:nvPr/>
              </p:nvSpPr>
              <p:spPr>
                <a:xfrm>
                  <a:off x="8490659" y="2234368"/>
                  <a:ext cx="52356" cy="50277"/>
                </a:xfrm>
                <a:custGeom>
                  <a:avLst/>
                  <a:gdLst>
                    <a:gd name="connsiteX0" fmla="*/ 69900 w 69899"/>
                    <a:gd name="connsiteY0" fmla="*/ 42291 h 67124"/>
                    <a:gd name="connsiteX1" fmla="*/ 21603 w 69899"/>
                    <a:gd name="connsiteY1" fmla="*/ 0 h 67124"/>
                    <a:gd name="connsiteX2" fmla="*/ 0 w 69899"/>
                    <a:gd name="connsiteY2" fmla="*/ 25993 h 67124"/>
                    <a:gd name="connsiteX3" fmla="*/ 46998 w 69899"/>
                    <a:gd name="connsiteY3" fmla="*/ 67125 h 67124"/>
                    <a:gd name="connsiteX4" fmla="*/ 69900 w 69899"/>
                    <a:gd name="connsiteY4" fmla="*/ 42291 h 67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99" h="67124">
                      <a:moveTo>
                        <a:pt x="69900" y="42291"/>
                      </a:moveTo>
                      <a:cubicBezTo>
                        <a:pt x="54233" y="27854"/>
                        <a:pt x="38006" y="13629"/>
                        <a:pt x="21603" y="0"/>
                      </a:cubicBezTo>
                      <a:lnTo>
                        <a:pt x="0" y="25993"/>
                      </a:lnTo>
                      <a:cubicBezTo>
                        <a:pt x="15947" y="39235"/>
                        <a:pt x="31753" y="53074"/>
                        <a:pt x="46998" y="67125"/>
                      </a:cubicBezTo>
                      <a:lnTo>
                        <a:pt x="69900" y="422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55" name="Freeform: Shape 262">
                  <a:extLst>
                    <a:ext uri="{FF2B5EF4-FFF2-40B4-BE49-F238E27FC236}">
                      <a16:creationId xmlns="" xmlns:a16="http://schemas.microsoft.com/office/drawing/2014/main" id="{795FB809-4A5D-F122-11AB-C633049932EC}"/>
                    </a:ext>
                  </a:extLst>
                </p:cNvPr>
                <p:cNvSpPr/>
                <p:nvPr/>
              </p:nvSpPr>
              <p:spPr>
                <a:xfrm>
                  <a:off x="8675563" y="2450132"/>
                  <a:ext cx="46146" cy="53723"/>
                </a:xfrm>
                <a:custGeom>
                  <a:avLst/>
                  <a:gdLst>
                    <a:gd name="connsiteX0" fmla="*/ 61610 w 61609"/>
                    <a:gd name="connsiteY0" fmla="*/ 55112 h 71725"/>
                    <a:gd name="connsiteX1" fmla="*/ 28522 w 61609"/>
                    <a:gd name="connsiteY1" fmla="*/ 0 h 71725"/>
                    <a:gd name="connsiteX2" fmla="*/ 0 w 61609"/>
                    <a:gd name="connsiteY2" fmla="*/ 18125 h 71725"/>
                    <a:gd name="connsiteX3" fmla="*/ 32174 w 61609"/>
                    <a:gd name="connsiteY3" fmla="*/ 71726 h 71725"/>
                    <a:gd name="connsiteX4" fmla="*/ 61610 w 61609"/>
                    <a:gd name="connsiteY4" fmla="*/ 55112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9" h="71725">
                      <a:moveTo>
                        <a:pt x="61610" y="55112"/>
                      </a:moveTo>
                      <a:cubicBezTo>
                        <a:pt x="51108" y="36530"/>
                        <a:pt x="39973" y="17984"/>
                        <a:pt x="28522" y="0"/>
                      </a:cubicBezTo>
                      <a:lnTo>
                        <a:pt x="0" y="18125"/>
                      </a:lnTo>
                      <a:cubicBezTo>
                        <a:pt x="11134" y="35617"/>
                        <a:pt x="21953" y="53671"/>
                        <a:pt x="32174" y="71726"/>
                      </a:cubicBezTo>
                      <a:lnTo>
                        <a:pt x="61610" y="5511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56" name="Freeform: Shape 263">
                  <a:extLst>
                    <a:ext uri="{FF2B5EF4-FFF2-40B4-BE49-F238E27FC236}">
                      <a16:creationId xmlns="" xmlns:a16="http://schemas.microsoft.com/office/drawing/2014/main" id="{18936A08-56CD-E1FE-B6DA-4D5B63926862}"/>
                    </a:ext>
                  </a:extLst>
                </p:cNvPr>
                <p:cNvSpPr/>
                <p:nvPr/>
              </p:nvSpPr>
              <p:spPr>
                <a:xfrm>
                  <a:off x="8721684" y="2533953"/>
                  <a:ext cx="42990" cy="53750"/>
                </a:xfrm>
                <a:custGeom>
                  <a:avLst/>
                  <a:gdLst>
                    <a:gd name="connsiteX0" fmla="*/ 26379 w 57395"/>
                    <a:gd name="connsiteY0" fmla="*/ 71761 h 71761"/>
                    <a:gd name="connsiteX1" fmla="*/ 57395 w 57395"/>
                    <a:gd name="connsiteY1" fmla="*/ 58308 h 71761"/>
                    <a:gd name="connsiteX2" fmla="*/ 30243 w 57395"/>
                    <a:gd name="connsiteY2" fmla="*/ 0 h 71761"/>
                    <a:gd name="connsiteX3" fmla="*/ 0 w 57395"/>
                    <a:gd name="connsiteY3" fmla="*/ 15069 h 71761"/>
                    <a:gd name="connsiteX4" fmla="*/ 26379 w 57395"/>
                    <a:gd name="connsiteY4" fmla="*/ 71761 h 71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95" h="71761">
                      <a:moveTo>
                        <a:pt x="26379" y="71761"/>
                      </a:moveTo>
                      <a:lnTo>
                        <a:pt x="57395" y="58308"/>
                      </a:lnTo>
                      <a:cubicBezTo>
                        <a:pt x="48894" y="38743"/>
                        <a:pt x="39762" y="19143"/>
                        <a:pt x="30243" y="0"/>
                      </a:cubicBezTo>
                      <a:lnTo>
                        <a:pt x="0" y="15069"/>
                      </a:lnTo>
                      <a:cubicBezTo>
                        <a:pt x="9238" y="33685"/>
                        <a:pt x="18124" y="52758"/>
                        <a:pt x="26379" y="71761"/>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57" name="Freeform: Shape 264">
                  <a:extLst>
                    <a:ext uri="{FF2B5EF4-FFF2-40B4-BE49-F238E27FC236}">
                      <a16:creationId xmlns="" xmlns:a16="http://schemas.microsoft.com/office/drawing/2014/main" id="{600F72A4-88F0-EE9E-DB8A-D311948E234F}"/>
                    </a:ext>
                  </a:extLst>
                </p:cNvPr>
                <p:cNvSpPr/>
                <p:nvPr/>
              </p:nvSpPr>
              <p:spPr>
                <a:xfrm>
                  <a:off x="8621286" y="2371730"/>
                  <a:ext cx="48751" cy="53145"/>
                </a:xfrm>
                <a:custGeom>
                  <a:avLst/>
                  <a:gdLst>
                    <a:gd name="connsiteX0" fmla="*/ 65087 w 65087"/>
                    <a:gd name="connsiteY0" fmla="*/ 51353 h 70953"/>
                    <a:gd name="connsiteX1" fmla="*/ 26484 w 65087"/>
                    <a:gd name="connsiteY1" fmla="*/ 0 h 70953"/>
                    <a:gd name="connsiteX2" fmla="*/ 0 w 65087"/>
                    <a:gd name="connsiteY2" fmla="*/ 21005 h 70953"/>
                    <a:gd name="connsiteX3" fmla="*/ 37549 w 65087"/>
                    <a:gd name="connsiteY3" fmla="*/ 70953 h 70953"/>
                    <a:gd name="connsiteX4" fmla="*/ 65087 w 65087"/>
                    <a:gd name="connsiteY4" fmla="*/ 51353 h 70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7" h="70953">
                      <a:moveTo>
                        <a:pt x="65087" y="51353"/>
                      </a:moveTo>
                      <a:cubicBezTo>
                        <a:pt x="52723" y="34001"/>
                        <a:pt x="39761" y="16720"/>
                        <a:pt x="26484" y="0"/>
                      </a:cubicBezTo>
                      <a:lnTo>
                        <a:pt x="0" y="21005"/>
                      </a:lnTo>
                      <a:cubicBezTo>
                        <a:pt x="12926" y="37268"/>
                        <a:pt x="25536" y="54093"/>
                        <a:pt x="37549" y="70953"/>
                      </a:cubicBezTo>
                      <a:lnTo>
                        <a:pt x="65087" y="51353"/>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58" name="Freeform: Shape 265">
                  <a:extLst>
                    <a:ext uri="{FF2B5EF4-FFF2-40B4-BE49-F238E27FC236}">
                      <a16:creationId xmlns="" xmlns:a16="http://schemas.microsoft.com/office/drawing/2014/main" id="{DDD6C204-8060-2845-410A-FE4DFBA1B1AD}"/>
                    </a:ext>
                  </a:extLst>
                </p:cNvPr>
                <p:cNvSpPr/>
                <p:nvPr/>
              </p:nvSpPr>
              <p:spPr>
                <a:xfrm>
                  <a:off x="8559437" y="2299538"/>
                  <a:ext cx="50829" cy="52013"/>
                </a:xfrm>
                <a:custGeom>
                  <a:avLst/>
                  <a:gdLst>
                    <a:gd name="connsiteX0" fmla="*/ 67862 w 67861"/>
                    <a:gd name="connsiteY0" fmla="*/ 47068 h 69442"/>
                    <a:gd name="connsiteX1" fmla="*/ 24166 w 67861"/>
                    <a:gd name="connsiteY1" fmla="*/ 0 h 69442"/>
                    <a:gd name="connsiteX2" fmla="*/ 0 w 67861"/>
                    <a:gd name="connsiteY2" fmla="*/ 23639 h 69442"/>
                    <a:gd name="connsiteX3" fmla="*/ 42501 w 67861"/>
                    <a:gd name="connsiteY3" fmla="*/ 69443 h 69442"/>
                    <a:gd name="connsiteX4" fmla="*/ 67862 w 67861"/>
                    <a:gd name="connsiteY4" fmla="*/ 47068 h 6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61" h="69442">
                      <a:moveTo>
                        <a:pt x="67862" y="47068"/>
                      </a:moveTo>
                      <a:cubicBezTo>
                        <a:pt x="53741" y="31051"/>
                        <a:pt x="39024" y="15209"/>
                        <a:pt x="24166" y="0"/>
                      </a:cubicBezTo>
                      <a:lnTo>
                        <a:pt x="0" y="23639"/>
                      </a:lnTo>
                      <a:cubicBezTo>
                        <a:pt x="14471" y="38462"/>
                        <a:pt x="28767" y="53847"/>
                        <a:pt x="42501" y="69443"/>
                      </a:cubicBezTo>
                      <a:lnTo>
                        <a:pt x="67862" y="4706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59" name="Freeform: Shape 266">
                  <a:extLst>
                    <a:ext uri="{FF2B5EF4-FFF2-40B4-BE49-F238E27FC236}">
                      <a16:creationId xmlns="" xmlns:a16="http://schemas.microsoft.com/office/drawing/2014/main" id="{7DFBEB25-D5C0-A8D9-0157-8D2FCED9A29F}"/>
                    </a:ext>
                  </a:extLst>
                </p:cNvPr>
                <p:cNvSpPr/>
                <p:nvPr/>
              </p:nvSpPr>
              <p:spPr>
                <a:xfrm>
                  <a:off x="8758968" y="2622329"/>
                  <a:ext cx="39385" cy="53171"/>
                </a:xfrm>
                <a:custGeom>
                  <a:avLst/>
                  <a:gdLst>
                    <a:gd name="connsiteX0" fmla="*/ 31683 w 52582"/>
                    <a:gd name="connsiteY0" fmla="*/ 0 h 70988"/>
                    <a:gd name="connsiteX1" fmla="*/ 0 w 52582"/>
                    <a:gd name="connsiteY1" fmla="*/ 11802 h 70988"/>
                    <a:gd name="connsiteX2" fmla="*/ 20338 w 52582"/>
                    <a:gd name="connsiteY2" fmla="*/ 70988 h 70988"/>
                    <a:gd name="connsiteX3" fmla="*/ 52583 w 52582"/>
                    <a:gd name="connsiteY3" fmla="*/ 60872 h 70988"/>
                    <a:gd name="connsiteX4" fmla="*/ 31683 w 52582"/>
                    <a:gd name="connsiteY4" fmla="*/ 0 h 70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2" h="70988">
                      <a:moveTo>
                        <a:pt x="31683" y="0"/>
                      </a:moveTo>
                      <a:lnTo>
                        <a:pt x="0" y="11802"/>
                      </a:lnTo>
                      <a:cubicBezTo>
                        <a:pt x="7271" y="31262"/>
                        <a:pt x="14085" y="51178"/>
                        <a:pt x="20338" y="70988"/>
                      </a:cubicBezTo>
                      <a:lnTo>
                        <a:pt x="52583" y="60872"/>
                      </a:lnTo>
                      <a:cubicBezTo>
                        <a:pt x="46190" y="40499"/>
                        <a:pt x="39165" y="20021"/>
                        <a:pt x="31683"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60" name="Freeform: Shape 267">
                  <a:extLst>
                    <a:ext uri="{FF2B5EF4-FFF2-40B4-BE49-F238E27FC236}">
                      <a16:creationId xmlns="" xmlns:a16="http://schemas.microsoft.com/office/drawing/2014/main" id="{31B9FD45-E51F-CB68-225A-95B9EB6CA14D}"/>
                    </a:ext>
                  </a:extLst>
                </p:cNvPr>
                <p:cNvSpPr/>
                <p:nvPr/>
              </p:nvSpPr>
              <p:spPr>
                <a:xfrm>
                  <a:off x="9237695" y="3699519"/>
                  <a:ext cx="53724" cy="46357"/>
                </a:xfrm>
                <a:custGeom>
                  <a:avLst/>
                  <a:gdLst>
                    <a:gd name="connsiteX0" fmla="*/ 0 w 71726"/>
                    <a:gd name="connsiteY0" fmla="*/ 28381 h 61890"/>
                    <a:gd name="connsiteX1" fmla="*/ 54866 w 71726"/>
                    <a:gd name="connsiteY1" fmla="*/ 61891 h 61890"/>
                    <a:gd name="connsiteX2" fmla="*/ 71726 w 71726"/>
                    <a:gd name="connsiteY2" fmla="*/ 32596 h 61890"/>
                    <a:gd name="connsiteX3" fmla="*/ 18371 w 71726"/>
                    <a:gd name="connsiteY3" fmla="*/ 0 h 61890"/>
                    <a:gd name="connsiteX4" fmla="*/ 0 w 71726"/>
                    <a:gd name="connsiteY4" fmla="*/ 28381 h 6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26" h="61890">
                      <a:moveTo>
                        <a:pt x="0" y="28381"/>
                      </a:moveTo>
                      <a:cubicBezTo>
                        <a:pt x="17914" y="39973"/>
                        <a:pt x="36390" y="51248"/>
                        <a:pt x="54866" y="61891"/>
                      </a:cubicBezTo>
                      <a:lnTo>
                        <a:pt x="71726" y="32596"/>
                      </a:lnTo>
                      <a:cubicBezTo>
                        <a:pt x="53742" y="22269"/>
                        <a:pt x="35793" y="11275"/>
                        <a:pt x="18371" y="0"/>
                      </a:cubicBezTo>
                      <a:lnTo>
                        <a:pt x="0" y="2838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61" name="Freeform: Shape 268">
                  <a:extLst>
                    <a:ext uri="{FF2B5EF4-FFF2-40B4-BE49-F238E27FC236}">
                      <a16:creationId xmlns="" xmlns:a16="http://schemas.microsoft.com/office/drawing/2014/main" id="{B5190CA2-6C05-4F24-1873-66A3D88CB0FC}"/>
                    </a:ext>
                  </a:extLst>
                </p:cNvPr>
                <p:cNvSpPr/>
                <p:nvPr/>
              </p:nvSpPr>
              <p:spPr>
                <a:xfrm>
                  <a:off x="9159714" y="3644689"/>
                  <a:ext cx="53092" cy="48909"/>
                </a:xfrm>
                <a:custGeom>
                  <a:avLst/>
                  <a:gdLst>
                    <a:gd name="connsiteX0" fmla="*/ 0 w 70882"/>
                    <a:gd name="connsiteY0" fmla="*/ 26274 h 65298"/>
                    <a:gd name="connsiteX1" fmla="*/ 51072 w 70882"/>
                    <a:gd name="connsiteY1" fmla="*/ 65298 h 65298"/>
                    <a:gd name="connsiteX2" fmla="*/ 70883 w 70882"/>
                    <a:gd name="connsiteY2" fmla="*/ 37935 h 65298"/>
                    <a:gd name="connsiteX3" fmla="*/ 21216 w 70882"/>
                    <a:gd name="connsiteY3" fmla="*/ 0 h 65298"/>
                    <a:gd name="connsiteX4" fmla="*/ 0 w 70882"/>
                    <a:gd name="connsiteY4" fmla="*/ 26274 h 65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82" h="65298">
                      <a:moveTo>
                        <a:pt x="0" y="26274"/>
                      </a:moveTo>
                      <a:cubicBezTo>
                        <a:pt x="16579" y="39621"/>
                        <a:pt x="33756" y="52758"/>
                        <a:pt x="51072" y="65298"/>
                      </a:cubicBezTo>
                      <a:lnTo>
                        <a:pt x="70883" y="37935"/>
                      </a:lnTo>
                      <a:cubicBezTo>
                        <a:pt x="54057" y="25747"/>
                        <a:pt x="37339" y="12996"/>
                        <a:pt x="21216" y="0"/>
                      </a:cubicBezTo>
                      <a:lnTo>
                        <a:pt x="0" y="2627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62" name="Freeform: Shape 269">
                  <a:extLst>
                    <a:ext uri="{FF2B5EF4-FFF2-40B4-BE49-F238E27FC236}">
                      <a16:creationId xmlns="" xmlns:a16="http://schemas.microsoft.com/office/drawing/2014/main" id="{4063BBE9-CF2B-1850-A87D-4374909F8E96}"/>
                    </a:ext>
                  </a:extLst>
                </p:cNvPr>
                <p:cNvSpPr/>
                <p:nvPr/>
              </p:nvSpPr>
              <p:spPr>
                <a:xfrm>
                  <a:off x="9321150" y="3746270"/>
                  <a:ext cx="53776" cy="43226"/>
                </a:xfrm>
                <a:custGeom>
                  <a:avLst/>
                  <a:gdLst>
                    <a:gd name="connsiteX0" fmla="*/ 0 w 71795"/>
                    <a:gd name="connsiteY0" fmla="*/ 30102 h 57710"/>
                    <a:gd name="connsiteX1" fmla="*/ 58097 w 71795"/>
                    <a:gd name="connsiteY1" fmla="*/ 57711 h 57710"/>
                    <a:gd name="connsiteX2" fmla="*/ 71796 w 71795"/>
                    <a:gd name="connsiteY2" fmla="*/ 26836 h 57710"/>
                    <a:gd name="connsiteX3" fmla="*/ 15314 w 71795"/>
                    <a:gd name="connsiteY3" fmla="*/ 0 h 57710"/>
                    <a:gd name="connsiteX4" fmla="*/ 0 w 71795"/>
                    <a:gd name="connsiteY4" fmla="*/ 30102 h 57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5" h="57710">
                      <a:moveTo>
                        <a:pt x="0" y="30102"/>
                      </a:moveTo>
                      <a:cubicBezTo>
                        <a:pt x="19038" y="39762"/>
                        <a:pt x="38603" y="49070"/>
                        <a:pt x="58097" y="57711"/>
                      </a:cubicBezTo>
                      <a:lnTo>
                        <a:pt x="71796" y="26836"/>
                      </a:lnTo>
                      <a:cubicBezTo>
                        <a:pt x="52828" y="18441"/>
                        <a:pt x="33825" y="9379"/>
                        <a:pt x="15314" y="0"/>
                      </a:cubicBezTo>
                      <a:lnTo>
                        <a:pt x="0" y="30102"/>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63" name="Freeform: Shape 270">
                  <a:extLst>
                    <a:ext uri="{FF2B5EF4-FFF2-40B4-BE49-F238E27FC236}">
                      <a16:creationId xmlns="" xmlns:a16="http://schemas.microsoft.com/office/drawing/2014/main" id="{81CE7DC8-B86F-C076-7CE5-7FFF881221AB}"/>
                    </a:ext>
                  </a:extLst>
                </p:cNvPr>
                <p:cNvSpPr/>
                <p:nvPr/>
              </p:nvSpPr>
              <p:spPr>
                <a:xfrm>
                  <a:off x="9088048" y="3582257"/>
                  <a:ext cx="51882" cy="50961"/>
                </a:xfrm>
                <a:custGeom>
                  <a:avLst/>
                  <a:gdLst>
                    <a:gd name="connsiteX0" fmla="*/ 0 w 69267"/>
                    <a:gd name="connsiteY0" fmla="*/ 23955 h 68037"/>
                    <a:gd name="connsiteX1" fmla="*/ 46717 w 69267"/>
                    <a:gd name="connsiteY1" fmla="*/ 68038 h 68037"/>
                    <a:gd name="connsiteX2" fmla="*/ 69267 w 69267"/>
                    <a:gd name="connsiteY2" fmla="*/ 42853 h 68037"/>
                    <a:gd name="connsiteX3" fmla="*/ 23815 w 69267"/>
                    <a:gd name="connsiteY3" fmla="*/ 0 h 68037"/>
                    <a:gd name="connsiteX4" fmla="*/ 0 w 69267"/>
                    <a:gd name="connsiteY4" fmla="*/ 23955 h 68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67" h="68037">
                      <a:moveTo>
                        <a:pt x="0" y="23955"/>
                      </a:moveTo>
                      <a:cubicBezTo>
                        <a:pt x="15139" y="38989"/>
                        <a:pt x="30840" y="53812"/>
                        <a:pt x="46717" y="68038"/>
                      </a:cubicBezTo>
                      <a:lnTo>
                        <a:pt x="69267" y="42853"/>
                      </a:lnTo>
                      <a:cubicBezTo>
                        <a:pt x="53812" y="29014"/>
                        <a:pt x="38532" y="14612"/>
                        <a:pt x="23815" y="0"/>
                      </a:cubicBezTo>
                      <a:lnTo>
                        <a:pt x="0" y="2395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64" name="Freeform: Shape 271">
                  <a:extLst>
                    <a:ext uri="{FF2B5EF4-FFF2-40B4-BE49-F238E27FC236}">
                      <a16:creationId xmlns="" xmlns:a16="http://schemas.microsoft.com/office/drawing/2014/main" id="{B17D5941-7078-FA43-5E4E-CCA02D01BC2F}"/>
                    </a:ext>
                  </a:extLst>
                </p:cNvPr>
                <p:cNvSpPr/>
                <p:nvPr/>
              </p:nvSpPr>
              <p:spPr>
                <a:xfrm>
                  <a:off x="9409208" y="3784208"/>
                  <a:ext cx="53276" cy="39674"/>
                </a:xfrm>
                <a:custGeom>
                  <a:avLst/>
                  <a:gdLst>
                    <a:gd name="connsiteX0" fmla="*/ 0 w 71128"/>
                    <a:gd name="connsiteY0" fmla="*/ 31578 h 52968"/>
                    <a:gd name="connsiteX1" fmla="*/ 60732 w 71128"/>
                    <a:gd name="connsiteY1" fmla="*/ 52969 h 52968"/>
                    <a:gd name="connsiteX2" fmla="*/ 71129 w 71128"/>
                    <a:gd name="connsiteY2" fmla="*/ 20794 h 52968"/>
                    <a:gd name="connsiteX3" fmla="*/ 12083 w 71128"/>
                    <a:gd name="connsiteY3" fmla="*/ 0 h 52968"/>
                    <a:gd name="connsiteX4" fmla="*/ 0 w 71128"/>
                    <a:gd name="connsiteY4" fmla="*/ 31578 h 5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28" h="52968">
                      <a:moveTo>
                        <a:pt x="0" y="31578"/>
                      </a:moveTo>
                      <a:cubicBezTo>
                        <a:pt x="19951" y="39200"/>
                        <a:pt x="40394" y="46400"/>
                        <a:pt x="60732" y="52969"/>
                      </a:cubicBezTo>
                      <a:lnTo>
                        <a:pt x="71129" y="20794"/>
                      </a:lnTo>
                      <a:cubicBezTo>
                        <a:pt x="51353" y="14401"/>
                        <a:pt x="31472" y="7411"/>
                        <a:pt x="12083" y="0"/>
                      </a:cubicBezTo>
                      <a:lnTo>
                        <a:pt x="0" y="31578"/>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65" name="Freeform: Shape 272">
                  <a:extLst>
                    <a:ext uri="{FF2B5EF4-FFF2-40B4-BE49-F238E27FC236}">
                      <a16:creationId xmlns="" xmlns:a16="http://schemas.microsoft.com/office/drawing/2014/main" id="{10A548D4-2326-50ED-5B13-6501C997F6D6}"/>
                    </a:ext>
                  </a:extLst>
                </p:cNvPr>
                <p:cNvSpPr/>
                <p:nvPr/>
              </p:nvSpPr>
              <p:spPr>
                <a:xfrm>
                  <a:off x="9023431" y="3512984"/>
                  <a:ext cx="50119" cy="52460"/>
                </a:xfrm>
                <a:custGeom>
                  <a:avLst/>
                  <a:gdLst>
                    <a:gd name="connsiteX0" fmla="*/ 0 w 66913"/>
                    <a:gd name="connsiteY0" fmla="*/ 21391 h 70039"/>
                    <a:gd name="connsiteX1" fmla="*/ 41905 w 66913"/>
                    <a:gd name="connsiteY1" fmla="*/ 70040 h 70039"/>
                    <a:gd name="connsiteX2" fmla="*/ 66914 w 66913"/>
                    <a:gd name="connsiteY2" fmla="*/ 47314 h 70039"/>
                    <a:gd name="connsiteX3" fmla="*/ 26133 w 66913"/>
                    <a:gd name="connsiteY3" fmla="*/ 0 h 70039"/>
                    <a:gd name="connsiteX4" fmla="*/ 0 w 66913"/>
                    <a:gd name="connsiteY4" fmla="*/ 21391 h 7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3" h="70039">
                      <a:moveTo>
                        <a:pt x="0" y="21391"/>
                      </a:moveTo>
                      <a:cubicBezTo>
                        <a:pt x="13488" y="37900"/>
                        <a:pt x="27574" y="54269"/>
                        <a:pt x="41905" y="70040"/>
                      </a:cubicBezTo>
                      <a:lnTo>
                        <a:pt x="66914" y="47314"/>
                      </a:lnTo>
                      <a:cubicBezTo>
                        <a:pt x="52969" y="31964"/>
                        <a:pt x="39271" y="16052"/>
                        <a:pt x="26133" y="0"/>
                      </a:cubicBezTo>
                      <a:lnTo>
                        <a:pt x="0" y="2139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66" name="Freeform: Shape 273">
                  <a:extLst>
                    <a:ext uri="{FF2B5EF4-FFF2-40B4-BE49-F238E27FC236}">
                      <a16:creationId xmlns="" xmlns:a16="http://schemas.microsoft.com/office/drawing/2014/main" id="{FB4EB62D-2441-64FC-B36B-1302CF21A4AF}"/>
                    </a:ext>
                  </a:extLst>
                </p:cNvPr>
                <p:cNvSpPr/>
                <p:nvPr/>
              </p:nvSpPr>
              <p:spPr>
                <a:xfrm>
                  <a:off x="9594953" y="3832249"/>
                  <a:ext cx="50304" cy="31203"/>
                </a:xfrm>
                <a:custGeom>
                  <a:avLst/>
                  <a:gdLst>
                    <a:gd name="connsiteX0" fmla="*/ 0 w 67160"/>
                    <a:gd name="connsiteY0" fmla="*/ 33404 h 41658"/>
                    <a:gd name="connsiteX1" fmla="*/ 63683 w 67160"/>
                    <a:gd name="connsiteY1" fmla="*/ 41659 h 41658"/>
                    <a:gd name="connsiteX2" fmla="*/ 67160 w 67160"/>
                    <a:gd name="connsiteY2" fmla="*/ 8044 h 41658"/>
                    <a:gd name="connsiteX3" fmla="*/ 5234 w 67160"/>
                    <a:gd name="connsiteY3" fmla="*/ 0 h 41658"/>
                    <a:gd name="connsiteX4" fmla="*/ 0 w 67160"/>
                    <a:gd name="connsiteY4" fmla="*/ 33404 h 4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60" h="41658">
                      <a:moveTo>
                        <a:pt x="0" y="33404"/>
                      </a:moveTo>
                      <a:cubicBezTo>
                        <a:pt x="21005" y="36671"/>
                        <a:pt x="42432" y="39481"/>
                        <a:pt x="63683" y="41659"/>
                      </a:cubicBezTo>
                      <a:lnTo>
                        <a:pt x="67160" y="8044"/>
                      </a:lnTo>
                      <a:cubicBezTo>
                        <a:pt x="46506" y="5901"/>
                        <a:pt x="25642" y="3197"/>
                        <a:pt x="5234" y="0"/>
                      </a:cubicBezTo>
                      <a:lnTo>
                        <a:pt x="0" y="33404"/>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67" name="Freeform: Shape 274">
                  <a:extLst>
                    <a:ext uri="{FF2B5EF4-FFF2-40B4-BE49-F238E27FC236}">
                      <a16:creationId xmlns="" xmlns:a16="http://schemas.microsoft.com/office/drawing/2014/main" id="{9C54B41F-4816-B4BF-FBAD-D855AA6EFFEA}"/>
                    </a:ext>
                  </a:extLst>
                </p:cNvPr>
                <p:cNvSpPr/>
                <p:nvPr/>
              </p:nvSpPr>
              <p:spPr>
                <a:xfrm>
                  <a:off x="9500848" y="3812990"/>
                  <a:ext cx="52013" cy="35596"/>
                </a:xfrm>
                <a:custGeom>
                  <a:avLst/>
                  <a:gdLst>
                    <a:gd name="connsiteX0" fmla="*/ 0 w 69442"/>
                    <a:gd name="connsiteY0" fmla="*/ 32667 h 47524"/>
                    <a:gd name="connsiteX1" fmla="*/ 62488 w 69442"/>
                    <a:gd name="connsiteY1" fmla="*/ 47524 h 47524"/>
                    <a:gd name="connsiteX2" fmla="*/ 69443 w 69442"/>
                    <a:gd name="connsiteY2" fmla="*/ 14472 h 47524"/>
                    <a:gd name="connsiteX3" fmla="*/ 8677 w 69442"/>
                    <a:gd name="connsiteY3" fmla="*/ 0 h 47524"/>
                    <a:gd name="connsiteX4" fmla="*/ 0 w 69442"/>
                    <a:gd name="connsiteY4" fmla="*/ 32667 h 47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42" h="47524">
                      <a:moveTo>
                        <a:pt x="0" y="32667"/>
                      </a:moveTo>
                      <a:cubicBezTo>
                        <a:pt x="20619" y="38146"/>
                        <a:pt x="41659" y="43134"/>
                        <a:pt x="62488" y="47524"/>
                      </a:cubicBezTo>
                      <a:lnTo>
                        <a:pt x="69443" y="14472"/>
                      </a:lnTo>
                      <a:cubicBezTo>
                        <a:pt x="49175" y="10221"/>
                        <a:pt x="28733" y="5339"/>
                        <a:pt x="8677" y="0"/>
                      </a:cubicBezTo>
                      <a:lnTo>
                        <a:pt x="0" y="32667"/>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68" name="Freeform: Shape 275">
                  <a:extLst>
                    <a:ext uri="{FF2B5EF4-FFF2-40B4-BE49-F238E27FC236}">
                      <a16:creationId xmlns="" xmlns:a16="http://schemas.microsoft.com/office/drawing/2014/main" id="{6D622A54-BD8B-EF6C-DA30-0C7925B12072}"/>
                    </a:ext>
                  </a:extLst>
                </p:cNvPr>
                <p:cNvSpPr/>
                <p:nvPr/>
              </p:nvSpPr>
              <p:spPr>
                <a:xfrm>
                  <a:off x="8966516" y="3437606"/>
                  <a:ext cx="47830" cy="53382"/>
                </a:xfrm>
                <a:custGeom>
                  <a:avLst/>
                  <a:gdLst>
                    <a:gd name="connsiteX0" fmla="*/ 0 w 63857"/>
                    <a:gd name="connsiteY0" fmla="*/ 18581 h 71269"/>
                    <a:gd name="connsiteX1" fmla="*/ 36635 w 63857"/>
                    <a:gd name="connsiteY1" fmla="*/ 71269 h 71269"/>
                    <a:gd name="connsiteX2" fmla="*/ 63858 w 63857"/>
                    <a:gd name="connsiteY2" fmla="*/ 51248 h 71269"/>
                    <a:gd name="connsiteX3" fmla="*/ 28241 w 63857"/>
                    <a:gd name="connsiteY3" fmla="*/ 0 h 71269"/>
                    <a:gd name="connsiteX4" fmla="*/ 0 w 63857"/>
                    <a:gd name="connsiteY4" fmla="*/ 18581 h 71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57" h="71269">
                      <a:moveTo>
                        <a:pt x="0" y="18581"/>
                      </a:moveTo>
                      <a:cubicBezTo>
                        <a:pt x="11731" y="36390"/>
                        <a:pt x="24025" y="54128"/>
                        <a:pt x="36635" y="71269"/>
                      </a:cubicBezTo>
                      <a:lnTo>
                        <a:pt x="63858" y="51248"/>
                      </a:lnTo>
                      <a:cubicBezTo>
                        <a:pt x="51599" y="34563"/>
                        <a:pt x="39621" y="17317"/>
                        <a:pt x="28241" y="0"/>
                      </a:cubicBezTo>
                      <a:lnTo>
                        <a:pt x="0" y="18581"/>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69" name="Freeform: Shape 276">
                  <a:extLst>
                    <a:ext uri="{FF2B5EF4-FFF2-40B4-BE49-F238E27FC236}">
                      <a16:creationId xmlns="" xmlns:a16="http://schemas.microsoft.com/office/drawing/2014/main" id="{96AC8993-726B-30A6-0DCB-F47F0116ECBD}"/>
                    </a:ext>
                  </a:extLst>
                </p:cNvPr>
                <p:cNvSpPr/>
                <p:nvPr/>
              </p:nvSpPr>
              <p:spPr>
                <a:xfrm>
                  <a:off x="8827630" y="3091821"/>
                  <a:ext cx="33781" cy="51356"/>
                </a:xfrm>
                <a:custGeom>
                  <a:avLst/>
                  <a:gdLst>
                    <a:gd name="connsiteX0" fmla="*/ 33334 w 45101"/>
                    <a:gd name="connsiteY0" fmla="*/ 0 h 68564"/>
                    <a:gd name="connsiteX1" fmla="*/ 0 w 45101"/>
                    <a:gd name="connsiteY1" fmla="*/ 5480 h 68564"/>
                    <a:gd name="connsiteX2" fmla="*/ 12083 w 45101"/>
                    <a:gd name="connsiteY2" fmla="*/ 68565 h 68564"/>
                    <a:gd name="connsiteX3" fmla="*/ 45101 w 45101"/>
                    <a:gd name="connsiteY3" fmla="*/ 61329 h 68564"/>
                    <a:gd name="connsiteX4" fmla="*/ 33334 w 45101"/>
                    <a:gd name="connsiteY4" fmla="*/ 0 h 68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1" h="68564">
                      <a:moveTo>
                        <a:pt x="33334" y="0"/>
                      </a:moveTo>
                      <a:lnTo>
                        <a:pt x="0" y="5480"/>
                      </a:lnTo>
                      <a:cubicBezTo>
                        <a:pt x="3442" y="26484"/>
                        <a:pt x="7516" y="47735"/>
                        <a:pt x="12083" y="68565"/>
                      </a:cubicBezTo>
                      <a:lnTo>
                        <a:pt x="45101" y="61329"/>
                      </a:lnTo>
                      <a:cubicBezTo>
                        <a:pt x="40640" y="41062"/>
                        <a:pt x="36706" y="20408"/>
                        <a:pt x="33334"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70" name="Freeform: Shape 277">
                  <a:extLst>
                    <a:ext uri="{FF2B5EF4-FFF2-40B4-BE49-F238E27FC236}">
                      <a16:creationId xmlns="" xmlns:a16="http://schemas.microsoft.com/office/drawing/2014/main" id="{612DEE12-696D-337A-69C8-2E248C9A9535}"/>
                    </a:ext>
                  </a:extLst>
                </p:cNvPr>
                <p:cNvSpPr/>
                <p:nvPr/>
              </p:nvSpPr>
              <p:spPr>
                <a:xfrm>
                  <a:off x="8814475" y="2904182"/>
                  <a:ext cx="26204" cy="48094"/>
                </a:xfrm>
                <a:custGeom>
                  <a:avLst/>
                  <a:gdLst>
                    <a:gd name="connsiteX0" fmla="*/ 34950 w 34984"/>
                    <a:gd name="connsiteY0" fmla="*/ 54585 h 64209"/>
                    <a:gd name="connsiteX1" fmla="*/ 33755 w 34984"/>
                    <a:gd name="connsiteY1" fmla="*/ 0 h 64209"/>
                    <a:gd name="connsiteX2" fmla="*/ 0 w 34984"/>
                    <a:gd name="connsiteY2" fmla="*/ 1475 h 64209"/>
                    <a:gd name="connsiteX3" fmla="*/ 1159 w 34984"/>
                    <a:gd name="connsiteY3" fmla="*/ 54585 h 64209"/>
                    <a:gd name="connsiteX4" fmla="*/ 1195 w 34984"/>
                    <a:gd name="connsiteY4" fmla="*/ 64209 h 64209"/>
                    <a:gd name="connsiteX5" fmla="*/ 34985 w 34984"/>
                    <a:gd name="connsiteY5" fmla="*/ 63928 h 64209"/>
                    <a:gd name="connsiteX6" fmla="*/ 34950 w 34984"/>
                    <a:gd name="connsiteY6" fmla="*/ 54585 h 6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84" h="64209">
                      <a:moveTo>
                        <a:pt x="34950" y="54585"/>
                      </a:moveTo>
                      <a:cubicBezTo>
                        <a:pt x="34950" y="36425"/>
                        <a:pt x="34564" y="18054"/>
                        <a:pt x="33755" y="0"/>
                      </a:cubicBezTo>
                      <a:lnTo>
                        <a:pt x="0" y="1475"/>
                      </a:lnTo>
                      <a:cubicBezTo>
                        <a:pt x="773" y="19038"/>
                        <a:pt x="1159" y="36882"/>
                        <a:pt x="1159" y="54585"/>
                      </a:cubicBezTo>
                      <a:cubicBezTo>
                        <a:pt x="1159" y="57781"/>
                        <a:pt x="1159" y="61013"/>
                        <a:pt x="1195" y="64209"/>
                      </a:cubicBezTo>
                      <a:lnTo>
                        <a:pt x="34985" y="63928"/>
                      </a:lnTo>
                      <a:cubicBezTo>
                        <a:pt x="34985" y="60802"/>
                        <a:pt x="34950" y="57711"/>
                        <a:pt x="34950" y="54585"/>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71" name="Freeform: Shape 278">
                  <a:extLst>
                    <a:ext uri="{FF2B5EF4-FFF2-40B4-BE49-F238E27FC236}">
                      <a16:creationId xmlns="" xmlns:a16="http://schemas.microsoft.com/office/drawing/2014/main" id="{67954C92-DA9C-684D-ECE8-77A3781FD17E}"/>
                    </a:ext>
                  </a:extLst>
                </p:cNvPr>
                <p:cNvSpPr/>
                <p:nvPr/>
              </p:nvSpPr>
              <p:spPr>
                <a:xfrm>
                  <a:off x="8816974" y="2998842"/>
                  <a:ext cx="29230" cy="49435"/>
                </a:xfrm>
                <a:custGeom>
                  <a:avLst/>
                  <a:gdLst>
                    <a:gd name="connsiteX0" fmla="*/ 33756 w 39024"/>
                    <a:gd name="connsiteY0" fmla="*/ 0 h 66000"/>
                    <a:gd name="connsiteX1" fmla="*/ 0 w 39024"/>
                    <a:gd name="connsiteY1" fmla="*/ 2002 h 66000"/>
                    <a:gd name="connsiteX2" fmla="*/ 5445 w 39024"/>
                    <a:gd name="connsiteY2" fmla="*/ 66000 h 66000"/>
                    <a:gd name="connsiteX3" fmla="*/ 39025 w 39024"/>
                    <a:gd name="connsiteY3" fmla="*/ 62277 h 66000"/>
                    <a:gd name="connsiteX4" fmla="*/ 33756 w 39024"/>
                    <a:gd name="connsiteY4" fmla="*/ 0 h 6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24" h="66000">
                      <a:moveTo>
                        <a:pt x="33756" y="0"/>
                      </a:moveTo>
                      <a:lnTo>
                        <a:pt x="0" y="2002"/>
                      </a:lnTo>
                      <a:cubicBezTo>
                        <a:pt x="1265" y="23288"/>
                        <a:pt x="3091" y="44820"/>
                        <a:pt x="5445" y="66000"/>
                      </a:cubicBezTo>
                      <a:lnTo>
                        <a:pt x="39025" y="62277"/>
                      </a:lnTo>
                      <a:cubicBezTo>
                        <a:pt x="36741" y="41659"/>
                        <a:pt x="34985" y="20689"/>
                        <a:pt x="3375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72" name="Freeform: Shape 279">
                  <a:extLst>
                    <a:ext uri="{FF2B5EF4-FFF2-40B4-BE49-F238E27FC236}">
                      <a16:creationId xmlns="" xmlns:a16="http://schemas.microsoft.com/office/drawing/2014/main" id="{15370284-87E6-CF00-651B-0D2DA9826CD7}"/>
                    </a:ext>
                  </a:extLst>
                </p:cNvPr>
                <p:cNvSpPr/>
                <p:nvPr/>
              </p:nvSpPr>
              <p:spPr>
                <a:xfrm>
                  <a:off x="8805582" y="2808468"/>
                  <a:ext cx="30861" cy="50145"/>
                </a:xfrm>
                <a:custGeom>
                  <a:avLst/>
                  <a:gdLst>
                    <a:gd name="connsiteX0" fmla="*/ 33439 w 41202"/>
                    <a:gd name="connsiteY0" fmla="*/ 0 h 66948"/>
                    <a:gd name="connsiteX1" fmla="*/ 0 w 41202"/>
                    <a:gd name="connsiteY1" fmla="*/ 4953 h 66948"/>
                    <a:gd name="connsiteX2" fmla="*/ 7552 w 41202"/>
                    <a:gd name="connsiteY2" fmla="*/ 66949 h 66948"/>
                    <a:gd name="connsiteX3" fmla="*/ 41203 w 41202"/>
                    <a:gd name="connsiteY3" fmla="*/ 63752 h 66948"/>
                    <a:gd name="connsiteX4" fmla="*/ 33439 w 41202"/>
                    <a:gd name="connsiteY4" fmla="*/ 0 h 66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2" h="66948">
                      <a:moveTo>
                        <a:pt x="33439" y="0"/>
                      </a:moveTo>
                      <a:lnTo>
                        <a:pt x="0" y="4953"/>
                      </a:lnTo>
                      <a:cubicBezTo>
                        <a:pt x="3056" y="25431"/>
                        <a:pt x="5585" y="46295"/>
                        <a:pt x="7552" y="66949"/>
                      </a:cubicBezTo>
                      <a:lnTo>
                        <a:pt x="41203" y="63752"/>
                      </a:lnTo>
                      <a:cubicBezTo>
                        <a:pt x="39165" y="42502"/>
                        <a:pt x="36566" y="21040"/>
                        <a:pt x="33439"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73" name="Freeform: Shape 280">
                  <a:extLst>
                    <a:ext uri="{FF2B5EF4-FFF2-40B4-BE49-F238E27FC236}">
                      <a16:creationId xmlns="" xmlns:a16="http://schemas.microsoft.com/office/drawing/2014/main" id="{643BF4F4-D516-62AD-5162-7BA7A539303C}"/>
                    </a:ext>
                  </a:extLst>
                </p:cNvPr>
                <p:cNvSpPr/>
                <p:nvPr/>
              </p:nvSpPr>
              <p:spPr>
                <a:xfrm>
                  <a:off x="8848151" y="3183167"/>
                  <a:ext cx="37964" cy="52750"/>
                </a:xfrm>
                <a:custGeom>
                  <a:avLst/>
                  <a:gdLst>
                    <a:gd name="connsiteX0" fmla="*/ 32596 w 50685"/>
                    <a:gd name="connsiteY0" fmla="*/ 0 h 70426"/>
                    <a:gd name="connsiteX1" fmla="*/ 0 w 50685"/>
                    <a:gd name="connsiteY1" fmla="*/ 8957 h 70426"/>
                    <a:gd name="connsiteX2" fmla="*/ 18617 w 50685"/>
                    <a:gd name="connsiteY2" fmla="*/ 70426 h 70426"/>
                    <a:gd name="connsiteX3" fmla="*/ 50686 w 50685"/>
                    <a:gd name="connsiteY3" fmla="*/ 59783 h 70426"/>
                    <a:gd name="connsiteX4" fmla="*/ 32596 w 50685"/>
                    <a:gd name="connsiteY4" fmla="*/ 0 h 70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85" h="70426">
                      <a:moveTo>
                        <a:pt x="32596" y="0"/>
                      </a:moveTo>
                      <a:lnTo>
                        <a:pt x="0" y="8957"/>
                      </a:lnTo>
                      <a:cubicBezTo>
                        <a:pt x="5655" y="29505"/>
                        <a:pt x="11907" y="50194"/>
                        <a:pt x="18617" y="70426"/>
                      </a:cubicBezTo>
                      <a:lnTo>
                        <a:pt x="50686" y="59783"/>
                      </a:lnTo>
                      <a:cubicBezTo>
                        <a:pt x="44187" y="40113"/>
                        <a:pt x="38075" y="19986"/>
                        <a:pt x="3259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74" name="Freeform: Shape 281">
                  <a:extLst>
                    <a:ext uri="{FF2B5EF4-FFF2-40B4-BE49-F238E27FC236}">
                      <a16:creationId xmlns="" xmlns:a16="http://schemas.microsoft.com/office/drawing/2014/main" id="{3D2D6FD9-F51A-4256-8679-E8B66D66352D}"/>
                    </a:ext>
                  </a:extLst>
                </p:cNvPr>
                <p:cNvSpPr/>
                <p:nvPr/>
              </p:nvSpPr>
              <p:spPr>
                <a:xfrm>
                  <a:off x="8787027" y="2714200"/>
                  <a:ext cx="35280" cy="51908"/>
                </a:xfrm>
                <a:custGeom>
                  <a:avLst/>
                  <a:gdLst>
                    <a:gd name="connsiteX0" fmla="*/ 32736 w 47102"/>
                    <a:gd name="connsiteY0" fmla="*/ 0 h 69302"/>
                    <a:gd name="connsiteX1" fmla="*/ 0 w 47102"/>
                    <a:gd name="connsiteY1" fmla="*/ 8430 h 69302"/>
                    <a:gd name="connsiteX2" fmla="*/ 13980 w 47102"/>
                    <a:gd name="connsiteY2" fmla="*/ 69302 h 69302"/>
                    <a:gd name="connsiteX3" fmla="*/ 47103 w 47102"/>
                    <a:gd name="connsiteY3" fmla="*/ 62593 h 69302"/>
                    <a:gd name="connsiteX4" fmla="*/ 32736 w 47102"/>
                    <a:gd name="connsiteY4" fmla="*/ 0 h 69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2" h="69302">
                      <a:moveTo>
                        <a:pt x="32736" y="0"/>
                      </a:moveTo>
                      <a:lnTo>
                        <a:pt x="0" y="8430"/>
                      </a:lnTo>
                      <a:cubicBezTo>
                        <a:pt x="5163" y="28522"/>
                        <a:pt x="9870" y="49035"/>
                        <a:pt x="13980" y="69302"/>
                      </a:cubicBezTo>
                      <a:lnTo>
                        <a:pt x="47103" y="62593"/>
                      </a:lnTo>
                      <a:cubicBezTo>
                        <a:pt x="42923" y="41729"/>
                        <a:pt x="38075" y="20654"/>
                        <a:pt x="32736"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75" name="Freeform: Shape 282">
                  <a:extLst>
                    <a:ext uri="{FF2B5EF4-FFF2-40B4-BE49-F238E27FC236}">
                      <a16:creationId xmlns="" xmlns:a16="http://schemas.microsoft.com/office/drawing/2014/main" id="{82AF4185-73AA-69FF-23F4-FA7691EB7891}"/>
                    </a:ext>
                  </a:extLst>
                </p:cNvPr>
                <p:cNvSpPr/>
                <p:nvPr/>
              </p:nvSpPr>
              <p:spPr>
                <a:xfrm>
                  <a:off x="8918030" y="3356989"/>
                  <a:ext cx="45015" cy="53723"/>
                </a:xfrm>
                <a:custGeom>
                  <a:avLst/>
                  <a:gdLst>
                    <a:gd name="connsiteX0" fmla="*/ 0 w 60099"/>
                    <a:gd name="connsiteY0" fmla="*/ 15525 h 71725"/>
                    <a:gd name="connsiteX1" fmla="*/ 30946 w 60099"/>
                    <a:gd name="connsiteY1" fmla="*/ 71726 h 71725"/>
                    <a:gd name="connsiteX2" fmla="*/ 60100 w 60099"/>
                    <a:gd name="connsiteY2" fmla="*/ 54655 h 71725"/>
                    <a:gd name="connsiteX3" fmla="*/ 30032 w 60099"/>
                    <a:gd name="connsiteY3" fmla="*/ 0 h 71725"/>
                    <a:gd name="connsiteX4" fmla="*/ 0 w 60099"/>
                    <a:gd name="connsiteY4" fmla="*/ 15525 h 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9" h="71725">
                      <a:moveTo>
                        <a:pt x="0" y="15525"/>
                      </a:moveTo>
                      <a:cubicBezTo>
                        <a:pt x="9765" y="34388"/>
                        <a:pt x="20163" y="53285"/>
                        <a:pt x="30946" y="71726"/>
                      </a:cubicBezTo>
                      <a:lnTo>
                        <a:pt x="60100" y="54655"/>
                      </a:lnTo>
                      <a:cubicBezTo>
                        <a:pt x="49633" y="36741"/>
                        <a:pt x="39482" y="18371"/>
                        <a:pt x="30032" y="0"/>
                      </a:cubicBezTo>
                      <a:lnTo>
                        <a:pt x="0" y="15525"/>
                      </a:ln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sp>
              <p:nvSpPr>
                <p:cNvPr id="76" name="Freeform: Shape 283">
                  <a:extLst>
                    <a:ext uri="{FF2B5EF4-FFF2-40B4-BE49-F238E27FC236}">
                      <a16:creationId xmlns="" xmlns:a16="http://schemas.microsoft.com/office/drawing/2014/main" id="{AC5DBAA8-CB63-0B26-C170-E3368D1E519F}"/>
                    </a:ext>
                  </a:extLst>
                </p:cNvPr>
                <p:cNvSpPr/>
                <p:nvPr/>
              </p:nvSpPr>
              <p:spPr>
                <a:xfrm>
                  <a:off x="8878387" y="3271912"/>
                  <a:ext cx="41726" cy="53460"/>
                </a:xfrm>
                <a:custGeom>
                  <a:avLst/>
                  <a:gdLst>
                    <a:gd name="connsiteX0" fmla="*/ 31472 w 55708"/>
                    <a:gd name="connsiteY0" fmla="*/ 0 h 71374"/>
                    <a:gd name="connsiteX1" fmla="*/ 0 w 55708"/>
                    <a:gd name="connsiteY1" fmla="*/ 12294 h 71374"/>
                    <a:gd name="connsiteX2" fmla="*/ 24903 w 55708"/>
                    <a:gd name="connsiteY2" fmla="*/ 71375 h 71374"/>
                    <a:gd name="connsiteX3" fmla="*/ 55708 w 55708"/>
                    <a:gd name="connsiteY3" fmla="*/ 57430 h 71374"/>
                    <a:gd name="connsiteX4" fmla="*/ 31472 w 55708"/>
                    <a:gd name="connsiteY4" fmla="*/ 0 h 71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08" h="71374">
                      <a:moveTo>
                        <a:pt x="31472" y="0"/>
                      </a:moveTo>
                      <a:lnTo>
                        <a:pt x="0" y="12294"/>
                      </a:lnTo>
                      <a:cubicBezTo>
                        <a:pt x="7727" y="32069"/>
                        <a:pt x="16087" y="51950"/>
                        <a:pt x="24903" y="71375"/>
                      </a:cubicBezTo>
                      <a:lnTo>
                        <a:pt x="55708" y="57430"/>
                      </a:lnTo>
                      <a:cubicBezTo>
                        <a:pt x="47138" y="38568"/>
                        <a:pt x="38989" y="19249"/>
                        <a:pt x="31472" y="0"/>
                      </a:cubicBezTo>
                      <a:close/>
                    </a:path>
                  </a:pathLst>
                </a:custGeom>
                <a:solidFill>
                  <a:srgbClr val="4D4D4D"/>
                </a:solidFill>
                <a:ln w="3513" cap="flat">
                  <a:noFill/>
                  <a:prstDash val="solid"/>
                  <a:miter/>
                </a:ln>
              </p:spPr>
              <p:txBody>
                <a:bodyPr rtlCol="0" anchor="t"/>
                <a:lstStyle/>
                <a:p>
                  <a:endParaRPr lang="en-US" sz="1600" baseline="-25000" dirty="0">
                    <a:latin typeface="Arial" panose="020B0604020202020204" pitchFamily="34" charset="0"/>
                    <a:cs typeface="Arial" panose="020B0604020202020204" pitchFamily="34" charset="0"/>
                  </a:endParaRPr>
                </a:p>
              </p:txBody>
            </p:sp>
          </p:grpSp>
        </p:grpSp>
        <p:sp>
          <p:nvSpPr>
            <p:cNvPr id="27" name="TextBox 26"/>
            <p:cNvSpPr txBox="1"/>
            <p:nvPr/>
          </p:nvSpPr>
          <p:spPr>
            <a:xfrm>
              <a:off x="8201851" y="3322364"/>
              <a:ext cx="964456" cy="632025"/>
            </a:xfrm>
            <a:prstGeom prst="rect">
              <a:avLst/>
            </a:prstGeom>
            <a:noFill/>
          </p:spPr>
          <p:txBody>
            <a:bodyPr wrap="square" rtlCol="0">
              <a:spAutoFit/>
            </a:bodyPr>
            <a:lstStyle/>
            <a:p>
              <a:pPr algn="ctr"/>
              <a:r>
                <a:rPr lang="ar-EG" b="1" dirty="0">
                  <a:solidFill>
                    <a:schemeClr val="bg1"/>
                  </a:solidFill>
                </a:rPr>
                <a:t> مناسبة حجم الرسم المتحرك على الشاشة.</a:t>
              </a:r>
              <a:endParaRPr lang="ar-EG" b="1" dirty="0">
                <a:solidFill>
                  <a:schemeClr val="bg1"/>
                </a:solidFill>
              </a:endParaRPr>
            </a:p>
          </p:txBody>
        </p:sp>
        <p:sp>
          <p:nvSpPr>
            <p:cNvPr id="28" name="TextBox 27"/>
            <p:cNvSpPr txBox="1"/>
            <p:nvPr/>
          </p:nvSpPr>
          <p:spPr>
            <a:xfrm>
              <a:off x="6355223" y="3373842"/>
              <a:ext cx="1009006" cy="632025"/>
            </a:xfrm>
            <a:prstGeom prst="rect">
              <a:avLst/>
            </a:prstGeom>
            <a:noFill/>
          </p:spPr>
          <p:txBody>
            <a:bodyPr wrap="square" rtlCol="0">
              <a:spAutoFit/>
            </a:bodyPr>
            <a:lstStyle/>
            <a:p>
              <a:pPr algn="ctr"/>
              <a:r>
                <a:rPr lang="ar-EG" b="1" dirty="0">
                  <a:solidFill>
                    <a:schemeClr val="bg1"/>
                  </a:solidFill>
                </a:rPr>
                <a:t>انسيابية حركة الرسوم المتحركة.</a:t>
              </a:r>
              <a:endParaRPr lang="ar-EG" b="1" dirty="0">
                <a:solidFill>
                  <a:schemeClr val="bg1"/>
                </a:solidFill>
              </a:endParaRPr>
            </a:p>
          </p:txBody>
        </p:sp>
        <p:sp>
          <p:nvSpPr>
            <p:cNvPr id="29" name="TextBox 28"/>
            <p:cNvSpPr txBox="1"/>
            <p:nvPr/>
          </p:nvSpPr>
          <p:spPr>
            <a:xfrm>
              <a:off x="4473425" y="3344816"/>
              <a:ext cx="1080697" cy="632025"/>
            </a:xfrm>
            <a:prstGeom prst="rect">
              <a:avLst/>
            </a:prstGeom>
            <a:noFill/>
          </p:spPr>
          <p:txBody>
            <a:bodyPr wrap="square" rtlCol="0">
              <a:spAutoFit/>
            </a:bodyPr>
            <a:lstStyle/>
            <a:p>
              <a:pPr algn="ctr"/>
              <a:r>
                <a:rPr lang="ar-EG" b="1" dirty="0">
                  <a:solidFill>
                    <a:schemeClr val="bg1"/>
                  </a:solidFill>
                </a:rPr>
                <a:t>تزامن الرسوم المتحركة مع التعليق الصوتي.</a:t>
              </a:r>
              <a:endParaRPr lang="ar-EG" b="1" dirty="0">
                <a:solidFill>
                  <a:schemeClr val="bg1"/>
                </a:solidFill>
              </a:endParaRPr>
            </a:p>
          </p:txBody>
        </p:sp>
        <p:sp>
          <p:nvSpPr>
            <p:cNvPr id="30" name="TextBox 29"/>
            <p:cNvSpPr txBox="1"/>
            <p:nvPr/>
          </p:nvSpPr>
          <p:spPr>
            <a:xfrm>
              <a:off x="2658070" y="3187003"/>
              <a:ext cx="1025705" cy="1011240"/>
            </a:xfrm>
            <a:prstGeom prst="rect">
              <a:avLst/>
            </a:prstGeom>
            <a:noFill/>
          </p:spPr>
          <p:txBody>
            <a:bodyPr wrap="square" rtlCol="0">
              <a:spAutoFit/>
            </a:bodyPr>
            <a:lstStyle/>
            <a:p>
              <a:pPr algn="ctr"/>
              <a:r>
                <a:rPr lang="ar-EG" b="1" dirty="0">
                  <a:solidFill>
                    <a:schemeClr val="accent1"/>
                  </a:solidFill>
                </a:rPr>
                <a:t>تجنب إعادة استخدام الرسم المتحرك أكثر من مرة منعاً لتشتت الانتباه.</a:t>
              </a:r>
            </a:p>
          </p:txBody>
        </p:sp>
      </p:grpSp>
    </p:spTree>
    <p:extLst>
      <p:ext uri="{BB962C8B-B14F-4D97-AF65-F5344CB8AC3E}">
        <p14:creationId xmlns:p14="http://schemas.microsoft.com/office/powerpoint/2010/main" val="20654207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Graphic 8">
            <a:extLst>
              <a:ext uri="{FF2B5EF4-FFF2-40B4-BE49-F238E27FC236}">
                <a16:creationId xmlns="" xmlns:a16="http://schemas.microsoft.com/office/drawing/2014/main" id="{743C33FA-CED3-77C7-F221-9C51BD20A55B}"/>
              </a:ext>
            </a:extLst>
          </p:cNvPr>
          <p:cNvPicPr>
            <a:picLocks noChangeAspect="1"/>
          </p:cNvPicPr>
          <p:nvPr/>
        </p:nvPicPr>
        <p:blipFill>
          <a:blip r:embed="rId2">
            <a:extLst>
              <a:ext uri="{96DAC541-7B7A-43D3-8B79-37D633B846F1}">
                <asvg:svgBlip xmlns="" xmlns:asvg="http://schemas.microsoft.com/office/drawing/2016/SVG/main" r:embed="rId5"/>
              </a:ext>
            </a:extLst>
          </a:blip>
          <a:stretch>
            <a:fillRect/>
          </a:stretch>
        </p:blipFill>
        <p:spPr>
          <a:xfrm>
            <a:off x="622212" y="1500034"/>
            <a:ext cx="5115035" cy="4907956"/>
          </a:xfrm>
          <a:prstGeom prst="rect">
            <a:avLst/>
          </a:prstGeom>
        </p:spPr>
      </p:pic>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6">
            <a:extLst>
              <a:ext uri="{96DAC541-7B7A-43D3-8B79-37D633B846F1}">
                <asvg:svgBlip xmlns:asvg="http://schemas.microsoft.com/office/drawing/2016/SVG/main" xmlns=""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9909810" y="777076"/>
            <a:ext cx="2305050" cy="126778"/>
          </a:xfrm>
          <a:prstGeom prst="rect">
            <a:avLst/>
          </a:prstGeom>
        </p:spPr>
      </p:pic>
      <p:sp>
        <p:nvSpPr>
          <p:cNvPr id="11" name="Title 1">
            <a:extLst>
              <a:ext uri="{FF2B5EF4-FFF2-40B4-BE49-F238E27FC236}">
                <a16:creationId xmlns:a16="http://schemas.microsoft.com/office/drawing/2014/main" xmlns=""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a:t>
            </a:r>
            <a:r>
              <a:rPr lang="en-US" sz="3500" b="1" dirty="0" smtClean="0">
                <a:latin typeface="Arial" panose="020B0604020202020204" pitchFamily="34" charset="0"/>
                <a:cs typeface="Arial" panose="020B0604020202020204" pitchFamily="34" charset="0"/>
              </a:rPr>
              <a:t>2-4</a:t>
            </a:r>
            <a:r>
              <a:rPr lang="ar-EG" sz="3500" b="1" dirty="0" smtClean="0">
                <a:latin typeface="Arial" panose="020B0604020202020204" pitchFamily="34" charset="0"/>
                <a:cs typeface="Arial" panose="020B0604020202020204" pitchFamily="34" charset="0"/>
              </a:rPr>
              <a:t>)</a:t>
            </a:r>
            <a:endParaRPr lang="ar-EG" sz="3500" b="1" dirty="0">
              <a:latin typeface="Arial" panose="020B0604020202020204" pitchFamily="34" charset="0"/>
              <a:cs typeface="Arial" panose="020B0604020202020204" pitchFamily="34" charset="0"/>
            </a:endParaRPr>
          </a:p>
        </p:txBody>
      </p:sp>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6">
            <a:extLst>
              <a:ext uri="{96DAC541-7B7A-43D3-8B79-37D633B846F1}">
                <asvg:svgBlip xmlns:asvg="http://schemas.microsoft.com/office/drawing/2016/SVG/main" xmlns=""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a16="http://schemas.microsoft.com/office/drawing/2014/main" xmlns="" id="{9627FEFF-DA7A-9C67-6BD6-710A0FB605CD}"/>
              </a:ext>
            </a:extLst>
          </p:cNvPr>
          <p:cNvSpPr/>
          <p:nvPr/>
        </p:nvSpPr>
        <p:spPr>
          <a:xfrm>
            <a:off x="2491099" y="3660207"/>
            <a:ext cx="7564714"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إعداد مقترحات وتوصيات لمشروع تخرج نوعي مميّز</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3" name="Group 12">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 xmlns:a16="http://schemas.microsoft.com/office/drawing/2014/main" id="{9AF9C5CE-4CD9-132B-DFE5-19B5356E07B0}"/>
                </a:ext>
              </a:extLst>
            </p:cNvPr>
            <p:cNvPicPr>
              <a:picLocks noChangeAspect="1"/>
            </p:cNvPicPr>
            <p:nvPr/>
          </p:nvPicPr>
          <p:blipFill>
            <a:blip r:embed="rId9">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17" name="Rectangle: Rounded Corners 57">
            <a:extLst>
              <a:ext uri="{FF2B5EF4-FFF2-40B4-BE49-F238E27FC236}">
                <a16:creationId xmlns:a16="http://schemas.microsoft.com/office/drawing/2014/main" xmlns="" id="{5461BC0D-E363-E515-A7D8-E2BF6948503E}"/>
              </a:ext>
            </a:extLst>
          </p:cNvPr>
          <p:cNvSpPr/>
          <p:nvPr/>
        </p:nvSpPr>
        <p:spPr>
          <a:xfrm>
            <a:off x="5559894" y="4877954"/>
            <a:ext cx="1889090" cy="413111"/>
          </a:xfrm>
          <a:prstGeom prst="roundRect">
            <a:avLst>
              <a:gd name="adj" fmla="val 50000"/>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b="1" dirty="0" smtClean="0">
                <a:latin typeface="Arial" panose="020B0604020202020204" pitchFamily="34" charset="0"/>
                <a:cs typeface="Arial" panose="020B0604020202020204" pitchFamily="34" charset="0"/>
              </a:rPr>
              <a:t>فردي - جماعي </a:t>
            </a:r>
            <a:endParaRPr lang="ar-EG" b="1" dirty="0">
              <a:latin typeface="Arial" panose="020B0604020202020204" pitchFamily="34" charset="0"/>
              <a:cs typeface="Arial" panose="020B0604020202020204" pitchFamily="34" charset="0"/>
            </a:endParaRPr>
          </a:p>
        </p:txBody>
      </p:sp>
      <p:pic>
        <p:nvPicPr>
          <p:cNvPr id="22" name="Picture 2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870486" y="1993203"/>
            <a:ext cx="1267905" cy="1410138"/>
          </a:xfrm>
          <a:prstGeom prst="rect">
            <a:avLst/>
          </a:prstGeom>
        </p:spPr>
      </p:pic>
    </p:spTree>
    <p:extLst>
      <p:ext uri="{BB962C8B-B14F-4D97-AF65-F5344CB8AC3E}">
        <p14:creationId xmlns:p14="http://schemas.microsoft.com/office/powerpoint/2010/main" val="14692907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a16="http://schemas.microsoft.com/office/drawing/2014/main" xmlns="" id="{9627FEFF-DA7A-9C67-6BD6-710A0FB605CD}"/>
              </a:ext>
            </a:extLst>
          </p:cNvPr>
          <p:cNvSpPr/>
          <p:nvPr/>
        </p:nvSpPr>
        <p:spPr>
          <a:xfrm>
            <a:off x="437745" y="1541897"/>
            <a:ext cx="10866508"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اقترح أحد موضوعات مشروع التخرج، ثم اقترح توصيات ومقترحات لهذا المشروع</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12" name="Rectangle 11"/>
          <p:cNvSpPr/>
          <p:nvPr/>
        </p:nvSpPr>
        <p:spPr>
          <a:xfrm>
            <a:off x="1420950" y="3072406"/>
            <a:ext cx="9961124" cy="400494"/>
          </a:xfrm>
          <a:prstGeom prst="rect">
            <a:avLst/>
          </a:prstGeom>
        </p:spPr>
        <p:txBody>
          <a:bodyPr wrap="square">
            <a:spAutoFit/>
          </a:bodyPr>
          <a:lstStyle/>
          <a:p>
            <a:pPr marL="685800" algn="ctr" rtl="1">
              <a:lnSpc>
                <a:spcPct val="115000"/>
              </a:lnSpc>
              <a:spcAft>
                <a:spcPts val="1000"/>
              </a:spcAft>
            </a:pPr>
            <a:r>
              <a:rPr lang="ar-EG" dirty="0" smtClean="0">
                <a:solidFill>
                  <a:schemeClr val="accent1"/>
                </a:solidFill>
                <a:latin typeface="Calibri"/>
                <a:ea typeface="Calibri"/>
                <a:cs typeface="Simplified Arabic"/>
              </a:rPr>
              <a:t>............................................................................................................................</a:t>
            </a:r>
            <a:endParaRPr lang="en-US" sz="1400" dirty="0">
              <a:solidFill>
                <a:schemeClr val="accent1"/>
              </a:solidFill>
              <a:latin typeface="Calibri"/>
              <a:ea typeface="Calibri"/>
            </a:endParaRPr>
          </a:p>
        </p:txBody>
      </p:sp>
      <p:sp>
        <p:nvSpPr>
          <p:cNvPr id="6" name="TextBox 5">
            <a:extLst>
              <a:ext uri="{FF2B5EF4-FFF2-40B4-BE49-F238E27FC236}">
                <a16:creationId xmlns:a16="http://schemas.microsoft.com/office/drawing/2014/main" xmlns="" id="{51448989-1583-B986-C371-5E96A303CF98}"/>
              </a:ext>
            </a:extLst>
          </p:cNvPr>
          <p:cNvSpPr txBox="1"/>
          <p:nvPr/>
        </p:nvSpPr>
        <p:spPr>
          <a:xfrm>
            <a:off x="4928135" y="2610851"/>
            <a:ext cx="6199320" cy="400110"/>
          </a:xfrm>
          <a:prstGeom prst="rect">
            <a:avLst/>
          </a:prstGeom>
          <a:noFill/>
        </p:spPr>
        <p:txBody>
          <a:bodyPr wrap="square">
            <a:spAutoFit/>
          </a:bodyPr>
          <a:lstStyle/>
          <a:p>
            <a:pPr marL="457200" indent="-457200" algn="just" rtl="1">
              <a:buFont typeface="Wingdings" pitchFamily="2" charset="2"/>
              <a:buChar char="§"/>
            </a:pPr>
            <a:r>
              <a:rPr lang="ar-EG" sz="2000" b="1" dirty="0" smtClean="0">
                <a:latin typeface="Arial" panose="020B0604020202020204" pitchFamily="34" charset="0"/>
                <a:cs typeface="Arial" panose="020B0604020202020204" pitchFamily="34" charset="0"/>
              </a:rPr>
              <a:t>الموضوع</a:t>
            </a:r>
            <a:endParaRPr lang="ar-EG" sz="2000" b="1"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xmlns="" id="{51448989-1583-B986-C371-5E96A303CF98}"/>
              </a:ext>
            </a:extLst>
          </p:cNvPr>
          <p:cNvSpPr txBox="1"/>
          <p:nvPr/>
        </p:nvSpPr>
        <p:spPr>
          <a:xfrm>
            <a:off x="4928135" y="4702301"/>
            <a:ext cx="6199320" cy="400110"/>
          </a:xfrm>
          <a:prstGeom prst="rect">
            <a:avLst/>
          </a:prstGeom>
          <a:noFill/>
        </p:spPr>
        <p:txBody>
          <a:bodyPr wrap="square">
            <a:spAutoFit/>
          </a:bodyPr>
          <a:lstStyle/>
          <a:p>
            <a:pPr marL="457200" indent="-457200" algn="just" rtl="1">
              <a:buFont typeface="Wingdings" pitchFamily="2" charset="2"/>
              <a:buChar char="§"/>
            </a:pPr>
            <a:r>
              <a:rPr lang="ar-EG" sz="2000" b="1" dirty="0" smtClean="0">
                <a:latin typeface="Arial" panose="020B0604020202020204" pitchFamily="34" charset="0"/>
                <a:cs typeface="Arial" panose="020B0604020202020204" pitchFamily="34" charset="0"/>
              </a:rPr>
              <a:t>التوصيات</a:t>
            </a:r>
            <a:endParaRPr lang="ar-EG" sz="2000" b="1" dirty="0">
              <a:latin typeface="Arial" panose="020B0604020202020204" pitchFamily="34" charset="0"/>
              <a:cs typeface="Arial" panose="020B0604020202020204" pitchFamily="34" charset="0"/>
            </a:endParaRPr>
          </a:p>
        </p:txBody>
      </p:sp>
      <p:sp>
        <p:nvSpPr>
          <p:cNvPr id="8" name="Rectangle 7"/>
          <p:cNvSpPr/>
          <p:nvPr/>
        </p:nvSpPr>
        <p:spPr>
          <a:xfrm>
            <a:off x="1420950" y="5208680"/>
            <a:ext cx="9961124" cy="1037592"/>
          </a:xfrm>
          <a:prstGeom prst="rect">
            <a:avLst/>
          </a:prstGeom>
        </p:spPr>
        <p:txBody>
          <a:bodyPr wrap="square">
            <a:spAutoFit/>
          </a:bodyPr>
          <a:lstStyle/>
          <a:p>
            <a:pPr marL="685800" algn="ctr" rtl="1">
              <a:lnSpc>
                <a:spcPct val="115000"/>
              </a:lnSpc>
              <a:spcAft>
                <a:spcPts val="1000"/>
              </a:spcAft>
            </a:pPr>
            <a:r>
              <a:rPr lang="ar-EG" dirty="0" smtClean="0">
                <a:solidFill>
                  <a:schemeClr val="accent1"/>
                </a:solidFill>
                <a:latin typeface="Calibri"/>
                <a:ea typeface="Calibri"/>
                <a:cs typeface="Simplified Arabic"/>
              </a:rPr>
              <a:t>....................................................................................................................................................................................................................................................................................................................................................................................</a:t>
            </a:r>
            <a:endParaRPr lang="en-US" sz="1400" dirty="0">
              <a:solidFill>
                <a:schemeClr val="accent1"/>
              </a:solidFill>
              <a:latin typeface="Calibri"/>
              <a:ea typeface="Calibri"/>
            </a:endParaRPr>
          </a:p>
        </p:txBody>
      </p:sp>
      <p:sp>
        <p:nvSpPr>
          <p:cNvPr id="9" name="Rectangle 8"/>
          <p:cNvSpPr/>
          <p:nvPr/>
        </p:nvSpPr>
        <p:spPr>
          <a:xfrm>
            <a:off x="1420950" y="4071109"/>
            <a:ext cx="9961124" cy="400494"/>
          </a:xfrm>
          <a:prstGeom prst="rect">
            <a:avLst/>
          </a:prstGeom>
        </p:spPr>
        <p:txBody>
          <a:bodyPr wrap="square">
            <a:spAutoFit/>
          </a:bodyPr>
          <a:lstStyle/>
          <a:p>
            <a:pPr marL="685800" algn="ctr" rtl="1">
              <a:lnSpc>
                <a:spcPct val="115000"/>
              </a:lnSpc>
              <a:spcAft>
                <a:spcPts val="1000"/>
              </a:spcAft>
            </a:pPr>
            <a:r>
              <a:rPr lang="ar-EG" dirty="0" smtClean="0">
                <a:solidFill>
                  <a:schemeClr val="accent1"/>
                </a:solidFill>
                <a:latin typeface="Calibri"/>
                <a:ea typeface="Calibri"/>
                <a:cs typeface="Simplified Arabic"/>
              </a:rPr>
              <a:t>............................................................................................................................</a:t>
            </a:r>
            <a:endParaRPr lang="en-US" sz="1400" dirty="0">
              <a:solidFill>
                <a:schemeClr val="accent1"/>
              </a:solidFill>
              <a:latin typeface="Calibri"/>
              <a:ea typeface="Calibri"/>
            </a:endParaRPr>
          </a:p>
        </p:txBody>
      </p:sp>
      <p:sp>
        <p:nvSpPr>
          <p:cNvPr id="10" name="TextBox 9">
            <a:extLst>
              <a:ext uri="{FF2B5EF4-FFF2-40B4-BE49-F238E27FC236}">
                <a16:creationId xmlns:a16="http://schemas.microsoft.com/office/drawing/2014/main" xmlns="" id="{51448989-1583-B986-C371-5E96A303CF98}"/>
              </a:ext>
            </a:extLst>
          </p:cNvPr>
          <p:cNvSpPr txBox="1"/>
          <p:nvPr/>
        </p:nvSpPr>
        <p:spPr>
          <a:xfrm>
            <a:off x="4928135" y="3570642"/>
            <a:ext cx="6199320" cy="400110"/>
          </a:xfrm>
          <a:prstGeom prst="rect">
            <a:avLst/>
          </a:prstGeom>
          <a:noFill/>
        </p:spPr>
        <p:txBody>
          <a:bodyPr wrap="square">
            <a:spAutoFit/>
          </a:bodyPr>
          <a:lstStyle/>
          <a:p>
            <a:pPr marL="457200" indent="-457200" algn="just" rtl="1">
              <a:buFont typeface="Wingdings" pitchFamily="2" charset="2"/>
              <a:buChar char="§"/>
            </a:pPr>
            <a:r>
              <a:rPr lang="ar-EG" sz="2000" b="1" dirty="0" smtClean="0">
                <a:latin typeface="Arial" panose="020B0604020202020204" pitchFamily="34" charset="0"/>
                <a:cs typeface="Arial" panose="020B0604020202020204" pitchFamily="34" charset="0"/>
              </a:rPr>
              <a:t>المقترحات</a:t>
            </a:r>
            <a:endParaRPr lang="ar-EG"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00802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نشرة رقم ( 4/ 2/1 </a:t>
            </a:r>
            <a:r>
              <a:rPr lang="ar-EG" sz="3500" b="1" dirty="0" smtClean="0">
                <a:latin typeface="Arial" panose="020B0604020202020204" pitchFamily="34" charset="0"/>
                <a:cs typeface="Arial" panose="020B0604020202020204" pitchFamily="34" charset="0"/>
              </a:rPr>
              <a:t>)</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16" name="Rectangle: Rounded Corners 15">
            <a:extLst>
              <a:ext uri="{FF2B5EF4-FFF2-40B4-BE49-F238E27FC236}">
                <a16:creationId xmlns:a16="http://schemas.microsoft.com/office/drawing/2014/main" xmlns="" id="{9627FEFF-DA7A-9C67-6BD6-710A0FB605CD}"/>
              </a:ext>
            </a:extLst>
          </p:cNvPr>
          <p:cNvSpPr/>
          <p:nvPr/>
        </p:nvSpPr>
        <p:spPr>
          <a:xfrm>
            <a:off x="4188823" y="1696499"/>
            <a:ext cx="7497169"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إعداد مقترحات وتوصيات لمشروع تخرج نوعي مميّز.</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138" name="TextBox 137">
            <a:extLst>
              <a:ext uri="{FF2B5EF4-FFF2-40B4-BE49-F238E27FC236}">
                <a16:creationId xmlns="" xmlns:a16="http://schemas.microsoft.com/office/drawing/2014/main" id="{51448989-1583-B986-C371-5E96A303CF98}"/>
              </a:ext>
            </a:extLst>
          </p:cNvPr>
          <p:cNvSpPr txBox="1"/>
          <p:nvPr/>
        </p:nvSpPr>
        <p:spPr>
          <a:xfrm>
            <a:off x="5194570" y="3017474"/>
            <a:ext cx="6383522" cy="2400657"/>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solidFill>
                  <a:schemeClr val="accent4">
                    <a:lumMod val="50000"/>
                  </a:schemeClr>
                </a:solidFill>
                <a:latin typeface="Arial" panose="020B0604020202020204" pitchFamily="34" charset="0"/>
                <a:cs typeface="Arial" panose="020B0604020202020204" pitchFamily="34" charset="0"/>
              </a:rPr>
              <a:t>التوصيات التي يقدمها البحث لحل المشكلة:</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وهي النقاط والجوانب التي يرى الباحث ضرورة سردها، بضوء الاستنتاجات التي توصل إليها .</a:t>
            </a:r>
          </a:p>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وعلى الباحث أن يأخذ عدداً من الأمور بنظر الاعتبار عند ذكره للتوصيات أو المقترحات وهي كالآتي:</a:t>
            </a:r>
          </a:p>
        </p:txBody>
      </p:sp>
      <p:pic>
        <p:nvPicPr>
          <p:cNvPr id="2" name="Picture 1"/>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90086" y="2280700"/>
            <a:ext cx="5198080" cy="3874203"/>
          </a:xfrm>
          <a:prstGeom prst="rect">
            <a:avLst/>
          </a:prstGeom>
        </p:spPr>
      </p:pic>
    </p:spTree>
    <p:extLst>
      <p:ext uri="{BB962C8B-B14F-4D97-AF65-F5344CB8AC3E}">
        <p14:creationId xmlns:p14="http://schemas.microsoft.com/office/powerpoint/2010/main" val="32524362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D0BEDC8B-CDEC-D091-E54C-7EF60E4199B3}"/>
              </a:ext>
            </a:extLst>
          </p:cNvPr>
          <p:cNvPicPr>
            <a:picLocks noChangeAspect="1"/>
          </p:cNvPicPr>
          <p:nvPr/>
        </p:nvPicPr>
        <p:blipFill rotWithShape="1">
          <a:blip r:embed="rId2">
            <a:extLst>
              <a:ext uri="{28A0092B-C50C-407E-A947-70E740481C1C}">
                <a14:useLocalDpi xmlns:a14="http://schemas.microsoft.com/office/drawing/2010/main" val="0"/>
              </a:ext>
            </a:extLst>
          </a:blip>
          <a:srcRect t="8340" r="482" b="7859"/>
          <a:stretch/>
        </p:blipFill>
        <p:spPr>
          <a:xfrm>
            <a:off x="0" y="0"/>
            <a:ext cx="12192000" cy="6858000"/>
          </a:xfrm>
          <a:prstGeom prst="rect">
            <a:avLst/>
          </a:prstGeom>
        </p:spPr>
      </p:pic>
      <p:sp>
        <p:nvSpPr>
          <p:cNvPr id="4" name="Rectangle 3">
            <a:extLst>
              <a:ext uri="{FF2B5EF4-FFF2-40B4-BE49-F238E27FC236}">
                <a16:creationId xmlns:a16="http://schemas.microsoft.com/office/drawing/2014/main" xmlns="" id="{9FA7B012-B67D-691B-1355-4E11D494248A}"/>
              </a:ext>
            </a:extLst>
          </p:cNvPr>
          <p:cNvSpPr/>
          <p:nvPr/>
        </p:nvSpPr>
        <p:spPr>
          <a:xfrm rot="10800000">
            <a:off x="0" y="0"/>
            <a:ext cx="12192000" cy="6858000"/>
          </a:xfrm>
          <a:prstGeom prst="rect">
            <a:avLst/>
          </a:prstGeom>
          <a:gradFill flip="none" rotWithShape="1">
            <a:gsLst>
              <a:gs pos="0">
                <a:srgbClr val="00483F"/>
              </a:gs>
              <a:gs pos="91000">
                <a:srgbClr val="00483F">
                  <a:alpha val="0"/>
                </a:srgbClr>
              </a:gs>
            </a:gsLst>
            <a:lin ang="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a:extLst>
              <a:ext uri="{FF2B5EF4-FFF2-40B4-BE49-F238E27FC236}">
                <a16:creationId xmlns:a16="http://schemas.microsoft.com/office/drawing/2014/main" xmlns="" id="{8035A629-2B98-D6A9-C938-1302B4FCA349}"/>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rot="5400000">
            <a:off x="10232707" y="3365611"/>
            <a:ext cx="3791808" cy="126778"/>
          </a:xfrm>
          <a:prstGeom prst="rect">
            <a:avLst/>
          </a:prstGeom>
        </p:spPr>
      </p:pic>
      <p:grpSp>
        <p:nvGrpSpPr>
          <p:cNvPr id="9" name="Group 8">
            <a:extLst>
              <a:ext uri="{FF2B5EF4-FFF2-40B4-BE49-F238E27FC236}">
                <a16:creationId xmlns:a16="http://schemas.microsoft.com/office/drawing/2014/main" xmlns="" id="{92B9CF2F-58C2-90A3-F9B7-78560722DEDA}"/>
              </a:ext>
            </a:extLst>
          </p:cNvPr>
          <p:cNvGrpSpPr/>
          <p:nvPr/>
        </p:nvGrpSpPr>
        <p:grpSpPr>
          <a:xfrm>
            <a:off x="126181" y="104327"/>
            <a:ext cx="3098885" cy="585423"/>
            <a:chOff x="90086" y="408379"/>
            <a:chExt cx="3213534" cy="607082"/>
          </a:xfrm>
        </p:grpSpPr>
        <p:pic>
          <p:nvPicPr>
            <p:cNvPr id="10" name="Graphic 9">
              <a:extLst>
                <a:ext uri="{FF2B5EF4-FFF2-40B4-BE49-F238E27FC236}">
                  <a16:creationId xmlns:a16="http://schemas.microsoft.com/office/drawing/2014/main" xmlns="" id="{741A2B6A-AD6F-0970-1538-DAF1A3BB080C}"/>
                </a:ext>
              </a:extLst>
            </p:cNvPr>
            <p:cNvPicPr>
              <a:picLocks noChangeAspect="1"/>
            </p:cNvPicPr>
            <p:nvPr/>
          </p:nvPicPr>
          <p:blipFill>
            <a:blip r:embed="rId5">
              <a:lum bright="70000" contrast="-70000"/>
              <a:extLst>
                <a:ext uri="{96DAC541-7B7A-43D3-8B79-37D633B846F1}">
                  <asvg:svgBlip xmlns:asvg="http://schemas.microsoft.com/office/drawing/2016/SVG/main" xmlns="" r:embed="rId6"/>
                </a:ext>
              </a:extLst>
            </a:blip>
            <a:stretch>
              <a:fillRect/>
            </a:stretch>
          </p:blipFill>
          <p:spPr>
            <a:xfrm>
              <a:off x="1878027" y="446000"/>
              <a:ext cx="1425593" cy="562013"/>
            </a:xfrm>
            <a:prstGeom prst="rect">
              <a:avLst/>
            </a:prstGeom>
          </p:spPr>
        </p:pic>
        <p:pic>
          <p:nvPicPr>
            <p:cNvPr id="11" name="Graphic 10">
              <a:extLst>
                <a:ext uri="{FF2B5EF4-FFF2-40B4-BE49-F238E27FC236}">
                  <a16:creationId xmlns:a16="http://schemas.microsoft.com/office/drawing/2014/main" xmlns="" id="{5362A131-2A78-0877-8358-A7C13F960459}"/>
                </a:ext>
              </a:extLst>
            </p:cNvPr>
            <p:cNvPicPr>
              <a:picLocks noChangeAspect="1"/>
            </p:cNvPicPr>
            <p:nvPr/>
          </p:nvPicPr>
          <p:blipFill>
            <a:blip r:embed="rId7">
              <a:lum bright="70000" contrast="-70000"/>
              <a:extLst>
                <a:ext uri="{96DAC541-7B7A-43D3-8B79-37D633B846F1}">
                  <asvg:svgBlip xmlns:asvg="http://schemas.microsoft.com/office/drawing/2016/SVG/main" xmlns="" r:embed="rId8"/>
                </a:ext>
              </a:extLst>
            </a:blip>
            <a:stretch>
              <a:fillRect/>
            </a:stretch>
          </p:blipFill>
          <p:spPr>
            <a:xfrm>
              <a:off x="1050611" y="483266"/>
              <a:ext cx="1043200" cy="532195"/>
            </a:xfrm>
            <a:prstGeom prst="rect">
              <a:avLst/>
            </a:prstGeom>
          </p:spPr>
        </p:pic>
        <p:pic>
          <p:nvPicPr>
            <p:cNvPr id="12" name="Graphic 11">
              <a:extLst>
                <a:ext uri="{FF2B5EF4-FFF2-40B4-BE49-F238E27FC236}">
                  <a16:creationId xmlns:a16="http://schemas.microsoft.com/office/drawing/2014/main" xmlns="" id="{AD618DC4-F4F9-5CCD-0819-F0DA847E891A}"/>
                </a:ext>
              </a:extLst>
            </p:cNvPr>
            <p:cNvPicPr>
              <a:picLocks noChangeAspect="1"/>
            </p:cNvPicPr>
            <p:nvPr/>
          </p:nvPicPr>
          <p:blipFill>
            <a:blip r:embed="rId9">
              <a:lum bright="70000" contrast="-70000"/>
              <a:extLst>
                <a:ext uri="{96DAC541-7B7A-43D3-8B79-37D633B846F1}">
                  <asvg:svgBlip xmlns:asvg="http://schemas.microsoft.com/office/drawing/2016/SVG/main" xmlns="" r:embed="rId10"/>
                </a:ext>
              </a:extLst>
            </a:blip>
            <a:stretch>
              <a:fillRect/>
            </a:stretch>
          </p:blipFill>
          <p:spPr>
            <a:xfrm>
              <a:off x="90086" y="408379"/>
              <a:ext cx="877960" cy="589696"/>
            </a:xfrm>
            <a:prstGeom prst="rect">
              <a:avLst/>
            </a:prstGeom>
          </p:spPr>
        </p:pic>
      </p:grpSp>
      <p:sp>
        <p:nvSpPr>
          <p:cNvPr id="16" name="Rectangle: Rounded Corners 15">
            <a:extLst>
              <a:ext uri="{FF2B5EF4-FFF2-40B4-BE49-F238E27FC236}">
                <a16:creationId xmlns:a16="http://schemas.microsoft.com/office/drawing/2014/main" xmlns="" id="{9627FEFF-DA7A-9C67-6BD6-710A0FB605CD}"/>
              </a:ext>
            </a:extLst>
          </p:cNvPr>
          <p:cNvSpPr/>
          <p:nvPr/>
        </p:nvSpPr>
        <p:spPr>
          <a:xfrm>
            <a:off x="-1552074" y="5678905"/>
            <a:ext cx="4468530" cy="697832"/>
          </a:xfrm>
          <a:prstGeom prst="roundRect">
            <a:avLst>
              <a:gd name="adj" fmla="val 50000"/>
            </a:avLst>
          </a:prstGeom>
          <a:solidFill>
            <a:srgbClr val="00483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ar-EG" sz="4000" b="1" dirty="0" smtClean="0">
                <a:solidFill>
                  <a:schemeClr val="bg1"/>
                </a:solidFill>
                <a:latin typeface="Arial"/>
                <a:cs typeface="+mj-cs"/>
              </a:rPr>
              <a:t>   اليوم </a:t>
            </a:r>
            <a:r>
              <a:rPr lang="ar-EG" sz="4000" b="1" dirty="0" smtClean="0">
                <a:solidFill>
                  <a:schemeClr val="bg1"/>
                </a:solidFill>
                <a:latin typeface="Arial"/>
                <a:cs typeface="+mj-cs"/>
              </a:rPr>
              <a:t>الرابع</a:t>
            </a:r>
            <a:endParaRPr lang="en-US" sz="3600" b="1" dirty="0">
              <a:solidFill>
                <a:schemeClr val="bg1"/>
              </a:solidFill>
              <a:latin typeface="Arial"/>
              <a:cs typeface="+mj-cs"/>
            </a:endParaRPr>
          </a:p>
        </p:txBody>
      </p:sp>
      <p:pic>
        <p:nvPicPr>
          <p:cNvPr id="13" name="Picture 1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026843" y="-31661"/>
            <a:ext cx="8181502" cy="6059481"/>
          </a:xfrm>
          <a:prstGeom prst="rect">
            <a:avLst/>
          </a:prstGeom>
        </p:spPr>
      </p:pic>
    </p:spTree>
    <p:extLst>
      <p:ext uri="{BB962C8B-B14F-4D97-AF65-F5344CB8AC3E}">
        <p14:creationId xmlns:p14="http://schemas.microsoft.com/office/powerpoint/2010/main" val="4055137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grpSp>
        <p:nvGrpSpPr>
          <p:cNvPr id="17" name="Group 16">
            <a:extLst>
              <a:ext uri="{FF2B5EF4-FFF2-40B4-BE49-F238E27FC236}">
                <a16:creationId xmlns="" xmlns:a16="http://schemas.microsoft.com/office/drawing/2014/main" id="{9BCC0436-125A-18C3-70FA-59FB4C4EB068}"/>
              </a:ext>
            </a:extLst>
          </p:cNvPr>
          <p:cNvGrpSpPr/>
          <p:nvPr/>
        </p:nvGrpSpPr>
        <p:grpSpPr>
          <a:xfrm>
            <a:off x="805543" y="2416001"/>
            <a:ext cx="10611518" cy="2634194"/>
            <a:chOff x="1001486" y="1016000"/>
            <a:chExt cx="10218501" cy="3087915"/>
          </a:xfrm>
          <a:solidFill>
            <a:schemeClr val="accent1"/>
          </a:solidFill>
        </p:grpSpPr>
        <p:grpSp>
          <p:nvGrpSpPr>
            <p:cNvPr id="18" name="Group 17">
              <a:extLst>
                <a:ext uri="{FF2B5EF4-FFF2-40B4-BE49-F238E27FC236}">
                  <a16:creationId xmlns="" xmlns:a16="http://schemas.microsoft.com/office/drawing/2014/main" id="{B099205E-32B7-B8C5-0D38-D9FB4D50E022}"/>
                </a:ext>
              </a:extLst>
            </p:cNvPr>
            <p:cNvGrpSpPr/>
            <p:nvPr/>
          </p:nvGrpSpPr>
          <p:grpSpPr>
            <a:xfrm>
              <a:off x="8287659" y="1016000"/>
              <a:ext cx="2932328" cy="3087915"/>
              <a:chOff x="8287657" y="1016000"/>
              <a:chExt cx="2932328" cy="3087915"/>
            </a:xfrm>
            <a:grpFill/>
          </p:grpSpPr>
          <p:sp>
            <p:nvSpPr>
              <p:cNvPr id="24" name="Rounded Rectangle 1">
                <a:extLst>
                  <a:ext uri="{FF2B5EF4-FFF2-40B4-BE49-F238E27FC236}">
                    <a16:creationId xmlns="" xmlns:a16="http://schemas.microsoft.com/office/drawing/2014/main" id="{FF9CE7F3-3C6A-1F84-3041-BC2BD0CA4555}"/>
                  </a:ext>
                </a:extLst>
              </p:cNvPr>
              <p:cNvSpPr/>
              <p:nvPr/>
            </p:nvSpPr>
            <p:spPr>
              <a:xfrm>
                <a:off x="8287657" y="1016000"/>
                <a:ext cx="2902857" cy="1349829"/>
              </a:xfrm>
              <a:custGeom>
                <a:avLst/>
                <a:gdLst>
                  <a:gd name="connsiteX0" fmla="*/ 0 w 2902857"/>
                  <a:gd name="connsiteY0" fmla="*/ 224976 h 1349829"/>
                  <a:gd name="connsiteX1" fmla="*/ 224976 w 2902857"/>
                  <a:gd name="connsiteY1" fmla="*/ 0 h 1349829"/>
                  <a:gd name="connsiteX2" fmla="*/ 740086 w 2902857"/>
                  <a:gd name="connsiteY2" fmla="*/ 0 h 1349829"/>
                  <a:gd name="connsiteX3" fmla="*/ 1181609 w 2902857"/>
                  <a:gd name="connsiteY3" fmla="*/ 0 h 1349829"/>
                  <a:gd name="connsiteX4" fmla="*/ 1598603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236358 w 2902857"/>
                  <a:gd name="connsiteY11" fmla="*/ 1349829 h 1349829"/>
                  <a:gd name="connsiteX12" fmla="*/ 1770306 w 2902857"/>
                  <a:gd name="connsiteY12" fmla="*/ 1349829 h 1349829"/>
                  <a:gd name="connsiteX13" fmla="*/ 1279725 w 2902857"/>
                  <a:gd name="connsiteY13" fmla="*/ 1349829 h 1349829"/>
                  <a:gd name="connsiteX14" fmla="*/ 838202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65916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545" y="99307"/>
                      <a:pt x="82449" y="6767"/>
                      <a:pt x="224976" y="0"/>
                    </a:cubicBezTo>
                    <a:cubicBezTo>
                      <a:pt x="345248" y="-7435"/>
                      <a:pt x="620939" y="60594"/>
                      <a:pt x="740086" y="0"/>
                    </a:cubicBezTo>
                    <a:cubicBezTo>
                      <a:pt x="859233" y="-60594"/>
                      <a:pt x="977262" y="5661"/>
                      <a:pt x="1181609" y="0"/>
                    </a:cubicBezTo>
                    <a:cubicBezTo>
                      <a:pt x="1385956" y="-5661"/>
                      <a:pt x="1402844" y="15222"/>
                      <a:pt x="1598603" y="0"/>
                    </a:cubicBezTo>
                    <a:cubicBezTo>
                      <a:pt x="1794362" y="-15222"/>
                      <a:pt x="1826469" y="46462"/>
                      <a:pt x="2015597" y="0"/>
                    </a:cubicBezTo>
                    <a:cubicBezTo>
                      <a:pt x="2204725" y="-46462"/>
                      <a:pt x="2471962" y="59102"/>
                      <a:pt x="2677881" y="0"/>
                    </a:cubicBezTo>
                    <a:cubicBezTo>
                      <a:pt x="2802879" y="-2934"/>
                      <a:pt x="2888056" y="92085"/>
                      <a:pt x="2902857" y="224976"/>
                    </a:cubicBezTo>
                    <a:cubicBezTo>
                      <a:pt x="2950425" y="393501"/>
                      <a:pt x="2867134" y="507131"/>
                      <a:pt x="2902857" y="647918"/>
                    </a:cubicBezTo>
                    <a:cubicBezTo>
                      <a:pt x="2938580" y="788705"/>
                      <a:pt x="2885154" y="1017373"/>
                      <a:pt x="2902857" y="1124853"/>
                    </a:cubicBezTo>
                    <a:cubicBezTo>
                      <a:pt x="2902007" y="1242959"/>
                      <a:pt x="2773897" y="1348928"/>
                      <a:pt x="2677881" y="1349829"/>
                    </a:cubicBezTo>
                    <a:cubicBezTo>
                      <a:pt x="2510929" y="1402383"/>
                      <a:pt x="2436221" y="1334949"/>
                      <a:pt x="2236358" y="1349829"/>
                    </a:cubicBezTo>
                    <a:cubicBezTo>
                      <a:pt x="2036495" y="1364709"/>
                      <a:pt x="1880204" y="1323832"/>
                      <a:pt x="1770306" y="1349829"/>
                    </a:cubicBezTo>
                    <a:cubicBezTo>
                      <a:pt x="1660408" y="1375826"/>
                      <a:pt x="1507460" y="1347098"/>
                      <a:pt x="1279725" y="1349829"/>
                    </a:cubicBezTo>
                    <a:cubicBezTo>
                      <a:pt x="1051990" y="1352560"/>
                      <a:pt x="967128" y="1330417"/>
                      <a:pt x="838202" y="1349829"/>
                    </a:cubicBezTo>
                    <a:cubicBezTo>
                      <a:pt x="709276" y="1369241"/>
                      <a:pt x="404698" y="1322901"/>
                      <a:pt x="224976" y="1349829"/>
                    </a:cubicBezTo>
                    <a:cubicBezTo>
                      <a:pt x="107498" y="1325011"/>
                      <a:pt x="-4915" y="1215172"/>
                      <a:pt x="0" y="1124853"/>
                    </a:cubicBezTo>
                    <a:cubicBezTo>
                      <a:pt x="-37601" y="1009001"/>
                      <a:pt x="22860" y="818103"/>
                      <a:pt x="0" y="665916"/>
                    </a:cubicBezTo>
                    <a:cubicBezTo>
                      <a:pt x="-22860" y="513729"/>
                      <a:pt x="14969" y="384765"/>
                      <a:pt x="0" y="224976"/>
                    </a:cubicBezTo>
                    <a:close/>
                  </a:path>
                  <a:path w="2902857" h="1349829" stroke="0" extrusionOk="0">
                    <a:moveTo>
                      <a:pt x="0" y="224976"/>
                    </a:moveTo>
                    <a:cubicBezTo>
                      <a:pt x="1020" y="116013"/>
                      <a:pt x="133144" y="-6077"/>
                      <a:pt x="224976" y="0"/>
                    </a:cubicBezTo>
                    <a:cubicBezTo>
                      <a:pt x="465904" y="-47912"/>
                      <a:pt x="633071" y="60458"/>
                      <a:pt x="764615" y="0"/>
                    </a:cubicBezTo>
                    <a:cubicBezTo>
                      <a:pt x="896159" y="-60458"/>
                      <a:pt x="1053245" y="14783"/>
                      <a:pt x="1230667" y="0"/>
                    </a:cubicBezTo>
                    <a:cubicBezTo>
                      <a:pt x="1408089" y="-14783"/>
                      <a:pt x="1543622" y="2537"/>
                      <a:pt x="1696719" y="0"/>
                    </a:cubicBezTo>
                    <a:cubicBezTo>
                      <a:pt x="1849816" y="-2537"/>
                      <a:pt x="1934811" y="3694"/>
                      <a:pt x="2113713" y="0"/>
                    </a:cubicBezTo>
                    <a:cubicBezTo>
                      <a:pt x="2292615" y="-3694"/>
                      <a:pt x="2515835" y="60271"/>
                      <a:pt x="2677881" y="0"/>
                    </a:cubicBezTo>
                    <a:cubicBezTo>
                      <a:pt x="2804925" y="-503"/>
                      <a:pt x="2902685" y="105447"/>
                      <a:pt x="2902857" y="224976"/>
                    </a:cubicBezTo>
                    <a:cubicBezTo>
                      <a:pt x="2942461" y="364751"/>
                      <a:pt x="2868193" y="575010"/>
                      <a:pt x="2902857" y="692912"/>
                    </a:cubicBezTo>
                    <a:cubicBezTo>
                      <a:pt x="2937521" y="810814"/>
                      <a:pt x="2855391" y="1011001"/>
                      <a:pt x="2902857" y="1124853"/>
                    </a:cubicBezTo>
                    <a:cubicBezTo>
                      <a:pt x="2897860" y="1272215"/>
                      <a:pt x="2777906" y="1356335"/>
                      <a:pt x="2677881" y="1349829"/>
                    </a:cubicBezTo>
                    <a:cubicBezTo>
                      <a:pt x="2535294" y="1350764"/>
                      <a:pt x="2267994" y="1290665"/>
                      <a:pt x="2162771" y="1349829"/>
                    </a:cubicBezTo>
                    <a:cubicBezTo>
                      <a:pt x="2057548" y="1408993"/>
                      <a:pt x="1863672" y="1318296"/>
                      <a:pt x="1647661" y="1349829"/>
                    </a:cubicBezTo>
                    <a:cubicBezTo>
                      <a:pt x="1431650" y="1381362"/>
                      <a:pt x="1332483" y="1323146"/>
                      <a:pt x="1206138" y="1349829"/>
                    </a:cubicBezTo>
                    <a:cubicBezTo>
                      <a:pt x="1079793" y="1376512"/>
                      <a:pt x="871515" y="1333104"/>
                      <a:pt x="715557" y="1349829"/>
                    </a:cubicBezTo>
                    <a:cubicBezTo>
                      <a:pt x="559599" y="1366554"/>
                      <a:pt x="373346" y="1326315"/>
                      <a:pt x="224976" y="1349829"/>
                    </a:cubicBezTo>
                    <a:cubicBezTo>
                      <a:pt x="95078" y="1343234"/>
                      <a:pt x="21089" y="1237660"/>
                      <a:pt x="0" y="1124853"/>
                    </a:cubicBezTo>
                    <a:cubicBezTo>
                      <a:pt x="-45636" y="996842"/>
                      <a:pt x="49062" y="791080"/>
                      <a:pt x="0" y="692912"/>
                    </a:cubicBezTo>
                    <a:cubicBezTo>
                      <a:pt x="-49062" y="594744"/>
                      <a:pt x="24134" y="33510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324994288">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أن لا تكو ن التوصيات والمقترحات بشكل أمر أو إلزام</a:t>
                </a:r>
              </a:p>
            </p:txBody>
          </p:sp>
          <p:sp>
            <p:nvSpPr>
              <p:cNvPr id="25" name="Rounded Rectangle 2">
                <a:extLst>
                  <a:ext uri="{FF2B5EF4-FFF2-40B4-BE49-F238E27FC236}">
                    <a16:creationId xmlns="" xmlns:a16="http://schemas.microsoft.com/office/drawing/2014/main" id="{8A403DF2-8C8C-B1FA-CC98-8B8A4B5042FE}"/>
                  </a:ext>
                </a:extLst>
              </p:cNvPr>
              <p:cNvSpPr/>
              <p:nvPr/>
            </p:nvSpPr>
            <p:spPr>
              <a:xfrm>
                <a:off x="8317128" y="2754086"/>
                <a:ext cx="2902857" cy="1349829"/>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 xmlns:ask="http://schemas.microsoft.com/office/drawing/2018/sketchyshape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الابتعاد عن منطق العموميات في التوصيات</a:t>
                </a:r>
              </a:p>
            </p:txBody>
          </p:sp>
        </p:grpSp>
        <p:grpSp>
          <p:nvGrpSpPr>
            <p:cNvPr id="19" name="Group 18">
              <a:extLst>
                <a:ext uri="{FF2B5EF4-FFF2-40B4-BE49-F238E27FC236}">
                  <a16:creationId xmlns="" xmlns:a16="http://schemas.microsoft.com/office/drawing/2014/main" id="{FF84B83D-6CC7-AA49-DB08-3714C02456E8}"/>
                </a:ext>
              </a:extLst>
            </p:cNvPr>
            <p:cNvGrpSpPr/>
            <p:nvPr/>
          </p:nvGrpSpPr>
          <p:grpSpPr>
            <a:xfrm>
              <a:off x="4644572" y="1016000"/>
              <a:ext cx="2902857" cy="3087915"/>
              <a:chOff x="4677229" y="1016000"/>
              <a:chExt cx="2902857" cy="3087915"/>
            </a:xfrm>
            <a:grpFill/>
          </p:grpSpPr>
          <p:sp>
            <p:nvSpPr>
              <p:cNvPr id="22" name="Rounded Rectangle 4">
                <a:extLst>
                  <a:ext uri="{FF2B5EF4-FFF2-40B4-BE49-F238E27FC236}">
                    <a16:creationId xmlns="" xmlns:a16="http://schemas.microsoft.com/office/drawing/2014/main" id="{03F78645-3178-AEBC-5BB4-31B467271500}"/>
                  </a:ext>
                </a:extLst>
              </p:cNvPr>
              <p:cNvSpPr/>
              <p:nvPr/>
            </p:nvSpPr>
            <p:spPr>
              <a:xfrm>
                <a:off x="4677229"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181609 w 2902857"/>
                  <a:gd name="connsiteY3" fmla="*/ 0 h 1349829"/>
                  <a:gd name="connsiteX4" fmla="*/ 1721248 w 2902857"/>
                  <a:gd name="connsiteY4" fmla="*/ 0 h 1349829"/>
                  <a:gd name="connsiteX5" fmla="*/ 2260887 w 2902857"/>
                  <a:gd name="connsiteY5" fmla="*/ 0 h 1349829"/>
                  <a:gd name="connsiteX6" fmla="*/ 2677881 w 2902857"/>
                  <a:gd name="connsiteY6" fmla="*/ 0 h 1349829"/>
                  <a:gd name="connsiteX7" fmla="*/ 2902857 w 2902857"/>
                  <a:gd name="connsiteY7" fmla="*/ 224976 h 1349829"/>
                  <a:gd name="connsiteX8" fmla="*/ 2902857 w 2902857"/>
                  <a:gd name="connsiteY8" fmla="*/ 674915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745777 w 2902857"/>
                  <a:gd name="connsiteY12" fmla="*/ 1349829 h 1349829"/>
                  <a:gd name="connsiteX13" fmla="*/ 1304254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07" y="67534"/>
                      <a:pt x="106103" y="25645"/>
                      <a:pt x="224976" y="0"/>
                    </a:cubicBezTo>
                    <a:cubicBezTo>
                      <a:pt x="313167" y="-30039"/>
                      <a:pt x="551943" y="20406"/>
                      <a:pt x="641970" y="0"/>
                    </a:cubicBezTo>
                    <a:cubicBezTo>
                      <a:pt x="731997" y="-20406"/>
                      <a:pt x="919793" y="14700"/>
                      <a:pt x="1181609" y="0"/>
                    </a:cubicBezTo>
                    <a:cubicBezTo>
                      <a:pt x="1443425" y="-14700"/>
                      <a:pt x="1497007" y="24103"/>
                      <a:pt x="1721248" y="0"/>
                    </a:cubicBezTo>
                    <a:cubicBezTo>
                      <a:pt x="1945489" y="-24103"/>
                      <a:pt x="2092724" y="55017"/>
                      <a:pt x="2260887" y="0"/>
                    </a:cubicBezTo>
                    <a:cubicBezTo>
                      <a:pt x="2429050" y="-55017"/>
                      <a:pt x="2587287" y="43622"/>
                      <a:pt x="2677881" y="0"/>
                    </a:cubicBezTo>
                    <a:cubicBezTo>
                      <a:pt x="2796158" y="25088"/>
                      <a:pt x="2895497" y="93113"/>
                      <a:pt x="2902857" y="224976"/>
                    </a:cubicBezTo>
                    <a:cubicBezTo>
                      <a:pt x="2909434" y="340944"/>
                      <a:pt x="2890724" y="484610"/>
                      <a:pt x="2902857" y="674915"/>
                    </a:cubicBezTo>
                    <a:cubicBezTo>
                      <a:pt x="2914990" y="865220"/>
                      <a:pt x="2885472" y="1011674"/>
                      <a:pt x="2902857" y="1124853"/>
                    </a:cubicBezTo>
                    <a:cubicBezTo>
                      <a:pt x="2901179" y="1256559"/>
                      <a:pt x="2813586" y="1359045"/>
                      <a:pt x="2677881" y="1349829"/>
                    </a:cubicBezTo>
                    <a:cubicBezTo>
                      <a:pt x="2514579" y="1350732"/>
                      <a:pt x="2422220" y="1337021"/>
                      <a:pt x="2260887" y="1349829"/>
                    </a:cubicBezTo>
                    <a:cubicBezTo>
                      <a:pt x="2099554" y="1362637"/>
                      <a:pt x="1894918" y="1341888"/>
                      <a:pt x="1745777" y="1349829"/>
                    </a:cubicBezTo>
                    <a:cubicBezTo>
                      <a:pt x="1596636" y="1357770"/>
                      <a:pt x="1455047" y="1302695"/>
                      <a:pt x="1304254" y="1349829"/>
                    </a:cubicBezTo>
                    <a:cubicBezTo>
                      <a:pt x="1153461" y="1396963"/>
                      <a:pt x="1018904" y="1345495"/>
                      <a:pt x="789144" y="1349829"/>
                    </a:cubicBezTo>
                    <a:cubicBezTo>
                      <a:pt x="559384" y="1354163"/>
                      <a:pt x="475246" y="1336858"/>
                      <a:pt x="224976" y="1349829"/>
                    </a:cubicBezTo>
                    <a:cubicBezTo>
                      <a:pt x="83317" y="1373079"/>
                      <a:pt x="-14737" y="1270764"/>
                      <a:pt x="0" y="1124853"/>
                    </a:cubicBezTo>
                    <a:cubicBezTo>
                      <a:pt x="-26421" y="949065"/>
                      <a:pt x="3051" y="875898"/>
                      <a:pt x="0" y="683913"/>
                    </a:cubicBezTo>
                    <a:cubicBezTo>
                      <a:pt x="-3051" y="491928"/>
                      <a:pt x="31396" y="390489"/>
                      <a:pt x="0" y="224976"/>
                    </a:cubicBezTo>
                    <a:close/>
                  </a:path>
                  <a:path w="2902857" h="1349829" stroke="0" extrusionOk="0">
                    <a:moveTo>
                      <a:pt x="0" y="224976"/>
                    </a:moveTo>
                    <a:cubicBezTo>
                      <a:pt x="14616" y="88980"/>
                      <a:pt x="104739" y="1446"/>
                      <a:pt x="224976" y="0"/>
                    </a:cubicBezTo>
                    <a:cubicBezTo>
                      <a:pt x="399996" y="-51954"/>
                      <a:pt x="538867" y="2033"/>
                      <a:pt x="740086" y="0"/>
                    </a:cubicBezTo>
                    <a:cubicBezTo>
                      <a:pt x="941305" y="-2033"/>
                      <a:pt x="1069655" y="12939"/>
                      <a:pt x="1181609" y="0"/>
                    </a:cubicBezTo>
                    <a:cubicBezTo>
                      <a:pt x="1293563" y="-12939"/>
                      <a:pt x="1447381" y="20778"/>
                      <a:pt x="1623132" y="0"/>
                    </a:cubicBezTo>
                    <a:cubicBezTo>
                      <a:pt x="1798883" y="-20778"/>
                      <a:pt x="1913501" y="45191"/>
                      <a:pt x="2089184" y="0"/>
                    </a:cubicBezTo>
                    <a:cubicBezTo>
                      <a:pt x="2264867" y="-45191"/>
                      <a:pt x="2517629" y="11252"/>
                      <a:pt x="2677881" y="0"/>
                    </a:cubicBezTo>
                    <a:cubicBezTo>
                      <a:pt x="2816868" y="-10405"/>
                      <a:pt x="2903428" y="107580"/>
                      <a:pt x="2902857" y="224976"/>
                    </a:cubicBezTo>
                    <a:cubicBezTo>
                      <a:pt x="2932204" y="436297"/>
                      <a:pt x="2866795" y="530350"/>
                      <a:pt x="2902857" y="665916"/>
                    </a:cubicBezTo>
                    <a:cubicBezTo>
                      <a:pt x="2938919" y="801482"/>
                      <a:pt x="2901612" y="932992"/>
                      <a:pt x="2902857" y="1124853"/>
                    </a:cubicBezTo>
                    <a:cubicBezTo>
                      <a:pt x="2908592" y="1273640"/>
                      <a:pt x="2805591" y="1351888"/>
                      <a:pt x="2677881" y="1349829"/>
                    </a:cubicBezTo>
                    <a:cubicBezTo>
                      <a:pt x="2529360" y="1360628"/>
                      <a:pt x="2395892" y="1300264"/>
                      <a:pt x="2162771" y="1349829"/>
                    </a:cubicBezTo>
                    <a:cubicBezTo>
                      <a:pt x="1929650" y="1399394"/>
                      <a:pt x="1874255" y="1319193"/>
                      <a:pt x="1696719" y="1349829"/>
                    </a:cubicBezTo>
                    <a:cubicBezTo>
                      <a:pt x="1519183" y="1380465"/>
                      <a:pt x="1431941" y="1345918"/>
                      <a:pt x="1255196" y="1349829"/>
                    </a:cubicBezTo>
                    <a:cubicBezTo>
                      <a:pt x="1078451" y="1353740"/>
                      <a:pt x="961661" y="1342959"/>
                      <a:pt x="838202" y="1349829"/>
                    </a:cubicBezTo>
                    <a:cubicBezTo>
                      <a:pt x="714743" y="1356699"/>
                      <a:pt x="490586" y="1288163"/>
                      <a:pt x="224976" y="1349829"/>
                    </a:cubicBezTo>
                    <a:cubicBezTo>
                      <a:pt x="110356" y="1365908"/>
                      <a:pt x="-6363" y="1224182"/>
                      <a:pt x="0" y="1124853"/>
                    </a:cubicBezTo>
                    <a:cubicBezTo>
                      <a:pt x="-11251" y="950376"/>
                      <a:pt x="25440" y="885455"/>
                      <a:pt x="0" y="683913"/>
                    </a:cubicBezTo>
                    <a:cubicBezTo>
                      <a:pt x="-25440" y="482371"/>
                      <a:pt x="30813" y="361376"/>
                      <a:pt x="0" y="224976"/>
                    </a:cubicBezTo>
                    <a:close/>
                  </a:path>
                </a:pathLst>
              </a:custGeom>
              <a:solidFill>
                <a:schemeClr val="accent2"/>
              </a:solidFill>
              <a:ln w="22225" cap="rnd" cmpd="thickThin">
                <a:solidFill>
                  <a:schemeClr val="accent2"/>
                </a:solidFill>
                <a:round/>
                <a:extLst>
                  <a:ext uri="{C807C97D-BFC1-408E-A445-0C87EB9F89A2}">
                    <ask:lineSketchStyleProps xmlns="" xmlns:ask="http://schemas.microsoft.com/office/drawing/2018/sketchyshapes" sd="1169963871">
                      <a:prstGeom prst="roundRect">
                        <a:avLst/>
                      </a:prstGeom>
                      <ask:type>
                        <ask:lineSketchScribble/>
                      </ask:type>
                    </ask:lineSketchStyleProps>
                  </a:ext>
                </a:extLst>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أن تستند كل توصية على استنتاج أو أكثر </a:t>
                </a:r>
              </a:p>
            </p:txBody>
          </p:sp>
          <p:sp>
            <p:nvSpPr>
              <p:cNvPr id="23" name="Rounded Rectangle 5">
                <a:extLst>
                  <a:ext uri="{FF2B5EF4-FFF2-40B4-BE49-F238E27FC236}">
                    <a16:creationId xmlns="" xmlns:a16="http://schemas.microsoft.com/office/drawing/2014/main" id="{67910E62-C277-D3FE-7826-E6390CABD66E}"/>
                  </a:ext>
                </a:extLst>
              </p:cNvPr>
              <p:cNvSpPr/>
              <p:nvPr/>
            </p:nvSpPr>
            <p:spPr>
              <a:xfrm>
                <a:off x="4677229" y="2754086"/>
                <a:ext cx="2902857" cy="1349829"/>
              </a:xfrm>
              <a:custGeom>
                <a:avLst/>
                <a:gdLst>
                  <a:gd name="connsiteX0" fmla="*/ 0 w 2902857"/>
                  <a:gd name="connsiteY0" fmla="*/ 224976 h 1349829"/>
                  <a:gd name="connsiteX1" fmla="*/ 224976 w 2902857"/>
                  <a:gd name="connsiteY1" fmla="*/ 0 h 1349829"/>
                  <a:gd name="connsiteX2" fmla="*/ 764615 w 2902857"/>
                  <a:gd name="connsiteY2" fmla="*/ 0 h 1349829"/>
                  <a:gd name="connsiteX3" fmla="*/ 1255196 w 2902857"/>
                  <a:gd name="connsiteY3" fmla="*/ 0 h 1349829"/>
                  <a:gd name="connsiteX4" fmla="*/ 1721248 w 2902857"/>
                  <a:gd name="connsiteY4" fmla="*/ 0 h 1349829"/>
                  <a:gd name="connsiteX5" fmla="*/ 2211829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162771 w 2902857"/>
                  <a:gd name="connsiteY11" fmla="*/ 1349829 h 1349829"/>
                  <a:gd name="connsiteX12" fmla="*/ 1672190 w 2902857"/>
                  <a:gd name="connsiteY12" fmla="*/ 1349829 h 1349829"/>
                  <a:gd name="connsiteX13" fmla="*/ 1230667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1681" y="104739"/>
                      <a:pt x="116308" y="2473"/>
                      <a:pt x="224976" y="0"/>
                    </a:cubicBezTo>
                    <a:cubicBezTo>
                      <a:pt x="341291" y="-33859"/>
                      <a:pt x="651908" y="56550"/>
                      <a:pt x="764615" y="0"/>
                    </a:cubicBezTo>
                    <a:cubicBezTo>
                      <a:pt x="877322" y="-56550"/>
                      <a:pt x="1064487" y="1045"/>
                      <a:pt x="1255196" y="0"/>
                    </a:cubicBezTo>
                    <a:cubicBezTo>
                      <a:pt x="1445905" y="-1045"/>
                      <a:pt x="1603223" y="31387"/>
                      <a:pt x="1721248" y="0"/>
                    </a:cubicBezTo>
                    <a:cubicBezTo>
                      <a:pt x="1839273" y="-31387"/>
                      <a:pt x="2074232" y="9063"/>
                      <a:pt x="2211829" y="0"/>
                    </a:cubicBezTo>
                    <a:cubicBezTo>
                      <a:pt x="2349426" y="-9063"/>
                      <a:pt x="2506238" y="55112"/>
                      <a:pt x="2677881" y="0"/>
                    </a:cubicBezTo>
                    <a:cubicBezTo>
                      <a:pt x="2806554" y="-35380"/>
                      <a:pt x="2894733" y="110435"/>
                      <a:pt x="2902857" y="224976"/>
                    </a:cubicBezTo>
                    <a:cubicBezTo>
                      <a:pt x="2933158" y="368048"/>
                      <a:pt x="2874260" y="502699"/>
                      <a:pt x="2902857" y="647918"/>
                    </a:cubicBezTo>
                    <a:cubicBezTo>
                      <a:pt x="2931454" y="793137"/>
                      <a:pt x="2879042" y="930457"/>
                      <a:pt x="2902857" y="1124853"/>
                    </a:cubicBezTo>
                    <a:cubicBezTo>
                      <a:pt x="2884105" y="1255710"/>
                      <a:pt x="2807884" y="1345646"/>
                      <a:pt x="2677881" y="1349829"/>
                    </a:cubicBezTo>
                    <a:cubicBezTo>
                      <a:pt x="2514025" y="1393970"/>
                      <a:pt x="2378110" y="1331949"/>
                      <a:pt x="2162771" y="1349829"/>
                    </a:cubicBezTo>
                    <a:cubicBezTo>
                      <a:pt x="1947432" y="1367709"/>
                      <a:pt x="1887700" y="1299102"/>
                      <a:pt x="1672190" y="1349829"/>
                    </a:cubicBezTo>
                    <a:cubicBezTo>
                      <a:pt x="1456680" y="1400556"/>
                      <a:pt x="1439790" y="1317874"/>
                      <a:pt x="1230667" y="1349829"/>
                    </a:cubicBezTo>
                    <a:cubicBezTo>
                      <a:pt x="1021544" y="1381784"/>
                      <a:pt x="972919" y="1301684"/>
                      <a:pt x="789144" y="1349829"/>
                    </a:cubicBezTo>
                    <a:cubicBezTo>
                      <a:pt x="605369" y="1397974"/>
                      <a:pt x="412583" y="1309113"/>
                      <a:pt x="224976" y="1349829"/>
                    </a:cubicBezTo>
                    <a:cubicBezTo>
                      <a:pt x="118681" y="1327562"/>
                      <a:pt x="-3116" y="1250546"/>
                      <a:pt x="0" y="1124853"/>
                    </a:cubicBezTo>
                    <a:cubicBezTo>
                      <a:pt x="-46287" y="1028087"/>
                      <a:pt x="48051" y="780294"/>
                      <a:pt x="0" y="683913"/>
                    </a:cubicBezTo>
                    <a:cubicBezTo>
                      <a:pt x="-48051" y="587532"/>
                      <a:pt x="53191" y="356609"/>
                      <a:pt x="0" y="224976"/>
                    </a:cubicBezTo>
                    <a:close/>
                  </a:path>
                  <a:path w="2902857" h="1349829" stroke="0" extrusionOk="0">
                    <a:moveTo>
                      <a:pt x="0" y="224976"/>
                    </a:moveTo>
                    <a:cubicBezTo>
                      <a:pt x="-9283" y="93666"/>
                      <a:pt x="79730" y="-11847"/>
                      <a:pt x="224976" y="0"/>
                    </a:cubicBezTo>
                    <a:cubicBezTo>
                      <a:pt x="475346" y="-625"/>
                      <a:pt x="557970" y="26569"/>
                      <a:pt x="740086" y="0"/>
                    </a:cubicBezTo>
                    <a:cubicBezTo>
                      <a:pt x="922202" y="-26569"/>
                      <a:pt x="1022886" y="55673"/>
                      <a:pt x="1230667" y="0"/>
                    </a:cubicBezTo>
                    <a:cubicBezTo>
                      <a:pt x="1438448" y="-55673"/>
                      <a:pt x="1582768" y="17548"/>
                      <a:pt x="1770306" y="0"/>
                    </a:cubicBezTo>
                    <a:cubicBezTo>
                      <a:pt x="1957844" y="-17548"/>
                      <a:pt x="2459823" y="76514"/>
                      <a:pt x="2677881" y="0"/>
                    </a:cubicBezTo>
                    <a:cubicBezTo>
                      <a:pt x="2787430" y="9047"/>
                      <a:pt x="2890289" y="73041"/>
                      <a:pt x="2902857" y="224976"/>
                    </a:cubicBezTo>
                    <a:cubicBezTo>
                      <a:pt x="2947468" y="401172"/>
                      <a:pt x="2859613" y="468875"/>
                      <a:pt x="2902857" y="674915"/>
                    </a:cubicBezTo>
                    <a:cubicBezTo>
                      <a:pt x="2946101" y="880955"/>
                      <a:pt x="2880910" y="1027636"/>
                      <a:pt x="2902857" y="1124853"/>
                    </a:cubicBezTo>
                    <a:cubicBezTo>
                      <a:pt x="2910301" y="1259634"/>
                      <a:pt x="2802075" y="1357363"/>
                      <a:pt x="2677881" y="1349829"/>
                    </a:cubicBezTo>
                    <a:cubicBezTo>
                      <a:pt x="2577935" y="1395611"/>
                      <a:pt x="2400829" y="1317139"/>
                      <a:pt x="2236358" y="1349829"/>
                    </a:cubicBezTo>
                    <a:cubicBezTo>
                      <a:pt x="2071887" y="1382519"/>
                      <a:pt x="1932452" y="1327255"/>
                      <a:pt x="1794835" y="1349829"/>
                    </a:cubicBezTo>
                    <a:cubicBezTo>
                      <a:pt x="1657218" y="1372403"/>
                      <a:pt x="1431247" y="1303283"/>
                      <a:pt x="1328783" y="1349829"/>
                    </a:cubicBezTo>
                    <a:cubicBezTo>
                      <a:pt x="1226319" y="1396375"/>
                      <a:pt x="1014477" y="1340548"/>
                      <a:pt x="789144" y="1349829"/>
                    </a:cubicBezTo>
                    <a:cubicBezTo>
                      <a:pt x="563811" y="1359110"/>
                      <a:pt x="347405" y="1284449"/>
                      <a:pt x="224976" y="1349829"/>
                    </a:cubicBezTo>
                    <a:cubicBezTo>
                      <a:pt x="124222" y="1368604"/>
                      <a:pt x="-22339" y="1254372"/>
                      <a:pt x="0" y="1124853"/>
                    </a:cubicBezTo>
                    <a:cubicBezTo>
                      <a:pt x="-47256" y="918690"/>
                      <a:pt x="46101" y="899051"/>
                      <a:pt x="0" y="692912"/>
                    </a:cubicBezTo>
                    <a:cubicBezTo>
                      <a:pt x="-46101" y="486773"/>
                      <a:pt x="27012" y="41095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1389096623">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dirty="0">
                    <a:solidFill>
                      <a:schemeClr val="bg1"/>
                    </a:solidFill>
                    <a:latin typeface="Arial" panose="020B0604020202020204" pitchFamily="34" charset="0"/>
                    <a:cs typeface="Arial" panose="020B0604020202020204" pitchFamily="34" charset="0"/>
                  </a:rPr>
                  <a:t>أن تنسجم التوصيات مع عنوان البحث ومشكلته وأهدافه</a:t>
                </a:r>
              </a:p>
            </p:txBody>
          </p:sp>
        </p:grpSp>
        <p:sp>
          <p:nvSpPr>
            <p:cNvPr id="21" name="Rounded Rectangle 7">
              <a:extLst>
                <a:ext uri="{FF2B5EF4-FFF2-40B4-BE49-F238E27FC236}">
                  <a16:creationId xmlns="" xmlns:a16="http://schemas.microsoft.com/office/drawing/2014/main" id="{7D93038C-62D0-7709-E09E-DC4483AA1301}"/>
                </a:ext>
              </a:extLst>
            </p:cNvPr>
            <p:cNvSpPr/>
            <p:nvPr/>
          </p:nvSpPr>
          <p:spPr>
            <a:xfrm>
              <a:off x="1001486"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058964 w 2902857"/>
                <a:gd name="connsiteY3" fmla="*/ 0 h 1349829"/>
                <a:gd name="connsiteX4" fmla="*/ 1549545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56917 h 1349829"/>
                <a:gd name="connsiteX9" fmla="*/ 2902857 w 2902857"/>
                <a:gd name="connsiteY9" fmla="*/ 1124853 h 1349829"/>
                <a:gd name="connsiteX10" fmla="*/ 2677881 w 2902857"/>
                <a:gd name="connsiteY10" fmla="*/ 1349829 h 1349829"/>
                <a:gd name="connsiteX11" fmla="*/ 2211829 w 2902857"/>
                <a:gd name="connsiteY11" fmla="*/ 1349829 h 1349829"/>
                <a:gd name="connsiteX12" fmla="*/ 1770306 w 2902857"/>
                <a:gd name="connsiteY12" fmla="*/ 1349829 h 1349829"/>
                <a:gd name="connsiteX13" fmla="*/ 1304254 w 2902857"/>
                <a:gd name="connsiteY13" fmla="*/ 1349829 h 1349829"/>
                <a:gd name="connsiteX14" fmla="*/ 813673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92912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26" y="92446"/>
                    <a:pt x="103652" y="3981"/>
                    <a:pt x="224976" y="0"/>
                  </a:cubicBezTo>
                  <a:cubicBezTo>
                    <a:pt x="431893" y="-29070"/>
                    <a:pt x="523681" y="35147"/>
                    <a:pt x="641970" y="0"/>
                  </a:cubicBezTo>
                  <a:cubicBezTo>
                    <a:pt x="760259" y="-35147"/>
                    <a:pt x="971577" y="7166"/>
                    <a:pt x="1058964" y="0"/>
                  </a:cubicBezTo>
                  <a:cubicBezTo>
                    <a:pt x="1146351" y="-7166"/>
                    <a:pt x="1312367" y="16586"/>
                    <a:pt x="1549545" y="0"/>
                  </a:cubicBezTo>
                  <a:cubicBezTo>
                    <a:pt x="1786723" y="-16586"/>
                    <a:pt x="1815832" y="44089"/>
                    <a:pt x="2015597" y="0"/>
                  </a:cubicBezTo>
                  <a:cubicBezTo>
                    <a:pt x="2215362" y="-44089"/>
                    <a:pt x="2367045" y="40426"/>
                    <a:pt x="2677881" y="0"/>
                  </a:cubicBezTo>
                  <a:cubicBezTo>
                    <a:pt x="2802805" y="-4741"/>
                    <a:pt x="2882888" y="118424"/>
                    <a:pt x="2902857" y="224976"/>
                  </a:cubicBezTo>
                  <a:cubicBezTo>
                    <a:pt x="2930184" y="382367"/>
                    <a:pt x="2857768" y="456064"/>
                    <a:pt x="2902857" y="656917"/>
                  </a:cubicBezTo>
                  <a:cubicBezTo>
                    <a:pt x="2947946" y="857770"/>
                    <a:pt x="2899595" y="990855"/>
                    <a:pt x="2902857" y="1124853"/>
                  </a:cubicBezTo>
                  <a:cubicBezTo>
                    <a:pt x="2880794" y="1223743"/>
                    <a:pt x="2803953" y="1346788"/>
                    <a:pt x="2677881" y="1349829"/>
                  </a:cubicBezTo>
                  <a:cubicBezTo>
                    <a:pt x="2465763" y="1373270"/>
                    <a:pt x="2371438" y="1318048"/>
                    <a:pt x="2211829" y="1349829"/>
                  </a:cubicBezTo>
                  <a:cubicBezTo>
                    <a:pt x="2052220" y="1381610"/>
                    <a:pt x="1985113" y="1333719"/>
                    <a:pt x="1770306" y="1349829"/>
                  </a:cubicBezTo>
                  <a:cubicBezTo>
                    <a:pt x="1555499" y="1365939"/>
                    <a:pt x="1421506" y="1302739"/>
                    <a:pt x="1304254" y="1349829"/>
                  </a:cubicBezTo>
                  <a:cubicBezTo>
                    <a:pt x="1187002" y="1396919"/>
                    <a:pt x="1052727" y="1293517"/>
                    <a:pt x="813673" y="1349829"/>
                  </a:cubicBezTo>
                  <a:cubicBezTo>
                    <a:pt x="574619" y="1406141"/>
                    <a:pt x="458632" y="1336482"/>
                    <a:pt x="224976" y="1349829"/>
                  </a:cubicBezTo>
                  <a:cubicBezTo>
                    <a:pt x="110361" y="1332772"/>
                    <a:pt x="9865" y="1218351"/>
                    <a:pt x="0" y="1124853"/>
                  </a:cubicBezTo>
                  <a:cubicBezTo>
                    <a:pt x="-38115" y="963940"/>
                    <a:pt x="26808" y="833119"/>
                    <a:pt x="0" y="692912"/>
                  </a:cubicBezTo>
                  <a:cubicBezTo>
                    <a:pt x="-26808" y="552705"/>
                    <a:pt x="131" y="401855"/>
                    <a:pt x="0" y="224976"/>
                  </a:cubicBezTo>
                  <a:close/>
                </a:path>
                <a:path w="2902857" h="1349829" stroke="0" extrusionOk="0">
                  <a:moveTo>
                    <a:pt x="0" y="224976"/>
                  </a:moveTo>
                  <a:cubicBezTo>
                    <a:pt x="4318" y="112596"/>
                    <a:pt x="120628" y="-2032"/>
                    <a:pt x="224976" y="0"/>
                  </a:cubicBezTo>
                  <a:cubicBezTo>
                    <a:pt x="453713" y="-51437"/>
                    <a:pt x="528902" y="27389"/>
                    <a:pt x="764615" y="0"/>
                  </a:cubicBezTo>
                  <a:cubicBezTo>
                    <a:pt x="1000328" y="-27389"/>
                    <a:pt x="1048226" y="9473"/>
                    <a:pt x="1230667" y="0"/>
                  </a:cubicBezTo>
                  <a:cubicBezTo>
                    <a:pt x="1413108" y="-9473"/>
                    <a:pt x="1575660" y="24356"/>
                    <a:pt x="1721248" y="0"/>
                  </a:cubicBezTo>
                  <a:cubicBezTo>
                    <a:pt x="1866836" y="-24356"/>
                    <a:pt x="2031157" y="22047"/>
                    <a:pt x="2162771" y="0"/>
                  </a:cubicBezTo>
                  <a:cubicBezTo>
                    <a:pt x="2294385" y="-22047"/>
                    <a:pt x="2495435" y="217"/>
                    <a:pt x="2677881" y="0"/>
                  </a:cubicBezTo>
                  <a:cubicBezTo>
                    <a:pt x="2824820" y="13627"/>
                    <a:pt x="2883431" y="109842"/>
                    <a:pt x="2902857" y="224976"/>
                  </a:cubicBezTo>
                  <a:cubicBezTo>
                    <a:pt x="2912160" y="314580"/>
                    <a:pt x="2866062" y="557608"/>
                    <a:pt x="2902857" y="656917"/>
                  </a:cubicBezTo>
                  <a:cubicBezTo>
                    <a:pt x="2939652" y="756226"/>
                    <a:pt x="2859238" y="909240"/>
                    <a:pt x="2902857" y="1124853"/>
                  </a:cubicBezTo>
                  <a:cubicBezTo>
                    <a:pt x="2892788" y="1254516"/>
                    <a:pt x="2835770" y="1352448"/>
                    <a:pt x="2677881" y="1349829"/>
                  </a:cubicBezTo>
                  <a:cubicBezTo>
                    <a:pt x="2556483" y="1377297"/>
                    <a:pt x="2463380" y="1326725"/>
                    <a:pt x="2260887" y="1349829"/>
                  </a:cubicBezTo>
                  <a:cubicBezTo>
                    <a:pt x="2058394" y="1372933"/>
                    <a:pt x="1829902" y="1345223"/>
                    <a:pt x="1721248" y="1349829"/>
                  </a:cubicBezTo>
                  <a:cubicBezTo>
                    <a:pt x="1612594" y="1354435"/>
                    <a:pt x="1479836" y="1332847"/>
                    <a:pt x="1304254" y="1349829"/>
                  </a:cubicBezTo>
                  <a:cubicBezTo>
                    <a:pt x="1128672" y="1366811"/>
                    <a:pt x="990539" y="1308398"/>
                    <a:pt x="862731" y="1349829"/>
                  </a:cubicBezTo>
                  <a:cubicBezTo>
                    <a:pt x="734923" y="1391260"/>
                    <a:pt x="486529" y="1299655"/>
                    <a:pt x="224976" y="1349829"/>
                  </a:cubicBezTo>
                  <a:cubicBezTo>
                    <a:pt x="105318" y="1342425"/>
                    <a:pt x="-8115" y="1262396"/>
                    <a:pt x="0" y="1124853"/>
                  </a:cubicBezTo>
                  <a:cubicBezTo>
                    <a:pt x="-51916" y="929206"/>
                    <a:pt x="51538" y="842874"/>
                    <a:pt x="0" y="656917"/>
                  </a:cubicBezTo>
                  <a:cubicBezTo>
                    <a:pt x="-51538" y="470960"/>
                    <a:pt x="25731" y="419138"/>
                    <a:pt x="0" y="224976"/>
                  </a:cubicBezTo>
                  <a:close/>
                </a:path>
              </a:pathLst>
            </a:custGeom>
            <a:solidFill>
              <a:schemeClr val="accent3"/>
            </a:solidFill>
            <a:ln w="22225" cap="rnd" cmpd="thickThin">
              <a:solidFill>
                <a:schemeClr val="accent2"/>
              </a:solidFill>
              <a:round/>
              <a:extLst>
                <a:ext uri="{C807C97D-BFC1-408E-A445-0C87EB9F89A2}">
                  <ask:lineSketchStyleProps xmlns="" xmlns:ask="http://schemas.microsoft.com/office/drawing/2018/sketchyshapes" sd="1171929427">
                    <a:prstGeom prst="roundRect">
                      <a:avLst/>
                    </a:prstGeom>
                    <ask:type>
                      <ask:lineSketchScribble/>
                    </ask:type>
                  </ask:lineSketchStyleProps>
                </a:ext>
              </a:extLst>
            </a:ln>
          </p:spPr>
          <p:style>
            <a:lnRef idx="1">
              <a:schemeClr val="dk1"/>
            </a:lnRef>
            <a:fillRef idx="2">
              <a:schemeClr val="dk1"/>
            </a:fillRef>
            <a:effectRef idx="1">
              <a:schemeClr val="dk1"/>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ينبغي أن تكون التوصيات والمقترحات معقولة وقابلة للتنفيذ</a:t>
              </a:r>
            </a:p>
          </p:txBody>
        </p:sp>
      </p:grpSp>
      <p:sp>
        <p:nvSpPr>
          <p:cNvPr id="27" name="Rounded Rectangle 2">
            <a:extLst>
              <a:ext uri="{FF2B5EF4-FFF2-40B4-BE49-F238E27FC236}">
                <a16:creationId xmlns="" xmlns:a16="http://schemas.microsoft.com/office/drawing/2014/main" id="{8A403DF2-8C8C-B1FA-CC98-8B8A4B5042FE}"/>
              </a:ext>
            </a:extLst>
          </p:cNvPr>
          <p:cNvSpPr/>
          <p:nvPr/>
        </p:nvSpPr>
        <p:spPr>
          <a:xfrm>
            <a:off x="805543" y="3898701"/>
            <a:ext cx="3014505" cy="1151493"/>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 xmlns:ask="http://schemas.microsoft.com/office/drawing/2018/sketchyshape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من المستحسن تقسيم التوصيات إلى محاور وموضوعات ثانوية</a:t>
            </a:r>
          </a:p>
        </p:txBody>
      </p:sp>
    </p:spTree>
    <p:extLst>
      <p:ext uri="{BB962C8B-B14F-4D97-AF65-F5344CB8AC3E}">
        <p14:creationId xmlns:p14="http://schemas.microsoft.com/office/powerpoint/2010/main" val="4416645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Graphic 8">
            <a:extLst>
              <a:ext uri="{FF2B5EF4-FFF2-40B4-BE49-F238E27FC236}">
                <a16:creationId xmlns="" xmlns:a16="http://schemas.microsoft.com/office/drawing/2014/main" id="{743C33FA-CED3-77C7-F221-9C51BD20A55B}"/>
              </a:ext>
            </a:extLst>
          </p:cNvPr>
          <p:cNvPicPr>
            <a:picLocks noChangeAspect="1"/>
          </p:cNvPicPr>
          <p:nvPr/>
        </p:nvPicPr>
        <p:blipFill>
          <a:blip r:embed="rId2">
            <a:extLst>
              <a:ext uri="{96DAC541-7B7A-43D3-8B79-37D633B846F1}">
                <asvg:svgBlip xmlns="" xmlns:asvg="http://schemas.microsoft.com/office/drawing/2016/SVG/main" r:embed="rId5"/>
              </a:ext>
            </a:extLst>
          </a:blip>
          <a:stretch>
            <a:fillRect/>
          </a:stretch>
        </p:blipFill>
        <p:spPr>
          <a:xfrm>
            <a:off x="622212" y="1500034"/>
            <a:ext cx="5115035" cy="4907956"/>
          </a:xfrm>
          <a:prstGeom prst="rect">
            <a:avLst/>
          </a:prstGeom>
        </p:spPr>
      </p:pic>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6">
            <a:extLst>
              <a:ext uri="{96DAC541-7B7A-43D3-8B79-37D633B846F1}">
                <asvg:svgBlip xmlns:asvg="http://schemas.microsoft.com/office/drawing/2016/SVG/main" xmlns=""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9909810" y="777076"/>
            <a:ext cx="2305050" cy="126778"/>
          </a:xfrm>
          <a:prstGeom prst="rect">
            <a:avLst/>
          </a:prstGeom>
        </p:spPr>
      </p:pic>
      <p:sp>
        <p:nvSpPr>
          <p:cNvPr id="11" name="Title 1">
            <a:extLst>
              <a:ext uri="{FF2B5EF4-FFF2-40B4-BE49-F238E27FC236}">
                <a16:creationId xmlns:a16="http://schemas.microsoft.com/office/drawing/2014/main" xmlns=""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(4-3)</a:t>
            </a:r>
            <a:endParaRPr lang="ar-EG" sz="3500" b="1" dirty="0">
              <a:latin typeface="Arial" panose="020B0604020202020204" pitchFamily="34" charset="0"/>
              <a:cs typeface="Arial" panose="020B0604020202020204" pitchFamily="34" charset="0"/>
            </a:endParaRPr>
          </a:p>
        </p:txBody>
      </p:sp>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6">
            <a:extLst>
              <a:ext uri="{96DAC541-7B7A-43D3-8B79-37D633B846F1}">
                <asvg:svgBlip xmlns:asvg="http://schemas.microsoft.com/office/drawing/2016/SVG/main" xmlns=""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a16="http://schemas.microsoft.com/office/drawing/2014/main" xmlns="" id="{9627FEFF-DA7A-9C67-6BD6-710A0FB605CD}"/>
              </a:ext>
            </a:extLst>
          </p:cNvPr>
          <p:cNvSpPr/>
          <p:nvPr/>
        </p:nvSpPr>
        <p:spPr>
          <a:xfrm>
            <a:off x="3115965" y="3660207"/>
            <a:ext cx="6661736"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آلية تسويق مشروع التخرّج</a:t>
            </a:r>
          </a:p>
        </p:txBody>
      </p:sp>
      <p:grpSp>
        <p:nvGrpSpPr>
          <p:cNvPr id="13" name="Group 12">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 xmlns:a16="http://schemas.microsoft.com/office/drawing/2014/main" id="{9AF9C5CE-4CD9-132B-DFE5-19B5356E07B0}"/>
                </a:ext>
              </a:extLst>
            </p:cNvPr>
            <p:cNvPicPr>
              <a:picLocks noChangeAspect="1"/>
            </p:cNvPicPr>
            <p:nvPr/>
          </p:nvPicPr>
          <p:blipFill>
            <a:blip r:embed="rId9">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16" name="Rectangle: Rounded Corners 57">
            <a:extLst>
              <a:ext uri="{FF2B5EF4-FFF2-40B4-BE49-F238E27FC236}">
                <a16:creationId xmlns:a16="http://schemas.microsoft.com/office/drawing/2014/main" xmlns="" id="{5461BC0D-E363-E515-A7D8-E2BF6948503E}"/>
              </a:ext>
            </a:extLst>
          </p:cNvPr>
          <p:cNvSpPr/>
          <p:nvPr/>
        </p:nvSpPr>
        <p:spPr>
          <a:xfrm>
            <a:off x="5749770" y="4741766"/>
            <a:ext cx="1889090" cy="413111"/>
          </a:xfrm>
          <a:prstGeom prst="roundRect">
            <a:avLst>
              <a:gd name="adj" fmla="val 50000"/>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b="1" dirty="0" smtClean="0">
                <a:latin typeface="Arial" panose="020B0604020202020204" pitchFamily="34" charset="0"/>
                <a:cs typeface="Arial" panose="020B0604020202020204" pitchFamily="34" charset="0"/>
              </a:rPr>
              <a:t>فردي - جماعي</a:t>
            </a:r>
            <a:endParaRPr lang="ar-EG" b="1" dirty="0">
              <a:latin typeface="Arial" panose="020B0604020202020204" pitchFamily="34" charset="0"/>
              <a:cs typeface="Arial" panose="020B0604020202020204" pitchFamily="34" charset="0"/>
            </a:endParaRPr>
          </a:p>
        </p:txBody>
      </p:sp>
      <p:pic>
        <p:nvPicPr>
          <p:cNvPr id="17" name="Picture 16"/>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901446" y="2120631"/>
            <a:ext cx="1230434" cy="1287064"/>
          </a:xfrm>
          <a:prstGeom prst="rect">
            <a:avLst/>
          </a:prstGeom>
        </p:spPr>
      </p:pic>
    </p:spTree>
    <p:extLst>
      <p:ext uri="{BB962C8B-B14F-4D97-AF65-F5344CB8AC3E}">
        <p14:creationId xmlns:p14="http://schemas.microsoft.com/office/powerpoint/2010/main" val="120669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a16="http://schemas.microsoft.com/office/drawing/2014/main" xmlns="" id="{9627FEFF-DA7A-9C67-6BD6-710A0FB605CD}"/>
              </a:ext>
            </a:extLst>
          </p:cNvPr>
          <p:cNvSpPr/>
          <p:nvPr/>
        </p:nvSpPr>
        <p:spPr>
          <a:xfrm>
            <a:off x="5924145" y="1541897"/>
            <a:ext cx="5380110"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اقترح أفكار لتسويق 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0" name="Group 9"/>
          <p:cNvGrpSpPr/>
          <p:nvPr/>
        </p:nvGrpSpPr>
        <p:grpSpPr>
          <a:xfrm>
            <a:off x="779740" y="2735149"/>
            <a:ext cx="10476481" cy="2803224"/>
            <a:chOff x="0" y="2735149"/>
            <a:chExt cx="11304254" cy="3024714"/>
          </a:xfrm>
        </p:grpSpPr>
        <p:sp>
          <p:nvSpPr>
            <p:cNvPr id="5" name="Rectangle: Rounded Corners 9">
              <a:extLst>
                <a:ext uri="{FF2B5EF4-FFF2-40B4-BE49-F238E27FC236}">
                  <a16:creationId xmlns:a16="http://schemas.microsoft.com/office/drawing/2014/main" xmlns="" id="{4C650A75-02AE-4CC0-BA60-631607C8C9E4}"/>
                </a:ext>
              </a:extLst>
            </p:cNvPr>
            <p:cNvSpPr/>
            <p:nvPr/>
          </p:nvSpPr>
          <p:spPr>
            <a:xfrm>
              <a:off x="77617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9">
              <a:extLst>
                <a:ext uri="{FF2B5EF4-FFF2-40B4-BE49-F238E27FC236}">
                  <a16:creationId xmlns:a16="http://schemas.microsoft.com/office/drawing/2014/main" xmlns="" id="{4C650A75-02AE-4CC0-BA60-631607C8C9E4}"/>
                </a:ext>
              </a:extLst>
            </p:cNvPr>
            <p:cNvSpPr/>
            <p:nvPr/>
          </p:nvSpPr>
          <p:spPr>
            <a:xfrm>
              <a:off x="3907403"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9">
              <a:extLst>
                <a:ext uri="{FF2B5EF4-FFF2-40B4-BE49-F238E27FC236}">
                  <a16:creationId xmlns:a16="http://schemas.microsoft.com/office/drawing/2014/main" xmlns="" id="{4C650A75-02AE-4CC0-BA60-631607C8C9E4}"/>
                </a:ext>
              </a:extLst>
            </p:cNvPr>
            <p:cNvSpPr/>
            <p:nvPr/>
          </p:nvSpPr>
          <p:spPr>
            <a:xfrm>
              <a:off x="0" y="2735149"/>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9">
              <a:extLst>
                <a:ext uri="{FF2B5EF4-FFF2-40B4-BE49-F238E27FC236}">
                  <a16:creationId xmlns:a16="http://schemas.microsoft.com/office/drawing/2014/main" xmlns="" id="{4C650A75-02AE-4CC0-BA60-631607C8C9E4}"/>
                </a:ext>
              </a:extLst>
            </p:cNvPr>
            <p:cNvSpPr/>
            <p:nvPr/>
          </p:nvSpPr>
          <p:spPr>
            <a:xfrm>
              <a:off x="6042255" y="4437216"/>
              <a:ext cx="3542551" cy="1322647"/>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Rounded Corners 9">
            <a:extLst>
              <a:ext uri="{FF2B5EF4-FFF2-40B4-BE49-F238E27FC236}">
                <a16:creationId xmlns:a16="http://schemas.microsoft.com/office/drawing/2014/main" xmlns="" id="{4C650A75-02AE-4CC0-BA60-631607C8C9E4}"/>
              </a:ext>
            </a:extLst>
          </p:cNvPr>
          <p:cNvSpPr/>
          <p:nvPr/>
        </p:nvSpPr>
        <p:spPr>
          <a:xfrm>
            <a:off x="2759446" y="4312579"/>
            <a:ext cx="3283142" cy="1225794"/>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27327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 xmlns:a16="http://schemas.microsoft.com/office/drawing/2014/main" id="{9627FEFF-DA7A-9C67-6BD6-710A0FB605CD}"/>
              </a:ext>
            </a:extLst>
          </p:cNvPr>
          <p:cNvSpPr/>
          <p:nvPr/>
        </p:nvSpPr>
        <p:spPr>
          <a:xfrm>
            <a:off x="4572000" y="1541897"/>
            <a:ext cx="6732254"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اقترح حلولاً لمشكلات تسويق 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5" name="Rectangle 4"/>
          <p:cNvSpPr/>
          <p:nvPr/>
        </p:nvSpPr>
        <p:spPr>
          <a:xfrm>
            <a:off x="1420950" y="2708119"/>
            <a:ext cx="9961124" cy="3585982"/>
          </a:xfrm>
          <a:prstGeom prst="rect">
            <a:avLst/>
          </a:prstGeom>
        </p:spPr>
        <p:txBody>
          <a:bodyPr wrap="square">
            <a:spAutoFit/>
          </a:bodyPr>
          <a:lstStyle/>
          <a:p>
            <a:pPr marL="685800" algn="ctr" rtl="1">
              <a:lnSpc>
                <a:spcPct val="115000"/>
              </a:lnSpc>
              <a:spcAft>
                <a:spcPts val="1000"/>
              </a:spcAft>
            </a:pPr>
            <a:r>
              <a:rPr lang="ar-EG" dirty="0" smtClean="0">
                <a:solidFill>
                  <a:schemeClr val="accent1"/>
                </a:solidFill>
                <a:latin typeface="Calibri"/>
                <a:ea typeface="Calibri"/>
                <a:cs typeface="Simplified Arabic"/>
              </a:rPr>
              <a:t>....................................................................................................................................................................................................................................................................................................................................................................................................................................................................................................................................................................................................................................................................................................................................................................................................................................................................................................................................................................................................................................................................................................................................................................................................................................................................................................................................................................................................................</a:t>
            </a:r>
            <a:endParaRPr lang="en-US" sz="1400" dirty="0">
              <a:solidFill>
                <a:schemeClr val="accent1"/>
              </a:solidFill>
              <a:latin typeface="Calibri"/>
              <a:ea typeface="Calibri"/>
            </a:endParaRPr>
          </a:p>
        </p:txBody>
      </p:sp>
    </p:spTree>
    <p:extLst>
      <p:ext uri="{BB962C8B-B14F-4D97-AF65-F5344CB8AC3E}">
        <p14:creationId xmlns:p14="http://schemas.microsoft.com/office/powerpoint/2010/main" val="18565969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5FABDE45-A6F7-AE67-DDAE-25343C4EBA5B}"/>
              </a:ext>
            </a:extLst>
          </p:cNvPr>
          <p:cNvSpPr>
            <a:spLocks noGrp="1"/>
          </p:cNvSpPr>
          <p:nvPr>
            <p:ph type="title"/>
          </p:nvPr>
        </p:nvSpPr>
        <p:spPr>
          <a:xfrm>
            <a:off x="1429967" y="600075"/>
            <a:ext cx="10038134" cy="705644"/>
          </a:xfrm>
        </p:spPr>
        <p:txBody>
          <a:bodyPr/>
          <a:lstStyle/>
          <a:p>
            <a:pPr rtl="1"/>
            <a:r>
              <a:rPr lang="ar-EG" sz="4000" b="1" dirty="0"/>
              <a:t>آلية تسويق مشروع </a:t>
            </a:r>
            <a:r>
              <a:rPr lang="ar-EG" sz="4000" b="1" dirty="0" smtClean="0"/>
              <a:t>التخرّج</a:t>
            </a:r>
            <a:endParaRPr lang="ar-EG" sz="4000" b="1" dirty="0"/>
          </a:p>
        </p:txBody>
      </p:sp>
    </p:spTree>
    <p:extLst>
      <p:ext uri="{BB962C8B-B14F-4D97-AF65-F5344CB8AC3E}">
        <p14:creationId xmlns:p14="http://schemas.microsoft.com/office/powerpoint/2010/main" val="3725350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27331A55-6FA9-603F-26B6-9DA707350A56}"/>
              </a:ext>
            </a:extLst>
          </p:cNvPr>
          <p:cNvSpPr/>
          <p:nvPr/>
        </p:nvSpPr>
        <p:spPr>
          <a:xfrm>
            <a:off x="0" y="0"/>
            <a:ext cx="3084844" cy="6858000"/>
          </a:xfrm>
          <a:prstGeom prst="rect">
            <a:avLst/>
          </a:prstGeom>
          <a:solidFill>
            <a:srgbClr val="635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Graphic 2">
            <a:extLst>
              <a:ext uri="{FF2B5EF4-FFF2-40B4-BE49-F238E27FC236}">
                <a16:creationId xmlns="" xmlns:a16="http://schemas.microsoft.com/office/drawing/2014/main" id="{82E7764E-ACDC-39A6-C0EB-A4E9CC5C5017}"/>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rot="5400000">
            <a:off x="1188940" y="3365611"/>
            <a:ext cx="3791808" cy="126778"/>
          </a:xfrm>
          <a:prstGeom prst="rect">
            <a:avLst/>
          </a:prstGeom>
        </p:spPr>
      </p:pic>
      <p:pic>
        <p:nvPicPr>
          <p:cNvPr id="7" name="Graphic 6">
            <a:extLst>
              <a:ext uri="{FF2B5EF4-FFF2-40B4-BE49-F238E27FC236}">
                <a16:creationId xmlns="" xmlns:a16="http://schemas.microsoft.com/office/drawing/2014/main" id="{9B4D1183-D544-6199-BA10-522BA094F0A3}"/>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rot="5400000">
            <a:off x="9717983" y="3385847"/>
            <a:ext cx="4838330" cy="161768"/>
          </a:xfrm>
          <a:prstGeom prst="rect">
            <a:avLst/>
          </a:prstGeom>
        </p:spPr>
      </p:pic>
      <p:sp>
        <p:nvSpPr>
          <p:cNvPr id="20" name="TextBox 19">
            <a:extLst>
              <a:ext uri="{FF2B5EF4-FFF2-40B4-BE49-F238E27FC236}">
                <a16:creationId xmlns="" xmlns:a16="http://schemas.microsoft.com/office/drawing/2014/main" id="{51448989-1583-B986-C371-5E96A303CF98}"/>
              </a:ext>
            </a:extLst>
          </p:cNvPr>
          <p:cNvSpPr txBox="1"/>
          <p:nvPr/>
        </p:nvSpPr>
        <p:spPr>
          <a:xfrm>
            <a:off x="4600876" y="3350972"/>
            <a:ext cx="6995607" cy="1420325"/>
          </a:xfrm>
          <a:prstGeom prst="rect">
            <a:avLst/>
          </a:prstGeom>
          <a:noFill/>
        </p:spPr>
        <p:txBody>
          <a:bodyPr wrap="square">
            <a:spAutoFit/>
          </a:bodyPr>
          <a:lstStyle/>
          <a:p>
            <a:pPr marL="457200" indent="-4572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تحويل البحوث العلمية إلى منتجات تجارية ضمن سياسات وأولويات واضحة، مع وجود موارد مناسبة، ومنشآت تساعد على تنفيذ البحث، ووضع أسس لتسويقها، فهو تبادل المعرفة المال.</a:t>
            </a:r>
          </a:p>
        </p:txBody>
      </p:sp>
      <p:sp>
        <p:nvSpPr>
          <p:cNvPr id="21" name="Rectangle: Rounded Corners 15">
            <a:extLst>
              <a:ext uri="{FF2B5EF4-FFF2-40B4-BE49-F238E27FC236}">
                <a16:creationId xmlns="" xmlns:a16="http://schemas.microsoft.com/office/drawing/2014/main" id="{9627FEFF-DA7A-9C67-6BD6-710A0FB605CD}"/>
              </a:ext>
            </a:extLst>
          </p:cNvPr>
          <p:cNvSpPr/>
          <p:nvPr/>
        </p:nvSpPr>
        <p:spPr>
          <a:xfrm>
            <a:off x="7928043" y="2369921"/>
            <a:ext cx="3757950"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 تسويق البحوث </a:t>
            </a:r>
            <a:r>
              <a:rPr lang="ar-EG" sz="3000" dirty="0" smtClean="0">
                <a:ln w="12700">
                  <a:noFill/>
                  <a:prstDash val="solid"/>
                </a:ln>
                <a:solidFill>
                  <a:srgbClr val="63596A"/>
                </a:solidFill>
                <a:latin typeface="Arial" panose="020B0604020202020204" pitchFamily="34" charset="0"/>
                <a:cs typeface="Arial" panose="020B0604020202020204" pitchFamily="34" charset="0"/>
              </a:rPr>
              <a:t>العلمية</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0" name="Group 9"/>
          <p:cNvGrpSpPr/>
          <p:nvPr/>
        </p:nvGrpSpPr>
        <p:grpSpPr>
          <a:xfrm>
            <a:off x="8571799" y="300358"/>
            <a:ext cx="3484465" cy="616282"/>
            <a:chOff x="99827" y="146354"/>
            <a:chExt cx="3484465" cy="616282"/>
          </a:xfrm>
        </p:grpSpPr>
        <p:pic>
          <p:nvPicPr>
            <p:cNvPr id="11" name="Graphic 7">
              <a:extLst>
                <a:ext uri="{FF2B5EF4-FFF2-40B4-BE49-F238E27FC236}">
                  <a16:creationId xmlns:a16="http://schemas.microsoft.com/office/drawing/2014/main" xmlns="" id="{A1040F65-220C-953D-44CC-35FAE8EB14FD}"/>
                </a:ext>
              </a:extLst>
            </p:cNvPr>
            <p:cNvPicPr>
              <a:picLocks noChangeAspect="1"/>
            </p:cNvPicPr>
            <p:nvPr userDrawn="1"/>
          </p:nvPicPr>
          <p:blipFill>
            <a:blip r:embed="rId7">
              <a:biLevel thresh="75000"/>
              <a:extLst>
                <a:ext uri="{96DAC541-7B7A-43D3-8B79-37D633B846F1}">
                  <asvg:svgBlip xmlns:asvg="http://schemas.microsoft.com/office/drawing/2016/SVG/main" xmlns="" r:embed="rId8"/>
                </a:ext>
              </a:extLst>
            </a:blip>
            <a:stretch>
              <a:fillRect/>
            </a:stretch>
          </p:blipFill>
          <p:spPr>
            <a:xfrm>
              <a:off x="2578310" y="201803"/>
              <a:ext cx="1005982" cy="513208"/>
            </a:xfrm>
            <a:prstGeom prst="rect">
              <a:avLst/>
            </a:prstGeom>
          </p:spPr>
        </p:pic>
        <p:pic>
          <p:nvPicPr>
            <p:cNvPr id="12" name="Graphic 8">
              <a:extLst>
                <a:ext uri="{FF2B5EF4-FFF2-40B4-BE49-F238E27FC236}">
                  <a16:creationId xmlns:a16="http://schemas.microsoft.com/office/drawing/2014/main" xmlns="" id="{C8906762-F173-9AF0-9E8E-8CDA1DE9E9C6}"/>
                </a:ext>
              </a:extLst>
            </p:cNvPr>
            <p:cNvPicPr>
              <a:picLocks noChangeAspect="1"/>
            </p:cNvPicPr>
            <p:nvPr userDrawn="1"/>
          </p:nvPicPr>
          <p:blipFill>
            <a:blip r:embed="rId9">
              <a:biLevel thresh="75000"/>
              <a:extLst>
                <a:ext uri="{96DAC541-7B7A-43D3-8B79-37D633B846F1}">
                  <asvg:svgBlip xmlns:asvg="http://schemas.microsoft.com/office/drawing/2016/SVG/main" xmlns="" r:embed="rId10"/>
                </a:ext>
              </a:extLst>
            </a:blip>
            <a:stretch>
              <a:fillRect/>
            </a:stretch>
          </p:blipFill>
          <p:spPr>
            <a:xfrm>
              <a:off x="1620600" y="146354"/>
              <a:ext cx="846637" cy="568657"/>
            </a:xfrm>
            <a:prstGeom prst="rect">
              <a:avLst/>
            </a:prstGeom>
          </p:spPr>
        </p:pic>
        <p:pic>
          <p:nvPicPr>
            <p:cNvPr id="13" name="Picture 12">
              <a:extLst>
                <a:ext uri="{FF2B5EF4-FFF2-40B4-BE49-F238E27FC236}">
                  <a16:creationId xmlns:a16="http://schemas.microsoft.com/office/drawing/2014/main" xmlns="" id="{F50B0CB1-2DCA-D0E9-1724-893DBD5AF171}"/>
                </a:ext>
              </a:extLst>
            </p:cNvPr>
            <p:cNvPicPr>
              <a:picLocks noChangeAspect="1"/>
            </p:cNvPicPr>
            <p:nvPr userDrawn="1"/>
          </p:nvPicPr>
          <p:blipFill>
            <a:blip r:embed="rId11" cstate="print">
              <a:biLevel thresh="75000"/>
              <a:extLst>
                <a:ext uri="{28A0092B-C50C-407E-A947-70E740481C1C}">
                  <a14:useLocalDpi xmlns:a14="http://schemas.microsoft.com/office/drawing/2010/main" val="0"/>
                </a:ext>
              </a:extLst>
            </a:blip>
            <a:stretch>
              <a:fillRect/>
            </a:stretch>
          </p:blipFill>
          <p:spPr>
            <a:xfrm>
              <a:off x="99827" y="153601"/>
              <a:ext cx="1409700" cy="609035"/>
            </a:xfrm>
            <a:prstGeom prst="rect">
              <a:avLst/>
            </a:prstGeom>
          </p:spPr>
        </p:pic>
      </p:grpSp>
      <p:sp>
        <p:nvSpPr>
          <p:cNvPr id="15" name="Google Shape;10536;p94"/>
          <p:cNvSpPr/>
          <p:nvPr/>
        </p:nvSpPr>
        <p:spPr>
          <a:xfrm>
            <a:off x="844932" y="3013953"/>
            <a:ext cx="1394980" cy="1143425"/>
          </a:xfrm>
          <a:custGeom>
            <a:avLst/>
            <a:gdLst/>
            <a:ahLst/>
            <a:cxnLst/>
            <a:rect l="l" t="t" r="r" b="b"/>
            <a:pathLst>
              <a:path w="11967" h="9809" extrusionOk="0">
                <a:moveTo>
                  <a:pt x="8309" y="358"/>
                </a:moveTo>
                <a:cubicBezTo>
                  <a:pt x="8940" y="358"/>
                  <a:pt x="9663" y="469"/>
                  <a:pt x="10418" y="796"/>
                </a:cubicBezTo>
                <a:lnTo>
                  <a:pt x="10418" y="7796"/>
                </a:lnTo>
                <a:cubicBezTo>
                  <a:pt x="9723" y="7513"/>
                  <a:pt x="8997" y="7381"/>
                  <a:pt x="8289" y="7381"/>
                </a:cubicBezTo>
                <a:cubicBezTo>
                  <a:pt x="7542" y="7381"/>
                  <a:pt x="6816" y="7527"/>
                  <a:pt x="6168" y="7796"/>
                </a:cubicBezTo>
                <a:lnTo>
                  <a:pt x="6168" y="796"/>
                </a:lnTo>
                <a:cubicBezTo>
                  <a:pt x="6430" y="676"/>
                  <a:pt x="7238" y="358"/>
                  <a:pt x="8309" y="358"/>
                </a:cubicBezTo>
                <a:close/>
                <a:moveTo>
                  <a:pt x="3700" y="358"/>
                </a:moveTo>
                <a:cubicBezTo>
                  <a:pt x="4458" y="358"/>
                  <a:pt x="5191" y="513"/>
                  <a:pt x="5823" y="796"/>
                </a:cubicBezTo>
                <a:cubicBezTo>
                  <a:pt x="5811" y="1677"/>
                  <a:pt x="5811" y="6761"/>
                  <a:pt x="5811" y="7796"/>
                </a:cubicBezTo>
                <a:cubicBezTo>
                  <a:pt x="5418" y="7642"/>
                  <a:pt x="4656" y="7392"/>
                  <a:pt x="3668" y="7392"/>
                </a:cubicBezTo>
                <a:cubicBezTo>
                  <a:pt x="2929" y="7392"/>
                  <a:pt x="2215" y="7523"/>
                  <a:pt x="1548" y="7808"/>
                </a:cubicBezTo>
                <a:lnTo>
                  <a:pt x="1548" y="3867"/>
                </a:lnTo>
                <a:cubicBezTo>
                  <a:pt x="1548" y="3760"/>
                  <a:pt x="1477" y="3689"/>
                  <a:pt x="1370" y="3689"/>
                </a:cubicBezTo>
                <a:cubicBezTo>
                  <a:pt x="1262" y="3689"/>
                  <a:pt x="1191" y="3760"/>
                  <a:pt x="1191" y="3867"/>
                </a:cubicBezTo>
                <a:lnTo>
                  <a:pt x="1191" y="7987"/>
                </a:lnTo>
                <a:cubicBezTo>
                  <a:pt x="1191" y="8118"/>
                  <a:pt x="1298" y="8225"/>
                  <a:pt x="1429" y="8225"/>
                </a:cubicBezTo>
                <a:cubicBezTo>
                  <a:pt x="1465" y="8225"/>
                  <a:pt x="1489" y="8225"/>
                  <a:pt x="1524" y="8213"/>
                </a:cubicBezTo>
                <a:cubicBezTo>
                  <a:pt x="2203" y="7916"/>
                  <a:pt x="2917" y="7761"/>
                  <a:pt x="3656" y="7761"/>
                </a:cubicBezTo>
                <a:cubicBezTo>
                  <a:pt x="4715" y="7761"/>
                  <a:pt x="5537" y="8070"/>
                  <a:pt x="5799" y="8189"/>
                </a:cubicBezTo>
                <a:lnTo>
                  <a:pt x="5799" y="8606"/>
                </a:lnTo>
                <a:lnTo>
                  <a:pt x="417" y="8606"/>
                </a:lnTo>
                <a:cubicBezTo>
                  <a:pt x="381" y="8606"/>
                  <a:pt x="358" y="8582"/>
                  <a:pt x="358" y="8547"/>
                </a:cubicBezTo>
                <a:lnTo>
                  <a:pt x="358" y="1248"/>
                </a:lnTo>
                <a:cubicBezTo>
                  <a:pt x="358" y="1212"/>
                  <a:pt x="381" y="1188"/>
                  <a:pt x="417" y="1188"/>
                </a:cubicBezTo>
                <a:lnTo>
                  <a:pt x="1203" y="1188"/>
                </a:lnTo>
                <a:lnTo>
                  <a:pt x="1203" y="3153"/>
                </a:lnTo>
                <a:cubicBezTo>
                  <a:pt x="1203" y="3248"/>
                  <a:pt x="1274" y="3332"/>
                  <a:pt x="1382" y="3332"/>
                </a:cubicBezTo>
                <a:cubicBezTo>
                  <a:pt x="1489" y="3332"/>
                  <a:pt x="1560" y="3248"/>
                  <a:pt x="1560" y="3153"/>
                </a:cubicBezTo>
                <a:lnTo>
                  <a:pt x="1560" y="796"/>
                </a:lnTo>
                <a:cubicBezTo>
                  <a:pt x="2253" y="495"/>
                  <a:pt x="2987" y="358"/>
                  <a:pt x="3700" y="358"/>
                </a:cubicBezTo>
                <a:close/>
                <a:moveTo>
                  <a:pt x="6608" y="7987"/>
                </a:moveTo>
                <a:lnTo>
                  <a:pt x="6608" y="9249"/>
                </a:lnTo>
                <a:lnTo>
                  <a:pt x="6501" y="9166"/>
                </a:lnTo>
                <a:cubicBezTo>
                  <a:pt x="6471" y="9136"/>
                  <a:pt x="6430" y="9121"/>
                  <a:pt x="6390" y="9121"/>
                </a:cubicBezTo>
                <a:cubicBezTo>
                  <a:pt x="6349" y="9121"/>
                  <a:pt x="6311" y="9136"/>
                  <a:pt x="6287" y="9166"/>
                </a:cubicBezTo>
                <a:lnTo>
                  <a:pt x="6168" y="9261"/>
                </a:lnTo>
                <a:lnTo>
                  <a:pt x="6168" y="8166"/>
                </a:lnTo>
                <a:cubicBezTo>
                  <a:pt x="6251" y="8118"/>
                  <a:pt x="6418" y="8058"/>
                  <a:pt x="6608" y="7987"/>
                </a:cubicBezTo>
                <a:close/>
                <a:moveTo>
                  <a:pt x="8273" y="0"/>
                </a:moveTo>
                <a:cubicBezTo>
                  <a:pt x="7438" y="0"/>
                  <a:pt x="6643" y="178"/>
                  <a:pt x="5989" y="486"/>
                </a:cubicBezTo>
                <a:cubicBezTo>
                  <a:pt x="5715" y="367"/>
                  <a:pt x="4858" y="10"/>
                  <a:pt x="3668" y="10"/>
                </a:cubicBezTo>
                <a:cubicBezTo>
                  <a:pt x="2858" y="10"/>
                  <a:pt x="2072" y="176"/>
                  <a:pt x="1322" y="510"/>
                </a:cubicBezTo>
                <a:cubicBezTo>
                  <a:pt x="1143" y="593"/>
                  <a:pt x="1191" y="796"/>
                  <a:pt x="1191" y="843"/>
                </a:cubicBezTo>
                <a:lnTo>
                  <a:pt x="405" y="843"/>
                </a:lnTo>
                <a:cubicBezTo>
                  <a:pt x="179" y="843"/>
                  <a:pt x="0" y="1022"/>
                  <a:pt x="0" y="1248"/>
                </a:cubicBezTo>
                <a:lnTo>
                  <a:pt x="0" y="8535"/>
                </a:lnTo>
                <a:cubicBezTo>
                  <a:pt x="0" y="8761"/>
                  <a:pt x="179" y="8939"/>
                  <a:pt x="405" y="8939"/>
                </a:cubicBezTo>
                <a:lnTo>
                  <a:pt x="5811" y="8939"/>
                </a:lnTo>
                <a:lnTo>
                  <a:pt x="5811" y="9630"/>
                </a:lnTo>
                <a:cubicBezTo>
                  <a:pt x="5811" y="9740"/>
                  <a:pt x="5889" y="9808"/>
                  <a:pt x="5977" y="9808"/>
                </a:cubicBezTo>
                <a:cubicBezTo>
                  <a:pt x="6013" y="9808"/>
                  <a:pt x="6050" y="9797"/>
                  <a:pt x="6084" y="9773"/>
                </a:cubicBezTo>
                <a:lnTo>
                  <a:pt x="6382" y="9535"/>
                </a:lnTo>
                <a:cubicBezTo>
                  <a:pt x="6656" y="9737"/>
                  <a:pt x="6668" y="9809"/>
                  <a:pt x="6787" y="9809"/>
                </a:cubicBezTo>
                <a:cubicBezTo>
                  <a:pt x="6894" y="9809"/>
                  <a:pt x="6966" y="9737"/>
                  <a:pt x="6966" y="9630"/>
                </a:cubicBezTo>
                <a:lnTo>
                  <a:pt x="6966" y="8939"/>
                </a:lnTo>
                <a:lnTo>
                  <a:pt x="9335" y="8939"/>
                </a:lnTo>
                <a:cubicBezTo>
                  <a:pt x="9442" y="8939"/>
                  <a:pt x="9513" y="8856"/>
                  <a:pt x="9513" y="8761"/>
                </a:cubicBezTo>
                <a:cubicBezTo>
                  <a:pt x="9513" y="8654"/>
                  <a:pt x="9442" y="8582"/>
                  <a:pt x="9335" y="8582"/>
                </a:cubicBezTo>
                <a:lnTo>
                  <a:pt x="6966" y="8582"/>
                </a:lnTo>
                <a:lnTo>
                  <a:pt x="6966" y="7892"/>
                </a:lnTo>
                <a:cubicBezTo>
                  <a:pt x="7400" y="7783"/>
                  <a:pt x="7847" y="7728"/>
                  <a:pt x="8295" y="7728"/>
                </a:cubicBezTo>
                <a:cubicBezTo>
                  <a:pt x="9025" y="7728"/>
                  <a:pt x="9760" y="7875"/>
                  <a:pt x="10454" y="8177"/>
                </a:cubicBezTo>
                <a:cubicBezTo>
                  <a:pt x="10483" y="8192"/>
                  <a:pt x="10514" y="8199"/>
                  <a:pt x="10544" y="8199"/>
                </a:cubicBezTo>
                <a:cubicBezTo>
                  <a:pt x="10662" y="8199"/>
                  <a:pt x="10776" y="8096"/>
                  <a:pt x="10776" y="7963"/>
                </a:cubicBezTo>
                <a:lnTo>
                  <a:pt x="10776" y="1177"/>
                </a:lnTo>
                <a:lnTo>
                  <a:pt x="11561" y="1177"/>
                </a:lnTo>
                <a:cubicBezTo>
                  <a:pt x="11597" y="1177"/>
                  <a:pt x="11621" y="1212"/>
                  <a:pt x="11621" y="1236"/>
                </a:cubicBezTo>
                <a:lnTo>
                  <a:pt x="11621" y="8535"/>
                </a:lnTo>
                <a:cubicBezTo>
                  <a:pt x="11621" y="8570"/>
                  <a:pt x="11597" y="8594"/>
                  <a:pt x="11561" y="8594"/>
                </a:cubicBezTo>
                <a:lnTo>
                  <a:pt x="10049" y="8594"/>
                </a:lnTo>
                <a:cubicBezTo>
                  <a:pt x="9942" y="8594"/>
                  <a:pt x="9871" y="8666"/>
                  <a:pt x="9871" y="8773"/>
                </a:cubicBezTo>
                <a:cubicBezTo>
                  <a:pt x="9871" y="8880"/>
                  <a:pt x="9942" y="8951"/>
                  <a:pt x="10049" y="8951"/>
                </a:cubicBezTo>
                <a:lnTo>
                  <a:pt x="11561" y="8951"/>
                </a:lnTo>
                <a:cubicBezTo>
                  <a:pt x="11788" y="8951"/>
                  <a:pt x="11966" y="8773"/>
                  <a:pt x="11966" y="8547"/>
                </a:cubicBezTo>
                <a:lnTo>
                  <a:pt x="11966" y="1236"/>
                </a:lnTo>
                <a:cubicBezTo>
                  <a:pt x="11954" y="998"/>
                  <a:pt x="11776" y="831"/>
                  <a:pt x="11549" y="831"/>
                </a:cubicBezTo>
                <a:lnTo>
                  <a:pt x="10764" y="831"/>
                </a:lnTo>
                <a:cubicBezTo>
                  <a:pt x="10752" y="784"/>
                  <a:pt x="10811" y="581"/>
                  <a:pt x="10633" y="498"/>
                </a:cubicBezTo>
                <a:cubicBezTo>
                  <a:pt x="9864" y="154"/>
                  <a:pt x="9051" y="0"/>
                  <a:pt x="827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631562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13" name="TextBox 12">
            <a:extLst>
              <a:ext uri="{FF2B5EF4-FFF2-40B4-BE49-F238E27FC236}">
                <a16:creationId xmlns="" xmlns:a16="http://schemas.microsoft.com/office/drawing/2014/main" id="{51448989-1583-B986-C371-5E96A303CF98}"/>
              </a:ext>
            </a:extLst>
          </p:cNvPr>
          <p:cNvSpPr txBox="1"/>
          <p:nvPr/>
        </p:nvSpPr>
        <p:spPr>
          <a:xfrm>
            <a:off x="5486400" y="2713390"/>
            <a:ext cx="6110083" cy="3266985"/>
          </a:xfrm>
          <a:prstGeom prst="rect">
            <a:avLst/>
          </a:prstGeom>
          <a:noFill/>
        </p:spPr>
        <p:txBody>
          <a:bodyPr wrap="square">
            <a:spAutoFit/>
          </a:bodyPr>
          <a:lstStyle/>
          <a:p>
            <a:pPr marL="342900" indent="-3429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 يتيح تسويق البحوث العلمية للجهات المستفيدة تغيير وتطوير برامجها ومشاريعها ومنتجاتها، وحصولها على مردود علمي وتقني، وحل المشكلات المستعصية أو التي تحتاج إلى تعاون وتبادل الأفكار والنظريات المختلفة، ويزيد من الدور الداعم لمراكز البحوث العلمية ويوفر موارد مالية لها في ظل تراجع الإنفاق، ويؤدي إلى استمرار التواصل مع المجتمع الخارجي، وبالتالي الاستثمار الأمثل للموارد البشرية والمادية.</a:t>
            </a:r>
            <a:endParaRPr lang="ar-EG" sz="2000" b="1" dirty="0">
              <a:latin typeface="Arial" panose="020B0604020202020204" pitchFamily="34" charset="0"/>
              <a:cs typeface="Arial" panose="020B0604020202020204" pitchFamily="34" charset="0"/>
            </a:endParaRPr>
          </a:p>
        </p:txBody>
      </p:sp>
      <p:sp>
        <p:nvSpPr>
          <p:cNvPr id="16" name="Rectangle: Rounded Corners 15">
            <a:extLst>
              <a:ext uri="{FF2B5EF4-FFF2-40B4-BE49-F238E27FC236}">
                <a16:creationId xmlns="" xmlns:a16="http://schemas.microsoft.com/office/drawing/2014/main" id="{9627FEFF-DA7A-9C67-6BD6-710A0FB605CD}"/>
              </a:ext>
            </a:extLst>
          </p:cNvPr>
          <p:cNvSpPr/>
          <p:nvPr/>
        </p:nvSpPr>
        <p:spPr>
          <a:xfrm>
            <a:off x="5214027" y="1696499"/>
            <a:ext cx="6471966"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أهمية تسويق البحوث العلمية ومشروعات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pic>
        <p:nvPicPr>
          <p:cNvPr id="17" name="Graphic 3">
            <a:extLst>
              <a:ext uri="{FF2B5EF4-FFF2-40B4-BE49-F238E27FC236}">
                <a16:creationId xmlns="" xmlns:a16="http://schemas.microsoft.com/office/drawing/2014/main" id="{46EA9398-570A-69CD-2F07-0E5ADDA3A82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45852" y="2470826"/>
            <a:ext cx="5134958" cy="3338723"/>
          </a:xfrm>
          <a:prstGeom prst="rect">
            <a:avLst/>
          </a:prstGeom>
        </p:spPr>
      </p:pic>
    </p:spTree>
    <p:extLst>
      <p:ext uri="{BB962C8B-B14F-4D97-AF65-F5344CB8AC3E}">
        <p14:creationId xmlns:p14="http://schemas.microsoft.com/office/powerpoint/2010/main" val="2893563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4572000" y="403302"/>
            <a:ext cx="7344823"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أساليب تسويق البحث العلمي ومشروعات التخرج</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grpSp>
        <p:nvGrpSpPr>
          <p:cNvPr id="17" name="Group 16">
            <a:extLst>
              <a:ext uri="{FF2B5EF4-FFF2-40B4-BE49-F238E27FC236}">
                <a16:creationId xmlns="" xmlns:a16="http://schemas.microsoft.com/office/drawing/2014/main" id="{9BCC0436-125A-18C3-70FA-59FB4C4EB068}"/>
              </a:ext>
            </a:extLst>
          </p:cNvPr>
          <p:cNvGrpSpPr/>
          <p:nvPr/>
        </p:nvGrpSpPr>
        <p:grpSpPr>
          <a:xfrm>
            <a:off x="805543" y="2416001"/>
            <a:ext cx="10580914" cy="2634194"/>
            <a:chOff x="1001486" y="1016000"/>
            <a:chExt cx="10189030" cy="3087915"/>
          </a:xfrm>
          <a:solidFill>
            <a:schemeClr val="accent1"/>
          </a:solidFill>
        </p:grpSpPr>
        <p:grpSp>
          <p:nvGrpSpPr>
            <p:cNvPr id="18" name="Group 17">
              <a:extLst>
                <a:ext uri="{FF2B5EF4-FFF2-40B4-BE49-F238E27FC236}">
                  <a16:creationId xmlns="" xmlns:a16="http://schemas.microsoft.com/office/drawing/2014/main" id="{B099205E-32B7-B8C5-0D38-D9FB4D50E022}"/>
                </a:ext>
              </a:extLst>
            </p:cNvPr>
            <p:cNvGrpSpPr/>
            <p:nvPr/>
          </p:nvGrpSpPr>
          <p:grpSpPr>
            <a:xfrm>
              <a:off x="6590696" y="1016000"/>
              <a:ext cx="4599820" cy="3087915"/>
              <a:chOff x="6590694" y="1016000"/>
              <a:chExt cx="4599820" cy="3087915"/>
            </a:xfrm>
            <a:grpFill/>
          </p:grpSpPr>
          <p:sp>
            <p:nvSpPr>
              <p:cNvPr id="24" name="Rounded Rectangle 1">
                <a:extLst>
                  <a:ext uri="{FF2B5EF4-FFF2-40B4-BE49-F238E27FC236}">
                    <a16:creationId xmlns="" xmlns:a16="http://schemas.microsoft.com/office/drawing/2014/main" id="{FF9CE7F3-3C6A-1F84-3041-BC2BD0CA4555}"/>
                  </a:ext>
                </a:extLst>
              </p:cNvPr>
              <p:cNvSpPr/>
              <p:nvPr/>
            </p:nvSpPr>
            <p:spPr>
              <a:xfrm>
                <a:off x="8287657" y="1016000"/>
                <a:ext cx="2902857" cy="1349829"/>
              </a:xfrm>
              <a:custGeom>
                <a:avLst/>
                <a:gdLst>
                  <a:gd name="connsiteX0" fmla="*/ 0 w 2902857"/>
                  <a:gd name="connsiteY0" fmla="*/ 224976 h 1349829"/>
                  <a:gd name="connsiteX1" fmla="*/ 224976 w 2902857"/>
                  <a:gd name="connsiteY1" fmla="*/ 0 h 1349829"/>
                  <a:gd name="connsiteX2" fmla="*/ 740086 w 2902857"/>
                  <a:gd name="connsiteY2" fmla="*/ 0 h 1349829"/>
                  <a:gd name="connsiteX3" fmla="*/ 1181609 w 2902857"/>
                  <a:gd name="connsiteY3" fmla="*/ 0 h 1349829"/>
                  <a:gd name="connsiteX4" fmla="*/ 1598603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236358 w 2902857"/>
                  <a:gd name="connsiteY11" fmla="*/ 1349829 h 1349829"/>
                  <a:gd name="connsiteX12" fmla="*/ 1770306 w 2902857"/>
                  <a:gd name="connsiteY12" fmla="*/ 1349829 h 1349829"/>
                  <a:gd name="connsiteX13" fmla="*/ 1279725 w 2902857"/>
                  <a:gd name="connsiteY13" fmla="*/ 1349829 h 1349829"/>
                  <a:gd name="connsiteX14" fmla="*/ 838202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65916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545" y="99307"/>
                      <a:pt x="82449" y="6767"/>
                      <a:pt x="224976" y="0"/>
                    </a:cubicBezTo>
                    <a:cubicBezTo>
                      <a:pt x="345248" y="-7435"/>
                      <a:pt x="620939" y="60594"/>
                      <a:pt x="740086" y="0"/>
                    </a:cubicBezTo>
                    <a:cubicBezTo>
                      <a:pt x="859233" y="-60594"/>
                      <a:pt x="977262" y="5661"/>
                      <a:pt x="1181609" y="0"/>
                    </a:cubicBezTo>
                    <a:cubicBezTo>
                      <a:pt x="1385956" y="-5661"/>
                      <a:pt x="1402844" y="15222"/>
                      <a:pt x="1598603" y="0"/>
                    </a:cubicBezTo>
                    <a:cubicBezTo>
                      <a:pt x="1794362" y="-15222"/>
                      <a:pt x="1826469" y="46462"/>
                      <a:pt x="2015597" y="0"/>
                    </a:cubicBezTo>
                    <a:cubicBezTo>
                      <a:pt x="2204725" y="-46462"/>
                      <a:pt x="2471962" y="59102"/>
                      <a:pt x="2677881" y="0"/>
                    </a:cubicBezTo>
                    <a:cubicBezTo>
                      <a:pt x="2802879" y="-2934"/>
                      <a:pt x="2888056" y="92085"/>
                      <a:pt x="2902857" y="224976"/>
                    </a:cubicBezTo>
                    <a:cubicBezTo>
                      <a:pt x="2950425" y="393501"/>
                      <a:pt x="2867134" y="507131"/>
                      <a:pt x="2902857" y="647918"/>
                    </a:cubicBezTo>
                    <a:cubicBezTo>
                      <a:pt x="2938580" y="788705"/>
                      <a:pt x="2885154" y="1017373"/>
                      <a:pt x="2902857" y="1124853"/>
                    </a:cubicBezTo>
                    <a:cubicBezTo>
                      <a:pt x="2902007" y="1242959"/>
                      <a:pt x="2773897" y="1348928"/>
                      <a:pt x="2677881" y="1349829"/>
                    </a:cubicBezTo>
                    <a:cubicBezTo>
                      <a:pt x="2510929" y="1402383"/>
                      <a:pt x="2436221" y="1334949"/>
                      <a:pt x="2236358" y="1349829"/>
                    </a:cubicBezTo>
                    <a:cubicBezTo>
                      <a:pt x="2036495" y="1364709"/>
                      <a:pt x="1880204" y="1323832"/>
                      <a:pt x="1770306" y="1349829"/>
                    </a:cubicBezTo>
                    <a:cubicBezTo>
                      <a:pt x="1660408" y="1375826"/>
                      <a:pt x="1507460" y="1347098"/>
                      <a:pt x="1279725" y="1349829"/>
                    </a:cubicBezTo>
                    <a:cubicBezTo>
                      <a:pt x="1051990" y="1352560"/>
                      <a:pt x="967128" y="1330417"/>
                      <a:pt x="838202" y="1349829"/>
                    </a:cubicBezTo>
                    <a:cubicBezTo>
                      <a:pt x="709276" y="1369241"/>
                      <a:pt x="404698" y="1322901"/>
                      <a:pt x="224976" y="1349829"/>
                    </a:cubicBezTo>
                    <a:cubicBezTo>
                      <a:pt x="107498" y="1325011"/>
                      <a:pt x="-4915" y="1215172"/>
                      <a:pt x="0" y="1124853"/>
                    </a:cubicBezTo>
                    <a:cubicBezTo>
                      <a:pt x="-37601" y="1009001"/>
                      <a:pt x="22860" y="818103"/>
                      <a:pt x="0" y="665916"/>
                    </a:cubicBezTo>
                    <a:cubicBezTo>
                      <a:pt x="-22860" y="513729"/>
                      <a:pt x="14969" y="384765"/>
                      <a:pt x="0" y="224976"/>
                    </a:cubicBezTo>
                    <a:close/>
                  </a:path>
                  <a:path w="2902857" h="1349829" stroke="0" extrusionOk="0">
                    <a:moveTo>
                      <a:pt x="0" y="224976"/>
                    </a:moveTo>
                    <a:cubicBezTo>
                      <a:pt x="1020" y="116013"/>
                      <a:pt x="133144" y="-6077"/>
                      <a:pt x="224976" y="0"/>
                    </a:cubicBezTo>
                    <a:cubicBezTo>
                      <a:pt x="465904" y="-47912"/>
                      <a:pt x="633071" y="60458"/>
                      <a:pt x="764615" y="0"/>
                    </a:cubicBezTo>
                    <a:cubicBezTo>
                      <a:pt x="896159" y="-60458"/>
                      <a:pt x="1053245" y="14783"/>
                      <a:pt x="1230667" y="0"/>
                    </a:cubicBezTo>
                    <a:cubicBezTo>
                      <a:pt x="1408089" y="-14783"/>
                      <a:pt x="1543622" y="2537"/>
                      <a:pt x="1696719" y="0"/>
                    </a:cubicBezTo>
                    <a:cubicBezTo>
                      <a:pt x="1849816" y="-2537"/>
                      <a:pt x="1934811" y="3694"/>
                      <a:pt x="2113713" y="0"/>
                    </a:cubicBezTo>
                    <a:cubicBezTo>
                      <a:pt x="2292615" y="-3694"/>
                      <a:pt x="2515835" y="60271"/>
                      <a:pt x="2677881" y="0"/>
                    </a:cubicBezTo>
                    <a:cubicBezTo>
                      <a:pt x="2804925" y="-503"/>
                      <a:pt x="2902685" y="105447"/>
                      <a:pt x="2902857" y="224976"/>
                    </a:cubicBezTo>
                    <a:cubicBezTo>
                      <a:pt x="2942461" y="364751"/>
                      <a:pt x="2868193" y="575010"/>
                      <a:pt x="2902857" y="692912"/>
                    </a:cubicBezTo>
                    <a:cubicBezTo>
                      <a:pt x="2937521" y="810814"/>
                      <a:pt x="2855391" y="1011001"/>
                      <a:pt x="2902857" y="1124853"/>
                    </a:cubicBezTo>
                    <a:cubicBezTo>
                      <a:pt x="2897860" y="1272215"/>
                      <a:pt x="2777906" y="1356335"/>
                      <a:pt x="2677881" y="1349829"/>
                    </a:cubicBezTo>
                    <a:cubicBezTo>
                      <a:pt x="2535294" y="1350764"/>
                      <a:pt x="2267994" y="1290665"/>
                      <a:pt x="2162771" y="1349829"/>
                    </a:cubicBezTo>
                    <a:cubicBezTo>
                      <a:pt x="2057548" y="1408993"/>
                      <a:pt x="1863672" y="1318296"/>
                      <a:pt x="1647661" y="1349829"/>
                    </a:cubicBezTo>
                    <a:cubicBezTo>
                      <a:pt x="1431650" y="1381362"/>
                      <a:pt x="1332483" y="1323146"/>
                      <a:pt x="1206138" y="1349829"/>
                    </a:cubicBezTo>
                    <a:cubicBezTo>
                      <a:pt x="1079793" y="1376512"/>
                      <a:pt x="871515" y="1333104"/>
                      <a:pt x="715557" y="1349829"/>
                    </a:cubicBezTo>
                    <a:cubicBezTo>
                      <a:pt x="559599" y="1366554"/>
                      <a:pt x="373346" y="1326315"/>
                      <a:pt x="224976" y="1349829"/>
                    </a:cubicBezTo>
                    <a:cubicBezTo>
                      <a:pt x="95078" y="1343234"/>
                      <a:pt x="21089" y="1237660"/>
                      <a:pt x="0" y="1124853"/>
                    </a:cubicBezTo>
                    <a:cubicBezTo>
                      <a:pt x="-45636" y="996842"/>
                      <a:pt x="49062" y="791080"/>
                      <a:pt x="0" y="692912"/>
                    </a:cubicBezTo>
                    <a:cubicBezTo>
                      <a:pt x="-49062" y="594744"/>
                      <a:pt x="24134" y="33510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324994288">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 عمل مشروعات بحثية مشتركة مع قطاعات الإنتاج.</a:t>
                </a:r>
              </a:p>
            </p:txBody>
          </p:sp>
          <p:sp>
            <p:nvSpPr>
              <p:cNvPr id="25" name="Rounded Rectangle 2">
                <a:extLst>
                  <a:ext uri="{FF2B5EF4-FFF2-40B4-BE49-F238E27FC236}">
                    <a16:creationId xmlns="" xmlns:a16="http://schemas.microsoft.com/office/drawing/2014/main" id="{8A403DF2-8C8C-B1FA-CC98-8B8A4B5042FE}"/>
                  </a:ext>
                </a:extLst>
              </p:cNvPr>
              <p:cNvSpPr/>
              <p:nvPr/>
            </p:nvSpPr>
            <p:spPr>
              <a:xfrm>
                <a:off x="6590694" y="2754086"/>
                <a:ext cx="2902857" cy="1349829"/>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 xmlns:ask="http://schemas.microsoft.com/office/drawing/2018/sketchyshape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توفير الحافز المادي للباحثين من أجل الاستمرار.</a:t>
                </a:r>
              </a:p>
            </p:txBody>
          </p:sp>
        </p:grpSp>
        <p:grpSp>
          <p:nvGrpSpPr>
            <p:cNvPr id="19" name="Group 18">
              <a:extLst>
                <a:ext uri="{FF2B5EF4-FFF2-40B4-BE49-F238E27FC236}">
                  <a16:creationId xmlns="" xmlns:a16="http://schemas.microsoft.com/office/drawing/2014/main" id="{FF84B83D-6CC7-AA49-DB08-3714C02456E8}"/>
                </a:ext>
              </a:extLst>
            </p:cNvPr>
            <p:cNvGrpSpPr/>
            <p:nvPr/>
          </p:nvGrpSpPr>
          <p:grpSpPr>
            <a:xfrm>
              <a:off x="2947609" y="1016000"/>
              <a:ext cx="4599820" cy="3087915"/>
              <a:chOff x="2980266" y="1016000"/>
              <a:chExt cx="4599820" cy="3087915"/>
            </a:xfrm>
            <a:grpFill/>
          </p:grpSpPr>
          <p:sp>
            <p:nvSpPr>
              <p:cNvPr id="22" name="Rounded Rectangle 4">
                <a:extLst>
                  <a:ext uri="{FF2B5EF4-FFF2-40B4-BE49-F238E27FC236}">
                    <a16:creationId xmlns="" xmlns:a16="http://schemas.microsoft.com/office/drawing/2014/main" id="{03F78645-3178-AEBC-5BB4-31B467271500}"/>
                  </a:ext>
                </a:extLst>
              </p:cNvPr>
              <p:cNvSpPr/>
              <p:nvPr/>
            </p:nvSpPr>
            <p:spPr>
              <a:xfrm>
                <a:off x="4677229"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181609 w 2902857"/>
                  <a:gd name="connsiteY3" fmla="*/ 0 h 1349829"/>
                  <a:gd name="connsiteX4" fmla="*/ 1721248 w 2902857"/>
                  <a:gd name="connsiteY4" fmla="*/ 0 h 1349829"/>
                  <a:gd name="connsiteX5" fmla="*/ 2260887 w 2902857"/>
                  <a:gd name="connsiteY5" fmla="*/ 0 h 1349829"/>
                  <a:gd name="connsiteX6" fmla="*/ 2677881 w 2902857"/>
                  <a:gd name="connsiteY6" fmla="*/ 0 h 1349829"/>
                  <a:gd name="connsiteX7" fmla="*/ 2902857 w 2902857"/>
                  <a:gd name="connsiteY7" fmla="*/ 224976 h 1349829"/>
                  <a:gd name="connsiteX8" fmla="*/ 2902857 w 2902857"/>
                  <a:gd name="connsiteY8" fmla="*/ 674915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745777 w 2902857"/>
                  <a:gd name="connsiteY12" fmla="*/ 1349829 h 1349829"/>
                  <a:gd name="connsiteX13" fmla="*/ 1304254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07" y="67534"/>
                      <a:pt x="106103" y="25645"/>
                      <a:pt x="224976" y="0"/>
                    </a:cubicBezTo>
                    <a:cubicBezTo>
                      <a:pt x="313167" y="-30039"/>
                      <a:pt x="551943" y="20406"/>
                      <a:pt x="641970" y="0"/>
                    </a:cubicBezTo>
                    <a:cubicBezTo>
                      <a:pt x="731997" y="-20406"/>
                      <a:pt x="919793" y="14700"/>
                      <a:pt x="1181609" y="0"/>
                    </a:cubicBezTo>
                    <a:cubicBezTo>
                      <a:pt x="1443425" y="-14700"/>
                      <a:pt x="1497007" y="24103"/>
                      <a:pt x="1721248" y="0"/>
                    </a:cubicBezTo>
                    <a:cubicBezTo>
                      <a:pt x="1945489" y="-24103"/>
                      <a:pt x="2092724" y="55017"/>
                      <a:pt x="2260887" y="0"/>
                    </a:cubicBezTo>
                    <a:cubicBezTo>
                      <a:pt x="2429050" y="-55017"/>
                      <a:pt x="2587287" y="43622"/>
                      <a:pt x="2677881" y="0"/>
                    </a:cubicBezTo>
                    <a:cubicBezTo>
                      <a:pt x="2796158" y="25088"/>
                      <a:pt x="2895497" y="93113"/>
                      <a:pt x="2902857" y="224976"/>
                    </a:cubicBezTo>
                    <a:cubicBezTo>
                      <a:pt x="2909434" y="340944"/>
                      <a:pt x="2890724" y="484610"/>
                      <a:pt x="2902857" y="674915"/>
                    </a:cubicBezTo>
                    <a:cubicBezTo>
                      <a:pt x="2914990" y="865220"/>
                      <a:pt x="2885472" y="1011674"/>
                      <a:pt x="2902857" y="1124853"/>
                    </a:cubicBezTo>
                    <a:cubicBezTo>
                      <a:pt x="2901179" y="1256559"/>
                      <a:pt x="2813586" y="1359045"/>
                      <a:pt x="2677881" y="1349829"/>
                    </a:cubicBezTo>
                    <a:cubicBezTo>
                      <a:pt x="2514579" y="1350732"/>
                      <a:pt x="2422220" y="1337021"/>
                      <a:pt x="2260887" y="1349829"/>
                    </a:cubicBezTo>
                    <a:cubicBezTo>
                      <a:pt x="2099554" y="1362637"/>
                      <a:pt x="1894918" y="1341888"/>
                      <a:pt x="1745777" y="1349829"/>
                    </a:cubicBezTo>
                    <a:cubicBezTo>
                      <a:pt x="1596636" y="1357770"/>
                      <a:pt x="1455047" y="1302695"/>
                      <a:pt x="1304254" y="1349829"/>
                    </a:cubicBezTo>
                    <a:cubicBezTo>
                      <a:pt x="1153461" y="1396963"/>
                      <a:pt x="1018904" y="1345495"/>
                      <a:pt x="789144" y="1349829"/>
                    </a:cubicBezTo>
                    <a:cubicBezTo>
                      <a:pt x="559384" y="1354163"/>
                      <a:pt x="475246" y="1336858"/>
                      <a:pt x="224976" y="1349829"/>
                    </a:cubicBezTo>
                    <a:cubicBezTo>
                      <a:pt x="83317" y="1373079"/>
                      <a:pt x="-14737" y="1270764"/>
                      <a:pt x="0" y="1124853"/>
                    </a:cubicBezTo>
                    <a:cubicBezTo>
                      <a:pt x="-26421" y="949065"/>
                      <a:pt x="3051" y="875898"/>
                      <a:pt x="0" y="683913"/>
                    </a:cubicBezTo>
                    <a:cubicBezTo>
                      <a:pt x="-3051" y="491928"/>
                      <a:pt x="31396" y="390489"/>
                      <a:pt x="0" y="224976"/>
                    </a:cubicBezTo>
                    <a:close/>
                  </a:path>
                  <a:path w="2902857" h="1349829" stroke="0" extrusionOk="0">
                    <a:moveTo>
                      <a:pt x="0" y="224976"/>
                    </a:moveTo>
                    <a:cubicBezTo>
                      <a:pt x="14616" y="88980"/>
                      <a:pt x="104739" y="1446"/>
                      <a:pt x="224976" y="0"/>
                    </a:cubicBezTo>
                    <a:cubicBezTo>
                      <a:pt x="399996" y="-51954"/>
                      <a:pt x="538867" y="2033"/>
                      <a:pt x="740086" y="0"/>
                    </a:cubicBezTo>
                    <a:cubicBezTo>
                      <a:pt x="941305" y="-2033"/>
                      <a:pt x="1069655" y="12939"/>
                      <a:pt x="1181609" y="0"/>
                    </a:cubicBezTo>
                    <a:cubicBezTo>
                      <a:pt x="1293563" y="-12939"/>
                      <a:pt x="1447381" y="20778"/>
                      <a:pt x="1623132" y="0"/>
                    </a:cubicBezTo>
                    <a:cubicBezTo>
                      <a:pt x="1798883" y="-20778"/>
                      <a:pt x="1913501" y="45191"/>
                      <a:pt x="2089184" y="0"/>
                    </a:cubicBezTo>
                    <a:cubicBezTo>
                      <a:pt x="2264867" y="-45191"/>
                      <a:pt x="2517629" y="11252"/>
                      <a:pt x="2677881" y="0"/>
                    </a:cubicBezTo>
                    <a:cubicBezTo>
                      <a:pt x="2816868" y="-10405"/>
                      <a:pt x="2903428" y="107580"/>
                      <a:pt x="2902857" y="224976"/>
                    </a:cubicBezTo>
                    <a:cubicBezTo>
                      <a:pt x="2932204" y="436297"/>
                      <a:pt x="2866795" y="530350"/>
                      <a:pt x="2902857" y="665916"/>
                    </a:cubicBezTo>
                    <a:cubicBezTo>
                      <a:pt x="2938919" y="801482"/>
                      <a:pt x="2901612" y="932992"/>
                      <a:pt x="2902857" y="1124853"/>
                    </a:cubicBezTo>
                    <a:cubicBezTo>
                      <a:pt x="2908592" y="1273640"/>
                      <a:pt x="2805591" y="1351888"/>
                      <a:pt x="2677881" y="1349829"/>
                    </a:cubicBezTo>
                    <a:cubicBezTo>
                      <a:pt x="2529360" y="1360628"/>
                      <a:pt x="2395892" y="1300264"/>
                      <a:pt x="2162771" y="1349829"/>
                    </a:cubicBezTo>
                    <a:cubicBezTo>
                      <a:pt x="1929650" y="1399394"/>
                      <a:pt x="1874255" y="1319193"/>
                      <a:pt x="1696719" y="1349829"/>
                    </a:cubicBezTo>
                    <a:cubicBezTo>
                      <a:pt x="1519183" y="1380465"/>
                      <a:pt x="1431941" y="1345918"/>
                      <a:pt x="1255196" y="1349829"/>
                    </a:cubicBezTo>
                    <a:cubicBezTo>
                      <a:pt x="1078451" y="1353740"/>
                      <a:pt x="961661" y="1342959"/>
                      <a:pt x="838202" y="1349829"/>
                    </a:cubicBezTo>
                    <a:cubicBezTo>
                      <a:pt x="714743" y="1356699"/>
                      <a:pt x="490586" y="1288163"/>
                      <a:pt x="224976" y="1349829"/>
                    </a:cubicBezTo>
                    <a:cubicBezTo>
                      <a:pt x="110356" y="1365908"/>
                      <a:pt x="-6363" y="1224182"/>
                      <a:pt x="0" y="1124853"/>
                    </a:cubicBezTo>
                    <a:cubicBezTo>
                      <a:pt x="-11251" y="950376"/>
                      <a:pt x="25440" y="885455"/>
                      <a:pt x="0" y="683913"/>
                    </a:cubicBezTo>
                    <a:cubicBezTo>
                      <a:pt x="-25440" y="482371"/>
                      <a:pt x="30813" y="361376"/>
                      <a:pt x="0" y="224976"/>
                    </a:cubicBezTo>
                    <a:close/>
                  </a:path>
                </a:pathLst>
              </a:custGeom>
              <a:solidFill>
                <a:schemeClr val="accent2"/>
              </a:solidFill>
              <a:ln w="22225" cap="rnd" cmpd="thickThin">
                <a:solidFill>
                  <a:schemeClr val="accent2"/>
                </a:solidFill>
                <a:round/>
                <a:extLst>
                  <a:ext uri="{C807C97D-BFC1-408E-A445-0C87EB9F89A2}">
                    <ask:lineSketchStyleProps xmlns="" xmlns:ask="http://schemas.microsoft.com/office/drawing/2018/sketchyshapes" sd="1169963871">
                      <a:prstGeom prst="roundRect">
                        <a:avLst/>
                      </a:prstGeom>
                      <ask:type>
                        <ask:lineSketchScribble/>
                      </ask:type>
                    </ask:lineSketchStyleProps>
                  </a:ext>
                </a:extLst>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تشجيع الباحثين على تسجيل نتائجهم كبراءة اختراع وتصنيفها.</a:t>
                </a:r>
              </a:p>
            </p:txBody>
          </p:sp>
          <p:sp>
            <p:nvSpPr>
              <p:cNvPr id="23" name="Rounded Rectangle 5">
                <a:extLst>
                  <a:ext uri="{FF2B5EF4-FFF2-40B4-BE49-F238E27FC236}">
                    <a16:creationId xmlns="" xmlns:a16="http://schemas.microsoft.com/office/drawing/2014/main" id="{67910E62-C277-D3FE-7826-E6390CABD66E}"/>
                  </a:ext>
                </a:extLst>
              </p:cNvPr>
              <p:cNvSpPr/>
              <p:nvPr/>
            </p:nvSpPr>
            <p:spPr>
              <a:xfrm>
                <a:off x="2980266" y="2754086"/>
                <a:ext cx="2902857" cy="1349829"/>
              </a:xfrm>
              <a:custGeom>
                <a:avLst/>
                <a:gdLst>
                  <a:gd name="connsiteX0" fmla="*/ 0 w 2902857"/>
                  <a:gd name="connsiteY0" fmla="*/ 224976 h 1349829"/>
                  <a:gd name="connsiteX1" fmla="*/ 224976 w 2902857"/>
                  <a:gd name="connsiteY1" fmla="*/ 0 h 1349829"/>
                  <a:gd name="connsiteX2" fmla="*/ 764615 w 2902857"/>
                  <a:gd name="connsiteY2" fmla="*/ 0 h 1349829"/>
                  <a:gd name="connsiteX3" fmla="*/ 1255196 w 2902857"/>
                  <a:gd name="connsiteY3" fmla="*/ 0 h 1349829"/>
                  <a:gd name="connsiteX4" fmla="*/ 1721248 w 2902857"/>
                  <a:gd name="connsiteY4" fmla="*/ 0 h 1349829"/>
                  <a:gd name="connsiteX5" fmla="*/ 2211829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162771 w 2902857"/>
                  <a:gd name="connsiteY11" fmla="*/ 1349829 h 1349829"/>
                  <a:gd name="connsiteX12" fmla="*/ 1672190 w 2902857"/>
                  <a:gd name="connsiteY12" fmla="*/ 1349829 h 1349829"/>
                  <a:gd name="connsiteX13" fmla="*/ 1230667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1681" y="104739"/>
                      <a:pt x="116308" y="2473"/>
                      <a:pt x="224976" y="0"/>
                    </a:cubicBezTo>
                    <a:cubicBezTo>
                      <a:pt x="341291" y="-33859"/>
                      <a:pt x="651908" y="56550"/>
                      <a:pt x="764615" y="0"/>
                    </a:cubicBezTo>
                    <a:cubicBezTo>
                      <a:pt x="877322" y="-56550"/>
                      <a:pt x="1064487" y="1045"/>
                      <a:pt x="1255196" y="0"/>
                    </a:cubicBezTo>
                    <a:cubicBezTo>
                      <a:pt x="1445905" y="-1045"/>
                      <a:pt x="1603223" y="31387"/>
                      <a:pt x="1721248" y="0"/>
                    </a:cubicBezTo>
                    <a:cubicBezTo>
                      <a:pt x="1839273" y="-31387"/>
                      <a:pt x="2074232" y="9063"/>
                      <a:pt x="2211829" y="0"/>
                    </a:cubicBezTo>
                    <a:cubicBezTo>
                      <a:pt x="2349426" y="-9063"/>
                      <a:pt x="2506238" y="55112"/>
                      <a:pt x="2677881" y="0"/>
                    </a:cubicBezTo>
                    <a:cubicBezTo>
                      <a:pt x="2806554" y="-35380"/>
                      <a:pt x="2894733" y="110435"/>
                      <a:pt x="2902857" y="224976"/>
                    </a:cubicBezTo>
                    <a:cubicBezTo>
                      <a:pt x="2933158" y="368048"/>
                      <a:pt x="2874260" y="502699"/>
                      <a:pt x="2902857" y="647918"/>
                    </a:cubicBezTo>
                    <a:cubicBezTo>
                      <a:pt x="2931454" y="793137"/>
                      <a:pt x="2879042" y="930457"/>
                      <a:pt x="2902857" y="1124853"/>
                    </a:cubicBezTo>
                    <a:cubicBezTo>
                      <a:pt x="2884105" y="1255710"/>
                      <a:pt x="2807884" y="1345646"/>
                      <a:pt x="2677881" y="1349829"/>
                    </a:cubicBezTo>
                    <a:cubicBezTo>
                      <a:pt x="2514025" y="1393970"/>
                      <a:pt x="2378110" y="1331949"/>
                      <a:pt x="2162771" y="1349829"/>
                    </a:cubicBezTo>
                    <a:cubicBezTo>
                      <a:pt x="1947432" y="1367709"/>
                      <a:pt x="1887700" y="1299102"/>
                      <a:pt x="1672190" y="1349829"/>
                    </a:cubicBezTo>
                    <a:cubicBezTo>
                      <a:pt x="1456680" y="1400556"/>
                      <a:pt x="1439790" y="1317874"/>
                      <a:pt x="1230667" y="1349829"/>
                    </a:cubicBezTo>
                    <a:cubicBezTo>
                      <a:pt x="1021544" y="1381784"/>
                      <a:pt x="972919" y="1301684"/>
                      <a:pt x="789144" y="1349829"/>
                    </a:cubicBezTo>
                    <a:cubicBezTo>
                      <a:pt x="605369" y="1397974"/>
                      <a:pt x="412583" y="1309113"/>
                      <a:pt x="224976" y="1349829"/>
                    </a:cubicBezTo>
                    <a:cubicBezTo>
                      <a:pt x="118681" y="1327562"/>
                      <a:pt x="-3116" y="1250546"/>
                      <a:pt x="0" y="1124853"/>
                    </a:cubicBezTo>
                    <a:cubicBezTo>
                      <a:pt x="-46287" y="1028087"/>
                      <a:pt x="48051" y="780294"/>
                      <a:pt x="0" y="683913"/>
                    </a:cubicBezTo>
                    <a:cubicBezTo>
                      <a:pt x="-48051" y="587532"/>
                      <a:pt x="53191" y="356609"/>
                      <a:pt x="0" y="224976"/>
                    </a:cubicBezTo>
                    <a:close/>
                  </a:path>
                  <a:path w="2902857" h="1349829" stroke="0" extrusionOk="0">
                    <a:moveTo>
                      <a:pt x="0" y="224976"/>
                    </a:moveTo>
                    <a:cubicBezTo>
                      <a:pt x="-9283" y="93666"/>
                      <a:pt x="79730" y="-11847"/>
                      <a:pt x="224976" y="0"/>
                    </a:cubicBezTo>
                    <a:cubicBezTo>
                      <a:pt x="475346" y="-625"/>
                      <a:pt x="557970" y="26569"/>
                      <a:pt x="740086" y="0"/>
                    </a:cubicBezTo>
                    <a:cubicBezTo>
                      <a:pt x="922202" y="-26569"/>
                      <a:pt x="1022886" y="55673"/>
                      <a:pt x="1230667" y="0"/>
                    </a:cubicBezTo>
                    <a:cubicBezTo>
                      <a:pt x="1438448" y="-55673"/>
                      <a:pt x="1582768" y="17548"/>
                      <a:pt x="1770306" y="0"/>
                    </a:cubicBezTo>
                    <a:cubicBezTo>
                      <a:pt x="1957844" y="-17548"/>
                      <a:pt x="2459823" y="76514"/>
                      <a:pt x="2677881" y="0"/>
                    </a:cubicBezTo>
                    <a:cubicBezTo>
                      <a:pt x="2787430" y="9047"/>
                      <a:pt x="2890289" y="73041"/>
                      <a:pt x="2902857" y="224976"/>
                    </a:cubicBezTo>
                    <a:cubicBezTo>
                      <a:pt x="2947468" y="401172"/>
                      <a:pt x="2859613" y="468875"/>
                      <a:pt x="2902857" y="674915"/>
                    </a:cubicBezTo>
                    <a:cubicBezTo>
                      <a:pt x="2946101" y="880955"/>
                      <a:pt x="2880910" y="1027636"/>
                      <a:pt x="2902857" y="1124853"/>
                    </a:cubicBezTo>
                    <a:cubicBezTo>
                      <a:pt x="2910301" y="1259634"/>
                      <a:pt x="2802075" y="1357363"/>
                      <a:pt x="2677881" y="1349829"/>
                    </a:cubicBezTo>
                    <a:cubicBezTo>
                      <a:pt x="2577935" y="1395611"/>
                      <a:pt x="2400829" y="1317139"/>
                      <a:pt x="2236358" y="1349829"/>
                    </a:cubicBezTo>
                    <a:cubicBezTo>
                      <a:pt x="2071887" y="1382519"/>
                      <a:pt x="1932452" y="1327255"/>
                      <a:pt x="1794835" y="1349829"/>
                    </a:cubicBezTo>
                    <a:cubicBezTo>
                      <a:pt x="1657218" y="1372403"/>
                      <a:pt x="1431247" y="1303283"/>
                      <a:pt x="1328783" y="1349829"/>
                    </a:cubicBezTo>
                    <a:cubicBezTo>
                      <a:pt x="1226319" y="1396375"/>
                      <a:pt x="1014477" y="1340548"/>
                      <a:pt x="789144" y="1349829"/>
                    </a:cubicBezTo>
                    <a:cubicBezTo>
                      <a:pt x="563811" y="1359110"/>
                      <a:pt x="347405" y="1284449"/>
                      <a:pt x="224976" y="1349829"/>
                    </a:cubicBezTo>
                    <a:cubicBezTo>
                      <a:pt x="124222" y="1368604"/>
                      <a:pt x="-22339" y="1254372"/>
                      <a:pt x="0" y="1124853"/>
                    </a:cubicBezTo>
                    <a:cubicBezTo>
                      <a:pt x="-47256" y="918690"/>
                      <a:pt x="46101" y="899051"/>
                      <a:pt x="0" y="692912"/>
                    </a:cubicBezTo>
                    <a:cubicBezTo>
                      <a:pt x="-46101" y="486773"/>
                      <a:pt x="27012" y="41095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1389096623">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dirty="0">
                    <a:solidFill>
                      <a:schemeClr val="bg1"/>
                    </a:solidFill>
                    <a:latin typeface="Arial" panose="020B0604020202020204" pitchFamily="34" charset="0"/>
                    <a:cs typeface="Arial" panose="020B0604020202020204" pitchFamily="34" charset="0"/>
                  </a:rPr>
                  <a:t>تفعيل نظام التعاقدات البحثية والخدمات الاستشارية.</a:t>
                </a:r>
              </a:p>
            </p:txBody>
          </p:sp>
        </p:grpSp>
        <p:sp>
          <p:nvSpPr>
            <p:cNvPr id="21" name="Rounded Rectangle 7">
              <a:extLst>
                <a:ext uri="{FF2B5EF4-FFF2-40B4-BE49-F238E27FC236}">
                  <a16:creationId xmlns="" xmlns:a16="http://schemas.microsoft.com/office/drawing/2014/main" id="{7D93038C-62D0-7709-E09E-DC4483AA1301}"/>
                </a:ext>
              </a:extLst>
            </p:cNvPr>
            <p:cNvSpPr/>
            <p:nvPr/>
          </p:nvSpPr>
          <p:spPr>
            <a:xfrm>
              <a:off x="1001486"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058964 w 2902857"/>
                <a:gd name="connsiteY3" fmla="*/ 0 h 1349829"/>
                <a:gd name="connsiteX4" fmla="*/ 1549545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56917 h 1349829"/>
                <a:gd name="connsiteX9" fmla="*/ 2902857 w 2902857"/>
                <a:gd name="connsiteY9" fmla="*/ 1124853 h 1349829"/>
                <a:gd name="connsiteX10" fmla="*/ 2677881 w 2902857"/>
                <a:gd name="connsiteY10" fmla="*/ 1349829 h 1349829"/>
                <a:gd name="connsiteX11" fmla="*/ 2211829 w 2902857"/>
                <a:gd name="connsiteY11" fmla="*/ 1349829 h 1349829"/>
                <a:gd name="connsiteX12" fmla="*/ 1770306 w 2902857"/>
                <a:gd name="connsiteY12" fmla="*/ 1349829 h 1349829"/>
                <a:gd name="connsiteX13" fmla="*/ 1304254 w 2902857"/>
                <a:gd name="connsiteY13" fmla="*/ 1349829 h 1349829"/>
                <a:gd name="connsiteX14" fmla="*/ 813673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92912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26" y="92446"/>
                    <a:pt x="103652" y="3981"/>
                    <a:pt x="224976" y="0"/>
                  </a:cubicBezTo>
                  <a:cubicBezTo>
                    <a:pt x="431893" y="-29070"/>
                    <a:pt x="523681" y="35147"/>
                    <a:pt x="641970" y="0"/>
                  </a:cubicBezTo>
                  <a:cubicBezTo>
                    <a:pt x="760259" y="-35147"/>
                    <a:pt x="971577" y="7166"/>
                    <a:pt x="1058964" y="0"/>
                  </a:cubicBezTo>
                  <a:cubicBezTo>
                    <a:pt x="1146351" y="-7166"/>
                    <a:pt x="1312367" y="16586"/>
                    <a:pt x="1549545" y="0"/>
                  </a:cubicBezTo>
                  <a:cubicBezTo>
                    <a:pt x="1786723" y="-16586"/>
                    <a:pt x="1815832" y="44089"/>
                    <a:pt x="2015597" y="0"/>
                  </a:cubicBezTo>
                  <a:cubicBezTo>
                    <a:pt x="2215362" y="-44089"/>
                    <a:pt x="2367045" y="40426"/>
                    <a:pt x="2677881" y="0"/>
                  </a:cubicBezTo>
                  <a:cubicBezTo>
                    <a:pt x="2802805" y="-4741"/>
                    <a:pt x="2882888" y="118424"/>
                    <a:pt x="2902857" y="224976"/>
                  </a:cubicBezTo>
                  <a:cubicBezTo>
                    <a:pt x="2930184" y="382367"/>
                    <a:pt x="2857768" y="456064"/>
                    <a:pt x="2902857" y="656917"/>
                  </a:cubicBezTo>
                  <a:cubicBezTo>
                    <a:pt x="2947946" y="857770"/>
                    <a:pt x="2899595" y="990855"/>
                    <a:pt x="2902857" y="1124853"/>
                  </a:cubicBezTo>
                  <a:cubicBezTo>
                    <a:pt x="2880794" y="1223743"/>
                    <a:pt x="2803953" y="1346788"/>
                    <a:pt x="2677881" y="1349829"/>
                  </a:cubicBezTo>
                  <a:cubicBezTo>
                    <a:pt x="2465763" y="1373270"/>
                    <a:pt x="2371438" y="1318048"/>
                    <a:pt x="2211829" y="1349829"/>
                  </a:cubicBezTo>
                  <a:cubicBezTo>
                    <a:pt x="2052220" y="1381610"/>
                    <a:pt x="1985113" y="1333719"/>
                    <a:pt x="1770306" y="1349829"/>
                  </a:cubicBezTo>
                  <a:cubicBezTo>
                    <a:pt x="1555499" y="1365939"/>
                    <a:pt x="1421506" y="1302739"/>
                    <a:pt x="1304254" y="1349829"/>
                  </a:cubicBezTo>
                  <a:cubicBezTo>
                    <a:pt x="1187002" y="1396919"/>
                    <a:pt x="1052727" y="1293517"/>
                    <a:pt x="813673" y="1349829"/>
                  </a:cubicBezTo>
                  <a:cubicBezTo>
                    <a:pt x="574619" y="1406141"/>
                    <a:pt x="458632" y="1336482"/>
                    <a:pt x="224976" y="1349829"/>
                  </a:cubicBezTo>
                  <a:cubicBezTo>
                    <a:pt x="110361" y="1332772"/>
                    <a:pt x="9865" y="1218351"/>
                    <a:pt x="0" y="1124853"/>
                  </a:cubicBezTo>
                  <a:cubicBezTo>
                    <a:pt x="-38115" y="963940"/>
                    <a:pt x="26808" y="833119"/>
                    <a:pt x="0" y="692912"/>
                  </a:cubicBezTo>
                  <a:cubicBezTo>
                    <a:pt x="-26808" y="552705"/>
                    <a:pt x="131" y="401855"/>
                    <a:pt x="0" y="224976"/>
                  </a:cubicBezTo>
                  <a:close/>
                </a:path>
                <a:path w="2902857" h="1349829" stroke="0" extrusionOk="0">
                  <a:moveTo>
                    <a:pt x="0" y="224976"/>
                  </a:moveTo>
                  <a:cubicBezTo>
                    <a:pt x="4318" y="112596"/>
                    <a:pt x="120628" y="-2032"/>
                    <a:pt x="224976" y="0"/>
                  </a:cubicBezTo>
                  <a:cubicBezTo>
                    <a:pt x="453713" y="-51437"/>
                    <a:pt x="528902" y="27389"/>
                    <a:pt x="764615" y="0"/>
                  </a:cubicBezTo>
                  <a:cubicBezTo>
                    <a:pt x="1000328" y="-27389"/>
                    <a:pt x="1048226" y="9473"/>
                    <a:pt x="1230667" y="0"/>
                  </a:cubicBezTo>
                  <a:cubicBezTo>
                    <a:pt x="1413108" y="-9473"/>
                    <a:pt x="1575660" y="24356"/>
                    <a:pt x="1721248" y="0"/>
                  </a:cubicBezTo>
                  <a:cubicBezTo>
                    <a:pt x="1866836" y="-24356"/>
                    <a:pt x="2031157" y="22047"/>
                    <a:pt x="2162771" y="0"/>
                  </a:cubicBezTo>
                  <a:cubicBezTo>
                    <a:pt x="2294385" y="-22047"/>
                    <a:pt x="2495435" y="217"/>
                    <a:pt x="2677881" y="0"/>
                  </a:cubicBezTo>
                  <a:cubicBezTo>
                    <a:pt x="2824820" y="13627"/>
                    <a:pt x="2883431" y="109842"/>
                    <a:pt x="2902857" y="224976"/>
                  </a:cubicBezTo>
                  <a:cubicBezTo>
                    <a:pt x="2912160" y="314580"/>
                    <a:pt x="2866062" y="557608"/>
                    <a:pt x="2902857" y="656917"/>
                  </a:cubicBezTo>
                  <a:cubicBezTo>
                    <a:pt x="2939652" y="756226"/>
                    <a:pt x="2859238" y="909240"/>
                    <a:pt x="2902857" y="1124853"/>
                  </a:cubicBezTo>
                  <a:cubicBezTo>
                    <a:pt x="2892788" y="1254516"/>
                    <a:pt x="2835770" y="1352448"/>
                    <a:pt x="2677881" y="1349829"/>
                  </a:cubicBezTo>
                  <a:cubicBezTo>
                    <a:pt x="2556483" y="1377297"/>
                    <a:pt x="2463380" y="1326725"/>
                    <a:pt x="2260887" y="1349829"/>
                  </a:cubicBezTo>
                  <a:cubicBezTo>
                    <a:pt x="2058394" y="1372933"/>
                    <a:pt x="1829902" y="1345223"/>
                    <a:pt x="1721248" y="1349829"/>
                  </a:cubicBezTo>
                  <a:cubicBezTo>
                    <a:pt x="1612594" y="1354435"/>
                    <a:pt x="1479836" y="1332847"/>
                    <a:pt x="1304254" y="1349829"/>
                  </a:cubicBezTo>
                  <a:cubicBezTo>
                    <a:pt x="1128672" y="1366811"/>
                    <a:pt x="990539" y="1308398"/>
                    <a:pt x="862731" y="1349829"/>
                  </a:cubicBezTo>
                  <a:cubicBezTo>
                    <a:pt x="734923" y="1391260"/>
                    <a:pt x="486529" y="1299655"/>
                    <a:pt x="224976" y="1349829"/>
                  </a:cubicBezTo>
                  <a:cubicBezTo>
                    <a:pt x="105318" y="1342425"/>
                    <a:pt x="-8115" y="1262396"/>
                    <a:pt x="0" y="1124853"/>
                  </a:cubicBezTo>
                  <a:cubicBezTo>
                    <a:pt x="-51916" y="929206"/>
                    <a:pt x="51538" y="842874"/>
                    <a:pt x="0" y="656917"/>
                  </a:cubicBezTo>
                  <a:cubicBezTo>
                    <a:pt x="-51538" y="470960"/>
                    <a:pt x="25731" y="419138"/>
                    <a:pt x="0" y="224976"/>
                  </a:cubicBezTo>
                  <a:close/>
                </a:path>
              </a:pathLst>
            </a:custGeom>
            <a:solidFill>
              <a:schemeClr val="accent3"/>
            </a:solidFill>
            <a:ln w="22225" cap="rnd" cmpd="thickThin">
              <a:solidFill>
                <a:schemeClr val="accent2"/>
              </a:solidFill>
              <a:round/>
              <a:extLst>
                <a:ext uri="{C807C97D-BFC1-408E-A445-0C87EB9F89A2}">
                  <ask:lineSketchStyleProps xmlns="" xmlns:ask="http://schemas.microsoft.com/office/drawing/2018/sketchyshapes" sd="1171929427">
                    <a:prstGeom prst="roundRect">
                      <a:avLst/>
                    </a:prstGeom>
                    <ask:type>
                      <ask:lineSketchScribble/>
                    </ask:type>
                  </ask:lineSketchStyleProps>
                </a:ext>
              </a:extLst>
            </a:ln>
          </p:spPr>
          <p:style>
            <a:lnRef idx="1">
              <a:schemeClr val="dk1"/>
            </a:lnRef>
            <a:fillRef idx="2">
              <a:schemeClr val="dk1"/>
            </a:fillRef>
            <a:effectRef idx="1">
              <a:schemeClr val="dk1"/>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تحديد الأسس والمعايير التي يتم على أساسها تحكيم البحوث العلمية وزيادة دقة اختيار المحكمين.</a:t>
              </a:r>
            </a:p>
          </p:txBody>
        </p:sp>
      </p:grpSp>
    </p:spTree>
    <p:extLst>
      <p:ext uri="{BB962C8B-B14F-4D97-AF65-F5344CB8AC3E}">
        <p14:creationId xmlns:p14="http://schemas.microsoft.com/office/powerpoint/2010/main" val="103423962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grpSp>
        <p:nvGrpSpPr>
          <p:cNvPr id="17" name="Group 16">
            <a:extLst>
              <a:ext uri="{FF2B5EF4-FFF2-40B4-BE49-F238E27FC236}">
                <a16:creationId xmlns="" xmlns:a16="http://schemas.microsoft.com/office/drawing/2014/main" id="{9BCC0436-125A-18C3-70FA-59FB4C4EB068}"/>
              </a:ext>
            </a:extLst>
          </p:cNvPr>
          <p:cNvGrpSpPr/>
          <p:nvPr/>
        </p:nvGrpSpPr>
        <p:grpSpPr>
          <a:xfrm>
            <a:off x="805543" y="2416001"/>
            <a:ext cx="10580914" cy="2634194"/>
            <a:chOff x="1001486" y="1016000"/>
            <a:chExt cx="10189030" cy="3087915"/>
          </a:xfrm>
          <a:solidFill>
            <a:schemeClr val="accent1"/>
          </a:solidFill>
        </p:grpSpPr>
        <p:grpSp>
          <p:nvGrpSpPr>
            <p:cNvPr id="18" name="Group 17">
              <a:extLst>
                <a:ext uri="{FF2B5EF4-FFF2-40B4-BE49-F238E27FC236}">
                  <a16:creationId xmlns="" xmlns:a16="http://schemas.microsoft.com/office/drawing/2014/main" id="{B099205E-32B7-B8C5-0D38-D9FB4D50E022}"/>
                </a:ext>
              </a:extLst>
            </p:cNvPr>
            <p:cNvGrpSpPr/>
            <p:nvPr/>
          </p:nvGrpSpPr>
          <p:grpSpPr>
            <a:xfrm>
              <a:off x="6590696" y="1016000"/>
              <a:ext cx="4599820" cy="3087915"/>
              <a:chOff x="6590694" y="1016000"/>
              <a:chExt cx="4599820" cy="3087915"/>
            </a:xfrm>
            <a:grpFill/>
          </p:grpSpPr>
          <p:sp>
            <p:nvSpPr>
              <p:cNvPr id="24" name="Rounded Rectangle 1">
                <a:extLst>
                  <a:ext uri="{FF2B5EF4-FFF2-40B4-BE49-F238E27FC236}">
                    <a16:creationId xmlns="" xmlns:a16="http://schemas.microsoft.com/office/drawing/2014/main" id="{FF9CE7F3-3C6A-1F84-3041-BC2BD0CA4555}"/>
                  </a:ext>
                </a:extLst>
              </p:cNvPr>
              <p:cNvSpPr/>
              <p:nvPr/>
            </p:nvSpPr>
            <p:spPr>
              <a:xfrm>
                <a:off x="8287657" y="1016000"/>
                <a:ext cx="2902857" cy="1349829"/>
              </a:xfrm>
              <a:custGeom>
                <a:avLst/>
                <a:gdLst>
                  <a:gd name="connsiteX0" fmla="*/ 0 w 2902857"/>
                  <a:gd name="connsiteY0" fmla="*/ 224976 h 1349829"/>
                  <a:gd name="connsiteX1" fmla="*/ 224976 w 2902857"/>
                  <a:gd name="connsiteY1" fmla="*/ 0 h 1349829"/>
                  <a:gd name="connsiteX2" fmla="*/ 740086 w 2902857"/>
                  <a:gd name="connsiteY2" fmla="*/ 0 h 1349829"/>
                  <a:gd name="connsiteX3" fmla="*/ 1181609 w 2902857"/>
                  <a:gd name="connsiteY3" fmla="*/ 0 h 1349829"/>
                  <a:gd name="connsiteX4" fmla="*/ 1598603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236358 w 2902857"/>
                  <a:gd name="connsiteY11" fmla="*/ 1349829 h 1349829"/>
                  <a:gd name="connsiteX12" fmla="*/ 1770306 w 2902857"/>
                  <a:gd name="connsiteY12" fmla="*/ 1349829 h 1349829"/>
                  <a:gd name="connsiteX13" fmla="*/ 1279725 w 2902857"/>
                  <a:gd name="connsiteY13" fmla="*/ 1349829 h 1349829"/>
                  <a:gd name="connsiteX14" fmla="*/ 838202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65916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545" y="99307"/>
                      <a:pt x="82449" y="6767"/>
                      <a:pt x="224976" y="0"/>
                    </a:cubicBezTo>
                    <a:cubicBezTo>
                      <a:pt x="345248" y="-7435"/>
                      <a:pt x="620939" y="60594"/>
                      <a:pt x="740086" y="0"/>
                    </a:cubicBezTo>
                    <a:cubicBezTo>
                      <a:pt x="859233" y="-60594"/>
                      <a:pt x="977262" y="5661"/>
                      <a:pt x="1181609" y="0"/>
                    </a:cubicBezTo>
                    <a:cubicBezTo>
                      <a:pt x="1385956" y="-5661"/>
                      <a:pt x="1402844" y="15222"/>
                      <a:pt x="1598603" y="0"/>
                    </a:cubicBezTo>
                    <a:cubicBezTo>
                      <a:pt x="1794362" y="-15222"/>
                      <a:pt x="1826469" y="46462"/>
                      <a:pt x="2015597" y="0"/>
                    </a:cubicBezTo>
                    <a:cubicBezTo>
                      <a:pt x="2204725" y="-46462"/>
                      <a:pt x="2471962" y="59102"/>
                      <a:pt x="2677881" y="0"/>
                    </a:cubicBezTo>
                    <a:cubicBezTo>
                      <a:pt x="2802879" y="-2934"/>
                      <a:pt x="2888056" y="92085"/>
                      <a:pt x="2902857" y="224976"/>
                    </a:cubicBezTo>
                    <a:cubicBezTo>
                      <a:pt x="2950425" y="393501"/>
                      <a:pt x="2867134" y="507131"/>
                      <a:pt x="2902857" y="647918"/>
                    </a:cubicBezTo>
                    <a:cubicBezTo>
                      <a:pt x="2938580" y="788705"/>
                      <a:pt x="2885154" y="1017373"/>
                      <a:pt x="2902857" y="1124853"/>
                    </a:cubicBezTo>
                    <a:cubicBezTo>
                      <a:pt x="2902007" y="1242959"/>
                      <a:pt x="2773897" y="1348928"/>
                      <a:pt x="2677881" y="1349829"/>
                    </a:cubicBezTo>
                    <a:cubicBezTo>
                      <a:pt x="2510929" y="1402383"/>
                      <a:pt x="2436221" y="1334949"/>
                      <a:pt x="2236358" y="1349829"/>
                    </a:cubicBezTo>
                    <a:cubicBezTo>
                      <a:pt x="2036495" y="1364709"/>
                      <a:pt x="1880204" y="1323832"/>
                      <a:pt x="1770306" y="1349829"/>
                    </a:cubicBezTo>
                    <a:cubicBezTo>
                      <a:pt x="1660408" y="1375826"/>
                      <a:pt x="1507460" y="1347098"/>
                      <a:pt x="1279725" y="1349829"/>
                    </a:cubicBezTo>
                    <a:cubicBezTo>
                      <a:pt x="1051990" y="1352560"/>
                      <a:pt x="967128" y="1330417"/>
                      <a:pt x="838202" y="1349829"/>
                    </a:cubicBezTo>
                    <a:cubicBezTo>
                      <a:pt x="709276" y="1369241"/>
                      <a:pt x="404698" y="1322901"/>
                      <a:pt x="224976" y="1349829"/>
                    </a:cubicBezTo>
                    <a:cubicBezTo>
                      <a:pt x="107498" y="1325011"/>
                      <a:pt x="-4915" y="1215172"/>
                      <a:pt x="0" y="1124853"/>
                    </a:cubicBezTo>
                    <a:cubicBezTo>
                      <a:pt x="-37601" y="1009001"/>
                      <a:pt x="22860" y="818103"/>
                      <a:pt x="0" y="665916"/>
                    </a:cubicBezTo>
                    <a:cubicBezTo>
                      <a:pt x="-22860" y="513729"/>
                      <a:pt x="14969" y="384765"/>
                      <a:pt x="0" y="224976"/>
                    </a:cubicBezTo>
                    <a:close/>
                  </a:path>
                  <a:path w="2902857" h="1349829" stroke="0" extrusionOk="0">
                    <a:moveTo>
                      <a:pt x="0" y="224976"/>
                    </a:moveTo>
                    <a:cubicBezTo>
                      <a:pt x="1020" y="116013"/>
                      <a:pt x="133144" y="-6077"/>
                      <a:pt x="224976" y="0"/>
                    </a:cubicBezTo>
                    <a:cubicBezTo>
                      <a:pt x="465904" y="-47912"/>
                      <a:pt x="633071" y="60458"/>
                      <a:pt x="764615" y="0"/>
                    </a:cubicBezTo>
                    <a:cubicBezTo>
                      <a:pt x="896159" y="-60458"/>
                      <a:pt x="1053245" y="14783"/>
                      <a:pt x="1230667" y="0"/>
                    </a:cubicBezTo>
                    <a:cubicBezTo>
                      <a:pt x="1408089" y="-14783"/>
                      <a:pt x="1543622" y="2537"/>
                      <a:pt x="1696719" y="0"/>
                    </a:cubicBezTo>
                    <a:cubicBezTo>
                      <a:pt x="1849816" y="-2537"/>
                      <a:pt x="1934811" y="3694"/>
                      <a:pt x="2113713" y="0"/>
                    </a:cubicBezTo>
                    <a:cubicBezTo>
                      <a:pt x="2292615" y="-3694"/>
                      <a:pt x="2515835" y="60271"/>
                      <a:pt x="2677881" y="0"/>
                    </a:cubicBezTo>
                    <a:cubicBezTo>
                      <a:pt x="2804925" y="-503"/>
                      <a:pt x="2902685" y="105447"/>
                      <a:pt x="2902857" y="224976"/>
                    </a:cubicBezTo>
                    <a:cubicBezTo>
                      <a:pt x="2942461" y="364751"/>
                      <a:pt x="2868193" y="575010"/>
                      <a:pt x="2902857" y="692912"/>
                    </a:cubicBezTo>
                    <a:cubicBezTo>
                      <a:pt x="2937521" y="810814"/>
                      <a:pt x="2855391" y="1011001"/>
                      <a:pt x="2902857" y="1124853"/>
                    </a:cubicBezTo>
                    <a:cubicBezTo>
                      <a:pt x="2897860" y="1272215"/>
                      <a:pt x="2777906" y="1356335"/>
                      <a:pt x="2677881" y="1349829"/>
                    </a:cubicBezTo>
                    <a:cubicBezTo>
                      <a:pt x="2535294" y="1350764"/>
                      <a:pt x="2267994" y="1290665"/>
                      <a:pt x="2162771" y="1349829"/>
                    </a:cubicBezTo>
                    <a:cubicBezTo>
                      <a:pt x="2057548" y="1408993"/>
                      <a:pt x="1863672" y="1318296"/>
                      <a:pt x="1647661" y="1349829"/>
                    </a:cubicBezTo>
                    <a:cubicBezTo>
                      <a:pt x="1431650" y="1381362"/>
                      <a:pt x="1332483" y="1323146"/>
                      <a:pt x="1206138" y="1349829"/>
                    </a:cubicBezTo>
                    <a:cubicBezTo>
                      <a:pt x="1079793" y="1376512"/>
                      <a:pt x="871515" y="1333104"/>
                      <a:pt x="715557" y="1349829"/>
                    </a:cubicBezTo>
                    <a:cubicBezTo>
                      <a:pt x="559599" y="1366554"/>
                      <a:pt x="373346" y="1326315"/>
                      <a:pt x="224976" y="1349829"/>
                    </a:cubicBezTo>
                    <a:cubicBezTo>
                      <a:pt x="95078" y="1343234"/>
                      <a:pt x="21089" y="1237660"/>
                      <a:pt x="0" y="1124853"/>
                    </a:cubicBezTo>
                    <a:cubicBezTo>
                      <a:pt x="-45636" y="996842"/>
                      <a:pt x="49062" y="791080"/>
                      <a:pt x="0" y="692912"/>
                    </a:cubicBezTo>
                    <a:cubicBezTo>
                      <a:pt x="-49062" y="594744"/>
                      <a:pt x="24134" y="33510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324994288">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عقد المؤتمرات العلمية على المستوى المحلي والدولي.</a:t>
                </a:r>
              </a:p>
            </p:txBody>
          </p:sp>
          <p:sp>
            <p:nvSpPr>
              <p:cNvPr id="25" name="Rounded Rectangle 2">
                <a:extLst>
                  <a:ext uri="{FF2B5EF4-FFF2-40B4-BE49-F238E27FC236}">
                    <a16:creationId xmlns="" xmlns:a16="http://schemas.microsoft.com/office/drawing/2014/main" id="{8A403DF2-8C8C-B1FA-CC98-8B8A4B5042FE}"/>
                  </a:ext>
                </a:extLst>
              </p:cNvPr>
              <p:cNvSpPr/>
              <p:nvPr/>
            </p:nvSpPr>
            <p:spPr>
              <a:xfrm>
                <a:off x="6590694" y="2754086"/>
                <a:ext cx="2902857" cy="1349829"/>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 xmlns:ask="http://schemas.microsoft.com/office/drawing/2018/sketchyshape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عقد ندوات تعريفية وورش عمل لتوسيع مجال انتشار البحث العلمي داخل الجامعة والمؤسسات البحثية وخارجها.</a:t>
                </a:r>
              </a:p>
            </p:txBody>
          </p:sp>
        </p:grpSp>
        <p:grpSp>
          <p:nvGrpSpPr>
            <p:cNvPr id="19" name="Group 18">
              <a:extLst>
                <a:ext uri="{FF2B5EF4-FFF2-40B4-BE49-F238E27FC236}">
                  <a16:creationId xmlns="" xmlns:a16="http://schemas.microsoft.com/office/drawing/2014/main" id="{FF84B83D-6CC7-AA49-DB08-3714C02456E8}"/>
                </a:ext>
              </a:extLst>
            </p:cNvPr>
            <p:cNvGrpSpPr/>
            <p:nvPr/>
          </p:nvGrpSpPr>
          <p:grpSpPr>
            <a:xfrm>
              <a:off x="2947609" y="1016000"/>
              <a:ext cx="4599820" cy="3087915"/>
              <a:chOff x="2980266" y="1016000"/>
              <a:chExt cx="4599820" cy="3087915"/>
            </a:xfrm>
            <a:grpFill/>
          </p:grpSpPr>
          <p:sp>
            <p:nvSpPr>
              <p:cNvPr id="22" name="Rounded Rectangle 4">
                <a:extLst>
                  <a:ext uri="{FF2B5EF4-FFF2-40B4-BE49-F238E27FC236}">
                    <a16:creationId xmlns="" xmlns:a16="http://schemas.microsoft.com/office/drawing/2014/main" id="{03F78645-3178-AEBC-5BB4-31B467271500}"/>
                  </a:ext>
                </a:extLst>
              </p:cNvPr>
              <p:cNvSpPr/>
              <p:nvPr/>
            </p:nvSpPr>
            <p:spPr>
              <a:xfrm>
                <a:off x="4677229"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181609 w 2902857"/>
                  <a:gd name="connsiteY3" fmla="*/ 0 h 1349829"/>
                  <a:gd name="connsiteX4" fmla="*/ 1721248 w 2902857"/>
                  <a:gd name="connsiteY4" fmla="*/ 0 h 1349829"/>
                  <a:gd name="connsiteX5" fmla="*/ 2260887 w 2902857"/>
                  <a:gd name="connsiteY5" fmla="*/ 0 h 1349829"/>
                  <a:gd name="connsiteX6" fmla="*/ 2677881 w 2902857"/>
                  <a:gd name="connsiteY6" fmla="*/ 0 h 1349829"/>
                  <a:gd name="connsiteX7" fmla="*/ 2902857 w 2902857"/>
                  <a:gd name="connsiteY7" fmla="*/ 224976 h 1349829"/>
                  <a:gd name="connsiteX8" fmla="*/ 2902857 w 2902857"/>
                  <a:gd name="connsiteY8" fmla="*/ 674915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745777 w 2902857"/>
                  <a:gd name="connsiteY12" fmla="*/ 1349829 h 1349829"/>
                  <a:gd name="connsiteX13" fmla="*/ 1304254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07" y="67534"/>
                      <a:pt x="106103" y="25645"/>
                      <a:pt x="224976" y="0"/>
                    </a:cubicBezTo>
                    <a:cubicBezTo>
                      <a:pt x="313167" y="-30039"/>
                      <a:pt x="551943" y="20406"/>
                      <a:pt x="641970" y="0"/>
                    </a:cubicBezTo>
                    <a:cubicBezTo>
                      <a:pt x="731997" y="-20406"/>
                      <a:pt x="919793" y="14700"/>
                      <a:pt x="1181609" y="0"/>
                    </a:cubicBezTo>
                    <a:cubicBezTo>
                      <a:pt x="1443425" y="-14700"/>
                      <a:pt x="1497007" y="24103"/>
                      <a:pt x="1721248" y="0"/>
                    </a:cubicBezTo>
                    <a:cubicBezTo>
                      <a:pt x="1945489" y="-24103"/>
                      <a:pt x="2092724" y="55017"/>
                      <a:pt x="2260887" y="0"/>
                    </a:cubicBezTo>
                    <a:cubicBezTo>
                      <a:pt x="2429050" y="-55017"/>
                      <a:pt x="2587287" y="43622"/>
                      <a:pt x="2677881" y="0"/>
                    </a:cubicBezTo>
                    <a:cubicBezTo>
                      <a:pt x="2796158" y="25088"/>
                      <a:pt x="2895497" y="93113"/>
                      <a:pt x="2902857" y="224976"/>
                    </a:cubicBezTo>
                    <a:cubicBezTo>
                      <a:pt x="2909434" y="340944"/>
                      <a:pt x="2890724" y="484610"/>
                      <a:pt x="2902857" y="674915"/>
                    </a:cubicBezTo>
                    <a:cubicBezTo>
                      <a:pt x="2914990" y="865220"/>
                      <a:pt x="2885472" y="1011674"/>
                      <a:pt x="2902857" y="1124853"/>
                    </a:cubicBezTo>
                    <a:cubicBezTo>
                      <a:pt x="2901179" y="1256559"/>
                      <a:pt x="2813586" y="1359045"/>
                      <a:pt x="2677881" y="1349829"/>
                    </a:cubicBezTo>
                    <a:cubicBezTo>
                      <a:pt x="2514579" y="1350732"/>
                      <a:pt x="2422220" y="1337021"/>
                      <a:pt x="2260887" y="1349829"/>
                    </a:cubicBezTo>
                    <a:cubicBezTo>
                      <a:pt x="2099554" y="1362637"/>
                      <a:pt x="1894918" y="1341888"/>
                      <a:pt x="1745777" y="1349829"/>
                    </a:cubicBezTo>
                    <a:cubicBezTo>
                      <a:pt x="1596636" y="1357770"/>
                      <a:pt x="1455047" y="1302695"/>
                      <a:pt x="1304254" y="1349829"/>
                    </a:cubicBezTo>
                    <a:cubicBezTo>
                      <a:pt x="1153461" y="1396963"/>
                      <a:pt x="1018904" y="1345495"/>
                      <a:pt x="789144" y="1349829"/>
                    </a:cubicBezTo>
                    <a:cubicBezTo>
                      <a:pt x="559384" y="1354163"/>
                      <a:pt x="475246" y="1336858"/>
                      <a:pt x="224976" y="1349829"/>
                    </a:cubicBezTo>
                    <a:cubicBezTo>
                      <a:pt x="83317" y="1373079"/>
                      <a:pt x="-14737" y="1270764"/>
                      <a:pt x="0" y="1124853"/>
                    </a:cubicBezTo>
                    <a:cubicBezTo>
                      <a:pt x="-26421" y="949065"/>
                      <a:pt x="3051" y="875898"/>
                      <a:pt x="0" y="683913"/>
                    </a:cubicBezTo>
                    <a:cubicBezTo>
                      <a:pt x="-3051" y="491928"/>
                      <a:pt x="31396" y="390489"/>
                      <a:pt x="0" y="224976"/>
                    </a:cubicBezTo>
                    <a:close/>
                  </a:path>
                  <a:path w="2902857" h="1349829" stroke="0" extrusionOk="0">
                    <a:moveTo>
                      <a:pt x="0" y="224976"/>
                    </a:moveTo>
                    <a:cubicBezTo>
                      <a:pt x="14616" y="88980"/>
                      <a:pt x="104739" y="1446"/>
                      <a:pt x="224976" y="0"/>
                    </a:cubicBezTo>
                    <a:cubicBezTo>
                      <a:pt x="399996" y="-51954"/>
                      <a:pt x="538867" y="2033"/>
                      <a:pt x="740086" y="0"/>
                    </a:cubicBezTo>
                    <a:cubicBezTo>
                      <a:pt x="941305" y="-2033"/>
                      <a:pt x="1069655" y="12939"/>
                      <a:pt x="1181609" y="0"/>
                    </a:cubicBezTo>
                    <a:cubicBezTo>
                      <a:pt x="1293563" y="-12939"/>
                      <a:pt x="1447381" y="20778"/>
                      <a:pt x="1623132" y="0"/>
                    </a:cubicBezTo>
                    <a:cubicBezTo>
                      <a:pt x="1798883" y="-20778"/>
                      <a:pt x="1913501" y="45191"/>
                      <a:pt x="2089184" y="0"/>
                    </a:cubicBezTo>
                    <a:cubicBezTo>
                      <a:pt x="2264867" y="-45191"/>
                      <a:pt x="2517629" y="11252"/>
                      <a:pt x="2677881" y="0"/>
                    </a:cubicBezTo>
                    <a:cubicBezTo>
                      <a:pt x="2816868" y="-10405"/>
                      <a:pt x="2903428" y="107580"/>
                      <a:pt x="2902857" y="224976"/>
                    </a:cubicBezTo>
                    <a:cubicBezTo>
                      <a:pt x="2932204" y="436297"/>
                      <a:pt x="2866795" y="530350"/>
                      <a:pt x="2902857" y="665916"/>
                    </a:cubicBezTo>
                    <a:cubicBezTo>
                      <a:pt x="2938919" y="801482"/>
                      <a:pt x="2901612" y="932992"/>
                      <a:pt x="2902857" y="1124853"/>
                    </a:cubicBezTo>
                    <a:cubicBezTo>
                      <a:pt x="2908592" y="1273640"/>
                      <a:pt x="2805591" y="1351888"/>
                      <a:pt x="2677881" y="1349829"/>
                    </a:cubicBezTo>
                    <a:cubicBezTo>
                      <a:pt x="2529360" y="1360628"/>
                      <a:pt x="2395892" y="1300264"/>
                      <a:pt x="2162771" y="1349829"/>
                    </a:cubicBezTo>
                    <a:cubicBezTo>
                      <a:pt x="1929650" y="1399394"/>
                      <a:pt x="1874255" y="1319193"/>
                      <a:pt x="1696719" y="1349829"/>
                    </a:cubicBezTo>
                    <a:cubicBezTo>
                      <a:pt x="1519183" y="1380465"/>
                      <a:pt x="1431941" y="1345918"/>
                      <a:pt x="1255196" y="1349829"/>
                    </a:cubicBezTo>
                    <a:cubicBezTo>
                      <a:pt x="1078451" y="1353740"/>
                      <a:pt x="961661" y="1342959"/>
                      <a:pt x="838202" y="1349829"/>
                    </a:cubicBezTo>
                    <a:cubicBezTo>
                      <a:pt x="714743" y="1356699"/>
                      <a:pt x="490586" y="1288163"/>
                      <a:pt x="224976" y="1349829"/>
                    </a:cubicBezTo>
                    <a:cubicBezTo>
                      <a:pt x="110356" y="1365908"/>
                      <a:pt x="-6363" y="1224182"/>
                      <a:pt x="0" y="1124853"/>
                    </a:cubicBezTo>
                    <a:cubicBezTo>
                      <a:pt x="-11251" y="950376"/>
                      <a:pt x="25440" y="885455"/>
                      <a:pt x="0" y="683913"/>
                    </a:cubicBezTo>
                    <a:cubicBezTo>
                      <a:pt x="-25440" y="482371"/>
                      <a:pt x="30813" y="361376"/>
                      <a:pt x="0" y="224976"/>
                    </a:cubicBezTo>
                    <a:close/>
                  </a:path>
                </a:pathLst>
              </a:custGeom>
              <a:solidFill>
                <a:schemeClr val="accent2"/>
              </a:solidFill>
              <a:ln w="22225" cap="rnd" cmpd="thickThin">
                <a:solidFill>
                  <a:schemeClr val="accent2"/>
                </a:solidFill>
                <a:round/>
                <a:extLst>
                  <a:ext uri="{C807C97D-BFC1-408E-A445-0C87EB9F89A2}">
                    <ask:lineSketchStyleProps xmlns="" xmlns:ask="http://schemas.microsoft.com/office/drawing/2018/sketchyshapes" sd="1169963871">
                      <a:prstGeom prst="roundRect">
                        <a:avLst/>
                      </a:prstGeom>
                      <ask:type>
                        <ask:lineSketchScribble/>
                      </ask:type>
                    </ask:lineSketchStyleProps>
                  </a:ext>
                </a:extLst>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الترويج للبحث العلمي ومشاريعه من خلال المواقع الرسمية عبر الانترنت.</a:t>
                </a:r>
              </a:p>
            </p:txBody>
          </p:sp>
          <p:sp>
            <p:nvSpPr>
              <p:cNvPr id="23" name="Rounded Rectangle 5">
                <a:extLst>
                  <a:ext uri="{FF2B5EF4-FFF2-40B4-BE49-F238E27FC236}">
                    <a16:creationId xmlns="" xmlns:a16="http://schemas.microsoft.com/office/drawing/2014/main" id="{67910E62-C277-D3FE-7826-E6390CABD66E}"/>
                  </a:ext>
                </a:extLst>
              </p:cNvPr>
              <p:cNvSpPr/>
              <p:nvPr/>
            </p:nvSpPr>
            <p:spPr>
              <a:xfrm>
                <a:off x="2980266" y="2754086"/>
                <a:ext cx="2902857" cy="1349829"/>
              </a:xfrm>
              <a:custGeom>
                <a:avLst/>
                <a:gdLst>
                  <a:gd name="connsiteX0" fmla="*/ 0 w 2902857"/>
                  <a:gd name="connsiteY0" fmla="*/ 224976 h 1349829"/>
                  <a:gd name="connsiteX1" fmla="*/ 224976 w 2902857"/>
                  <a:gd name="connsiteY1" fmla="*/ 0 h 1349829"/>
                  <a:gd name="connsiteX2" fmla="*/ 764615 w 2902857"/>
                  <a:gd name="connsiteY2" fmla="*/ 0 h 1349829"/>
                  <a:gd name="connsiteX3" fmla="*/ 1255196 w 2902857"/>
                  <a:gd name="connsiteY3" fmla="*/ 0 h 1349829"/>
                  <a:gd name="connsiteX4" fmla="*/ 1721248 w 2902857"/>
                  <a:gd name="connsiteY4" fmla="*/ 0 h 1349829"/>
                  <a:gd name="connsiteX5" fmla="*/ 2211829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162771 w 2902857"/>
                  <a:gd name="connsiteY11" fmla="*/ 1349829 h 1349829"/>
                  <a:gd name="connsiteX12" fmla="*/ 1672190 w 2902857"/>
                  <a:gd name="connsiteY12" fmla="*/ 1349829 h 1349829"/>
                  <a:gd name="connsiteX13" fmla="*/ 1230667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1681" y="104739"/>
                      <a:pt x="116308" y="2473"/>
                      <a:pt x="224976" y="0"/>
                    </a:cubicBezTo>
                    <a:cubicBezTo>
                      <a:pt x="341291" y="-33859"/>
                      <a:pt x="651908" y="56550"/>
                      <a:pt x="764615" y="0"/>
                    </a:cubicBezTo>
                    <a:cubicBezTo>
                      <a:pt x="877322" y="-56550"/>
                      <a:pt x="1064487" y="1045"/>
                      <a:pt x="1255196" y="0"/>
                    </a:cubicBezTo>
                    <a:cubicBezTo>
                      <a:pt x="1445905" y="-1045"/>
                      <a:pt x="1603223" y="31387"/>
                      <a:pt x="1721248" y="0"/>
                    </a:cubicBezTo>
                    <a:cubicBezTo>
                      <a:pt x="1839273" y="-31387"/>
                      <a:pt x="2074232" y="9063"/>
                      <a:pt x="2211829" y="0"/>
                    </a:cubicBezTo>
                    <a:cubicBezTo>
                      <a:pt x="2349426" y="-9063"/>
                      <a:pt x="2506238" y="55112"/>
                      <a:pt x="2677881" y="0"/>
                    </a:cubicBezTo>
                    <a:cubicBezTo>
                      <a:pt x="2806554" y="-35380"/>
                      <a:pt x="2894733" y="110435"/>
                      <a:pt x="2902857" y="224976"/>
                    </a:cubicBezTo>
                    <a:cubicBezTo>
                      <a:pt x="2933158" y="368048"/>
                      <a:pt x="2874260" y="502699"/>
                      <a:pt x="2902857" y="647918"/>
                    </a:cubicBezTo>
                    <a:cubicBezTo>
                      <a:pt x="2931454" y="793137"/>
                      <a:pt x="2879042" y="930457"/>
                      <a:pt x="2902857" y="1124853"/>
                    </a:cubicBezTo>
                    <a:cubicBezTo>
                      <a:pt x="2884105" y="1255710"/>
                      <a:pt x="2807884" y="1345646"/>
                      <a:pt x="2677881" y="1349829"/>
                    </a:cubicBezTo>
                    <a:cubicBezTo>
                      <a:pt x="2514025" y="1393970"/>
                      <a:pt x="2378110" y="1331949"/>
                      <a:pt x="2162771" y="1349829"/>
                    </a:cubicBezTo>
                    <a:cubicBezTo>
                      <a:pt x="1947432" y="1367709"/>
                      <a:pt x="1887700" y="1299102"/>
                      <a:pt x="1672190" y="1349829"/>
                    </a:cubicBezTo>
                    <a:cubicBezTo>
                      <a:pt x="1456680" y="1400556"/>
                      <a:pt x="1439790" y="1317874"/>
                      <a:pt x="1230667" y="1349829"/>
                    </a:cubicBezTo>
                    <a:cubicBezTo>
                      <a:pt x="1021544" y="1381784"/>
                      <a:pt x="972919" y="1301684"/>
                      <a:pt x="789144" y="1349829"/>
                    </a:cubicBezTo>
                    <a:cubicBezTo>
                      <a:pt x="605369" y="1397974"/>
                      <a:pt x="412583" y="1309113"/>
                      <a:pt x="224976" y="1349829"/>
                    </a:cubicBezTo>
                    <a:cubicBezTo>
                      <a:pt x="118681" y="1327562"/>
                      <a:pt x="-3116" y="1250546"/>
                      <a:pt x="0" y="1124853"/>
                    </a:cubicBezTo>
                    <a:cubicBezTo>
                      <a:pt x="-46287" y="1028087"/>
                      <a:pt x="48051" y="780294"/>
                      <a:pt x="0" y="683913"/>
                    </a:cubicBezTo>
                    <a:cubicBezTo>
                      <a:pt x="-48051" y="587532"/>
                      <a:pt x="53191" y="356609"/>
                      <a:pt x="0" y="224976"/>
                    </a:cubicBezTo>
                    <a:close/>
                  </a:path>
                  <a:path w="2902857" h="1349829" stroke="0" extrusionOk="0">
                    <a:moveTo>
                      <a:pt x="0" y="224976"/>
                    </a:moveTo>
                    <a:cubicBezTo>
                      <a:pt x="-9283" y="93666"/>
                      <a:pt x="79730" y="-11847"/>
                      <a:pt x="224976" y="0"/>
                    </a:cubicBezTo>
                    <a:cubicBezTo>
                      <a:pt x="475346" y="-625"/>
                      <a:pt x="557970" y="26569"/>
                      <a:pt x="740086" y="0"/>
                    </a:cubicBezTo>
                    <a:cubicBezTo>
                      <a:pt x="922202" y="-26569"/>
                      <a:pt x="1022886" y="55673"/>
                      <a:pt x="1230667" y="0"/>
                    </a:cubicBezTo>
                    <a:cubicBezTo>
                      <a:pt x="1438448" y="-55673"/>
                      <a:pt x="1582768" y="17548"/>
                      <a:pt x="1770306" y="0"/>
                    </a:cubicBezTo>
                    <a:cubicBezTo>
                      <a:pt x="1957844" y="-17548"/>
                      <a:pt x="2459823" y="76514"/>
                      <a:pt x="2677881" y="0"/>
                    </a:cubicBezTo>
                    <a:cubicBezTo>
                      <a:pt x="2787430" y="9047"/>
                      <a:pt x="2890289" y="73041"/>
                      <a:pt x="2902857" y="224976"/>
                    </a:cubicBezTo>
                    <a:cubicBezTo>
                      <a:pt x="2947468" y="401172"/>
                      <a:pt x="2859613" y="468875"/>
                      <a:pt x="2902857" y="674915"/>
                    </a:cubicBezTo>
                    <a:cubicBezTo>
                      <a:pt x="2946101" y="880955"/>
                      <a:pt x="2880910" y="1027636"/>
                      <a:pt x="2902857" y="1124853"/>
                    </a:cubicBezTo>
                    <a:cubicBezTo>
                      <a:pt x="2910301" y="1259634"/>
                      <a:pt x="2802075" y="1357363"/>
                      <a:pt x="2677881" y="1349829"/>
                    </a:cubicBezTo>
                    <a:cubicBezTo>
                      <a:pt x="2577935" y="1395611"/>
                      <a:pt x="2400829" y="1317139"/>
                      <a:pt x="2236358" y="1349829"/>
                    </a:cubicBezTo>
                    <a:cubicBezTo>
                      <a:pt x="2071887" y="1382519"/>
                      <a:pt x="1932452" y="1327255"/>
                      <a:pt x="1794835" y="1349829"/>
                    </a:cubicBezTo>
                    <a:cubicBezTo>
                      <a:pt x="1657218" y="1372403"/>
                      <a:pt x="1431247" y="1303283"/>
                      <a:pt x="1328783" y="1349829"/>
                    </a:cubicBezTo>
                    <a:cubicBezTo>
                      <a:pt x="1226319" y="1396375"/>
                      <a:pt x="1014477" y="1340548"/>
                      <a:pt x="789144" y="1349829"/>
                    </a:cubicBezTo>
                    <a:cubicBezTo>
                      <a:pt x="563811" y="1359110"/>
                      <a:pt x="347405" y="1284449"/>
                      <a:pt x="224976" y="1349829"/>
                    </a:cubicBezTo>
                    <a:cubicBezTo>
                      <a:pt x="124222" y="1368604"/>
                      <a:pt x="-22339" y="1254372"/>
                      <a:pt x="0" y="1124853"/>
                    </a:cubicBezTo>
                    <a:cubicBezTo>
                      <a:pt x="-47256" y="918690"/>
                      <a:pt x="46101" y="899051"/>
                      <a:pt x="0" y="692912"/>
                    </a:cubicBezTo>
                    <a:cubicBezTo>
                      <a:pt x="-46101" y="486773"/>
                      <a:pt x="27012" y="41095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1389096623">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dirty="0">
                    <a:solidFill>
                      <a:schemeClr val="bg1"/>
                    </a:solidFill>
                    <a:latin typeface="Arial" panose="020B0604020202020204" pitchFamily="34" charset="0"/>
                    <a:cs typeface="Arial" panose="020B0604020202020204" pitchFamily="34" charset="0"/>
                  </a:rPr>
                  <a:t>الجهود الذاتية لأعضاء هيئة التدريس في التسويق للبحث. </a:t>
                </a:r>
              </a:p>
            </p:txBody>
          </p:sp>
        </p:grpSp>
        <p:sp>
          <p:nvSpPr>
            <p:cNvPr id="21" name="Rounded Rectangle 7">
              <a:extLst>
                <a:ext uri="{FF2B5EF4-FFF2-40B4-BE49-F238E27FC236}">
                  <a16:creationId xmlns="" xmlns:a16="http://schemas.microsoft.com/office/drawing/2014/main" id="{7D93038C-62D0-7709-E09E-DC4483AA1301}"/>
                </a:ext>
              </a:extLst>
            </p:cNvPr>
            <p:cNvSpPr/>
            <p:nvPr/>
          </p:nvSpPr>
          <p:spPr>
            <a:xfrm>
              <a:off x="1001486"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058964 w 2902857"/>
                <a:gd name="connsiteY3" fmla="*/ 0 h 1349829"/>
                <a:gd name="connsiteX4" fmla="*/ 1549545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56917 h 1349829"/>
                <a:gd name="connsiteX9" fmla="*/ 2902857 w 2902857"/>
                <a:gd name="connsiteY9" fmla="*/ 1124853 h 1349829"/>
                <a:gd name="connsiteX10" fmla="*/ 2677881 w 2902857"/>
                <a:gd name="connsiteY10" fmla="*/ 1349829 h 1349829"/>
                <a:gd name="connsiteX11" fmla="*/ 2211829 w 2902857"/>
                <a:gd name="connsiteY11" fmla="*/ 1349829 h 1349829"/>
                <a:gd name="connsiteX12" fmla="*/ 1770306 w 2902857"/>
                <a:gd name="connsiteY12" fmla="*/ 1349829 h 1349829"/>
                <a:gd name="connsiteX13" fmla="*/ 1304254 w 2902857"/>
                <a:gd name="connsiteY13" fmla="*/ 1349829 h 1349829"/>
                <a:gd name="connsiteX14" fmla="*/ 813673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92912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26" y="92446"/>
                    <a:pt x="103652" y="3981"/>
                    <a:pt x="224976" y="0"/>
                  </a:cubicBezTo>
                  <a:cubicBezTo>
                    <a:pt x="431893" y="-29070"/>
                    <a:pt x="523681" y="35147"/>
                    <a:pt x="641970" y="0"/>
                  </a:cubicBezTo>
                  <a:cubicBezTo>
                    <a:pt x="760259" y="-35147"/>
                    <a:pt x="971577" y="7166"/>
                    <a:pt x="1058964" y="0"/>
                  </a:cubicBezTo>
                  <a:cubicBezTo>
                    <a:pt x="1146351" y="-7166"/>
                    <a:pt x="1312367" y="16586"/>
                    <a:pt x="1549545" y="0"/>
                  </a:cubicBezTo>
                  <a:cubicBezTo>
                    <a:pt x="1786723" y="-16586"/>
                    <a:pt x="1815832" y="44089"/>
                    <a:pt x="2015597" y="0"/>
                  </a:cubicBezTo>
                  <a:cubicBezTo>
                    <a:pt x="2215362" y="-44089"/>
                    <a:pt x="2367045" y="40426"/>
                    <a:pt x="2677881" y="0"/>
                  </a:cubicBezTo>
                  <a:cubicBezTo>
                    <a:pt x="2802805" y="-4741"/>
                    <a:pt x="2882888" y="118424"/>
                    <a:pt x="2902857" y="224976"/>
                  </a:cubicBezTo>
                  <a:cubicBezTo>
                    <a:pt x="2930184" y="382367"/>
                    <a:pt x="2857768" y="456064"/>
                    <a:pt x="2902857" y="656917"/>
                  </a:cubicBezTo>
                  <a:cubicBezTo>
                    <a:pt x="2947946" y="857770"/>
                    <a:pt x="2899595" y="990855"/>
                    <a:pt x="2902857" y="1124853"/>
                  </a:cubicBezTo>
                  <a:cubicBezTo>
                    <a:pt x="2880794" y="1223743"/>
                    <a:pt x="2803953" y="1346788"/>
                    <a:pt x="2677881" y="1349829"/>
                  </a:cubicBezTo>
                  <a:cubicBezTo>
                    <a:pt x="2465763" y="1373270"/>
                    <a:pt x="2371438" y="1318048"/>
                    <a:pt x="2211829" y="1349829"/>
                  </a:cubicBezTo>
                  <a:cubicBezTo>
                    <a:pt x="2052220" y="1381610"/>
                    <a:pt x="1985113" y="1333719"/>
                    <a:pt x="1770306" y="1349829"/>
                  </a:cubicBezTo>
                  <a:cubicBezTo>
                    <a:pt x="1555499" y="1365939"/>
                    <a:pt x="1421506" y="1302739"/>
                    <a:pt x="1304254" y="1349829"/>
                  </a:cubicBezTo>
                  <a:cubicBezTo>
                    <a:pt x="1187002" y="1396919"/>
                    <a:pt x="1052727" y="1293517"/>
                    <a:pt x="813673" y="1349829"/>
                  </a:cubicBezTo>
                  <a:cubicBezTo>
                    <a:pt x="574619" y="1406141"/>
                    <a:pt x="458632" y="1336482"/>
                    <a:pt x="224976" y="1349829"/>
                  </a:cubicBezTo>
                  <a:cubicBezTo>
                    <a:pt x="110361" y="1332772"/>
                    <a:pt x="9865" y="1218351"/>
                    <a:pt x="0" y="1124853"/>
                  </a:cubicBezTo>
                  <a:cubicBezTo>
                    <a:pt x="-38115" y="963940"/>
                    <a:pt x="26808" y="833119"/>
                    <a:pt x="0" y="692912"/>
                  </a:cubicBezTo>
                  <a:cubicBezTo>
                    <a:pt x="-26808" y="552705"/>
                    <a:pt x="131" y="401855"/>
                    <a:pt x="0" y="224976"/>
                  </a:cubicBezTo>
                  <a:close/>
                </a:path>
                <a:path w="2902857" h="1349829" stroke="0" extrusionOk="0">
                  <a:moveTo>
                    <a:pt x="0" y="224976"/>
                  </a:moveTo>
                  <a:cubicBezTo>
                    <a:pt x="4318" y="112596"/>
                    <a:pt x="120628" y="-2032"/>
                    <a:pt x="224976" y="0"/>
                  </a:cubicBezTo>
                  <a:cubicBezTo>
                    <a:pt x="453713" y="-51437"/>
                    <a:pt x="528902" y="27389"/>
                    <a:pt x="764615" y="0"/>
                  </a:cubicBezTo>
                  <a:cubicBezTo>
                    <a:pt x="1000328" y="-27389"/>
                    <a:pt x="1048226" y="9473"/>
                    <a:pt x="1230667" y="0"/>
                  </a:cubicBezTo>
                  <a:cubicBezTo>
                    <a:pt x="1413108" y="-9473"/>
                    <a:pt x="1575660" y="24356"/>
                    <a:pt x="1721248" y="0"/>
                  </a:cubicBezTo>
                  <a:cubicBezTo>
                    <a:pt x="1866836" y="-24356"/>
                    <a:pt x="2031157" y="22047"/>
                    <a:pt x="2162771" y="0"/>
                  </a:cubicBezTo>
                  <a:cubicBezTo>
                    <a:pt x="2294385" y="-22047"/>
                    <a:pt x="2495435" y="217"/>
                    <a:pt x="2677881" y="0"/>
                  </a:cubicBezTo>
                  <a:cubicBezTo>
                    <a:pt x="2824820" y="13627"/>
                    <a:pt x="2883431" y="109842"/>
                    <a:pt x="2902857" y="224976"/>
                  </a:cubicBezTo>
                  <a:cubicBezTo>
                    <a:pt x="2912160" y="314580"/>
                    <a:pt x="2866062" y="557608"/>
                    <a:pt x="2902857" y="656917"/>
                  </a:cubicBezTo>
                  <a:cubicBezTo>
                    <a:pt x="2939652" y="756226"/>
                    <a:pt x="2859238" y="909240"/>
                    <a:pt x="2902857" y="1124853"/>
                  </a:cubicBezTo>
                  <a:cubicBezTo>
                    <a:pt x="2892788" y="1254516"/>
                    <a:pt x="2835770" y="1352448"/>
                    <a:pt x="2677881" y="1349829"/>
                  </a:cubicBezTo>
                  <a:cubicBezTo>
                    <a:pt x="2556483" y="1377297"/>
                    <a:pt x="2463380" y="1326725"/>
                    <a:pt x="2260887" y="1349829"/>
                  </a:cubicBezTo>
                  <a:cubicBezTo>
                    <a:pt x="2058394" y="1372933"/>
                    <a:pt x="1829902" y="1345223"/>
                    <a:pt x="1721248" y="1349829"/>
                  </a:cubicBezTo>
                  <a:cubicBezTo>
                    <a:pt x="1612594" y="1354435"/>
                    <a:pt x="1479836" y="1332847"/>
                    <a:pt x="1304254" y="1349829"/>
                  </a:cubicBezTo>
                  <a:cubicBezTo>
                    <a:pt x="1128672" y="1366811"/>
                    <a:pt x="990539" y="1308398"/>
                    <a:pt x="862731" y="1349829"/>
                  </a:cubicBezTo>
                  <a:cubicBezTo>
                    <a:pt x="734923" y="1391260"/>
                    <a:pt x="486529" y="1299655"/>
                    <a:pt x="224976" y="1349829"/>
                  </a:cubicBezTo>
                  <a:cubicBezTo>
                    <a:pt x="105318" y="1342425"/>
                    <a:pt x="-8115" y="1262396"/>
                    <a:pt x="0" y="1124853"/>
                  </a:cubicBezTo>
                  <a:cubicBezTo>
                    <a:pt x="-51916" y="929206"/>
                    <a:pt x="51538" y="842874"/>
                    <a:pt x="0" y="656917"/>
                  </a:cubicBezTo>
                  <a:cubicBezTo>
                    <a:pt x="-51538" y="470960"/>
                    <a:pt x="25731" y="419138"/>
                    <a:pt x="0" y="224976"/>
                  </a:cubicBezTo>
                  <a:close/>
                </a:path>
              </a:pathLst>
            </a:custGeom>
            <a:solidFill>
              <a:schemeClr val="accent3"/>
            </a:solidFill>
            <a:ln w="22225" cap="rnd" cmpd="thickThin">
              <a:solidFill>
                <a:schemeClr val="accent2"/>
              </a:solidFill>
              <a:round/>
              <a:extLst>
                <a:ext uri="{C807C97D-BFC1-408E-A445-0C87EB9F89A2}">
                  <ask:lineSketchStyleProps xmlns="" xmlns:ask="http://schemas.microsoft.com/office/drawing/2018/sketchyshapes" sd="1171929427">
                    <a:prstGeom prst="roundRect">
                      <a:avLst/>
                    </a:prstGeom>
                    <ask:type>
                      <ask:lineSketchScribble/>
                    </ask:type>
                  </ask:lineSketchStyleProps>
                </a:ext>
              </a:extLst>
            </a:ln>
          </p:spPr>
          <p:style>
            <a:lnRef idx="1">
              <a:schemeClr val="dk1"/>
            </a:lnRef>
            <a:fillRef idx="2">
              <a:schemeClr val="dk1"/>
            </a:fillRef>
            <a:effectRef idx="1">
              <a:schemeClr val="dk1"/>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إصدار النشرات والكتيبات عن الأنشطة البحثية التي تقدمها المؤسسات البحثية.</a:t>
              </a:r>
            </a:p>
          </p:txBody>
        </p:sp>
      </p:grpSp>
    </p:spTree>
    <p:extLst>
      <p:ext uri="{BB962C8B-B14F-4D97-AF65-F5344CB8AC3E}">
        <p14:creationId xmlns:p14="http://schemas.microsoft.com/office/powerpoint/2010/main" val="11660273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 xmlns:a16="http://schemas.microsoft.com/office/drawing/2014/main" id="{586267C7-8BF7-C94C-4120-013697738923}"/>
              </a:ext>
            </a:extLst>
          </p:cNvPr>
          <p:cNvSpPr/>
          <p:nvPr/>
        </p:nvSpPr>
        <p:spPr>
          <a:xfrm>
            <a:off x="1280448" y="3701642"/>
            <a:ext cx="9631104" cy="802532"/>
          </a:xfrm>
          <a:prstGeom prst="roundRect">
            <a:avLst>
              <a:gd name="adj" fmla="val 50000"/>
            </a:avLst>
          </a:prstGeom>
          <a:solidFill>
            <a:schemeClr val="accent2"/>
          </a:solidFill>
          <a:ln>
            <a:noFill/>
          </a:ln>
          <a:effectLst>
            <a:outerShdw blurRad="50800" dist="381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9050">
              <a:lnSpc>
                <a:spcPct val="90000"/>
              </a:lnSpc>
              <a:spcBef>
                <a:spcPct val="0"/>
              </a:spcBef>
              <a:spcAft>
                <a:spcPct val="35000"/>
              </a:spcAft>
            </a:pPr>
            <a:r>
              <a:rPr lang="ar-EG" dirty="0">
                <a:solidFill>
                  <a:schemeClr val="accent1"/>
                </a:solidFill>
                <a:latin typeface="Arial" panose="020B0604020202020204" pitchFamily="34" charset="0"/>
                <a:cs typeface="Arial" panose="020B0604020202020204" pitchFamily="34" charset="0"/>
              </a:rPr>
              <a:t>معظم الجامعات في المملكة المتحدة أعادت تصميم مواقعها الإلكترونية لتوفير معلومات حيال</a:t>
            </a:r>
          </a:p>
          <a:p>
            <a:pPr algn="ctr" defTabSz="1289050">
              <a:lnSpc>
                <a:spcPct val="90000"/>
              </a:lnSpc>
              <a:spcBef>
                <a:spcPct val="0"/>
              </a:spcBef>
              <a:spcAft>
                <a:spcPct val="35000"/>
              </a:spcAft>
            </a:pPr>
            <a:r>
              <a:rPr lang="ar-EG" dirty="0">
                <a:solidFill>
                  <a:schemeClr val="accent1"/>
                </a:solidFill>
                <a:latin typeface="Arial" panose="020B0604020202020204" pitchFamily="34" charset="0"/>
                <a:cs typeface="Arial" panose="020B0604020202020204" pitchFamily="34" charset="0"/>
              </a:rPr>
              <a:t>الاستراتيجيات التسويقية للجامعة والمعلومات اللازمة للتعريف بالخدمات التي توفرها.</a:t>
            </a:r>
            <a:endParaRPr lang="ar-EG" dirty="0">
              <a:solidFill>
                <a:schemeClr val="accent1"/>
              </a:solidFill>
              <a:latin typeface="Arial" panose="020B0604020202020204" pitchFamily="34" charset="0"/>
              <a:cs typeface="Arial" panose="020B0604020202020204" pitchFamily="34" charset="0"/>
            </a:endParaRPr>
          </a:p>
        </p:txBody>
      </p:sp>
      <p:grpSp>
        <p:nvGrpSpPr>
          <p:cNvPr id="5" name="Google Shape;10512;p94"/>
          <p:cNvGrpSpPr/>
          <p:nvPr/>
        </p:nvGrpSpPr>
        <p:grpSpPr>
          <a:xfrm>
            <a:off x="5615496" y="1791001"/>
            <a:ext cx="1119323" cy="1372589"/>
            <a:chOff x="3086313" y="2877049"/>
            <a:chExt cx="320143" cy="392581"/>
          </a:xfrm>
          <a:solidFill>
            <a:schemeClr val="bg1"/>
          </a:solidFill>
        </p:grpSpPr>
        <p:sp>
          <p:nvSpPr>
            <p:cNvPr id="6" name="Google Shape;10513;p94"/>
            <p:cNvSpPr/>
            <p:nvPr/>
          </p:nvSpPr>
          <p:spPr>
            <a:xfrm>
              <a:off x="3125749" y="2915371"/>
              <a:ext cx="240505" cy="354259"/>
            </a:xfrm>
            <a:custGeom>
              <a:avLst/>
              <a:gdLst/>
              <a:ahLst/>
              <a:cxnLst/>
              <a:rect l="l" t="t" r="r" b="b"/>
              <a:pathLst>
                <a:path w="7550" h="11121" extrusionOk="0">
                  <a:moveTo>
                    <a:pt x="3775" y="2929"/>
                  </a:moveTo>
                  <a:lnTo>
                    <a:pt x="3918" y="3120"/>
                  </a:lnTo>
                  <a:cubicBezTo>
                    <a:pt x="3871" y="3144"/>
                    <a:pt x="3823" y="3144"/>
                    <a:pt x="3775" y="3144"/>
                  </a:cubicBezTo>
                  <a:cubicBezTo>
                    <a:pt x="3740" y="3132"/>
                    <a:pt x="3692" y="3120"/>
                    <a:pt x="3644" y="3120"/>
                  </a:cubicBezTo>
                  <a:lnTo>
                    <a:pt x="3775" y="2929"/>
                  </a:lnTo>
                  <a:close/>
                  <a:moveTo>
                    <a:pt x="4168" y="3501"/>
                  </a:moveTo>
                  <a:lnTo>
                    <a:pt x="4299" y="3703"/>
                  </a:lnTo>
                  <a:cubicBezTo>
                    <a:pt x="4126" y="3751"/>
                    <a:pt x="3948" y="3775"/>
                    <a:pt x="3769" y="3775"/>
                  </a:cubicBezTo>
                  <a:cubicBezTo>
                    <a:pt x="3591" y="3775"/>
                    <a:pt x="3412" y="3751"/>
                    <a:pt x="3239" y="3703"/>
                  </a:cubicBezTo>
                  <a:lnTo>
                    <a:pt x="3382" y="3501"/>
                  </a:lnTo>
                  <a:cubicBezTo>
                    <a:pt x="3513" y="3560"/>
                    <a:pt x="3644" y="3572"/>
                    <a:pt x="3775" y="3572"/>
                  </a:cubicBezTo>
                  <a:cubicBezTo>
                    <a:pt x="3918" y="3572"/>
                    <a:pt x="4049" y="3537"/>
                    <a:pt x="4168" y="3501"/>
                  </a:cubicBezTo>
                  <a:close/>
                  <a:moveTo>
                    <a:pt x="3120" y="4132"/>
                  </a:moveTo>
                  <a:cubicBezTo>
                    <a:pt x="3275" y="4180"/>
                    <a:pt x="3418" y="4191"/>
                    <a:pt x="3561" y="4215"/>
                  </a:cubicBezTo>
                  <a:lnTo>
                    <a:pt x="3561" y="8109"/>
                  </a:lnTo>
                  <a:lnTo>
                    <a:pt x="3120" y="8109"/>
                  </a:lnTo>
                  <a:lnTo>
                    <a:pt x="3120" y="4132"/>
                  </a:lnTo>
                  <a:close/>
                  <a:moveTo>
                    <a:pt x="4430" y="4132"/>
                  </a:moveTo>
                  <a:lnTo>
                    <a:pt x="4430" y="8109"/>
                  </a:lnTo>
                  <a:lnTo>
                    <a:pt x="4001" y="8109"/>
                  </a:lnTo>
                  <a:lnTo>
                    <a:pt x="4001" y="4215"/>
                  </a:lnTo>
                  <a:cubicBezTo>
                    <a:pt x="4156" y="4191"/>
                    <a:pt x="4287" y="4180"/>
                    <a:pt x="4430" y="4132"/>
                  </a:cubicBezTo>
                  <a:close/>
                  <a:moveTo>
                    <a:pt x="3799" y="441"/>
                  </a:moveTo>
                  <a:cubicBezTo>
                    <a:pt x="4668" y="441"/>
                    <a:pt x="5490" y="786"/>
                    <a:pt x="6121" y="1394"/>
                  </a:cubicBezTo>
                  <a:cubicBezTo>
                    <a:pt x="6752" y="2025"/>
                    <a:pt x="7097" y="2858"/>
                    <a:pt x="7097" y="3751"/>
                  </a:cubicBezTo>
                  <a:cubicBezTo>
                    <a:pt x="7097" y="4620"/>
                    <a:pt x="6752" y="5442"/>
                    <a:pt x="6157" y="6073"/>
                  </a:cubicBezTo>
                  <a:cubicBezTo>
                    <a:pt x="5609" y="6632"/>
                    <a:pt x="5299" y="7347"/>
                    <a:pt x="5240" y="8109"/>
                  </a:cubicBezTo>
                  <a:lnTo>
                    <a:pt x="4883" y="8109"/>
                  </a:lnTo>
                  <a:lnTo>
                    <a:pt x="4883" y="3822"/>
                  </a:lnTo>
                  <a:cubicBezTo>
                    <a:pt x="4883" y="3775"/>
                    <a:pt x="4871" y="3739"/>
                    <a:pt x="4835" y="3703"/>
                  </a:cubicBezTo>
                  <a:lnTo>
                    <a:pt x="3978" y="2406"/>
                  </a:lnTo>
                  <a:cubicBezTo>
                    <a:pt x="3930" y="2346"/>
                    <a:pt x="3871" y="2310"/>
                    <a:pt x="3799" y="2310"/>
                  </a:cubicBezTo>
                  <a:cubicBezTo>
                    <a:pt x="3716" y="2310"/>
                    <a:pt x="3644" y="2334"/>
                    <a:pt x="3620" y="2406"/>
                  </a:cubicBezTo>
                  <a:lnTo>
                    <a:pt x="2751" y="3703"/>
                  </a:lnTo>
                  <a:cubicBezTo>
                    <a:pt x="2728" y="3739"/>
                    <a:pt x="2704" y="3775"/>
                    <a:pt x="2704" y="3822"/>
                  </a:cubicBezTo>
                  <a:lnTo>
                    <a:pt x="2704" y="8109"/>
                  </a:lnTo>
                  <a:lnTo>
                    <a:pt x="2347" y="8109"/>
                  </a:lnTo>
                  <a:cubicBezTo>
                    <a:pt x="2287" y="7347"/>
                    <a:pt x="1977" y="6632"/>
                    <a:pt x="1430" y="6073"/>
                  </a:cubicBezTo>
                  <a:cubicBezTo>
                    <a:pt x="834" y="5465"/>
                    <a:pt x="501" y="4656"/>
                    <a:pt x="489" y="3810"/>
                  </a:cubicBezTo>
                  <a:cubicBezTo>
                    <a:pt x="477" y="2929"/>
                    <a:pt x="823" y="2096"/>
                    <a:pt x="1430" y="1453"/>
                  </a:cubicBezTo>
                  <a:cubicBezTo>
                    <a:pt x="2049" y="822"/>
                    <a:pt x="2870" y="453"/>
                    <a:pt x="3751" y="441"/>
                  </a:cubicBezTo>
                  <a:close/>
                  <a:moveTo>
                    <a:pt x="5228" y="8561"/>
                  </a:moveTo>
                  <a:lnTo>
                    <a:pt x="5228" y="8835"/>
                  </a:lnTo>
                  <a:lnTo>
                    <a:pt x="5228" y="8883"/>
                  </a:lnTo>
                  <a:lnTo>
                    <a:pt x="2335" y="8883"/>
                  </a:lnTo>
                  <a:lnTo>
                    <a:pt x="2335" y="8835"/>
                  </a:lnTo>
                  <a:lnTo>
                    <a:pt x="2335" y="8561"/>
                  </a:lnTo>
                  <a:close/>
                  <a:moveTo>
                    <a:pt x="5121" y="9311"/>
                  </a:moveTo>
                  <a:cubicBezTo>
                    <a:pt x="4942" y="9752"/>
                    <a:pt x="4525" y="10026"/>
                    <a:pt x="4037" y="10026"/>
                  </a:cubicBezTo>
                  <a:lnTo>
                    <a:pt x="3525" y="10026"/>
                  </a:lnTo>
                  <a:cubicBezTo>
                    <a:pt x="3037" y="10026"/>
                    <a:pt x="2620" y="9728"/>
                    <a:pt x="2442" y="9311"/>
                  </a:cubicBezTo>
                  <a:close/>
                  <a:moveTo>
                    <a:pt x="4049" y="10478"/>
                  </a:moveTo>
                  <a:cubicBezTo>
                    <a:pt x="4061" y="10478"/>
                    <a:pt x="4109" y="10478"/>
                    <a:pt x="4132" y="10490"/>
                  </a:cubicBezTo>
                  <a:cubicBezTo>
                    <a:pt x="4132" y="10597"/>
                    <a:pt x="4049" y="10668"/>
                    <a:pt x="3954" y="10668"/>
                  </a:cubicBezTo>
                  <a:lnTo>
                    <a:pt x="3620" y="10668"/>
                  </a:lnTo>
                  <a:cubicBezTo>
                    <a:pt x="3513" y="10668"/>
                    <a:pt x="3442" y="10585"/>
                    <a:pt x="3442" y="10490"/>
                  </a:cubicBezTo>
                  <a:lnTo>
                    <a:pt x="3442" y="10478"/>
                  </a:lnTo>
                  <a:close/>
                  <a:moveTo>
                    <a:pt x="3762" y="0"/>
                  </a:moveTo>
                  <a:cubicBezTo>
                    <a:pt x="3746" y="0"/>
                    <a:pt x="3731" y="0"/>
                    <a:pt x="3716" y="0"/>
                  </a:cubicBezTo>
                  <a:cubicBezTo>
                    <a:pt x="1656" y="24"/>
                    <a:pt x="1" y="1739"/>
                    <a:pt x="13" y="3810"/>
                  </a:cubicBezTo>
                  <a:cubicBezTo>
                    <a:pt x="25" y="4775"/>
                    <a:pt x="406" y="5680"/>
                    <a:pt x="1073" y="6370"/>
                  </a:cubicBezTo>
                  <a:cubicBezTo>
                    <a:pt x="1596" y="6906"/>
                    <a:pt x="1870" y="7609"/>
                    <a:pt x="1870" y="8335"/>
                  </a:cubicBezTo>
                  <a:lnTo>
                    <a:pt x="1870" y="8835"/>
                  </a:lnTo>
                  <a:cubicBezTo>
                    <a:pt x="1870" y="9549"/>
                    <a:pt x="2335" y="10168"/>
                    <a:pt x="2966" y="10383"/>
                  </a:cubicBezTo>
                  <a:lnTo>
                    <a:pt x="2966" y="10490"/>
                  </a:lnTo>
                  <a:cubicBezTo>
                    <a:pt x="2966" y="10835"/>
                    <a:pt x="3239" y="11121"/>
                    <a:pt x="3585" y="11121"/>
                  </a:cubicBezTo>
                  <a:lnTo>
                    <a:pt x="3930" y="11121"/>
                  </a:lnTo>
                  <a:cubicBezTo>
                    <a:pt x="4275" y="11121"/>
                    <a:pt x="4549" y="10835"/>
                    <a:pt x="4549" y="10490"/>
                  </a:cubicBezTo>
                  <a:lnTo>
                    <a:pt x="4549" y="10383"/>
                  </a:lnTo>
                  <a:cubicBezTo>
                    <a:pt x="5192" y="10168"/>
                    <a:pt x="5645" y="9549"/>
                    <a:pt x="5645" y="8835"/>
                  </a:cubicBezTo>
                  <a:lnTo>
                    <a:pt x="5645" y="8335"/>
                  </a:lnTo>
                  <a:cubicBezTo>
                    <a:pt x="5645" y="7609"/>
                    <a:pt x="5918" y="6918"/>
                    <a:pt x="6442" y="6382"/>
                  </a:cubicBezTo>
                  <a:cubicBezTo>
                    <a:pt x="7133" y="5680"/>
                    <a:pt x="7502" y="4751"/>
                    <a:pt x="7502" y="3763"/>
                  </a:cubicBezTo>
                  <a:cubicBezTo>
                    <a:pt x="7550" y="2751"/>
                    <a:pt x="7145" y="1798"/>
                    <a:pt x="6418" y="1084"/>
                  </a:cubicBezTo>
                  <a:cubicBezTo>
                    <a:pt x="5715" y="380"/>
                    <a:pt x="4757" y="0"/>
                    <a:pt x="376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0514;p94"/>
            <p:cNvSpPr/>
            <p:nvPr/>
          </p:nvSpPr>
          <p:spPr>
            <a:xfrm>
              <a:off x="3263076" y="2942511"/>
              <a:ext cx="79287" cy="99579"/>
            </a:xfrm>
            <a:custGeom>
              <a:avLst/>
              <a:gdLst/>
              <a:ahLst/>
              <a:cxnLst/>
              <a:rect l="l" t="t" r="r" b="b"/>
              <a:pathLst>
                <a:path w="2489" h="3126" extrusionOk="0">
                  <a:moveTo>
                    <a:pt x="246" y="1"/>
                  </a:moveTo>
                  <a:cubicBezTo>
                    <a:pt x="146" y="1"/>
                    <a:pt x="56" y="59"/>
                    <a:pt x="36" y="161"/>
                  </a:cubicBezTo>
                  <a:cubicBezTo>
                    <a:pt x="0" y="280"/>
                    <a:pt x="60" y="399"/>
                    <a:pt x="179" y="422"/>
                  </a:cubicBezTo>
                  <a:cubicBezTo>
                    <a:pt x="1286" y="744"/>
                    <a:pt x="2048" y="1768"/>
                    <a:pt x="2048" y="2899"/>
                  </a:cubicBezTo>
                  <a:cubicBezTo>
                    <a:pt x="2048" y="3018"/>
                    <a:pt x="2143" y="3125"/>
                    <a:pt x="2262" y="3125"/>
                  </a:cubicBezTo>
                  <a:cubicBezTo>
                    <a:pt x="2381" y="3125"/>
                    <a:pt x="2488" y="3018"/>
                    <a:pt x="2488" y="2899"/>
                  </a:cubicBezTo>
                  <a:cubicBezTo>
                    <a:pt x="2488" y="1577"/>
                    <a:pt x="1595" y="387"/>
                    <a:pt x="298" y="6"/>
                  </a:cubicBezTo>
                  <a:cubicBezTo>
                    <a:pt x="280" y="2"/>
                    <a:pt x="263" y="1"/>
                    <a:pt x="24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515;p94"/>
            <p:cNvSpPr/>
            <p:nvPr/>
          </p:nvSpPr>
          <p:spPr>
            <a:xfrm>
              <a:off x="3237656" y="2939262"/>
              <a:ext cx="20897" cy="14462"/>
            </a:xfrm>
            <a:custGeom>
              <a:avLst/>
              <a:gdLst/>
              <a:ahLst/>
              <a:cxnLst/>
              <a:rect l="l" t="t" r="r" b="b"/>
              <a:pathLst>
                <a:path w="656" h="454" extrusionOk="0">
                  <a:moveTo>
                    <a:pt x="227" y="1"/>
                  </a:moveTo>
                  <a:cubicBezTo>
                    <a:pt x="107" y="1"/>
                    <a:pt x="0" y="108"/>
                    <a:pt x="0" y="227"/>
                  </a:cubicBezTo>
                  <a:cubicBezTo>
                    <a:pt x="0" y="346"/>
                    <a:pt x="107" y="453"/>
                    <a:pt x="227" y="453"/>
                  </a:cubicBezTo>
                  <a:lnTo>
                    <a:pt x="417" y="453"/>
                  </a:lnTo>
                  <a:cubicBezTo>
                    <a:pt x="536" y="453"/>
                    <a:pt x="619" y="358"/>
                    <a:pt x="643" y="251"/>
                  </a:cubicBezTo>
                  <a:cubicBezTo>
                    <a:pt x="655" y="108"/>
                    <a:pt x="560" y="1"/>
                    <a:pt x="42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0516;p94"/>
            <p:cNvSpPr/>
            <p:nvPr/>
          </p:nvSpPr>
          <p:spPr>
            <a:xfrm>
              <a:off x="3379888" y="3029539"/>
              <a:ext cx="26567" cy="14048"/>
            </a:xfrm>
            <a:custGeom>
              <a:avLst/>
              <a:gdLst/>
              <a:ahLst/>
              <a:cxnLst/>
              <a:rect l="l" t="t" r="r" b="b"/>
              <a:pathLst>
                <a:path w="834" h="441" extrusionOk="0">
                  <a:moveTo>
                    <a:pt x="226" y="0"/>
                  </a:moveTo>
                  <a:cubicBezTo>
                    <a:pt x="107" y="0"/>
                    <a:pt x="0" y="107"/>
                    <a:pt x="0" y="226"/>
                  </a:cubicBezTo>
                  <a:cubicBezTo>
                    <a:pt x="0" y="346"/>
                    <a:pt x="107" y="441"/>
                    <a:pt x="226" y="441"/>
                  </a:cubicBezTo>
                  <a:lnTo>
                    <a:pt x="607" y="441"/>
                  </a:lnTo>
                  <a:cubicBezTo>
                    <a:pt x="726" y="441"/>
                    <a:pt x="834" y="346"/>
                    <a:pt x="834" y="226"/>
                  </a:cubicBezTo>
                  <a:cubicBezTo>
                    <a:pt x="822" y="107"/>
                    <a:pt x="726" y="0"/>
                    <a:pt x="60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0517;p94"/>
            <p:cNvSpPr/>
            <p:nvPr/>
          </p:nvSpPr>
          <p:spPr>
            <a:xfrm>
              <a:off x="3086313" y="3029539"/>
              <a:ext cx="26599" cy="14048"/>
            </a:xfrm>
            <a:custGeom>
              <a:avLst/>
              <a:gdLst/>
              <a:ahLst/>
              <a:cxnLst/>
              <a:rect l="l" t="t" r="r" b="b"/>
              <a:pathLst>
                <a:path w="835" h="441" extrusionOk="0">
                  <a:moveTo>
                    <a:pt x="227" y="0"/>
                  </a:moveTo>
                  <a:cubicBezTo>
                    <a:pt x="108" y="0"/>
                    <a:pt x="1" y="107"/>
                    <a:pt x="1" y="226"/>
                  </a:cubicBezTo>
                  <a:cubicBezTo>
                    <a:pt x="1" y="346"/>
                    <a:pt x="108" y="441"/>
                    <a:pt x="227" y="441"/>
                  </a:cubicBezTo>
                  <a:lnTo>
                    <a:pt x="608" y="441"/>
                  </a:lnTo>
                  <a:cubicBezTo>
                    <a:pt x="727" y="441"/>
                    <a:pt x="834" y="346"/>
                    <a:pt x="834" y="226"/>
                  </a:cubicBezTo>
                  <a:cubicBezTo>
                    <a:pt x="834" y="107"/>
                    <a:pt x="727" y="0"/>
                    <a:pt x="60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0518;p94"/>
            <p:cNvSpPr/>
            <p:nvPr/>
          </p:nvSpPr>
          <p:spPr>
            <a:xfrm>
              <a:off x="3359788" y="2953469"/>
              <a:ext cx="26567" cy="20355"/>
            </a:xfrm>
            <a:custGeom>
              <a:avLst/>
              <a:gdLst/>
              <a:ahLst/>
              <a:cxnLst/>
              <a:rect l="l" t="t" r="r" b="b"/>
              <a:pathLst>
                <a:path w="834" h="639" extrusionOk="0">
                  <a:moveTo>
                    <a:pt x="594" y="0"/>
                  </a:moveTo>
                  <a:cubicBezTo>
                    <a:pt x="555" y="0"/>
                    <a:pt x="514" y="13"/>
                    <a:pt x="476" y="43"/>
                  </a:cubicBezTo>
                  <a:lnTo>
                    <a:pt x="155" y="233"/>
                  </a:lnTo>
                  <a:cubicBezTo>
                    <a:pt x="48" y="293"/>
                    <a:pt x="0" y="424"/>
                    <a:pt x="83" y="531"/>
                  </a:cubicBezTo>
                  <a:cubicBezTo>
                    <a:pt x="119" y="602"/>
                    <a:pt x="203" y="638"/>
                    <a:pt x="274" y="638"/>
                  </a:cubicBezTo>
                  <a:cubicBezTo>
                    <a:pt x="310" y="638"/>
                    <a:pt x="345" y="614"/>
                    <a:pt x="381" y="602"/>
                  </a:cubicBezTo>
                  <a:lnTo>
                    <a:pt x="703" y="412"/>
                  </a:lnTo>
                  <a:cubicBezTo>
                    <a:pt x="810" y="352"/>
                    <a:pt x="834" y="221"/>
                    <a:pt x="774" y="114"/>
                  </a:cubicBezTo>
                  <a:cubicBezTo>
                    <a:pt x="735" y="45"/>
                    <a:pt x="667" y="0"/>
                    <a:pt x="59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0519;p94"/>
            <p:cNvSpPr/>
            <p:nvPr/>
          </p:nvSpPr>
          <p:spPr>
            <a:xfrm>
              <a:off x="3106413" y="3100034"/>
              <a:ext cx="26599" cy="20164"/>
            </a:xfrm>
            <a:custGeom>
              <a:avLst/>
              <a:gdLst/>
              <a:ahLst/>
              <a:cxnLst/>
              <a:rect l="l" t="t" r="r" b="b"/>
              <a:pathLst>
                <a:path w="835" h="633" extrusionOk="0">
                  <a:moveTo>
                    <a:pt x="590" y="0"/>
                  </a:moveTo>
                  <a:cubicBezTo>
                    <a:pt x="550" y="0"/>
                    <a:pt x="511" y="12"/>
                    <a:pt x="477" y="38"/>
                  </a:cubicBezTo>
                  <a:lnTo>
                    <a:pt x="144" y="228"/>
                  </a:lnTo>
                  <a:cubicBezTo>
                    <a:pt x="36" y="288"/>
                    <a:pt x="1" y="419"/>
                    <a:pt x="72" y="526"/>
                  </a:cubicBezTo>
                  <a:cubicBezTo>
                    <a:pt x="108" y="597"/>
                    <a:pt x="191" y="633"/>
                    <a:pt x="263" y="633"/>
                  </a:cubicBezTo>
                  <a:cubicBezTo>
                    <a:pt x="310" y="633"/>
                    <a:pt x="334" y="609"/>
                    <a:pt x="370" y="597"/>
                  </a:cubicBezTo>
                  <a:lnTo>
                    <a:pt x="691" y="407"/>
                  </a:lnTo>
                  <a:cubicBezTo>
                    <a:pt x="787" y="347"/>
                    <a:pt x="834" y="216"/>
                    <a:pt x="775" y="109"/>
                  </a:cubicBezTo>
                  <a:cubicBezTo>
                    <a:pt x="736" y="40"/>
                    <a:pt x="663" y="0"/>
                    <a:pt x="59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0520;p94"/>
            <p:cNvSpPr/>
            <p:nvPr/>
          </p:nvSpPr>
          <p:spPr>
            <a:xfrm>
              <a:off x="3308565" y="2897277"/>
              <a:ext cx="22044" cy="24178"/>
            </a:xfrm>
            <a:custGeom>
              <a:avLst/>
              <a:gdLst/>
              <a:ahLst/>
              <a:cxnLst/>
              <a:rect l="l" t="t" r="r" b="b"/>
              <a:pathLst>
                <a:path w="692" h="759" extrusionOk="0">
                  <a:moveTo>
                    <a:pt x="441" y="1"/>
                  </a:moveTo>
                  <a:cubicBezTo>
                    <a:pt x="369" y="1"/>
                    <a:pt x="301" y="35"/>
                    <a:pt x="263" y="104"/>
                  </a:cubicBezTo>
                  <a:lnTo>
                    <a:pt x="60" y="438"/>
                  </a:lnTo>
                  <a:cubicBezTo>
                    <a:pt x="1" y="533"/>
                    <a:pt x="37" y="676"/>
                    <a:pt x="144" y="735"/>
                  </a:cubicBezTo>
                  <a:cubicBezTo>
                    <a:pt x="167" y="747"/>
                    <a:pt x="215" y="759"/>
                    <a:pt x="239" y="759"/>
                  </a:cubicBezTo>
                  <a:cubicBezTo>
                    <a:pt x="322" y="759"/>
                    <a:pt x="394" y="711"/>
                    <a:pt x="441" y="652"/>
                  </a:cubicBezTo>
                  <a:lnTo>
                    <a:pt x="632" y="330"/>
                  </a:lnTo>
                  <a:cubicBezTo>
                    <a:pt x="691" y="223"/>
                    <a:pt x="656" y="92"/>
                    <a:pt x="560" y="33"/>
                  </a:cubicBezTo>
                  <a:cubicBezTo>
                    <a:pt x="522" y="11"/>
                    <a:pt x="481" y="1"/>
                    <a:pt x="44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0521;p94"/>
            <p:cNvSpPr/>
            <p:nvPr/>
          </p:nvSpPr>
          <p:spPr>
            <a:xfrm>
              <a:off x="3239153" y="2877049"/>
              <a:ext cx="14080" cy="26599"/>
            </a:xfrm>
            <a:custGeom>
              <a:avLst/>
              <a:gdLst/>
              <a:ahLst/>
              <a:cxnLst/>
              <a:rect l="l" t="t" r="r" b="b"/>
              <a:pathLst>
                <a:path w="442" h="835" extrusionOk="0">
                  <a:moveTo>
                    <a:pt x="215" y="1"/>
                  </a:moveTo>
                  <a:cubicBezTo>
                    <a:pt x="96" y="1"/>
                    <a:pt x="1" y="96"/>
                    <a:pt x="1" y="215"/>
                  </a:cubicBezTo>
                  <a:lnTo>
                    <a:pt x="1" y="608"/>
                  </a:lnTo>
                  <a:cubicBezTo>
                    <a:pt x="1" y="727"/>
                    <a:pt x="96" y="834"/>
                    <a:pt x="215" y="834"/>
                  </a:cubicBezTo>
                  <a:cubicBezTo>
                    <a:pt x="334" y="834"/>
                    <a:pt x="441" y="727"/>
                    <a:pt x="441" y="608"/>
                  </a:cubicBezTo>
                  <a:lnTo>
                    <a:pt x="441" y="215"/>
                  </a:lnTo>
                  <a:cubicBezTo>
                    <a:pt x="441" y="96"/>
                    <a:pt x="358" y="1"/>
                    <a:pt x="21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522;p94"/>
            <p:cNvSpPr/>
            <p:nvPr/>
          </p:nvSpPr>
          <p:spPr>
            <a:xfrm>
              <a:off x="3161809" y="2897500"/>
              <a:ext cx="22394" cy="24337"/>
            </a:xfrm>
            <a:custGeom>
              <a:avLst/>
              <a:gdLst/>
              <a:ahLst/>
              <a:cxnLst/>
              <a:rect l="l" t="t" r="r" b="b"/>
              <a:pathLst>
                <a:path w="703" h="764" extrusionOk="0">
                  <a:moveTo>
                    <a:pt x="262" y="0"/>
                  </a:moveTo>
                  <a:cubicBezTo>
                    <a:pt x="222" y="0"/>
                    <a:pt x="181" y="12"/>
                    <a:pt x="143" y="38"/>
                  </a:cubicBezTo>
                  <a:cubicBezTo>
                    <a:pt x="48" y="97"/>
                    <a:pt x="0" y="228"/>
                    <a:pt x="72" y="335"/>
                  </a:cubicBezTo>
                  <a:lnTo>
                    <a:pt x="262" y="669"/>
                  </a:lnTo>
                  <a:cubicBezTo>
                    <a:pt x="310" y="740"/>
                    <a:pt x="381" y="764"/>
                    <a:pt x="464" y="764"/>
                  </a:cubicBezTo>
                  <a:cubicBezTo>
                    <a:pt x="500" y="764"/>
                    <a:pt x="536" y="752"/>
                    <a:pt x="560" y="740"/>
                  </a:cubicBezTo>
                  <a:cubicBezTo>
                    <a:pt x="667" y="681"/>
                    <a:pt x="703" y="550"/>
                    <a:pt x="643" y="442"/>
                  </a:cubicBezTo>
                  <a:lnTo>
                    <a:pt x="441" y="109"/>
                  </a:lnTo>
                  <a:cubicBezTo>
                    <a:pt x="402" y="40"/>
                    <a:pt x="334" y="0"/>
                    <a:pt x="26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0523;p94"/>
            <p:cNvSpPr/>
            <p:nvPr/>
          </p:nvSpPr>
          <p:spPr>
            <a:xfrm>
              <a:off x="3106413" y="2953151"/>
              <a:ext cx="26599" cy="19909"/>
            </a:xfrm>
            <a:custGeom>
              <a:avLst/>
              <a:gdLst/>
              <a:ahLst/>
              <a:cxnLst/>
              <a:rect l="l" t="t" r="r" b="b"/>
              <a:pathLst>
                <a:path w="835" h="625" extrusionOk="0">
                  <a:moveTo>
                    <a:pt x="246" y="0"/>
                  </a:moveTo>
                  <a:cubicBezTo>
                    <a:pt x="168" y="0"/>
                    <a:pt x="92" y="40"/>
                    <a:pt x="60" y="112"/>
                  </a:cubicBezTo>
                  <a:cubicBezTo>
                    <a:pt x="1" y="208"/>
                    <a:pt x="25" y="350"/>
                    <a:pt x="132" y="410"/>
                  </a:cubicBezTo>
                  <a:lnTo>
                    <a:pt x="453" y="600"/>
                  </a:lnTo>
                  <a:cubicBezTo>
                    <a:pt x="489" y="612"/>
                    <a:pt x="537" y="624"/>
                    <a:pt x="560" y="624"/>
                  </a:cubicBezTo>
                  <a:cubicBezTo>
                    <a:pt x="632" y="624"/>
                    <a:pt x="715" y="589"/>
                    <a:pt x="751" y="529"/>
                  </a:cubicBezTo>
                  <a:cubicBezTo>
                    <a:pt x="834" y="422"/>
                    <a:pt x="787" y="291"/>
                    <a:pt x="679" y="231"/>
                  </a:cubicBezTo>
                  <a:lnTo>
                    <a:pt x="358" y="29"/>
                  </a:lnTo>
                  <a:cubicBezTo>
                    <a:pt x="323" y="10"/>
                    <a:pt x="284" y="0"/>
                    <a:pt x="24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524;p94"/>
            <p:cNvSpPr/>
            <p:nvPr/>
          </p:nvSpPr>
          <p:spPr>
            <a:xfrm>
              <a:off x="3360520" y="3099811"/>
              <a:ext cx="25834" cy="20005"/>
            </a:xfrm>
            <a:custGeom>
              <a:avLst/>
              <a:gdLst/>
              <a:ahLst/>
              <a:cxnLst/>
              <a:rect l="l" t="t" r="r" b="b"/>
              <a:pathLst>
                <a:path w="811" h="628" extrusionOk="0">
                  <a:moveTo>
                    <a:pt x="239" y="1"/>
                  </a:moveTo>
                  <a:cubicBezTo>
                    <a:pt x="167" y="1"/>
                    <a:pt x="99" y="35"/>
                    <a:pt x="60" y="104"/>
                  </a:cubicBezTo>
                  <a:cubicBezTo>
                    <a:pt x="1" y="211"/>
                    <a:pt x="25" y="342"/>
                    <a:pt x="132" y="402"/>
                  </a:cubicBezTo>
                  <a:lnTo>
                    <a:pt x="453" y="592"/>
                  </a:lnTo>
                  <a:cubicBezTo>
                    <a:pt x="489" y="604"/>
                    <a:pt x="537" y="628"/>
                    <a:pt x="561" y="628"/>
                  </a:cubicBezTo>
                  <a:cubicBezTo>
                    <a:pt x="632" y="628"/>
                    <a:pt x="715" y="580"/>
                    <a:pt x="751" y="521"/>
                  </a:cubicBezTo>
                  <a:cubicBezTo>
                    <a:pt x="811" y="426"/>
                    <a:pt x="787" y="283"/>
                    <a:pt x="680" y="223"/>
                  </a:cubicBezTo>
                  <a:lnTo>
                    <a:pt x="358" y="33"/>
                  </a:lnTo>
                  <a:cubicBezTo>
                    <a:pt x="320" y="11"/>
                    <a:pt x="279" y="1"/>
                    <a:pt x="23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 name="Rectangle 3"/>
          <p:cNvSpPr/>
          <p:nvPr/>
        </p:nvSpPr>
        <p:spPr>
          <a:xfrm>
            <a:off x="11215991" y="340468"/>
            <a:ext cx="710120" cy="10214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87349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5FABDE45-A6F7-AE67-DDAE-25343C4EBA5B}"/>
              </a:ext>
            </a:extLst>
          </p:cNvPr>
          <p:cNvSpPr>
            <a:spLocks noGrp="1"/>
          </p:cNvSpPr>
          <p:nvPr>
            <p:ph type="title"/>
          </p:nvPr>
        </p:nvSpPr>
        <p:spPr>
          <a:xfrm>
            <a:off x="1429967" y="600075"/>
            <a:ext cx="10038134" cy="705644"/>
          </a:xfrm>
        </p:spPr>
        <p:txBody>
          <a:bodyPr/>
          <a:lstStyle/>
          <a:p>
            <a:pPr rtl="1"/>
            <a:r>
              <a:rPr lang="ar-EG" sz="4000" b="1" dirty="0"/>
              <a:t>معايير العروض التقديمية ، توثيق، تسويق مشروع التخرج</a:t>
            </a:r>
            <a:endParaRPr lang="ar-EG" sz="4000" b="1" dirty="0"/>
          </a:p>
        </p:txBody>
      </p:sp>
    </p:spTree>
    <p:extLst>
      <p:ext uri="{BB962C8B-B14F-4D97-AF65-F5344CB8AC3E}">
        <p14:creationId xmlns:p14="http://schemas.microsoft.com/office/powerpoint/2010/main" val="3276338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Graphic 8">
            <a:extLst>
              <a:ext uri="{FF2B5EF4-FFF2-40B4-BE49-F238E27FC236}">
                <a16:creationId xmlns="" xmlns:a16="http://schemas.microsoft.com/office/drawing/2014/main" id="{743C33FA-CED3-77C7-F221-9C51BD20A55B}"/>
              </a:ext>
            </a:extLst>
          </p:cNvPr>
          <p:cNvPicPr>
            <a:picLocks noChangeAspect="1"/>
          </p:cNvPicPr>
          <p:nvPr/>
        </p:nvPicPr>
        <p:blipFill>
          <a:blip r:embed="rId2">
            <a:extLst>
              <a:ext uri="{96DAC541-7B7A-43D3-8B79-37D633B846F1}">
                <asvg:svgBlip xmlns="" xmlns:asvg="http://schemas.microsoft.com/office/drawing/2016/SVG/main" r:embed="rId5"/>
              </a:ext>
            </a:extLst>
          </a:blip>
          <a:stretch>
            <a:fillRect/>
          </a:stretch>
        </p:blipFill>
        <p:spPr>
          <a:xfrm>
            <a:off x="622212" y="1500034"/>
            <a:ext cx="5115035" cy="4907956"/>
          </a:xfrm>
          <a:prstGeom prst="rect">
            <a:avLst/>
          </a:prstGeom>
        </p:spPr>
      </p:pic>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6">
            <a:extLst>
              <a:ext uri="{96DAC541-7B7A-43D3-8B79-37D633B846F1}">
                <asvg:svgBlip xmlns:asvg="http://schemas.microsoft.com/office/drawing/2016/SVG/main" xmlns=""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9909810" y="777076"/>
            <a:ext cx="2305050" cy="126778"/>
          </a:xfrm>
          <a:prstGeom prst="rect">
            <a:avLst/>
          </a:prstGeom>
        </p:spPr>
      </p:pic>
      <p:sp>
        <p:nvSpPr>
          <p:cNvPr id="11" name="Title 1">
            <a:extLst>
              <a:ext uri="{FF2B5EF4-FFF2-40B4-BE49-F238E27FC236}">
                <a16:creationId xmlns:a16="http://schemas.microsoft.com/office/drawing/2014/main" xmlns=""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(4-4)</a:t>
            </a:r>
            <a:endParaRPr lang="ar-EG" sz="3500" b="1" dirty="0">
              <a:latin typeface="Arial" panose="020B0604020202020204" pitchFamily="34" charset="0"/>
              <a:cs typeface="Arial" panose="020B0604020202020204" pitchFamily="34" charset="0"/>
            </a:endParaRPr>
          </a:p>
        </p:txBody>
      </p:sp>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6">
            <a:extLst>
              <a:ext uri="{96DAC541-7B7A-43D3-8B79-37D633B846F1}">
                <asvg:svgBlip xmlns:asvg="http://schemas.microsoft.com/office/drawing/2016/SVG/main" xmlns=""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a16="http://schemas.microsoft.com/office/drawing/2014/main" xmlns="" id="{9627FEFF-DA7A-9C67-6BD6-710A0FB605CD}"/>
              </a:ext>
            </a:extLst>
          </p:cNvPr>
          <p:cNvSpPr/>
          <p:nvPr/>
        </p:nvSpPr>
        <p:spPr>
          <a:xfrm>
            <a:off x="2491099" y="3660207"/>
            <a:ext cx="7564714"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توثيق مشاريع التخرّج</a:t>
            </a:r>
          </a:p>
        </p:txBody>
      </p:sp>
      <p:pic>
        <p:nvPicPr>
          <p:cNvPr id="5" name="Picture 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870486" y="1993203"/>
            <a:ext cx="1267905" cy="1410138"/>
          </a:xfrm>
          <a:prstGeom prst="rect">
            <a:avLst/>
          </a:prstGeom>
        </p:spPr>
      </p:pic>
      <p:grpSp>
        <p:nvGrpSpPr>
          <p:cNvPr id="13" name="Group 12">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 xmlns:a16="http://schemas.microsoft.com/office/drawing/2014/main" id="{9AF9C5CE-4CD9-132B-DFE5-19B5356E07B0}"/>
                </a:ext>
              </a:extLst>
            </p:cNvPr>
            <p:cNvPicPr>
              <a:picLocks noChangeAspect="1"/>
            </p:cNvPicPr>
            <p:nvPr/>
          </p:nvPicPr>
          <p:blipFill>
            <a:blip r:embed="rId10">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17" name="Rectangle: Rounded Corners 57">
            <a:extLst>
              <a:ext uri="{FF2B5EF4-FFF2-40B4-BE49-F238E27FC236}">
                <a16:creationId xmlns:a16="http://schemas.microsoft.com/office/drawing/2014/main" xmlns="" id="{5461BC0D-E363-E515-A7D8-E2BF6948503E}"/>
              </a:ext>
            </a:extLst>
          </p:cNvPr>
          <p:cNvSpPr/>
          <p:nvPr/>
        </p:nvSpPr>
        <p:spPr>
          <a:xfrm>
            <a:off x="5559894" y="4877954"/>
            <a:ext cx="1889090" cy="413111"/>
          </a:xfrm>
          <a:prstGeom prst="roundRect">
            <a:avLst>
              <a:gd name="adj" fmla="val 50000"/>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b="1" dirty="0" smtClean="0">
                <a:latin typeface="Arial" panose="020B0604020202020204" pitchFamily="34" charset="0"/>
                <a:cs typeface="Arial" panose="020B0604020202020204" pitchFamily="34" charset="0"/>
              </a:rPr>
              <a:t>فردي - جماعي </a:t>
            </a:r>
            <a:endParaRPr lang="ar-EG"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39877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4727643" y="432486"/>
            <a:ext cx="7189180"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نشرة رقم ( 4/ 4/ 1</a:t>
            </a:r>
            <a:r>
              <a:rPr lang="ar-EG" sz="3500" b="1" dirty="0" smtClean="0">
                <a:latin typeface="Arial" panose="020B0604020202020204" pitchFamily="34" charset="0"/>
                <a:cs typeface="Arial" panose="020B0604020202020204" pitchFamily="34" charset="0"/>
              </a:rPr>
              <a:t>): توثيق </a:t>
            </a:r>
            <a:r>
              <a:rPr lang="ar-EG" sz="3500" b="1" dirty="0">
                <a:latin typeface="Arial" panose="020B0604020202020204" pitchFamily="34" charset="0"/>
                <a:cs typeface="Arial" panose="020B0604020202020204" pitchFamily="34" charset="0"/>
              </a:rPr>
              <a:t>مشاريع التخرّج:</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16" name="Rectangle: Rounded Corners 15">
            <a:extLst>
              <a:ext uri="{FF2B5EF4-FFF2-40B4-BE49-F238E27FC236}">
                <a16:creationId xmlns:a16="http://schemas.microsoft.com/office/drawing/2014/main" xmlns="" id="{9627FEFF-DA7A-9C67-6BD6-710A0FB605CD}"/>
              </a:ext>
            </a:extLst>
          </p:cNvPr>
          <p:cNvSpPr/>
          <p:nvPr/>
        </p:nvSpPr>
        <p:spPr>
          <a:xfrm>
            <a:off x="6663447" y="1696499"/>
            <a:ext cx="5022546"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يمكن اتباع الطريقة التالية </a:t>
            </a:r>
            <a:r>
              <a:rPr lang="ar-EG" sz="3000" dirty="0" smtClean="0">
                <a:ln w="12700">
                  <a:noFill/>
                  <a:prstDash val="solid"/>
                </a:ln>
                <a:solidFill>
                  <a:srgbClr val="63596A"/>
                </a:solidFill>
                <a:latin typeface="Arial" panose="020B0604020202020204" pitchFamily="34" charset="0"/>
                <a:cs typeface="Arial" panose="020B0604020202020204" pitchFamily="34" charset="0"/>
              </a:rPr>
              <a:t>للمراجع</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8" name="Group 17"/>
          <p:cNvGrpSpPr/>
          <p:nvPr/>
        </p:nvGrpSpPr>
        <p:grpSpPr>
          <a:xfrm>
            <a:off x="8334979" y="2976737"/>
            <a:ext cx="3440490" cy="2376305"/>
            <a:chOff x="7009405" y="2561216"/>
            <a:chExt cx="4203028" cy="2902981"/>
          </a:xfrm>
        </p:grpSpPr>
        <p:sp>
          <p:nvSpPr>
            <p:cNvPr id="19" name="Rectangle: Rounded Corners 9">
              <a:extLst>
                <a:ext uri="{FF2B5EF4-FFF2-40B4-BE49-F238E27FC236}">
                  <a16:creationId xmlns="" xmlns:a16="http://schemas.microsoft.com/office/drawing/2014/main" id="{4C650A75-02AE-4CC0-BA60-631607C8C9E4}"/>
                </a:ext>
              </a:extLst>
            </p:cNvPr>
            <p:cNvSpPr/>
            <p:nvPr/>
          </p:nvSpPr>
          <p:spPr>
            <a:xfrm>
              <a:off x="7009405" y="3487516"/>
              <a:ext cx="4203028" cy="1976681"/>
            </a:xfrm>
            <a:prstGeom prst="snip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1" name="TextBox 20">
              <a:extLst>
                <a:ext uri="{FF2B5EF4-FFF2-40B4-BE49-F238E27FC236}">
                  <a16:creationId xmlns="" xmlns:a16="http://schemas.microsoft.com/office/drawing/2014/main" id="{EBFDC84B-4D6A-4F5B-1A76-D2A3C08FC989}"/>
                </a:ext>
              </a:extLst>
            </p:cNvPr>
            <p:cNvSpPr txBox="1"/>
            <p:nvPr/>
          </p:nvSpPr>
          <p:spPr>
            <a:xfrm>
              <a:off x="7423605" y="3996468"/>
              <a:ext cx="3374629" cy="958777"/>
            </a:xfrm>
            <a:prstGeom prst="rect">
              <a:avLst/>
            </a:prstGeom>
            <a:noFill/>
            <a:ln>
              <a:noFill/>
            </a:ln>
          </p:spPr>
          <p:txBody>
            <a:bodyPr wrap="square" anchor="ctr">
              <a:spAutoFit/>
            </a:bodyPr>
            <a:lstStyle/>
            <a:p>
              <a:pPr algn="justLow" defTabSz="1219170" rtl="1" eaLnBrk="0" fontAlgn="base" hangingPunct="0">
                <a:spcBef>
                  <a:spcPts val="400"/>
                </a:spcBef>
                <a:spcAft>
                  <a:spcPts val="600"/>
                </a:spcAft>
              </a:pPr>
              <a:r>
                <a:rPr lang="ar-SA" altLang="en-US" sz="1500" dirty="0">
                  <a:solidFill>
                    <a:schemeClr val="bg1"/>
                  </a:solidFill>
                  <a:latin typeface="Arial" panose="020B0604020202020204" pitchFamily="34" charset="0"/>
                  <a:cs typeface="Arial" panose="020B0604020202020204" pitchFamily="34" charset="0"/>
                </a:rPr>
                <a:t>اسم المؤلف ، إسم الشركة , الناشر ، عنوان الناشر مبينا , المدينة والدولة ، سنة الطباعة.</a:t>
              </a:r>
              <a:endParaRPr lang="ar-SA" altLang="en-US" sz="1500" dirty="0">
                <a:solidFill>
                  <a:schemeClr val="bg1"/>
                </a:solidFill>
                <a:latin typeface="Arial" panose="020B0604020202020204" pitchFamily="34" charset="0"/>
                <a:cs typeface="Arial" panose="020B0604020202020204" pitchFamily="34" charset="0"/>
              </a:endParaRPr>
            </a:p>
          </p:txBody>
        </p:sp>
        <p:sp>
          <p:nvSpPr>
            <p:cNvPr id="22" name="Rectangle: Rounded Corners 15">
              <a:extLst>
                <a:ext uri="{FF2B5EF4-FFF2-40B4-BE49-F238E27FC236}">
                  <a16:creationId xmlns="" xmlns:a16="http://schemas.microsoft.com/office/drawing/2014/main" id="{9627FEFF-DA7A-9C67-6BD6-710A0FB605CD}"/>
                </a:ext>
              </a:extLst>
            </p:cNvPr>
            <p:cNvSpPr/>
            <p:nvPr/>
          </p:nvSpPr>
          <p:spPr>
            <a:xfrm>
              <a:off x="7871293" y="2561216"/>
              <a:ext cx="3144177" cy="697832"/>
            </a:xfrm>
            <a:prstGeom prst="roundRect">
              <a:avLst>
                <a:gd name="adj" fmla="val 50000"/>
              </a:avLst>
            </a:prstGeom>
            <a:solidFill>
              <a:schemeClr val="bg1">
                <a:lumMod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2000" dirty="0" smtClean="0">
                  <a:ln w="12700">
                    <a:noFill/>
                    <a:prstDash val="solid"/>
                  </a:ln>
                  <a:solidFill>
                    <a:schemeClr val="bg1"/>
                  </a:solidFill>
                  <a:latin typeface="Arial" panose="020B0604020202020204" pitchFamily="34" charset="0"/>
                  <a:cs typeface="Arial" panose="020B0604020202020204" pitchFamily="34" charset="0"/>
                </a:rPr>
                <a:t>أولاً: </a:t>
              </a:r>
              <a:r>
                <a:rPr lang="ar-EG" sz="2000" dirty="0">
                  <a:ln w="12700">
                    <a:noFill/>
                    <a:prstDash val="solid"/>
                  </a:ln>
                  <a:solidFill>
                    <a:schemeClr val="bg1"/>
                  </a:solidFill>
                  <a:latin typeface="Arial" panose="020B0604020202020204" pitchFamily="34" charset="0"/>
                  <a:cs typeface="Arial" panose="020B0604020202020204" pitchFamily="34" charset="0"/>
                </a:rPr>
                <a:t>الكتب</a:t>
              </a:r>
            </a:p>
          </p:txBody>
        </p:sp>
      </p:grpSp>
      <p:grpSp>
        <p:nvGrpSpPr>
          <p:cNvPr id="28" name="Group 27"/>
          <p:cNvGrpSpPr/>
          <p:nvPr/>
        </p:nvGrpSpPr>
        <p:grpSpPr>
          <a:xfrm>
            <a:off x="4586588" y="2977952"/>
            <a:ext cx="3440490" cy="2376305"/>
            <a:chOff x="7009405" y="2561216"/>
            <a:chExt cx="4203028" cy="2902981"/>
          </a:xfrm>
        </p:grpSpPr>
        <p:sp>
          <p:nvSpPr>
            <p:cNvPr id="29" name="Rectangle: Rounded Corners 9">
              <a:extLst>
                <a:ext uri="{FF2B5EF4-FFF2-40B4-BE49-F238E27FC236}">
                  <a16:creationId xmlns="" xmlns:a16="http://schemas.microsoft.com/office/drawing/2014/main" id="{4C650A75-02AE-4CC0-BA60-631607C8C9E4}"/>
                </a:ext>
              </a:extLst>
            </p:cNvPr>
            <p:cNvSpPr/>
            <p:nvPr/>
          </p:nvSpPr>
          <p:spPr>
            <a:xfrm>
              <a:off x="7009405" y="3487516"/>
              <a:ext cx="4203028" cy="1976681"/>
            </a:xfrm>
            <a:prstGeom prst="snip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0" name="TextBox 29">
              <a:extLst>
                <a:ext uri="{FF2B5EF4-FFF2-40B4-BE49-F238E27FC236}">
                  <a16:creationId xmlns="" xmlns:a16="http://schemas.microsoft.com/office/drawing/2014/main" id="{EBFDC84B-4D6A-4F5B-1A76-D2A3C08FC989}"/>
                </a:ext>
              </a:extLst>
            </p:cNvPr>
            <p:cNvSpPr txBox="1"/>
            <p:nvPr/>
          </p:nvSpPr>
          <p:spPr>
            <a:xfrm>
              <a:off x="7423605" y="3996468"/>
              <a:ext cx="3374629" cy="958777"/>
            </a:xfrm>
            <a:prstGeom prst="rect">
              <a:avLst/>
            </a:prstGeom>
            <a:noFill/>
            <a:ln>
              <a:noFill/>
            </a:ln>
          </p:spPr>
          <p:txBody>
            <a:bodyPr wrap="square" anchor="ctr">
              <a:spAutoFit/>
            </a:bodyPr>
            <a:lstStyle/>
            <a:p>
              <a:pPr algn="justLow" defTabSz="1219170" rtl="1" eaLnBrk="0" fontAlgn="base" hangingPunct="0">
                <a:spcBef>
                  <a:spcPts val="400"/>
                </a:spcBef>
                <a:spcAft>
                  <a:spcPts val="600"/>
                </a:spcAft>
              </a:pPr>
              <a:r>
                <a:rPr lang="ar-SA" altLang="en-US" sz="1500" dirty="0">
                  <a:solidFill>
                    <a:schemeClr val="bg1"/>
                  </a:solidFill>
                  <a:latin typeface="Arial" panose="020B0604020202020204" pitchFamily="34" charset="0"/>
                  <a:cs typeface="Arial" panose="020B0604020202020204" pitchFamily="34" charset="0"/>
                </a:rPr>
                <a:t>اسم الموسوعة الكامل، رقم الجزء الذي تم الرجوع إليه، إسم الناشر، عنوان الناشر المدينة والدولة ، سنة الطباعة.</a:t>
              </a:r>
              <a:endParaRPr lang="ar-SA" altLang="en-US" sz="1500" dirty="0">
                <a:solidFill>
                  <a:schemeClr val="bg1"/>
                </a:solidFill>
                <a:latin typeface="Arial" panose="020B0604020202020204" pitchFamily="34" charset="0"/>
                <a:cs typeface="Arial" panose="020B0604020202020204" pitchFamily="34" charset="0"/>
              </a:endParaRPr>
            </a:p>
          </p:txBody>
        </p:sp>
        <p:sp>
          <p:nvSpPr>
            <p:cNvPr id="31" name="Rectangle: Rounded Corners 15">
              <a:extLst>
                <a:ext uri="{FF2B5EF4-FFF2-40B4-BE49-F238E27FC236}">
                  <a16:creationId xmlns="" xmlns:a16="http://schemas.microsoft.com/office/drawing/2014/main" id="{9627FEFF-DA7A-9C67-6BD6-710A0FB605CD}"/>
                </a:ext>
              </a:extLst>
            </p:cNvPr>
            <p:cNvSpPr/>
            <p:nvPr/>
          </p:nvSpPr>
          <p:spPr>
            <a:xfrm>
              <a:off x="7871293" y="2561216"/>
              <a:ext cx="3144177" cy="697832"/>
            </a:xfrm>
            <a:prstGeom prst="roundRect">
              <a:avLst>
                <a:gd name="adj" fmla="val 50000"/>
              </a:avLst>
            </a:prstGeom>
            <a:solidFill>
              <a:schemeClr val="bg1">
                <a:lumMod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2000" dirty="0" smtClean="0">
                  <a:ln w="12700">
                    <a:noFill/>
                    <a:prstDash val="solid"/>
                  </a:ln>
                  <a:solidFill>
                    <a:schemeClr val="bg1"/>
                  </a:solidFill>
                  <a:latin typeface="Arial" panose="020B0604020202020204" pitchFamily="34" charset="0"/>
                  <a:cs typeface="Arial" panose="020B0604020202020204" pitchFamily="34" charset="0"/>
                </a:rPr>
                <a:t>ثانياً: </a:t>
              </a:r>
              <a:r>
                <a:rPr lang="ar-EG" sz="2000" dirty="0">
                  <a:ln w="12700">
                    <a:noFill/>
                    <a:prstDash val="solid"/>
                  </a:ln>
                  <a:solidFill>
                    <a:schemeClr val="bg1"/>
                  </a:solidFill>
                  <a:latin typeface="Arial" panose="020B0604020202020204" pitchFamily="34" charset="0"/>
                  <a:cs typeface="Arial" panose="020B0604020202020204" pitchFamily="34" charset="0"/>
                </a:rPr>
                <a:t>الموسوعات</a:t>
              </a:r>
            </a:p>
          </p:txBody>
        </p:sp>
      </p:grpSp>
      <p:grpSp>
        <p:nvGrpSpPr>
          <p:cNvPr id="32" name="Group 31"/>
          <p:cNvGrpSpPr/>
          <p:nvPr/>
        </p:nvGrpSpPr>
        <p:grpSpPr>
          <a:xfrm>
            <a:off x="781360" y="2979167"/>
            <a:ext cx="3440490" cy="2376305"/>
            <a:chOff x="7009405" y="2561216"/>
            <a:chExt cx="4203028" cy="2902981"/>
          </a:xfrm>
        </p:grpSpPr>
        <p:sp>
          <p:nvSpPr>
            <p:cNvPr id="33" name="Rectangle: Rounded Corners 9">
              <a:extLst>
                <a:ext uri="{FF2B5EF4-FFF2-40B4-BE49-F238E27FC236}">
                  <a16:creationId xmlns="" xmlns:a16="http://schemas.microsoft.com/office/drawing/2014/main" id="{4C650A75-02AE-4CC0-BA60-631607C8C9E4}"/>
                </a:ext>
              </a:extLst>
            </p:cNvPr>
            <p:cNvSpPr/>
            <p:nvPr/>
          </p:nvSpPr>
          <p:spPr>
            <a:xfrm>
              <a:off x="7009405" y="3487516"/>
              <a:ext cx="4203028" cy="1976681"/>
            </a:xfrm>
            <a:prstGeom prst="snip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4" name="TextBox 33">
              <a:extLst>
                <a:ext uri="{FF2B5EF4-FFF2-40B4-BE49-F238E27FC236}">
                  <a16:creationId xmlns="" xmlns:a16="http://schemas.microsoft.com/office/drawing/2014/main" id="{EBFDC84B-4D6A-4F5B-1A76-D2A3C08FC989}"/>
                </a:ext>
              </a:extLst>
            </p:cNvPr>
            <p:cNvSpPr txBox="1"/>
            <p:nvPr/>
          </p:nvSpPr>
          <p:spPr>
            <a:xfrm>
              <a:off x="7199201" y="3714474"/>
              <a:ext cx="3727967" cy="1522764"/>
            </a:xfrm>
            <a:prstGeom prst="rect">
              <a:avLst/>
            </a:prstGeom>
            <a:noFill/>
            <a:ln>
              <a:noFill/>
            </a:ln>
          </p:spPr>
          <p:txBody>
            <a:bodyPr wrap="square" anchor="ctr">
              <a:spAutoFit/>
            </a:bodyPr>
            <a:lstStyle/>
            <a:p>
              <a:pPr algn="justLow" defTabSz="1219170" rtl="1" eaLnBrk="0" fontAlgn="base" hangingPunct="0">
                <a:spcBef>
                  <a:spcPts val="400"/>
                </a:spcBef>
                <a:spcAft>
                  <a:spcPts val="600"/>
                </a:spcAft>
              </a:pPr>
              <a:r>
                <a:rPr lang="ar-SA" altLang="en-US" sz="1500" dirty="0">
                  <a:solidFill>
                    <a:schemeClr val="bg1"/>
                  </a:solidFill>
                  <a:latin typeface="Arial" panose="020B0604020202020204" pitchFamily="34" charset="0"/>
                  <a:cs typeface="Arial" panose="020B0604020202020204" pitchFamily="34" charset="0"/>
                </a:rPr>
                <a:t>إسم المؤلف ، " عنوان البحث المنشور " ، إسم المجلة التي نشر فيها البحث ، رقم المجلة أو الجزء إذا كانت مجموعة في مجلدات ، الشهر ، السنة , أرقام الصفحات الخاصة بالبحث المنشور تفصل بنهما.</a:t>
              </a:r>
              <a:endParaRPr lang="ar-SA" altLang="en-US" sz="1500" dirty="0">
                <a:solidFill>
                  <a:schemeClr val="bg1"/>
                </a:solidFill>
                <a:latin typeface="Arial" panose="020B0604020202020204" pitchFamily="34" charset="0"/>
                <a:cs typeface="Arial" panose="020B0604020202020204" pitchFamily="34" charset="0"/>
              </a:endParaRPr>
            </a:p>
          </p:txBody>
        </p:sp>
        <p:sp>
          <p:nvSpPr>
            <p:cNvPr id="35" name="Rectangle: Rounded Corners 15">
              <a:extLst>
                <a:ext uri="{FF2B5EF4-FFF2-40B4-BE49-F238E27FC236}">
                  <a16:creationId xmlns="" xmlns:a16="http://schemas.microsoft.com/office/drawing/2014/main" id="{9627FEFF-DA7A-9C67-6BD6-710A0FB605CD}"/>
                </a:ext>
              </a:extLst>
            </p:cNvPr>
            <p:cNvSpPr/>
            <p:nvPr/>
          </p:nvSpPr>
          <p:spPr>
            <a:xfrm>
              <a:off x="7871293" y="2561216"/>
              <a:ext cx="3144177" cy="697832"/>
            </a:xfrm>
            <a:prstGeom prst="roundRect">
              <a:avLst>
                <a:gd name="adj" fmla="val 50000"/>
              </a:avLst>
            </a:prstGeom>
            <a:solidFill>
              <a:schemeClr val="bg1">
                <a:lumMod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2000" dirty="0">
                  <a:ln w="12700">
                    <a:noFill/>
                    <a:prstDash val="solid"/>
                  </a:ln>
                  <a:solidFill>
                    <a:schemeClr val="bg1"/>
                  </a:solidFill>
                  <a:latin typeface="Arial" panose="020B0604020202020204" pitchFamily="34" charset="0"/>
                  <a:cs typeface="Arial" panose="020B0604020202020204" pitchFamily="34" charset="0"/>
                </a:rPr>
                <a:t>ثالثا: الأبحاث المنشورة</a:t>
              </a:r>
            </a:p>
          </p:txBody>
        </p:sp>
      </p:grpSp>
    </p:spTree>
    <p:extLst>
      <p:ext uri="{BB962C8B-B14F-4D97-AF65-F5344CB8AC3E}">
        <p14:creationId xmlns:p14="http://schemas.microsoft.com/office/powerpoint/2010/main" val="318262248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4727643" y="432486"/>
            <a:ext cx="7189180"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نشرة رقم ( 4/ 4/ 1</a:t>
            </a:r>
            <a:r>
              <a:rPr lang="ar-EG" sz="3500" b="1" dirty="0" smtClean="0">
                <a:latin typeface="Arial" panose="020B0604020202020204" pitchFamily="34" charset="0"/>
                <a:cs typeface="Arial" panose="020B0604020202020204" pitchFamily="34" charset="0"/>
              </a:rPr>
              <a:t>): توثيق </a:t>
            </a:r>
            <a:r>
              <a:rPr lang="ar-EG" sz="3500" b="1" dirty="0">
                <a:latin typeface="Arial" panose="020B0604020202020204" pitchFamily="34" charset="0"/>
                <a:cs typeface="Arial" panose="020B0604020202020204" pitchFamily="34" charset="0"/>
              </a:rPr>
              <a:t>مشاريع التخرّج:</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16" name="Rectangle: Rounded Corners 15">
            <a:extLst>
              <a:ext uri="{FF2B5EF4-FFF2-40B4-BE49-F238E27FC236}">
                <a16:creationId xmlns:a16="http://schemas.microsoft.com/office/drawing/2014/main" xmlns="" id="{9627FEFF-DA7A-9C67-6BD6-710A0FB605CD}"/>
              </a:ext>
            </a:extLst>
          </p:cNvPr>
          <p:cNvSpPr/>
          <p:nvPr/>
        </p:nvSpPr>
        <p:spPr>
          <a:xfrm>
            <a:off x="6663447" y="1696499"/>
            <a:ext cx="5022546"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يمكن اتباع الطريقة التالية </a:t>
            </a:r>
            <a:r>
              <a:rPr lang="ar-EG" sz="3000" dirty="0" smtClean="0">
                <a:ln w="12700">
                  <a:noFill/>
                  <a:prstDash val="solid"/>
                </a:ln>
                <a:solidFill>
                  <a:srgbClr val="63596A"/>
                </a:solidFill>
                <a:latin typeface="Arial" panose="020B0604020202020204" pitchFamily="34" charset="0"/>
                <a:cs typeface="Arial" panose="020B0604020202020204" pitchFamily="34" charset="0"/>
              </a:rPr>
              <a:t>للمراجع</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8" name="Group 17"/>
          <p:cNvGrpSpPr/>
          <p:nvPr/>
        </p:nvGrpSpPr>
        <p:grpSpPr>
          <a:xfrm>
            <a:off x="6601988" y="2976737"/>
            <a:ext cx="3440490" cy="2376305"/>
            <a:chOff x="7009405" y="2561216"/>
            <a:chExt cx="4203028" cy="2902981"/>
          </a:xfrm>
        </p:grpSpPr>
        <p:sp>
          <p:nvSpPr>
            <p:cNvPr id="19" name="Rectangle: Rounded Corners 9">
              <a:extLst>
                <a:ext uri="{FF2B5EF4-FFF2-40B4-BE49-F238E27FC236}">
                  <a16:creationId xmlns="" xmlns:a16="http://schemas.microsoft.com/office/drawing/2014/main" id="{4C650A75-02AE-4CC0-BA60-631607C8C9E4}"/>
                </a:ext>
              </a:extLst>
            </p:cNvPr>
            <p:cNvSpPr/>
            <p:nvPr/>
          </p:nvSpPr>
          <p:spPr>
            <a:xfrm>
              <a:off x="7009405" y="3487516"/>
              <a:ext cx="4203028" cy="1976681"/>
            </a:xfrm>
            <a:prstGeom prst="snip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1" name="TextBox 20">
              <a:extLst>
                <a:ext uri="{FF2B5EF4-FFF2-40B4-BE49-F238E27FC236}">
                  <a16:creationId xmlns="" xmlns:a16="http://schemas.microsoft.com/office/drawing/2014/main" id="{EBFDC84B-4D6A-4F5B-1A76-D2A3C08FC989}"/>
                </a:ext>
              </a:extLst>
            </p:cNvPr>
            <p:cNvSpPr txBox="1"/>
            <p:nvPr/>
          </p:nvSpPr>
          <p:spPr>
            <a:xfrm>
              <a:off x="7423605" y="3996468"/>
              <a:ext cx="3374629" cy="958777"/>
            </a:xfrm>
            <a:prstGeom prst="rect">
              <a:avLst/>
            </a:prstGeom>
            <a:noFill/>
            <a:ln>
              <a:noFill/>
            </a:ln>
          </p:spPr>
          <p:txBody>
            <a:bodyPr wrap="square" anchor="ctr">
              <a:spAutoFit/>
            </a:bodyPr>
            <a:lstStyle/>
            <a:p>
              <a:pPr algn="justLow" defTabSz="1219170" rtl="1" eaLnBrk="0" fontAlgn="base" hangingPunct="0">
                <a:spcBef>
                  <a:spcPts val="400"/>
                </a:spcBef>
                <a:spcAft>
                  <a:spcPts val="600"/>
                </a:spcAft>
              </a:pPr>
              <a:r>
                <a:rPr lang="ar-SA" altLang="en-US" sz="1500" dirty="0">
                  <a:solidFill>
                    <a:schemeClr val="bg1"/>
                  </a:solidFill>
                  <a:latin typeface="Arial" panose="020B0604020202020204" pitchFamily="34" charset="0"/>
                  <a:cs typeface="Arial" panose="020B0604020202020204" pitchFamily="34" charset="0"/>
                </a:rPr>
                <a:t>إسم الباحث والمشرف، " عنوان البحث " ، إسم الجامعة ، المدينة ، الدولة ، سنة مناقشة البحث.</a:t>
              </a:r>
            </a:p>
          </p:txBody>
        </p:sp>
        <p:sp>
          <p:nvSpPr>
            <p:cNvPr id="22" name="Rectangle: Rounded Corners 15">
              <a:extLst>
                <a:ext uri="{FF2B5EF4-FFF2-40B4-BE49-F238E27FC236}">
                  <a16:creationId xmlns="" xmlns:a16="http://schemas.microsoft.com/office/drawing/2014/main" id="{9627FEFF-DA7A-9C67-6BD6-710A0FB605CD}"/>
                </a:ext>
              </a:extLst>
            </p:cNvPr>
            <p:cNvSpPr/>
            <p:nvPr/>
          </p:nvSpPr>
          <p:spPr>
            <a:xfrm>
              <a:off x="7871293" y="2561216"/>
              <a:ext cx="3144177" cy="697832"/>
            </a:xfrm>
            <a:prstGeom prst="roundRect">
              <a:avLst>
                <a:gd name="adj" fmla="val 50000"/>
              </a:avLst>
            </a:prstGeom>
            <a:solidFill>
              <a:schemeClr val="bg1">
                <a:lumMod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2000" dirty="0" smtClean="0">
                  <a:ln w="12700">
                    <a:noFill/>
                    <a:prstDash val="solid"/>
                  </a:ln>
                  <a:solidFill>
                    <a:schemeClr val="bg1"/>
                  </a:solidFill>
                  <a:latin typeface="Arial" panose="020B0604020202020204" pitchFamily="34" charset="0"/>
                  <a:cs typeface="Arial" panose="020B0604020202020204" pitchFamily="34" charset="0"/>
                </a:rPr>
                <a:t>رابعاً: </a:t>
              </a:r>
              <a:r>
                <a:rPr lang="ar-EG" sz="2000" dirty="0">
                  <a:ln w="12700">
                    <a:noFill/>
                    <a:prstDash val="solid"/>
                  </a:ln>
                  <a:solidFill>
                    <a:schemeClr val="bg1"/>
                  </a:solidFill>
                  <a:latin typeface="Arial" panose="020B0604020202020204" pitchFamily="34" charset="0"/>
                  <a:cs typeface="Arial" panose="020B0604020202020204" pitchFamily="34" charset="0"/>
                </a:rPr>
                <a:t>مشاريع </a:t>
              </a:r>
              <a:r>
                <a:rPr lang="ar-EG" sz="2000" dirty="0" smtClean="0">
                  <a:ln w="12700">
                    <a:noFill/>
                    <a:prstDash val="solid"/>
                  </a:ln>
                  <a:solidFill>
                    <a:schemeClr val="bg1"/>
                  </a:solidFill>
                  <a:latin typeface="Arial" panose="020B0604020202020204" pitchFamily="34" charset="0"/>
                  <a:cs typeface="Arial" panose="020B0604020202020204" pitchFamily="34" charset="0"/>
                </a:rPr>
                <a:t>التخرج</a:t>
              </a:r>
              <a:endParaRPr lang="ar-EG" sz="2000" dirty="0">
                <a:ln w="12700">
                  <a:noFill/>
                  <a:prstDash val="solid"/>
                </a:ln>
                <a:solidFill>
                  <a:schemeClr val="bg1"/>
                </a:solidFill>
                <a:latin typeface="Arial" panose="020B0604020202020204" pitchFamily="34" charset="0"/>
                <a:cs typeface="Arial" panose="020B0604020202020204" pitchFamily="34" charset="0"/>
              </a:endParaRPr>
            </a:p>
          </p:txBody>
        </p:sp>
      </p:grpSp>
      <p:grpSp>
        <p:nvGrpSpPr>
          <p:cNvPr id="28" name="Group 27"/>
          <p:cNvGrpSpPr/>
          <p:nvPr/>
        </p:nvGrpSpPr>
        <p:grpSpPr>
          <a:xfrm>
            <a:off x="1855062" y="2977952"/>
            <a:ext cx="3440490" cy="2376305"/>
            <a:chOff x="7009405" y="2561216"/>
            <a:chExt cx="4203028" cy="2902981"/>
          </a:xfrm>
        </p:grpSpPr>
        <p:sp>
          <p:nvSpPr>
            <p:cNvPr id="29" name="Rectangle: Rounded Corners 9">
              <a:extLst>
                <a:ext uri="{FF2B5EF4-FFF2-40B4-BE49-F238E27FC236}">
                  <a16:creationId xmlns="" xmlns:a16="http://schemas.microsoft.com/office/drawing/2014/main" id="{4C650A75-02AE-4CC0-BA60-631607C8C9E4}"/>
                </a:ext>
              </a:extLst>
            </p:cNvPr>
            <p:cNvSpPr/>
            <p:nvPr/>
          </p:nvSpPr>
          <p:spPr>
            <a:xfrm>
              <a:off x="7009405" y="3487516"/>
              <a:ext cx="4203028" cy="1976681"/>
            </a:xfrm>
            <a:prstGeom prst="snip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0" name="TextBox 29">
              <a:extLst>
                <a:ext uri="{FF2B5EF4-FFF2-40B4-BE49-F238E27FC236}">
                  <a16:creationId xmlns="" xmlns:a16="http://schemas.microsoft.com/office/drawing/2014/main" id="{EBFDC84B-4D6A-4F5B-1A76-D2A3C08FC989}"/>
                </a:ext>
              </a:extLst>
            </p:cNvPr>
            <p:cNvSpPr txBox="1"/>
            <p:nvPr/>
          </p:nvSpPr>
          <p:spPr>
            <a:xfrm>
              <a:off x="7423605" y="3996468"/>
              <a:ext cx="3374629" cy="958777"/>
            </a:xfrm>
            <a:prstGeom prst="rect">
              <a:avLst/>
            </a:prstGeom>
            <a:noFill/>
            <a:ln>
              <a:noFill/>
            </a:ln>
          </p:spPr>
          <p:txBody>
            <a:bodyPr wrap="square" anchor="ctr">
              <a:spAutoFit/>
            </a:bodyPr>
            <a:lstStyle/>
            <a:p>
              <a:pPr algn="justLow" defTabSz="1219170" rtl="1" eaLnBrk="0" fontAlgn="base" hangingPunct="0">
                <a:spcBef>
                  <a:spcPts val="400"/>
                </a:spcBef>
                <a:spcAft>
                  <a:spcPts val="600"/>
                </a:spcAft>
              </a:pPr>
              <a:r>
                <a:rPr lang="ar-SA" altLang="en-US" sz="1500" dirty="0">
                  <a:solidFill>
                    <a:schemeClr val="bg1"/>
                  </a:solidFill>
                  <a:latin typeface="Arial" panose="020B0604020202020204" pitchFamily="34" charset="0"/>
                  <a:cs typeface="Arial" panose="020B0604020202020204" pitchFamily="34" charset="0"/>
                </a:rPr>
                <a:t>يتم وضع رابط مواقع إنترنت للموقع المستخدم مع إضافة تاريخ والساعة والدقيقة التي اخذت فيها المعلومة.</a:t>
              </a:r>
            </a:p>
          </p:txBody>
        </p:sp>
        <p:sp>
          <p:nvSpPr>
            <p:cNvPr id="31" name="Rectangle: Rounded Corners 15">
              <a:extLst>
                <a:ext uri="{FF2B5EF4-FFF2-40B4-BE49-F238E27FC236}">
                  <a16:creationId xmlns="" xmlns:a16="http://schemas.microsoft.com/office/drawing/2014/main" id="{9627FEFF-DA7A-9C67-6BD6-710A0FB605CD}"/>
                </a:ext>
              </a:extLst>
            </p:cNvPr>
            <p:cNvSpPr/>
            <p:nvPr/>
          </p:nvSpPr>
          <p:spPr>
            <a:xfrm>
              <a:off x="7871293" y="2561216"/>
              <a:ext cx="3144177" cy="697832"/>
            </a:xfrm>
            <a:prstGeom prst="roundRect">
              <a:avLst>
                <a:gd name="adj" fmla="val 50000"/>
              </a:avLst>
            </a:prstGeom>
            <a:solidFill>
              <a:schemeClr val="bg1">
                <a:lumMod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2000" dirty="0" smtClean="0">
                  <a:ln w="12700">
                    <a:noFill/>
                    <a:prstDash val="solid"/>
                  </a:ln>
                  <a:solidFill>
                    <a:schemeClr val="bg1"/>
                  </a:solidFill>
                  <a:latin typeface="Arial" panose="020B0604020202020204" pitchFamily="34" charset="0"/>
                  <a:cs typeface="Arial" panose="020B0604020202020204" pitchFamily="34" charset="0"/>
                </a:rPr>
                <a:t>خامساً: </a:t>
              </a:r>
              <a:r>
                <a:rPr lang="ar-EG" sz="2000" dirty="0">
                  <a:ln w="12700">
                    <a:noFill/>
                    <a:prstDash val="solid"/>
                  </a:ln>
                  <a:solidFill>
                    <a:schemeClr val="bg1"/>
                  </a:solidFill>
                  <a:latin typeface="Arial" panose="020B0604020202020204" pitchFamily="34" charset="0"/>
                  <a:cs typeface="Arial" panose="020B0604020202020204" pitchFamily="34" charset="0"/>
                </a:rPr>
                <a:t>مواقع </a:t>
              </a:r>
              <a:r>
                <a:rPr lang="ar-EG" sz="2000" dirty="0" smtClean="0">
                  <a:ln w="12700">
                    <a:noFill/>
                    <a:prstDash val="solid"/>
                  </a:ln>
                  <a:solidFill>
                    <a:schemeClr val="bg1"/>
                  </a:solidFill>
                  <a:latin typeface="Arial" panose="020B0604020202020204" pitchFamily="34" charset="0"/>
                  <a:cs typeface="Arial" panose="020B0604020202020204" pitchFamily="34" charset="0"/>
                </a:rPr>
                <a:t>الانترنت</a:t>
              </a:r>
              <a:endParaRPr lang="ar-EG" sz="2000" dirty="0">
                <a:ln w="12700">
                  <a:noFill/>
                  <a:prstDash val="solid"/>
                </a:ln>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0645122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Graphic 8">
            <a:extLst>
              <a:ext uri="{FF2B5EF4-FFF2-40B4-BE49-F238E27FC236}">
                <a16:creationId xmlns="" xmlns:a16="http://schemas.microsoft.com/office/drawing/2014/main" id="{743C33FA-CED3-77C7-F221-9C51BD20A55B}"/>
              </a:ext>
            </a:extLst>
          </p:cNvPr>
          <p:cNvPicPr>
            <a:picLocks noChangeAspect="1"/>
          </p:cNvPicPr>
          <p:nvPr/>
        </p:nvPicPr>
        <p:blipFill>
          <a:blip r:embed="rId2">
            <a:extLst>
              <a:ext uri="{96DAC541-7B7A-43D3-8B79-37D633B846F1}">
                <asvg:svgBlip xmlns="" xmlns:asvg="http://schemas.microsoft.com/office/drawing/2016/SVG/main" r:embed="rId5"/>
              </a:ext>
            </a:extLst>
          </a:blip>
          <a:stretch>
            <a:fillRect/>
          </a:stretch>
        </p:blipFill>
        <p:spPr>
          <a:xfrm>
            <a:off x="622212" y="1500034"/>
            <a:ext cx="5115035" cy="4907956"/>
          </a:xfrm>
          <a:prstGeom prst="rect">
            <a:avLst/>
          </a:prstGeom>
        </p:spPr>
      </p:pic>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6">
            <a:extLst>
              <a:ext uri="{96DAC541-7B7A-43D3-8B79-37D633B846F1}">
                <asvg:svgBlip xmlns:asvg="http://schemas.microsoft.com/office/drawing/2016/SVG/main" xmlns=""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9909810" y="777076"/>
            <a:ext cx="2305050" cy="126778"/>
          </a:xfrm>
          <a:prstGeom prst="rect">
            <a:avLst/>
          </a:prstGeom>
        </p:spPr>
      </p:pic>
      <p:sp>
        <p:nvSpPr>
          <p:cNvPr id="11" name="Title 1">
            <a:extLst>
              <a:ext uri="{FF2B5EF4-FFF2-40B4-BE49-F238E27FC236}">
                <a16:creationId xmlns:a16="http://schemas.microsoft.com/office/drawing/2014/main" xmlns=""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(4-5)</a:t>
            </a:r>
            <a:endParaRPr lang="ar-EG" sz="3500" b="1" dirty="0">
              <a:latin typeface="Arial" panose="020B0604020202020204" pitchFamily="34" charset="0"/>
              <a:cs typeface="Arial" panose="020B0604020202020204" pitchFamily="34" charset="0"/>
            </a:endParaRPr>
          </a:p>
        </p:txBody>
      </p:sp>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6">
            <a:extLst>
              <a:ext uri="{96DAC541-7B7A-43D3-8B79-37D633B846F1}">
                <asvg:svgBlip xmlns:asvg="http://schemas.microsoft.com/office/drawing/2016/SVG/main" xmlns=""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a16="http://schemas.microsoft.com/office/drawing/2014/main" xmlns="" id="{9627FEFF-DA7A-9C67-6BD6-710A0FB605CD}"/>
              </a:ext>
            </a:extLst>
          </p:cNvPr>
          <p:cNvSpPr/>
          <p:nvPr/>
        </p:nvSpPr>
        <p:spPr>
          <a:xfrm>
            <a:off x="2491098" y="3660207"/>
            <a:ext cx="7898041"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تقديم تغذية راجعة بناءة للطلبة في الوقت المناسب حول تعلمهم</a:t>
            </a:r>
          </a:p>
        </p:txBody>
      </p:sp>
      <p:grpSp>
        <p:nvGrpSpPr>
          <p:cNvPr id="13" name="Group 12">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 xmlns:a16="http://schemas.microsoft.com/office/drawing/2014/main" id="{9AF9C5CE-4CD9-132B-DFE5-19B5356E07B0}"/>
                </a:ext>
              </a:extLst>
            </p:cNvPr>
            <p:cNvPicPr>
              <a:picLocks noChangeAspect="1"/>
            </p:cNvPicPr>
            <p:nvPr/>
          </p:nvPicPr>
          <p:blipFill>
            <a:blip r:embed="rId9">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17" name="Rectangle: Rounded Corners 57">
            <a:extLst>
              <a:ext uri="{FF2B5EF4-FFF2-40B4-BE49-F238E27FC236}">
                <a16:creationId xmlns:a16="http://schemas.microsoft.com/office/drawing/2014/main" xmlns="" id="{5461BC0D-E363-E515-A7D8-E2BF6948503E}"/>
              </a:ext>
            </a:extLst>
          </p:cNvPr>
          <p:cNvSpPr/>
          <p:nvPr/>
        </p:nvSpPr>
        <p:spPr>
          <a:xfrm>
            <a:off x="5559894" y="4877954"/>
            <a:ext cx="1889090" cy="413111"/>
          </a:xfrm>
          <a:prstGeom prst="roundRect">
            <a:avLst>
              <a:gd name="adj" fmla="val 50000"/>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b="1" dirty="0" smtClean="0">
                <a:latin typeface="Arial" panose="020B0604020202020204" pitchFamily="34" charset="0"/>
                <a:cs typeface="Arial" panose="020B0604020202020204" pitchFamily="34" charset="0"/>
              </a:rPr>
              <a:t>فردي - جماعي </a:t>
            </a:r>
            <a:endParaRPr lang="ar-EG" b="1" dirty="0">
              <a:latin typeface="Arial" panose="020B0604020202020204" pitchFamily="34" charset="0"/>
              <a:cs typeface="Arial" panose="020B0604020202020204" pitchFamily="34" charset="0"/>
            </a:endParaRPr>
          </a:p>
        </p:txBody>
      </p:sp>
      <p:pic>
        <p:nvPicPr>
          <p:cNvPr id="22" name="Picture 2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870486" y="1993203"/>
            <a:ext cx="1267905" cy="1410138"/>
          </a:xfrm>
          <a:prstGeom prst="rect">
            <a:avLst/>
          </a:prstGeom>
        </p:spPr>
      </p:pic>
    </p:spTree>
    <p:extLst>
      <p:ext uri="{BB962C8B-B14F-4D97-AF65-F5344CB8AC3E}">
        <p14:creationId xmlns:p14="http://schemas.microsoft.com/office/powerpoint/2010/main" val="34976769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a16="http://schemas.microsoft.com/office/drawing/2014/main" xmlns="" id="{9627FEFF-DA7A-9C67-6BD6-710A0FB605CD}"/>
              </a:ext>
            </a:extLst>
          </p:cNvPr>
          <p:cNvSpPr/>
          <p:nvPr/>
        </p:nvSpPr>
        <p:spPr>
          <a:xfrm>
            <a:off x="4105835" y="1541897"/>
            <a:ext cx="7198418"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استنتج مفهوم التغذية المرتدة وأهم وظائفها التربوية</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sp>
        <p:nvSpPr>
          <p:cNvPr id="12" name="Rectangle 11"/>
          <p:cNvSpPr/>
          <p:nvPr/>
        </p:nvSpPr>
        <p:spPr>
          <a:xfrm>
            <a:off x="1420950" y="3159958"/>
            <a:ext cx="9961124" cy="719043"/>
          </a:xfrm>
          <a:prstGeom prst="rect">
            <a:avLst/>
          </a:prstGeom>
        </p:spPr>
        <p:txBody>
          <a:bodyPr wrap="square">
            <a:spAutoFit/>
          </a:bodyPr>
          <a:lstStyle/>
          <a:p>
            <a:pPr marL="685800" algn="ctr" rtl="1">
              <a:lnSpc>
                <a:spcPct val="115000"/>
              </a:lnSpc>
              <a:spcAft>
                <a:spcPts val="1000"/>
              </a:spcAft>
            </a:pPr>
            <a:r>
              <a:rPr lang="ar-EG" dirty="0" smtClean="0">
                <a:solidFill>
                  <a:schemeClr val="accent1"/>
                </a:solidFill>
                <a:latin typeface="Calibri"/>
                <a:ea typeface="Calibri"/>
                <a:cs typeface="Simplified Arabic"/>
              </a:rPr>
              <a:t>........................................................................................................................................................................................................................................................</a:t>
            </a:r>
            <a:endParaRPr lang="en-US" sz="1400" dirty="0">
              <a:solidFill>
                <a:schemeClr val="accent1"/>
              </a:solidFill>
              <a:latin typeface="Calibri"/>
              <a:ea typeface="Calibri"/>
            </a:endParaRPr>
          </a:p>
        </p:txBody>
      </p:sp>
      <p:sp>
        <p:nvSpPr>
          <p:cNvPr id="6" name="TextBox 5">
            <a:extLst>
              <a:ext uri="{FF2B5EF4-FFF2-40B4-BE49-F238E27FC236}">
                <a16:creationId xmlns:a16="http://schemas.microsoft.com/office/drawing/2014/main" xmlns="" id="{51448989-1583-B986-C371-5E96A303CF98}"/>
              </a:ext>
            </a:extLst>
          </p:cNvPr>
          <p:cNvSpPr txBox="1"/>
          <p:nvPr/>
        </p:nvSpPr>
        <p:spPr>
          <a:xfrm>
            <a:off x="4928135" y="2698403"/>
            <a:ext cx="6199320" cy="400110"/>
          </a:xfrm>
          <a:prstGeom prst="rect">
            <a:avLst/>
          </a:prstGeom>
          <a:noFill/>
        </p:spPr>
        <p:txBody>
          <a:bodyPr wrap="square">
            <a:spAutoFit/>
          </a:bodyPr>
          <a:lstStyle/>
          <a:p>
            <a:pPr marL="457200" indent="-457200" algn="just" rtl="1">
              <a:buFont typeface="Wingdings" pitchFamily="2" charset="2"/>
              <a:buChar char="§"/>
            </a:pPr>
            <a:r>
              <a:rPr lang="ar-EG" sz="2000" b="1" dirty="0">
                <a:latin typeface="Arial" panose="020B0604020202020204" pitchFamily="34" charset="0"/>
                <a:cs typeface="Arial" panose="020B0604020202020204" pitchFamily="34" charset="0"/>
              </a:rPr>
              <a:t>مفهوم التغذية المرتدة:</a:t>
            </a:r>
            <a:endParaRPr lang="ar-EG" sz="2000" b="1"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xmlns="" id="{51448989-1583-B986-C371-5E96A303CF98}"/>
              </a:ext>
            </a:extLst>
          </p:cNvPr>
          <p:cNvSpPr txBox="1"/>
          <p:nvPr/>
        </p:nvSpPr>
        <p:spPr>
          <a:xfrm>
            <a:off x="5080535" y="4070003"/>
            <a:ext cx="6199320" cy="400110"/>
          </a:xfrm>
          <a:prstGeom prst="rect">
            <a:avLst/>
          </a:prstGeom>
          <a:noFill/>
        </p:spPr>
        <p:txBody>
          <a:bodyPr wrap="square">
            <a:spAutoFit/>
          </a:bodyPr>
          <a:lstStyle/>
          <a:p>
            <a:pPr marL="457200" indent="-457200" algn="just" rtl="1">
              <a:buFont typeface="Wingdings" pitchFamily="2" charset="2"/>
              <a:buChar char="§"/>
            </a:pPr>
            <a:r>
              <a:rPr lang="ar-EG" sz="2000" b="1" dirty="0">
                <a:latin typeface="Arial" panose="020B0604020202020204" pitchFamily="34" charset="0"/>
                <a:cs typeface="Arial" panose="020B0604020202020204" pitchFamily="34" charset="0"/>
              </a:rPr>
              <a:t>أهم وظائفها التربوية:</a:t>
            </a:r>
            <a:endParaRPr lang="ar-EG" sz="2000" b="1" dirty="0">
              <a:latin typeface="Arial" panose="020B0604020202020204" pitchFamily="34" charset="0"/>
              <a:cs typeface="Arial" panose="020B0604020202020204" pitchFamily="34" charset="0"/>
            </a:endParaRPr>
          </a:p>
        </p:txBody>
      </p:sp>
      <p:sp>
        <p:nvSpPr>
          <p:cNvPr id="8" name="Rectangle 7"/>
          <p:cNvSpPr/>
          <p:nvPr/>
        </p:nvSpPr>
        <p:spPr>
          <a:xfrm>
            <a:off x="1420950" y="4576382"/>
            <a:ext cx="9961124" cy="1674689"/>
          </a:xfrm>
          <a:prstGeom prst="rect">
            <a:avLst/>
          </a:prstGeom>
        </p:spPr>
        <p:txBody>
          <a:bodyPr wrap="square">
            <a:spAutoFit/>
          </a:bodyPr>
          <a:lstStyle/>
          <a:p>
            <a:pPr marL="685800" algn="ctr" rtl="1">
              <a:lnSpc>
                <a:spcPct val="115000"/>
              </a:lnSpc>
              <a:spcAft>
                <a:spcPts val="1000"/>
              </a:spcAft>
            </a:pPr>
            <a:r>
              <a:rPr lang="ar-EG" dirty="0" smtClean="0">
                <a:solidFill>
                  <a:schemeClr val="accent1"/>
                </a:solidFill>
                <a:latin typeface="Calibri"/>
                <a:ea typeface="Calibri"/>
                <a:cs typeface="Simplified Arabic"/>
              </a:rPr>
              <a:t>............................................................................................................................................................................................................................................................................................................................................................................................................................................................................................................................................................................................................................................</a:t>
            </a:r>
            <a:endParaRPr lang="en-US" sz="1400" dirty="0">
              <a:solidFill>
                <a:schemeClr val="accent1"/>
              </a:solidFill>
              <a:latin typeface="Calibri"/>
              <a:ea typeface="Calibri"/>
            </a:endParaRPr>
          </a:p>
        </p:txBody>
      </p:sp>
    </p:spTree>
    <p:extLst>
      <p:ext uri="{BB962C8B-B14F-4D97-AF65-F5344CB8AC3E}">
        <p14:creationId xmlns:p14="http://schemas.microsoft.com/office/powerpoint/2010/main" val="35915171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 xmlns:a16="http://schemas.microsoft.com/office/drawing/2014/main" id="{9627FEFF-DA7A-9C67-6BD6-710A0FB605CD}"/>
              </a:ext>
            </a:extLst>
          </p:cNvPr>
          <p:cNvSpPr/>
          <p:nvPr/>
        </p:nvSpPr>
        <p:spPr>
          <a:xfrm>
            <a:off x="5200180" y="1541897"/>
            <a:ext cx="6104074"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اقترح أفكار إبداعية للتغذية المرتدة فيما يلي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1" name="Group 10">
            <a:extLst>
              <a:ext uri="{FF2B5EF4-FFF2-40B4-BE49-F238E27FC236}">
                <a16:creationId xmlns="" xmlns:a16="http://schemas.microsoft.com/office/drawing/2014/main" id="{5F5009CD-0C60-52EC-8C61-FFC543739B90}"/>
              </a:ext>
            </a:extLst>
          </p:cNvPr>
          <p:cNvGrpSpPr/>
          <p:nvPr/>
        </p:nvGrpSpPr>
        <p:grpSpPr>
          <a:xfrm>
            <a:off x="9533095" y="3124451"/>
            <a:ext cx="2141027" cy="2003800"/>
            <a:chOff x="4342607" y="1270246"/>
            <a:chExt cx="4441820" cy="4157129"/>
          </a:xfrm>
        </p:grpSpPr>
        <p:sp>
          <p:nvSpPr>
            <p:cNvPr id="12" name="Freeform: Shape 17">
              <a:extLst>
                <a:ext uri="{FF2B5EF4-FFF2-40B4-BE49-F238E27FC236}">
                  <a16:creationId xmlns="" xmlns:a16="http://schemas.microsoft.com/office/drawing/2014/main"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 name="Freeform: Shape 18">
              <a:extLst>
                <a:ext uri="{FF2B5EF4-FFF2-40B4-BE49-F238E27FC236}">
                  <a16:creationId xmlns="" xmlns:a16="http://schemas.microsoft.com/office/drawing/2014/main"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Freeform: Shape 19">
              <a:extLst>
                <a:ext uri="{FF2B5EF4-FFF2-40B4-BE49-F238E27FC236}">
                  <a16:creationId xmlns="" xmlns:a16="http://schemas.microsoft.com/office/drawing/2014/main"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5" name="Freeform: Shape 20">
              <a:extLst>
                <a:ext uri="{FF2B5EF4-FFF2-40B4-BE49-F238E27FC236}">
                  <a16:creationId xmlns="" xmlns:a16="http://schemas.microsoft.com/office/drawing/2014/main"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 name="Freeform: Shape 21">
              <a:extLst>
                <a:ext uri="{FF2B5EF4-FFF2-40B4-BE49-F238E27FC236}">
                  <a16:creationId xmlns="" xmlns:a16="http://schemas.microsoft.com/office/drawing/2014/main"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 name="Freeform: Shape 22">
              <a:extLst>
                <a:ext uri="{FF2B5EF4-FFF2-40B4-BE49-F238E27FC236}">
                  <a16:creationId xmlns="" xmlns:a16="http://schemas.microsoft.com/office/drawing/2014/main"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8" name="Freeform: Shape 23">
              <a:extLst>
                <a:ext uri="{FF2B5EF4-FFF2-40B4-BE49-F238E27FC236}">
                  <a16:creationId xmlns="" xmlns:a16="http://schemas.microsoft.com/office/drawing/2014/main"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9" name="Freeform: Shape 24">
              <a:extLst>
                <a:ext uri="{FF2B5EF4-FFF2-40B4-BE49-F238E27FC236}">
                  <a16:creationId xmlns="" xmlns:a16="http://schemas.microsoft.com/office/drawing/2014/main"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0" name="Freeform: Shape 25">
              <a:extLst>
                <a:ext uri="{FF2B5EF4-FFF2-40B4-BE49-F238E27FC236}">
                  <a16:creationId xmlns="" xmlns:a16="http://schemas.microsoft.com/office/drawing/2014/main"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1" name="Freeform: Shape 30">
              <a:extLst>
                <a:ext uri="{FF2B5EF4-FFF2-40B4-BE49-F238E27FC236}">
                  <a16:creationId xmlns="" xmlns:a16="http://schemas.microsoft.com/office/drawing/2014/main"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22" name="Group 21">
            <a:extLst>
              <a:ext uri="{FF2B5EF4-FFF2-40B4-BE49-F238E27FC236}">
                <a16:creationId xmlns="" xmlns:a16="http://schemas.microsoft.com/office/drawing/2014/main" id="{5F5009CD-0C60-52EC-8C61-FFC543739B90}"/>
              </a:ext>
            </a:extLst>
          </p:cNvPr>
          <p:cNvGrpSpPr/>
          <p:nvPr/>
        </p:nvGrpSpPr>
        <p:grpSpPr>
          <a:xfrm>
            <a:off x="7270029" y="3124451"/>
            <a:ext cx="2141027" cy="2003800"/>
            <a:chOff x="4342607" y="1270246"/>
            <a:chExt cx="4441820" cy="4157129"/>
          </a:xfrm>
        </p:grpSpPr>
        <p:sp>
          <p:nvSpPr>
            <p:cNvPr id="23" name="Freeform: Shape 17">
              <a:extLst>
                <a:ext uri="{FF2B5EF4-FFF2-40B4-BE49-F238E27FC236}">
                  <a16:creationId xmlns="" xmlns:a16="http://schemas.microsoft.com/office/drawing/2014/main"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4" name="Freeform: Shape 18">
              <a:extLst>
                <a:ext uri="{FF2B5EF4-FFF2-40B4-BE49-F238E27FC236}">
                  <a16:creationId xmlns="" xmlns:a16="http://schemas.microsoft.com/office/drawing/2014/main"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5" name="Freeform: Shape 19">
              <a:extLst>
                <a:ext uri="{FF2B5EF4-FFF2-40B4-BE49-F238E27FC236}">
                  <a16:creationId xmlns="" xmlns:a16="http://schemas.microsoft.com/office/drawing/2014/main"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6" name="Freeform: Shape 20">
              <a:extLst>
                <a:ext uri="{FF2B5EF4-FFF2-40B4-BE49-F238E27FC236}">
                  <a16:creationId xmlns="" xmlns:a16="http://schemas.microsoft.com/office/drawing/2014/main"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7" name="Freeform: Shape 21">
              <a:extLst>
                <a:ext uri="{FF2B5EF4-FFF2-40B4-BE49-F238E27FC236}">
                  <a16:creationId xmlns="" xmlns:a16="http://schemas.microsoft.com/office/drawing/2014/main"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8" name="Freeform: Shape 22">
              <a:extLst>
                <a:ext uri="{FF2B5EF4-FFF2-40B4-BE49-F238E27FC236}">
                  <a16:creationId xmlns="" xmlns:a16="http://schemas.microsoft.com/office/drawing/2014/main"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9" name="Freeform: Shape 23">
              <a:extLst>
                <a:ext uri="{FF2B5EF4-FFF2-40B4-BE49-F238E27FC236}">
                  <a16:creationId xmlns="" xmlns:a16="http://schemas.microsoft.com/office/drawing/2014/main"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0" name="Freeform: Shape 24">
              <a:extLst>
                <a:ext uri="{FF2B5EF4-FFF2-40B4-BE49-F238E27FC236}">
                  <a16:creationId xmlns="" xmlns:a16="http://schemas.microsoft.com/office/drawing/2014/main"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1" name="Freeform: Shape 25">
              <a:extLst>
                <a:ext uri="{FF2B5EF4-FFF2-40B4-BE49-F238E27FC236}">
                  <a16:creationId xmlns="" xmlns:a16="http://schemas.microsoft.com/office/drawing/2014/main"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2" name="Freeform: Shape 30">
              <a:extLst>
                <a:ext uri="{FF2B5EF4-FFF2-40B4-BE49-F238E27FC236}">
                  <a16:creationId xmlns="" xmlns:a16="http://schemas.microsoft.com/office/drawing/2014/main"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33" name="Group 32">
            <a:extLst>
              <a:ext uri="{FF2B5EF4-FFF2-40B4-BE49-F238E27FC236}">
                <a16:creationId xmlns="" xmlns:a16="http://schemas.microsoft.com/office/drawing/2014/main" id="{5F5009CD-0C60-52EC-8C61-FFC543739B90}"/>
              </a:ext>
            </a:extLst>
          </p:cNvPr>
          <p:cNvGrpSpPr/>
          <p:nvPr/>
        </p:nvGrpSpPr>
        <p:grpSpPr>
          <a:xfrm>
            <a:off x="5006963" y="3124451"/>
            <a:ext cx="2141027" cy="2003800"/>
            <a:chOff x="4342607" y="1270246"/>
            <a:chExt cx="4441820" cy="4157129"/>
          </a:xfrm>
        </p:grpSpPr>
        <p:sp>
          <p:nvSpPr>
            <p:cNvPr id="34" name="Freeform: Shape 17">
              <a:extLst>
                <a:ext uri="{FF2B5EF4-FFF2-40B4-BE49-F238E27FC236}">
                  <a16:creationId xmlns="" xmlns:a16="http://schemas.microsoft.com/office/drawing/2014/main"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5" name="Freeform: Shape 18">
              <a:extLst>
                <a:ext uri="{FF2B5EF4-FFF2-40B4-BE49-F238E27FC236}">
                  <a16:creationId xmlns="" xmlns:a16="http://schemas.microsoft.com/office/drawing/2014/main"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6" name="Freeform: Shape 19">
              <a:extLst>
                <a:ext uri="{FF2B5EF4-FFF2-40B4-BE49-F238E27FC236}">
                  <a16:creationId xmlns="" xmlns:a16="http://schemas.microsoft.com/office/drawing/2014/main"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7" name="Freeform: Shape 20">
              <a:extLst>
                <a:ext uri="{FF2B5EF4-FFF2-40B4-BE49-F238E27FC236}">
                  <a16:creationId xmlns="" xmlns:a16="http://schemas.microsoft.com/office/drawing/2014/main"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8" name="Freeform: Shape 21">
              <a:extLst>
                <a:ext uri="{FF2B5EF4-FFF2-40B4-BE49-F238E27FC236}">
                  <a16:creationId xmlns="" xmlns:a16="http://schemas.microsoft.com/office/drawing/2014/main"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9" name="Freeform: Shape 22">
              <a:extLst>
                <a:ext uri="{FF2B5EF4-FFF2-40B4-BE49-F238E27FC236}">
                  <a16:creationId xmlns="" xmlns:a16="http://schemas.microsoft.com/office/drawing/2014/main"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0" name="Freeform: Shape 23">
              <a:extLst>
                <a:ext uri="{FF2B5EF4-FFF2-40B4-BE49-F238E27FC236}">
                  <a16:creationId xmlns="" xmlns:a16="http://schemas.microsoft.com/office/drawing/2014/main"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1" name="Freeform: Shape 24">
              <a:extLst>
                <a:ext uri="{FF2B5EF4-FFF2-40B4-BE49-F238E27FC236}">
                  <a16:creationId xmlns="" xmlns:a16="http://schemas.microsoft.com/office/drawing/2014/main"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2" name="Freeform: Shape 25">
              <a:extLst>
                <a:ext uri="{FF2B5EF4-FFF2-40B4-BE49-F238E27FC236}">
                  <a16:creationId xmlns="" xmlns:a16="http://schemas.microsoft.com/office/drawing/2014/main"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3" name="Freeform: Shape 30">
              <a:extLst>
                <a:ext uri="{FF2B5EF4-FFF2-40B4-BE49-F238E27FC236}">
                  <a16:creationId xmlns="" xmlns:a16="http://schemas.microsoft.com/office/drawing/2014/main"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44" name="Group 43">
            <a:extLst>
              <a:ext uri="{FF2B5EF4-FFF2-40B4-BE49-F238E27FC236}">
                <a16:creationId xmlns="" xmlns:a16="http://schemas.microsoft.com/office/drawing/2014/main" id="{5F5009CD-0C60-52EC-8C61-FFC543739B90}"/>
              </a:ext>
            </a:extLst>
          </p:cNvPr>
          <p:cNvGrpSpPr/>
          <p:nvPr/>
        </p:nvGrpSpPr>
        <p:grpSpPr>
          <a:xfrm>
            <a:off x="480831" y="3124451"/>
            <a:ext cx="2141027" cy="2003800"/>
            <a:chOff x="4342607" y="1270246"/>
            <a:chExt cx="4441820" cy="4157129"/>
          </a:xfrm>
        </p:grpSpPr>
        <p:sp>
          <p:nvSpPr>
            <p:cNvPr id="45" name="Freeform: Shape 17">
              <a:extLst>
                <a:ext uri="{FF2B5EF4-FFF2-40B4-BE49-F238E27FC236}">
                  <a16:creationId xmlns="" xmlns:a16="http://schemas.microsoft.com/office/drawing/2014/main"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6" name="Freeform: Shape 18">
              <a:extLst>
                <a:ext uri="{FF2B5EF4-FFF2-40B4-BE49-F238E27FC236}">
                  <a16:creationId xmlns="" xmlns:a16="http://schemas.microsoft.com/office/drawing/2014/main"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7" name="Freeform: Shape 19">
              <a:extLst>
                <a:ext uri="{FF2B5EF4-FFF2-40B4-BE49-F238E27FC236}">
                  <a16:creationId xmlns="" xmlns:a16="http://schemas.microsoft.com/office/drawing/2014/main"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8" name="Freeform: Shape 20">
              <a:extLst>
                <a:ext uri="{FF2B5EF4-FFF2-40B4-BE49-F238E27FC236}">
                  <a16:creationId xmlns="" xmlns:a16="http://schemas.microsoft.com/office/drawing/2014/main"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9" name="Freeform: Shape 21">
              <a:extLst>
                <a:ext uri="{FF2B5EF4-FFF2-40B4-BE49-F238E27FC236}">
                  <a16:creationId xmlns="" xmlns:a16="http://schemas.microsoft.com/office/drawing/2014/main"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0" name="Freeform: Shape 22">
              <a:extLst>
                <a:ext uri="{FF2B5EF4-FFF2-40B4-BE49-F238E27FC236}">
                  <a16:creationId xmlns="" xmlns:a16="http://schemas.microsoft.com/office/drawing/2014/main"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1" name="Freeform: Shape 23">
              <a:extLst>
                <a:ext uri="{FF2B5EF4-FFF2-40B4-BE49-F238E27FC236}">
                  <a16:creationId xmlns="" xmlns:a16="http://schemas.microsoft.com/office/drawing/2014/main"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2" name="Freeform: Shape 24">
              <a:extLst>
                <a:ext uri="{FF2B5EF4-FFF2-40B4-BE49-F238E27FC236}">
                  <a16:creationId xmlns="" xmlns:a16="http://schemas.microsoft.com/office/drawing/2014/main"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3" name="Freeform: Shape 25">
              <a:extLst>
                <a:ext uri="{FF2B5EF4-FFF2-40B4-BE49-F238E27FC236}">
                  <a16:creationId xmlns="" xmlns:a16="http://schemas.microsoft.com/office/drawing/2014/main"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4" name="Freeform: Shape 30">
              <a:extLst>
                <a:ext uri="{FF2B5EF4-FFF2-40B4-BE49-F238E27FC236}">
                  <a16:creationId xmlns="" xmlns:a16="http://schemas.microsoft.com/office/drawing/2014/main"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55" name="Group 54">
            <a:extLst>
              <a:ext uri="{FF2B5EF4-FFF2-40B4-BE49-F238E27FC236}">
                <a16:creationId xmlns="" xmlns:a16="http://schemas.microsoft.com/office/drawing/2014/main" id="{5F5009CD-0C60-52EC-8C61-FFC543739B90}"/>
              </a:ext>
            </a:extLst>
          </p:cNvPr>
          <p:cNvGrpSpPr/>
          <p:nvPr/>
        </p:nvGrpSpPr>
        <p:grpSpPr>
          <a:xfrm>
            <a:off x="2743897" y="3124451"/>
            <a:ext cx="2141027" cy="2003800"/>
            <a:chOff x="4342607" y="1270246"/>
            <a:chExt cx="4441820" cy="4157129"/>
          </a:xfrm>
        </p:grpSpPr>
        <p:sp>
          <p:nvSpPr>
            <p:cNvPr id="56" name="Freeform: Shape 17">
              <a:extLst>
                <a:ext uri="{FF2B5EF4-FFF2-40B4-BE49-F238E27FC236}">
                  <a16:creationId xmlns="" xmlns:a16="http://schemas.microsoft.com/office/drawing/2014/main"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7" name="Freeform: Shape 18">
              <a:extLst>
                <a:ext uri="{FF2B5EF4-FFF2-40B4-BE49-F238E27FC236}">
                  <a16:creationId xmlns="" xmlns:a16="http://schemas.microsoft.com/office/drawing/2014/main"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8" name="Freeform: Shape 19">
              <a:extLst>
                <a:ext uri="{FF2B5EF4-FFF2-40B4-BE49-F238E27FC236}">
                  <a16:creationId xmlns="" xmlns:a16="http://schemas.microsoft.com/office/drawing/2014/main"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9" name="Freeform: Shape 20">
              <a:extLst>
                <a:ext uri="{FF2B5EF4-FFF2-40B4-BE49-F238E27FC236}">
                  <a16:creationId xmlns="" xmlns:a16="http://schemas.microsoft.com/office/drawing/2014/main"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0" name="Freeform: Shape 21">
              <a:extLst>
                <a:ext uri="{FF2B5EF4-FFF2-40B4-BE49-F238E27FC236}">
                  <a16:creationId xmlns="" xmlns:a16="http://schemas.microsoft.com/office/drawing/2014/main"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1" name="Freeform: Shape 22">
              <a:extLst>
                <a:ext uri="{FF2B5EF4-FFF2-40B4-BE49-F238E27FC236}">
                  <a16:creationId xmlns="" xmlns:a16="http://schemas.microsoft.com/office/drawing/2014/main"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2" name="Freeform: Shape 23">
              <a:extLst>
                <a:ext uri="{FF2B5EF4-FFF2-40B4-BE49-F238E27FC236}">
                  <a16:creationId xmlns="" xmlns:a16="http://schemas.microsoft.com/office/drawing/2014/main"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3" name="Freeform: Shape 24">
              <a:extLst>
                <a:ext uri="{FF2B5EF4-FFF2-40B4-BE49-F238E27FC236}">
                  <a16:creationId xmlns="" xmlns:a16="http://schemas.microsoft.com/office/drawing/2014/main"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4" name="Freeform: Shape 25">
              <a:extLst>
                <a:ext uri="{FF2B5EF4-FFF2-40B4-BE49-F238E27FC236}">
                  <a16:creationId xmlns="" xmlns:a16="http://schemas.microsoft.com/office/drawing/2014/main"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Freeform: Shape 30">
              <a:extLst>
                <a:ext uri="{FF2B5EF4-FFF2-40B4-BE49-F238E27FC236}">
                  <a16:creationId xmlns="" xmlns:a16="http://schemas.microsoft.com/office/drawing/2014/main"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Tree>
    <p:extLst>
      <p:ext uri="{BB962C8B-B14F-4D97-AF65-F5344CB8AC3E}">
        <p14:creationId xmlns:p14="http://schemas.microsoft.com/office/powerpoint/2010/main" val="20146714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5FABDE45-A6F7-AE67-DDAE-25343C4EBA5B}"/>
              </a:ext>
            </a:extLst>
          </p:cNvPr>
          <p:cNvSpPr>
            <a:spLocks noGrp="1"/>
          </p:cNvSpPr>
          <p:nvPr>
            <p:ph type="title"/>
          </p:nvPr>
        </p:nvSpPr>
        <p:spPr>
          <a:xfrm>
            <a:off x="739302" y="600075"/>
            <a:ext cx="10728799" cy="705644"/>
          </a:xfrm>
        </p:spPr>
        <p:txBody>
          <a:bodyPr/>
          <a:lstStyle/>
          <a:p>
            <a:pPr rtl="1"/>
            <a:r>
              <a:rPr lang="ar-EG" sz="4000" b="1" dirty="0"/>
              <a:t>تقديم تغذية راجعة بناءة للطلبة في الوقت المناسب حول </a:t>
            </a:r>
            <a:r>
              <a:rPr lang="ar-EG" sz="4000" b="1" dirty="0" smtClean="0"/>
              <a:t>تعلمهم</a:t>
            </a:r>
            <a:endParaRPr lang="ar-EG" sz="4000" b="1" dirty="0"/>
          </a:p>
        </p:txBody>
      </p:sp>
    </p:spTree>
    <p:extLst>
      <p:ext uri="{BB962C8B-B14F-4D97-AF65-F5344CB8AC3E}">
        <p14:creationId xmlns:p14="http://schemas.microsoft.com/office/powerpoint/2010/main" val="1081394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27331A55-6FA9-603F-26B6-9DA707350A56}"/>
              </a:ext>
            </a:extLst>
          </p:cNvPr>
          <p:cNvSpPr/>
          <p:nvPr/>
        </p:nvSpPr>
        <p:spPr>
          <a:xfrm>
            <a:off x="0" y="0"/>
            <a:ext cx="3084844" cy="6858000"/>
          </a:xfrm>
          <a:prstGeom prst="rect">
            <a:avLst/>
          </a:prstGeom>
          <a:solidFill>
            <a:srgbClr val="635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Graphic 2">
            <a:extLst>
              <a:ext uri="{FF2B5EF4-FFF2-40B4-BE49-F238E27FC236}">
                <a16:creationId xmlns="" xmlns:a16="http://schemas.microsoft.com/office/drawing/2014/main" id="{82E7764E-ACDC-39A6-C0EB-A4E9CC5C5017}"/>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rot="5400000">
            <a:off x="1188940" y="3365611"/>
            <a:ext cx="3791808" cy="126778"/>
          </a:xfrm>
          <a:prstGeom prst="rect">
            <a:avLst/>
          </a:prstGeom>
        </p:spPr>
      </p:pic>
      <p:pic>
        <p:nvPicPr>
          <p:cNvPr id="7" name="Graphic 6">
            <a:extLst>
              <a:ext uri="{FF2B5EF4-FFF2-40B4-BE49-F238E27FC236}">
                <a16:creationId xmlns="" xmlns:a16="http://schemas.microsoft.com/office/drawing/2014/main" id="{9B4D1183-D544-6199-BA10-522BA094F0A3}"/>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rot="5400000">
            <a:off x="9717983" y="3385847"/>
            <a:ext cx="4838330" cy="161768"/>
          </a:xfrm>
          <a:prstGeom prst="rect">
            <a:avLst/>
          </a:prstGeom>
        </p:spPr>
      </p:pic>
      <p:sp>
        <p:nvSpPr>
          <p:cNvPr id="20" name="TextBox 19">
            <a:extLst>
              <a:ext uri="{FF2B5EF4-FFF2-40B4-BE49-F238E27FC236}">
                <a16:creationId xmlns="" xmlns:a16="http://schemas.microsoft.com/office/drawing/2014/main" id="{51448989-1583-B986-C371-5E96A303CF98}"/>
              </a:ext>
            </a:extLst>
          </p:cNvPr>
          <p:cNvSpPr txBox="1"/>
          <p:nvPr/>
        </p:nvSpPr>
        <p:spPr>
          <a:xfrm>
            <a:off x="4600876" y="3350972"/>
            <a:ext cx="6995607" cy="1938992"/>
          </a:xfrm>
          <a:prstGeom prst="rect">
            <a:avLst/>
          </a:prstGeom>
          <a:noFill/>
        </p:spPr>
        <p:txBody>
          <a:bodyPr wrap="square">
            <a:spAutoFit/>
          </a:bodyPr>
          <a:lstStyle/>
          <a:p>
            <a:pPr marL="457200" indent="-457200" algn="just" rtl="1">
              <a:lnSpc>
                <a:spcPct val="150000"/>
              </a:lnSpc>
              <a:buFont typeface="Wingdings" pitchFamily="2" charset="2"/>
              <a:buChar char="§"/>
            </a:pPr>
            <a:r>
              <a:rPr lang="ar-EG" sz="2000" b="1" dirty="0">
                <a:latin typeface="Arial" panose="020B0604020202020204" pitchFamily="34" charset="0"/>
                <a:cs typeface="Arial" panose="020B0604020202020204" pitchFamily="34" charset="0"/>
              </a:rPr>
              <a:t>هي المعلومات التي يحصل عليها الفرد بخصوص تأثير سلوكه وأدائه، ويمكن تعريفها أيضاً بأنها الوسيلة التي تساعد الطالب على التأكد من صحة معلوماته التي درسها عن طريق التفاعلات الشفهية والكتابية التي يقوم بها داخل الصف تحت إشراف المعلم.</a:t>
            </a:r>
          </a:p>
        </p:txBody>
      </p:sp>
      <p:sp>
        <p:nvSpPr>
          <p:cNvPr id="21" name="Rectangle: Rounded Corners 15">
            <a:extLst>
              <a:ext uri="{FF2B5EF4-FFF2-40B4-BE49-F238E27FC236}">
                <a16:creationId xmlns="" xmlns:a16="http://schemas.microsoft.com/office/drawing/2014/main" id="{9627FEFF-DA7A-9C67-6BD6-710A0FB605CD}"/>
              </a:ext>
            </a:extLst>
          </p:cNvPr>
          <p:cNvSpPr/>
          <p:nvPr/>
        </p:nvSpPr>
        <p:spPr>
          <a:xfrm>
            <a:off x="7928043" y="2369921"/>
            <a:ext cx="3757950"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تعريف التغذية الراجعة</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0" name="Group 9"/>
          <p:cNvGrpSpPr/>
          <p:nvPr/>
        </p:nvGrpSpPr>
        <p:grpSpPr>
          <a:xfrm>
            <a:off x="8571799" y="300358"/>
            <a:ext cx="3484465" cy="616282"/>
            <a:chOff x="99827" y="146354"/>
            <a:chExt cx="3484465" cy="616282"/>
          </a:xfrm>
        </p:grpSpPr>
        <p:pic>
          <p:nvPicPr>
            <p:cNvPr id="11" name="Graphic 7">
              <a:extLst>
                <a:ext uri="{FF2B5EF4-FFF2-40B4-BE49-F238E27FC236}">
                  <a16:creationId xmlns:a16="http://schemas.microsoft.com/office/drawing/2014/main" xmlns="" id="{A1040F65-220C-953D-44CC-35FAE8EB14FD}"/>
                </a:ext>
              </a:extLst>
            </p:cNvPr>
            <p:cNvPicPr>
              <a:picLocks noChangeAspect="1"/>
            </p:cNvPicPr>
            <p:nvPr userDrawn="1"/>
          </p:nvPicPr>
          <p:blipFill>
            <a:blip r:embed="rId7">
              <a:biLevel thresh="75000"/>
              <a:extLst>
                <a:ext uri="{96DAC541-7B7A-43D3-8B79-37D633B846F1}">
                  <asvg:svgBlip xmlns:asvg="http://schemas.microsoft.com/office/drawing/2016/SVG/main" xmlns="" r:embed="rId8"/>
                </a:ext>
              </a:extLst>
            </a:blip>
            <a:stretch>
              <a:fillRect/>
            </a:stretch>
          </p:blipFill>
          <p:spPr>
            <a:xfrm>
              <a:off x="2578310" y="201803"/>
              <a:ext cx="1005982" cy="513208"/>
            </a:xfrm>
            <a:prstGeom prst="rect">
              <a:avLst/>
            </a:prstGeom>
          </p:spPr>
        </p:pic>
        <p:pic>
          <p:nvPicPr>
            <p:cNvPr id="12" name="Graphic 8">
              <a:extLst>
                <a:ext uri="{FF2B5EF4-FFF2-40B4-BE49-F238E27FC236}">
                  <a16:creationId xmlns:a16="http://schemas.microsoft.com/office/drawing/2014/main" xmlns="" id="{C8906762-F173-9AF0-9E8E-8CDA1DE9E9C6}"/>
                </a:ext>
              </a:extLst>
            </p:cNvPr>
            <p:cNvPicPr>
              <a:picLocks noChangeAspect="1"/>
            </p:cNvPicPr>
            <p:nvPr userDrawn="1"/>
          </p:nvPicPr>
          <p:blipFill>
            <a:blip r:embed="rId9">
              <a:biLevel thresh="75000"/>
              <a:extLst>
                <a:ext uri="{96DAC541-7B7A-43D3-8B79-37D633B846F1}">
                  <asvg:svgBlip xmlns:asvg="http://schemas.microsoft.com/office/drawing/2016/SVG/main" xmlns="" r:embed="rId10"/>
                </a:ext>
              </a:extLst>
            </a:blip>
            <a:stretch>
              <a:fillRect/>
            </a:stretch>
          </p:blipFill>
          <p:spPr>
            <a:xfrm>
              <a:off x="1620600" y="146354"/>
              <a:ext cx="846637" cy="568657"/>
            </a:xfrm>
            <a:prstGeom prst="rect">
              <a:avLst/>
            </a:prstGeom>
          </p:spPr>
        </p:pic>
        <p:pic>
          <p:nvPicPr>
            <p:cNvPr id="13" name="Picture 12">
              <a:extLst>
                <a:ext uri="{FF2B5EF4-FFF2-40B4-BE49-F238E27FC236}">
                  <a16:creationId xmlns:a16="http://schemas.microsoft.com/office/drawing/2014/main" xmlns="" id="{F50B0CB1-2DCA-D0E9-1724-893DBD5AF171}"/>
                </a:ext>
              </a:extLst>
            </p:cNvPr>
            <p:cNvPicPr>
              <a:picLocks noChangeAspect="1"/>
            </p:cNvPicPr>
            <p:nvPr userDrawn="1"/>
          </p:nvPicPr>
          <p:blipFill>
            <a:blip r:embed="rId11" cstate="print">
              <a:biLevel thresh="75000"/>
              <a:extLst>
                <a:ext uri="{28A0092B-C50C-407E-A947-70E740481C1C}">
                  <a14:useLocalDpi xmlns:a14="http://schemas.microsoft.com/office/drawing/2010/main" val="0"/>
                </a:ext>
              </a:extLst>
            </a:blip>
            <a:stretch>
              <a:fillRect/>
            </a:stretch>
          </p:blipFill>
          <p:spPr>
            <a:xfrm>
              <a:off x="99827" y="153601"/>
              <a:ext cx="1409700" cy="609035"/>
            </a:xfrm>
            <a:prstGeom prst="rect">
              <a:avLst/>
            </a:prstGeom>
          </p:spPr>
        </p:pic>
      </p:grpSp>
      <p:sp>
        <p:nvSpPr>
          <p:cNvPr id="14" name="Google Shape;10426;p94"/>
          <p:cNvSpPr/>
          <p:nvPr/>
        </p:nvSpPr>
        <p:spPr>
          <a:xfrm>
            <a:off x="932035" y="2869993"/>
            <a:ext cx="1220774" cy="1191141"/>
          </a:xfrm>
          <a:custGeom>
            <a:avLst/>
            <a:gdLst/>
            <a:ahLst/>
            <a:cxnLst/>
            <a:rect l="l" t="t" r="r" b="b"/>
            <a:pathLst>
              <a:path w="10752" h="10491" extrusionOk="0">
                <a:moveTo>
                  <a:pt x="9632" y="1406"/>
                </a:moveTo>
                <a:lnTo>
                  <a:pt x="9632" y="2418"/>
                </a:lnTo>
                <a:lnTo>
                  <a:pt x="3584" y="2418"/>
                </a:lnTo>
                <a:lnTo>
                  <a:pt x="3584" y="1918"/>
                </a:lnTo>
                <a:cubicBezTo>
                  <a:pt x="3584" y="1787"/>
                  <a:pt x="3477" y="1680"/>
                  <a:pt x="3346" y="1680"/>
                </a:cubicBezTo>
                <a:lnTo>
                  <a:pt x="1905" y="1680"/>
                </a:lnTo>
                <a:cubicBezTo>
                  <a:pt x="1774" y="1680"/>
                  <a:pt x="1667" y="1787"/>
                  <a:pt x="1667" y="1918"/>
                </a:cubicBezTo>
                <a:lnTo>
                  <a:pt x="1667" y="2358"/>
                </a:lnTo>
                <a:cubicBezTo>
                  <a:pt x="1500" y="2275"/>
                  <a:pt x="1381" y="2108"/>
                  <a:pt x="1381" y="1918"/>
                </a:cubicBezTo>
                <a:cubicBezTo>
                  <a:pt x="1381" y="1632"/>
                  <a:pt x="1607" y="1406"/>
                  <a:pt x="1893" y="1406"/>
                </a:cubicBezTo>
                <a:close/>
                <a:moveTo>
                  <a:pt x="3131" y="2156"/>
                </a:moveTo>
                <a:lnTo>
                  <a:pt x="3131" y="3168"/>
                </a:lnTo>
                <a:lnTo>
                  <a:pt x="2739" y="3001"/>
                </a:lnTo>
                <a:cubicBezTo>
                  <a:pt x="2709" y="2989"/>
                  <a:pt x="2679" y="2983"/>
                  <a:pt x="2649" y="2983"/>
                </a:cubicBezTo>
                <a:cubicBezTo>
                  <a:pt x="2620" y="2983"/>
                  <a:pt x="2590" y="2989"/>
                  <a:pt x="2560" y="3001"/>
                </a:cubicBezTo>
                <a:lnTo>
                  <a:pt x="2143" y="3180"/>
                </a:lnTo>
                <a:lnTo>
                  <a:pt x="2143" y="2156"/>
                </a:lnTo>
                <a:close/>
                <a:moveTo>
                  <a:pt x="10275" y="2882"/>
                </a:moveTo>
                <a:lnTo>
                  <a:pt x="10275" y="3346"/>
                </a:lnTo>
                <a:lnTo>
                  <a:pt x="3584" y="3346"/>
                </a:lnTo>
                <a:lnTo>
                  <a:pt x="3584" y="2882"/>
                </a:lnTo>
                <a:close/>
                <a:moveTo>
                  <a:pt x="8823" y="4728"/>
                </a:moveTo>
                <a:cubicBezTo>
                  <a:pt x="9108" y="4728"/>
                  <a:pt x="9335" y="4954"/>
                  <a:pt x="9335" y="5239"/>
                </a:cubicBezTo>
                <a:cubicBezTo>
                  <a:pt x="9335" y="5430"/>
                  <a:pt x="9216" y="5609"/>
                  <a:pt x="9049" y="5680"/>
                </a:cubicBezTo>
                <a:lnTo>
                  <a:pt x="9049" y="5239"/>
                </a:lnTo>
                <a:cubicBezTo>
                  <a:pt x="9049" y="5097"/>
                  <a:pt x="8942" y="4989"/>
                  <a:pt x="8811" y="4989"/>
                </a:cubicBezTo>
                <a:lnTo>
                  <a:pt x="7358" y="4989"/>
                </a:lnTo>
                <a:cubicBezTo>
                  <a:pt x="7215" y="4989"/>
                  <a:pt x="7120" y="5097"/>
                  <a:pt x="7120" y="5239"/>
                </a:cubicBezTo>
                <a:lnTo>
                  <a:pt x="7120" y="5740"/>
                </a:lnTo>
                <a:lnTo>
                  <a:pt x="1060" y="5740"/>
                </a:lnTo>
                <a:lnTo>
                  <a:pt x="1060" y="4728"/>
                </a:lnTo>
                <a:close/>
                <a:moveTo>
                  <a:pt x="8608" y="5454"/>
                </a:moveTo>
                <a:lnTo>
                  <a:pt x="8608" y="6502"/>
                </a:lnTo>
                <a:lnTo>
                  <a:pt x="8192" y="6323"/>
                </a:lnTo>
                <a:cubicBezTo>
                  <a:pt x="8156" y="6311"/>
                  <a:pt x="8132" y="6311"/>
                  <a:pt x="8096" y="6311"/>
                </a:cubicBezTo>
                <a:cubicBezTo>
                  <a:pt x="8073" y="6311"/>
                  <a:pt x="8037" y="6311"/>
                  <a:pt x="8013" y="6323"/>
                </a:cubicBezTo>
                <a:lnTo>
                  <a:pt x="7620" y="6490"/>
                </a:lnTo>
                <a:lnTo>
                  <a:pt x="7620" y="5454"/>
                </a:lnTo>
                <a:close/>
                <a:moveTo>
                  <a:pt x="8846" y="3811"/>
                </a:moveTo>
                <a:cubicBezTo>
                  <a:pt x="9632" y="3811"/>
                  <a:pt x="10275" y="4442"/>
                  <a:pt x="10275" y="5251"/>
                </a:cubicBezTo>
                <a:cubicBezTo>
                  <a:pt x="10275" y="5632"/>
                  <a:pt x="10120" y="5990"/>
                  <a:pt x="9859" y="6263"/>
                </a:cubicBezTo>
                <a:cubicBezTo>
                  <a:pt x="9632" y="6490"/>
                  <a:pt x="9358" y="6621"/>
                  <a:pt x="9061" y="6668"/>
                </a:cubicBezTo>
                <a:lnTo>
                  <a:pt x="9061" y="6192"/>
                </a:lnTo>
                <a:cubicBezTo>
                  <a:pt x="9501" y="6085"/>
                  <a:pt x="9811" y="5692"/>
                  <a:pt x="9811" y="5239"/>
                </a:cubicBezTo>
                <a:cubicBezTo>
                  <a:pt x="9811" y="4704"/>
                  <a:pt x="9382" y="4263"/>
                  <a:pt x="8846" y="4263"/>
                </a:cubicBezTo>
                <a:lnTo>
                  <a:pt x="476" y="4263"/>
                </a:lnTo>
                <a:lnTo>
                  <a:pt x="476" y="3811"/>
                </a:lnTo>
                <a:close/>
                <a:moveTo>
                  <a:pt x="7144" y="6216"/>
                </a:moveTo>
                <a:lnTo>
                  <a:pt x="7144" y="6680"/>
                </a:lnTo>
                <a:lnTo>
                  <a:pt x="464" y="6680"/>
                </a:lnTo>
                <a:lnTo>
                  <a:pt x="464" y="6216"/>
                </a:lnTo>
                <a:close/>
                <a:moveTo>
                  <a:pt x="9632" y="8073"/>
                </a:moveTo>
                <a:lnTo>
                  <a:pt x="9632" y="9085"/>
                </a:lnTo>
                <a:lnTo>
                  <a:pt x="3584" y="9085"/>
                </a:lnTo>
                <a:lnTo>
                  <a:pt x="3584" y="8585"/>
                </a:lnTo>
                <a:cubicBezTo>
                  <a:pt x="3584" y="8454"/>
                  <a:pt x="3477" y="8347"/>
                  <a:pt x="3346" y="8347"/>
                </a:cubicBezTo>
                <a:lnTo>
                  <a:pt x="1905" y="8347"/>
                </a:lnTo>
                <a:cubicBezTo>
                  <a:pt x="1774" y="8347"/>
                  <a:pt x="1667" y="8454"/>
                  <a:pt x="1667" y="8585"/>
                </a:cubicBezTo>
                <a:lnTo>
                  <a:pt x="1667" y="9026"/>
                </a:lnTo>
                <a:cubicBezTo>
                  <a:pt x="1500" y="8942"/>
                  <a:pt x="1381" y="8776"/>
                  <a:pt x="1381" y="8585"/>
                </a:cubicBezTo>
                <a:cubicBezTo>
                  <a:pt x="1381" y="8299"/>
                  <a:pt x="1607" y="8073"/>
                  <a:pt x="1893" y="8073"/>
                </a:cubicBezTo>
                <a:close/>
                <a:moveTo>
                  <a:pt x="3131" y="8823"/>
                </a:moveTo>
                <a:lnTo>
                  <a:pt x="3131" y="9835"/>
                </a:lnTo>
                <a:lnTo>
                  <a:pt x="2739" y="9669"/>
                </a:lnTo>
                <a:cubicBezTo>
                  <a:pt x="2709" y="9657"/>
                  <a:pt x="2679" y="9651"/>
                  <a:pt x="2649" y="9651"/>
                </a:cubicBezTo>
                <a:cubicBezTo>
                  <a:pt x="2620" y="9651"/>
                  <a:pt x="2590" y="9657"/>
                  <a:pt x="2560" y="9669"/>
                </a:cubicBezTo>
                <a:lnTo>
                  <a:pt x="2143" y="9847"/>
                </a:lnTo>
                <a:lnTo>
                  <a:pt x="2143" y="8823"/>
                </a:lnTo>
                <a:close/>
                <a:moveTo>
                  <a:pt x="10275" y="7144"/>
                </a:moveTo>
                <a:lnTo>
                  <a:pt x="10275" y="7597"/>
                </a:lnTo>
                <a:lnTo>
                  <a:pt x="1905" y="7597"/>
                </a:lnTo>
                <a:cubicBezTo>
                  <a:pt x="1369" y="7597"/>
                  <a:pt x="941" y="8037"/>
                  <a:pt x="941" y="8573"/>
                </a:cubicBezTo>
                <a:cubicBezTo>
                  <a:pt x="941" y="9026"/>
                  <a:pt x="1250" y="9419"/>
                  <a:pt x="1679" y="9526"/>
                </a:cubicBezTo>
                <a:lnTo>
                  <a:pt x="1679" y="10002"/>
                </a:lnTo>
                <a:cubicBezTo>
                  <a:pt x="1381" y="9954"/>
                  <a:pt x="1119" y="9800"/>
                  <a:pt x="893" y="9597"/>
                </a:cubicBezTo>
                <a:cubicBezTo>
                  <a:pt x="631" y="9323"/>
                  <a:pt x="476" y="8954"/>
                  <a:pt x="476" y="8585"/>
                </a:cubicBezTo>
                <a:cubicBezTo>
                  <a:pt x="476" y="7787"/>
                  <a:pt x="1119" y="7144"/>
                  <a:pt x="1917" y="7144"/>
                </a:cubicBezTo>
                <a:close/>
                <a:moveTo>
                  <a:pt x="1917" y="1"/>
                </a:moveTo>
                <a:cubicBezTo>
                  <a:pt x="881" y="1"/>
                  <a:pt x="12" y="846"/>
                  <a:pt x="12" y="1906"/>
                </a:cubicBezTo>
                <a:cubicBezTo>
                  <a:pt x="12" y="2406"/>
                  <a:pt x="214" y="2882"/>
                  <a:pt x="572" y="3239"/>
                </a:cubicBezTo>
                <a:cubicBezTo>
                  <a:pt x="595" y="3275"/>
                  <a:pt x="631" y="3299"/>
                  <a:pt x="667" y="3334"/>
                </a:cubicBezTo>
                <a:lnTo>
                  <a:pt x="238" y="3334"/>
                </a:lnTo>
                <a:cubicBezTo>
                  <a:pt x="107" y="3334"/>
                  <a:pt x="0" y="3430"/>
                  <a:pt x="0" y="3573"/>
                </a:cubicBezTo>
                <a:lnTo>
                  <a:pt x="0" y="4489"/>
                </a:lnTo>
                <a:cubicBezTo>
                  <a:pt x="0" y="4620"/>
                  <a:pt x="107" y="4728"/>
                  <a:pt x="238" y="4728"/>
                </a:cubicBezTo>
                <a:lnTo>
                  <a:pt x="631" y="4728"/>
                </a:lnTo>
                <a:lnTo>
                  <a:pt x="631" y="5751"/>
                </a:lnTo>
                <a:lnTo>
                  <a:pt x="238" y="5751"/>
                </a:lnTo>
                <a:cubicBezTo>
                  <a:pt x="107" y="5751"/>
                  <a:pt x="0" y="5859"/>
                  <a:pt x="0" y="5990"/>
                </a:cubicBezTo>
                <a:lnTo>
                  <a:pt x="0" y="6918"/>
                </a:lnTo>
                <a:cubicBezTo>
                  <a:pt x="0" y="7049"/>
                  <a:pt x="107" y="7156"/>
                  <a:pt x="238" y="7156"/>
                </a:cubicBezTo>
                <a:lnTo>
                  <a:pt x="667" y="7156"/>
                </a:lnTo>
                <a:cubicBezTo>
                  <a:pt x="274" y="7502"/>
                  <a:pt x="12" y="8014"/>
                  <a:pt x="12" y="8597"/>
                </a:cubicBezTo>
                <a:cubicBezTo>
                  <a:pt x="12" y="9109"/>
                  <a:pt x="214" y="9585"/>
                  <a:pt x="572" y="9942"/>
                </a:cubicBezTo>
                <a:cubicBezTo>
                  <a:pt x="929" y="10300"/>
                  <a:pt x="1405" y="10490"/>
                  <a:pt x="1905" y="10490"/>
                </a:cubicBezTo>
                <a:lnTo>
                  <a:pt x="5394" y="10490"/>
                </a:lnTo>
                <a:cubicBezTo>
                  <a:pt x="5525" y="10490"/>
                  <a:pt x="5632" y="10383"/>
                  <a:pt x="5632" y="10252"/>
                </a:cubicBezTo>
                <a:cubicBezTo>
                  <a:pt x="5632" y="10121"/>
                  <a:pt x="5525" y="10014"/>
                  <a:pt x="5394" y="10014"/>
                </a:cubicBezTo>
                <a:lnTo>
                  <a:pt x="3584" y="10014"/>
                </a:lnTo>
                <a:lnTo>
                  <a:pt x="3584" y="9550"/>
                </a:lnTo>
                <a:lnTo>
                  <a:pt x="10275" y="9550"/>
                </a:lnTo>
                <a:lnTo>
                  <a:pt x="10275" y="10014"/>
                </a:lnTo>
                <a:lnTo>
                  <a:pt x="6477" y="10014"/>
                </a:lnTo>
                <a:cubicBezTo>
                  <a:pt x="6346" y="10014"/>
                  <a:pt x="6239" y="10121"/>
                  <a:pt x="6239" y="10252"/>
                </a:cubicBezTo>
                <a:cubicBezTo>
                  <a:pt x="6239" y="10383"/>
                  <a:pt x="6346" y="10490"/>
                  <a:pt x="6477" y="10490"/>
                </a:cubicBezTo>
                <a:lnTo>
                  <a:pt x="10513" y="10490"/>
                </a:lnTo>
                <a:cubicBezTo>
                  <a:pt x="10644" y="10490"/>
                  <a:pt x="10751" y="10383"/>
                  <a:pt x="10751" y="10252"/>
                </a:cubicBezTo>
                <a:lnTo>
                  <a:pt x="10751" y="9323"/>
                </a:lnTo>
                <a:cubicBezTo>
                  <a:pt x="10751" y="9192"/>
                  <a:pt x="10644" y="9085"/>
                  <a:pt x="10513" y="9085"/>
                </a:cubicBezTo>
                <a:lnTo>
                  <a:pt x="10120" y="9085"/>
                </a:lnTo>
                <a:lnTo>
                  <a:pt x="10120" y="8061"/>
                </a:lnTo>
                <a:lnTo>
                  <a:pt x="10513" y="8061"/>
                </a:lnTo>
                <a:cubicBezTo>
                  <a:pt x="10644" y="8061"/>
                  <a:pt x="10751" y="7954"/>
                  <a:pt x="10751" y="7823"/>
                </a:cubicBezTo>
                <a:lnTo>
                  <a:pt x="10751" y="6906"/>
                </a:lnTo>
                <a:cubicBezTo>
                  <a:pt x="10751" y="6763"/>
                  <a:pt x="10644" y="6668"/>
                  <a:pt x="10513" y="6668"/>
                </a:cubicBezTo>
                <a:lnTo>
                  <a:pt x="10073" y="6668"/>
                </a:lnTo>
                <a:cubicBezTo>
                  <a:pt x="10109" y="6633"/>
                  <a:pt x="10156" y="6609"/>
                  <a:pt x="10180" y="6573"/>
                </a:cubicBezTo>
                <a:cubicBezTo>
                  <a:pt x="10537" y="6216"/>
                  <a:pt x="10728" y="5740"/>
                  <a:pt x="10728" y="5239"/>
                </a:cubicBezTo>
                <a:cubicBezTo>
                  <a:pt x="10728" y="4656"/>
                  <a:pt x="10478" y="4144"/>
                  <a:pt x="10073" y="3787"/>
                </a:cubicBezTo>
                <a:lnTo>
                  <a:pt x="10513" y="3787"/>
                </a:lnTo>
                <a:cubicBezTo>
                  <a:pt x="10644" y="3787"/>
                  <a:pt x="10751" y="3692"/>
                  <a:pt x="10751" y="3549"/>
                </a:cubicBezTo>
                <a:lnTo>
                  <a:pt x="10751" y="2632"/>
                </a:lnTo>
                <a:cubicBezTo>
                  <a:pt x="10751" y="2501"/>
                  <a:pt x="10644" y="2394"/>
                  <a:pt x="10513" y="2394"/>
                </a:cubicBezTo>
                <a:lnTo>
                  <a:pt x="10120" y="2394"/>
                </a:lnTo>
                <a:lnTo>
                  <a:pt x="10120" y="1370"/>
                </a:lnTo>
                <a:lnTo>
                  <a:pt x="10513" y="1394"/>
                </a:lnTo>
                <a:cubicBezTo>
                  <a:pt x="10644" y="1394"/>
                  <a:pt x="10751" y="1287"/>
                  <a:pt x="10751" y="1156"/>
                </a:cubicBezTo>
                <a:lnTo>
                  <a:pt x="10751" y="239"/>
                </a:lnTo>
                <a:cubicBezTo>
                  <a:pt x="10751" y="96"/>
                  <a:pt x="10644" y="1"/>
                  <a:pt x="10513" y="1"/>
                </a:cubicBezTo>
                <a:lnTo>
                  <a:pt x="8942" y="1"/>
                </a:lnTo>
                <a:cubicBezTo>
                  <a:pt x="8811" y="1"/>
                  <a:pt x="8704" y="96"/>
                  <a:pt x="8704" y="239"/>
                </a:cubicBezTo>
                <a:cubicBezTo>
                  <a:pt x="8704" y="370"/>
                  <a:pt x="8811" y="477"/>
                  <a:pt x="8942" y="477"/>
                </a:cubicBezTo>
                <a:lnTo>
                  <a:pt x="10287" y="477"/>
                </a:lnTo>
                <a:lnTo>
                  <a:pt x="10287" y="929"/>
                </a:lnTo>
                <a:lnTo>
                  <a:pt x="1905" y="929"/>
                </a:lnTo>
                <a:cubicBezTo>
                  <a:pt x="1369" y="929"/>
                  <a:pt x="941" y="1370"/>
                  <a:pt x="941" y="1906"/>
                </a:cubicBezTo>
                <a:cubicBezTo>
                  <a:pt x="941" y="2358"/>
                  <a:pt x="1250" y="2751"/>
                  <a:pt x="1679" y="2858"/>
                </a:cubicBezTo>
                <a:lnTo>
                  <a:pt x="1679" y="3334"/>
                </a:lnTo>
                <a:cubicBezTo>
                  <a:pt x="1381" y="3287"/>
                  <a:pt x="1119" y="3156"/>
                  <a:pt x="893" y="2930"/>
                </a:cubicBezTo>
                <a:cubicBezTo>
                  <a:pt x="631" y="2656"/>
                  <a:pt x="476" y="2287"/>
                  <a:pt x="476" y="1918"/>
                </a:cubicBezTo>
                <a:cubicBezTo>
                  <a:pt x="476" y="1132"/>
                  <a:pt x="1119" y="477"/>
                  <a:pt x="1917" y="477"/>
                </a:cubicBezTo>
                <a:lnTo>
                  <a:pt x="7870" y="477"/>
                </a:lnTo>
                <a:cubicBezTo>
                  <a:pt x="8013" y="477"/>
                  <a:pt x="8108" y="370"/>
                  <a:pt x="8108" y="239"/>
                </a:cubicBezTo>
                <a:cubicBezTo>
                  <a:pt x="8108" y="96"/>
                  <a:pt x="8013" y="1"/>
                  <a:pt x="787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890348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4727643" y="432486"/>
            <a:ext cx="7189180"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أنماط التغذية الرّاجعة</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16" name="Rectangle: Rounded Corners 15">
            <a:extLst>
              <a:ext uri="{FF2B5EF4-FFF2-40B4-BE49-F238E27FC236}">
                <a16:creationId xmlns:a16="http://schemas.microsoft.com/office/drawing/2014/main" xmlns="" id="{9627FEFF-DA7A-9C67-6BD6-710A0FB605CD}"/>
              </a:ext>
            </a:extLst>
          </p:cNvPr>
          <p:cNvSpPr/>
          <p:nvPr/>
        </p:nvSpPr>
        <p:spPr>
          <a:xfrm>
            <a:off x="8200417" y="1696499"/>
            <a:ext cx="3485576"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 حسب </a:t>
            </a:r>
            <a:r>
              <a:rPr lang="ar-EG" sz="3000" dirty="0" smtClean="0">
                <a:ln w="12700">
                  <a:noFill/>
                  <a:prstDash val="solid"/>
                </a:ln>
                <a:solidFill>
                  <a:srgbClr val="63596A"/>
                </a:solidFill>
                <a:latin typeface="Arial" panose="020B0604020202020204" pitchFamily="34" charset="0"/>
                <a:cs typeface="Arial" panose="020B0604020202020204" pitchFamily="34" charset="0"/>
              </a:rPr>
              <a:t>توقيتها</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8" name="Group 17"/>
          <p:cNvGrpSpPr/>
          <p:nvPr/>
        </p:nvGrpSpPr>
        <p:grpSpPr>
          <a:xfrm>
            <a:off x="6601988" y="2976737"/>
            <a:ext cx="3440490" cy="2376305"/>
            <a:chOff x="7009405" y="2561216"/>
            <a:chExt cx="4203028" cy="2902981"/>
          </a:xfrm>
        </p:grpSpPr>
        <p:sp>
          <p:nvSpPr>
            <p:cNvPr id="19" name="Rectangle: Rounded Corners 9">
              <a:extLst>
                <a:ext uri="{FF2B5EF4-FFF2-40B4-BE49-F238E27FC236}">
                  <a16:creationId xmlns="" xmlns:a16="http://schemas.microsoft.com/office/drawing/2014/main" id="{4C650A75-02AE-4CC0-BA60-631607C8C9E4}"/>
                </a:ext>
              </a:extLst>
            </p:cNvPr>
            <p:cNvSpPr/>
            <p:nvPr/>
          </p:nvSpPr>
          <p:spPr>
            <a:xfrm>
              <a:off x="7009405" y="3487516"/>
              <a:ext cx="4203028" cy="1976681"/>
            </a:xfrm>
            <a:prstGeom prst="snip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1" name="TextBox 20">
              <a:extLst>
                <a:ext uri="{FF2B5EF4-FFF2-40B4-BE49-F238E27FC236}">
                  <a16:creationId xmlns="" xmlns:a16="http://schemas.microsoft.com/office/drawing/2014/main" id="{EBFDC84B-4D6A-4F5B-1A76-D2A3C08FC989}"/>
                </a:ext>
              </a:extLst>
            </p:cNvPr>
            <p:cNvSpPr txBox="1"/>
            <p:nvPr/>
          </p:nvSpPr>
          <p:spPr>
            <a:xfrm>
              <a:off x="7423605" y="4137464"/>
              <a:ext cx="3374629" cy="676784"/>
            </a:xfrm>
            <a:prstGeom prst="rect">
              <a:avLst/>
            </a:prstGeom>
            <a:noFill/>
            <a:ln>
              <a:noFill/>
            </a:ln>
          </p:spPr>
          <p:txBody>
            <a:bodyPr wrap="square" anchor="ctr">
              <a:spAutoFit/>
            </a:bodyPr>
            <a:lstStyle/>
            <a:p>
              <a:pPr algn="justLow" defTabSz="1219170" rtl="1" eaLnBrk="0" fontAlgn="base" hangingPunct="0">
                <a:spcBef>
                  <a:spcPts val="400"/>
                </a:spcBef>
                <a:spcAft>
                  <a:spcPts val="600"/>
                </a:spcAft>
              </a:pPr>
              <a:r>
                <a:rPr lang="ar-SA" altLang="en-US" sz="1500" dirty="0">
                  <a:solidFill>
                    <a:schemeClr val="bg1"/>
                  </a:solidFill>
                  <a:latin typeface="Arial" panose="020B0604020202020204" pitchFamily="34" charset="0"/>
                  <a:cs typeface="Arial" panose="020B0604020202020204" pitchFamily="34" charset="0"/>
                </a:rPr>
                <a:t>وهي التي تتم مباشرة أثناء السلوك الملاحظ.</a:t>
              </a:r>
            </a:p>
          </p:txBody>
        </p:sp>
        <p:sp>
          <p:nvSpPr>
            <p:cNvPr id="22" name="Rectangle: Rounded Corners 15">
              <a:extLst>
                <a:ext uri="{FF2B5EF4-FFF2-40B4-BE49-F238E27FC236}">
                  <a16:creationId xmlns="" xmlns:a16="http://schemas.microsoft.com/office/drawing/2014/main" id="{9627FEFF-DA7A-9C67-6BD6-710A0FB605CD}"/>
                </a:ext>
              </a:extLst>
            </p:cNvPr>
            <p:cNvSpPr/>
            <p:nvPr/>
          </p:nvSpPr>
          <p:spPr>
            <a:xfrm>
              <a:off x="7871293" y="2561216"/>
              <a:ext cx="3144177" cy="697832"/>
            </a:xfrm>
            <a:prstGeom prst="roundRect">
              <a:avLst>
                <a:gd name="adj" fmla="val 50000"/>
              </a:avLst>
            </a:prstGeom>
            <a:solidFill>
              <a:schemeClr val="bg1">
                <a:lumMod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2000" dirty="0">
                  <a:ln w="12700">
                    <a:noFill/>
                    <a:prstDash val="solid"/>
                  </a:ln>
                  <a:solidFill>
                    <a:schemeClr val="bg1"/>
                  </a:solidFill>
                  <a:latin typeface="Arial" panose="020B0604020202020204" pitchFamily="34" charset="0"/>
                  <a:cs typeface="Arial" panose="020B0604020202020204" pitchFamily="34" charset="0"/>
                </a:rPr>
                <a:t>فورية</a:t>
              </a:r>
            </a:p>
          </p:txBody>
        </p:sp>
      </p:grpSp>
      <p:grpSp>
        <p:nvGrpSpPr>
          <p:cNvPr id="28" name="Group 27"/>
          <p:cNvGrpSpPr/>
          <p:nvPr/>
        </p:nvGrpSpPr>
        <p:grpSpPr>
          <a:xfrm>
            <a:off x="1855062" y="2977952"/>
            <a:ext cx="3440490" cy="2376305"/>
            <a:chOff x="7009405" y="2561216"/>
            <a:chExt cx="4203028" cy="2902981"/>
          </a:xfrm>
        </p:grpSpPr>
        <p:sp>
          <p:nvSpPr>
            <p:cNvPr id="29" name="Rectangle: Rounded Corners 9">
              <a:extLst>
                <a:ext uri="{FF2B5EF4-FFF2-40B4-BE49-F238E27FC236}">
                  <a16:creationId xmlns="" xmlns:a16="http://schemas.microsoft.com/office/drawing/2014/main" id="{4C650A75-02AE-4CC0-BA60-631607C8C9E4}"/>
                </a:ext>
              </a:extLst>
            </p:cNvPr>
            <p:cNvSpPr/>
            <p:nvPr/>
          </p:nvSpPr>
          <p:spPr>
            <a:xfrm>
              <a:off x="7009405" y="3487516"/>
              <a:ext cx="4203028" cy="1976681"/>
            </a:xfrm>
            <a:prstGeom prst="snip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0" name="TextBox 29">
              <a:extLst>
                <a:ext uri="{FF2B5EF4-FFF2-40B4-BE49-F238E27FC236}">
                  <a16:creationId xmlns="" xmlns:a16="http://schemas.microsoft.com/office/drawing/2014/main" id="{EBFDC84B-4D6A-4F5B-1A76-D2A3C08FC989}"/>
                </a:ext>
              </a:extLst>
            </p:cNvPr>
            <p:cNvSpPr txBox="1"/>
            <p:nvPr/>
          </p:nvSpPr>
          <p:spPr>
            <a:xfrm>
              <a:off x="7423605" y="4137464"/>
              <a:ext cx="3374629" cy="676784"/>
            </a:xfrm>
            <a:prstGeom prst="rect">
              <a:avLst/>
            </a:prstGeom>
            <a:noFill/>
            <a:ln>
              <a:noFill/>
            </a:ln>
          </p:spPr>
          <p:txBody>
            <a:bodyPr wrap="square" anchor="ctr">
              <a:spAutoFit/>
            </a:bodyPr>
            <a:lstStyle/>
            <a:p>
              <a:pPr algn="justLow" defTabSz="1219170" rtl="1" eaLnBrk="0" fontAlgn="base" hangingPunct="0">
                <a:spcBef>
                  <a:spcPts val="400"/>
                </a:spcBef>
                <a:spcAft>
                  <a:spcPts val="600"/>
                </a:spcAft>
              </a:pPr>
              <a:r>
                <a:rPr lang="ar-SA" altLang="en-US" sz="1500" dirty="0">
                  <a:solidFill>
                    <a:schemeClr val="bg1"/>
                  </a:solidFill>
                  <a:latin typeface="Arial" panose="020B0604020202020204" pitchFamily="34" charset="0"/>
                  <a:cs typeface="Arial" panose="020B0604020202020204" pitchFamily="34" charset="0"/>
                </a:rPr>
                <a:t>وهي التي تتم عقب الانتهاء من السلوك الملاحظ.</a:t>
              </a:r>
            </a:p>
          </p:txBody>
        </p:sp>
        <p:sp>
          <p:nvSpPr>
            <p:cNvPr id="31" name="Rectangle: Rounded Corners 15">
              <a:extLst>
                <a:ext uri="{FF2B5EF4-FFF2-40B4-BE49-F238E27FC236}">
                  <a16:creationId xmlns="" xmlns:a16="http://schemas.microsoft.com/office/drawing/2014/main" id="{9627FEFF-DA7A-9C67-6BD6-710A0FB605CD}"/>
                </a:ext>
              </a:extLst>
            </p:cNvPr>
            <p:cNvSpPr/>
            <p:nvPr/>
          </p:nvSpPr>
          <p:spPr>
            <a:xfrm>
              <a:off x="7871293" y="2561216"/>
              <a:ext cx="3144177" cy="697832"/>
            </a:xfrm>
            <a:prstGeom prst="roundRect">
              <a:avLst>
                <a:gd name="adj" fmla="val 50000"/>
              </a:avLst>
            </a:prstGeom>
            <a:solidFill>
              <a:schemeClr val="bg1">
                <a:lumMod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2000" dirty="0" smtClean="0">
                  <a:ln w="12700">
                    <a:noFill/>
                    <a:prstDash val="solid"/>
                  </a:ln>
                  <a:solidFill>
                    <a:schemeClr val="bg1"/>
                  </a:solidFill>
                  <a:latin typeface="Arial" panose="020B0604020202020204" pitchFamily="34" charset="0"/>
                  <a:cs typeface="Arial" panose="020B0604020202020204" pitchFamily="34" charset="0"/>
                </a:rPr>
                <a:t>المؤجلة</a:t>
              </a:r>
              <a:endParaRPr lang="ar-EG" sz="2000" dirty="0">
                <a:ln w="12700">
                  <a:noFill/>
                  <a:prstDash val="solid"/>
                </a:ln>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76871244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4727643" y="432486"/>
            <a:ext cx="7189180"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أنماط التغذية الرّاجعة</a:t>
            </a:r>
            <a:endParaRPr lang="ar-EG" sz="3500" b="1" dirty="0">
              <a:latin typeface="Arial" panose="020B0604020202020204" pitchFamily="34" charset="0"/>
              <a:cs typeface="Arial" panose="020B0604020202020204" pitchFamily="34" charset="0"/>
              <a:sym typeface="Calibri"/>
            </a:endParaRPr>
          </a:p>
        </p:txBody>
      </p:sp>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16" name="Rectangle: Rounded Corners 15">
            <a:extLst>
              <a:ext uri="{FF2B5EF4-FFF2-40B4-BE49-F238E27FC236}">
                <a16:creationId xmlns:a16="http://schemas.microsoft.com/office/drawing/2014/main" xmlns="" id="{9627FEFF-DA7A-9C67-6BD6-710A0FB605CD}"/>
              </a:ext>
            </a:extLst>
          </p:cNvPr>
          <p:cNvSpPr/>
          <p:nvPr/>
        </p:nvSpPr>
        <p:spPr>
          <a:xfrm>
            <a:off x="8200417" y="1696499"/>
            <a:ext cx="3485576"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حسب </a:t>
            </a:r>
            <a:r>
              <a:rPr lang="ar-EG" sz="3000" dirty="0" smtClean="0">
                <a:ln w="12700">
                  <a:noFill/>
                  <a:prstDash val="solid"/>
                </a:ln>
                <a:solidFill>
                  <a:srgbClr val="63596A"/>
                </a:solidFill>
                <a:latin typeface="Arial" panose="020B0604020202020204" pitchFamily="34" charset="0"/>
                <a:cs typeface="Arial" panose="020B0604020202020204" pitchFamily="34" charset="0"/>
              </a:rPr>
              <a:t>مصدرها</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8" name="Group 17"/>
          <p:cNvGrpSpPr/>
          <p:nvPr/>
        </p:nvGrpSpPr>
        <p:grpSpPr>
          <a:xfrm>
            <a:off x="6601988" y="2976737"/>
            <a:ext cx="3440490" cy="2376305"/>
            <a:chOff x="7009405" y="2561216"/>
            <a:chExt cx="4203028" cy="2902981"/>
          </a:xfrm>
        </p:grpSpPr>
        <p:sp>
          <p:nvSpPr>
            <p:cNvPr id="19" name="Rectangle: Rounded Corners 9">
              <a:extLst>
                <a:ext uri="{FF2B5EF4-FFF2-40B4-BE49-F238E27FC236}">
                  <a16:creationId xmlns="" xmlns:a16="http://schemas.microsoft.com/office/drawing/2014/main" id="{4C650A75-02AE-4CC0-BA60-631607C8C9E4}"/>
                </a:ext>
              </a:extLst>
            </p:cNvPr>
            <p:cNvSpPr/>
            <p:nvPr/>
          </p:nvSpPr>
          <p:spPr>
            <a:xfrm>
              <a:off x="7009405" y="3487516"/>
              <a:ext cx="4203028" cy="1976681"/>
            </a:xfrm>
            <a:prstGeom prst="snip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1" name="TextBox 20">
              <a:extLst>
                <a:ext uri="{FF2B5EF4-FFF2-40B4-BE49-F238E27FC236}">
                  <a16:creationId xmlns="" xmlns:a16="http://schemas.microsoft.com/office/drawing/2014/main" id="{EBFDC84B-4D6A-4F5B-1A76-D2A3C08FC989}"/>
                </a:ext>
              </a:extLst>
            </p:cNvPr>
            <p:cNvSpPr txBox="1"/>
            <p:nvPr/>
          </p:nvSpPr>
          <p:spPr>
            <a:xfrm>
              <a:off x="7423605" y="3996468"/>
              <a:ext cx="3374629" cy="958777"/>
            </a:xfrm>
            <a:prstGeom prst="rect">
              <a:avLst/>
            </a:prstGeom>
            <a:noFill/>
            <a:ln>
              <a:noFill/>
            </a:ln>
          </p:spPr>
          <p:txBody>
            <a:bodyPr wrap="square" anchor="ctr">
              <a:spAutoFit/>
            </a:bodyPr>
            <a:lstStyle/>
            <a:p>
              <a:pPr algn="justLow" defTabSz="1219170" rtl="1" eaLnBrk="0" fontAlgn="base" hangingPunct="0">
                <a:spcBef>
                  <a:spcPts val="400"/>
                </a:spcBef>
                <a:spcAft>
                  <a:spcPts val="600"/>
                </a:spcAft>
              </a:pPr>
              <a:r>
                <a:rPr lang="ar-SA" altLang="en-US" sz="1500" dirty="0">
                  <a:solidFill>
                    <a:schemeClr val="bg1"/>
                  </a:solidFill>
                  <a:latin typeface="Arial" panose="020B0604020202020204" pitchFamily="34" charset="0"/>
                  <a:cs typeface="Arial" panose="020B0604020202020204" pitchFamily="34" charset="0"/>
                </a:rPr>
                <a:t>تكون المعلومات التي يتلقاها الفرد عن أدائه من مصادر حسية داخلية نابعة من الشخص نفسه.</a:t>
              </a:r>
            </a:p>
          </p:txBody>
        </p:sp>
        <p:sp>
          <p:nvSpPr>
            <p:cNvPr id="22" name="Rectangle: Rounded Corners 15">
              <a:extLst>
                <a:ext uri="{FF2B5EF4-FFF2-40B4-BE49-F238E27FC236}">
                  <a16:creationId xmlns="" xmlns:a16="http://schemas.microsoft.com/office/drawing/2014/main" id="{9627FEFF-DA7A-9C67-6BD6-710A0FB605CD}"/>
                </a:ext>
              </a:extLst>
            </p:cNvPr>
            <p:cNvSpPr/>
            <p:nvPr/>
          </p:nvSpPr>
          <p:spPr>
            <a:xfrm>
              <a:off x="7871293" y="2561216"/>
              <a:ext cx="3144177" cy="697832"/>
            </a:xfrm>
            <a:prstGeom prst="roundRect">
              <a:avLst>
                <a:gd name="adj" fmla="val 50000"/>
              </a:avLst>
            </a:prstGeom>
            <a:solidFill>
              <a:schemeClr val="bg1">
                <a:lumMod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2000" dirty="0">
                  <a:ln w="12700">
                    <a:noFill/>
                    <a:prstDash val="solid"/>
                  </a:ln>
                  <a:solidFill>
                    <a:schemeClr val="bg1"/>
                  </a:solidFill>
                  <a:latin typeface="Arial" panose="020B0604020202020204" pitchFamily="34" charset="0"/>
                  <a:cs typeface="Arial" panose="020B0604020202020204" pitchFamily="34" charset="0"/>
                </a:rPr>
                <a:t>الداخلية (الحسية</a:t>
              </a:r>
              <a:r>
                <a:rPr lang="ar-EG" sz="2000" dirty="0" smtClean="0">
                  <a:ln w="12700">
                    <a:noFill/>
                    <a:prstDash val="solid"/>
                  </a:ln>
                  <a:solidFill>
                    <a:schemeClr val="bg1"/>
                  </a:solidFill>
                  <a:latin typeface="Arial" panose="020B0604020202020204" pitchFamily="34" charset="0"/>
                  <a:cs typeface="Arial" panose="020B0604020202020204" pitchFamily="34" charset="0"/>
                </a:rPr>
                <a:t>)</a:t>
              </a:r>
              <a:endParaRPr lang="ar-EG" sz="2000" dirty="0">
                <a:ln w="12700">
                  <a:noFill/>
                  <a:prstDash val="solid"/>
                </a:ln>
                <a:solidFill>
                  <a:schemeClr val="bg1"/>
                </a:solidFill>
                <a:latin typeface="Arial" panose="020B0604020202020204" pitchFamily="34" charset="0"/>
                <a:cs typeface="Arial" panose="020B0604020202020204" pitchFamily="34" charset="0"/>
              </a:endParaRPr>
            </a:p>
          </p:txBody>
        </p:sp>
      </p:grpSp>
      <p:grpSp>
        <p:nvGrpSpPr>
          <p:cNvPr id="28" name="Group 27"/>
          <p:cNvGrpSpPr/>
          <p:nvPr/>
        </p:nvGrpSpPr>
        <p:grpSpPr>
          <a:xfrm>
            <a:off x="1855062" y="2977952"/>
            <a:ext cx="3440490" cy="2376305"/>
            <a:chOff x="7009405" y="2561216"/>
            <a:chExt cx="4203028" cy="2902981"/>
          </a:xfrm>
        </p:grpSpPr>
        <p:sp>
          <p:nvSpPr>
            <p:cNvPr id="29" name="Rectangle: Rounded Corners 9">
              <a:extLst>
                <a:ext uri="{FF2B5EF4-FFF2-40B4-BE49-F238E27FC236}">
                  <a16:creationId xmlns="" xmlns:a16="http://schemas.microsoft.com/office/drawing/2014/main" id="{4C650A75-02AE-4CC0-BA60-631607C8C9E4}"/>
                </a:ext>
              </a:extLst>
            </p:cNvPr>
            <p:cNvSpPr/>
            <p:nvPr/>
          </p:nvSpPr>
          <p:spPr>
            <a:xfrm>
              <a:off x="7009405" y="3487516"/>
              <a:ext cx="4203028" cy="1976681"/>
            </a:xfrm>
            <a:prstGeom prst="snip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0" name="TextBox 29">
              <a:extLst>
                <a:ext uri="{FF2B5EF4-FFF2-40B4-BE49-F238E27FC236}">
                  <a16:creationId xmlns="" xmlns:a16="http://schemas.microsoft.com/office/drawing/2014/main" id="{EBFDC84B-4D6A-4F5B-1A76-D2A3C08FC989}"/>
                </a:ext>
              </a:extLst>
            </p:cNvPr>
            <p:cNvSpPr txBox="1"/>
            <p:nvPr/>
          </p:nvSpPr>
          <p:spPr>
            <a:xfrm>
              <a:off x="7423605" y="4137464"/>
              <a:ext cx="3374629" cy="676784"/>
            </a:xfrm>
            <a:prstGeom prst="rect">
              <a:avLst/>
            </a:prstGeom>
            <a:noFill/>
            <a:ln>
              <a:noFill/>
            </a:ln>
          </p:spPr>
          <p:txBody>
            <a:bodyPr wrap="square" anchor="ctr">
              <a:spAutoFit/>
            </a:bodyPr>
            <a:lstStyle/>
            <a:p>
              <a:pPr algn="justLow" defTabSz="1219170" rtl="1" eaLnBrk="0" fontAlgn="base" hangingPunct="0">
                <a:spcBef>
                  <a:spcPts val="400"/>
                </a:spcBef>
                <a:spcAft>
                  <a:spcPts val="600"/>
                </a:spcAft>
              </a:pPr>
              <a:r>
                <a:rPr lang="ar-SA" altLang="en-US" sz="1500" dirty="0">
                  <a:solidFill>
                    <a:schemeClr val="bg1"/>
                  </a:solidFill>
                  <a:latin typeface="Arial" panose="020B0604020202020204" pitchFamily="34" charset="0"/>
                  <a:cs typeface="Arial" panose="020B0604020202020204" pitchFamily="34" charset="0"/>
                </a:rPr>
                <a:t>يتم تزويد المتعلم بالمعلومات من مصدر خارجي، كالمدرب، أو الأقران، أو المعلم.</a:t>
              </a:r>
            </a:p>
          </p:txBody>
        </p:sp>
        <p:sp>
          <p:nvSpPr>
            <p:cNvPr id="31" name="Rectangle: Rounded Corners 15">
              <a:extLst>
                <a:ext uri="{FF2B5EF4-FFF2-40B4-BE49-F238E27FC236}">
                  <a16:creationId xmlns="" xmlns:a16="http://schemas.microsoft.com/office/drawing/2014/main" id="{9627FEFF-DA7A-9C67-6BD6-710A0FB605CD}"/>
                </a:ext>
              </a:extLst>
            </p:cNvPr>
            <p:cNvSpPr/>
            <p:nvPr/>
          </p:nvSpPr>
          <p:spPr>
            <a:xfrm>
              <a:off x="7871293" y="2561216"/>
              <a:ext cx="3144177" cy="697832"/>
            </a:xfrm>
            <a:prstGeom prst="roundRect">
              <a:avLst>
                <a:gd name="adj" fmla="val 50000"/>
              </a:avLst>
            </a:prstGeom>
            <a:solidFill>
              <a:schemeClr val="bg1">
                <a:lumMod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2000" dirty="0">
                  <a:ln w="12700">
                    <a:noFill/>
                    <a:prstDash val="solid"/>
                  </a:ln>
                  <a:solidFill>
                    <a:schemeClr val="bg1"/>
                  </a:solidFill>
                  <a:latin typeface="Arial" panose="020B0604020202020204" pitchFamily="34" charset="0"/>
                  <a:cs typeface="Arial" panose="020B0604020202020204" pitchFamily="34" charset="0"/>
                </a:rPr>
                <a:t>الخارجية</a:t>
              </a:r>
            </a:p>
          </p:txBody>
        </p:sp>
      </p:grpSp>
    </p:spTree>
    <p:extLst>
      <p:ext uri="{BB962C8B-B14F-4D97-AF65-F5344CB8AC3E}">
        <p14:creationId xmlns:p14="http://schemas.microsoft.com/office/powerpoint/2010/main" val="24907502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9909810" y="777076"/>
            <a:ext cx="2305050" cy="126778"/>
          </a:xfrm>
          <a:prstGeom prst="rect">
            <a:avLst/>
          </a:prstGeom>
        </p:spPr>
      </p:pic>
      <p:sp>
        <p:nvSpPr>
          <p:cNvPr id="11" name="Title 1">
            <a:extLst>
              <a:ext uri="{FF2B5EF4-FFF2-40B4-BE49-F238E27FC236}">
                <a16:creationId xmlns="" xmlns:a16="http://schemas.microsoft.com/office/drawing/2014/main"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(4-0</a:t>
            </a:r>
            <a:r>
              <a:rPr lang="ar-EG" sz="3500" b="1" dirty="0">
                <a:latin typeface="Arial" panose="020B0604020202020204" pitchFamily="34" charset="0"/>
                <a:cs typeface="Arial" panose="020B0604020202020204" pitchFamily="34" charset="0"/>
              </a:rPr>
              <a:t>)</a:t>
            </a:r>
          </a:p>
        </p:txBody>
      </p:sp>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 xmlns:a16="http://schemas.microsoft.com/office/drawing/2014/main" id="{9627FEFF-DA7A-9C67-6BD6-710A0FB605CD}"/>
              </a:ext>
            </a:extLst>
          </p:cNvPr>
          <p:cNvSpPr/>
          <p:nvPr/>
        </p:nvSpPr>
        <p:spPr>
          <a:xfrm>
            <a:off x="6095999" y="3660207"/>
            <a:ext cx="4826452"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التهيئة والتوقعات </a:t>
            </a:r>
            <a:r>
              <a:rPr lang="ar-EG" sz="3000" dirty="0" smtClean="0">
                <a:ln w="12700">
                  <a:noFill/>
                  <a:prstDash val="solid"/>
                </a:ln>
                <a:solidFill>
                  <a:srgbClr val="63596A"/>
                </a:solidFill>
                <a:latin typeface="Arial" panose="020B0604020202020204" pitchFamily="34" charset="0"/>
                <a:cs typeface="Arial" panose="020B0604020202020204" pitchFamily="34" charset="0"/>
              </a:rPr>
              <a:t>والاختبار القبلي</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0193" y="2353937"/>
            <a:ext cx="818063" cy="909834"/>
          </a:xfrm>
          <a:prstGeom prst="rect">
            <a:avLst/>
          </a:prstGeom>
        </p:spPr>
      </p:pic>
      <p:grpSp>
        <p:nvGrpSpPr>
          <p:cNvPr id="13" name="Group 12">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pic>
        <p:nvPicPr>
          <p:cNvPr id="21" name="Graphic 4">
            <a:extLst>
              <a:ext uri="{FF2B5EF4-FFF2-40B4-BE49-F238E27FC236}">
                <a16:creationId xmlns="" xmlns:a16="http://schemas.microsoft.com/office/drawing/2014/main" id="{D52E1F8F-0994-803D-48F7-414804C6A0DF}"/>
              </a:ext>
            </a:extLst>
          </p:cNvPr>
          <p:cNvPicPr>
            <a:picLocks noChangeAspect="1"/>
          </p:cNvPicPr>
          <p:nvPr/>
        </p:nvPicPr>
        <p:blipFill>
          <a:blip r:embed="rId18">
            <a:extLst>
              <a:ext uri="{96DAC541-7B7A-43D3-8B79-37D633B846F1}">
                <asvg:svgBlip xmlns="" xmlns:asvg="http://schemas.microsoft.com/office/drawing/2016/SVG/main" r:embed="rId19"/>
              </a:ext>
            </a:extLst>
          </a:blip>
          <a:stretch>
            <a:fillRect/>
          </a:stretch>
        </p:blipFill>
        <p:spPr>
          <a:xfrm>
            <a:off x="658765" y="2522948"/>
            <a:ext cx="4085286" cy="2988994"/>
          </a:xfrm>
          <a:prstGeom prst="rect">
            <a:avLst/>
          </a:prstGeom>
        </p:spPr>
      </p:pic>
    </p:spTree>
    <p:extLst>
      <p:ext uri="{BB962C8B-B14F-4D97-AF65-F5344CB8AC3E}">
        <p14:creationId xmlns:p14="http://schemas.microsoft.com/office/powerpoint/2010/main" val="26546451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56069" y="6609810"/>
            <a:ext cx="3791808" cy="126778"/>
          </a:xfrm>
          <a:prstGeom prst="rect">
            <a:avLst/>
          </a:prstGeom>
        </p:spPr>
      </p:pic>
      <p:grpSp>
        <p:nvGrpSpPr>
          <p:cNvPr id="51" name="Group 50">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 xmlns:a16="http://schemas.microsoft.com/office/drawing/2014/main" id="{9AF9C5CE-4CD9-132B-DFE5-19B5356E07B0}"/>
                </a:ext>
              </a:extLst>
            </p:cNvPr>
            <p:cNvPicPr>
              <a:picLocks noChangeAspect="1"/>
            </p:cNvPicPr>
            <p:nvPr/>
          </p:nvPicPr>
          <p:blipFill>
            <a:blip r:embed="rId7">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16" name="Rectangle: Rounded Corners 15">
            <a:extLst>
              <a:ext uri="{FF2B5EF4-FFF2-40B4-BE49-F238E27FC236}">
                <a16:creationId xmlns:a16="http://schemas.microsoft.com/office/drawing/2014/main" xmlns="" id="{9627FEFF-DA7A-9C67-6BD6-710A0FB605CD}"/>
              </a:ext>
            </a:extLst>
          </p:cNvPr>
          <p:cNvSpPr/>
          <p:nvPr/>
        </p:nvSpPr>
        <p:spPr>
          <a:xfrm>
            <a:off x="4727643" y="1696499"/>
            <a:ext cx="6958349"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ويمكن أيضاً تصنيف التغذية المرتدة إلى ثلاثة أنواع: </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25" name="Group 24">
            <a:extLst>
              <a:ext uri="{FF2B5EF4-FFF2-40B4-BE49-F238E27FC236}">
                <a16:creationId xmlns="" xmlns:a16="http://schemas.microsoft.com/office/drawing/2014/main" id="{5515CCD0-9530-6775-2559-AE1AED7479F6}"/>
              </a:ext>
            </a:extLst>
          </p:cNvPr>
          <p:cNvGrpSpPr/>
          <p:nvPr/>
        </p:nvGrpSpPr>
        <p:grpSpPr>
          <a:xfrm>
            <a:off x="9055002" y="4117329"/>
            <a:ext cx="1994021" cy="1821225"/>
            <a:chOff x="6244016" y="2178218"/>
            <a:chExt cx="3045560" cy="2781641"/>
          </a:xfrm>
        </p:grpSpPr>
        <p:sp>
          <p:nvSpPr>
            <p:cNvPr id="27" name="Oval 26">
              <a:extLst>
                <a:ext uri="{FF2B5EF4-FFF2-40B4-BE49-F238E27FC236}">
                  <a16:creationId xmlns="" xmlns:a16="http://schemas.microsoft.com/office/drawing/2014/main" id="{68719890-07AC-ACFF-2008-E88ED23FA425}"/>
                </a:ext>
              </a:extLst>
            </p:cNvPr>
            <p:cNvSpPr/>
            <p:nvPr/>
          </p:nvSpPr>
          <p:spPr>
            <a:xfrm>
              <a:off x="6244016" y="2203011"/>
              <a:ext cx="2756846" cy="2756848"/>
            </a:xfrm>
            <a:prstGeom prst="ellipse">
              <a:avLst/>
            </a:prstGeom>
            <a:solidFill>
              <a:schemeClr val="bg1">
                <a:lumMod val="8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EG" sz="2200" dirty="0">
                  <a:solidFill>
                    <a:schemeClr val="accent1"/>
                  </a:solidFill>
                  <a:latin typeface="Arial" panose="020B0604020202020204" pitchFamily="34" charset="0"/>
                  <a:cs typeface="Arial" panose="020B0604020202020204" pitchFamily="34" charset="0"/>
                </a:rPr>
                <a:t>التغذية الرّاجعة </a:t>
              </a:r>
              <a:r>
                <a:rPr lang="ar-EG" sz="2200" dirty="0" smtClean="0">
                  <a:solidFill>
                    <a:schemeClr val="accent1"/>
                  </a:solidFill>
                  <a:latin typeface="Arial" panose="020B0604020202020204" pitchFamily="34" charset="0"/>
                  <a:cs typeface="Arial" panose="020B0604020202020204" pitchFamily="34" charset="0"/>
                </a:rPr>
                <a:t>الشفوية</a:t>
              </a:r>
              <a:endParaRPr lang="ar-EG" sz="2200" dirty="0">
                <a:solidFill>
                  <a:schemeClr val="accent1"/>
                </a:solidFill>
                <a:latin typeface="Arial" panose="020B0604020202020204" pitchFamily="34" charset="0"/>
                <a:cs typeface="Arial" panose="020B0604020202020204" pitchFamily="34" charset="0"/>
              </a:endParaRPr>
            </a:p>
          </p:txBody>
        </p:sp>
        <p:sp>
          <p:nvSpPr>
            <p:cNvPr id="36" name="Oval 35">
              <a:extLst>
                <a:ext uri="{FF2B5EF4-FFF2-40B4-BE49-F238E27FC236}">
                  <a16:creationId xmlns="" xmlns:a16="http://schemas.microsoft.com/office/drawing/2014/main" id="{C4BF30F7-3828-F1D7-1023-1BF2923C3692}"/>
                </a:ext>
              </a:extLst>
            </p:cNvPr>
            <p:cNvSpPr/>
            <p:nvPr/>
          </p:nvSpPr>
          <p:spPr>
            <a:xfrm>
              <a:off x="6532729" y="2178218"/>
              <a:ext cx="2756847" cy="2756847"/>
            </a:xfrm>
            <a:prstGeom prst="ellipse">
              <a:avLst/>
            </a:prstGeom>
            <a:noFill/>
            <a:ln w="22225">
              <a:solidFill>
                <a:srgbClr val="0048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200" dirty="0">
                <a:solidFill>
                  <a:schemeClr val="accent4">
                    <a:lumMod val="50000"/>
                  </a:schemeClr>
                </a:solidFill>
                <a:latin typeface="Arial" panose="020B0604020202020204" pitchFamily="34" charset="0"/>
                <a:cs typeface="Arial" panose="020B0604020202020204" pitchFamily="34" charset="0"/>
              </a:endParaRPr>
            </a:p>
          </p:txBody>
        </p:sp>
      </p:grpSp>
      <p:grpSp>
        <p:nvGrpSpPr>
          <p:cNvPr id="37" name="Group 36">
            <a:extLst>
              <a:ext uri="{FF2B5EF4-FFF2-40B4-BE49-F238E27FC236}">
                <a16:creationId xmlns="" xmlns:a16="http://schemas.microsoft.com/office/drawing/2014/main" id="{865E06AA-656F-5EC9-B6BD-A52BD3F3D135}"/>
              </a:ext>
            </a:extLst>
          </p:cNvPr>
          <p:cNvGrpSpPr/>
          <p:nvPr/>
        </p:nvGrpSpPr>
        <p:grpSpPr>
          <a:xfrm>
            <a:off x="1498338" y="4133563"/>
            <a:ext cx="1927111" cy="1877966"/>
            <a:chOff x="6346209" y="2066760"/>
            <a:chExt cx="2943367" cy="2868305"/>
          </a:xfrm>
        </p:grpSpPr>
        <p:sp>
          <p:nvSpPr>
            <p:cNvPr id="38" name="Oval 37">
              <a:extLst>
                <a:ext uri="{FF2B5EF4-FFF2-40B4-BE49-F238E27FC236}">
                  <a16:creationId xmlns="" xmlns:a16="http://schemas.microsoft.com/office/drawing/2014/main" id="{7C86B739-5F13-B939-78BE-AFE386AFFD17}"/>
                </a:ext>
              </a:extLst>
            </p:cNvPr>
            <p:cNvSpPr/>
            <p:nvPr/>
          </p:nvSpPr>
          <p:spPr>
            <a:xfrm>
              <a:off x="6346209" y="2066760"/>
              <a:ext cx="2756847" cy="2756847"/>
            </a:xfrm>
            <a:prstGeom prst="ellipse">
              <a:avLst/>
            </a:prstGeom>
            <a:solidFill>
              <a:schemeClr val="bg1">
                <a:lumMod val="8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EG" sz="2200" dirty="0">
                  <a:solidFill>
                    <a:srgbClr val="00483F"/>
                  </a:solidFill>
                  <a:latin typeface="Arial" panose="020B0604020202020204" pitchFamily="34" charset="0"/>
                  <a:cs typeface="Arial" panose="020B0604020202020204" pitchFamily="34" charset="0"/>
                </a:rPr>
                <a:t>التغذية الراجعة السمعية البصرية</a:t>
              </a:r>
              <a:endParaRPr lang="ar-EG" sz="2200" dirty="0">
                <a:solidFill>
                  <a:srgbClr val="00483F"/>
                </a:solidFill>
                <a:latin typeface="Arial" panose="020B0604020202020204" pitchFamily="34" charset="0"/>
                <a:cs typeface="Arial" panose="020B0604020202020204" pitchFamily="34" charset="0"/>
              </a:endParaRPr>
            </a:p>
          </p:txBody>
        </p:sp>
        <p:sp>
          <p:nvSpPr>
            <p:cNvPr id="39" name="Oval 38">
              <a:extLst>
                <a:ext uri="{FF2B5EF4-FFF2-40B4-BE49-F238E27FC236}">
                  <a16:creationId xmlns="" xmlns:a16="http://schemas.microsoft.com/office/drawing/2014/main" id="{62D9FB30-DC59-4269-8508-0151DB972B59}"/>
                </a:ext>
              </a:extLst>
            </p:cNvPr>
            <p:cNvSpPr/>
            <p:nvPr/>
          </p:nvSpPr>
          <p:spPr>
            <a:xfrm>
              <a:off x="6532729" y="2178218"/>
              <a:ext cx="2756847" cy="2756847"/>
            </a:xfrm>
            <a:prstGeom prst="ellipse">
              <a:avLst/>
            </a:prstGeom>
            <a:noFill/>
            <a:ln w="22225">
              <a:solidFill>
                <a:srgbClr val="0048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200" dirty="0">
                <a:solidFill>
                  <a:srgbClr val="00483F"/>
                </a:solidFill>
                <a:latin typeface="Arial" panose="020B0604020202020204" pitchFamily="34" charset="0"/>
                <a:cs typeface="Arial" panose="020B0604020202020204" pitchFamily="34" charset="0"/>
              </a:endParaRPr>
            </a:p>
          </p:txBody>
        </p:sp>
      </p:grpSp>
      <p:grpSp>
        <p:nvGrpSpPr>
          <p:cNvPr id="40" name="Group 39">
            <a:extLst>
              <a:ext uri="{FF2B5EF4-FFF2-40B4-BE49-F238E27FC236}">
                <a16:creationId xmlns="" xmlns:a16="http://schemas.microsoft.com/office/drawing/2014/main" id="{AF870254-453D-0CB8-728D-7A775C314DFF}"/>
              </a:ext>
            </a:extLst>
          </p:cNvPr>
          <p:cNvGrpSpPr/>
          <p:nvPr/>
        </p:nvGrpSpPr>
        <p:grpSpPr>
          <a:xfrm>
            <a:off x="5535240" y="4133563"/>
            <a:ext cx="1927111" cy="1877966"/>
            <a:chOff x="6346209" y="2066760"/>
            <a:chExt cx="2943367" cy="2868305"/>
          </a:xfrm>
        </p:grpSpPr>
        <p:sp>
          <p:nvSpPr>
            <p:cNvPr id="41" name="Oval 40">
              <a:extLst>
                <a:ext uri="{FF2B5EF4-FFF2-40B4-BE49-F238E27FC236}">
                  <a16:creationId xmlns="" xmlns:a16="http://schemas.microsoft.com/office/drawing/2014/main" id="{E99DEB28-BCBA-4809-FFF1-5B283645C10E}"/>
                </a:ext>
              </a:extLst>
            </p:cNvPr>
            <p:cNvSpPr/>
            <p:nvPr/>
          </p:nvSpPr>
          <p:spPr>
            <a:xfrm>
              <a:off x="6346209" y="2066760"/>
              <a:ext cx="2756847" cy="2756847"/>
            </a:xfrm>
            <a:prstGeom prst="ellipse">
              <a:avLst/>
            </a:prstGeom>
            <a:solidFill>
              <a:schemeClr val="bg1">
                <a:lumMod val="8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EG" sz="2200" dirty="0">
                  <a:solidFill>
                    <a:schemeClr val="accent1"/>
                  </a:solidFill>
                  <a:latin typeface="Arial" panose="020B0604020202020204" pitchFamily="34" charset="0"/>
                  <a:cs typeface="Arial" panose="020B0604020202020204" pitchFamily="34" charset="0"/>
                </a:rPr>
                <a:t>التغذية الراجعة السمعية</a:t>
              </a:r>
              <a:endParaRPr lang="ar-EG" sz="2200" dirty="0">
                <a:solidFill>
                  <a:schemeClr val="accent1"/>
                </a:solidFill>
                <a:latin typeface="Arial" panose="020B0604020202020204" pitchFamily="34" charset="0"/>
                <a:cs typeface="Arial" panose="020B0604020202020204" pitchFamily="34" charset="0"/>
              </a:endParaRPr>
            </a:p>
          </p:txBody>
        </p:sp>
        <p:sp>
          <p:nvSpPr>
            <p:cNvPr id="42" name="Oval 41">
              <a:extLst>
                <a:ext uri="{FF2B5EF4-FFF2-40B4-BE49-F238E27FC236}">
                  <a16:creationId xmlns="" xmlns:a16="http://schemas.microsoft.com/office/drawing/2014/main" id="{AB2CD069-EA7C-8902-26F5-09FA5DC8E1E9}"/>
                </a:ext>
              </a:extLst>
            </p:cNvPr>
            <p:cNvSpPr/>
            <p:nvPr/>
          </p:nvSpPr>
          <p:spPr>
            <a:xfrm>
              <a:off x="6532729" y="2178218"/>
              <a:ext cx="2756847" cy="2756847"/>
            </a:xfrm>
            <a:prstGeom prst="ellipse">
              <a:avLst/>
            </a:prstGeom>
            <a:noFill/>
            <a:ln w="22225">
              <a:solidFill>
                <a:srgbClr val="0048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200" dirty="0">
                <a:solidFill>
                  <a:schemeClr val="accent4">
                    <a:lumMod val="50000"/>
                  </a:schemeClr>
                </a:solidFill>
                <a:latin typeface="Arial" panose="020B0604020202020204" pitchFamily="34" charset="0"/>
                <a:cs typeface="Arial" panose="020B0604020202020204" pitchFamily="34" charset="0"/>
              </a:endParaRPr>
            </a:p>
          </p:txBody>
        </p:sp>
      </p:grpSp>
      <p:grpSp>
        <p:nvGrpSpPr>
          <p:cNvPr id="57" name="Google Shape;10541;p94"/>
          <p:cNvGrpSpPr/>
          <p:nvPr/>
        </p:nvGrpSpPr>
        <p:grpSpPr>
          <a:xfrm>
            <a:off x="9659566" y="2955164"/>
            <a:ext cx="804435" cy="802645"/>
            <a:chOff x="1745217" y="1515471"/>
            <a:chExt cx="343269" cy="342505"/>
          </a:xfrm>
        </p:grpSpPr>
        <p:sp>
          <p:nvSpPr>
            <p:cNvPr id="62" name="Google Shape;10542;p94"/>
            <p:cNvSpPr/>
            <p:nvPr/>
          </p:nvSpPr>
          <p:spPr>
            <a:xfrm>
              <a:off x="1854448" y="1647096"/>
              <a:ext cx="22012" cy="21630"/>
            </a:xfrm>
            <a:custGeom>
              <a:avLst/>
              <a:gdLst/>
              <a:ahLst/>
              <a:cxnLst/>
              <a:rect l="l" t="t" r="r" b="b"/>
              <a:pathLst>
                <a:path w="691" h="679" extrusionOk="0">
                  <a:moveTo>
                    <a:pt x="346" y="0"/>
                  </a:moveTo>
                  <a:cubicBezTo>
                    <a:pt x="155" y="0"/>
                    <a:pt x="0" y="155"/>
                    <a:pt x="0" y="345"/>
                  </a:cubicBezTo>
                  <a:cubicBezTo>
                    <a:pt x="0" y="536"/>
                    <a:pt x="155" y="679"/>
                    <a:pt x="346" y="679"/>
                  </a:cubicBezTo>
                  <a:cubicBezTo>
                    <a:pt x="536" y="679"/>
                    <a:pt x="691" y="536"/>
                    <a:pt x="691" y="345"/>
                  </a:cubicBezTo>
                  <a:cubicBezTo>
                    <a:pt x="691" y="155"/>
                    <a:pt x="536" y="0"/>
                    <a:pt x="346"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543;p94"/>
            <p:cNvSpPr/>
            <p:nvPr/>
          </p:nvSpPr>
          <p:spPr>
            <a:xfrm>
              <a:off x="1906021" y="1647096"/>
              <a:ext cx="21661" cy="21630"/>
            </a:xfrm>
            <a:custGeom>
              <a:avLst/>
              <a:gdLst/>
              <a:ahLst/>
              <a:cxnLst/>
              <a:rect l="l" t="t" r="r" b="b"/>
              <a:pathLst>
                <a:path w="680" h="679" extrusionOk="0">
                  <a:moveTo>
                    <a:pt x="334" y="0"/>
                  </a:moveTo>
                  <a:cubicBezTo>
                    <a:pt x="143" y="0"/>
                    <a:pt x="0" y="155"/>
                    <a:pt x="0" y="345"/>
                  </a:cubicBezTo>
                  <a:cubicBezTo>
                    <a:pt x="0" y="536"/>
                    <a:pt x="143" y="679"/>
                    <a:pt x="334" y="679"/>
                  </a:cubicBezTo>
                  <a:cubicBezTo>
                    <a:pt x="524" y="679"/>
                    <a:pt x="679" y="536"/>
                    <a:pt x="679" y="345"/>
                  </a:cubicBezTo>
                  <a:cubicBezTo>
                    <a:pt x="679" y="155"/>
                    <a:pt x="524" y="0"/>
                    <a:pt x="334"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544;p94"/>
            <p:cNvSpPr/>
            <p:nvPr/>
          </p:nvSpPr>
          <p:spPr>
            <a:xfrm>
              <a:off x="1956830" y="1647096"/>
              <a:ext cx="22044" cy="21630"/>
            </a:xfrm>
            <a:custGeom>
              <a:avLst/>
              <a:gdLst/>
              <a:ahLst/>
              <a:cxnLst/>
              <a:rect l="l" t="t" r="r" b="b"/>
              <a:pathLst>
                <a:path w="692" h="679" extrusionOk="0">
                  <a:moveTo>
                    <a:pt x="346" y="0"/>
                  </a:moveTo>
                  <a:cubicBezTo>
                    <a:pt x="156" y="0"/>
                    <a:pt x="1" y="155"/>
                    <a:pt x="1" y="345"/>
                  </a:cubicBezTo>
                  <a:cubicBezTo>
                    <a:pt x="1" y="536"/>
                    <a:pt x="156" y="679"/>
                    <a:pt x="346" y="679"/>
                  </a:cubicBezTo>
                  <a:cubicBezTo>
                    <a:pt x="537" y="679"/>
                    <a:pt x="691" y="536"/>
                    <a:pt x="691" y="345"/>
                  </a:cubicBezTo>
                  <a:cubicBezTo>
                    <a:pt x="691" y="155"/>
                    <a:pt x="537" y="0"/>
                    <a:pt x="346"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545;p94"/>
            <p:cNvSpPr/>
            <p:nvPr/>
          </p:nvSpPr>
          <p:spPr>
            <a:xfrm>
              <a:off x="1745217" y="1515471"/>
              <a:ext cx="343269" cy="342505"/>
            </a:xfrm>
            <a:custGeom>
              <a:avLst/>
              <a:gdLst/>
              <a:ahLst/>
              <a:cxnLst/>
              <a:rect l="l" t="t" r="r" b="b"/>
              <a:pathLst>
                <a:path w="10776" h="10752" extrusionOk="0">
                  <a:moveTo>
                    <a:pt x="5382" y="1"/>
                  </a:moveTo>
                  <a:cubicBezTo>
                    <a:pt x="3953" y="1"/>
                    <a:pt x="2608" y="453"/>
                    <a:pt x="1596" y="1286"/>
                  </a:cubicBezTo>
                  <a:cubicBezTo>
                    <a:pt x="560" y="2144"/>
                    <a:pt x="0" y="3251"/>
                    <a:pt x="0" y="4465"/>
                  </a:cubicBezTo>
                  <a:cubicBezTo>
                    <a:pt x="0" y="5513"/>
                    <a:pt x="465" y="6561"/>
                    <a:pt x="1274" y="7359"/>
                  </a:cubicBezTo>
                  <a:cubicBezTo>
                    <a:pt x="2072" y="8121"/>
                    <a:pt x="3120" y="8645"/>
                    <a:pt x="4298" y="8835"/>
                  </a:cubicBezTo>
                  <a:cubicBezTo>
                    <a:pt x="4310" y="9442"/>
                    <a:pt x="4108" y="10014"/>
                    <a:pt x="3703" y="10478"/>
                  </a:cubicBezTo>
                  <a:cubicBezTo>
                    <a:pt x="3655" y="10514"/>
                    <a:pt x="3644" y="10597"/>
                    <a:pt x="3679" y="10657"/>
                  </a:cubicBezTo>
                  <a:cubicBezTo>
                    <a:pt x="3703" y="10704"/>
                    <a:pt x="3763" y="10752"/>
                    <a:pt x="3834" y="10752"/>
                  </a:cubicBezTo>
                  <a:cubicBezTo>
                    <a:pt x="5025" y="10752"/>
                    <a:pt x="6084" y="9966"/>
                    <a:pt x="6442" y="8835"/>
                  </a:cubicBezTo>
                  <a:cubicBezTo>
                    <a:pt x="7406" y="8668"/>
                    <a:pt x="8287" y="8299"/>
                    <a:pt x="9013" y="7752"/>
                  </a:cubicBezTo>
                  <a:cubicBezTo>
                    <a:pt x="9097" y="7692"/>
                    <a:pt x="9109" y="7585"/>
                    <a:pt x="9049" y="7513"/>
                  </a:cubicBezTo>
                  <a:cubicBezTo>
                    <a:pt x="9014" y="7465"/>
                    <a:pt x="8963" y="7441"/>
                    <a:pt x="8913" y="7441"/>
                  </a:cubicBezTo>
                  <a:cubicBezTo>
                    <a:pt x="8877" y="7441"/>
                    <a:pt x="8841" y="7453"/>
                    <a:pt x="8811" y="7478"/>
                  </a:cubicBezTo>
                  <a:cubicBezTo>
                    <a:pt x="8096" y="8014"/>
                    <a:pt x="7215" y="8371"/>
                    <a:pt x="6275" y="8502"/>
                  </a:cubicBezTo>
                  <a:cubicBezTo>
                    <a:pt x="6203" y="8525"/>
                    <a:pt x="6156" y="8561"/>
                    <a:pt x="6132" y="8621"/>
                  </a:cubicBezTo>
                  <a:cubicBezTo>
                    <a:pt x="5894" y="9549"/>
                    <a:pt x="5120" y="10216"/>
                    <a:pt x="4215" y="10371"/>
                  </a:cubicBezTo>
                  <a:cubicBezTo>
                    <a:pt x="4537" y="9859"/>
                    <a:pt x="4703" y="9264"/>
                    <a:pt x="4644" y="8656"/>
                  </a:cubicBezTo>
                  <a:cubicBezTo>
                    <a:pt x="4644" y="8585"/>
                    <a:pt x="4572" y="8502"/>
                    <a:pt x="4489" y="8490"/>
                  </a:cubicBezTo>
                  <a:cubicBezTo>
                    <a:pt x="2084" y="8144"/>
                    <a:pt x="346" y="6442"/>
                    <a:pt x="346" y="4430"/>
                  </a:cubicBezTo>
                  <a:cubicBezTo>
                    <a:pt x="346" y="2156"/>
                    <a:pt x="2608" y="310"/>
                    <a:pt x="5382" y="310"/>
                  </a:cubicBezTo>
                  <a:cubicBezTo>
                    <a:pt x="8168" y="310"/>
                    <a:pt x="10430" y="2156"/>
                    <a:pt x="10430" y="4430"/>
                  </a:cubicBezTo>
                  <a:cubicBezTo>
                    <a:pt x="10430" y="5370"/>
                    <a:pt x="10025" y="6287"/>
                    <a:pt x="9311" y="7013"/>
                  </a:cubicBezTo>
                  <a:cubicBezTo>
                    <a:pt x="9251" y="7097"/>
                    <a:pt x="9251" y="7192"/>
                    <a:pt x="9311" y="7252"/>
                  </a:cubicBezTo>
                  <a:cubicBezTo>
                    <a:pt x="9353" y="7281"/>
                    <a:pt x="9397" y="7296"/>
                    <a:pt x="9439" y="7296"/>
                  </a:cubicBezTo>
                  <a:cubicBezTo>
                    <a:pt x="9481" y="7296"/>
                    <a:pt x="9519" y="7281"/>
                    <a:pt x="9549" y="7252"/>
                  </a:cubicBezTo>
                  <a:cubicBezTo>
                    <a:pt x="10347" y="6466"/>
                    <a:pt x="10775" y="5454"/>
                    <a:pt x="10775" y="4430"/>
                  </a:cubicBezTo>
                  <a:cubicBezTo>
                    <a:pt x="10775" y="3263"/>
                    <a:pt x="10204" y="2144"/>
                    <a:pt x="9180" y="1286"/>
                  </a:cubicBezTo>
                  <a:cubicBezTo>
                    <a:pt x="8168" y="453"/>
                    <a:pt x="6811" y="1"/>
                    <a:pt x="5382"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 name="Google Shape;10322;p94"/>
          <p:cNvGrpSpPr/>
          <p:nvPr/>
        </p:nvGrpSpPr>
        <p:grpSpPr>
          <a:xfrm>
            <a:off x="6257875" y="2955164"/>
            <a:ext cx="603960" cy="904593"/>
            <a:chOff x="5833775" y="3809445"/>
            <a:chExt cx="235185" cy="352253"/>
          </a:xfrm>
        </p:grpSpPr>
        <p:sp>
          <p:nvSpPr>
            <p:cNvPr id="67" name="Google Shape;10323;p94"/>
            <p:cNvSpPr/>
            <p:nvPr/>
          </p:nvSpPr>
          <p:spPr>
            <a:xfrm>
              <a:off x="5859195" y="3855953"/>
              <a:ext cx="168417" cy="206866"/>
            </a:xfrm>
            <a:custGeom>
              <a:avLst/>
              <a:gdLst/>
              <a:ahLst/>
              <a:cxnLst/>
              <a:rect l="l" t="t" r="r" b="b"/>
              <a:pathLst>
                <a:path w="5287" h="6494" extrusionOk="0">
                  <a:moveTo>
                    <a:pt x="2584" y="1"/>
                  </a:moveTo>
                  <a:cubicBezTo>
                    <a:pt x="2489" y="1"/>
                    <a:pt x="2417" y="72"/>
                    <a:pt x="2417" y="156"/>
                  </a:cubicBezTo>
                  <a:cubicBezTo>
                    <a:pt x="2417" y="251"/>
                    <a:pt x="2489" y="322"/>
                    <a:pt x="2584" y="322"/>
                  </a:cubicBezTo>
                  <a:cubicBezTo>
                    <a:pt x="2894" y="334"/>
                    <a:pt x="3144" y="370"/>
                    <a:pt x="3489" y="501"/>
                  </a:cubicBezTo>
                  <a:cubicBezTo>
                    <a:pt x="4501" y="930"/>
                    <a:pt x="4679" y="2227"/>
                    <a:pt x="4406" y="3299"/>
                  </a:cubicBezTo>
                  <a:cubicBezTo>
                    <a:pt x="4513" y="2477"/>
                    <a:pt x="4275" y="1787"/>
                    <a:pt x="3691" y="1215"/>
                  </a:cubicBezTo>
                  <a:cubicBezTo>
                    <a:pt x="3607" y="1131"/>
                    <a:pt x="3484" y="1077"/>
                    <a:pt x="3356" y="1077"/>
                  </a:cubicBezTo>
                  <a:cubicBezTo>
                    <a:pt x="3285" y="1077"/>
                    <a:pt x="3212" y="1094"/>
                    <a:pt x="3144" y="1132"/>
                  </a:cubicBezTo>
                  <a:cubicBezTo>
                    <a:pt x="2977" y="1215"/>
                    <a:pt x="2894" y="1430"/>
                    <a:pt x="2953" y="1620"/>
                  </a:cubicBezTo>
                  <a:cubicBezTo>
                    <a:pt x="3632" y="4013"/>
                    <a:pt x="2834" y="5085"/>
                    <a:pt x="1298" y="5502"/>
                  </a:cubicBezTo>
                  <a:cubicBezTo>
                    <a:pt x="1191" y="5537"/>
                    <a:pt x="1191" y="5609"/>
                    <a:pt x="881" y="6049"/>
                  </a:cubicBezTo>
                  <a:cubicBezTo>
                    <a:pt x="845" y="6112"/>
                    <a:pt x="789" y="6141"/>
                    <a:pt x="732" y="6141"/>
                  </a:cubicBezTo>
                  <a:cubicBezTo>
                    <a:pt x="714" y="6141"/>
                    <a:pt x="696" y="6138"/>
                    <a:pt x="679" y="6133"/>
                  </a:cubicBezTo>
                  <a:cubicBezTo>
                    <a:pt x="560" y="6097"/>
                    <a:pt x="500" y="5966"/>
                    <a:pt x="560" y="5859"/>
                  </a:cubicBezTo>
                  <a:cubicBezTo>
                    <a:pt x="750" y="5442"/>
                    <a:pt x="1072" y="4894"/>
                    <a:pt x="941" y="3739"/>
                  </a:cubicBezTo>
                  <a:lnTo>
                    <a:pt x="941" y="3739"/>
                  </a:lnTo>
                  <a:lnTo>
                    <a:pt x="1786" y="4335"/>
                  </a:lnTo>
                  <a:cubicBezTo>
                    <a:pt x="1878" y="4393"/>
                    <a:pt x="1981" y="4421"/>
                    <a:pt x="2083" y="4421"/>
                  </a:cubicBezTo>
                  <a:cubicBezTo>
                    <a:pt x="2232" y="4421"/>
                    <a:pt x="2378" y="4360"/>
                    <a:pt x="2477" y="4240"/>
                  </a:cubicBezTo>
                  <a:cubicBezTo>
                    <a:pt x="2655" y="4013"/>
                    <a:pt x="2620" y="3644"/>
                    <a:pt x="2370" y="3478"/>
                  </a:cubicBezTo>
                  <a:lnTo>
                    <a:pt x="2024" y="3239"/>
                  </a:lnTo>
                  <a:cubicBezTo>
                    <a:pt x="1536" y="2882"/>
                    <a:pt x="1250" y="2323"/>
                    <a:pt x="1250" y="1704"/>
                  </a:cubicBezTo>
                  <a:cubicBezTo>
                    <a:pt x="1262" y="1192"/>
                    <a:pt x="1405" y="739"/>
                    <a:pt x="1893" y="477"/>
                  </a:cubicBezTo>
                  <a:cubicBezTo>
                    <a:pt x="1965" y="430"/>
                    <a:pt x="2001" y="322"/>
                    <a:pt x="1953" y="251"/>
                  </a:cubicBezTo>
                  <a:cubicBezTo>
                    <a:pt x="1920" y="202"/>
                    <a:pt x="1865" y="170"/>
                    <a:pt x="1807" y="170"/>
                  </a:cubicBezTo>
                  <a:cubicBezTo>
                    <a:pt x="1780" y="170"/>
                    <a:pt x="1753" y="176"/>
                    <a:pt x="1727" y="191"/>
                  </a:cubicBezTo>
                  <a:cubicBezTo>
                    <a:pt x="1346" y="406"/>
                    <a:pt x="1060" y="775"/>
                    <a:pt x="989" y="1203"/>
                  </a:cubicBezTo>
                  <a:cubicBezTo>
                    <a:pt x="798" y="2192"/>
                    <a:pt x="1167" y="3001"/>
                    <a:pt x="1834" y="3489"/>
                  </a:cubicBezTo>
                  <a:cubicBezTo>
                    <a:pt x="1839" y="3493"/>
                    <a:pt x="1841" y="3494"/>
                    <a:pt x="1841" y="3494"/>
                  </a:cubicBezTo>
                  <a:cubicBezTo>
                    <a:pt x="1840" y="3494"/>
                    <a:pt x="1839" y="3493"/>
                    <a:pt x="1839" y="3493"/>
                  </a:cubicBezTo>
                  <a:lnTo>
                    <a:pt x="1839" y="3493"/>
                  </a:lnTo>
                  <a:cubicBezTo>
                    <a:pt x="1837" y="3493"/>
                    <a:pt x="1859" y="3512"/>
                    <a:pt x="2179" y="3739"/>
                  </a:cubicBezTo>
                  <a:cubicBezTo>
                    <a:pt x="2263" y="3811"/>
                    <a:pt x="2286" y="3954"/>
                    <a:pt x="2215" y="4037"/>
                  </a:cubicBezTo>
                  <a:cubicBezTo>
                    <a:pt x="2182" y="4076"/>
                    <a:pt x="2139" y="4094"/>
                    <a:pt x="2094" y="4094"/>
                  </a:cubicBezTo>
                  <a:cubicBezTo>
                    <a:pt x="2058" y="4094"/>
                    <a:pt x="2021" y="4082"/>
                    <a:pt x="1989" y="4061"/>
                  </a:cubicBezTo>
                  <a:lnTo>
                    <a:pt x="1072" y="3418"/>
                  </a:lnTo>
                  <a:cubicBezTo>
                    <a:pt x="1022" y="3383"/>
                    <a:pt x="967" y="3367"/>
                    <a:pt x="914" y="3367"/>
                  </a:cubicBezTo>
                  <a:cubicBezTo>
                    <a:pt x="748" y="3367"/>
                    <a:pt x="593" y="3515"/>
                    <a:pt x="619" y="3704"/>
                  </a:cubicBezTo>
                  <a:cubicBezTo>
                    <a:pt x="822" y="5371"/>
                    <a:pt x="0" y="5597"/>
                    <a:pt x="238" y="6133"/>
                  </a:cubicBezTo>
                  <a:cubicBezTo>
                    <a:pt x="329" y="6327"/>
                    <a:pt x="521" y="6429"/>
                    <a:pt x="712" y="6429"/>
                  </a:cubicBezTo>
                  <a:cubicBezTo>
                    <a:pt x="873" y="6429"/>
                    <a:pt x="1033" y="6356"/>
                    <a:pt x="1131" y="6204"/>
                  </a:cubicBezTo>
                  <a:lnTo>
                    <a:pt x="1417" y="5775"/>
                  </a:lnTo>
                  <a:cubicBezTo>
                    <a:pt x="3477" y="5180"/>
                    <a:pt x="3834" y="3585"/>
                    <a:pt x="3239" y="1501"/>
                  </a:cubicBezTo>
                  <a:cubicBezTo>
                    <a:pt x="3221" y="1449"/>
                    <a:pt x="3242" y="1370"/>
                    <a:pt x="3321" y="1370"/>
                  </a:cubicBezTo>
                  <a:cubicBezTo>
                    <a:pt x="3349" y="1370"/>
                    <a:pt x="3385" y="1381"/>
                    <a:pt x="3429" y="1406"/>
                  </a:cubicBezTo>
                  <a:cubicBezTo>
                    <a:pt x="3429" y="1406"/>
                    <a:pt x="3441" y="1406"/>
                    <a:pt x="3441" y="1430"/>
                  </a:cubicBezTo>
                  <a:cubicBezTo>
                    <a:pt x="4525" y="2501"/>
                    <a:pt x="4251" y="4013"/>
                    <a:pt x="2560" y="6228"/>
                  </a:cubicBezTo>
                  <a:cubicBezTo>
                    <a:pt x="2501" y="6311"/>
                    <a:pt x="2513" y="6395"/>
                    <a:pt x="2596" y="6454"/>
                  </a:cubicBezTo>
                  <a:cubicBezTo>
                    <a:pt x="2623" y="6481"/>
                    <a:pt x="2657" y="6493"/>
                    <a:pt x="2692" y="6493"/>
                  </a:cubicBezTo>
                  <a:cubicBezTo>
                    <a:pt x="2734" y="6493"/>
                    <a:pt x="2777" y="6475"/>
                    <a:pt x="2810" y="6442"/>
                  </a:cubicBezTo>
                  <a:cubicBezTo>
                    <a:pt x="4120" y="5013"/>
                    <a:pt x="5287" y="3180"/>
                    <a:pt x="4668" y="1346"/>
                  </a:cubicBezTo>
                  <a:cubicBezTo>
                    <a:pt x="4370" y="453"/>
                    <a:pt x="3513" y="1"/>
                    <a:pt x="2584"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324;p94"/>
            <p:cNvSpPr/>
            <p:nvPr/>
          </p:nvSpPr>
          <p:spPr>
            <a:xfrm>
              <a:off x="5833775" y="4034946"/>
              <a:ext cx="128981" cy="126751"/>
            </a:xfrm>
            <a:custGeom>
              <a:avLst/>
              <a:gdLst/>
              <a:ahLst/>
              <a:cxnLst/>
              <a:rect l="l" t="t" r="r" b="b"/>
              <a:pathLst>
                <a:path w="4049" h="3979" extrusionOk="0">
                  <a:moveTo>
                    <a:pt x="179" y="0"/>
                  </a:moveTo>
                  <a:cubicBezTo>
                    <a:pt x="171" y="0"/>
                    <a:pt x="163" y="1"/>
                    <a:pt x="155" y="2"/>
                  </a:cubicBezTo>
                  <a:cubicBezTo>
                    <a:pt x="72" y="25"/>
                    <a:pt x="13" y="97"/>
                    <a:pt x="24" y="180"/>
                  </a:cubicBezTo>
                  <a:cubicBezTo>
                    <a:pt x="120" y="811"/>
                    <a:pt x="132" y="1407"/>
                    <a:pt x="72" y="1954"/>
                  </a:cubicBezTo>
                  <a:cubicBezTo>
                    <a:pt x="1" y="2597"/>
                    <a:pt x="239" y="3204"/>
                    <a:pt x="715" y="3597"/>
                  </a:cubicBezTo>
                  <a:cubicBezTo>
                    <a:pt x="1036" y="3847"/>
                    <a:pt x="1394" y="3978"/>
                    <a:pt x="1810" y="3978"/>
                  </a:cubicBezTo>
                  <a:cubicBezTo>
                    <a:pt x="2441" y="3978"/>
                    <a:pt x="3013" y="3669"/>
                    <a:pt x="3394" y="3145"/>
                  </a:cubicBezTo>
                  <a:lnTo>
                    <a:pt x="3989" y="2311"/>
                  </a:lnTo>
                  <a:cubicBezTo>
                    <a:pt x="4049" y="2228"/>
                    <a:pt x="3977" y="2073"/>
                    <a:pt x="3834" y="2073"/>
                  </a:cubicBezTo>
                  <a:cubicBezTo>
                    <a:pt x="3834" y="2073"/>
                    <a:pt x="3831" y="2073"/>
                    <a:pt x="3825" y="2073"/>
                  </a:cubicBezTo>
                  <a:cubicBezTo>
                    <a:pt x="3793" y="2073"/>
                    <a:pt x="3686" y="2082"/>
                    <a:pt x="3656" y="2192"/>
                  </a:cubicBezTo>
                  <a:lnTo>
                    <a:pt x="3108" y="2966"/>
                  </a:lnTo>
                  <a:cubicBezTo>
                    <a:pt x="2633" y="3632"/>
                    <a:pt x="1970" y="3669"/>
                    <a:pt x="1826" y="3669"/>
                  </a:cubicBezTo>
                  <a:cubicBezTo>
                    <a:pt x="1808" y="3669"/>
                    <a:pt x="1798" y="3669"/>
                    <a:pt x="1798" y="3669"/>
                  </a:cubicBezTo>
                  <a:cubicBezTo>
                    <a:pt x="929" y="3669"/>
                    <a:pt x="263" y="2907"/>
                    <a:pt x="382" y="2002"/>
                  </a:cubicBezTo>
                  <a:cubicBezTo>
                    <a:pt x="453" y="1419"/>
                    <a:pt x="441" y="799"/>
                    <a:pt x="334" y="145"/>
                  </a:cubicBezTo>
                  <a:cubicBezTo>
                    <a:pt x="323" y="57"/>
                    <a:pt x="262" y="0"/>
                    <a:pt x="179"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325;p94"/>
            <p:cNvSpPr/>
            <p:nvPr/>
          </p:nvSpPr>
          <p:spPr>
            <a:xfrm>
              <a:off x="5836068" y="3809445"/>
              <a:ext cx="232892" cy="278285"/>
            </a:xfrm>
            <a:custGeom>
              <a:avLst/>
              <a:gdLst/>
              <a:ahLst/>
              <a:cxnLst/>
              <a:rect l="l" t="t" r="r" b="b"/>
              <a:pathLst>
                <a:path w="7311" h="8736" extrusionOk="0">
                  <a:moveTo>
                    <a:pt x="3693" y="0"/>
                  </a:moveTo>
                  <a:cubicBezTo>
                    <a:pt x="3479" y="0"/>
                    <a:pt x="3263" y="26"/>
                    <a:pt x="3048" y="80"/>
                  </a:cubicBezTo>
                  <a:cubicBezTo>
                    <a:pt x="2334" y="258"/>
                    <a:pt x="1774" y="616"/>
                    <a:pt x="1322" y="1128"/>
                  </a:cubicBezTo>
                  <a:cubicBezTo>
                    <a:pt x="1012" y="1473"/>
                    <a:pt x="631" y="1663"/>
                    <a:pt x="167" y="1699"/>
                  </a:cubicBezTo>
                  <a:cubicBezTo>
                    <a:pt x="71" y="1699"/>
                    <a:pt x="0" y="1782"/>
                    <a:pt x="12" y="1878"/>
                  </a:cubicBezTo>
                  <a:cubicBezTo>
                    <a:pt x="12" y="1951"/>
                    <a:pt x="86" y="2025"/>
                    <a:pt x="161" y="2025"/>
                  </a:cubicBezTo>
                  <a:cubicBezTo>
                    <a:pt x="171" y="2025"/>
                    <a:pt x="181" y="2023"/>
                    <a:pt x="191" y="2021"/>
                  </a:cubicBezTo>
                  <a:cubicBezTo>
                    <a:pt x="726" y="1985"/>
                    <a:pt x="1226" y="1759"/>
                    <a:pt x="1584" y="1342"/>
                  </a:cubicBezTo>
                  <a:cubicBezTo>
                    <a:pt x="2196" y="655"/>
                    <a:pt x="2970" y="332"/>
                    <a:pt x="3709" y="332"/>
                  </a:cubicBezTo>
                  <a:cubicBezTo>
                    <a:pt x="4637" y="332"/>
                    <a:pt x="5511" y="841"/>
                    <a:pt x="5941" y="1782"/>
                  </a:cubicBezTo>
                  <a:cubicBezTo>
                    <a:pt x="7310" y="4807"/>
                    <a:pt x="4286" y="8247"/>
                    <a:pt x="4167" y="8486"/>
                  </a:cubicBezTo>
                  <a:cubicBezTo>
                    <a:pt x="4096" y="8593"/>
                    <a:pt x="4167" y="8736"/>
                    <a:pt x="4298" y="8736"/>
                  </a:cubicBezTo>
                  <a:cubicBezTo>
                    <a:pt x="4346" y="8736"/>
                    <a:pt x="4405" y="8712"/>
                    <a:pt x="4441" y="8664"/>
                  </a:cubicBezTo>
                  <a:cubicBezTo>
                    <a:pt x="5132" y="7676"/>
                    <a:pt x="5096" y="7736"/>
                    <a:pt x="5108" y="7724"/>
                  </a:cubicBezTo>
                  <a:cubicBezTo>
                    <a:pt x="6298" y="5878"/>
                    <a:pt x="7144" y="3675"/>
                    <a:pt x="6215" y="1651"/>
                  </a:cubicBezTo>
                  <a:cubicBezTo>
                    <a:pt x="5759" y="640"/>
                    <a:pt x="4758" y="0"/>
                    <a:pt x="3693"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 name="Google Shape;10547;p94"/>
          <p:cNvGrpSpPr/>
          <p:nvPr/>
        </p:nvGrpSpPr>
        <p:grpSpPr>
          <a:xfrm>
            <a:off x="1814211" y="2955164"/>
            <a:ext cx="1128240" cy="865194"/>
            <a:chOff x="3042703" y="1529137"/>
            <a:chExt cx="411535" cy="315587"/>
          </a:xfrm>
        </p:grpSpPr>
        <p:sp>
          <p:nvSpPr>
            <p:cNvPr id="71" name="Google Shape;10548;p94"/>
            <p:cNvSpPr/>
            <p:nvPr/>
          </p:nvSpPr>
          <p:spPr>
            <a:xfrm>
              <a:off x="3042703" y="1529137"/>
              <a:ext cx="411535" cy="315587"/>
            </a:xfrm>
            <a:custGeom>
              <a:avLst/>
              <a:gdLst/>
              <a:ahLst/>
              <a:cxnLst/>
              <a:rect l="l" t="t" r="r" b="b"/>
              <a:pathLst>
                <a:path w="12919" h="9907" extrusionOk="0">
                  <a:moveTo>
                    <a:pt x="191" y="0"/>
                  </a:moveTo>
                  <a:cubicBezTo>
                    <a:pt x="84" y="0"/>
                    <a:pt x="1" y="84"/>
                    <a:pt x="1" y="191"/>
                  </a:cubicBezTo>
                  <a:lnTo>
                    <a:pt x="1" y="9716"/>
                  </a:lnTo>
                  <a:cubicBezTo>
                    <a:pt x="1" y="9823"/>
                    <a:pt x="96" y="9906"/>
                    <a:pt x="191" y="9906"/>
                  </a:cubicBezTo>
                  <a:lnTo>
                    <a:pt x="2394" y="9906"/>
                  </a:lnTo>
                  <a:cubicBezTo>
                    <a:pt x="2501" y="9906"/>
                    <a:pt x="2584" y="9823"/>
                    <a:pt x="2584" y="9716"/>
                  </a:cubicBezTo>
                  <a:cubicBezTo>
                    <a:pt x="2584" y="9609"/>
                    <a:pt x="2501" y="9525"/>
                    <a:pt x="2394" y="9525"/>
                  </a:cubicBezTo>
                  <a:lnTo>
                    <a:pt x="382" y="9525"/>
                  </a:lnTo>
                  <a:lnTo>
                    <a:pt x="382" y="7989"/>
                  </a:lnTo>
                  <a:lnTo>
                    <a:pt x="8287" y="7989"/>
                  </a:lnTo>
                  <a:cubicBezTo>
                    <a:pt x="8394" y="7989"/>
                    <a:pt x="8478" y="7894"/>
                    <a:pt x="8478" y="7799"/>
                  </a:cubicBezTo>
                  <a:cubicBezTo>
                    <a:pt x="8478" y="7692"/>
                    <a:pt x="8394" y="7596"/>
                    <a:pt x="8287" y="7596"/>
                  </a:cubicBezTo>
                  <a:lnTo>
                    <a:pt x="382" y="7596"/>
                  </a:lnTo>
                  <a:lnTo>
                    <a:pt x="382" y="2167"/>
                  </a:lnTo>
                  <a:lnTo>
                    <a:pt x="12550" y="2167"/>
                  </a:lnTo>
                  <a:lnTo>
                    <a:pt x="12550" y="7596"/>
                  </a:lnTo>
                  <a:lnTo>
                    <a:pt x="9287" y="7596"/>
                  </a:lnTo>
                  <a:cubicBezTo>
                    <a:pt x="9180" y="7596"/>
                    <a:pt x="9097" y="7692"/>
                    <a:pt x="9097" y="7799"/>
                  </a:cubicBezTo>
                  <a:cubicBezTo>
                    <a:pt x="9097" y="7894"/>
                    <a:pt x="9180" y="7989"/>
                    <a:pt x="9287" y="7989"/>
                  </a:cubicBezTo>
                  <a:lnTo>
                    <a:pt x="12538" y="7989"/>
                  </a:lnTo>
                  <a:lnTo>
                    <a:pt x="12538" y="9525"/>
                  </a:lnTo>
                  <a:lnTo>
                    <a:pt x="3251" y="9525"/>
                  </a:lnTo>
                  <a:cubicBezTo>
                    <a:pt x="3144" y="9525"/>
                    <a:pt x="3049" y="9609"/>
                    <a:pt x="3049" y="9716"/>
                  </a:cubicBezTo>
                  <a:cubicBezTo>
                    <a:pt x="3049" y="9823"/>
                    <a:pt x="3144" y="9906"/>
                    <a:pt x="3251" y="9906"/>
                  </a:cubicBezTo>
                  <a:lnTo>
                    <a:pt x="12728" y="9906"/>
                  </a:lnTo>
                  <a:cubicBezTo>
                    <a:pt x="12835" y="9906"/>
                    <a:pt x="12919" y="9823"/>
                    <a:pt x="12919" y="9716"/>
                  </a:cubicBezTo>
                  <a:lnTo>
                    <a:pt x="12919" y="191"/>
                  </a:lnTo>
                  <a:cubicBezTo>
                    <a:pt x="12907" y="84"/>
                    <a:pt x="12835" y="0"/>
                    <a:pt x="12728" y="0"/>
                  </a:cubicBezTo>
                  <a:lnTo>
                    <a:pt x="6859" y="0"/>
                  </a:lnTo>
                  <a:cubicBezTo>
                    <a:pt x="6763" y="0"/>
                    <a:pt x="6668" y="84"/>
                    <a:pt x="6668" y="191"/>
                  </a:cubicBezTo>
                  <a:cubicBezTo>
                    <a:pt x="6668" y="298"/>
                    <a:pt x="6763" y="381"/>
                    <a:pt x="6859" y="381"/>
                  </a:cubicBezTo>
                  <a:lnTo>
                    <a:pt x="12538" y="381"/>
                  </a:lnTo>
                  <a:lnTo>
                    <a:pt x="12538" y="1810"/>
                  </a:lnTo>
                  <a:lnTo>
                    <a:pt x="370" y="1810"/>
                  </a:lnTo>
                  <a:lnTo>
                    <a:pt x="370" y="381"/>
                  </a:lnTo>
                  <a:lnTo>
                    <a:pt x="6001" y="381"/>
                  </a:lnTo>
                  <a:cubicBezTo>
                    <a:pt x="6108" y="381"/>
                    <a:pt x="6192" y="298"/>
                    <a:pt x="6192" y="191"/>
                  </a:cubicBezTo>
                  <a:cubicBezTo>
                    <a:pt x="6192" y="84"/>
                    <a:pt x="6097" y="0"/>
                    <a:pt x="6001"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549;p94"/>
            <p:cNvSpPr/>
            <p:nvPr/>
          </p:nvSpPr>
          <p:spPr>
            <a:xfrm>
              <a:off x="3077967" y="1557965"/>
              <a:ext cx="12169" cy="12551"/>
            </a:xfrm>
            <a:custGeom>
              <a:avLst/>
              <a:gdLst/>
              <a:ahLst/>
              <a:cxnLst/>
              <a:rect l="l" t="t" r="r" b="b"/>
              <a:pathLst>
                <a:path w="382" h="394" extrusionOk="0">
                  <a:moveTo>
                    <a:pt x="191" y="0"/>
                  </a:moveTo>
                  <a:cubicBezTo>
                    <a:pt x="84" y="0"/>
                    <a:pt x="1" y="95"/>
                    <a:pt x="1" y="191"/>
                  </a:cubicBezTo>
                  <a:cubicBezTo>
                    <a:pt x="1" y="298"/>
                    <a:pt x="84" y="393"/>
                    <a:pt x="191" y="393"/>
                  </a:cubicBezTo>
                  <a:cubicBezTo>
                    <a:pt x="298" y="393"/>
                    <a:pt x="382" y="298"/>
                    <a:pt x="382" y="191"/>
                  </a:cubicBezTo>
                  <a:cubicBezTo>
                    <a:pt x="382" y="95"/>
                    <a:pt x="298" y="0"/>
                    <a:pt x="191"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550;p94"/>
            <p:cNvSpPr/>
            <p:nvPr/>
          </p:nvSpPr>
          <p:spPr>
            <a:xfrm>
              <a:off x="3099978" y="1557965"/>
              <a:ext cx="12551" cy="12551"/>
            </a:xfrm>
            <a:custGeom>
              <a:avLst/>
              <a:gdLst/>
              <a:ahLst/>
              <a:cxnLst/>
              <a:rect l="l" t="t" r="r" b="b"/>
              <a:pathLst>
                <a:path w="394" h="394" extrusionOk="0">
                  <a:moveTo>
                    <a:pt x="203" y="0"/>
                  </a:moveTo>
                  <a:cubicBezTo>
                    <a:pt x="96" y="0"/>
                    <a:pt x="0" y="95"/>
                    <a:pt x="0" y="191"/>
                  </a:cubicBezTo>
                  <a:cubicBezTo>
                    <a:pt x="0" y="298"/>
                    <a:pt x="96" y="393"/>
                    <a:pt x="203" y="393"/>
                  </a:cubicBezTo>
                  <a:cubicBezTo>
                    <a:pt x="298" y="393"/>
                    <a:pt x="393" y="298"/>
                    <a:pt x="393" y="191"/>
                  </a:cubicBezTo>
                  <a:cubicBezTo>
                    <a:pt x="393" y="95"/>
                    <a:pt x="298" y="0"/>
                    <a:pt x="203"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551;p94"/>
            <p:cNvSpPr/>
            <p:nvPr/>
          </p:nvSpPr>
          <p:spPr>
            <a:xfrm>
              <a:off x="3122341" y="1557965"/>
              <a:ext cx="12551" cy="12551"/>
            </a:xfrm>
            <a:custGeom>
              <a:avLst/>
              <a:gdLst/>
              <a:ahLst/>
              <a:cxnLst/>
              <a:rect l="l" t="t" r="r" b="b"/>
              <a:pathLst>
                <a:path w="394" h="394" extrusionOk="0">
                  <a:moveTo>
                    <a:pt x="191" y="0"/>
                  </a:moveTo>
                  <a:cubicBezTo>
                    <a:pt x="96" y="0"/>
                    <a:pt x="1" y="95"/>
                    <a:pt x="1" y="191"/>
                  </a:cubicBezTo>
                  <a:cubicBezTo>
                    <a:pt x="1" y="298"/>
                    <a:pt x="96" y="393"/>
                    <a:pt x="191" y="393"/>
                  </a:cubicBezTo>
                  <a:cubicBezTo>
                    <a:pt x="298" y="393"/>
                    <a:pt x="394" y="298"/>
                    <a:pt x="394" y="191"/>
                  </a:cubicBezTo>
                  <a:cubicBezTo>
                    <a:pt x="394" y="95"/>
                    <a:pt x="298" y="0"/>
                    <a:pt x="191"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552;p94"/>
            <p:cNvSpPr/>
            <p:nvPr/>
          </p:nvSpPr>
          <p:spPr>
            <a:xfrm>
              <a:off x="3342331" y="1557965"/>
              <a:ext cx="79669" cy="12551"/>
            </a:xfrm>
            <a:custGeom>
              <a:avLst/>
              <a:gdLst/>
              <a:ahLst/>
              <a:cxnLst/>
              <a:rect l="l" t="t" r="r" b="b"/>
              <a:pathLst>
                <a:path w="2501" h="394" extrusionOk="0">
                  <a:moveTo>
                    <a:pt x="191" y="0"/>
                  </a:moveTo>
                  <a:cubicBezTo>
                    <a:pt x="84" y="0"/>
                    <a:pt x="0" y="95"/>
                    <a:pt x="0" y="191"/>
                  </a:cubicBezTo>
                  <a:cubicBezTo>
                    <a:pt x="0" y="298"/>
                    <a:pt x="96" y="393"/>
                    <a:pt x="191" y="393"/>
                  </a:cubicBezTo>
                  <a:lnTo>
                    <a:pt x="2310" y="393"/>
                  </a:lnTo>
                  <a:cubicBezTo>
                    <a:pt x="2417" y="393"/>
                    <a:pt x="2501" y="298"/>
                    <a:pt x="2501" y="191"/>
                  </a:cubicBezTo>
                  <a:cubicBezTo>
                    <a:pt x="2501" y="95"/>
                    <a:pt x="2417" y="0"/>
                    <a:pt x="2310"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553;p94"/>
            <p:cNvSpPr/>
            <p:nvPr/>
          </p:nvSpPr>
          <p:spPr>
            <a:xfrm>
              <a:off x="3306303" y="1557965"/>
              <a:ext cx="26949" cy="12551"/>
            </a:xfrm>
            <a:custGeom>
              <a:avLst/>
              <a:gdLst/>
              <a:ahLst/>
              <a:cxnLst/>
              <a:rect l="l" t="t" r="r" b="b"/>
              <a:pathLst>
                <a:path w="846" h="394" extrusionOk="0">
                  <a:moveTo>
                    <a:pt x="191" y="0"/>
                  </a:moveTo>
                  <a:cubicBezTo>
                    <a:pt x="96" y="0"/>
                    <a:pt x="0" y="95"/>
                    <a:pt x="0" y="191"/>
                  </a:cubicBezTo>
                  <a:cubicBezTo>
                    <a:pt x="0" y="298"/>
                    <a:pt x="96" y="393"/>
                    <a:pt x="191" y="393"/>
                  </a:cubicBezTo>
                  <a:lnTo>
                    <a:pt x="655" y="393"/>
                  </a:lnTo>
                  <a:cubicBezTo>
                    <a:pt x="762" y="393"/>
                    <a:pt x="846" y="298"/>
                    <a:pt x="846" y="191"/>
                  </a:cubicBezTo>
                  <a:cubicBezTo>
                    <a:pt x="846" y="95"/>
                    <a:pt x="762" y="0"/>
                    <a:pt x="655"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554;p94"/>
            <p:cNvSpPr/>
            <p:nvPr/>
          </p:nvSpPr>
          <p:spPr>
            <a:xfrm>
              <a:off x="3165217" y="1622822"/>
              <a:ext cx="166888" cy="121750"/>
            </a:xfrm>
            <a:custGeom>
              <a:avLst/>
              <a:gdLst/>
              <a:ahLst/>
              <a:cxnLst/>
              <a:rect l="l" t="t" r="r" b="b"/>
              <a:pathLst>
                <a:path w="5239" h="3822" extrusionOk="0">
                  <a:moveTo>
                    <a:pt x="4048" y="381"/>
                  </a:moveTo>
                  <a:cubicBezTo>
                    <a:pt x="4489" y="381"/>
                    <a:pt x="4846" y="738"/>
                    <a:pt x="4846" y="1179"/>
                  </a:cubicBezTo>
                  <a:lnTo>
                    <a:pt x="4846" y="2655"/>
                  </a:lnTo>
                  <a:cubicBezTo>
                    <a:pt x="4846" y="3096"/>
                    <a:pt x="4489" y="3453"/>
                    <a:pt x="4048" y="3453"/>
                  </a:cubicBezTo>
                  <a:lnTo>
                    <a:pt x="1155" y="3453"/>
                  </a:lnTo>
                  <a:cubicBezTo>
                    <a:pt x="715" y="3453"/>
                    <a:pt x="357" y="3096"/>
                    <a:pt x="357" y="2655"/>
                  </a:cubicBezTo>
                  <a:lnTo>
                    <a:pt x="357" y="1179"/>
                  </a:lnTo>
                  <a:cubicBezTo>
                    <a:pt x="357" y="738"/>
                    <a:pt x="715" y="381"/>
                    <a:pt x="1155" y="381"/>
                  </a:cubicBezTo>
                  <a:close/>
                  <a:moveTo>
                    <a:pt x="1167" y="0"/>
                  </a:moveTo>
                  <a:cubicBezTo>
                    <a:pt x="512" y="0"/>
                    <a:pt x="0" y="536"/>
                    <a:pt x="0" y="1179"/>
                  </a:cubicBezTo>
                  <a:lnTo>
                    <a:pt x="0" y="2655"/>
                  </a:lnTo>
                  <a:cubicBezTo>
                    <a:pt x="0" y="3310"/>
                    <a:pt x="536" y="3822"/>
                    <a:pt x="1167" y="3822"/>
                  </a:cubicBezTo>
                  <a:lnTo>
                    <a:pt x="4060" y="3822"/>
                  </a:lnTo>
                  <a:cubicBezTo>
                    <a:pt x="4715" y="3822"/>
                    <a:pt x="5239" y="3286"/>
                    <a:pt x="5239" y="2655"/>
                  </a:cubicBezTo>
                  <a:lnTo>
                    <a:pt x="5239" y="1179"/>
                  </a:lnTo>
                  <a:cubicBezTo>
                    <a:pt x="5239" y="524"/>
                    <a:pt x="4703" y="0"/>
                    <a:pt x="4060"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555;p94"/>
            <p:cNvSpPr/>
            <p:nvPr/>
          </p:nvSpPr>
          <p:spPr>
            <a:xfrm>
              <a:off x="3222843" y="1657226"/>
              <a:ext cx="54281" cy="53612"/>
            </a:xfrm>
            <a:custGeom>
              <a:avLst/>
              <a:gdLst/>
              <a:ahLst/>
              <a:cxnLst/>
              <a:rect l="l" t="t" r="r" b="b"/>
              <a:pathLst>
                <a:path w="1704" h="1683" extrusionOk="0">
                  <a:moveTo>
                    <a:pt x="394" y="396"/>
                  </a:moveTo>
                  <a:lnTo>
                    <a:pt x="1287" y="849"/>
                  </a:lnTo>
                  <a:lnTo>
                    <a:pt x="394" y="1278"/>
                  </a:lnTo>
                  <a:lnTo>
                    <a:pt x="394" y="396"/>
                  </a:lnTo>
                  <a:close/>
                  <a:moveTo>
                    <a:pt x="358" y="0"/>
                  </a:moveTo>
                  <a:cubicBezTo>
                    <a:pt x="293" y="0"/>
                    <a:pt x="227" y="18"/>
                    <a:pt x="168" y="51"/>
                  </a:cubicBezTo>
                  <a:cubicBezTo>
                    <a:pt x="61" y="111"/>
                    <a:pt x="1" y="230"/>
                    <a:pt x="1" y="349"/>
                  </a:cubicBezTo>
                  <a:lnTo>
                    <a:pt x="1" y="1325"/>
                  </a:lnTo>
                  <a:cubicBezTo>
                    <a:pt x="1" y="1444"/>
                    <a:pt x="61" y="1563"/>
                    <a:pt x="168" y="1623"/>
                  </a:cubicBezTo>
                  <a:cubicBezTo>
                    <a:pt x="227" y="1647"/>
                    <a:pt x="287" y="1682"/>
                    <a:pt x="358" y="1682"/>
                  </a:cubicBezTo>
                  <a:cubicBezTo>
                    <a:pt x="418" y="1682"/>
                    <a:pt x="465" y="1659"/>
                    <a:pt x="513" y="1647"/>
                  </a:cubicBezTo>
                  <a:lnTo>
                    <a:pt x="1489" y="1170"/>
                  </a:lnTo>
                  <a:cubicBezTo>
                    <a:pt x="1608" y="1111"/>
                    <a:pt x="1680" y="992"/>
                    <a:pt x="1680" y="861"/>
                  </a:cubicBezTo>
                  <a:cubicBezTo>
                    <a:pt x="1704" y="706"/>
                    <a:pt x="1620" y="575"/>
                    <a:pt x="1489" y="516"/>
                  </a:cubicBezTo>
                  <a:lnTo>
                    <a:pt x="513" y="39"/>
                  </a:lnTo>
                  <a:cubicBezTo>
                    <a:pt x="465" y="12"/>
                    <a:pt x="412" y="0"/>
                    <a:pt x="358"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556;p94"/>
            <p:cNvSpPr/>
            <p:nvPr/>
          </p:nvSpPr>
          <p:spPr>
            <a:xfrm>
              <a:off x="3087459" y="1800700"/>
              <a:ext cx="160454" cy="12519"/>
            </a:xfrm>
            <a:custGeom>
              <a:avLst/>
              <a:gdLst/>
              <a:ahLst/>
              <a:cxnLst/>
              <a:rect l="l" t="t" r="r" b="b"/>
              <a:pathLst>
                <a:path w="5037" h="393" extrusionOk="0">
                  <a:moveTo>
                    <a:pt x="191" y="0"/>
                  </a:moveTo>
                  <a:cubicBezTo>
                    <a:pt x="84" y="0"/>
                    <a:pt x="0" y="95"/>
                    <a:pt x="0" y="191"/>
                  </a:cubicBezTo>
                  <a:cubicBezTo>
                    <a:pt x="0" y="298"/>
                    <a:pt x="84" y="393"/>
                    <a:pt x="191" y="393"/>
                  </a:cubicBezTo>
                  <a:lnTo>
                    <a:pt x="4846" y="393"/>
                  </a:lnTo>
                  <a:cubicBezTo>
                    <a:pt x="4953" y="393"/>
                    <a:pt x="5037" y="298"/>
                    <a:pt x="5037" y="191"/>
                  </a:cubicBezTo>
                  <a:cubicBezTo>
                    <a:pt x="5037" y="95"/>
                    <a:pt x="4953" y="0"/>
                    <a:pt x="4846"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557;p94"/>
            <p:cNvSpPr/>
            <p:nvPr/>
          </p:nvSpPr>
          <p:spPr>
            <a:xfrm>
              <a:off x="3368866" y="1800318"/>
              <a:ext cx="43673" cy="12169"/>
            </a:xfrm>
            <a:custGeom>
              <a:avLst/>
              <a:gdLst/>
              <a:ahLst/>
              <a:cxnLst/>
              <a:rect l="l" t="t" r="r" b="b"/>
              <a:pathLst>
                <a:path w="1371" h="382" extrusionOk="0">
                  <a:moveTo>
                    <a:pt x="191" y="0"/>
                  </a:moveTo>
                  <a:cubicBezTo>
                    <a:pt x="84" y="0"/>
                    <a:pt x="1" y="84"/>
                    <a:pt x="1" y="191"/>
                  </a:cubicBezTo>
                  <a:cubicBezTo>
                    <a:pt x="1" y="298"/>
                    <a:pt x="96" y="381"/>
                    <a:pt x="191" y="381"/>
                  </a:cubicBezTo>
                  <a:lnTo>
                    <a:pt x="1180" y="381"/>
                  </a:lnTo>
                  <a:cubicBezTo>
                    <a:pt x="1287" y="381"/>
                    <a:pt x="1370" y="298"/>
                    <a:pt x="1370" y="191"/>
                  </a:cubicBezTo>
                  <a:cubicBezTo>
                    <a:pt x="1370" y="84"/>
                    <a:pt x="1287" y="0"/>
                    <a:pt x="1180"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371266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1000"/>
                                        <p:tgtEl>
                                          <p:spTgt spid="40"/>
                                        </p:tgtEl>
                                      </p:cBhvr>
                                    </p:animEffect>
                                    <p:anim calcmode="lin" valueType="num">
                                      <p:cBhvr>
                                        <p:cTn id="14" dur="1000" fill="hold"/>
                                        <p:tgtEl>
                                          <p:spTgt spid="40"/>
                                        </p:tgtEl>
                                        <p:attrNameLst>
                                          <p:attrName>ppt_x</p:attrName>
                                        </p:attrNameLst>
                                      </p:cBhvr>
                                      <p:tavLst>
                                        <p:tav tm="0">
                                          <p:val>
                                            <p:strVal val="#ppt_x"/>
                                          </p:val>
                                        </p:tav>
                                        <p:tav tm="100000">
                                          <p:val>
                                            <p:strVal val="#ppt_x"/>
                                          </p:val>
                                        </p:tav>
                                      </p:tavLst>
                                    </p:anim>
                                    <p:anim calcmode="lin" valueType="num">
                                      <p:cBhvr>
                                        <p:cTn id="15" dur="1000" fill="hold"/>
                                        <p:tgtEl>
                                          <p:spTgt spid="4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grpSp>
        <p:nvGrpSpPr>
          <p:cNvPr id="17" name="Group 16">
            <a:extLst>
              <a:ext uri="{FF2B5EF4-FFF2-40B4-BE49-F238E27FC236}">
                <a16:creationId xmlns="" xmlns:a16="http://schemas.microsoft.com/office/drawing/2014/main" id="{9BCC0436-125A-18C3-70FA-59FB4C4EB068}"/>
              </a:ext>
            </a:extLst>
          </p:cNvPr>
          <p:cNvGrpSpPr/>
          <p:nvPr/>
        </p:nvGrpSpPr>
        <p:grpSpPr>
          <a:xfrm>
            <a:off x="805543" y="2416001"/>
            <a:ext cx="10611518" cy="2634194"/>
            <a:chOff x="1001486" y="1016000"/>
            <a:chExt cx="10218501" cy="3087915"/>
          </a:xfrm>
          <a:solidFill>
            <a:schemeClr val="accent1"/>
          </a:solidFill>
        </p:grpSpPr>
        <p:grpSp>
          <p:nvGrpSpPr>
            <p:cNvPr id="18" name="Group 17">
              <a:extLst>
                <a:ext uri="{FF2B5EF4-FFF2-40B4-BE49-F238E27FC236}">
                  <a16:creationId xmlns="" xmlns:a16="http://schemas.microsoft.com/office/drawing/2014/main" id="{B099205E-32B7-B8C5-0D38-D9FB4D50E022}"/>
                </a:ext>
              </a:extLst>
            </p:cNvPr>
            <p:cNvGrpSpPr/>
            <p:nvPr/>
          </p:nvGrpSpPr>
          <p:grpSpPr>
            <a:xfrm>
              <a:off x="8287659" y="1016000"/>
              <a:ext cx="2932328" cy="3087915"/>
              <a:chOff x="8287657" y="1016000"/>
              <a:chExt cx="2932328" cy="3087915"/>
            </a:xfrm>
            <a:grpFill/>
          </p:grpSpPr>
          <p:sp>
            <p:nvSpPr>
              <p:cNvPr id="24" name="Rounded Rectangle 1">
                <a:extLst>
                  <a:ext uri="{FF2B5EF4-FFF2-40B4-BE49-F238E27FC236}">
                    <a16:creationId xmlns="" xmlns:a16="http://schemas.microsoft.com/office/drawing/2014/main" id="{FF9CE7F3-3C6A-1F84-3041-BC2BD0CA4555}"/>
                  </a:ext>
                </a:extLst>
              </p:cNvPr>
              <p:cNvSpPr/>
              <p:nvPr/>
            </p:nvSpPr>
            <p:spPr>
              <a:xfrm>
                <a:off x="8287657" y="1016000"/>
                <a:ext cx="2902857" cy="1349829"/>
              </a:xfrm>
              <a:custGeom>
                <a:avLst/>
                <a:gdLst>
                  <a:gd name="connsiteX0" fmla="*/ 0 w 2902857"/>
                  <a:gd name="connsiteY0" fmla="*/ 224976 h 1349829"/>
                  <a:gd name="connsiteX1" fmla="*/ 224976 w 2902857"/>
                  <a:gd name="connsiteY1" fmla="*/ 0 h 1349829"/>
                  <a:gd name="connsiteX2" fmla="*/ 740086 w 2902857"/>
                  <a:gd name="connsiteY2" fmla="*/ 0 h 1349829"/>
                  <a:gd name="connsiteX3" fmla="*/ 1181609 w 2902857"/>
                  <a:gd name="connsiteY3" fmla="*/ 0 h 1349829"/>
                  <a:gd name="connsiteX4" fmla="*/ 1598603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236358 w 2902857"/>
                  <a:gd name="connsiteY11" fmla="*/ 1349829 h 1349829"/>
                  <a:gd name="connsiteX12" fmla="*/ 1770306 w 2902857"/>
                  <a:gd name="connsiteY12" fmla="*/ 1349829 h 1349829"/>
                  <a:gd name="connsiteX13" fmla="*/ 1279725 w 2902857"/>
                  <a:gd name="connsiteY13" fmla="*/ 1349829 h 1349829"/>
                  <a:gd name="connsiteX14" fmla="*/ 838202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65916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545" y="99307"/>
                      <a:pt x="82449" y="6767"/>
                      <a:pt x="224976" y="0"/>
                    </a:cubicBezTo>
                    <a:cubicBezTo>
                      <a:pt x="345248" y="-7435"/>
                      <a:pt x="620939" y="60594"/>
                      <a:pt x="740086" y="0"/>
                    </a:cubicBezTo>
                    <a:cubicBezTo>
                      <a:pt x="859233" y="-60594"/>
                      <a:pt x="977262" y="5661"/>
                      <a:pt x="1181609" y="0"/>
                    </a:cubicBezTo>
                    <a:cubicBezTo>
                      <a:pt x="1385956" y="-5661"/>
                      <a:pt x="1402844" y="15222"/>
                      <a:pt x="1598603" y="0"/>
                    </a:cubicBezTo>
                    <a:cubicBezTo>
                      <a:pt x="1794362" y="-15222"/>
                      <a:pt x="1826469" y="46462"/>
                      <a:pt x="2015597" y="0"/>
                    </a:cubicBezTo>
                    <a:cubicBezTo>
                      <a:pt x="2204725" y="-46462"/>
                      <a:pt x="2471962" y="59102"/>
                      <a:pt x="2677881" y="0"/>
                    </a:cubicBezTo>
                    <a:cubicBezTo>
                      <a:pt x="2802879" y="-2934"/>
                      <a:pt x="2888056" y="92085"/>
                      <a:pt x="2902857" y="224976"/>
                    </a:cubicBezTo>
                    <a:cubicBezTo>
                      <a:pt x="2950425" y="393501"/>
                      <a:pt x="2867134" y="507131"/>
                      <a:pt x="2902857" y="647918"/>
                    </a:cubicBezTo>
                    <a:cubicBezTo>
                      <a:pt x="2938580" y="788705"/>
                      <a:pt x="2885154" y="1017373"/>
                      <a:pt x="2902857" y="1124853"/>
                    </a:cubicBezTo>
                    <a:cubicBezTo>
                      <a:pt x="2902007" y="1242959"/>
                      <a:pt x="2773897" y="1348928"/>
                      <a:pt x="2677881" y="1349829"/>
                    </a:cubicBezTo>
                    <a:cubicBezTo>
                      <a:pt x="2510929" y="1402383"/>
                      <a:pt x="2436221" y="1334949"/>
                      <a:pt x="2236358" y="1349829"/>
                    </a:cubicBezTo>
                    <a:cubicBezTo>
                      <a:pt x="2036495" y="1364709"/>
                      <a:pt x="1880204" y="1323832"/>
                      <a:pt x="1770306" y="1349829"/>
                    </a:cubicBezTo>
                    <a:cubicBezTo>
                      <a:pt x="1660408" y="1375826"/>
                      <a:pt x="1507460" y="1347098"/>
                      <a:pt x="1279725" y="1349829"/>
                    </a:cubicBezTo>
                    <a:cubicBezTo>
                      <a:pt x="1051990" y="1352560"/>
                      <a:pt x="967128" y="1330417"/>
                      <a:pt x="838202" y="1349829"/>
                    </a:cubicBezTo>
                    <a:cubicBezTo>
                      <a:pt x="709276" y="1369241"/>
                      <a:pt x="404698" y="1322901"/>
                      <a:pt x="224976" y="1349829"/>
                    </a:cubicBezTo>
                    <a:cubicBezTo>
                      <a:pt x="107498" y="1325011"/>
                      <a:pt x="-4915" y="1215172"/>
                      <a:pt x="0" y="1124853"/>
                    </a:cubicBezTo>
                    <a:cubicBezTo>
                      <a:pt x="-37601" y="1009001"/>
                      <a:pt x="22860" y="818103"/>
                      <a:pt x="0" y="665916"/>
                    </a:cubicBezTo>
                    <a:cubicBezTo>
                      <a:pt x="-22860" y="513729"/>
                      <a:pt x="14969" y="384765"/>
                      <a:pt x="0" y="224976"/>
                    </a:cubicBezTo>
                    <a:close/>
                  </a:path>
                  <a:path w="2902857" h="1349829" stroke="0" extrusionOk="0">
                    <a:moveTo>
                      <a:pt x="0" y="224976"/>
                    </a:moveTo>
                    <a:cubicBezTo>
                      <a:pt x="1020" y="116013"/>
                      <a:pt x="133144" y="-6077"/>
                      <a:pt x="224976" y="0"/>
                    </a:cubicBezTo>
                    <a:cubicBezTo>
                      <a:pt x="465904" y="-47912"/>
                      <a:pt x="633071" y="60458"/>
                      <a:pt x="764615" y="0"/>
                    </a:cubicBezTo>
                    <a:cubicBezTo>
                      <a:pt x="896159" y="-60458"/>
                      <a:pt x="1053245" y="14783"/>
                      <a:pt x="1230667" y="0"/>
                    </a:cubicBezTo>
                    <a:cubicBezTo>
                      <a:pt x="1408089" y="-14783"/>
                      <a:pt x="1543622" y="2537"/>
                      <a:pt x="1696719" y="0"/>
                    </a:cubicBezTo>
                    <a:cubicBezTo>
                      <a:pt x="1849816" y="-2537"/>
                      <a:pt x="1934811" y="3694"/>
                      <a:pt x="2113713" y="0"/>
                    </a:cubicBezTo>
                    <a:cubicBezTo>
                      <a:pt x="2292615" y="-3694"/>
                      <a:pt x="2515835" y="60271"/>
                      <a:pt x="2677881" y="0"/>
                    </a:cubicBezTo>
                    <a:cubicBezTo>
                      <a:pt x="2804925" y="-503"/>
                      <a:pt x="2902685" y="105447"/>
                      <a:pt x="2902857" y="224976"/>
                    </a:cubicBezTo>
                    <a:cubicBezTo>
                      <a:pt x="2942461" y="364751"/>
                      <a:pt x="2868193" y="575010"/>
                      <a:pt x="2902857" y="692912"/>
                    </a:cubicBezTo>
                    <a:cubicBezTo>
                      <a:pt x="2937521" y="810814"/>
                      <a:pt x="2855391" y="1011001"/>
                      <a:pt x="2902857" y="1124853"/>
                    </a:cubicBezTo>
                    <a:cubicBezTo>
                      <a:pt x="2897860" y="1272215"/>
                      <a:pt x="2777906" y="1356335"/>
                      <a:pt x="2677881" y="1349829"/>
                    </a:cubicBezTo>
                    <a:cubicBezTo>
                      <a:pt x="2535294" y="1350764"/>
                      <a:pt x="2267994" y="1290665"/>
                      <a:pt x="2162771" y="1349829"/>
                    </a:cubicBezTo>
                    <a:cubicBezTo>
                      <a:pt x="2057548" y="1408993"/>
                      <a:pt x="1863672" y="1318296"/>
                      <a:pt x="1647661" y="1349829"/>
                    </a:cubicBezTo>
                    <a:cubicBezTo>
                      <a:pt x="1431650" y="1381362"/>
                      <a:pt x="1332483" y="1323146"/>
                      <a:pt x="1206138" y="1349829"/>
                    </a:cubicBezTo>
                    <a:cubicBezTo>
                      <a:pt x="1079793" y="1376512"/>
                      <a:pt x="871515" y="1333104"/>
                      <a:pt x="715557" y="1349829"/>
                    </a:cubicBezTo>
                    <a:cubicBezTo>
                      <a:pt x="559599" y="1366554"/>
                      <a:pt x="373346" y="1326315"/>
                      <a:pt x="224976" y="1349829"/>
                    </a:cubicBezTo>
                    <a:cubicBezTo>
                      <a:pt x="95078" y="1343234"/>
                      <a:pt x="21089" y="1237660"/>
                      <a:pt x="0" y="1124853"/>
                    </a:cubicBezTo>
                    <a:cubicBezTo>
                      <a:pt x="-45636" y="996842"/>
                      <a:pt x="49062" y="791080"/>
                      <a:pt x="0" y="692912"/>
                    </a:cubicBezTo>
                    <a:cubicBezTo>
                      <a:pt x="-49062" y="594744"/>
                      <a:pt x="24134" y="33510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324994288">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تزود المتعلم بمعلومات عن نتائج عمله.</a:t>
                </a:r>
              </a:p>
            </p:txBody>
          </p:sp>
          <p:sp>
            <p:nvSpPr>
              <p:cNvPr id="25" name="Rounded Rectangle 2">
                <a:extLst>
                  <a:ext uri="{FF2B5EF4-FFF2-40B4-BE49-F238E27FC236}">
                    <a16:creationId xmlns="" xmlns:a16="http://schemas.microsoft.com/office/drawing/2014/main" id="{8A403DF2-8C8C-B1FA-CC98-8B8A4B5042FE}"/>
                  </a:ext>
                </a:extLst>
              </p:cNvPr>
              <p:cNvSpPr/>
              <p:nvPr/>
            </p:nvSpPr>
            <p:spPr>
              <a:xfrm>
                <a:off x="8317128" y="2754086"/>
                <a:ext cx="2902857" cy="1349829"/>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 xmlns:ask="http://schemas.microsoft.com/office/drawing/2018/sketchyshape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تساعد على النهوض بدافعية المتعلم.</a:t>
                </a:r>
              </a:p>
            </p:txBody>
          </p:sp>
        </p:grpSp>
        <p:grpSp>
          <p:nvGrpSpPr>
            <p:cNvPr id="19" name="Group 18">
              <a:extLst>
                <a:ext uri="{FF2B5EF4-FFF2-40B4-BE49-F238E27FC236}">
                  <a16:creationId xmlns="" xmlns:a16="http://schemas.microsoft.com/office/drawing/2014/main" id="{FF84B83D-6CC7-AA49-DB08-3714C02456E8}"/>
                </a:ext>
              </a:extLst>
            </p:cNvPr>
            <p:cNvGrpSpPr/>
            <p:nvPr/>
          </p:nvGrpSpPr>
          <p:grpSpPr>
            <a:xfrm>
              <a:off x="4644572" y="1016000"/>
              <a:ext cx="2902857" cy="3087915"/>
              <a:chOff x="4677229" y="1016000"/>
              <a:chExt cx="2902857" cy="3087915"/>
            </a:xfrm>
            <a:grpFill/>
          </p:grpSpPr>
          <p:sp>
            <p:nvSpPr>
              <p:cNvPr id="22" name="Rounded Rectangle 4">
                <a:extLst>
                  <a:ext uri="{FF2B5EF4-FFF2-40B4-BE49-F238E27FC236}">
                    <a16:creationId xmlns="" xmlns:a16="http://schemas.microsoft.com/office/drawing/2014/main" id="{03F78645-3178-AEBC-5BB4-31B467271500}"/>
                  </a:ext>
                </a:extLst>
              </p:cNvPr>
              <p:cNvSpPr/>
              <p:nvPr/>
            </p:nvSpPr>
            <p:spPr>
              <a:xfrm>
                <a:off x="4677229"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181609 w 2902857"/>
                  <a:gd name="connsiteY3" fmla="*/ 0 h 1349829"/>
                  <a:gd name="connsiteX4" fmla="*/ 1721248 w 2902857"/>
                  <a:gd name="connsiteY4" fmla="*/ 0 h 1349829"/>
                  <a:gd name="connsiteX5" fmla="*/ 2260887 w 2902857"/>
                  <a:gd name="connsiteY5" fmla="*/ 0 h 1349829"/>
                  <a:gd name="connsiteX6" fmla="*/ 2677881 w 2902857"/>
                  <a:gd name="connsiteY6" fmla="*/ 0 h 1349829"/>
                  <a:gd name="connsiteX7" fmla="*/ 2902857 w 2902857"/>
                  <a:gd name="connsiteY7" fmla="*/ 224976 h 1349829"/>
                  <a:gd name="connsiteX8" fmla="*/ 2902857 w 2902857"/>
                  <a:gd name="connsiteY8" fmla="*/ 674915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745777 w 2902857"/>
                  <a:gd name="connsiteY12" fmla="*/ 1349829 h 1349829"/>
                  <a:gd name="connsiteX13" fmla="*/ 1304254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07" y="67534"/>
                      <a:pt x="106103" y="25645"/>
                      <a:pt x="224976" y="0"/>
                    </a:cubicBezTo>
                    <a:cubicBezTo>
                      <a:pt x="313167" y="-30039"/>
                      <a:pt x="551943" y="20406"/>
                      <a:pt x="641970" y="0"/>
                    </a:cubicBezTo>
                    <a:cubicBezTo>
                      <a:pt x="731997" y="-20406"/>
                      <a:pt x="919793" y="14700"/>
                      <a:pt x="1181609" y="0"/>
                    </a:cubicBezTo>
                    <a:cubicBezTo>
                      <a:pt x="1443425" y="-14700"/>
                      <a:pt x="1497007" y="24103"/>
                      <a:pt x="1721248" y="0"/>
                    </a:cubicBezTo>
                    <a:cubicBezTo>
                      <a:pt x="1945489" y="-24103"/>
                      <a:pt x="2092724" y="55017"/>
                      <a:pt x="2260887" y="0"/>
                    </a:cubicBezTo>
                    <a:cubicBezTo>
                      <a:pt x="2429050" y="-55017"/>
                      <a:pt x="2587287" y="43622"/>
                      <a:pt x="2677881" y="0"/>
                    </a:cubicBezTo>
                    <a:cubicBezTo>
                      <a:pt x="2796158" y="25088"/>
                      <a:pt x="2895497" y="93113"/>
                      <a:pt x="2902857" y="224976"/>
                    </a:cubicBezTo>
                    <a:cubicBezTo>
                      <a:pt x="2909434" y="340944"/>
                      <a:pt x="2890724" y="484610"/>
                      <a:pt x="2902857" y="674915"/>
                    </a:cubicBezTo>
                    <a:cubicBezTo>
                      <a:pt x="2914990" y="865220"/>
                      <a:pt x="2885472" y="1011674"/>
                      <a:pt x="2902857" y="1124853"/>
                    </a:cubicBezTo>
                    <a:cubicBezTo>
                      <a:pt x="2901179" y="1256559"/>
                      <a:pt x="2813586" y="1359045"/>
                      <a:pt x="2677881" y="1349829"/>
                    </a:cubicBezTo>
                    <a:cubicBezTo>
                      <a:pt x="2514579" y="1350732"/>
                      <a:pt x="2422220" y="1337021"/>
                      <a:pt x="2260887" y="1349829"/>
                    </a:cubicBezTo>
                    <a:cubicBezTo>
                      <a:pt x="2099554" y="1362637"/>
                      <a:pt x="1894918" y="1341888"/>
                      <a:pt x="1745777" y="1349829"/>
                    </a:cubicBezTo>
                    <a:cubicBezTo>
                      <a:pt x="1596636" y="1357770"/>
                      <a:pt x="1455047" y="1302695"/>
                      <a:pt x="1304254" y="1349829"/>
                    </a:cubicBezTo>
                    <a:cubicBezTo>
                      <a:pt x="1153461" y="1396963"/>
                      <a:pt x="1018904" y="1345495"/>
                      <a:pt x="789144" y="1349829"/>
                    </a:cubicBezTo>
                    <a:cubicBezTo>
                      <a:pt x="559384" y="1354163"/>
                      <a:pt x="475246" y="1336858"/>
                      <a:pt x="224976" y="1349829"/>
                    </a:cubicBezTo>
                    <a:cubicBezTo>
                      <a:pt x="83317" y="1373079"/>
                      <a:pt x="-14737" y="1270764"/>
                      <a:pt x="0" y="1124853"/>
                    </a:cubicBezTo>
                    <a:cubicBezTo>
                      <a:pt x="-26421" y="949065"/>
                      <a:pt x="3051" y="875898"/>
                      <a:pt x="0" y="683913"/>
                    </a:cubicBezTo>
                    <a:cubicBezTo>
                      <a:pt x="-3051" y="491928"/>
                      <a:pt x="31396" y="390489"/>
                      <a:pt x="0" y="224976"/>
                    </a:cubicBezTo>
                    <a:close/>
                  </a:path>
                  <a:path w="2902857" h="1349829" stroke="0" extrusionOk="0">
                    <a:moveTo>
                      <a:pt x="0" y="224976"/>
                    </a:moveTo>
                    <a:cubicBezTo>
                      <a:pt x="14616" y="88980"/>
                      <a:pt x="104739" y="1446"/>
                      <a:pt x="224976" y="0"/>
                    </a:cubicBezTo>
                    <a:cubicBezTo>
                      <a:pt x="399996" y="-51954"/>
                      <a:pt x="538867" y="2033"/>
                      <a:pt x="740086" y="0"/>
                    </a:cubicBezTo>
                    <a:cubicBezTo>
                      <a:pt x="941305" y="-2033"/>
                      <a:pt x="1069655" y="12939"/>
                      <a:pt x="1181609" y="0"/>
                    </a:cubicBezTo>
                    <a:cubicBezTo>
                      <a:pt x="1293563" y="-12939"/>
                      <a:pt x="1447381" y="20778"/>
                      <a:pt x="1623132" y="0"/>
                    </a:cubicBezTo>
                    <a:cubicBezTo>
                      <a:pt x="1798883" y="-20778"/>
                      <a:pt x="1913501" y="45191"/>
                      <a:pt x="2089184" y="0"/>
                    </a:cubicBezTo>
                    <a:cubicBezTo>
                      <a:pt x="2264867" y="-45191"/>
                      <a:pt x="2517629" y="11252"/>
                      <a:pt x="2677881" y="0"/>
                    </a:cubicBezTo>
                    <a:cubicBezTo>
                      <a:pt x="2816868" y="-10405"/>
                      <a:pt x="2903428" y="107580"/>
                      <a:pt x="2902857" y="224976"/>
                    </a:cubicBezTo>
                    <a:cubicBezTo>
                      <a:pt x="2932204" y="436297"/>
                      <a:pt x="2866795" y="530350"/>
                      <a:pt x="2902857" y="665916"/>
                    </a:cubicBezTo>
                    <a:cubicBezTo>
                      <a:pt x="2938919" y="801482"/>
                      <a:pt x="2901612" y="932992"/>
                      <a:pt x="2902857" y="1124853"/>
                    </a:cubicBezTo>
                    <a:cubicBezTo>
                      <a:pt x="2908592" y="1273640"/>
                      <a:pt x="2805591" y="1351888"/>
                      <a:pt x="2677881" y="1349829"/>
                    </a:cubicBezTo>
                    <a:cubicBezTo>
                      <a:pt x="2529360" y="1360628"/>
                      <a:pt x="2395892" y="1300264"/>
                      <a:pt x="2162771" y="1349829"/>
                    </a:cubicBezTo>
                    <a:cubicBezTo>
                      <a:pt x="1929650" y="1399394"/>
                      <a:pt x="1874255" y="1319193"/>
                      <a:pt x="1696719" y="1349829"/>
                    </a:cubicBezTo>
                    <a:cubicBezTo>
                      <a:pt x="1519183" y="1380465"/>
                      <a:pt x="1431941" y="1345918"/>
                      <a:pt x="1255196" y="1349829"/>
                    </a:cubicBezTo>
                    <a:cubicBezTo>
                      <a:pt x="1078451" y="1353740"/>
                      <a:pt x="961661" y="1342959"/>
                      <a:pt x="838202" y="1349829"/>
                    </a:cubicBezTo>
                    <a:cubicBezTo>
                      <a:pt x="714743" y="1356699"/>
                      <a:pt x="490586" y="1288163"/>
                      <a:pt x="224976" y="1349829"/>
                    </a:cubicBezTo>
                    <a:cubicBezTo>
                      <a:pt x="110356" y="1365908"/>
                      <a:pt x="-6363" y="1224182"/>
                      <a:pt x="0" y="1124853"/>
                    </a:cubicBezTo>
                    <a:cubicBezTo>
                      <a:pt x="-11251" y="950376"/>
                      <a:pt x="25440" y="885455"/>
                      <a:pt x="0" y="683913"/>
                    </a:cubicBezTo>
                    <a:cubicBezTo>
                      <a:pt x="-25440" y="482371"/>
                      <a:pt x="30813" y="361376"/>
                      <a:pt x="0" y="224976"/>
                    </a:cubicBezTo>
                    <a:close/>
                  </a:path>
                </a:pathLst>
              </a:custGeom>
              <a:solidFill>
                <a:schemeClr val="accent2"/>
              </a:solidFill>
              <a:ln w="22225" cap="rnd" cmpd="thickThin">
                <a:solidFill>
                  <a:schemeClr val="accent2"/>
                </a:solidFill>
                <a:round/>
                <a:extLst>
                  <a:ext uri="{C807C97D-BFC1-408E-A445-0C87EB9F89A2}">
                    <ask:lineSketchStyleProps xmlns="" xmlns:ask="http://schemas.microsoft.com/office/drawing/2018/sketchyshapes" sd="1169963871">
                      <a:prstGeom prst="roundRect">
                        <a:avLst/>
                      </a:prstGeom>
                      <ask:type>
                        <ask:lineSketchScribble/>
                      </ask:type>
                    </ask:lineSketchStyleProps>
                  </a:ext>
                </a:extLst>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تصحيح الأخطاء.</a:t>
                </a:r>
              </a:p>
            </p:txBody>
          </p:sp>
          <p:sp>
            <p:nvSpPr>
              <p:cNvPr id="23" name="Rounded Rectangle 5">
                <a:extLst>
                  <a:ext uri="{FF2B5EF4-FFF2-40B4-BE49-F238E27FC236}">
                    <a16:creationId xmlns="" xmlns:a16="http://schemas.microsoft.com/office/drawing/2014/main" id="{67910E62-C277-D3FE-7826-E6390CABD66E}"/>
                  </a:ext>
                </a:extLst>
              </p:cNvPr>
              <p:cNvSpPr/>
              <p:nvPr/>
            </p:nvSpPr>
            <p:spPr>
              <a:xfrm>
                <a:off x="4677229" y="2754086"/>
                <a:ext cx="2902857" cy="1349829"/>
              </a:xfrm>
              <a:custGeom>
                <a:avLst/>
                <a:gdLst>
                  <a:gd name="connsiteX0" fmla="*/ 0 w 2902857"/>
                  <a:gd name="connsiteY0" fmla="*/ 224976 h 1349829"/>
                  <a:gd name="connsiteX1" fmla="*/ 224976 w 2902857"/>
                  <a:gd name="connsiteY1" fmla="*/ 0 h 1349829"/>
                  <a:gd name="connsiteX2" fmla="*/ 764615 w 2902857"/>
                  <a:gd name="connsiteY2" fmla="*/ 0 h 1349829"/>
                  <a:gd name="connsiteX3" fmla="*/ 1255196 w 2902857"/>
                  <a:gd name="connsiteY3" fmla="*/ 0 h 1349829"/>
                  <a:gd name="connsiteX4" fmla="*/ 1721248 w 2902857"/>
                  <a:gd name="connsiteY4" fmla="*/ 0 h 1349829"/>
                  <a:gd name="connsiteX5" fmla="*/ 2211829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162771 w 2902857"/>
                  <a:gd name="connsiteY11" fmla="*/ 1349829 h 1349829"/>
                  <a:gd name="connsiteX12" fmla="*/ 1672190 w 2902857"/>
                  <a:gd name="connsiteY12" fmla="*/ 1349829 h 1349829"/>
                  <a:gd name="connsiteX13" fmla="*/ 1230667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1681" y="104739"/>
                      <a:pt x="116308" y="2473"/>
                      <a:pt x="224976" y="0"/>
                    </a:cubicBezTo>
                    <a:cubicBezTo>
                      <a:pt x="341291" y="-33859"/>
                      <a:pt x="651908" y="56550"/>
                      <a:pt x="764615" y="0"/>
                    </a:cubicBezTo>
                    <a:cubicBezTo>
                      <a:pt x="877322" y="-56550"/>
                      <a:pt x="1064487" y="1045"/>
                      <a:pt x="1255196" y="0"/>
                    </a:cubicBezTo>
                    <a:cubicBezTo>
                      <a:pt x="1445905" y="-1045"/>
                      <a:pt x="1603223" y="31387"/>
                      <a:pt x="1721248" y="0"/>
                    </a:cubicBezTo>
                    <a:cubicBezTo>
                      <a:pt x="1839273" y="-31387"/>
                      <a:pt x="2074232" y="9063"/>
                      <a:pt x="2211829" y="0"/>
                    </a:cubicBezTo>
                    <a:cubicBezTo>
                      <a:pt x="2349426" y="-9063"/>
                      <a:pt x="2506238" y="55112"/>
                      <a:pt x="2677881" y="0"/>
                    </a:cubicBezTo>
                    <a:cubicBezTo>
                      <a:pt x="2806554" y="-35380"/>
                      <a:pt x="2894733" y="110435"/>
                      <a:pt x="2902857" y="224976"/>
                    </a:cubicBezTo>
                    <a:cubicBezTo>
                      <a:pt x="2933158" y="368048"/>
                      <a:pt x="2874260" y="502699"/>
                      <a:pt x="2902857" y="647918"/>
                    </a:cubicBezTo>
                    <a:cubicBezTo>
                      <a:pt x="2931454" y="793137"/>
                      <a:pt x="2879042" y="930457"/>
                      <a:pt x="2902857" y="1124853"/>
                    </a:cubicBezTo>
                    <a:cubicBezTo>
                      <a:pt x="2884105" y="1255710"/>
                      <a:pt x="2807884" y="1345646"/>
                      <a:pt x="2677881" y="1349829"/>
                    </a:cubicBezTo>
                    <a:cubicBezTo>
                      <a:pt x="2514025" y="1393970"/>
                      <a:pt x="2378110" y="1331949"/>
                      <a:pt x="2162771" y="1349829"/>
                    </a:cubicBezTo>
                    <a:cubicBezTo>
                      <a:pt x="1947432" y="1367709"/>
                      <a:pt x="1887700" y="1299102"/>
                      <a:pt x="1672190" y="1349829"/>
                    </a:cubicBezTo>
                    <a:cubicBezTo>
                      <a:pt x="1456680" y="1400556"/>
                      <a:pt x="1439790" y="1317874"/>
                      <a:pt x="1230667" y="1349829"/>
                    </a:cubicBezTo>
                    <a:cubicBezTo>
                      <a:pt x="1021544" y="1381784"/>
                      <a:pt x="972919" y="1301684"/>
                      <a:pt x="789144" y="1349829"/>
                    </a:cubicBezTo>
                    <a:cubicBezTo>
                      <a:pt x="605369" y="1397974"/>
                      <a:pt x="412583" y="1309113"/>
                      <a:pt x="224976" y="1349829"/>
                    </a:cubicBezTo>
                    <a:cubicBezTo>
                      <a:pt x="118681" y="1327562"/>
                      <a:pt x="-3116" y="1250546"/>
                      <a:pt x="0" y="1124853"/>
                    </a:cubicBezTo>
                    <a:cubicBezTo>
                      <a:pt x="-46287" y="1028087"/>
                      <a:pt x="48051" y="780294"/>
                      <a:pt x="0" y="683913"/>
                    </a:cubicBezTo>
                    <a:cubicBezTo>
                      <a:pt x="-48051" y="587532"/>
                      <a:pt x="53191" y="356609"/>
                      <a:pt x="0" y="224976"/>
                    </a:cubicBezTo>
                    <a:close/>
                  </a:path>
                  <a:path w="2902857" h="1349829" stroke="0" extrusionOk="0">
                    <a:moveTo>
                      <a:pt x="0" y="224976"/>
                    </a:moveTo>
                    <a:cubicBezTo>
                      <a:pt x="-9283" y="93666"/>
                      <a:pt x="79730" y="-11847"/>
                      <a:pt x="224976" y="0"/>
                    </a:cubicBezTo>
                    <a:cubicBezTo>
                      <a:pt x="475346" y="-625"/>
                      <a:pt x="557970" y="26569"/>
                      <a:pt x="740086" y="0"/>
                    </a:cubicBezTo>
                    <a:cubicBezTo>
                      <a:pt x="922202" y="-26569"/>
                      <a:pt x="1022886" y="55673"/>
                      <a:pt x="1230667" y="0"/>
                    </a:cubicBezTo>
                    <a:cubicBezTo>
                      <a:pt x="1438448" y="-55673"/>
                      <a:pt x="1582768" y="17548"/>
                      <a:pt x="1770306" y="0"/>
                    </a:cubicBezTo>
                    <a:cubicBezTo>
                      <a:pt x="1957844" y="-17548"/>
                      <a:pt x="2459823" y="76514"/>
                      <a:pt x="2677881" y="0"/>
                    </a:cubicBezTo>
                    <a:cubicBezTo>
                      <a:pt x="2787430" y="9047"/>
                      <a:pt x="2890289" y="73041"/>
                      <a:pt x="2902857" y="224976"/>
                    </a:cubicBezTo>
                    <a:cubicBezTo>
                      <a:pt x="2947468" y="401172"/>
                      <a:pt x="2859613" y="468875"/>
                      <a:pt x="2902857" y="674915"/>
                    </a:cubicBezTo>
                    <a:cubicBezTo>
                      <a:pt x="2946101" y="880955"/>
                      <a:pt x="2880910" y="1027636"/>
                      <a:pt x="2902857" y="1124853"/>
                    </a:cubicBezTo>
                    <a:cubicBezTo>
                      <a:pt x="2910301" y="1259634"/>
                      <a:pt x="2802075" y="1357363"/>
                      <a:pt x="2677881" y="1349829"/>
                    </a:cubicBezTo>
                    <a:cubicBezTo>
                      <a:pt x="2577935" y="1395611"/>
                      <a:pt x="2400829" y="1317139"/>
                      <a:pt x="2236358" y="1349829"/>
                    </a:cubicBezTo>
                    <a:cubicBezTo>
                      <a:pt x="2071887" y="1382519"/>
                      <a:pt x="1932452" y="1327255"/>
                      <a:pt x="1794835" y="1349829"/>
                    </a:cubicBezTo>
                    <a:cubicBezTo>
                      <a:pt x="1657218" y="1372403"/>
                      <a:pt x="1431247" y="1303283"/>
                      <a:pt x="1328783" y="1349829"/>
                    </a:cubicBezTo>
                    <a:cubicBezTo>
                      <a:pt x="1226319" y="1396375"/>
                      <a:pt x="1014477" y="1340548"/>
                      <a:pt x="789144" y="1349829"/>
                    </a:cubicBezTo>
                    <a:cubicBezTo>
                      <a:pt x="563811" y="1359110"/>
                      <a:pt x="347405" y="1284449"/>
                      <a:pt x="224976" y="1349829"/>
                    </a:cubicBezTo>
                    <a:cubicBezTo>
                      <a:pt x="124222" y="1368604"/>
                      <a:pt x="-22339" y="1254372"/>
                      <a:pt x="0" y="1124853"/>
                    </a:cubicBezTo>
                    <a:cubicBezTo>
                      <a:pt x="-47256" y="918690"/>
                      <a:pt x="46101" y="899051"/>
                      <a:pt x="0" y="692912"/>
                    </a:cubicBezTo>
                    <a:cubicBezTo>
                      <a:pt x="-46101" y="486773"/>
                      <a:pt x="27012" y="41095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1389096623">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dirty="0">
                    <a:solidFill>
                      <a:schemeClr val="bg1"/>
                    </a:solidFill>
                    <a:latin typeface="Arial" panose="020B0604020202020204" pitchFamily="34" charset="0"/>
                    <a:cs typeface="Arial" panose="020B0604020202020204" pitchFamily="34" charset="0"/>
                  </a:rPr>
                  <a:t>تعزيز السلوك وتثبيته.</a:t>
                </a:r>
              </a:p>
            </p:txBody>
          </p:sp>
        </p:grpSp>
        <p:sp>
          <p:nvSpPr>
            <p:cNvPr id="21" name="Rounded Rectangle 7">
              <a:extLst>
                <a:ext uri="{FF2B5EF4-FFF2-40B4-BE49-F238E27FC236}">
                  <a16:creationId xmlns="" xmlns:a16="http://schemas.microsoft.com/office/drawing/2014/main" id="{7D93038C-62D0-7709-E09E-DC4483AA1301}"/>
                </a:ext>
              </a:extLst>
            </p:cNvPr>
            <p:cNvSpPr/>
            <p:nvPr/>
          </p:nvSpPr>
          <p:spPr>
            <a:xfrm>
              <a:off x="1001486"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058964 w 2902857"/>
                <a:gd name="connsiteY3" fmla="*/ 0 h 1349829"/>
                <a:gd name="connsiteX4" fmla="*/ 1549545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56917 h 1349829"/>
                <a:gd name="connsiteX9" fmla="*/ 2902857 w 2902857"/>
                <a:gd name="connsiteY9" fmla="*/ 1124853 h 1349829"/>
                <a:gd name="connsiteX10" fmla="*/ 2677881 w 2902857"/>
                <a:gd name="connsiteY10" fmla="*/ 1349829 h 1349829"/>
                <a:gd name="connsiteX11" fmla="*/ 2211829 w 2902857"/>
                <a:gd name="connsiteY11" fmla="*/ 1349829 h 1349829"/>
                <a:gd name="connsiteX12" fmla="*/ 1770306 w 2902857"/>
                <a:gd name="connsiteY12" fmla="*/ 1349829 h 1349829"/>
                <a:gd name="connsiteX13" fmla="*/ 1304254 w 2902857"/>
                <a:gd name="connsiteY13" fmla="*/ 1349829 h 1349829"/>
                <a:gd name="connsiteX14" fmla="*/ 813673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92912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26" y="92446"/>
                    <a:pt x="103652" y="3981"/>
                    <a:pt x="224976" y="0"/>
                  </a:cubicBezTo>
                  <a:cubicBezTo>
                    <a:pt x="431893" y="-29070"/>
                    <a:pt x="523681" y="35147"/>
                    <a:pt x="641970" y="0"/>
                  </a:cubicBezTo>
                  <a:cubicBezTo>
                    <a:pt x="760259" y="-35147"/>
                    <a:pt x="971577" y="7166"/>
                    <a:pt x="1058964" y="0"/>
                  </a:cubicBezTo>
                  <a:cubicBezTo>
                    <a:pt x="1146351" y="-7166"/>
                    <a:pt x="1312367" y="16586"/>
                    <a:pt x="1549545" y="0"/>
                  </a:cubicBezTo>
                  <a:cubicBezTo>
                    <a:pt x="1786723" y="-16586"/>
                    <a:pt x="1815832" y="44089"/>
                    <a:pt x="2015597" y="0"/>
                  </a:cubicBezTo>
                  <a:cubicBezTo>
                    <a:pt x="2215362" y="-44089"/>
                    <a:pt x="2367045" y="40426"/>
                    <a:pt x="2677881" y="0"/>
                  </a:cubicBezTo>
                  <a:cubicBezTo>
                    <a:pt x="2802805" y="-4741"/>
                    <a:pt x="2882888" y="118424"/>
                    <a:pt x="2902857" y="224976"/>
                  </a:cubicBezTo>
                  <a:cubicBezTo>
                    <a:pt x="2930184" y="382367"/>
                    <a:pt x="2857768" y="456064"/>
                    <a:pt x="2902857" y="656917"/>
                  </a:cubicBezTo>
                  <a:cubicBezTo>
                    <a:pt x="2947946" y="857770"/>
                    <a:pt x="2899595" y="990855"/>
                    <a:pt x="2902857" y="1124853"/>
                  </a:cubicBezTo>
                  <a:cubicBezTo>
                    <a:pt x="2880794" y="1223743"/>
                    <a:pt x="2803953" y="1346788"/>
                    <a:pt x="2677881" y="1349829"/>
                  </a:cubicBezTo>
                  <a:cubicBezTo>
                    <a:pt x="2465763" y="1373270"/>
                    <a:pt x="2371438" y="1318048"/>
                    <a:pt x="2211829" y="1349829"/>
                  </a:cubicBezTo>
                  <a:cubicBezTo>
                    <a:pt x="2052220" y="1381610"/>
                    <a:pt x="1985113" y="1333719"/>
                    <a:pt x="1770306" y="1349829"/>
                  </a:cubicBezTo>
                  <a:cubicBezTo>
                    <a:pt x="1555499" y="1365939"/>
                    <a:pt x="1421506" y="1302739"/>
                    <a:pt x="1304254" y="1349829"/>
                  </a:cubicBezTo>
                  <a:cubicBezTo>
                    <a:pt x="1187002" y="1396919"/>
                    <a:pt x="1052727" y="1293517"/>
                    <a:pt x="813673" y="1349829"/>
                  </a:cubicBezTo>
                  <a:cubicBezTo>
                    <a:pt x="574619" y="1406141"/>
                    <a:pt x="458632" y="1336482"/>
                    <a:pt x="224976" y="1349829"/>
                  </a:cubicBezTo>
                  <a:cubicBezTo>
                    <a:pt x="110361" y="1332772"/>
                    <a:pt x="9865" y="1218351"/>
                    <a:pt x="0" y="1124853"/>
                  </a:cubicBezTo>
                  <a:cubicBezTo>
                    <a:pt x="-38115" y="963940"/>
                    <a:pt x="26808" y="833119"/>
                    <a:pt x="0" y="692912"/>
                  </a:cubicBezTo>
                  <a:cubicBezTo>
                    <a:pt x="-26808" y="552705"/>
                    <a:pt x="131" y="401855"/>
                    <a:pt x="0" y="224976"/>
                  </a:cubicBezTo>
                  <a:close/>
                </a:path>
                <a:path w="2902857" h="1349829" stroke="0" extrusionOk="0">
                  <a:moveTo>
                    <a:pt x="0" y="224976"/>
                  </a:moveTo>
                  <a:cubicBezTo>
                    <a:pt x="4318" y="112596"/>
                    <a:pt x="120628" y="-2032"/>
                    <a:pt x="224976" y="0"/>
                  </a:cubicBezTo>
                  <a:cubicBezTo>
                    <a:pt x="453713" y="-51437"/>
                    <a:pt x="528902" y="27389"/>
                    <a:pt x="764615" y="0"/>
                  </a:cubicBezTo>
                  <a:cubicBezTo>
                    <a:pt x="1000328" y="-27389"/>
                    <a:pt x="1048226" y="9473"/>
                    <a:pt x="1230667" y="0"/>
                  </a:cubicBezTo>
                  <a:cubicBezTo>
                    <a:pt x="1413108" y="-9473"/>
                    <a:pt x="1575660" y="24356"/>
                    <a:pt x="1721248" y="0"/>
                  </a:cubicBezTo>
                  <a:cubicBezTo>
                    <a:pt x="1866836" y="-24356"/>
                    <a:pt x="2031157" y="22047"/>
                    <a:pt x="2162771" y="0"/>
                  </a:cubicBezTo>
                  <a:cubicBezTo>
                    <a:pt x="2294385" y="-22047"/>
                    <a:pt x="2495435" y="217"/>
                    <a:pt x="2677881" y="0"/>
                  </a:cubicBezTo>
                  <a:cubicBezTo>
                    <a:pt x="2824820" y="13627"/>
                    <a:pt x="2883431" y="109842"/>
                    <a:pt x="2902857" y="224976"/>
                  </a:cubicBezTo>
                  <a:cubicBezTo>
                    <a:pt x="2912160" y="314580"/>
                    <a:pt x="2866062" y="557608"/>
                    <a:pt x="2902857" y="656917"/>
                  </a:cubicBezTo>
                  <a:cubicBezTo>
                    <a:pt x="2939652" y="756226"/>
                    <a:pt x="2859238" y="909240"/>
                    <a:pt x="2902857" y="1124853"/>
                  </a:cubicBezTo>
                  <a:cubicBezTo>
                    <a:pt x="2892788" y="1254516"/>
                    <a:pt x="2835770" y="1352448"/>
                    <a:pt x="2677881" y="1349829"/>
                  </a:cubicBezTo>
                  <a:cubicBezTo>
                    <a:pt x="2556483" y="1377297"/>
                    <a:pt x="2463380" y="1326725"/>
                    <a:pt x="2260887" y="1349829"/>
                  </a:cubicBezTo>
                  <a:cubicBezTo>
                    <a:pt x="2058394" y="1372933"/>
                    <a:pt x="1829902" y="1345223"/>
                    <a:pt x="1721248" y="1349829"/>
                  </a:cubicBezTo>
                  <a:cubicBezTo>
                    <a:pt x="1612594" y="1354435"/>
                    <a:pt x="1479836" y="1332847"/>
                    <a:pt x="1304254" y="1349829"/>
                  </a:cubicBezTo>
                  <a:cubicBezTo>
                    <a:pt x="1128672" y="1366811"/>
                    <a:pt x="990539" y="1308398"/>
                    <a:pt x="862731" y="1349829"/>
                  </a:cubicBezTo>
                  <a:cubicBezTo>
                    <a:pt x="734923" y="1391260"/>
                    <a:pt x="486529" y="1299655"/>
                    <a:pt x="224976" y="1349829"/>
                  </a:cubicBezTo>
                  <a:cubicBezTo>
                    <a:pt x="105318" y="1342425"/>
                    <a:pt x="-8115" y="1262396"/>
                    <a:pt x="0" y="1124853"/>
                  </a:cubicBezTo>
                  <a:cubicBezTo>
                    <a:pt x="-51916" y="929206"/>
                    <a:pt x="51538" y="842874"/>
                    <a:pt x="0" y="656917"/>
                  </a:cubicBezTo>
                  <a:cubicBezTo>
                    <a:pt x="-51538" y="470960"/>
                    <a:pt x="25731" y="419138"/>
                    <a:pt x="0" y="224976"/>
                  </a:cubicBezTo>
                  <a:close/>
                </a:path>
              </a:pathLst>
            </a:custGeom>
            <a:solidFill>
              <a:schemeClr val="accent3"/>
            </a:solidFill>
            <a:ln w="22225" cap="rnd" cmpd="thickThin">
              <a:solidFill>
                <a:schemeClr val="accent2"/>
              </a:solidFill>
              <a:round/>
              <a:extLst>
                <a:ext uri="{C807C97D-BFC1-408E-A445-0C87EB9F89A2}">
                  <ask:lineSketchStyleProps xmlns="" xmlns:ask="http://schemas.microsoft.com/office/drawing/2018/sketchyshapes" sd="1171929427">
                    <a:prstGeom prst="roundRect">
                      <a:avLst/>
                    </a:prstGeom>
                    <ask:type>
                      <ask:lineSketchScribble/>
                    </ask:type>
                  </ask:lineSketchStyleProps>
                </a:ext>
              </a:extLst>
            </a:ln>
          </p:spPr>
          <p:style>
            <a:lnRef idx="1">
              <a:schemeClr val="dk1"/>
            </a:lnRef>
            <a:fillRef idx="2">
              <a:schemeClr val="dk1"/>
            </a:fillRef>
            <a:effectRef idx="1">
              <a:schemeClr val="dk1"/>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تفسر أسباب خطأ الاستجابة وكيفية تصحيحه.</a:t>
              </a:r>
            </a:p>
          </p:txBody>
        </p:sp>
      </p:grpSp>
      <p:sp>
        <p:nvSpPr>
          <p:cNvPr id="27" name="Rounded Rectangle 2">
            <a:extLst>
              <a:ext uri="{FF2B5EF4-FFF2-40B4-BE49-F238E27FC236}">
                <a16:creationId xmlns="" xmlns:a16="http://schemas.microsoft.com/office/drawing/2014/main" id="{8A403DF2-8C8C-B1FA-CC98-8B8A4B5042FE}"/>
              </a:ext>
            </a:extLst>
          </p:cNvPr>
          <p:cNvSpPr/>
          <p:nvPr/>
        </p:nvSpPr>
        <p:spPr>
          <a:xfrm>
            <a:off x="805543" y="3898701"/>
            <a:ext cx="3014505" cy="1151493"/>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 xmlns:ask="http://schemas.microsoft.com/office/drawing/2018/sketchyshape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التوجيه نحو الهدف.</a:t>
            </a:r>
          </a:p>
        </p:txBody>
      </p:sp>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4727643" y="432486"/>
            <a:ext cx="7189180"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أهمية التغذية الراجعة</a:t>
            </a:r>
            <a:endParaRPr lang="ar-EG" sz="3500" b="1" dirty="0">
              <a:latin typeface="Arial" panose="020B0604020202020204" pitchFamily="34" charset="0"/>
              <a:cs typeface="Arial" panose="020B0604020202020204" pitchFamily="34" charset="0"/>
              <a:sym typeface="Calibri"/>
            </a:endParaRPr>
          </a:p>
        </p:txBody>
      </p:sp>
    </p:spTree>
    <p:extLst>
      <p:ext uri="{BB962C8B-B14F-4D97-AF65-F5344CB8AC3E}">
        <p14:creationId xmlns:p14="http://schemas.microsoft.com/office/powerpoint/2010/main" val="143294264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grpSp>
        <p:nvGrpSpPr>
          <p:cNvPr id="17" name="Group 16">
            <a:extLst>
              <a:ext uri="{FF2B5EF4-FFF2-40B4-BE49-F238E27FC236}">
                <a16:creationId xmlns="" xmlns:a16="http://schemas.microsoft.com/office/drawing/2014/main" id="{9BCC0436-125A-18C3-70FA-59FB4C4EB068}"/>
              </a:ext>
            </a:extLst>
          </p:cNvPr>
          <p:cNvGrpSpPr/>
          <p:nvPr/>
        </p:nvGrpSpPr>
        <p:grpSpPr>
          <a:xfrm>
            <a:off x="805543" y="2416001"/>
            <a:ext cx="10611518" cy="2634194"/>
            <a:chOff x="1001486" y="1016000"/>
            <a:chExt cx="10218501" cy="3087915"/>
          </a:xfrm>
          <a:solidFill>
            <a:schemeClr val="accent1"/>
          </a:solidFill>
        </p:grpSpPr>
        <p:grpSp>
          <p:nvGrpSpPr>
            <p:cNvPr id="18" name="Group 17">
              <a:extLst>
                <a:ext uri="{FF2B5EF4-FFF2-40B4-BE49-F238E27FC236}">
                  <a16:creationId xmlns="" xmlns:a16="http://schemas.microsoft.com/office/drawing/2014/main" id="{B099205E-32B7-B8C5-0D38-D9FB4D50E022}"/>
                </a:ext>
              </a:extLst>
            </p:cNvPr>
            <p:cNvGrpSpPr/>
            <p:nvPr/>
          </p:nvGrpSpPr>
          <p:grpSpPr>
            <a:xfrm>
              <a:off x="8287659" y="1016000"/>
              <a:ext cx="2932328" cy="3087915"/>
              <a:chOff x="8287657" y="1016000"/>
              <a:chExt cx="2932328" cy="3087915"/>
            </a:xfrm>
            <a:grpFill/>
          </p:grpSpPr>
          <p:sp>
            <p:nvSpPr>
              <p:cNvPr id="24" name="Rounded Rectangle 1">
                <a:extLst>
                  <a:ext uri="{FF2B5EF4-FFF2-40B4-BE49-F238E27FC236}">
                    <a16:creationId xmlns="" xmlns:a16="http://schemas.microsoft.com/office/drawing/2014/main" id="{FF9CE7F3-3C6A-1F84-3041-BC2BD0CA4555}"/>
                  </a:ext>
                </a:extLst>
              </p:cNvPr>
              <p:cNvSpPr/>
              <p:nvPr/>
            </p:nvSpPr>
            <p:spPr>
              <a:xfrm>
                <a:off x="8287657" y="1016000"/>
                <a:ext cx="2902857" cy="1349829"/>
              </a:xfrm>
              <a:custGeom>
                <a:avLst/>
                <a:gdLst>
                  <a:gd name="connsiteX0" fmla="*/ 0 w 2902857"/>
                  <a:gd name="connsiteY0" fmla="*/ 224976 h 1349829"/>
                  <a:gd name="connsiteX1" fmla="*/ 224976 w 2902857"/>
                  <a:gd name="connsiteY1" fmla="*/ 0 h 1349829"/>
                  <a:gd name="connsiteX2" fmla="*/ 740086 w 2902857"/>
                  <a:gd name="connsiteY2" fmla="*/ 0 h 1349829"/>
                  <a:gd name="connsiteX3" fmla="*/ 1181609 w 2902857"/>
                  <a:gd name="connsiteY3" fmla="*/ 0 h 1349829"/>
                  <a:gd name="connsiteX4" fmla="*/ 1598603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236358 w 2902857"/>
                  <a:gd name="connsiteY11" fmla="*/ 1349829 h 1349829"/>
                  <a:gd name="connsiteX12" fmla="*/ 1770306 w 2902857"/>
                  <a:gd name="connsiteY12" fmla="*/ 1349829 h 1349829"/>
                  <a:gd name="connsiteX13" fmla="*/ 1279725 w 2902857"/>
                  <a:gd name="connsiteY13" fmla="*/ 1349829 h 1349829"/>
                  <a:gd name="connsiteX14" fmla="*/ 838202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65916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545" y="99307"/>
                      <a:pt x="82449" y="6767"/>
                      <a:pt x="224976" y="0"/>
                    </a:cubicBezTo>
                    <a:cubicBezTo>
                      <a:pt x="345248" y="-7435"/>
                      <a:pt x="620939" y="60594"/>
                      <a:pt x="740086" y="0"/>
                    </a:cubicBezTo>
                    <a:cubicBezTo>
                      <a:pt x="859233" y="-60594"/>
                      <a:pt x="977262" y="5661"/>
                      <a:pt x="1181609" y="0"/>
                    </a:cubicBezTo>
                    <a:cubicBezTo>
                      <a:pt x="1385956" y="-5661"/>
                      <a:pt x="1402844" y="15222"/>
                      <a:pt x="1598603" y="0"/>
                    </a:cubicBezTo>
                    <a:cubicBezTo>
                      <a:pt x="1794362" y="-15222"/>
                      <a:pt x="1826469" y="46462"/>
                      <a:pt x="2015597" y="0"/>
                    </a:cubicBezTo>
                    <a:cubicBezTo>
                      <a:pt x="2204725" y="-46462"/>
                      <a:pt x="2471962" y="59102"/>
                      <a:pt x="2677881" y="0"/>
                    </a:cubicBezTo>
                    <a:cubicBezTo>
                      <a:pt x="2802879" y="-2934"/>
                      <a:pt x="2888056" y="92085"/>
                      <a:pt x="2902857" y="224976"/>
                    </a:cubicBezTo>
                    <a:cubicBezTo>
                      <a:pt x="2950425" y="393501"/>
                      <a:pt x="2867134" y="507131"/>
                      <a:pt x="2902857" y="647918"/>
                    </a:cubicBezTo>
                    <a:cubicBezTo>
                      <a:pt x="2938580" y="788705"/>
                      <a:pt x="2885154" y="1017373"/>
                      <a:pt x="2902857" y="1124853"/>
                    </a:cubicBezTo>
                    <a:cubicBezTo>
                      <a:pt x="2902007" y="1242959"/>
                      <a:pt x="2773897" y="1348928"/>
                      <a:pt x="2677881" y="1349829"/>
                    </a:cubicBezTo>
                    <a:cubicBezTo>
                      <a:pt x="2510929" y="1402383"/>
                      <a:pt x="2436221" y="1334949"/>
                      <a:pt x="2236358" y="1349829"/>
                    </a:cubicBezTo>
                    <a:cubicBezTo>
                      <a:pt x="2036495" y="1364709"/>
                      <a:pt x="1880204" y="1323832"/>
                      <a:pt x="1770306" y="1349829"/>
                    </a:cubicBezTo>
                    <a:cubicBezTo>
                      <a:pt x="1660408" y="1375826"/>
                      <a:pt x="1507460" y="1347098"/>
                      <a:pt x="1279725" y="1349829"/>
                    </a:cubicBezTo>
                    <a:cubicBezTo>
                      <a:pt x="1051990" y="1352560"/>
                      <a:pt x="967128" y="1330417"/>
                      <a:pt x="838202" y="1349829"/>
                    </a:cubicBezTo>
                    <a:cubicBezTo>
                      <a:pt x="709276" y="1369241"/>
                      <a:pt x="404698" y="1322901"/>
                      <a:pt x="224976" y="1349829"/>
                    </a:cubicBezTo>
                    <a:cubicBezTo>
                      <a:pt x="107498" y="1325011"/>
                      <a:pt x="-4915" y="1215172"/>
                      <a:pt x="0" y="1124853"/>
                    </a:cubicBezTo>
                    <a:cubicBezTo>
                      <a:pt x="-37601" y="1009001"/>
                      <a:pt x="22860" y="818103"/>
                      <a:pt x="0" y="665916"/>
                    </a:cubicBezTo>
                    <a:cubicBezTo>
                      <a:pt x="-22860" y="513729"/>
                      <a:pt x="14969" y="384765"/>
                      <a:pt x="0" y="224976"/>
                    </a:cubicBezTo>
                    <a:close/>
                  </a:path>
                  <a:path w="2902857" h="1349829" stroke="0" extrusionOk="0">
                    <a:moveTo>
                      <a:pt x="0" y="224976"/>
                    </a:moveTo>
                    <a:cubicBezTo>
                      <a:pt x="1020" y="116013"/>
                      <a:pt x="133144" y="-6077"/>
                      <a:pt x="224976" y="0"/>
                    </a:cubicBezTo>
                    <a:cubicBezTo>
                      <a:pt x="465904" y="-47912"/>
                      <a:pt x="633071" y="60458"/>
                      <a:pt x="764615" y="0"/>
                    </a:cubicBezTo>
                    <a:cubicBezTo>
                      <a:pt x="896159" y="-60458"/>
                      <a:pt x="1053245" y="14783"/>
                      <a:pt x="1230667" y="0"/>
                    </a:cubicBezTo>
                    <a:cubicBezTo>
                      <a:pt x="1408089" y="-14783"/>
                      <a:pt x="1543622" y="2537"/>
                      <a:pt x="1696719" y="0"/>
                    </a:cubicBezTo>
                    <a:cubicBezTo>
                      <a:pt x="1849816" y="-2537"/>
                      <a:pt x="1934811" y="3694"/>
                      <a:pt x="2113713" y="0"/>
                    </a:cubicBezTo>
                    <a:cubicBezTo>
                      <a:pt x="2292615" y="-3694"/>
                      <a:pt x="2515835" y="60271"/>
                      <a:pt x="2677881" y="0"/>
                    </a:cubicBezTo>
                    <a:cubicBezTo>
                      <a:pt x="2804925" y="-503"/>
                      <a:pt x="2902685" y="105447"/>
                      <a:pt x="2902857" y="224976"/>
                    </a:cubicBezTo>
                    <a:cubicBezTo>
                      <a:pt x="2942461" y="364751"/>
                      <a:pt x="2868193" y="575010"/>
                      <a:pt x="2902857" y="692912"/>
                    </a:cubicBezTo>
                    <a:cubicBezTo>
                      <a:pt x="2937521" y="810814"/>
                      <a:pt x="2855391" y="1011001"/>
                      <a:pt x="2902857" y="1124853"/>
                    </a:cubicBezTo>
                    <a:cubicBezTo>
                      <a:pt x="2897860" y="1272215"/>
                      <a:pt x="2777906" y="1356335"/>
                      <a:pt x="2677881" y="1349829"/>
                    </a:cubicBezTo>
                    <a:cubicBezTo>
                      <a:pt x="2535294" y="1350764"/>
                      <a:pt x="2267994" y="1290665"/>
                      <a:pt x="2162771" y="1349829"/>
                    </a:cubicBezTo>
                    <a:cubicBezTo>
                      <a:pt x="2057548" y="1408993"/>
                      <a:pt x="1863672" y="1318296"/>
                      <a:pt x="1647661" y="1349829"/>
                    </a:cubicBezTo>
                    <a:cubicBezTo>
                      <a:pt x="1431650" y="1381362"/>
                      <a:pt x="1332483" y="1323146"/>
                      <a:pt x="1206138" y="1349829"/>
                    </a:cubicBezTo>
                    <a:cubicBezTo>
                      <a:pt x="1079793" y="1376512"/>
                      <a:pt x="871515" y="1333104"/>
                      <a:pt x="715557" y="1349829"/>
                    </a:cubicBezTo>
                    <a:cubicBezTo>
                      <a:pt x="559599" y="1366554"/>
                      <a:pt x="373346" y="1326315"/>
                      <a:pt x="224976" y="1349829"/>
                    </a:cubicBezTo>
                    <a:cubicBezTo>
                      <a:pt x="95078" y="1343234"/>
                      <a:pt x="21089" y="1237660"/>
                      <a:pt x="0" y="1124853"/>
                    </a:cubicBezTo>
                    <a:cubicBezTo>
                      <a:pt x="-45636" y="996842"/>
                      <a:pt x="49062" y="791080"/>
                      <a:pt x="0" y="692912"/>
                    </a:cubicBezTo>
                    <a:cubicBezTo>
                      <a:pt x="-49062" y="594744"/>
                      <a:pt x="24134" y="33510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324994288">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تقدم بعد الأداء بأسرع وقت ممكن بردود أفعال لفظية أو كتابية.</a:t>
                </a:r>
              </a:p>
            </p:txBody>
          </p:sp>
          <p:sp>
            <p:nvSpPr>
              <p:cNvPr id="25" name="Rounded Rectangle 2">
                <a:extLst>
                  <a:ext uri="{FF2B5EF4-FFF2-40B4-BE49-F238E27FC236}">
                    <a16:creationId xmlns="" xmlns:a16="http://schemas.microsoft.com/office/drawing/2014/main" id="{8A403DF2-8C8C-B1FA-CC98-8B8A4B5042FE}"/>
                  </a:ext>
                </a:extLst>
              </p:cNvPr>
              <p:cNvSpPr/>
              <p:nvPr/>
            </p:nvSpPr>
            <p:spPr>
              <a:xfrm>
                <a:off x="8317128" y="2754086"/>
                <a:ext cx="2902857" cy="1349829"/>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 xmlns:ask="http://schemas.microsoft.com/office/drawing/2018/sketchyshape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العمل على نشر بعض النتائج وتعميمها مثل التعليقات على لوحة صفية.</a:t>
                </a:r>
              </a:p>
            </p:txBody>
          </p:sp>
        </p:grpSp>
        <p:grpSp>
          <p:nvGrpSpPr>
            <p:cNvPr id="19" name="Group 18">
              <a:extLst>
                <a:ext uri="{FF2B5EF4-FFF2-40B4-BE49-F238E27FC236}">
                  <a16:creationId xmlns="" xmlns:a16="http://schemas.microsoft.com/office/drawing/2014/main" id="{FF84B83D-6CC7-AA49-DB08-3714C02456E8}"/>
                </a:ext>
              </a:extLst>
            </p:cNvPr>
            <p:cNvGrpSpPr/>
            <p:nvPr/>
          </p:nvGrpSpPr>
          <p:grpSpPr>
            <a:xfrm>
              <a:off x="4644572" y="1016000"/>
              <a:ext cx="2902857" cy="3087915"/>
              <a:chOff x="4677229" y="1016000"/>
              <a:chExt cx="2902857" cy="3087915"/>
            </a:xfrm>
            <a:grpFill/>
          </p:grpSpPr>
          <p:sp>
            <p:nvSpPr>
              <p:cNvPr id="22" name="Rounded Rectangle 4">
                <a:extLst>
                  <a:ext uri="{FF2B5EF4-FFF2-40B4-BE49-F238E27FC236}">
                    <a16:creationId xmlns="" xmlns:a16="http://schemas.microsoft.com/office/drawing/2014/main" id="{03F78645-3178-AEBC-5BB4-31B467271500}"/>
                  </a:ext>
                </a:extLst>
              </p:cNvPr>
              <p:cNvSpPr/>
              <p:nvPr/>
            </p:nvSpPr>
            <p:spPr>
              <a:xfrm>
                <a:off x="4677229"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181609 w 2902857"/>
                  <a:gd name="connsiteY3" fmla="*/ 0 h 1349829"/>
                  <a:gd name="connsiteX4" fmla="*/ 1721248 w 2902857"/>
                  <a:gd name="connsiteY4" fmla="*/ 0 h 1349829"/>
                  <a:gd name="connsiteX5" fmla="*/ 2260887 w 2902857"/>
                  <a:gd name="connsiteY5" fmla="*/ 0 h 1349829"/>
                  <a:gd name="connsiteX6" fmla="*/ 2677881 w 2902857"/>
                  <a:gd name="connsiteY6" fmla="*/ 0 h 1349829"/>
                  <a:gd name="connsiteX7" fmla="*/ 2902857 w 2902857"/>
                  <a:gd name="connsiteY7" fmla="*/ 224976 h 1349829"/>
                  <a:gd name="connsiteX8" fmla="*/ 2902857 w 2902857"/>
                  <a:gd name="connsiteY8" fmla="*/ 674915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745777 w 2902857"/>
                  <a:gd name="connsiteY12" fmla="*/ 1349829 h 1349829"/>
                  <a:gd name="connsiteX13" fmla="*/ 1304254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07" y="67534"/>
                      <a:pt x="106103" y="25645"/>
                      <a:pt x="224976" y="0"/>
                    </a:cubicBezTo>
                    <a:cubicBezTo>
                      <a:pt x="313167" y="-30039"/>
                      <a:pt x="551943" y="20406"/>
                      <a:pt x="641970" y="0"/>
                    </a:cubicBezTo>
                    <a:cubicBezTo>
                      <a:pt x="731997" y="-20406"/>
                      <a:pt x="919793" y="14700"/>
                      <a:pt x="1181609" y="0"/>
                    </a:cubicBezTo>
                    <a:cubicBezTo>
                      <a:pt x="1443425" y="-14700"/>
                      <a:pt x="1497007" y="24103"/>
                      <a:pt x="1721248" y="0"/>
                    </a:cubicBezTo>
                    <a:cubicBezTo>
                      <a:pt x="1945489" y="-24103"/>
                      <a:pt x="2092724" y="55017"/>
                      <a:pt x="2260887" y="0"/>
                    </a:cubicBezTo>
                    <a:cubicBezTo>
                      <a:pt x="2429050" y="-55017"/>
                      <a:pt x="2587287" y="43622"/>
                      <a:pt x="2677881" y="0"/>
                    </a:cubicBezTo>
                    <a:cubicBezTo>
                      <a:pt x="2796158" y="25088"/>
                      <a:pt x="2895497" y="93113"/>
                      <a:pt x="2902857" y="224976"/>
                    </a:cubicBezTo>
                    <a:cubicBezTo>
                      <a:pt x="2909434" y="340944"/>
                      <a:pt x="2890724" y="484610"/>
                      <a:pt x="2902857" y="674915"/>
                    </a:cubicBezTo>
                    <a:cubicBezTo>
                      <a:pt x="2914990" y="865220"/>
                      <a:pt x="2885472" y="1011674"/>
                      <a:pt x="2902857" y="1124853"/>
                    </a:cubicBezTo>
                    <a:cubicBezTo>
                      <a:pt x="2901179" y="1256559"/>
                      <a:pt x="2813586" y="1359045"/>
                      <a:pt x="2677881" y="1349829"/>
                    </a:cubicBezTo>
                    <a:cubicBezTo>
                      <a:pt x="2514579" y="1350732"/>
                      <a:pt x="2422220" y="1337021"/>
                      <a:pt x="2260887" y="1349829"/>
                    </a:cubicBezTo>
                    <a:cubicBezTo>
                      <a:pt x="2099554" y="1362637"/>
                      <a:pt x="1894918" y="1341888"/>
                      <a:pt x="1745777" y="1349829"/>
                    </a:cubicBezTo>
                    <a:cubicBezTo>
                      <a:pt x="1596636" y="1357770"/>
                      <a:pt x="1455047" y="1302695"/>
                      <a:pt x="1304254" y="1349829"/>
                    </a:cubicBezTo>
                    <a:cubicBezTo>
                      <a:pt x="1153461" y="1396963"/>
                      <a:pt x="1018904" y="1345495"/>
                      <a:pt x="789144" y="1349829"/>
                    </a:cubicBezTo>
                    <a:cubicBezTo>
                      <a:pt x="559384" y="1354163"/>
                      <a:pt x="475246" y="1336858"/>
                      <a:pt x="224976" y="1349829"/>
                    </a:cubicBezTo>
                    <a:cubicBezTo>
                      <a:pt x="83317" y="1373079"/>
                      <a:pt x="-14737" y="1270764"/>
                      <a:pt x="0" y="1124853"/>
                    </a:cubicBezTo>
                    <a:cubicBezTo>
                      <a:pt x="-26421" y="949065"/>
                      <a:pt x="3051" y="875898"/>
                      <a:pt x="0" y="683913"/>
                    </a:cubicBezTo>
                    <a:cubicBezTo>
                      <a:pt x="-3051" y="491928"/>
                      <a:pt x="31396" y="390489"/>
                      <a:pt x="0" y="224976"/>
                    </a:cubicBezTo>
                    <a:close/>
                  </a:path>
                  <a:path w="2902857" h="1349829" stroke="0" extrusionOk="0">
                    <a:moveTo>
                      <a:pt x="0" y="224976"/>
                    </a:moveTo>
                    <a:cubicBezTo>
                      <a:pt x="14616" y="88980"/>
                      <a:pt x="104739" y="1446"/>
                      <a:pt x="224976" y="0"/>
                    </a:cubicBezTo>
                    <a:cubicBezTo>
                      <a:pt x="399996" y="-51954"/>
                      <a:pt x="538867" y="2033"/>
                      <a:pt x="740086" y="0"/>
                    </a:cubicBezTo>
                    <a:cubicBezTo>
                      <a:pt x="941305" y="-2033"/>
                      <a:pt x="1069655" y="12939"/>
                      <a:pt x="1181609" y="0"/>
                    </a:cubicBezTo>
                    <a:cubicBezTo>
                      <a:pt x="1293563" y="-12939"/>
                      <a:pt x="1447381" y="20778"/>
                      <a:pt x="1623132" y="0"/>
                    </a:cubicBezTo>
                    <a:cubicBezTo>
                      <a:pt x="1798883" y="-20778"/>
                      <a:pt x="1913501" y="45191"/>
                      <a:pt x="2089184" y="0"/>
                    </a:cubicBezTo>
                    <a:cubicBezTo>
                      <a:pt x="2264867" y="-45191"/>
                      <a:pt x="2517629" y="11252"/>
                      <a:pt x="2677881" y="0"/>
                    </a:cubicBezTo>
                    <a:cubicBezTo>
                      <a:pt x="2816868" y="-10405"/>
                      <a:pt x="2903428" y="107580"/>
                      <a:pt x="2902857" y="224976"/>
                    </a:cubicBezTo>
                    <a:cubicBezTo>
                      <a:pt x="2932204" y="436297"/>
                      <a:pt x="2866795" y="530350"/>
                      <a:pt x="2902857" y="665916"/>
                    </a:cubicBezTo>
                    <a:cubicBezTo>
                      <a:pt x="2938919" y="801482"/>
                      <a:pt x="2901612" y="932992"/>
                      <a:pt x="2902857" y="1124853"/>
                    </a:cubicBezTo>
                    <a:cubicBezTo>
                      <a:pt x="2908592" y="1273640"/>
                      <a:pt x="2805591" y="1351888"/>
                      <a:pt x="2677881" y="1349829"/>
                    </a:cubicBezTo>
                    <a:cubicBezTo>
                      <a:pt x="2529360" y="1360628"/>
                      <a:pt x="2395892" y="1300264"/>
                      <a:pt x="2162771" y="1349829"/>
                    </a:cubicBezTo>
                    <a:cubicBezTo>
                      <a:pt x="1929650" y="1399394"/>
                      <a:pt x="1874255" y="1319193"/>
                      <a:pt x="1696719" y="1349829"/>
                    </a:cubicBezTo>
                    <a:cubicBezTo>
                      <a:pt x="1519183" y="1380465"/>
                      <a:pt x="1431941" y="1345918"/>
                      <a:pt x="1255196" y="1349829"/>
                    </a:cubicBezTo>
                    <a:cubicBezTo>
                      <a:pt x="1078451" y="1353740"/>
                      <a:pt x="961661" y="1342959"/>
                      <a:pt x="838202" y="1349829"/>
                    </a:cubicBezTo>
                    <a:cubicBezTo>
                      <a:pt x="714743" y="1356699"/>
                      <a:pt x="490586" y="1288163"/>
                      <a:pt x="224976" y="1349829"/>
                    </a:cubicBezTo>
                    <a:cubicBezTo>
                      <a:pt x="110356" y="1365908"/>
                      <a:pt x="-6363" y="1224182"/>
                      <a:pt x="0" y="1124853"/>
                    </a:cubicBezTo>
                    <a:cubicBezTo>
                      <a:pt x="-11251" y="950376"/>
                      <a:pt x="25440" y="885455"/>
                      <a:pt x="0" y="683913"/>
                    </a:cubicBezTo>
                    <a:cubicBezTo>
                      <a:pt x="-25440" y="482371"/>
                      <a:pt x="30813" y="361376"/>
                      <a:pt x="0" y="224976"/>
                    </a:cubicBezTo>
                    <a:close/>
                  </a:path>
                </a:pathLst>
              </a:custGeom>
              <a:solidFill>
                <a:schemeClr val="accent2"/>
              </a:solidFill>
              <a:ln w="22225" cap="rnd" cmpd="thickThin">
                <a:solidFill>
                  <a:schemeClr val="accent2"/>
                </a:solidFill>
                <a:round/>
                <a:extLst>
                  <a:ext uri="{C807C97D-BFC1-408E-A445-0C87EB9F89A2}">
                    <ask:lineSketchStyleProps xmlns="" xmlns:ask="http://schemas.microsoft.com/office/drawing/2018/sketchyshapes" sd="1169963871">
                      <a:prstGeom prst="roundRect">
                        <a:avLst/>
                      </a:prstGeom>
                      <ask:type>
                        <ask:lineSketchScribble/>
                      </ask:type>
                    </ask:lineSketchStyleProps>
                  </a:ext>
                </a:extLst>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التوازن بين الإطراء والنقد.</a:t>
                </a:r>
              </a:p>
            </p:txBody>
          </p:sp>
          <p:sp>
            <p:nvSpPr>
              <p:cNvPr id="23" name="Rounded Rectangle 5">
                <a:extLst>
                  <a:ext uri="{FF2B5EF4-FFF2-40B4-BE49-F238E27FC236}">
                    <a16:creationId xmlns="" xmlns:a16="http://schemas.microsoft.com/office/drawing/2014/main" id="{67910E62-C277-D3FE-7826-E6390CABD66E}"/>
                  </a:ext>
                </a:extLst>
              </p:cNvPr>
              <p:cNvSpPr/>
              <p:nvPr/>
            </p:nvSpPr>
            <p:spPr>
              <a:xfrm>
                <a:off x="4677229" y="2754086"/>
                <a:ext cx="2902857" cy="1349829"/>
              </a:xfrm>
              <a:custGeom>
                <a:avLst/>
                <a:gdLst>
                  <a:gd name="connsiteX0" fmla="*/ 0 w 2902857"/>
                  <a:gd name="connsiteY0" fmla="*/ 224976 h 1349829"/>
                  <a:gd name="connsiteX1" fmla="*/ 224976 w 2902857"/>
                  <a:gd name="connsiteY1" fmla="*/ 0 h 1349829"/>
                  <a:gd name="connsiteX2" fmla="*/ 764615 w 2902857"/>
                  <a:gd name="connsiteY2" fmla="*/ 0 h 1349829"/>
                  <a:gd name="connsiteX3" fmla="*/ 1255196 w 2902857"/>
                  <a:gd name="connsiteY3" fmla="*/ 0 h 1349829"/>
                  <a:gd name="connsiteX4" fmla="*/ 1721248 w 2902857"/>
                  <a:gd name="connsiteY4" fmla="*/ 0 h 1349829"/>
                  <a:gd name="connsiteX5" fmla="*/ 2211829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162771 w 2902857"/>
                  <a:gd name="connsiteY11" fmla="*/ 1349829 h 1349829"/>
                  <a:gd name="connsiteX12" fmla="*/ 1672190 w 2902857"/>
                  <a:gd name="connsiteY12" fmla="*/ 1349829 h 1349829"/>
                  <a:gd name="connsiteX13" fmla="*/ 1230667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1681" y="104739"/>
                      <a:pt x="116308" y="2473"/>
                      <a:pt x="224976" y="0"/>
                    </a:cubicBezTo>
                    <a:cubicBezTo>
                      <a:pt x="341291" y="-33859"/>
                      <a:pt x="651908" y="56550"/>
                      <a:pt x="764615" y="0"/>
                    </a:cubicBezTo>
                    <a:cubicBezTo>
                      <a:pt x="877322" y="-56550"/>
                      <a:pt x="1064487" y="1045"/>
                      <a:pt x="1255196" y="0"/>
                    </a:cubicBezTo>
                    <a:cubicBezTo>
                      <a:pt x="1445905" y="-1045"/>
                      <a:pt x="1603223" y="31387"/>
                      <a:pt x="1721248" y="0"/>
                    </a:cubicBezTo>
                    <a:cubicBezTo>
                      <a:pt x="1839273" y="-31387"/>
                      <a:pt x="2074232" y="9063"/>
                      <a:pt x="2211829" y="0"/>
                    </a:cubicBezTo>
                    <a:cubicBezTo>
                      <a:pt x="2349426" y="-9063"/>
                      <a:pt x="2506238" y="55112"/>
                      <a:pt x="2677881" y="0"/>
                    </a:cubicBezTo>
                    <a:cubicBezTo>
                      <a:pt x="2806554" y="-35380"/>
                      <a:pt x="2894733" y="110435"/>
                      <a:pt x="2902857" y="224976"/>
                    </a:cubicBezTo>
                    <a:cubicBezTo>
                      <a:pt x="2933158" y="368048"/>
                      <a:pt x="2874260" y="502699"/>
                      <a:pt x="2902857" y="647918"/>
                    </a:cubicBezTo>
                    <a:cubicBezTo>
                      <a:pt x="2931454" y="793137"/>
                      <a:pt x="2879042" y="930457"/>
                      <a:pt x="2902857" y="1124853"/>
                    </a:cubicBezTo>
                    <a:cubicBezTo>
                      <a:pt x="2884105" y="1255710"/>
                      <a:pt x="2807884" y="1345646"/>
                      <a:pt x="2677881" y="1349829"/>
                    </a:cubicBezTo>
                    <a:cubicBezTo>
                      <a:pt x="2514025" y="1393970"/>
                      <a:pt x="2378110" y="1331949"/>
                      <a:pt x="2162771" y="1349829"/>
                    </a:cubicBezTo>
                    <a:cubicBezTo>
                      <a:pt x="1947432" y="1367709"/>
                      <a:pt x="1887700" y="1299102"/>
                      <a:pt x="1672190" y="1349829"/>
                    </a:cubicBezTo>
                    <a:cubicBezTo>
                      <a:pt x="1456680" y="1400556"/>
                      <a:pt x="1439790" y="1317874"/>
                      <a:pt x="1230667" y="1349829"/>
                    </a:cubicBezTo>
                    <a:cubicBezTo>
                      <a:pt x="1021544" y="1381784"/>
                      <a:pt x="972919" y="1301684"/>
                      <a:pt x="789144" y="1349829"/>
                    </a:cubicBezTo>
                    <a:cubicBezTo>
                      <a:pt x="605369" y="1397974"/>
                      <a:pt x="412583" y="1309113"/>
                      <a:pt x="224976" y="1349829"/>
                    </a:cubicBezTo>
                    <a:cubicBezTo>
                      <a:pt x="118681" y="1327562"/>
                      <a:pt x="-3116" y="1250546"/>
                      <a:pt x="0" y="1124853"/>
                    </a:cubicBezTo>
                    <a:cubicBezTo>
                      <a:pt x="-46287" y="1028087"/>
                      <a:pt x="48051" y="780294"/>
                      <a:pt x="0" y="683913"/>
                    </a:cubicBezTo>
                    <a:cubicBezTo>
                      <a:pt x="-48051" y="587532"/>
                      <a:pt x="53191" y="356609"/>
                      <a:pt x="0" y="224976"/>
                    </a:cubicBezTo>
                    <a:close/>
                  </a:path>
                  <a:path w="2902857" h="1349829" stroke="0" extrusionOk="0">
                    <a:moveTo>
                      <a:pt x="0" y="224976"/>
                    </a:moveTo>
                    <a:cubicBezTo>
                      <a:pt x="-9283" y="93666"/>
                      <a:pt x="79730" y="-11847"/>
                      <a:pt x="224976" y="0"/>
                    </a:cubicBezTo>
                    <a:cubicBezTo>
                      <a:pt x="475346" y="-625"/>
                      <a:pt x="557970" y="26569"/>
                      <a:pt x="740086" y="0"/>
                    </a:cubicBezTo>
                    <a:cubicBezTo>
                      <a:pt x="922202" y="-26569"/>
                      <a:pt x="1022886" y="55673"/>
                      <a:pt x="1230667" y="0"/>
                    </a:cubicBezTo>
                    <a:cubicBezTo>
                      <a:pt x="1438448" y="-55673"/>
                      <a:pt x="1582768" y="17548"/>
                      <a:pt x="1770306" y="0"/>
                    </a:cubicBezTo>
                    <a:cubicBezTo>
                      <a:pt x="1957844" y="-17548"/>
                      <a:pt x="2459823" y="76514"/>
                      <a:pt x="2677881" y="0"/>
                    </a:cubicBezTo>
                    <a:cubicBezTo>
                      <a:pt x="2787430" y="9047"/>
                      <a:pt x="2890289" y="73041"/>
                      <a:pt x="2902857" y="224976"/>
                    </a:cubicBezTo>
                    <a:cubicBezTo>
                      <a:pt x="2947468" y="401172"/>
                      <a:pt x="2859613" y="468875"/>
                      <a:pt x="2902857" y="674915"/>
                    </a:cubicBezTo>
                    <a:cubicBezTo>
                      <a:pt x="2946101" y="880955"/>
                      <a:pt x="2880910" y="1027636"/>
                      <a:pt x="2902857" y="1124853"/>
                    </a:cubicBezTo>
                    <a:cubicBezTo>
                      <a:pt x="2910301" y="1259634"/>
                      <a:pt x="2802075" y="1357363"/>
                      <a:pt x="2677881" y="1349829"/>
                    </a:cubicBezTo>
                    <a:cubicBezTo>
                      <a:pt x="2577935" y="1395611"/>
                      <a:pt x="2400829" y="1317139"/>
                      <a:pt x="2236358" y="1349829"/>
                    </a:cubicBezTo>
                    <a:cubicBezTo>
                      <a:pt x="2071887" y="1382519"/>
                      <a:pt x="1932452" y="1327255"/>
                      <a:pt x="1794835" y="1349829"/>
                    </a:cubicBezTo>
                    <a:cubicBezTo>
                      <a:pt x="1657218" y="1372403"/>
                      <a:pt x="1431247" y="1303283"/>
                      <a:pt x="1328783" y="1349829"/>
                    </a:cubicBezTo>
                    <a:cubicBezTo>
                      <a:pt x="1226319" y="1396375"/>
                      <a:pt x="1014477" y="1340548"/>
                      <a:pt x="789144" y="1349829"/>
                    </a:cubicBezTo>
                    <a:cubicBezTo>
                      <a:pt x="563811" y="1359110"/>
                      <a:pt x="347405" y="1284449"/>
                      <a:pt x="224976" y="1349829"/>
                    </a:cubicBezTo>
                    <a:cubicBezTo>
                      <a:pt x="124222" y="1368604"/>
                      <a:pt x="-22339" y="1254372"/>
                      <a:pt x="0" y="1124853"/>
                    </a:cubicBezTo>
                    <a:cubicBezTo>
                      <a:pt x="-47256" y="918690"/>
                      <a:pt x="46101" y="899051"/>
                      <a:pt x="0" y="692912"/>
                    </a:cubicBezTo>
                    <a:cubicBezTo>
                      <a:pt x="-46101" y="486773"/>
                      <a:pt x="27012" y="41095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1389096623">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dirty="0">
                    <a:solidFill>
                      <a:schemeClr val="bg1"/>
                    </a:solidFill>
                    <a:latin typeface="Arial" panose="020B0604020202020204" pitchFamily="34" charset="0"/>
                    <a:cs typeface="Arial" panose="020B0604020202020204" pitchFamily="34" charset="0"/>
                  </a:rPr>
                  <a:t>أن تكون محدودة ونوعية ولا تكون عامة.</a:t>
                </a:r>
              </a:p>
            </p:txBody>
          </p:sp>
        </p:grpSp>
        <p:sp>
          <p:nvSpPr>
            <p:cNvPr id="21" name="Rounded Rectangle 7">
              <a:extLst>
                <a:ext uri="{FF2B5EF4-FFF2-40B4-BE49-F238E27FC236}">
                  <a16:creationId xmlns="" xmlns:a16="http://schemas.microsoft.com/office/drawing/2014/main" id="{7D93038C-62D0-7709-E09E-DC4483AA1301}"/>
                </a:ext>
              </a:extLst>
            </p:cNvPr>
            <p:cNvSpPr/>
            <p:nvPr/>
          </p:nvSpPr>
          <p:spPr>
            <a:xfrm>
              <a:off x="1001486"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058964 w 2902857"/>
                <a:gd name="connsiteY3" fmla="*/ 0 h 1349829"/>
                <a:gd name="connsiteX4" fmla="*/ 1549545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56917 h 1349829"/>
                <a:gd name="connsiteX9" fmla="*/ 2902857 w 2902857"/>
                <a:gd name="connsiteY9" fmla="*/ 1124853 h 1349829"/>
                <a:gd name="connsiteX10" fmla="*/ 2677881 w 2902857"/>
                <a:gd name="connsiteY10" fmla="*/ 1349829 h 1349829"/>
                <a:gd name="connsiteX11" fmla="*/ 2211829 w 2902857"/>
                <a:gd name="connsiteY11" fmla="*/ 1349829 h 1349829"/>
                <a:gd name="connsiteX12" fmla="*/ 1770306 w 2902857"/>
                <a:gd name="connsiteY12" fmla="*/ 1349829 h 1349829"/>
                <a:gd name="connsiteX13" fmla="*/ 1304254 w 2902857"/>
                <a:gd name="connsiteY13" fmla="*/ 1349829 h 1349829"/>
                <a:gd name="connsiteX14" fmla="*/ 813673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92912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26" y="92446"/>
                    <a:pt x="103652" y="3981"/>
                    <a:pt x="224976" y="0"/>
                  </a:cubicBezTo>
                  <a:cubicBezTo>
                    <a:pt x="431893" y="-29070"/>
                    <a:pt x="523681" y="35147"/>
                    <a:pt x="641970" y="0"/>
                  </a:cubicBezTo>
                  <a:cubicBezTo>
                    <a:pt x="760259" y="-35147"/>
                    <a:pt x="971577" y="7166"/>
                    <a:pt x="1058964" y="0"/>
                  </a:cubicBezTo>
                  <a:cubicBezTo>
                    <a:pt x="1146351" y="-7166"/>
                    <a:pt x="1312367" y="16586"/>
                    <a:pt x="1549545" y="0"/>
                  </a:cubicBezTo>
                  <a:cubicBezTo>
                    <a:pt x="1786723" y="-16586"/>
                    <a:pt x="1815832" y="44089"/>
                    <a:pt x="2015597" y="0"/>
                  </a:cubicBezTo>
                  <a:cubicBezTo>
                    <a:pt x="2215362" y="-44089"/>
                    <a:pt x="2367045" y="40426"/>
                    <a:pt x="2677881" y="0"/>
                  </a:cubicBezTo>
                  <a:cubicBezTo>
                    <a:pt x="2802805" y="-4741"/>
                    <a:pt x="2882888" y="118424"/>
                    <a:pt x="2902857" y="224976"/>
                  </a:cubicBezTo>
                  <a:cubicBezTo>
                    <a:pt x="2930184" y="382367"/>
                    <a:pt x="2857768" y="456064"/>
                    <a:pt x="2902857" y="656917"/>
                  </a:cubicBezTo>
                  <a:cubicBezTo>
                    <a:pt x="2947946" y="857770"/>
                    <a:pt x="2899595" y="990855"/>
                    <a:pt x="2902857" y="1124853"/>
                  </a:cubicBezTo>
                  <a:cubicBezTo>
                    <a:pt x="2880794" y="1223743"/>
                    <a:pt x="2803953" y="1346788"/>
                    <a:pt x="2677881" y="1349829"/>
                  </a:cubicBezTo>
                  <a:cubicBezTo>
                    <a:pt x="2465763" y="1373270"/>
                    <a:pt x="2371438" y="1318048"/>
                    <a:pt x="2211829" y="1349829"/>
                  </a:cubicBezTo>
                  <a:cubicBezTo>
                    <a:pt x="2052220" y="1381610"/>
                    <a:pt x="1985113" y="1333719"/>
                    <a:pt x="1770306" y="1349829"/>
                  </a:cubicBezTo>
                  <a:cubicBezTo>
                    <a:pt x="1555499" y="1365939"/>
                    <a:pt x="1421506" y="1302739"/>
                    <a:pt x="1304254" y="1349829"/>
                  </a:cubicBezTo>
                  <a:cubicBezTo>
                    <a:pt x="1187002" y="1396919"/>
                    <a:pt x="1052727" y="1293517"/>
                    <a:pt x="813673" y="1349829"/>
                  </a:cubicBezTo>
                  <a:cubicBezTo>
                    <a:pt x="574619" y="1406141"/>
                    <a:pt x="458632" y="1336482"/>
                    <a:pt x="224976" y="1349829"/>
                  </a:cubicBezTo>
                  <a:cubicBezTo>
                    <a:pt x="110361" y="1332772"/>
                    <a:pt x="9865" y="1218351"/>
                    <a:pt x="0" y="1124853"/>
                  </a:cubicBezTo>
                  <a:cubicBezTo>
                    <a:pt x="-38115" y="963940"/>
                    <a:pt x="26808" y="833119"/>
                    <a:pt x="0" y="692912"/>
                  </a:cubicBezTo>
                  <a:cubicBezTo>
                    <a:pt x="-26808" y="552705"/>
                    <a:pt x="131" y="401855"/>
                    <a:pt x="0" y="224976"/>
                  </a:cubicBezTo>
                  <a:close/>
                </a:path>
                <a:path w="2902857" h="1349829" stroke="0" extrusionOk="0">
                  <a:moveTo>
                    <a:pt x="0" y="224976"/>
                  </a:moveTo>
                  <a:cubicBezTo>
                    <a:pt x="4318" y="112596"/>
                    <a:pt x="120628" y="-2032"/>
                    <a:pt x="224976" y="0"/>
                  </a:cubicBezTo>
                  <a:cubicBezTo>
                    <a:pt x="453713" y="-51437"/>
                    <a:pt x="528902" y="27389"/>
                    <a:pt x="764615" y="0"/>
                  </a:cubicBezTo>
                  <a:cubicBezTo>
                    <a:pt x="1000328" y="-27389"/>
                    <a:pt x="1048226" y="9473"/>
                    <a:pt x="1230667" y="0"/>
                  </a:cubicBezTo>
                  <a:cubicBezTo>
                    <a:pt x="1413108" y="-9473"/>
                    <a:pt x="1575660" y="24356"/>
                    <a:pt x="1721248" y="0"/>
                  </a:cubicBezTo>
                  <a:cubicBezTo>
                    <a:pt x="1866836" y="-24356"/>
                    <a:pt x="2031157" y="22047"/>
                    <a:pt x="2162771" y="0"/>
                  </a:cubicBezTo>
                  <a:cubicBezTo>
                    <a:pt x="2294385" y="-22047"/>
                    <a:pt x="2495435" y="217"/>
                    <a:pt x="2677881" y="0"/>
                  </a:cubicBezTo>
                  <a:cubicBezTo>
                    <a:pt x="2824820" y="13627"/>
                    <a:pt x="2883431" y="109842"/>
                    <a:pt x="2902857" y="224976"/>
                  </a:cubicBezTo>
                  <a:cubicBezTo>
                    <a:pt x="2912160" y="314580"/>
                    <a:pt x="2866062" y="557608"/>
                    <a:pt x="2902857" y="656917"/>
                  </a:cubicBezTo>
                  <a:cubicBezTo>
                    <a:pt x="2939652" y="756226"/>
                    <a:pt x="2859238" y="909240"/>
                    <a:pt x="2902857" y="1124853"/>
                  </a:cubicBezTo>
                  <a:cubicBezTo>
                    <a:pt x="2892788" y="1254516"/>
                    <a:pt x="2835770" y="1352448"/>
                    <a:pt x="2677881" y="1349829"/>
                  </a:cubicBezTo>
                  <a:cubicBezTo>
                    <a:pt x="2556483" y="1377297"/>
                    <a:pt x="2463380" y="1326725"/>
                    <a:pt x="2260887" y="1349829"/>
                  </a:cubicBezTo>
                  <a:cubicBezTo>
                    <a:pt x="2058394" y="1372933"/>
                    <a:pt x="1829902" y="1345223"/>
                    <a:pt x="1721248" y="1349829"/>
                  </a:cubicBezTo>
                  <a:cubicBezTo>
                    <a:pt x="1612594" y="1354435"/>
                    <a:pt x="1479836" y="1332847"/>
                    <a:pt x="1304254" y="1349829"/>
                  </a:cubicBezTo>
                  <a:cubicBezTo>
                    <a:pt x="1128672" y="1366811"/>
                    <a:pt x="990539" y="1308398"/>
                    <a:pt x="862731" y="1349829"/>
                  </a:cubicBezTo>
                  <a:cubicBezTo>
                    <a:pt x="734923" y="1391260"/>
                    <a:pt x="486529" y="1299655"/>
                    <a:pt x="224976" y="1349829"/>
                  </a:cubicBezTo>
                  <a:cubicBezTo>
                    <a:pt x="105318" y="1342425"/>
                    <a:pt x="-8115" y="1262396"/>
                    <a:pt x="0" y="1124853"/>
                  </a:cubicBezTo>
                  <a:cubicBezTo>
                    <a:pt x="-51916" y="929206"/>
                    <a:pt x="51538" y="842874"/>
                    <a:pt x="0" y="656917"/>
                  </a:cubicBezTo>
                  <a:cubicBezTo>
                    <a:pt x="-51538" y="470960"/>
                    <a:pt x="25731" y="419138"/>
                    <a:pt x="0" y="224976"/>
                  </a:cubicBezTo>
                  <a:close/>
                </a:path>
              </a:pathLst>
            </a:custGeom>
            <a:solidFill>
              <a:schemeClr val="accent3"/>
            </a:solidFill>
            <a:ln w="22225" cap="rnd" cmpd="thickThin">
              <a:solidFill>
                <a:schemeClr val="accent2"/>
              </a:solidFill>
              <a:round/>
              <a:extLst>
                <a:ext uri="{C807C97D-BFC1-408E-A445-0C87EB9F89A2}">
                  <ask:lineSketchStyleProps xmlns="" xmlns:ask="http://schemas.microsoft.com/office/drawing/2018/sketchyshapes" sd="1171929427">
                    <a:prstGeom prst="roundRect">
                      <a:avLst/>
                    </a:prstGeom>
                    <ask:type>
                      <ask:lineSketchScribble/>
                    </ask:type>
                  </ask:lineSketchStyleProps>
                </a:ext>
              </a:extLst>
            </a:ln>
          </p:spPr>
          <p:style>
            <a:lnRef idx="1">
              <a:schemeClr val="dk1"/>
            </a:lnRef>
            <a:fillRef idx="2">
              <a:schemeClr val="dk1"/>
            </a:fillRef>
            <a:effectRef idx="1">
              <a:schemeClr val="dk1"/>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تعزيز السلوك بعد حدوثه وليس قبله.</a:t>
              </a:r>
            </a:p>
          </p:txBody>
        </p:sp>
      </p:grpSp>
      <p:sp>
        <p:nvSpPr>
          <p:cNvPr id="27" name="Rounded Rectangle 2">
            <a:extLst>
              <a:ext uri="{FF2B5EF4-FFF2-40B4-BE49-F238E27FC236}">
                <a16:creationId xmlns="" xmlns:a16="http://schemas.microsoft.com/office/drawing/2014/main" id="{8A403DF2-8C8C-B1FA-CC98-8B8A4B5042FE}"/>
              </a:ext>
            </a:extLst>
          </p:cNvPr>
          <p:cNvSpPr/>
          <p:nvPr/>
        </p:nvSpPr>
        <p:spPr>
          <a:xfrm>
            <a:off x="805543" y="3898701"/>
            <a:ext cx="3014505" cy="1151493"/>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 xmlns:ask="http://schemas.microsoft.com/office/drawing/2018/sketchyshape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الشمول بحيث تشمل جميع عناصر العملية التعليمية التعلمية، وكذلك كل المتعلمين على اختلاف مستوياتهم التحصيلية والعمرية والعقلية.</a:t>
            </a:r>
          </a:p>
        </p:txBody>
      </p:sp>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4727643" y="432486"/>
            <a:ext cx="7189180"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أهمية التغذية الراجعة</a:t>
            </a:r>
            <a:endParaRPr lang="ar-EG" sz="3500" b="1" dirty="0">
              <a:latin typeface="Arial" panose="020B0604020202020204" pitchFamily="34" charset="0"/>
              <a:cs typeface="Arial" panose="020B0604020202020204" pitchFamily="34" charset="0"/>
              <a:sym typeface="Calibri"/>
            </a:endParaRPr>
          </a:p>
        </p:txBody>
      </p:sp>
    </p:spTree>
    <p:extLst>
      <p:ext uri="{BB962C8B-B14F-4D97-AF65-F5344CB8AC3E}">
        <p14:creationId xmlns:p14="http://schemas.microsoft.com/office/powerpoint/2010/main" val="41551443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grpSp>
        <p:nvGrpSpPr>
          <p:cNvPr id="17" name="Group 16">
            <a:extLst>
              <a:ext uri="{FF2B5EF4-FFF2-40B4-BE49-F238E27FC236}">
                <a16:creationId xmlns="" xmlns:a16="http://schemas.microsoft.com/office/drawing/2014/main" id="{9BCC0436-125A-18C3-70FA-59FB4C4EB068}"/>
              </a:ext>
            </a:extLst>
          </p:cNvPr>
          <p:cNvGrpSpPr/>
          <p:nvPr/>
        </p:nvGrpSpPr>
        <p:grpSpPr>
          <a:xfrm>
            <a:off x="805543" y="2416001"/>
            <a:ext cx="10611518" cy="2634194"/>
            <a:chOff x="1001486" y="1016000"/>
            <a:chExt cx="10218501" cy="3087915"/>
          </a:xfrm>
          <a:solidFill>
            <a:schemeClr val="accent1"/>
          </a:solidFill>
        </p:grpSpPr>
        <p:grpSp>
          <p:nvGrpSpPr>
            <p:cNvPr id="18" name="Group 17">
              <a:extLst>
                <a:ext uri="{FF2B5EF4-FFF2-40B4-BE49-F238E27FC236}">
                  <a16:creationId xmlns="" xmlns:a16="http://schemas.microsoft.com/office/drawing/2014/main" id="{B099205E-32B7-B8C5-0D38-D9FB4D50E022}"/>
                </a:ext>
              </a:extLst>
            </p:cNvPr>
            <p:cNvGrpSpPr/>
            <p:nvPr/>
          </p:nvGrpSpPr>
          <p:grpSpPr>
            <a:xfrm>
              <a:off x="8287659" y="1016000"/>
              <a:ext cx="2932328" cy="3087915"/>
              <a:chOff x="8287657" y="1016000"/>
              <a:chExt cx="2932328" cy="3087915"/>
            </a:xfrm>
            <a:grpFill/>
          </p:grpSpPr>
          <p:sp>
            <p:nvSpPr>
              <p:cNvPr id="24" name="Rounded Rectangle 1">
                <a:extLst>
                  <a:ext uri="{FF2B5EF4-FFF2-40B4-BE49-F238E27FC236}">
                    <a16:creationId xmlns="" xmlns:a16="http://schemas.microsoft.com/office/drawing/2014/main" id="{FF9CE7F3-3C6A-1F84-3041-BC2BD0CA4555}"/>
                  </a:ext>
                </a:extLst>
              </p:cNvPr>
              <p:cNvSpPr/>
              <p:nvPr/>
            </p:nvSpPr>
            <p:spPr>
              <a:xfrm>
                <a:off x="8287657" y="1016000"/>
                <a:ext cx="2902857" cy="1349829"/>
              </a:xfrm>
              <a:custGeom>
                <a:avLst/>
                <a:gdLst>
                  <a:gd name="connsiteX0" fmla="*/ 0 w 2902857"/>
                  <a:gd name="connsiteY0" fmla="*/ 224976 h 1349829"/>
                  <a:gd name="connsiteX1" fmla="*/ 224976 w 2902857"/>
                  <a:gd name="connsiteY1" fmla="*/ 0 h 1349829"/>
                  <a:gd name="connsiteX2" fmla="*/ 740086 w 2902857"/>
                  <a:gd name="connsiteY2" fmla="*/ 0 h 1349829"/>
                  <a:gd name="connsiteX3" fmla="*/ 1181609 w 2902857"/>
                  <a:gd name="connsiteY3" fmla="*/ 0 h 1349829"/>
                  <a:gd name="connsiteX4" fmla="*/ 1598603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236358 w 2902857"/>
                  <a:gd name="connsiteY11" fmla="*/ 1349829 h 1349829"/>
                  <a:gd name="connsiteX12" fmla="*/ 1770306 w 2902857"/>
                  <a:gd name="connsiteY12" fmla="*/ 1349829 h 1349829"/>
                  <a:gd name="connsiteX13" fmla="*/ 1279725 w 2902857"/>
                  <a:gd name="connsiteY13" fmla="*/ 1349829 h 1349829"/>
                  <a:gd name="connsiteX14" fmla="*/ 838202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65916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545" y="99307"/>
                      <a:pt x="82449" y="6767"/>
                      <a:pt x="224976" y="0"/>
                    </a:cubicBezTo>
                    <a:cubicBezTo>
                      <a:pt x="345248" y="-7435"/>
                      <a:pt x="620939" y="60594"/>
                      <a:pt x="740086" y="0"/>
                    </a:cubicBezTo>
                    <a:cubicBezTo>
                      <a:pt x="859233" y="-60594"/>
                      <a:pt x="977262" y="5661"/>
                      <a:pt x="1181609" y="0"/>
                    </a:cubicBezTo>
                    <a:cubicBezTo>
                      <a:pt x="1385956" y="-5661"/>
                      <a:pt x="1402844" y="15222"/>
                      <a:pt x="1598603" y="0"/>
                    </a:cubicBezTo>
                    <a:cubicBezTo>
                      <a:pt x="1794362" y="-15222"/>
                      <a:pt x="1826469" y="46462"/>
                      <a:pt x="2015597" y="0"/>
                    </a:cubicBezTo>
                    <a:cubicBezTo>
                      <a:pt x="2204725" y="-46462"/>
                      <a:pt x="2471962" y="59102"/>
                      <a:pt x="2677881" y="0"/>
                    </a:cubicBezTo>
                    <a:cubicBezTo>
                      <a:pt x="2802879" y="-2934"/>
                      <a:pt x="2888056" y="92085"/>
                      <a:pt x="2902857" y="224976"/>
                    </a:cubicBezTo>
                    <a:cubicBezTo>
                      <a:pt x="2950425" y="393501"/>
                      <a:pt x="2867134" y="507131"/>
                      <a:pt x="2902857" y="647918"/>
                    </a:cubicBezTo>
                    <a:cubicBezTo>
                      <a:pt x="2938580" y="788705"/>
                      <a:pt x="2885154" y="1017373"/>
                      <a:pt x="2902857" y="1124853"/>
                    </a:cubicBezTo>
                    <a:cubicBezTo>
                      <a:pt x="2902007" y="1242959"/>
                      <a:pt x="2773897" y="1348928"/>
                      <a:pt x="2677881" y="1349829"/>
                    </a:cubicBezTo>
                    <a:cubicBezTo>
                      <a:pt x="2510929" y="1402383"/>
                      <a:pt x="2436221" y="1334949"/>
                      <a:pt x="2236358" y="1349829"/>
                    </a:cubicBezTo>
                    <a:cubicBezTo>
                      <a:pt x="2036495" y="1364709"/>
                      <a:pt x="1880204" y="1323832"/>
                      <a:pt x="1770306" y="1349829"/>
                    </a:cubicBezTo>
                    <a:cubicBezTo>
                      <a:pt x="1660408" y="1375826"/>
                      <a:pt x="1507460" y="1347098"/>
                      <a:pt x="1279725" y="1349829"/>
                    </a:cubicBezTo>
                    <a:cubicBezTo>
                      <a:pt x="1051990" y="1352560"/>
                      <a:pt x="967128" y="1330417"/>
                      <a:pt x="838202" y="1349829"/>
                    </a:cubicBezTo>
                    <a:cubicBezTo>
                      <a:pt x="709276" y="1369241"/>
                      <a:pt x="404698" y="1322901"/>
                      <a:pt x="224976" y="1349829"/>
                    </a:cubicBezTo>
                    <a:cubicBezTo>
                      <a:pt x="107498" y="1325011"/>
                      <a:pt x="-4915" y="1215172"/>
                      <a:pt x="0" y="1124853"/>
                    </a:cubicBezTo>
                    <a:cubicBezTo>
                      <a:pt x="-37601" y="1009001"/>
                      <a:pt x="22860" y="818103"/>
                      <a:pt x="0" y="665916"/>
                    </a:cubicBezTo>
                    <a:cubicBezTo>
                      <a:pt x="-22860" y="513729"/>
                      <a:pt x="14969" y="384765"/>
                      <a:pt x="0" y="224976"/>
                    </a:cubicBezTo>
                    <a:close/>
                  </a:path>
                  <a:path w="2902857" h="1349829" stroke="0" extrusionOk="0">
                    <a:moveTo>
                      <a:pt x="0" y="224976"/>
                    </a:moveTo>
                    <a:cubicBezTo>
                      <a:pt x="1020" y="116013"/>
                      <a:pt x="133144" y="-6077"/>
                      <a:pt x="224976" y="0"/>
                    </a:cubicBezTo>
                    <a:cubicBezTo>
                      <a:pt x="465904" y="-47912"/>
                      <a:pt x="633071" y="60458"/>
                      <a:pt x="764615" y="0"/>
                    </a:cubicBezTo>
                    <a:cubicBezTo>
                      <a:pt x="896159" y="-60458"/>
                      <a:pt x="1053245" y="14783"/>
                      <a:pt x="1230667" y="0"/>
                    </a:cubicBezTo>
                    <a:cubicBezTo>
                      <a:pt x="1408089" y="-14783"/>
                      <a:pt x="1543622" y="2537"/>
                      <a:pt x="1696719" y="0"/>
                    </a:cubicBezTo>
                    <a:cubicBezTo>
                      <a:pt x="1849816" y="-2537"/>
                      <a:pt x="1934811" y="3694"/>
                      <a:pt x="2113713" y="0"/>
                    </a:cubicBezTo>
                    <a:cubicBezTo>
                      <a:pt x="2292615" y="-3694"/>
                      <a:pt x="2515835" y="60271"/>
                      <a:pt x="2677881" y="0"/>
                    </a:cubicBezTo>
                    <a:cubicBezTo>
                      <a:pt x="2804925" y="-503"/>
                      <a:pt x="2902685" y="105447"/>
                      <a:pt x="2902857" y="224976"/>
                    </a:cubicBezTo>
                    <a:cubicBezTo>
                      <a:pt x="2942461" y="364751"/>
                      <a:pt x="2868193" y="575010"/>
                      <a:pt x="2902857" y="692912"/>
                    </a:cubicBezTo>
                    <a:cubicBezTo>
                      <a:pt x="2937521" y="810814"/>
                      <a:pt x="2855391" y="1011001"/>
                      <a:pt x="2902857" y="1124853"/>
                    </a:cubicBezTo>
                    <a:cubicBezTo>
                      <a:pt x="2897860" y="1272215"/>
                      <a:pt x="2777906" y="1356335"/>
                      <a:pt x="2677881" y="1349829"/>
                    </a:cubicBezTo>
                    <a:cubicBezTo>
                      <a:pt x="2535294" y="1350764"/>
                      <a:pt x="2267994" y="1290665"/>
                      <a:pt x="2162771" y="1349829"/>
                    </a:cubicBezTo>
                    <a:cubicBezTo>
                      <a:pt x="2057548" y="1408993"/>
                      <a:pt x="1863672" y="1318296"/>
                      <a:pt x="1647661" y="1349829"/>
                    </a:cubicBezTo>
                    <a:cubicBezTo>
                      <a:pt x="1431650" y="1381362"/>
                      <a:pt x="1332483" y="1323146"/>
                      <a:pt x="1206138" y="1349829"/>
                    </a:cubicBezTo>
                    <a:cubicBezTo>
                      <a:pt x="1079793" y="1376512"/>
                      <a:pt x="871515" y="1333104"/>
                      <a:pt x="715557" y="1349829"/>
                    </a:cubicBezTo>
                    <a:cubicBezTo>
                      <a:pt x="559599" y="1366554"/>
                      <a:pt x="373346" y="1326315"/>
                      <a:pt x="224976" y="1349829"/>
                    </a:cubicBezTo>
                    <a:cubicBezTo>
                      <a:pt x="95078" y="1343234"/>
                      <a:pt x="21089" y="1237660"/>
                      <a:pt x="0" y="1124853"/>
                    </a:cubicBezTo>
                    <a:cubicBezTo>
                      <a:pt x="-45636" y="996842"/>
                      <a:pt x="49062" y="791080"/>
                      <a:pt x="0" y="692912"/>
                    </a:cubicBezTo>
                    <a:cubicBezTo>
                      <a:pt x="-49062" y="594744"/>
                      <a:pt x="24134" y="33510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324994288">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الاهتمام برأي المتعلمين عن التغذية الراجعة.</a:t>
                </a:r>
              </a:p>
            </p:txBody>
          </p:sp>
          <p:sp>
            <p:nvSpPr>
              <p:cNvPr id="25" name="Rounded Rectangle 2">
                <a:extLst>
                  <a:ext uri="{FF2B5EF4-FFF2-40B4-BE49-F238E27FC236}">
                    <a16:creationId xmlns="" xmlns:a16="http://schemas.microsoft.com/office/drawing/2014/main" id="{8A403DF2-8C8C-B1FA-CC98-8B8A4B5042FE}"/>
                  </a:ext>
                </a:extLst>
              </p:cNvPr>
              <p:cNvSpPr/>
              <p:nvPr/>
            </p:nvSpPr>
            <p:spPr>
              <a:xfrm>
                <a:off x="8317128" y="2754086"/>
                <a:ext cx="2902857" cy="1349829"/>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 xmlns:ask="http://schemas.microsoft.com/office/drawing/2018/sketchyshape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أن تبدأ بالإيجابيات.</a:t>
                </a:r>
              </a:p>
            </p:txBody>
          </p:sp>
        </p:grpSp>
        <p:grpSp>
          <p:nvGrpSpPr>
            <p:cNvPr id="19" name="Group 18">
              <a:extLst>
                <a:ext uri="{FF2B5EF4-FFF2-40B4-BE49-F238E27FC236}">
                  <a16:creationId xmlns="" xmlns:a16="http://schemas.microsoft.com/office/drawing/2014/main" id="{FF84B83D-6CC7-AA49-DB08-3714C02456E8}"/>
                </a:ext>
              </a:extLst>
            </p:cNvPr>
            <p:cNvGrpSpPr/>
            <p:nvPr/>
          </p:nvGrpSpPr>
          <p:grpSpPr>
            <a:xfrm>
              <a:off x="4644572" y="1016000"/>
              <a:ext cx="2902857" cy="3087915"/>
              <a:chOff x="4677229" y="1016000"/>
              <a:chExt cx="2902857" cy="3087915"/>
            </a:xfrm>
            <a:grpFill/>
          </p:grpSpPr>
          <p:sp>
            <p:nvSpPr>
              <p:cNvPr id="22" name="Rounded Rectangle 4">
                <a:extLst>
                  <a:ext uri="{FF2B5EF4-FFF2-40B4-BE49-F238E27FC236}">
                    <a16:creationId xmlns="" xmlns:a16="http://schemas.microsoft.com/office/drawing/2014/main" id="{03F78645-3178-AEBC-5BB4-31B467271500}"/>
                  </a:ext>
                </a:extLst>
              </p:cNvPr>
              <p:cNvSpPr/>
              <p:nvPr/>
            </p:nvSpPr>
            <p:spPr>
              <a:xfrm>
                <a:off x="4677229"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181609 w 2902857"/>
                  <a:gd name="connsiteY3" fmla="*/ 0 h 1349829"/>
                  <a:gd name="connsiteX4" fmla="*/ 1721248 w 2902857"/>
                  <a:gd name="connsiteY4" fmla="*/ 0 h 1349829"/>
                  <a:gd name="connsiteX5" fmla="*/ 2260887 w 2902857"/>
                  <a:gd name="connsiteY5" fmla="*/ 0 h 1349829"/>
                  <a:gd name="connsiteX6" fmla="*/ 2677881 w 2902857"/>
                  <a:gd name="connsiteY6" fmla="*/ 0 h 1349829"/>
                  <a:gd name="connsiteX7" fmla="*/ 2902857 w 2902857"/>
                  <a:gd name="connsiteY7" fmla="*/ 224976 h 1349829"/>
                  <a:gd name="connsiteX8" fmla="*/ 2902857 w 2902857"/>
                  <a:gd name="connsiteY8" fmla="*/ 674915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745777 w 2902857"/>
                  <a:gd name="connsiteY12" fmla="*/ 1349829 h 1349829"/>
                  <a:gd name="connsiteX13" fmla="*/ 1304254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07" y="67534"/>
                      <a:pt x="106103" y="25645"/>
                      <a:pt x="224976" y="0"/>
                    </a:cubicBezTo>
                    <a:cubicBezTo>
                      <a:pt x="313167" y="-30039"/>
                      <a:pt x="551943" y="20406"/>
                      <a:pt x="641970" y="0"/>
                    </a:cubicBezTo>
                    <a:cubicBezTo>
                      <a:pt x="731997" y="-20406"/>
                      <a:pt x="919793" y="14700"/>
                      <a:pt x="1181609" y="0"/>
                    </a:cubicBezTo>
                    <a:cubicBezTo>
                      <a:pt x="1443425" y="-14700"/>
                      <a:pt x="1497007" y="24103"/>
                      <a:pt x="1721248" y="0"/>
                    </a:cubicBezTo>
                    <a:cubicBezTo>
                      <a:pt x="1945489" y="-24103"/>
                      <a:pt x="2092724" y="55017"/>
                      <a:pt x="2260887" y="0"/>
                    </a:cubicBezTo>
                    <a:cubicBezTo>
                      <a:pt x="2429050" y="-55017"/>
                      <a:pt x="2587287" y="43622"/>
                      <a:pt x="2677881" y="0"/>
                    </a:cubicBezTo>
                    <a:cubicBezTo>
                      <a:pt x="2796158" y="25088"/>
                      <a:pt x="2895497" y="93113"/>
                      <a:pt x="2902857" y="224976"/>
                    </a:cubicBezTo>
                    <a:cubicBezTo>
                      <a:pt x="2909434" y="340944"/>
                      <a:pt x="2890724" y="484610"/>
                      <a:pt x="2902857" y="674915"/>
                    </a:cubicBezTo>
                    <a:cubicBezTo>
                      <a:pt x="2914990" y="865220"/>
                      <a:pt x="2885472" y="1011674"/>
                      <a:pt x="2902857" y="1124853"/>
                    </a:cubicBezTo>
                    <a:cubicBezTo>
                      <a:pt x="2901179" y="1256559"/>
                      <a:pt x="2813586" y="1359045"/>
                      <a:pt x="2677881" y="1349829"/>
                    </a:cubicBezTo>
                    <a:cubicBezTo>
                      <a:pt x="2514579" y="1350732"/>
                      <a:pt x="2422220" y="1337021"/>
                      <a:pt x="2260887" y="1349829"/>
                    </a:cubicBezTo>
                    <a:cubicBezTo>
                      <a:pt x="2099554" y="1362637"/>
                      <a:pt x="1894918" y="1341888"/>
                      <a:pt x="1745777" y="1349829"/>
                    </a:cubicBezTo>
                    <a:cubicBezTo>
                      <a:pt x="1596636" y="1357770"/>
                      <a:pt x="1455047" y="1302695"/>
                      <a:pt x="1304254" y="1349829"/>
                    </a:cubicBezTo>
                    <a:cubicBezTo>
                      <a:pt x="1153461" y="1396963"/>
                      <a:pt x="1018904" y="1345495"/>
                      <a:pt x="789144" y="1349829"/>
                    </a:cubicBezTo>
                    <a:cubicBezTo>
                      <a:pt x="559384" y="1354163"/>
                      <a:pt x="475246" y="1336858"/>
                      <a:pt x="224976" y="1349829"/>
                    </a:cubicBezTo>
                    <a:cubicBezTo>
                      <a:pt x="83317" y="1373079"/>
                      <a:pt x="-14737" y="1270764"/>
                      <a:pt x="0" y="1124853"/>
                    </a:cubicBezTo>
                    <a:cubicBezTo>
                      <a:pt x="-26421" y="949065"/>
                      <a:pt x="3051" y="875898"/>
                      <a:pt x="0" y="683913"/>
                    </a:cubicBezTo>
                    <a:cubicBezTo>
                      <a:pt x="-3051" y="491928"/>
                      <a:pt x="31396" y="390489"/>
                      <a:pt x="0" y="224976"/>
                    </a:cubicBezTo>
                    <a:close/>
                  </a:path>
                  <a:path w="2902857" h="1349829" stroke="0" extrusionOk="0">
                    <a:moveTo>
                      <a:pt x="0" y="224976"/>
                    </a:moveTo>
                    <a:cubicBezTo>
                      <a:pt x="14616" y="88980"/>
                      <a:pt x="104739" y="1446"/>
                      <a:pt x="224976" y="0"/>
                    </a:cubicBezTo>
                    <a:cubicBezTo>
                      <a:pt x="399996" y="-51954"/>
                      <a:pt x="538867" y="2033"/>
                      <a:pt x="740086" y="0"/>
                    </a:cubicBezTo>
                    <a:cubicBezTo>
                      <a:pt x="941305" y="-2033"/>
                      <a:pt x="1069655" y="12939"/>
                      <a:pt x="1181609" y="0"/>
                    </a:cubicBezTo>
                    <a:cubicBezTo>
                      <a:pt x="1293563" y="-12939"/>
                      <a:pt x="1447381" y="20778"/>
                      <a:pt x="1623132" y="0"/>
                    </a:cubicBezTo>
                    <a:cubicBezTo>
                      <a:pt x="1798883" y="-20778"/>
                      <a:pt x="1913501" y="45191"/>
                      <a:pt x="2089184" y="0"/>
                    </a:cubicBezTo>
                    <a:cubicBezTo>
                      <a:pt x="2264867" y="-45191"/>
                      <a:pt x="2517629" y="11252"/>
                      <a:pt x="2677881" y="0"/>
                    </a:cubicBezTo>
                    <a:cubicBezTo>
                      <a:pt x="2816868" y="-10405"/>
                      <a:pt x="2903428" y="107580"/>
                      <a:pt x="2902857" y="224976"/>
                    </a:cubicBezTo>
                    <a:cubicBezTo>
                      <a:pt x="2932204" y="436297"/>
                      <a:pt x="2866795" y="530350"/>
                      <a:pt x="2902857" y="665916"/>
                    </a:cubicBezTo>
                    <a:cubicBezTo>
                      <a:pt x="2938919" y="801482"/>
                      <a:pt x="2901612" y="932992"/>
                      <a:pt x="2902857" y="1124853"/>
                    </a:cubicBezTo>
                    <a:cubicBezTo>
                      <a:pt x="2908592" y="1273640"/>
                      <a:pt x="2805591" y="1351888"/>
                      <a:pt x="2677881" y="1349829"/>
                    </a:cubicBezTo>
                    <a:cubicBezTo>
                      <a:pt x="2529360" y="1360628"/>
                      <a:pt x="2395892" y="1300264"/>
                      <a:pt x="2162771" y="1349829"/>
                    </a:cubicBezTo>
                    <a:cubicBezTo>
                      <a:pt x="1929650" y="1399394"/>
                      <a:pt x="1874255" y="1319193"/>
                      <a:pt x="1696719" y="1349829"/>
                    </a:cubicBezTo>
                    <a:cubicBezTo>
                      <a:pt x="1519183" y="1380465"/>
                      <a:pt x="1431941" y="1345918"/>
                      <a:pt x="1255196" y="1349829"/>
                    </a:cubicBezTo>
                    <a:cubicBezTo>
                      <a:pt x="1078451" y="1353740"/>
                      <a:pt x="961661" y="1342959"/>
                      <a:pt x="838202" y="1349829"/>
                    </a:cubicBezTo>
                    <a:cubicBezTo>
                      <a:pt x="714743" y="1356699"/>
                      <a:pt x="490586" y="1288163"/>
                      <a:pt x="224976" y="1349829"/>
                    </a:cubicBezTo>
                    <a:cubicBezTo>
                      <a:pt x="110356" y="1365908"/>
                      <a:pt x="-6363" y="1224182"/>
                      <a:pt x="0" y="1124853"/>
                    </a:cubicBezTo>
                    <a:cubicBezTo>
                      <a:pt x="-11251" y="950376"/>
                      <a:pt x="25440" y="885455"/>
                      <a:pt x="0" y="683913"/>
                    </a:cubicBezTo>
                    <a:cubicBezTo>
                      <a:pt x="-25440" y="482371"/>
                      <a:pt x="30813" y="361376"/>
                      <a:pt x="0" y="224976"/>
                    </a:cubicBezTo>
                    <a:close/>
                  </a:path>
                </a:pathLst>
              </a:custGeom>
              <a:solidFill>
                <a:schemeClr val="accent2"/>
              </a:solidFill>
              <a:ln w="22225" cap="rnd" cmpd="thickThin">
                <a:solidFill>
                  <a:schemeClr val="accent2"/>
                </a:solidFill>
                <a:round/>
                <a:extLst>
                  <a:ext uri="{C807C97D-BFC1-408E-A445-0C87EB9F89A2}">
                    <ask:lineSketchStyleProps xmlns="" xmlns:ask="http://schemas.microsoft.com/office/drawing/2018/sketchyshapes" sd="1169963871">
                      <a:prstGeom prst="roundRect">
                        <a:avLst/>
                      </a:prstGeom>
                      <ask:type>
                        <ask:lineSketchScribble/>
                      </ask:type>
                    </ask:lineSketchStyleProps>
                  </a:ext>
                </a:extLst>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جمع المعلومات عما تم إنجازه من الطالب.</a:t>
                </a:r>
              </a:p>
            </p:txBody>
          </p:sp>
          <p:sp>
            <p:nvSpPr>
              <p:cNvPr id="23" name="Rounded Rectangle 5">
                <a:extLst>
                  <a:ext uri="{FF2B5EF4-FFF2-40B4-BE49-F238E27FC236}">
                    <a16:creationId xmlns="" xmlns:a16="http://schemas.microsoft.com/office/drawing/2014/main" id="{67910E62-C277-D3FE-7826-E6390CABD66E}"/>
                  </a:ext>
                </a:extLst>
              </p:cNvPr>
              <p:cNvSpPr/>
              <p:nvPr/>
            </p:nvSpPr>
            <p:spPr>
              <a:xfrm>
                <a:off x="4677229" y="2754086"/>
                <a:ext cx="2902857" cy="1349829"/>
              </a:xfrm>
              <a:custGeom>
                <a:avLst/>
                <a:gdLst>
                  <a:gd name="connsiteX0" fmla="*/ 0 w 2902857"/>
                  <a:gd name="connsiteY0" fmla="*/ 224976 h 1349829"/>
                  <a:gd name="connsiteX1" fmla="*/ 224976 w 2902857"/>
                  <a:gd name="connsiteY1" fmla="*/ 0 h 1349829"/>
                  <a:gd name="connsiteX2" fmla="*/ 764615 w 2902857"/>
                  <a:gd name="connsiteY2" fmla="*/ 0 h 1349829"/>
                  <a:gd name="connsiteX3" fmla="*/ 1255196 w 2902857"/>
                  <a:gd name="connsiteY3" fmla="*/ 0 h 1349829"/>
                  <a:gd name="connsiteX4" fmla="*/ 1721248 w 2902857"/>
                  <a:gd name="connsiteY4" fmla="*/ 0 h 1349829"/>
                  <a:gd name="connsiteX5" fmla="*/ 2211829 w 2902857"/>
                  <a:gd name="connsiteY5" fmla="*/ 0 h 1349829"/>
                  <a:gd name="connsiteX6" fmla="*/ 2677881 w 2902857"/>
                  <a:gd name="connsiteY6" fmla="*/ 0 h 1349829"/>
                  <a:gd name="connsiteX7" fmla="*/ 2902857 w 2902857"/>
                  <a:gd name="connsiteY7" fmla="*/ 224976 h 1349829"/>
                  <a:gd name="connsiteX8" fmla="*/ 2902857 w 2902857"/>
                  <a:gd name="connsiteY8" fmla="*/ 647918 h 1349829"/>
                  <a:gd name="connsiteX9" fmla="*/ 2902857 w 2902857"/>
                  <a:gd name="connsiteY9" fmla="*/ 1124853 h 1349829"/>
                  <a:gd name="connsiteX10" fmla="*/ 2677881 w 2902857"/>
                  <a:gd name="connsiteY10" fmla="*/ 1349829 h 1349829"/>
                  <a:gd name="connsiteX11" fmla="*/ 2162771 w 2902857"/>
                  <a:gd name="connsiteY11" fmla="*/ 1349829 h 1349829"/>
                  <a:gd name="connsiteX12" fmla="*/ 1672190 w 2902857"/>
                  <a:gd name="connsiteY12" fmla="*/ 1349829 h 1349829"/>
                  <a:gd name="connsiteX13" fmla="*/ 1230667 w 2902857"/>
                  <a:gd name="connsiteY13" fmla="*/ 1349829 h 1349829"/>
                  <a:gd name="connsiteX14" fmla="*/ 789144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1681" y="104739"/>
                      <a:pt x="116308" y="2473"/>
                      <a:pt x="224976" y="0"/>
                    </a:cubicBezTo>
                    <a:cubicBezTo>
                      <a:pt x="341291" y="-33859"/>
                      <a:pt x="651908" y="56550"/>
                      <a:pt x="764615" y="0"/>
                    </a:cubicBezTo>
                    <a:cubicBezTo>
                      <a:pt x="877322" y="-56550"/>
                      <a:pt x="1064487" y="1045"/>
                      <a:pt x="1255196" y="0"/>
                    </a:cubicBezTo>
                    <a:cubicBezTo>
                      <a:pt x="1445905" y="-1045"/>
                      <a:pt x="1603223" y="31387"/>
                      <a:pt x="1721248" y="0"/>
                    </a:cubicBezTo>
                    <a:cubicBezTo>
                      <a:pt x="1839273" y="-31387"/>
                      <a:pt x="2074232" y="9063"/>
                      <a:pt x="2211829" y="0"/>
                    </a:cubicBezTo>
                    <a:cubicBezTo>
                      <a:pt x="2349426" y="-9063"/>
                      <a:pt x="2506238" y="55112"/>
                      <a:pt x="2677881" y="0"/>
                    </a:cubicBezTo>
                    <a:cubicBezTo>
                      <a:pt x="2806554" y="-35380"/>
                      <a:pt x="2894733" y="110435"/>
                      <a:pt x="2902857" y="224976"/>
                    </a:cubicBezTo>
                    <a:cubicBezTo>
                      <a:pt x="2933158" y="368048"/>
                      <a:pt x="2874260" y="502699"/>
                      <a:pt x="2902857" y="647918"/>
                    </a:cubicBezTo>
                    <a:cubicBezTo>
                      <a:pt x="2931454" y="793137"/>
                      <a:pt x="2879042" y="930457"/>
                      <a:pt x="2902857" y="1124853"/>
                    </a:cubicBezTo>
                    <a:cubicBezTo>
                      <a:pt x="2884105" y="1255710"/>
                      <a:pt x="2807884" y="1345646"/>
                      <a:pt x="2677881" y="1349829"/>
                    </a:cubicBezTo>
                    <a:cubicBezTo>
                      <a:pt x="2514025" y="1393970"/>
                      <a:pt x="2378110" y="1331949"/>
                      <a:pt x="2162771" y="1349829"/>
                    </a:cubicBezTo>
                    <a:cubicBezTo>
                      <a:pt x="1947432" y="1367709"/>
                      <a:pt x="1887700" y="1299102"/>
                      <a:pt x="1672190" y="1349829"/>
                    </a:cubicBezTo>
                    <a:cubicBezTo>
                      <a:pt x="1456680" y="1400556"/>
                      <a:pt x="1439790" y="1317874"/>
                      <a:pt x="1230667" y="1349829"/>
                    </a:cubicBezTo>
                    <a:cubicBezTo>
                      <a:pt x="1021544" y="1381784"/>
                      <a:pt x="972919" y="1301684"/>
                      <a:pt x="789144" y="1349829"/>
                    </a:cubicBezTo>
                    <a:cubicBezTo>
                      <a:pt x="605369" y="1397974"/>
                      <a:pt x="412583" y="1309113"/>
                      <a:pt x="224976" y="1349829"/>
                    </a:cubicBezTo>
                    <a:cubicBezTo>
                      <a:pt x="118681" y="1327562"/>
                      <a:pt x="-3116" y="1250546"/>
                      <a:pt x="0" y="1124853"/>
                    </a:cubicBezTo>
                    <a:cubicBezTo>
                      <a:pt x="-46287" y="1028087"/>
                      <a:pt x="48051" y="780294"/>
                      <a:pt x="0" y="683913"/>
                    </a:cubicBezTo>
                    <a:cubicBezTo>
                      <a:pt x="-48051" y="587532"/>
                      <a:pt x="53191" y="356609"/>
                      <a:pt x="0" y="224976"/>
                    </a:cubicBezTo>
                    <a:close/>
                  </a:path>
                  <a:path w="2902857" h="1349829" stroke="0" extrusionOk="0">
                    <a:moveTo>
                      <a:pt x="0" y="224976"/>
                    </a:moveTo>
                    <a:cubicBezTo>
                      <a:pt x="-9283" y="93666"/>
                      <a:pt x="79730" y="-11847"/>
                      <a:pt x="224976" y="0"/>
                    </a:cubicBezTo>
                    <a:cubicBezTo>
                      <a:pt x="475346" y="-625"/>
                      <a:pt x="557970" y="26569"/>
                      <a:pt x="740086" y="0"/>
                    </a:cubicBezTo>
                    <a:cubicBezTo>
                      <a:pt x="922202" y="-26569"/>
                      <a:pt x="1022886" y="55673"/>
                      <a:pt x="1230667" y="0"/>
                    </a:cubicBezTo>
                    <a:cubicBezTo>
                      <a:pt x="1438448" y="-55673"/>
                      <a:pt x="1582768" y="17548"/>
                      <a:pt x="1770306" y="0"/>
                    </a:cubicBezTo>
                    <a:cubicBezTo>
                      <a:pt x="1957844" y="-17548"/>
                      <a:pt x="2459823" y="76514"/>
                      <a:pt x="2677881" y="0"/>
                    </a:cubicBezTo>
                    <a:cubicBezTo>
                      <a:pt x="2787430" y="9047"/>
                      <a:pt x="2890289" y="73041"/>
                      <a:pt x="2902857" y="224976"/>
                    </a:cubicBezTo>
                    <a:cubicBezTo>
                      <a:pt x="2947468" y="401172"/>
                      <a:pt x="2859613" y="468875"/>
                      <a:pt x="2902857" y="674915"/>
                    </a:cubicBezTo>
                    <a:cubicBezTo>
                      <a:pt x="2946101" y="880955"/>
                      <a:pt x="2880910" y="1027636"/>
                      <a:pt x="2902857" y="1124853"/>
                    </a:cubicBezTo>
                    <a:cubicBezTo>
                      <a:pt x="2910301" y="1259634"/>
                      <a:pt x="2802075" y="1357363"/>
                      <a:pt x="2677881" y="1349829"/>
                    </a:cubicBezTo>
                    <a:cubicBezTo>
                      <a:pt x="2577935" y="1395611"/>
                      <a:pt x="2400829" y="1317139"/>
                      <a:pt x="2236358" y="1349829"/>
                    </a:cubicBezTo>
                    <a:cubicBezTo>
                      <a:pt x="2071887" y="1382519"/>
                      <a:pt x="1932452" y="1327255"/>
                      <a:pt x="1794835" y="1349829"/>
                    </a:cubicBezTo>
                    <a:cubicBezTo>
                      <a:pt x="1657218" y="1372403"/>
                      <a:pt x="1431247" y="1303283"/>
                      <a:pt x="1328783" y="1349829"/>
                    </a:cubicBezTo>
                    <a:cubicBezTo>
                      <a:pt x="1226319" y="1396375"/>
                      <a:pt x="1014477" y="1340548"/>
                      <a:pt x="789144" y="1349829"/>
                    </a:cubicBezTo>
                    <a:cubicBezTo>
                      <a:pt x="563811" y="1359110"/>
                      <a:pt x="347405" y="1284449"/>
                      <a:pt x="224976" y="1349829"/>
                    </a:cubicBezTo>
                    <a:cubicBezTo>
                      <a:pt x="124222" y="1368604"/>
                      <a:pt x="-22339" y="1254372"/>
                      <a:pt x="0" y="1124853"/>
                    </a:cubicBezTo>
                    <a:cubicBezTo>
                      <a:pt x="-47256" y="918690"/>
                      <a:pt x="46101" y="899051"/>
                      <a:pt x="0" y="692912"/>
                    </a:cubicBezTo>
                    <a:cubicBezTo>
                      <a:pt x="-46101" y="486773"/>
                      <a:pt x="27012" y="410959"/>
                      <a:pt x="0" y="224976"/>
                    </a:cubicBezTo>
                    <a:close/>
                  </a:path>
                </a:pathLst>
              </a:custGeom>
              <a:grpFill/>
              <a:ln w="22225" cap="rnd" cmpd="thickThin">
                <a:solidFill>
                  <a:schemeClr val="accent2"/>
                </a:solidFill>
                <a:round/>
                <a:extLst>
                  <a:ext uri="{C807C97D-BFC1-408E-A445-0C87EB9F89A2}">
                    <ask:lineSketchStyleProps xmlns="" xmlns:ask="http://schemas.microsoft.com/office/drawing/2018/sketchyshapes" sd="1389096623">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algn="ctr"/>
                <a:r>
                  <a:rPr lang="ar-EG" sz="1600" dirty="0">
                    <a:solidFill>
                      <a:schemeClr val="bg1"/>
                    </a:solidFill>
                    <a:latin typeface="Arial" panose="020B0604020202020204" pitchFamily="34" charset="0"/>
                    <a:cs typeface="Arial" panose="020B0604020202020204" pitchFamily="34" charset="0"/>
                  </a:rPr>
                  <a:t>أن تركز على السلوك الذي يمكن تغييره.</a:t>
                </a:r>
              </a:p>
            </p:txBody>
          </p:sp>
        </p:grpSp>
        <p:sp>
          <p:nvSpPr>
            <p:cNvPr id="21" name="Rounded Rectangle 7">
              <a:extLst>
                <a:ext uri="{FF2B5EF4-FFF2-40B4-BE49-F238E27FC236}">
                  <a16:creationId xmlns="" xmlns:a16="http://schemas.microsoft.com/office/drawing/2014/main" id="{7D93038C-62D0-7709-E09E-DC4483AA1301}"/>
                </a:ext>
              </a:extLst>
            </p:cNvPr>
            <p:cNvSpPr/>
            <p:nvPr/>
          </p:nvSpPr>
          <p:spPr>
            <a:xfrm>
              <a:off x="1001486" y="1016000"/>
              <a:ext cx="2902857" cy="1349829"/>
            </a:xfrm>
            <a:custGeom>
              <a:avLst/>
              <a:gdLst>
                <a:gd name="connsiteX0" fmla="*/ 0 w 2902857"/>
                <a:gd name="connsiteY0" fmla="*/ 224976 h 1349829"/>
                <a:gd name="connsiteX1" fmla="*/ 224976 w 2902857"/>
                <a:gd name="connsiteY1" fmla="*/ 0 h 1349829"/>
                <a:gd name="connsiteX2" fmla="*/ 641970 w 2902857"/>
                <a:gd name="connsiteY2" fmla="*/ 0 h 1349829"/>
                <a:gd name="connsiteX3" fmla="*/ 1058964 w 2902857"/>
                <a:gd name="connsiteY3" fmla="*/ 0 h 1349829"/>
                <a:gd name="connsiteX4" fmla="*/ 1549545 w 2902857"/>
                <a:gd name="connsiteY4" fmla="*/ 0 h 1349829"/>
                <a:gd name="connsiteX5" fmla="*/ 2015597 w 2902857"/>
                <a:gd name="connsiteY5" fmla="*/ 0 h 1349829"/>
                <a:gd name="connsiteX6" fmla="*/ 2677881 w 2902857"/>
                <a:gd name="connsiteY6" fmla="*/ 0 h 1349829"/>
                <a:gd name="connsiteX7" fmla="*/ 2902857 w 2902857"/>
                <a:gd name="connsiteY7" fmla="*/ 224976 h 1349829"/>
                <a:gd name="connsiteX8" fmla="*/ 2902857 w 2902857"/>
                <a:gd name="connsiteY8" fmla="*/ 656917 h 1349829"/>
                <a:gd name="connsiteX9" fmla="*/ 2902857 w 2902857"/>
                <a:gd name="connsiteY9" fmla="*/ 1124853 h 1349829"/>
                <a:gd name="connsiteX10" fmla="*/ 2677881 w 2902857"/>
                <a:gd name="connsiteY10" fmla="*/ 1349829 h 1349829"/>
                <a:gd name="connsiteX11" fmla="*/ 2211829 w 2902857"/>
                <a:gd name="connsiteY11" fmla="*/ 1349829 h 1349829"/>
                <a:gd name="connsiteX12" fmla="*/ 1770306 w 2902857"/>
                <a:gd name="connsiteY12" fmla="*/ 1349829 h 1349829"/>
                <a:gd name="connsiteX13" fmla="*/ 1304254 w 2902857"/>
                <a:gd name="connsiteY13" fmla="*/ 1349829 h 1349829"/>
                <a:gd name="connsiteX14" fmla="*/ 813673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92912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426" y="92446"/>
                    <a:pt x="103652" y="3981"/>
                    <a:pt x="224976" y="0"/>
                  </a:cubicBezTo>
                  <a:cubicBezTo>
                    <a:pt x="431893" y="-29070"/>
                    <a:pt x="523681" y="35147"/>
                    <a:pt x="641970" y="0"/>
                  </a:cubicBezTo>
                  <a:cubicBezTo>
                    <a:pt x="760259" y="-35147"/>
                    <a:pt x="971577" y="7166"/>
                    <a:pt x="1058964" y="0"/>
                  </a:cubicBezTo>
                  <a:cubicBezTo>
                    <a:pt x="1146351" y="-7166"/>
                    <a:pt x="1312367" y="16586"/>
                    <a:pt x="1549545" y="0"/>
                  </a:cubicBezTo>
                  <a:cubicBezTo>
                    <a:pt x="1786723" y="-16586"/>
                    <a:pt x="1815832" y="44089"/>
                    <a:pt x="2015597" y="0"/>
                  </a:cubicBezTo>
                  <a:cubicBezTo>
                    <a:pt x="2215362" y="-44089"/>
                    <a:pt x="2367045" y="40426"/>
                    <a:pt x="2677881" y="0"/>
                  </a:cubicBezTo>
                  <a:cubicBezTo>
                    <a:pt x="2802805" y="-4741"/>
                    <a:pt x="2882888" y="118424"/>
                    <a:pt x="2902857" y="224976"/>
                  </a:cubicBezTo>
                  <a:cubicBezTo>
                    <a:pt x="2930184" y="382367"/>
                    <a:pt x="2857768" y="456064"/>
                    <a:pt x="2902857" y="656917"/>
                  </a:cubicBezTo>
                  <a:cubicBezTo>
                    <a:pt x="2947946" y="857770"/>
                    <a:pt x="2899595" y="990855"/>
                    <a:pt x="2902857" y="1124853"/>
                  </a:cubicBezTo>
                  <a:cubicBezTo>
                    <a:pt x="2880794" y="1223743"/>
                    <a:pt x="2803953" y="1346788"/>
                    <a:pt x="2677881" y="1349829"/>
                  </a:cubicBezTo>
                  <a:cubicBezTo>
                    <a:pt x="2465763" y="1373270"/>
                    <a:pt x="2371438" y="1318048"/>
                    <a:pt x="2211829" y="1349829"/>
                  </a:cubicBezTo>
                  <a:cubicBezTo>
                    <a:pt x="2052220" y="1381610"/>
                    <a:pt x="1985113" y="1333719"/>
                    <a:pt x="1770306" y="1349829"/>
                  </a:cubicBezTo>
                  <a:cubicBezTo>
                    <a:pt x="1555499" y="1365939"/>
                    <a:pt x="1421506" y="1302739"/>
                    <a:pt x="1304254" y="1349829"/>
                  </a:cubicBezTo>
                  <a:cubicBezTo>
                    <a:pt x="1187002" y="1396919"/>
                    <a:pt x="1052727" y="1293517"/>
                    <a:pt x="813673" y="1349829"/>
                  </a:cubicBezTo>
                  <a:cubicBezTo>
                    <a:pt x="574619" y="1406141"/>
                    <a:pt x="458632" y="1336482"/>
                    <a:pt x="224976" y="1349829"/>
                  </a:cubicBezTo>
                  <a:cubicBezTo>
                    <a:pt x="110361" y="1332772"/>
                    <a:pt x="9865" y="1218351"/>
                    <a:pt x="0" y="1124853"/>
                  </a:cubicBezTo>
                  <a:cubicBezTo>
                    <a:pt x="-38115" y="963940"/>
                    <a:pt x="26808" y="833119"/>
                    <a:pt x="0" y="692912"/>
                  </a:cubicBezTo>
                  <a:cubicBezTo>
                    <a:pt x="-26808" y="552705"/>
                    <a:pt x="131" y="401855"/>
                    <a:pt x="0" y="224976"/>
                  </a:cubicBezTo>
                  <a:close/>
                </a:path>
                <a:path w="2902857" h="1349829" stroke="0" extrusionOk="0">
                  <a:moveTo>
                    <a:pt x="0" y="224976"/>
                  </a:moveTo>
                  <a:cubicBezTo>
                    <a:pt x="4318" y="112596"/>
                    <a:pt x="120628" y="-2032"/>
                    <a:pt x="224976" y="0"/>
                  </a:cubicBezTo>
                  <a:cubicBezTo>
                    <a:pt x="453713" y="-51437"/>
                    <a:pt x="528902" y="27389"/>
                    <a:pt x="764615" y="0"/>
                  </a:cubicBezTo>
                  <a:cubicBezTo>
                    <a:pt x="1000328" y="-27389"/>
                    <a:pt x="1048226" y="9473"/>
                    <a:pt x="1230667" y="0"/>
                  </a:cubicBezTo>
                  <a:cubicBezTo>
                    <a:pt x="1413108" y="-9473"/>
                    <a:pt x="1575660" y="24356"/>
                    <a:pt x="1721248" y="0"/>
                  </a:cubicBezTo>
                  <a:cubicBezTo>
                    <a:pt x="1866836" y="-24356"/>
                    <a:pt x="2031157" y="22047"/>
                    <a:pt x="2162771" y="0"/>
                  </a:cubicBezTo>
                  <a:cubicBezTo>
                    <a:pt x="2294385" y="-22047"/>
                    <a:pt x="2495435" y="217"/>
                    <a:pt x="2677881" y="0"/>
                  </a:cubicBezTo>
                  <a:cubicBezTo>
                    <a:pt x="2824820" y="13627"/>
                    <a:pt x="2883431" y="109842"/>
                    <a:pt x="2902857" y="224976"/>
                  </a:cubicBezTo>
                  <a:cubicBezTo>
                    <a:pt x="2912160" y="314580"/>
                    <a:pt x="2866062" y="557608"/>
                    <a:pt x="2902857" y="656917"/>
                  </a:cubicBezTo>
                  <a:cubicBezTo>
                    <a:pt x="2939652" y="756226"/>
                    <a:pt x="2859238" y="909240"/>
                    <a:pt x="2902857" y="1124853"/>
                  </a:cubicBezTo>
                  <a:cubicBezTo>
                    <a:pt x="2892788" y="1254516"/>
                    <a:pt x="2835770" y="1352448"/>
                    <a:pt x="2677881" y="1349829"/>
                  </a:cubicBezTo>
                  <a:cubicBezTo>
                    <a:pt x="2556483" y="1377297"/>
                    <a:pt x="2463380" y="1326725"/>
                    <a:pt x="2260887" y="1349829"/>
                  </a:cubicBezTo>
                  <a:cubicBezTo>
                    <a:pt x="2058394" y="1372933"/>
                    <a:pt x="1829902" y="1345223"/>
                    <a:pt x="1721248" y="1349829"/>
                  </a:cubicBezTo>
                  <a:cubicBezTo>
                    <a:pt x="1612594" y="1354435"/>
                    <a:pt x="1479836" y="1332847"/>
                    <a:pt x="1304254" y="1349829"/>
                  </a:cubicBezTo>
                  <a:cubicBezTo>
                    <a:pt x="1128672" y="1366811"/>
                    <a:pt x="990539" y="1308398"/>
                    <a:pt x="862731" y="1349829"/>
                  </a:cubicBezTo>
                  <a:cubicBezTo>
                    <a:pt x="734923" y="1391260"/>
                    <a:pt x="486529" y="1299655"/>
                    <a:pt x="224976" y="1349829"/>
                  </a:cubicBezTo>
                  <a:cubicBezTo>
                    <a:pt x="105318" y="1342425"/>
                    <a:pt x="-8115" y="1262396"/>
                    <a:pt x="0" y="1124853"/>
                  </a:cubicBezTo>
                  <a:cubicBezTo>
                    <a:pt x="-51916" y="929206"/>
                    <a:pt x="51538" y="842874"/>
                    <a:pt x="0" y="656917"/>
                  </a:cubicBezTo>
                  <a:cubicBezTo>
                    <a:pt x="-51538" y="470960"/>
                    <a:pt x="25731" y="419138"/>
                    <a:pt x="0" y="224976"/>
                  </a:cubicBezTo>
                  <a:close/>
                </a:path>
              </a:pathLst>
            </a:custGeom>
            <a:solidFill>
              <a:schemeClr val="accent3"/>
            </a:solidFill>
            <a:ln w="22225" cap="rnd" cmpd="thickThin">
              <a:solidFill>
                <a:schemeClr val="accent2"/>
              </a:solidFill>
              <a:round/>
              <a:extLst>
                <a:ext uri="{C807C97D-BFC1-408E-A445-0C87EB9F89A2}">
                  <ask:lineSketchStyleProps xmlns="" xmlns:ask="http://schemas.microsoft.com/office/drawing/2018/sketchyshapes" sd="1171929427">
                    <a:prstGeom prst="roundRect">
                      <a:avLst/>
                    </a:prstGeom>
                    <ask:type>
                      <ask:lineSketchScribble/>
                    </ask:type>
                  </ask:lineSketchStyleProps>
                </a:ext>
              </a:extLst>
            </a:ln>
          </p:spPr>
          <p:style>
            <a:lnRef idx="1">
              <a:schemeClr val="dk1"/>
            </a:lnRef>
            <a:fillRef idx="2">
              <a:schemeClr val="dk1"/>
            </a:fillRef>
            <a:effectRef idx="1">
              <a:schemeClr val="dk1"/>
            </a:effectRef>
            <a:fontRef idx="minor">
              <a:schemeClr val="dk1"/>
            </a:fontRef>
          </p:style>
          <p:txBody>
            <a:bodyPr rtlCol="0" anchor="ctr"/>
            <a:lstStyle/>
            <a:p>
              <a:pPr algn="ctr"/>
              <a:r>
                <a:rPr lang="ar-EG" sz="1600" b="1" dirty="0">
                  <a:solidFill>
                    <a:schemeClr val="bg1"/>
                  </a:solidFill>
                  <a:latin typeface="Arial" panose="020B0604020202020204" pitchFamily="34" charset="0"/>
                  <a:cs typeface="Arial" panose="020B0604020202020204" pitchFamily="34" charset="0"/>
                </a:rPr>
                <a:t>أن يكون هدف التغذية الراجعة هو تحسين جودة الأداء أثناء عملية التدريس وليس هدفها النقد غير الهادف.</a:t>
              </a:r>
            </a:p>
          </p:txBody>
        </p:sp>
      </p:grpSp>
      <p:sp>
        <p:nvSpPr>
          <p:cNvPr id="27" name="Rounded Rectangle 2">
            <a:extLst>
              <a:ext uri="{FF2B5EF4-FFF2-40B4-BE49-F238E27FC236}">
                <a16:creationId xmlns="" xmlns:a16="http://schemas.microsoft.com/office/drawing/2014/main" id="{8A403DF2-8C8C-B1FA-CC98-8B8A4B5042FE}"/>
              </a:ext>
            </a:extLst>
          </p:cNvPr>
          <p:cNvSpPr/>
          <p:nvPr/>
        </p:nvSpPr>
        <p:spPr>
          <a:xfrm>
            <a:off x="805543" y="3898701"/>
            <a:ext cx="3014505" cy="1151493"/>
          </a:xfrm>
          <a:custGeom>
            <a:avLst/>
            <a:gdLst>
              <a:gd name="connsiteX0" fmla="*/ 0 w 2902857"/>
              <a:gd name="connsiteY0" fmla="*/ 224976 h 1349829"/>
              <a:gd name="connsiteX1" fmla="*/ 224976 w 2902857"/>
              <a:gd name="connsiteY1" fmla="*/ 0 h 1349829"/>
              <a:gd name="connsiteX2" fmla="*/ 666499 w 2902857"/>
              <a:gd name="connsiteY2" fmla="*/ 0 h 1349829"/>
              <a:gd name="connsiteX3" fmla="*/ 1206138 w 2902857"/>
              <a:gd name="connsiteY3" fmla="*/ 0 h 1349829"/>
              <a:gd name="connsiteX4" fmla="*/ 1623132 w 2902857"/>
              <a:gd name="connsiteY4" fmla="*/ 0 h 1349829"/>
              <a:gd name="connsiteX5" fmla="*/ 2113713 w 2902857"/>
              <a:gd name="connsiteY5" fmla="*/ 0 h 1349829"/>
              <a:gd name="connsiteX6" fmla="*/ 2677881 w 2902857"/>
              <a:gd name="connsiteY6" fmla="*/ 0 h 1349829"/>
              <a:gd name="connsiteX7" fmla="*/ 2902857 w 2902857"/>
              <a:gd name="connsiteY7" fmla="*/ 224976 h 1349829"/>
              <a:gd name="connsiteX8" fmla="*/ 2902857 w 2902857"/>
              <a:gd name="connsiteY8" fmla="*/ 665916 h 1349829"/>
              <a:gd name="connsiteX9" fmla="*/ 2902857 w 2902857"/>
              <a:gd name="connsiteY9" fmla="*/ 1124853 h 1349829"/>
              <a:gd name="connsiteX10" fmla="*/ 2677881 w 2902857"/>
              <a:gd name="connsiteY10" fmla="*/ 1349829 h 1349829"/>
              <a:gd name="connsiteX11" fmla="*/ 2260887 w 2902857"/>
              <a:gd name="connsiteY11" fmla="*/ 1349829 h 1349829"/>
              <a:gd name="connsiteX12" fmla="*/ 1843893 w 2902857"/>
              <a:gd name="connsiteY12" fmla="*/ 1349829 h 1349829"/>
              <a:gd name="connsiteX13" fmla="*/ 1304254 w 2902857"/>
              <a:gd name="connsiteY13" fmla="*/ 1349829 h 1349829"/>
              <a:gd name="connsiteX14" fmla="*/ 887260 w 2902857"/>
              <a:gd name="connsiteY14" fmla="*/ 1349829 h 1349829"/>
              <a:gd name="connsiteX15" fmla="*/ 224976 w 2902857"/>
              <a:gd name="connsiteY15" fmla="*/ 1349829 h 1349829"/>
              <a:gd name="connsiteX16" fmla="*/ 0 w 2902857"/>
              <a:gd name="connsiteY16" fmla="*/ 1124853 h 1349829"/>
              <a:gd name="connsiteX17" fmla="*/ 0 w 2902857"/>
              <a:gd name="connsiteY17" fmla="*/ 683913 h 1349829"/>
              <a:gd name="connsiteX18" fmla="*/ 0 w 2902857"/>
              <a:gd name="connsiteY18" fmla="*/ 224976 h 134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2857" h="1349829" fill="none" extrusionOk="0">
                <a:moveTo>
                  <a:pt x="0" y="224976"/>
                </a:moveTo>
                <a:cubicBezTo>
                  <a:pt x="16291" y="88564"/>
                  <a:pt x="109195" y="-17994"/>
                  <a:pt x="224976" y="0"/>
                </a:cubicBezTo>
                <a:cubicBezTo>
                  <a:pt x="425326" y="-35884"/>
                  <a:pt x="504927" y="32156"/>
                  <a:pt x="666499" y="0"/>
                </a:cubicBezTo>
                <a:cubicBezTo>
                  <a:pt x="828071" y="-32156"/>
                  <a:pt x="983174" y="49322"/>
                  <a:pt x="1206138" y="0"/>
                </a:cubicBezTo>
                <a:cubicBezTo>
                  <a:pt x="1429102" y="-49322"/>
                  <a:pt x="1514827" y="13041"/>
                  <a:pt x="1623132" y="0"/>
                </a:cubicBezTo>
                <a:cubicBezTo>
                  <a:pt x="1731437" y="-13041"/>
                  <a:pt x="1868483" y="54172"/>
                  <a:pt x="2113713" y="0"/>
                </a:cubicBezTo>
                <a:cubicBezTo>
                  <a:pt x="2358943" y="-54172"/>
                  <a:pt x="2483714" y="34589"/>
                  <a:pt x="2677881" y="0"/>
                </a:cubicBezTo>
                <a:cubicBezTo>
                  <a:pt x="2821838" y="-173"/>
                  <a:pt x="2888079" y="117494"/>
                  <a:pt x="2902857" y="224976"/>
                </a:cubicBezTo>
                <a:cubicBezTo>
                  <a:pt x="2928549" y="321083"/>
                  <a:pt x="2855811" y="485816"/>
                  <a:pt x="2902857" y="665916"/>
                </a:cubicBezTo>
                <a:cubicBezTo>
                  <a:pt x="2949903" y="846016"/>
                  <a:pt x="2870367" y="913854"/>
                  <a:pt x="2902857" y="1124853"/>
                </a:cubicBezTo>
                <a:cubicBezTo>
                  <a:pt x="2910975" y="1248911"/>
                  <a:pt x="2799648" y="1354721"/>
                  <a:pt x="2677881" y="1349829"/>
                </a:cubicBezTo>
                <a:cubicBezTo>
                  <a:pt x="2587972" y="1358759"/>
                  <a:pt x="2403085" y="1324048"/>
                  <a:pt x="2260887" y="1349829"/>
                </a:cubicBezTo>
                <a:cubicBezTo>
                  <a:pt x="2118689" y="1375610"/>
                  <a:pt x="2018417" y="1343035"/>
                  <a:pt x="1843893" y="1349829"/>
                </a:cubicBezTo>
                <a:cubicBezTo>
                  <a:pt x="1669369" y="1356623"/>
                  <a:pt x="1458090" y="1302963"/>
                  <a:pt x="1304254" y="1349829"/>
                </a:cubicBezTo>
                <a:cubicBezTo>
                  <a:pt x="1150418" y="1396695"/>
                  <a:pt x="1075316" y="1344846"/>
                  <a:pt x="887260" y="1349829"/>
                </a:cubicBezTo>
                <a:cubicBezTo>
                  <a:pt x="699204" y="1354812"/>
                  <a:pt x="418672" y="1313646"/>
                  <a:pt x="224976" y="1349829"/>
                </a:cubicBezTo>
                <a:cubicBezTo>
                  <a:pt x="81724" y="1371999"/>
                  <a:pt x="-8459" y="1233070"/>
                  <a:pt x="0" y="1124853"/>
                </a:cubicBezTo>
                <a:cubicBezTo>
                  <a:pt x="-43260" y="952337"/>
                  <a:pt x="1743" y="825098"/>
                  <a:pt x="0" y="683913"/>
                </a:cubicBezTo>
                <a:cubicBezTo>
                  <a:pt x="-1743" y="542728"/>
                  <a:pt x="45903" y="407750"/>
                  <a:pt x="0" y="224976"/>
                </a:cubicBezTo>
                <a:close/>
              </a:path>
              <a:path w="2902857" h="1349829" stroke="0" extrusionOk="0">
                <a:moveTo>
                  <a:pt x="0" y="224976"/>
                </a:moveTo>
                <a:cubicBezTo>
                  <a:pt x="932" y="103944"/>
                  <a:pt x="99896" y="26439"/>
                  <a:pt x="224976" y="0"/>
                </a:cubicBezTo>
                <a:cubicBezTo>
                  <a:pt x="410522" y="-3249"/>
                  <a:pt x="531908" y="38601"/>
                  <a:pt x="666499" y="0"/>
                </a:cubicBezTo>
                <a:cubicBezTo>
                  <a:pt x="801090" y="-38601"/>
                  <a:pt x="1025313" y="10165"/>
                  <a:pt x="1132551" y="0"/>
                </a:cubicBezTo>
                <a:cubicBezTo>
                  <a:pt x="1239789" y="-10165"/>
                  <a:pt x="1498157" y="17239"/>
                  <a:pt x="1647661" y="0"/>
                </a:cubicBezTo>
                <a:cubicBezTo>
                  <a:pt x="1797165" y="-17239"/>
                  <a:pt x="1879978" y="6241"/>
                  <a:pt x="2089184" y="0"/>
                </a:cubicBezTo>
                <a:cubicBezTo>
                  <a:pt x="2298390" y="-6241"/>
                  <a:pt x="2507261" y="7489"/>
                  <a:pt x="2677881" y="0"/>
                </a:cubicBezTo>
                <a:cubicBezTo>
                  <a:pt x="2800055" y="18576"/>
                  <a:pt x="2925393" y="83931"/>
                  <a:pt x="2902857" y="224976"/>
                </a:cubicBezTo>
                <a:cubicBezTo>
                  <a:pt x="2951110" y="371834"/>
                  <a:pt x="2857938" y="508262"/>
                  <a:pt x="2902857" y="674915"/>
                </a:cubicBezTo>
                <a:cubicBezTo>
                  <a:pt x="2947776" y="841568"/>
                  <a:pt x="2871676" y="943090"/>
                  <a:pt x="2902857" y="1124853"/>
                </a:cubicBezTo>
                <a:cubicBezTo>
                  <a:pt x="2920112" y="1255993"/>
                  <a:pt x="2790548" y="1328147"/>
                  <a:pt x="2677881" y="1349829"/>
                </a:cubicBezTo>
                <a:cubicBezTo>
                  <a:pt x="2464356" y="1385453"/>
                  <a:pt x="2297010" y="1340122"/>
                  <a:pt x="2187300" y="1349829"/>
                </a:cubicBezTo>
                <a:cubicBezTo>
                  <a:pt x="2077590" y="1359536"/>
                  <a:pt x="1945960" y="1346614"/>
                  <a:pt x="1745777" y="1349829"/>
                </a:cubicBezTo>
                <a:cubicBezTo>
                  <a:pt x="1545594" y="1353044"/>
                  <a:pt x="1362683" y="1329925"/>
                  <a:pt x="1255196" y="1349829"/>
                </a:cubicBezTo>
                <a:cubicBezTo>
                  <a:pt x="1147709" y="1369733"/>
                  <a:pt x="963675" y="1308305"/>
                  <a:pt x="813673" y="1349829"/>
                </a:cubicBezTo>
                <a:cubicBezTo>
                  <a:pt x="663671" y="1391353"/>
                  <a:pt x="492850" y="1291757"/>
                  <a:pt x="224976" y="1349829"/>
                </a:cubicBezTo>
                <a:cubicBezTo>
                  <a:pt x="86711" y="1323607"/>
                  <a:pt x="27838" y="1233503"/>
                  <a:pt x="0" y="1124853"/>
                </a:cubicBezTo>
                <a:cubicBezTo>
                  <a:pt x="-3900" y="914316"/>
                  <a:pt x="10927" y="855026"/>
                  <a:pt x="0" y="674915"/>
                </a:cubicBezTo>
                <a:cubicBezTo>
                  <a:pt x="-10927" y="494804"/>
                  <a:pt x="40611" y="428460"/>
                  <a:pt x="0" y="224976"/>
                </a:cubicBezTo>
                <a:close/>
              </a:path>
            </a:pathLst>
          </a:custGeom>
          <a:solidFill>
            <a:schemeClr val="accent4"/>
          </a:solidFill>
          <a:ln w="22225" cap="rnd" cmpd="thickThin">
            <a:solidFill>
              <a:schemeClr val="accent2"/>
            </a:solidFill>
            <a:round/>
            <a:extLst>
              <a:ext uri="{C807C97D-BFC1-408E-A445-0C87EB9F89A2}">
                <ask:lineSketchStyleProps xmlns="" xmlns:ask="http://schemas.microsoft.com/office/drawing/2018/sketchyshapes" sd="1126974899">
                  <a:prstGeom prst="roundRect">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ar-EG" sz="1600" b="1" dirty="0">
                <a:solidFill>
                  <a:schemeClr val="accent1"/>
                </a:solidFill>
                <a:latin typeface="Arial" panose="020B0604020202020204" pitchFamily="34" charset="0"/>
                <a:cs typeface="Arial" panose="020B0604020202020204" pitchFamily="34" charset="0"/>
              </a:rPr>
              <a:t>تقديم البدائل.</a:t>
            </a:r>
          </a:p>
        </p:txBody>
      </p:sp>
      <p:sp>
        <p:nvSpPr>
          <p:cNvPr id="20" name="Title 1">
            <a:extLst>
              <a:ext uri="{FF2B5EF4-FFF2-40B4-BE49-F238E27FC236}">
                <a16:creationId xmlns:a16="http://schemas.microsoft.com/office/drawing/2014/main" xmlns="" id="{85D22935-33D0-40FF-D378-68408523FE69}"/>
              </a:ext>
            </a:extLst>
          </p:cNvPr>
          <p:cNvSpPr txBox="1">
            <a:spLocks/>
          </p:cNvSpPr>
          <p:nvPr/>
        </p:nvSpPr>
        <p:spPr>
          <a:xfrm>
            <a:off x="4727643" y="432486"/>
            <a:ext cx="7189180"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أهمية التغذية الراجعة</a:t>
            </a:r>
            <a:endParaRPr lang="ar-EG" sz="3500" b="1" dirty="0">
              <a:latin typeface="Arial" panose="020B0604020202020204" pitchFamily="34" charset="0"/>
              <a:cs typeface="Arial" panose="020B0604020202020204" pitchFamily="34" charset="0"/>
              <a:sym typeface="Calibri"/>
            </a:endParaRPr>
          </a:p>
        </p:txBody>
      </p:sp>
    </p:spTree>
    <p:extLst>
      <p:ext uri="{BB962C8B-B14F-4D97-AF65-F5344CB8AC3E}">
        <p14:creationId xmlns:p14="http://schemas.microsoft.com/office/powerpoint/2010/main" val="84018876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xmlns="" id="{DCAD54BE-34F7-D5EE-3269-CE625D3F7024}"/>
              </a:ext>
            </a:extLst>
          </p:cNvPr>
          <p:cNvSpPr>
            <a:spLocks noGrp="1"/>
          </p:cNvSpPr>
          <p:nvPr>
            <p:ph type="ctrTitle"/>
          </p:nvPr>
        </p:nvSpPr>
        <p:spPr>
          <a:xfrm>
            <a:off x="5657850" y="4879974"/>
            <a:ext cx="5656617" cy="982663"/>
          </a:xfrm>
        </p:spPr>
        <p:txBody>
          <a:bodyPr/>
          <a:lstStyle/>
          <a:p>
            <a:pPr algn="r" rtl="1"/>
            <a:r>
              <a:rPr lang="ar-EG" sz="7200" b="1" dirty="0"/>
              <a:t>شكر</a:t>
            </a:r>
            <a:r>
              <a:rPr lang="ar-SA" sz="7200" b="1" dirty="0"/>
              <a:t>ً</a:t>
            </a:r>
            <a:r>
              <a:rPr lang="ar-EG" sz="7200" b="1" dirty="0"/>
              <a:t>ا </a:t>
            </a:r>
            <a:r>
              <a:rPr lang="ar-EG" sz="7200" b="1" dirty="0">
                <a:solidFill>
                  <a:schemeClr val="accent4"/>
                </a:solidFill>
              </a:rPr>
              <a:t>لكم</a:t>
            </a:r>
            <a:endParaRPr lang="en-US" sz="7200" b="1" dirty="0">
              <a:solidFill>
                <a:schemeClr val="accent4"/>
              </a:solidFill>
            </a:endParaRPr>
          </a:p>
        </p:txBody>
      </p:sp>
    </p:spTree>
    <p:extLst>
      <p:ext uri="{BB962C8B-B14F-4D97-AF65-F5344CB8AC3E}">
        <p14:creationId xmlns:p14="http://schemas.microsoft.com/office/powerpoint/2010/main" val="269714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2">
            <a:extLst>
              <a:ext uri="{96DAC541-7B7A-43D3-8B79-37D633B846F1}">
                <asvg:svgBlip xmlns:asvg="http://schemas.microsoft.com/office/drawing/2016/SVG/main" xmlns="" r:embed="rId9"/>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8558572" y="777076"/>
            <a:ext cx="3656288" cy="122247"/>
          </a:xfrm>
          <a:prstGeom prst="rect">
            <a:avLst/>
          </a:prstGeom>
        </p:spPr>
      </p:pic>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2">
            <a:extLst>
              <a:ext uri="{96DAC541-7B7A-43D3-8B79-37D633B846F1}">
                <asvg:svgBlip xmlns:asvg="http://schemas.microsoft.com/office/drawing/2016/SVG/main" xmlns="" r:embed="rId9"/>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8856069" y="6609810"/>
            <a:ext cx="3791808" cy="126778"/>
          </a:xfrm>
          <a:prstGeom prst="rect">
            <a:avLst/>
          </a:prstGeom>
        </p:spPr>
      </p:pic>
      <p:grpSp>
        <p:nvGrpSpPr>
          <p:cNvPr id="40" name="Group 39">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37" name="Graphic 36">
              <a:extLst>
                <a:ext uri="{FF2B5EF4-FFF2-40B4-BE49-F238E27FC236}">
                  <a16:creationId xmlns:a16="http://schemas.microsoft.com/office/drawing/2014/main" xmlns="" id="{9AF9C5CE-4CD9-132B-DFE5-19B5356E07B0}"/>
                </a:ext>
              </a:extLst>
            </p:cNvPr>
            <p:cNvPicPr>
              <a:picLocks noChangeAspect="1"/>
            </p:cNvPicPr>
            <p:nvPr/>
          </p:nvPicPr>
          <p:blipFill>
            <a:blip r:embed="rId12">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38"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39"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18" name="Title 1">
            <a:extLst>
              <a:ext uri="{FF2B5EF4-FFF2-40B4-BE49-F238E27FC236}">
                <a16:creationId xmlns="" xmlns:a16="http://schemas.microsoft.com/office/drawing/2014/main" id="{85D22935-33D0-40FF-D378-68408523FE69}"/>
              </a:ext>
            </a:extLst>
          </p:cNvPr>
          <p:cNvSpPr txBox="1">
            <a:spLocks/>
          </p:cNvSpPr>
          <p:nvPr/>
        </p:nvSpPr>
        <p:spPr>
          <a:xfrm>
            <a:off x="5114374" y="430937"/>
            <a:ext cx="6987540"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4000" b="1" dirty="0" smtClean="0"/>
              <a:t>تطبيق الاختبار القبلي</a:t>
            </a:r>
            <a:endParaRPr lang="ar-EG" sz="2000" dirty="0">
              <a:solidFill>
                <a:srgbClr val="00483F"/>
              </a:solidFill>
              <a:latin typeface="Frutiger LT Arabic 55 Roman" panose="01000000000000000000" pitchFamily="2" charset="-78"/>
              <a:ea typeface="Calibri"/>
              <a:cs typeface="Frutiger LT Arabic 55 Roman" panose="01000000000000000000" pitchFamily="2" charset="-78"/>
              <a:sym typeface="Calibri"/>
            </a:endParaRPr>
          </a:p>
        </p:txBody>
      </p:sp>
      <p:sp>
        <p:nvSpPr>
          <p:cNvPr id="19" name="TextBox 18">
            <a:extLst>
              <a:ext uri="{FF2B5EF4-FFF2-40B4-BE49-F238E27FC236}">
                <a16:creationId xmlns="" xmlns:a16="http://schemas.microsoft.com/office/drawing/2014/main" id="{91B12A9B-5736-E199-1E83-DBCDE93F888B}"/>
              </a:ext>
            </a:extLst>
          </p:cNvPr>
          <p:cNvSpPr txBox="1"/>
          <p:nvPr/>
        </p:nvSpPr>
        <p:spPr>
          <a:xfrm>
            <a:off x="5024289" y="1709848"/>
            <a:ext cx="6434488" cy="496996"/>
          </a:xfrm>
          <a:prstGeom prst="rect">
            <a:avLst/>
          </a:prstGeom>
          <a:noFill/>
        </p:spPr>
        <p:txBody>
          <a:bodyPr wrap="square">
            <a:spAutoFit/>
          </a:bodyPr>
          <a:lstStyle/>
          <a:p>
            <a:pPr marL="285750" lvl="0" indent="-285750" algn="r" rtl="1">
              <a:lnSpc>
                <a:spcPct val="150000"/>
              </a:lnSpc>
              <a:buFont typeface="Wingdings" panose="05000000000000000000" pitchFamily="2" charset="2"/>
              <a:buChar char="§"/>
            </a:pPr>
            <a:r>
              <a:rPr lang="ar-SA" sz="2000" b="1" dirty="0"/>
              <a:t>يوزّع المدرّب على المشاركين نموذج الاختبار القبلي للوحدة </a:t>
            </a:r>
            <a:r>
              <a:rPr lang="ar-EG" sz="2000" b="1" dirty="0" smtClean="0"/>
              <a:t>الرابعة.</a:t>
            </a:r>
            <a:endParaRPr lang="ar-SA" sz="2000" b="1" dirty="0"/>
          </a:p>
        </p:txBody>
      </p:sp>
      <p:pic>
        <p:nvPicPr>
          <p:cNvPr id="17" name="Graphic 10">
            <a:extLst>
              <a:ext uri="{FF2B5EF4-FFF2-40B4-BE49-F238E27FC236}">
                <a16:creationId xmlns="" xmlns:a16="http://schemas.microsoft.com/office/drawing/2014/main" id="{5BC1C35A-DE9F-2A3C-4818-B72F29AB915B}"/>
              </a:ext>
            </a:extLst>
          </p:cNvPr>
          <p:cNvPicPr>
            <a:picLocks noChangeAspect="1"/>
          </p:cNvPicPr>
          <p:nvPr/>
        </p:nvPicPr>
        <p:blipFill rotWithShape="1">
          <a:blip r:embed="rId18">
            <a:extLst>
              <a:ext uri="{96DAC541-7B7A-43D3-8B79-37D633B846F1}">
                <asvg:svgBlip xmlns="" xmlns:asvg="http://schemas.microsoft.com/office/drawing/2016/SVG/main" r:embed="rId5"/>
              </a:ext>
            </a:extLst>
          </a:blip>
          <a:srcRect l="13936" r="3976"/>
          <a:stretch/>
        </p:blipFill>
        <p:spPr>
          <a:xfrm>
            <a:off x="647874" y="1720851"/>
            <a:ext cx="5062883" cy="4613764"/>
          </a:xfrm>
          <a:prstGeom prst="rect">
            <a:avLst/>
          </a:prstGeom>
        </p:spPr>
      </p:pic>
    </p:spTree>
    <p:extLst>
      <p:ext uri="{BB962C8B-B14F-4D97-AF65-F5344CB8AC3E}">
        <p14:creationId xmlns:p14="http://schemas.microsoft.com/office/powerpoint/2010/main" val="1457574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محاور الوحدة التدريبية </a:t>
            </a:r>
            <a:r>
              <a:rPr lang="ar-EG" sz="3500" b="1" dirty="0" smtClean="0">
                <a:latin typeface="Arial" panose="020B0604020202020204" pitchFamily="34" charset="0"/>
                <a:cs typeface="Arial" panose="020B0604020202020204" pitchFamily="34" charset="0"/>
              </a:rPr>
              <a:t>الثالثة:</a:t>
            </a:r>
            <a:endParaRPr lang="ar-EG" sz="3500" b="1" dirty="0">
              <a:latin typeface="Arial" panose="020B0604020202020204" pitchFamily="34" charset="0"/>
              <a:cs typeface="Arial" panose="020B0604020202020204" pitchFamily="34" charset="0"/>
              <a:sym typeface="Calibri"/>
            </a:endParaRPr>
          </a:p>
        </p:txBody>
      </p:sp>
      <p:grpSp>
        <p:nvGrpSpPr>
          <p:cNvPr id="27" name="Group 26">
            <a:extLst>
              <a:ext uri="{FF2B5EF4-FFF2-40B4-BE49-F238E27FC236}">
                <a16:creationId xmlns="" xmlns:a16="http://schemas.microsoft.com/office/drawing/2014/main" id="{93DE7BDB-F5ED-4FC0-B8D5-7870FAA0F6B6}"/>
              </a:ext>
            </a:extLst>
          </p:cNvPr>
          <p:cNvGrpSpPr/>
          <p:nvPr/>
        </p:nvGrpSpPr>
        <p:grpSpPr>
          <a:xfrm>
            <a:off x="8226823" y="2107564"/>
            <a:ext cx="2835512" cy="822654"/>
            <a:chOff x="7147560" y="3116581"/>
            <a:chExt cx="3390170" cy="995412"/>
          </a:xfrm>
        </p:grpSpPr>
        <p:sp>
          <p:nvSpPr>
            <p:cNvPr id="49" name="Rectangle: Rounded Corners 23">
              <a:extLst>
                <a:ext uri="{FF2B5EF4-FFF2-40B4-BE49-F238E27FC236}">
                  <a16:creationId xmlns="" xmlns:a16="http://schemas.microsoft.com/office/drawing/2014/main" id="{07D3A9BC-855A-4988-ABAF-7E5A00AA5471}"/>
                </a:ext>
              </a:extLst>
            </p:cNvPr>
            <p:cNvSpPr/>
            <p:nvPr/>
          </p:nvSpPr>
          <p:spPr>
            <a:xfrm>
              <a:off x="7147560" y="3116581"/>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50" name="TextBox 49">
              <a:extLst>
                <a:ext uri="{FF2B5EF4-FFF2-40B4-BE49-F238E27FC236}">
                  <a16:creationId xmlns="" xmlns:a16="http://schemas.microsoft.com/office/drawing/2014/main" id="{B23F121F-D796-4F29-8729-0584CF469C49}"/>
                </a:ext>
              </a:extLst>
            </p:cNvPr>
            <p:cNvSpPr txBox="1"/>
            <p:nvPr/>
          </p:nvSpPr>
          <p:spPr>
            <a:xfrm>
              <a:off x="7368539" y="3250270"/>
              <a:ext cx="3011484" cy="670338"/>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معايير العروض الفنية والتقديمية لمشروع التخرّج.</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8" name="Group 27">
            <a:extLst>
              <a:ext uri="{FF2B5EF4-FFF2-40B4-BE49-F238E27FC236}">
                <a16:creationId xmlns="" xmlns:a16="http://schemas.microsoft.com/office/drawing/2014/main" id="{79399E7A-D51D-4E8D-8E99-24D5CBA8873C}"/>
              </a:ext>
            </a:extLst>
          </p:cNvPr>
          <p:cNvGrpSpPr/>
          <p:nvPr/>
        </p:nvGrpSpPr>
        <p:grpSpPr>
          <a:xfrm>
            <a:off x="4678243" y="2107564"/>
            <a:ext cx="2835512" cy="822654"/>
            <a:chOff x="7147560" y="3116581"/>
            <a:chExt cx="3390170" cy="995412"/>
          </a:xfrm>
        </p:grpSpPr>
        <p:sp>
          <p:nvSpPr>
            <p:cNvPr id="47" name="Rectangle: Rounded Corners 30">
              <a:extLst>
                <a:ext uri="{FF2B5EF4-FFF2-40B4-BE49-F238E27FC236}">
                  <a16:creationId xmlns="" xmlns:a16="http://schemas.microsoft.com/office/drawing/2014/main" id="{01F7239C-7208-4BCC-9F2D-9366AC2F3B7B}"/>
                </a:ext>
              </a:extLst>
            </p:cNvPr>
            <p:cNvSpPr/>
            <p:nvPr/>
          </p:nvSpPr>
          <p:spPr>
            <a:xfrm>
              <a:off x="7147560" y="3116581"/>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8" name="TextBox 47">
              <a:extLst>
                <a:ext uri="{FF2B5EF4-FFF2-40B4-BE49-F238E27FC236}">
                  <a16:creationId xmlns="" xmlns:a16="http://schemas.microsoft.com/office/drawing/2014/main" id="{3095CE9B-65CD-487C-947C-1B5DBE7C2549}"/>
                </a:ext>
              </a:extLst>
            </p:cNvPr>
            <p:cNvSpPr txBox="1"/>
            <p:nvPr/>
          </p:nvSpPr>
          <p:spPr>
            <a:xfrm>
              <a:off x="7368539" y="3250273"/>
              <a:ext cx="3011484" cy="670338"/>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مقترحات وتوصيات لمشروع تخرج نوعي مميّز.</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9" name="Group 28">
            <a:extLst>
              <a:ext uri="{FF2B5EF4-FFF2-40B4-BE49-F238E27FC236}">
                <a16:creationId xmlns="" xmlns:a16="http://schemas.microsoft.com/office/drawing/2014/main" id="{BA6F7FA2-B90C-4F02-96D2-82F546D7E8C5}"/>
              </a:ext>
            </a:extLst>
          </p:cNvPr>
          <p:cNvGrpSpPr/>
          <p:nvPr/>
        </p:nvGrpSpPr>
        <p:grpSpPr>
          <a:xfrm>
            <a:off x="8226823" y="3556199"/>
            <a:ext cx="2835512" cy="822654"/>
            <a:chOff x="7147560" y="3116578"/>
            <a:chExt cx="3390170" cy="995412"/>
          </a:xfrm>
        </p:grpSpPr>
        <p:sp>
          <p:nvSpPr>
            <p:cNvPr id="45" name="Rectangle: Rounded Corners 36">
              <a:extLst>
                <a:ext uri="{FF2B5EF4-FFF2-40B4-BE49-F238E27FC236}">
                  <a16:creationId xmlns="" xmlns:a16="http://schemas.microsoft.com/office/drawing/2014/main" id="{0B03CF57-BA24-4D5E-A2D7-02D9A8D95CCB}"/>
                </a:ext>
              </a:extLst>
            </p:cNvPr>
            <p:cNvSpPr/>
            <p:nvPr/>
          </p:nvSpPr>
          <p:spPr>
            <a:xfrm>
              <a:off x="7147560" y="3116578"/>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6" name="TextBox 45">
              <a:extLst>
                <a:ext uri="{FF2B5EF4-FFF2-40B4-BE49-F238E27FC236}">
                  <a16:creationId xmlns="" xmlns:a16="http://schemas.microsoft.com/office/drawing/2014/main" id="{8493E679-E3B4-4FCF-A803-45EFBD4FC723}"/>
                </a:ext>
              </a:extLst>
            </p:cNvPr>
            <p:cNvSpPr txBox="1"/>
            <p:nvPr/>
          </p:nvSpPr>
          <p:spPr>
            <a:xfrm>
              <a:off x="7368539" y="3389923"/>
              <a:ext cx="3011484" cy="391030"/>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توثيق مشاريع التخرّج.</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0" name="Group 29">
            <a:extLst>
              <a:ext uri="{FF2B5EF4-FFF2-40B4-BE49-F238E27FC236}">
                <a16:creationId xmlns="" xmlns:a16="http://schemas.microsoft.com/office/drawing/2014/main" id="{DBF91D03-742A-4E6A-AEC7-5C24ADCC649B}"/>
              </a:ext>
            </a:extLst>
          </p:cNvPr>
          <p:cNvGrpSpPr/>
          <p:nvPr/>
        </p:nvGrpSpPr>
        <p:grpSpPr>
          <a:xfrm>
            <a:off x="1083849" y="2107564"/>
            <a:ext cx="2835512" cy="822654"/>
            <a:chOff x="7147560" y="3116581"/>
            <a:chExt cx="3390170" cy="995412"/>
          </a:xfrm>
        </p:grpSpPr>
        <p:sp>
          <p:nvSpPr>
            <p:cNvPr id="43" name="Rectangle: Rounded Corners 39">
              <a:extLst>
                <a:ext uri="{FF2B5EF4-FFF2-40B4-BE49-F238E27FC236}">
                  <a16:creationId xmlns="" xmlns:a16="http://schemas.microsoft.com/office/drawing/2014/main" id="{472777B8-45C4-4B00-94CA-2C3990174F3F}"/>
                </a:ext>
              </a:extLst>
            </p:cNvPr>
            <p:cNvSpPr/>
            <p:nvPr/>
          </p:nvSpPr>
          <p:spPr>
            <a:xfrm>
              <a:off x="7147560" y="3116581"/>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4" name="TextBox 43">
              <a:extLst>
                <a:ext uri="{FF2B5EF4-FFF2-40B4-BE49-F238E27FC236}">
                  <a16:creationId xmlns="" xmlns:a16="http://schemas.microsoft.com/office/drawing/2014/main" id="{FDCE597F-69D2-44AE-9FBD-8C42F15BDB77}"/>
                </a:ext>
              </a:extLst>
            </p:cNvPr>
            <p:cNvSpPr txBox="1"/>
            <p:nvPr/>
          </p:nvSpPr>
          <p:spPr>
            <a:xfrm>
              <a:off x="7368539" y="3389926"/>
              <a:ext cx="3011484" cy="391030"/>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آلية تسويق مشروع التخرّج.</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1" name="Group 30">
            <a:extLst>
              <a:ext uri="{FF2B5EF4-FFF2-40B4-BE49-F238E27FC236}">
                <a16:creationId xmlns="" xmlns:a16="http://schemas.microsoft.com/office/drawing/2014/main" id="{63949C7E-247C-4C7B-AA68-93A7D5EF78E4}"/>
              </a:ext>
            </a:extLst>
          </p:cNvPr>
          <p:cNvGrpSpPr/>
          <p:nvPr/>
        </p:nvGrpSpPr>
        <p:grpSpPr>
          <a:xfrm>
            <a:off x="4678243" y="3625736"/>
            <a:ext cx="2835512" cy="822654"/>
            <a:chOff x="5578833" y="2618874"/>
            <a:chExt cx="3390170" cy="995412"/>
          </a:xfrm>
        </p:grpSpPr>
        <p:sp>
          <p:nvSpPr>
            <p:cNvPr id="41" name="Rectangle: Rounded Corners 42">
              <a:extLst>
                <a:ext uri="{FF2B5EF4-FFF2-40B4-BE49-F238E27FC236}">
                  <a16:creationId xmlns="" xmlns:a16="http://schemas.microsoft.com/office/drawing/2014/main" id="{5AA4705A-B9DA-46E3-ABCE-0B26BD627097}"/>
                </a:ext>
              </a:extLst>
            </p:cNvPr>
            <p:cNvSpPr/>
            <p:nvPr/>
          </p:nvSpPr>
          <p:spPr>
            <a:xfrm>
              <a:off x="5578833" y="2618874"/>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2" name="TextBox 41">
              <a:extLst>
                <a:ext uri="{FF2B5EF4-FFF2-40B4-BE49-F238E27FC236}">
                  <a16:creationId xmlns="" xmlns:a16="http://schemas.microsoft.com/office/drawing/2014/main" id="{5E81AA55-28E7-4867-907D-1B105ADF6C9C}"/>
                </a:ext>
              </a:extLst>
            </p:cNvPr>
            <p:cNvSpPr txBox="1"/>
            <p:nvPr/>
          </p:nvSpPr>
          <p:spPr>
            <a:xfrm>
              <a:off x="5799812" y="2892219"/>
              <a:ext cx="3011484" cy="391030"/>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مفهوم التغذية الراجعة.</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grpSp>
        <p:nvGrpSpPr>
          <p:cNvPr id="32" name="Group 31">
            <a:extLst>
              <a:ext uri="{FF2B5EF4-FFF2-40B4-BE49-F238E27FC236}">
                <a16:creationId xmlns="" xmlns:a16="http://schemas.microsoft.com/office/drawing/2014/main" id="{63949C7E-247C-4C7B-AA68-93A7D5EF78E4}"/>
              </a:ext>
            </a:extLst>
          </p:cNvPr>
          <p:cNvGrpSpPr/>
          <p:nvPr/>
        </p:nvGrpSpPr>
        <p:grpSpPr>
          <a:xfrm>
            <a:off x="1126761" y="3619969"/>
            <a:ext cx="2835512" cy="822654"/>
            <a:chOff x="5578833" y="2618874"/>
            <a:chExt cx="3390170" cy="995412"/>
          </a:xfrm>
        </p:grpSpPr>
        <p:sp>
          <p:nvSpPr>
            <p:cNvPr id="33" name="Rectangle: Rounded Corners 42">
              <a:extLst>
                <a:ext uri="{FF2B5EF4-FFF2-40B4-BE49-F238E27FC236}">
                  <a16:creationId xmlns="" xmlns:a16="http://schemas.microsoft.com/office/drawing/2014/main" id="{5AA4705A-B9DA-46E3-ABCE-0B26BD627097}"/>
                </a:ext>
              </a:extLst>
            </p:cNvPr>
            <p:cNvSpPr/>
            <p:nvPr/>
          </p:nvSpPr>
          <p:spPr>
            <a:xfrm>
              <a:off x="5578833" y="2618874"/>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4" name="TextBox 33">
              <a:extLst>
                <a:ext uri="{FF2B5EF4-FFF2-40B4-BE49-F238E27FC236}">
                  <a16:creationId xmlns="" xmlns:a16="http://schemas.microsoft.com/office/drawing/2014/main" id="{5E81AA55-28E7-4867-907D-1B105ADF6C9C}"/>
                </a:ext>
              </a:extLst>
            </p:cNvPr>
            <p:cNvSpPr txBox="1"/>
            <p:nvPr/>
          </p:nvSpPr>
          <p:spPr>
            <a:xfrm>
              <a:off x="5799812" y="2892219"/>
              <a:ext cx="3011484" cy="391030"/>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أهداف ووظائف التغذية الراجعة.</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5" name="Group 34">
            <a:extLst>
              <a:ext uri="{FF2B5EF4-FFF2-40B4-BE49-F238E27FC236}">
                <a16:creationId xmlns="" xmlns:a16="http://schemas.microsoft.com/office/drawing/2014/main" id="{63949C7E-247C-4C7B-AA68-93A7D5EF78E4}"/>
              </a:ext>
            </a:extLst>
          </p:cNvPr>
          <p:cNvGrpSpPr/>
          <p:nvPr/>
        </p:nvGrpSpPr>
        <p:grpSpPr>
          <a:xfrm>
            <a:off x="4678243" y="5013549"/>
            <a:ext cx="2835512" cy="822654"/>
            <a:chOff x="5578833" y="2618874"/>
            <a:chExt cx="3390170" cy="995412"/>
          </a:xfrm>
        </p:grpSpPr>
        <p:sp>
          <p:nvSpPr>
            <p:cNvPr id="36" name="Rectangle: Rounded Corners 42">
              <a:extLst>
                <a:ext uri="{FF2B5EF4-FFF2-40B4-BE49-F238E27FC236}">
                  <a16:creationId xmlns="" xmlns:a16="http://schemas.microsoft.com/office/drawing/2014/main" id="{5AA4705A-B9DA-46E3-ABCE-0B26BD627097}"/>
                </a:ext>
              </a:extLst>
            </p:cNvPr>
            <p:cNvSpPr/>
            <p:nvPr/>
          </p:nvSpPr>
          <p:spPr>
            <a:xfrm>
              <a:off x="5578833" y="2618874"/>
              <a:ext cx="3390170" cy="995412"/>
            </a:xfrm>
            <a:prstGeom prst="round2DiagRect">
              <a:avLst/>
            </a:prstGeom>
            <a:gradFill>
              <a:gsLst>
                <a:gs pos="0">
                  <a:srgbClr val="00665A"/>
                </a:gs>
                <a:gs pos="100000">
                  <a:srgbClr val="00483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7" name="TextBox 36">
              <a:extLst>
                <a:ext uri="{FF2B5EF4-FFF2-40B4-BE49-F238E27FC236}">
                  <a16:creationId xmlns="" xmlns:a16="http://schemas.microsoft.com/office/drawing/2014/main" id="{5E81AA55-28E7-4867-907D-1B105ADF6C9C}"/>
                </a:ext>
              </a:extLst>
            </p:cNvPr>
            <p:cNvSpPr txBox="1"/>
            <p:nvPr/>
          </p:nvSpPr>
          <p:spPr>
            <a:xfrm>
              <a:off x="5799812" y="2752566"/>
              <a:ext cx="3011484" cy="670338"/>
            </a:xfrm>
            <a:prstGeom prst="rect">
              <a:avLst/>
            </a:prstGeom>
            <a:no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اعتبارات توظيف التغذية الراجعة للطلبة بطريقة فعالة.</a:t>
              </a:r>
              <a:endParaRPr lang="ar-SA" altLang="en-US" sz="1500" b="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849001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 xmlns:a16="http://schemas.microsoft.com/office/drawing/2014/main" id="{9E0A568B-C3F5-484B-1F5C-DDBA241A819A}"/>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6549992"/>
            <a:ext cx="12192001" cy="308007"/>
          </a:xfrm>
          <a:prstGeom prst="rect">
            <a:avLst/>
          </a:prstGeom>
        </p:spPr>
      </p:pic>
      <p:pic>
        <p:nvPicPr>
          <p:cNvPr id="9" name="Graphic 8">
            <a:extLst>
              <a:ext uri="{FF2B5EF4-FFF2-40B4-BE49-F238E27FC236}">
                <a16:creationId xmlns="" xmlns:a16="http://schemas.microsoft.com/office/drawing/2014/main" id="{E85B2AB3-8B03-3EBE-F22A-B45BD6BBAA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909810" y="777076"/>
            <a:ext cx="2305050" cy="126778"/>
          </a:xfrm>
          <a:prstGeom prst="rect">
            <a:avLst/>
          </a:prstGeom>
        </p:spPr>
      </p:pic>
      <p:pic>
        <p:nvPicPr>
          <p:cNvPr id="14" name="Graphic 13">
            <a:extLst>
              <a:ext uri="{FF2B5EF4-FFF2-40B4-BE49-F238E27FC236}">
                <a16:creationId xmlns="" xmlns:a16="http://schemas.microsoft.com/office/drawing/2014/main" id="{B3E799CF-F692-98D8-EE34-DD9A4C412EFD}"/>
              </a:ext>
            </a:extLst>
          </p:cNvPr>
          <p:cNvPicPr>
            <a:picLocks noChangeAspect="1"/>
          </p:cNvPicPr>
          <p:nvPr/>
        </p:nvPicPr>
        <p:blipFill>
          <a:blip r:embed="rId2">
            <a:extLst>
              <a:ext uri="{96DAC541-7B7A-43D3-8B79-37D633B846F1}">
                <asvg:svgBlip xmlns="" xmlns:asvg="http://schemas.microsoft.com/office/drawing/2016/SVG/main" r:embed="rId4"/>
              </a:ext>
            </a:extLst>
          </a:blip>
          <a:stretch>
            <a:fillRect/>
          </a:stretch>
        </p:blipFill>
        <p:spPr>
          <a:xfrm>
            <a:off x="1" y="3244"/>
            <a:ext cx="3188970" cy="308007"/>
          </a:xfrm>
          <a:prstGeom prst="rect">
            <a:avLst/>
          </a:prstGeom>
        </p:spPr>
      </p:pic>
      <p:pic>
        <p:nvPicPr>
          <p:cNvPr id="15" name="Graphic 14">
            <a:extLst>
              <a:ext uri="{FF2B5EF4-FFF2-40B4-BE49-F238E27FC236}">
                <a16:creationId xmlns="" xmlns:a16="http://schemas.microsoft.com/office/drawing/2014/main" id="{5FADEF4E-2532-7315-ED90-4C9688016D3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45852" y="66657"/>
            <a:ext cx="3791808" cy="126778"/>
          </a:xfrm>
          <a:prstGeom prst="rect">
            <a:avLst/>
          </a:prstGeom>
        </p:spPr>
      </p:pic>
      <p:pic>
        <p:nvPicPr>
          <p:cNvPr id="26" name="Graphic 25">
            <a:extLst>
              <a:ext uri="{FF2B5EF4-FFF2-40B4-BE49-F238E27FC236}">
                <a16:creationId xmlns="" xmlns:a16="http://schemas.microsoft.com/office/drawing/2014/main" id="{80DD74B3-7C8E-06B6-0AA2-E9B28251392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856069" y="6609810"/>
            <a:ext cx="3791808" cy="126778"/>
          </a:xfrm>
          <a:prstGeom prst="rect">
            <a:avLst/>
          </a:prstGeom>
        </p:spPr>
      </p:pic>
      <p:sp>
        <p:nvSpPr>
          <p:cNvPr id="20" name="Title 1">
            <a:extLst>
              <a:ext uri="{FF2B5EF4-FFF2-40B4-BE49-F238E27FC236}">
                <a16:creationId xmlns="" xmlns:a16="http://schemas.microsoft.com/office/drawing/2014/main" id="{85D22935-33D0-40FF-D378-68408523FE69}"/>
              </a:ext>
            </a:extLst>
          </p:cNvPr>
          <p:cNvSpPr txBox="1">
            <a:spLocks/>
          </p:cNvSpPr>
          <p:nvPr/>
        </p:nvSpPr>
        <p:spPr>
          <a:xfrm>
            <a:off x="6469709" y="432486"/>
            <a:ext cx="5447114" cy="78141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smtClean="0">
                <a:latin typeface="Arial" panose="020B0604020202020204" pitchFamily="34" charset="0"/>
                <a:cs typeface="Arial" panose="020B0604020202020204" pitchFamily="34" charset="0"/>
              </a:rPr>
              <a:t>الأهداف التفصيلية</a:t>
            </a:r>
            <a:endParaRPr lang="ar-EG" sz="3500" b="1" dirty="0">
              <a:latin typeface="Arial" panose="020B0604020202020204" pitchFamily="34" charset="0"/>
              <a:cs typeface="Arial" panose="020B0604020202020204" pitchFamily="34" charset="0"/>
              <a:sym typeface="Calibri"/>
            </a:endParaRPr>
          </a:p>
        </p:txBody>
      </p:sp>
      <p:grpSp>
        <p:nvGrpSpPr>
          <p:cNvPr id="27" name="Group 26">
            <a:extLst>
              <a:ext uri="{FF2B5EF4-FFF2-40B4-BE49-F238E27FC236}">
                <a16:creationId xmlns="" xmlns:a16="http://schemas.microsoft.com/office/drawing/2014/main" id="{93DE7BDB-F5ED-4FC0-B8D5-7870FAA0F6B6}"/>
              </a:ext>
            </a:extLst>
          </p:cNvPr>
          <p:cNvGrpSpPr/>
          <p:nvPr/>
        </p:nvGrpSpPr>
        <p:grpSpPr>
          <a:xfrm>
            <a:off x="8226823" y="2319494"/>
            <a:ext cx="2835512" cy="822654"/>
            <a:chOff x="7147560" y="3116581"/>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9" name="Rectangle: Rounded Corners 23">
              <a:extLst>
                <a:ext uri="{FF2B5EF4-FFF2-40B4-BE49-F238E27FC236}">
                  <a16:creationId xmlns="" xmlns:a16="http://schemas.microsoft.com/office/drawing/2014/main" id="{07D3A9BC-855A-4988-ABAF-7E5A00AA5471}"/>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50" name="TextBox 49">
              <a:extLst>
                <a:ext uri="{FF2B5EF4-FFF2-40B4-BE49-F238E27FC236}">
                  <a16:creationId xmlns="" xmlns:a16="http://schemas.microsoft.com/office/drawing/2014/main" id="{B23F121F-D796-4F29-8729-0584CF469C49}"/>
                </a:ext>
              </a:extLst>
            </p:cNvPr>
            <p:cNvSpPr txBox="1"/>
            <p:nvPr/>
          </p:nvSpPr>
          <p:spPr>
            <a:xfrm>
              <a:off x="7368539" y="3250270"/>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يراعي معايير العروض الفنية والتقديمية لمشروع التخرّج.</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8" name="Group 27">
            <a:extLst>
              <a:ext uri="{FF2B5EF4-FFF2-40B4-BE49-F238E27FC236}">
                <a16:creationId xmlns="" xmlns:a16="http://schemas.microsoft.com/office/drawing/2014/main" id="{79399E7A-D51D-4E8D-8E99-24D5CBA8873C}"/>
              </a:ext>
            </a:extLst>
          </p:cNvPr>
          <p:cNvGrpSpPr/>
          <p:nvPr/>
        </p:nvGrpSpPr>
        <p:grpSpPr>
          <a:xfrm>
            <a:off x="4678243" y="2319494"/>
            <a:ext cx="2835512" cy="822654"/>
            <a:chOff x="7147560" y="3116581"/>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7" name="Rectangle: Rounded Corners 30">
              <a:extLst>
                <a:ext uri="{FF2B5EF4-FFF2-40B4-BE49-F238E27FC236}">
                  <a16:creationId xmlns="" xmlns:a16="http://schemas.microsoft.com/office/drawing/2014/main" id="{01F7239C-7208-4BCC-9F2D-9366AC2F3B7B}"/>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8" name="TextBox 47">
              <a:extLst>
                <a:ext uri="{FF2B5EF4-FFF2-40B4-BE49-F238E27FC236}">
                  <a16:creationId xmlns="" xmlns:a16="http://schemas.microsoft.com/office/drawing/2014/main" id="{3095CE9B-65CD-487C-947C-1B5DBE7C2549}"/>
                </a:ext>
              </a:extLst>
            </p:cNvPr>
            <p:cNvSpPr txBox="1"/>
            <p:nvPr/>
          </p:nvSpPr>
          <p:spPr>
            <a:xfrm>
              <a:off x="7368539" y="3250273"/>
              <a:ext cx="3011484" cy="670338"/>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يقترح توصيات لمشروع تخرج نوعي مميّز.</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29" name="Group 28">
            <a:extLst>
              <a:ext uri="{FF2B5EF4-FFF2-40B4-BE49-F238E27FC236}">
                <a16:creationId xmlns="" xmlns:a16="http://schemas.microsoft.com/office/drawing/2014/main" id="{BA6F7FA2-B90C-4F02-96D2-82F546D7E8C5}"/>
              </a:ext>
            </a:extLst>
          </p:cNvPr>
          <p:cNvGrpSpPr/>
          <p:nvPr/>
        </p:nvGrpSpPr>
        <p:grpSpPr>
          <a:xfrm>
            <a:off x="8226823" y="3768129"/>
            <a:ext cx="2835512" cy="822654"/>
            <a:chOff x="7147560" y="3116578"/>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5" name="Rectangle: Rounded Corners 36">
              <a:extLst>
                <a:ext uri="{FF2B5EF4-FFF2-40B4-BE49-F238E27FC236}">
                  <a16:creationId xmlns="" xmlns:a16="http://schemas.microsoft.com/office/drawing/2014/main" id="{0B03CF57-BA24-4D5E-A2D7-02D9A8D95CCB}"/>
                </a:ext>
              </a:extLst>
            </p:cNvPr>
            <p:cNvSpPr/>
            <p:nvPr/>
          </p:nvSpPr>
          <p:spPr>
            <a:xfrm>
              <a:off x="7147560" y="3116578"/>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6" name="TextBox 45">
              <a:extLst>
                <a:ext uri="{FF2B5EF4-FFF2-40B4-BE49-F238E27FC236}">
                  <a16:creationId xmlns="" xmlns:a16="http://schemas.microsoft.com/office/drawing/2014/main" id="{8493E679-E3B4-4FCF-A803-45EFBD4FC723}"/>
                </a:ext>
              </a:extLst>
            </p:cNvPr>
            <p:cNvSpPr txBox="1"/>
            <p:nvPr/>
          </p:nvSpPr>
          <p:spPr>
            <a:xfrm>
              <a:off x="7368539" y="3389924"/>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يشرح توثيق مشاريع التخرّج.</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0" name="Group 29">
            <a:extLst>
              <a:ext uri="{FF2B5EF4-FFF2-40B4-BE49-F238E27FC236}">
                <a16:creationId xmlns="" xmlns:a16="http://schemas.microsoft.com/office/drawing/2014/main" id="{DBF91D03-742A-4E6A-AEC7-5C24ADCC649B}"/>
              </a:ext>
            </a:extLst>
          </p:cNvPr>
          <p:cNvGrpSpPr/>
          <p:nvPr/>
        </p:nvGrpSpPr>
        <p:grpSpPr>
          <a:xfrm>
            <a:off x="1083849" y="2319494"/>
            <a:ext cx="2835512" cy="822654"/>
            <a:chOff x="7147560" y="3116581"/>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3" name="Rectangle: Rounded Corners 39">
              <a:extLst>
                <a:ext uri="{FF2B5EF4-FFF2-40B4-BE49-F238E27FC236}">
                  <a16:creationId xmlns="" xmlns:a16="http://schemas.microsoft.com/office/drawing/2014/main" id="{472777B8-45C4-4B00-94CA-2C3990174F3F}"/>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4" name="TextBox 43">
              <a:extLst>
                <a:ext uri="{FF2B5EF4-FFF2-40B4-BE49-F238E27FC236}">
                  <a16:creationId xmlns="" xmlns:a16="http://schemas.microsoft.com/office/drawing/2014/main" id="{FDCE597F-69D2-44AE-9FBD-8C42F15BDB77}"/>
                </a:ext>
              </a:extLst>
            </p:cNvPr>
            <p:cNvSpPr txBox="1"/>
            <p:nvPr/>
          </p:nvSpPr>
          <p:spPr>
            <a:xfrm>
              <a:off x="7368539" y="3389926"/>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يوضح آلية تسويق مشروع التخرّج.</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1" name="Group 30">
            <a:extLst>
              <a:ext uri="{FF2B5EF4-FFF2-40B4-BE49-F238E27FC236}">
                <a16:creationId xmlns="" xmlns:a16="http://schemas.microsoft.com/office/drawing/2014/main" id="{63949C7E-247C-4C7B-AA68-93A7D5EF78E4}"/>
              </a:ext>
            </a:extLst>
          </p:cNvPr>
          <p:cNvGrpSpPr/>
          <p:nvPr/>
        </p:nvGrpSpPr>
        <p:grpSpPr>
          <a:xfrm>
            <a:off x="4678243" y="3837666"/>
            <a:ext cx="2835512" cy="822654"/>
            <a:chOff x="5578833" y="2618874"/>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41" name="Rectangle: Rounded Corners 42">
              <a:extLst>
                <a:ext uri="{FF2B5EF4-FFF2-40B4-BE49-F238E27FC236}">
                  <a16:creationId xmlns="" xmlns:a16="http://schemas.microsoft.com/office/drawing/2014/main" id="{5AA4705A-B9DA-46E3-ABCE-0B26BD627097}"/>
                </a:ext>
              </a:extLst>
            </p:cNvPr>
            <p:cNvSpPr/>
            <p:nvPr/>
          </p:nvSpPr>
          <p:spPr>
            <a:xfrm>
              <a:off x="5578833" y="2618874"/>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2" name="TextBox 41">
              <a:extLst>
                <a:ext uri="{FF2B5EF4-FFF2-40B4-BE49-F238E27FC236}">
                  <a16:creationId xmlns="" xmlns:a16="http://schemas.microsoft.com/office/drawing/2014/main" id="{5E81AA55-28E7-4867-907D-1B105ADF6C9C}"/>
                </a:ext>
              </a:extLst>
            </p:cNvPr>
            <p:cNvSpPr txBox="1"/>
            <p:nvPr/>
          </p:nvSpPr>
          <p:spPr>
            <a:xfrm>
              <a:off x="5799812" y="2892219"/>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يعرف مفهوم التغذية الراجعة.</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2" name="Group 31">
            <a:extLst>
              <a:ext uri="{FF2B5EF4-FFF2-40B4-BE49-F238E27FC236}">
                <a16:creationId xmlns="" xmlns:a16="http://schemas.microsoft.com/office/drawing/2014/main" id="{566A4336-1EF5-4D64-8A3F-775E7FC0E35A}"/>
              </a:ext>
            </a:extLst>
          </p:cNvPr>
          <p:cNvGrpSpPr/>
          <p:nvPr/>
        </p:nvGrpSpPr>
        <p:grpSpPr>
          <a:xfrm>
            <a:off x="1083849" y="3849114"/>
            <a:ext cx="2835512" cy="822654"/>
            <a:chOff x="7147560" y="3116581"/>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39" name="Rectangle: Rounded Corners 45">
              <a:extLst>
                <a:ext uri="{FF2B5EF4-FFF2-40B4-BE49-F238E27FC236}">
                  <a16:creationId xmlns="" xmlns:a16="http://schemas.microsoft.com/office/drawing/2014/main" id="{BC384926-A045-4D7D-A428-E02019E2A8E7}"/>
                </a:ext>
              </a:extLst>
            </p:cNvPr>
            <p:cNvSpPr/>
            <p:nvPr/>
          </p:nvSpPr>
          <p:spPr>
            <a:xfrm>
              <a:off x="7147560" y="3116581"/>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0" name="TextBox 39">
              <a:extLst>
                <a:ext uri="{FF2B5EF4-FFF2-40B4-BE49-F238E27FC236}">
                  <a16:creationId xmlns="" xmlns:a16="http://schemas.microsoft.com/office/drawing/2014/main" id="{E472165F-253C-48B2-83CF-8C871674B03E}"/>
                </a:ext>
              </a:extLst>
            </p:cNvPr>
            <p:cNvSpPr txBox="1"/>
            <p:nvPr/>
          </p:nvSpPr>
          <p:spPr>
            <a:xfrm>
              <a:off x="7273007" y="3400665"/>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يحدد وظائف التغذية الراجعة.</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33" name="Group 32">
            <a:extLst>
              <a:ext uri="{FF2B5EF4-FFF2-40B4-BE49-F238E27FC236}">
                <a16:creationId xmlns="" xmlns:a16="http://schemas.microsoft.com/office/drawing/2014/main" id="{A1DE3548-890C-4719-9071-9197AF6F1758}"/>
              </a:ext>
            </a:extLst>
          </p:cNvPr>
          <p:cNvGrpSpPr/>
          <p:nvPr/>
        </p:nvGrpSpPr>
        <p:grpSpPr>
          <a:xfrm>
            <a:off x="4678243" y="5223297"/>
            <a:ext cx="2835512" cy="822654"/>
            <a:chOff x="7147560" y="3116580"/>
            <a:chExt cx="3390170" cy="995412"/>
          </a:xfrm>
          <a:gradFill flip="none" rotWithShape="1">
            <a:gsLst>
              <a:gs pos="0">
                <a:schemeClr val="tx2">
                  <a:lumMod val="50000"/>
                  <a:shade val="30000"/>
                  <a:satMod val="115000"/>
                </a:schemeClr>
              </a:gs>
              <a:gs pos="50000">
                <a:schemeClr val="tx2">
                  <a:lumMod val="50000"/>
                  <a:shade val="67500"/>
                  <a:satMod val="115000"/>
                </a:schemeClr>
              </a:gs>
              <a:gs pos="100000">
                <a:schemeClr val="tx2">
                  <a:lumMod val="50000"/>
                  <a:shade val="100000"/>
                  <a:satMod val="115000"/>
                </a:schemeClr>
              </a:gs>
            </a:gsLst>
            <a:lin ang="8100000" scaled="1"/>
            <a:tileRect/>
          </a:gradFill>
        </p:grpSpPr>
        <p:sp>
          <p:nvSpPr>
            <p:cNvPr id="37" name="Rectangle: Rounded Corners 48">
              <a:extLst>
                <a:ext uri="{FF2B5EF4-FFF2-40B4-BE49-F238E27FC236}">
                  <a16:creationId xmlns="" xmlns:a16="http://schemas.microsoft.com/office/drawing/2014/main" id="{862FCAE7-405E-4A3D-8C6C-5D3E7F5B59DC}"/>
                </a:ext>
              </a:extLst>
            </p:cNvPr>
            <p:cNvSpPr/>
            <p:nvPr/>
          </p:nvSpPr>
          <p:spPr>
            <a:xfrm>
              <a:off x="7147560" y="3116580"/>
              <a:ext cx="3390170" cy="995412"/>
            </a:xfrm>
            <a:prstGeom prst="round2Diag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8" name="TextBox 37">
              <a:extLst>
                <a:ext uri="{FF2B5EF4-FFF2-40B4-BE49-F238E27FC236}">
                  <a16:creationId xmlns="" xmlns:a16="http://schemas.microsoft.com/office/drawing/2014/main" id="{90E511C2-E9B6-4E46-BC56-92759F10DDC8}"/>
                </a:ext>
              </a:extLst>
            </p:cNvPr>
            <p:cNvSpPr txBox="1"/>
            <p:nvPr/>
          </p:nvSpPr>
          <p:spPr>
            <a:xfrm>
              <a:off x="7368539" y="3389925"/>
              <a:ext cx="3011484" cy="391030"/>
            </a:xfrm>
            <a:prstGeom prst="rect">
              <a:avLst/>
            </a:prstGeom>
            <a:grpFill/>
            <a:ln>
              <a:noFill/>
            </a:ln>
          </p:spPr>
          <p:txBody>
            <a:bodyPr wrap="square" anchor="ctr">
              <a:spAutoFit/>
            </a:bodyPr>
            <a:lstStyle/>
            <a:p>
              <a:pPr algn="ctr" defTabSz="1219170" rtl="1" eaLnBrk="0" fontAlgn="base" hangingPunct="0">
                <a:spcBef>
                  <a:spcPts val="400"/>
                </a:spcBef>
                <a:spcAft>
                  <a:spcPts val="600"/>
                </a:spcAft>
              </a:pPr>
              <a:r>
                <a:rPr lang="ar-SA" altLang="en-US" sz="1500" b="1" dirty="0">
                  <a:solidFill>
                    <a:schemeClr val="bg1"/>
                  </a:solidFill>
                  <a:latin typeface="Arial" panose="020B0604020202020204" pitchFamily="34" charset="0"/>
                  <a:cs typeface="Arial" panose="020B0604020202020204" pitchFamily="34" charset="0"/>
                </a:rPr>
                <a:t>يوظف أساليب التغذية الراجعة.</a:t>
              </a:r>
              <a:endParaRPr lang="ar-SA" altLang="en-US" sz="1500" b="1" dirty="0">
                <a:solidFill>
                  <a:schemeClr val="bg1"/>
                </a:solidFill>
                <a:latin typeface="Arial" panose="020B0604020202020204" pitchFamily="34" charset="0"/>
                <a:cs typeface="Arial" panose="020B0604020202020204" pitchFamily="34" charset="0"/>
              </a:endParaRPr>
            </a:p>
          </p:txBody>
        </p:sp>
      </p:grpSp>
      <p:grpSp>
        <p:nvGrpSpPr>
          <p:cNvPr id="51" name="Group 50">
            <a:extLst>
              <a:ext uri="{FF2B5EF4-FFF2-40B4-BE49-F238E27FC236}">
                <a16:creationId xmlns:a16="http://schemas.microsoft.com/office/drawing/2014/main" xmlns="" id="{F221E21E-835C-AD89-7793-493541B106D9}"/>
              </a:ext>
            </a:extLst>
          </p:cNvPr>
          <p:cNvGrpSpPr/>
          <p:nvPr/>
        </p:nvGrpSpPr>
        <p:grpSpPr>
          <a:xfrm>
            <a:off x="90086" y="408379"/>
            <a:ext cx="3098885" cy="585423"/>
            <a:chOff x="90086" y="408379"/>
            <a:chExt cx="3213534" cy="607082"/>
          </a:xfrm>
        </p:grpSpPr>
        <p:pic>
          <p:nvPicPr>
            <p:cNvPr id="52" name="Graphic 36">
              <a:extLst>
                <a:ext uri="{FF2B5EF4-FFF2-40B4-BE49-F238E27FC236}">
                  <a16:creationId xmlns:a16="http://schemas.microsoft.com/office/drawing/2014/main" xmlns="" id="{9AF9C5CE-4CD9-132B-DFE5-19B5356E07B0}"/>
                </a:ext>
              </a:extLst>
            </p:cNvPr>
            <p:cNvPicPr>
              <a:picLocks noChangeAspect="1"/>
            </p:cNvPicPr>
            <p:nvPr/>
          </p:nvPicPr>
          <p:blipFill>
            <a:blip r:embed="rId7">
              <a:biLevel thresh="75000"/>
              <a:extLst>
                <a:ext uri="{96DAC541-7B7A-43D3-8B79-37D633B846F1}">
                  <asvg:svgBlip xmlns:asvg="http://schemas.microsoft.com/office/drawing/2016/SVG/main" xmlns="" r:embed="rId13"/>
                </a:ext>
              </a:extLst>
            </a:blip>
            <a:stretch>
              <a:fillRect/>
            </a:stretch>
          </p:blipFill>
          <p:spPr>
            <a:xfrm>
              <a:off x="1878027" y="446000"/>
              <a:ext cx="1425593" cy="562013"/>
            </a:xfrm>
            <a:prstGeom prst="rect">
              <a:avLst/>
            </a:prstGeom>
          </p:spPr>
        </p:pic>
        <p:pic>
          <p:nvPicPr>
            <p:cNvPr id="53" name="Graphic 37">
              <a:extLst>
                <a:ext uri="{FF2B5EF4-FFF2-40B4-BE49-F238E27FC236}">
                  <a16:creationId xmlns:a16="http://schemas.microsoft.com/office/drawing/2014/main" xmlns="" id="{8630DF52-DA8B-9367-319C-FCE51B4CAA05}"/>
                </a:ext>
              </a:extLst>
            </p:cNvPr>
            <p:cNvPicPr>
              <a:picLocks noChangeAspect="1"/>
            </p:cNvPicPr>
            <p:nvPr/>
          </p:nvPicPr>
          <p:blipFill>
            <a:blip r:embed="rId14">
              <a:biLevel thresh="75000"/>
              <a:extLst>
                <a:ext uri="{96DAC541-7B7A-43D3-8B79-37D633B846F1}">
                  <asvg:svgBlip xmlns:asvg="http://schemas.microsoft.com/office/drawing/2016/SVG/main" xmlns="" r:embed="rId15"/>
                </a:ext>
              </a:extLst>
            </a:blip>
            <a:stretch>
              <a:fillRect/>
            </a:stretch>
          </p:blipFill>
          <p:spPr>
            <a:xfrm>
              <a:off x="1050611" y="483266"/>
              <a:ext cx="1043200" cy="532195"/>
            </a:xfrm>
            <a:prstGeom prst="rect">
              <a:avLst/>
            </a:prstGeom>
          </p:spPr>
        </p:pic>
        <p:pic>
          <p:nvPicPr>
            <p:cNvPr id="54" name="Graphic 38">
              <a:extLst>
                <a:ext uri="{FF2B5EF4-FFF2-40B4-BE49-F238E27FC236}">
                  <a16:creationId xmlns:a16="http://schemas.microsoft.com/office/drawing/2014/main" xmlns="" id="{669309DE-BA98-BC8D-BF3B-D9D763F6CE71}"/>
                </a:ext>
              </a:extLst>
            </p:cNvPr>
            <p:cNvPicPr>
              <a:picLocks noChangeAspect="1"/>
            </p:cNvPicPr>
            <p:nvPr/>
          </p:nvPicPr>
          <p:blipFill>
            <a:blip r:embed="rId16">
              <a:biLevel thresh="75000"/>
              <a:extLst>
                <a:ext uri="{96DAC541-7B7A-43D3-8B79-37D633B846F1}">
                  <asvg:svgBlip xmlns:asvg="http://schemas.microsoft.com/office/drawing/2016/SVG/main" xmlns="" r:embed="rId17"/>
                </a:ext>
              </a:extLst>
            </a:blip>
            <a:stretch>
              <a:fillRect/>
            </a:stretch>
          </p:blipFill>
          <p:spPr>
            <a:xfrm>
              <a:off x="90086" y="408379"/>
              <a:ext cx="877960" cy="589696"/>
            </a:xfrm>
            <a:prstGeom prst="rect">
              <a:avLst/>
            </a:prstGeom>
          </p:spPr>
        </p:pic>
      </p:grpSp>
      <p:sp>
        <p:nvSpPr>
          <p:cNvPr id="55" name="TextBox 54">
            <a:extLst>
              <a:ext uri="{FF2B5EF4-FFF2-40B4-BE49-F238E27FC236}">
                <a16:creationId xmlns="" xmlns:a16="http://schemas.microsoft.com/office/drawing/2014/main" id="{51448989-1583-B986-C371-5E96A303CF98}"/>
              </a:ext>
            </a:extLst>
          </p:cNvPr>
          <p:cNvSpPr txBox="1"/>
          <p:nvPr/>
        </p:nvSpPr>
        <p:spPr>
          <a:xfrm>
            <a:off x="2709185" y="1445324"/>
            <a:ext cx="8418270" cy="400110"/>
          </a:xfrm>
          <a:prstGeom prst="rect">
            <a:avLst/>
          </a:prstGeom>
          <a:noFill/>
        </p:spPr>
        <p:txBody>
          <a:bodyPr wrap="square">
            <a:spAutoFit/>
          </a:bodyPr>
          <a:lstStyle/>
          <a:p>
            <a:pPr marL="285750" indent="-285750" algn="r" rtl="1">
              <a:buFont typeface="Arial" pitchFamily="34" charset="0"/>
              <a:buChar char="•"/>
            </a:pPr>
            <a:r>
              <a:rPr lang="ar-EG" sz="2000" dirty="0">
                <a:latin typeface="Arial" panose="020B0604020202020204" pitchFamily="34" charset="0"/>
                <a:cs typeface="Arial" panose="020B0604020202020204" pitchFamily="34" charset="0"/>
              </a:rPr>
              <a:t>يتوقع في نهاية الوحدة التدريبية أن يكون المشارك قادرا على أن يكتسب مهام ومهارات:</a:t>
            </a:r>
          </a:p>
        </p:txBody>
      </p:sp>
    </p:spTree>
    <p:extLst>
      <p:ext uri="{BB962C8B-B14F-4D97-AF65-F5344CB8AC3E}">
        <p14:creationId xmlns:p14="http://schemas.microsoft.com/office/powerpoint/2010/main" val="21888946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Graphic 8">
            <a:extLst>
              <a:ext uri="{FF2B5EF4-FFF2-40B4-BE49-F238E27FC236}">
                <a16:creationId xmlns="" xmlns:a16="http://schemas.microsoft.com/office/drawing/2014/main" id="{743C33FA-CED3-77C7-F221-9C51BD20A55B}"/>
              </a:ext>
            </a:extLst>
          </p:cNvPr>
          <p:cNvPicPr>
            <a:picLocks noChangeAspect="1"/>
          </p:cNvPicPr>
          <p:nvPr/>
        </p:nvPicPr>
        <p:blipFill>
          <a:blip r:embed="rId2">
            <a:extLst>
              <a:ext uri="{96DAC541-7B7A-43D3-8B79-37D633B846F1}">
                <asvg:svgBlip xmlns="" xmlns:asvg="http://schemas.microsoft.com/office/drawing/2016/SVG/main" r:embed="rId5"/>
              </a:ext>
            </a:extLst>
          </a:blip>
          <a:stretch>
            <a:fillRect/>
          </a:stretch>
        </p:blipFill>
        <p:spPr>
          <a:xfrm>
            <a:off x="622212" y="1500034"/>
            <a:ext cx="5115035" cy="4907956"/>
          </a:xfrm>
          <a:prstGeom prst="rect">
            <a:avLst/>
          </a:prstGeom>
        </p:spPr>
      </p:pic>
      <p:pic>
        <p:nvPicPr>
          <p:cNvPr id="7" name="Graphic 6">
            <a:extLst>
              <a:ext uri="{FF2B5EF4-FFF2-40B4-BE49-F238E27FC236}">
                <a16:creationId xmlns:a16="http://schemas.microsoft.com/office/drawing/2014/main" xmlns="" id="{9E0A568B-C3F5-484B-1F5C-DDBA241A819A}"/>
              </a:ext>
            </a:extLst>
          </p:cNvPr>
          <p:cNvPicPr>
            <a:picLocks noChangeAspect="1"/>
          </p:cNvPicPr>
          <p:nvPr/>
        </p:nvPicPr>
        <p:blipFill>
          <a:blip r:embed="rId6">
            <a:extLst>
              <a:ext uri="{96DAC541-7B7A-43D3-8B79-37D633B846F1}">
                <asvg:svgBlip xmlns:asvg="http://schemas.microsoft.com/office/drawing/2016/SVG/main" xmlns="" r:embed="rId3"/>
              </a:ext>
            </a:extLst>
          </a:blip>
          <a:stretch>
            <a:fillRect/>
          </a:stretch>
        </p:blipFill>
        <p:spPr>
          <a:xfrm>
            <a:off x="-1" y="6549992"/>
            <a:ext cx="12192001" cy="308007"/>
          </a:xfrm>
          <a:prstGeom prst="rect">
            <a:avLst/>
          </a:prstGeom>
        </p:spPr>
      </p:pic>
      <p:pic>
        <p:nvPicPr>
          <p:cNvPr id="9" name="Graphic 8">
            <a:extLst>
              <a:ext uri="{FF2B5EF4-FFF2-40B4-BE49-F238E27FC236}">
                <a16:creationId xmlns:a16="http://schemas.microsoft.com/office/drawing/2014/main" xmlns="" id="{E85B2AB3-8B03-3EBE-F22A-B45BD6BBAACE}"/>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9909810" y="777076"/>
            <a:ext cx="2305050" cy="126778"/>
          </a:xfrm>
          <a:prstGeom prst="rect">
            <a:avLst/>
          </a:prstGeom>
        </p:spPr>
      </p:pic>
      <p:sp>
        <p:nvSpPr>
          <p:cNvPr id="11" name="Title 1">
            <a:extLst>
              <a:ext uri="{FF2B5EF4-FFF2-40B4-BE49-F238E27FC236}">
                <a16:creationId xmlns:a16="http://schemas.microsoft.com/office/drawing/2014/main" xmlns="" id="{85D22935-33D0-40FF-D378-68408523FE69}"/>
              </a:ext>
            </a:extLst>
          </p:cNvPr>
          <p:cNvSpPr txBox="1">
            <a:spLocks/>
          </p:cNvSpPr>
          <p:nvPr/>
        </p:nvSpPr>
        <p:spPr>
          <a:xfrm>
            <a:off x="5405718" y="431826"/>
            <a:ext cx="6511105" cy="7814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spcBef>
                <a:spcPts val="0"/>
              </a:spcBef>
              <a:buClr>
                <a:srgbClr val="F37721"/>
              </a:buClr>
              <a:buSzPts val="2800"/>
            </a:pPr>
            <a:r>
              <a:rPr lang="ar-EG" sz="3500" b="1" dirty="0">
                <a:latin typeface="Arial" panose="020B0604020202020204" pitchFamily="34" charset="0"/>
                <a:cs typeface="Arial" panose="020B0604020202020204" pitchFamily="34" charset="0"/>
              </a:rPr>
              <a:t>نشاط </a:t>
            </a:r>
            <a:r>
              <a:rPr lang="ar-EG" sz="3500" b="1" dirty="0" smtClean="0">
                <a:latin typeface="Arial" panose="020B0604020202020204" pitchFamily="34" charset="0"/>
                <a:cs typeface="Arial" panose="020B0604020202020204" pitchFamily="34" charset="0"/>
              </a:rPr>
              <a:t>(4-1</a:t>
            </a:r>
            <a:r>
              <a:rPr lang="ar-EG" sz="3500" b="1" dirty="0" smtClean="0">
                <a:latin typeface="Arial" panose="020B0604020202020204" pitchFamily="34" charset="0"/>
                <a:cs typeface="Arial" panose="020B0604020202020204" pitchFamily="34" charset="0"/>
              </a:rPr>
              <a:t>)</a:t>
            </a:r>
            <a:endParaRPr lang="ar-EG" sz="3500" b="1" dirty="0">
              <a:latin typeface="Arial" panose="020B0604020202020204" pitchFamily="34" charset="0"/>
              <a:cs typeface="Arial" panose="020B0604020202020204" pitchFamily="34" charset="0"/>
            </a:endParaRPr>
          </a:p>
        </p:txBody>
      </p:sp>
      <p:pic>
        <p:nvPicPr>
          <p:cNvPr id="14" name="Graphic 13">
            <a:extLst>
              <a:ext uri="{FF2B5EF4-FFF2-40B4-BE49-F238E27FC236}">
                <a16:creationId xmlns:a16="http://schemas.microsoft.com/office/drawing/2014/main" xmlns="" id="{B3E799CF-F692-98D8-EE34-DD9A4C412EFD}"/>
              </a:ext>
            </a:extLst>
          </p:cNvPr>
          <p:cNvPicPr>
            <a:picLocks noChangeAspect="1"/>
          </p:cNvPicPr>
          <p:nvPr/>
        </p:nvPicPr>
        <p:blipFill>
          <a:blip r:embed="rId6">
            <a:extLst>
              <a:ext uri="{96DAC541-7B7A-43D3-8B79-37D633B846F1}">
                <asvg:svgBlip xmlns:asvg="http://schemas.microsoft.com/office/drawing/2016/SVG/main" xmlns="" r:embed="rId3"/>
              </a:ext>
            </a:extLst>
          </a:blip>
          <a:stretch>
            <a:fillRect/>
          </a:stretch>
        </p:blipFill>
        <p:spPr>
          <a:xfrm>
            <a:off x="1" y="3244"/>
            <a:ext cx="3188970" cy="308007"/>
          </a:xfrm>
          <a:prstGeom prst="rect">
            <a:avLst/>
          </a:prstGeom>
        </p:spPr>
      </p:pic>
      <p:pic>
        <p:nvPicPr>
          <p:cNvPr id="15" name="Graphic 14">
            <a:extLst>
              <a:ext uri="{FF2B5EF4-FFF2-40B4-BE49-F238E27FC236}">
                <a16:creationId xmlns:a16="http://schemas.microsoft.com/office/drawing/2014/main" xmlns="" id="{5FADEF4E-2532-7315-ED90-4C9688016D30}"/>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345852" y="66657"/>
            <a:ext cx="3791808" cy="126778"/>
          </a:xfrm>
          <a:prstGeom prst="rect">
            <a:avLst/>
          </a:prstGeom>
        </p:spPr>
      </p:pic>
      <p:pic>
        <p:nvPicPr>
          <p:cNvPr id="26" name="Graphic 25">
            <a:extLst>
              <a:ext uri="{FF2B5EF4-FFF2-40B4-BE49-F238E27FC236}">
                <a16:creationId xmlns:a16="http://schemas.microsoft.com/office/drawing/2014/main" xmlns="" id="{80DD74B3-7C8E-06B6-0AA2-E9B28251392C}"/>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8856069" y="6609810"/>
            <a:ext cx="3791808" cy="126778"/>
          </a:xfrm>
          <a:prstGeom prst="rect">
            <a:avLst/>
          </a:prstGeom>
        </p:spPr>
      </p:pic>
      <p:sp>
        <p:nvSpPr>
          <p:cNvPr id="25" name="Rectangle: Rounded Corners 15">
            <a:extLst>
              <a:ext uri="{FF2B5EF4-FFF2-40B4-BE49-F238E27FC236}">
                <a16:creationId xmlns:a16="http://schemas.microsoft.com/office/drawing/2014/main" xmlns="" id="{9627FEFF-DA7A-9C67-6BD6-710A0FB605CD}"/>
              </a:ext>
            </a:extLst>
          </p:cNvPr>
          <p:cNvSpPr/>
          <p:nvPr/>
        </p:nvSpPr>
        <p:spPr>
          <a:xfrm>
            <a:off x="3115965" y="3660207"/>
            <a:ext cx="6661736"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معايير العروض الفنية والتقديمية لمشروع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3" name="Group 12">
            <a:extLst>
              <a:ext uri="{FF2B5EF4-FFF2-40B4-BE49-F238E27FC236}">
                <a16:creationId xmlns="" xmlns:a16="http://schemas.microsoft.com/office/drawing/2014/main" id="{F221E21E-835C-AD89-7793-493541B106D9}"/>
              </a:ext>
            </a:extLst>
          </p:cNvPr>
          <p:cNvGrpSpPr/>
          <p:nvPr/>
        </p:nvGrpSpPr>
        <p:grpSpPr>
          <a:xfrm>
            <a:off x="90086" y="408379"/>
            <a:ext cx="3098885" cy="585423"/>
            <a:chOff x="90086" y="408379"/>
            <a:chExt cx="3213534" cy="607082"/>
          </a:xfrm>
        </p:grpSpPr>
        <p:pic>
          <p:nvPicPr>
            <p:cNvPr id="18" name="Graphic 36">
              <a:extLst>
                <a:ext uri="{FF2B5EF4-FFF2-40B4-BE49-F238E27FC236}">
                  <a16:creationId xmlns="" xmlns:a16="http://schemas.microsoft.com/office/drawing/2014/main" id="{9AF9C5CE-4CD9-132B-DFE5-19B5356E07B0}"/>
                </a:ext>
              </a:extLst>
            </p:cNvPr>
            <p:cNvPicPr>
              <a:picLocks noChangeAspect="1"/>
            </p:cNvPicPr>
            <p:nvPr/>
          </p:nvPicPr>
          <p:blipFill>
            <a:blip r:embed="rId9">
              <a:biLevel thresh="75000"/>
              <a:extLst>
                <a:ext uri="{96DAC541-7B7A-43D3-8B79-37D633B846F1}">
                  <asvg:svgBlip xmlns="" xmlns:asvg="http://schemas.microsoft.com/office/drawing/2016/SVG/main" r:embed="rId13"/>
                </a:ext>
              </a:extLst>
            </a:blip>
            <a:stretch>
              <a:fillRect/>
            </a:stretch>
          </p:blipFill>
          <p:spPr>
            <a:xfrm>
              <a:off x="1878027" y="446000"/>
              <a:ext cx="1425593" cy="562013"/>
            </a:xfrm>
            <a:prstGeom prst="rect">
              <a:avLst/>
            </a:prstGeom>
          </p:spPr>
        </p:pic>
        <p:pic>
          <p:nvPicPr>
            <p:cNvPr id="19" name="Graphic 37">
              <a:extLst>
                <a:ext uri="{FF2B5EF4-FFF2-40B4-BE49-F238E27FC236}">
                  <a16:creationId xmlns="" xmlns:a16="http://schemas.microsoft.com/office/drawing/2014/main" id="{8630DF52-DA8B-9367-319C-FCE51B4CAA05}"/>
                </a:ext>
              </a:extLst>
            </p:cNvPr>
            <p:cNvPicPr>
              <a:picLocks noChangeAspect="1"/>
            </p:cNvPicPr>
            <p:nvPr/>
          </p:nvPicPr>
          <p:blipFill>
            <a:blip r:embed="rId14">
              <a:biLevel thresh="75000"/>
              <a:extLst>
                <a:ext uri="{96DAC541-7B7A-43D3-8B79-37D633B846F1}">
                  <asvg:svgBlip xmlns="" xmlns:asvg="http://schemas.microsoft.com/office/drawing/2016/SVG/main" r:embed="rId15"/>
                </a:ext>
              </a:extLst>
            </a:blip>
            <a:stretch>
              <a:fillRect/>
            </a:stretch>
          </p:blipFill>
          <p:spPr>
            <a:xfrm>
              <a:off x="1050611" y="483266"/>
              <a:ext cx="1043200" cy="532195"/>
            </a:xfrm>
            <a:prstGeom prst="rect">
              <a:avLst/>
            </a:prstGeom>
          </p:spPr>
        </p:pic>
        <p:pic>
          <p:nvPicPr>
            <p:cNvPr id="20" name="Graphic 38">
              <a:extLst>
                <a:ext uri="{FF2B5EF4-FFF2-40B4-BE49-F238E27FC236}">
                  <a16:creationId xmlns="" xmlns:a16="http://schemas.microsoft.com/office/drawing/2014/main" id="{669309DE-BA98-BC8D-BF3B-D9D763F6CE71}"/>
                </a:ext>
              </a:extLst>
            </p:cNvPr>
            <p:cNvPicPr>
              <a:picLocks noChangeAspect="1"/>
            </p:cNvPicPr>
            <p:nvPr/>
          </p:nvPicPr>
          <p:blipFill>
            <a:blip r:embed="rId16">
              <a:biLevel thresh="75000"/>
              <a:extLst>
                <a:ext uri="{96DAC541-7B7A-43D3-8B79-37D633B846F1}">
                  <asvg:svgBlip xmlns="" xmlns:asvg="http://schemas.microsoft.com/office/drawing/2016/SVG/main" r:embed="rId17"/>
                </a:ext>
              </a:extLst>
            </a:blip>
            <a:stretch>
              <a:fillRect/>
            </a:stretch>
          </p:blipFill>
          <p:spPr>
            <a:xfrm>
              <a:off x="90086" y="408379"/>
              <a:ext cx="877960" cy="589696"/>
            </a:xfrm>
            <a:prstGeom prst="rect">
              <a:avLst/>
            </a:prstGeom>
          </p:spPr>
        </p:pic>
      </p:grpSp>
      <p:sp>
        <p:nvSpPr>
          <p:cNvPr id="16" name="Rectangle: Rounded Corners 57">
            <a:extLst>
              <a:ext uri="{FF2B5EF4-FFF2-40B4-BE49-F238E27FC236}">
                <a16:creationId xmlns:a16="http://schemas.microsoft.com/office/drawing/2014/main" xmlns="" id="{5461BC0D-E363-E515-A7D8-E2BF6948503E}"/>
              </a:ext>
            </a:extLst>
          </p:cNvPr>
          <p:cNvSpPr/>
          <p:nvPr/>
        </p:nvSpPr>
        <p:spPr>
          <a:xfrm>
            <a:off x="5749770" y="4741766"/>
            <a:ext cx="1889090" cy="413111"/>
          </a:xfrm>
          <a:prstGeom prst="roundRect">
            <a:avLst>
              <a:gd name="adj" fmla="val 50000"/>
            </a:avLst>
          </a:prstGeom>
          <a:solidFill>
            <a:srgbClr val="006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b="1" dirty="0" smtClean="0">
                <a:latin typeface="Arial" panose="020B0604020202020204" pitchFamily="34" charset="0"/>
                <a:cs typeface="Arial" panose="020B0604020202020204" pitchFamily="34" charset="0"/>
              </a:rPr>
              <a:t>فردي - جماعي</a:t>
            </a:r>
            <a:endParaRPr lang="ar-EG" b="1" dirty="0">
              <a:latin typeface="Arial" panose="020B0604020202020204" pitchFamily="34" charset="0"/>
              <a:cs typeface="Arial" panose="020B0604020202020204" pitchFamily="34" charset="0"/>
            </a:endParaRPr>
          </a:p>
        </p:txBody>
      </p:sp>
      <p:pic>
        <p:nvPicPr>
          <p:cNvPr id="17" name="Picture 16"/>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950084" y="2102303"/>
            <a:ext cx="1238656" cy="1295664"/>
          </a:xfrm>
          <a:prstGeom prst="rect">
            <a:avLst/>
          </a:prstGeom>
        </p:spPr>
      </p:pic>
    </p:spTree>
    <p:extLst>
      <p:ext uri="{BB962C8B-B14F-4D97-AF65-F5344CB8AC3E}">
        <p14:creationId xmlns:p14="http://schemas.microsoft.com/office/powerpoint/2010/main" val="25225485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055" y="330836"/>
            <a:ext cx="10515600" cy="873494"/>
          </a:xfrm>
        </p:spPr>
        <p:txBody>
          <a:bodyPr/>
          <a:lstStyle/>
          <a:p>
            <a:r>
              <a:rPr lang="ar-EG" sz="4000" b="1" dirty="0" smtClean="0"/>
              <a:t>ورقة عمل</a:t>
            </a:r>
            <a:endParaRPr lang="en-US" sz="4000" b="1" dirty="0"/>
          </a:p>
        </p:txBody>
      </p:sp>
      <p:sp>
        <p:nvSpPr>
          <p:cNvPr id="3" name="Text Placeholder 2"/>
          <p:cNvSpPr>
            <a:spLocks noGrp="1"/>
          </p:cNvSpPr>
          <p:nvPr>
            <p:ph type="body" idx="1"/>
          </p:nvPr>
        </p:nvSpPr>
        <p:spPr>
          <a:xfrm>
            <a:off x="1039528" y="1535112"/>
            <a:ext cx="10549290" cy="4522787"/>
          </a:xfrm>
        </p:spPr>
        <p:txBody>
          <a:bodyPr/>
          <a:lstStyle/>
          <a:p>
            <a:endParaRPr lang="en-US" dirty="0"/>
          </a:p>
          <a:p>
            <a:endParaRPr lang="en-US" dirty="0"/>
          </a:p>
          <a:p>
            <a:endParaRPr lang="en-US" dirty="0"/>
          </a:p>
          <a:p>
            <a:endParaRPr lang="en-US" dirty="0"/>
          </a:p>
        </p:txBody>
      </p:sp>
      <p:sp>
        <p:nvSpPr>
          <p:cNvPr id="4" name="Rectangle: Rounded Corners 15">
            <a:extLst>
              <a:ext uri="{FF2B5EF4-FFF2-40B4-BE49-F238E27FC236}">
                <a16:creationId xmlns="" xmlns:a16="http://schemas.microsoft.com/office/drawing/2014/main" id="{9627FEFF-DA7A-9C67-6BD6-710A0FB605CD}"/>
              </a:ext>
            </a:extLst>
          </p:cNvPr>
          <p:cNvSpPr/>
          <p:nvPr/>
        </p:nvSpPr>
        <p:spPr>
          <a:xfrm>
            <a:off x="3154467" y="1541897"/>
            <a:ext cx="8149787" cy="697832"/>
          </a:xfrm>
          <a:prstGeom prst="roundRect">
            <a:avLst>
              <a:gd name="adj" fmla="val 50000"/>
            </a:avLst>
          </a:prstGeom>
          <a:solidFill>
            <a:srgbClr val="FFD96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835400" algn="l"/>
              </a:tabLst>
            </a:pPr>
            <a:r>
              <a:rPr lang="ar-EG" sz="3000" dirty="0">
                <a:ln w="12700">
                  <a:noFill/>
                  <a:prstDash val="solid"/>
                </a:ln>
                <a:solidFill>
                  <a:srgbClr val="63596A"/>
                </a:solidFill>
                <a:latin typeface="Arial" panose="020B0604020202020204" pitchFamily="34" charset="0"/>
                <a:cs typeface="Arial" panose="020B0604020202020204" pitchFamily="34" charset="0"/>
              </a:rPr>
              <a:t>استنتج المواصفات الفنية للعروض التقديمية لمشروعات التخرج</a:t>
            </a:r>
            <a:endParaRPr lang="ar-EG" sz="3000" dirty="0">
              <a:ln w="12700">
                <a:noFill/>
                <a:prstDash val="solid"/>
              </a:ln>
              <a:solidFill>
                <a:srgbClr val="63596A"/>
              </a:solidFill>
              <a:latin typeface="Arial" panose="020B0604020202020204" pitchFamily="34" charset="0"/>
              <a:cs typeface="Arial" panose="020B0604020202020204" pitchFamily="34" charset="0"/>
            </a:endParaRPr>
          </a:p>
        </p:txBody>
      </p:sp>
      <p:grpSp>
        <p:nvGrpSpPr>
          <p:cNvPr id="11" name="Group 10">
            <a:extLst>
              <a:ext uri="{FF2B5EF4-FFF2-40B4-BE49-F238E27FC236}">
                <a16:creationId xmlns="" xmlns:a16="http://schemas.microsoft.com/office/drawing/2014/main" id="{5F5009CD-0C60-52EC-8C61-FFC543739B90}"/>
              </a:ext>
            </a:extLst>
          </p:cNvPr>
          <p:cNvGrpSpPr/>
          <p:nvPr/>
        </p:nvGrpSpPr>
        <p:grpSpPr>
          <a:xfrm>
            <a:off x="9533095" y="3124451"/>
            <a:ext cx="2141027" cy="2003800"/>
            <a:chOff x="4342607" y="1270246"/>
            <a:chExt cx="4441820" cy="4157129"/>
          </a:xfrm>
        </p:grpSpPr>
        <p:sp>
          <p:nvSpPr>
            <p:cNvPr id="12" name="Freeform: Shape 17">
              <a:extLst>
                <a:ext uri="{FF2B5EF4-FFF2-40B4-BE49-F238E27FC236}">
                  <a16:creationId xmlns="" xmlns:a16="http://schemas.microsoft.com/office/drawing/2014/main"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 name="Freeform: Shape 18">
              <a:extLst>
                <a:ext uri="{FF2B5EF4-FFF2-40B4-BE49-F238E27FC236}">
                  <a16:creationId xmlns="" xmlns:a16="http://schemas.microsoft.com/office/drawing/2014/main"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Freeform: Shape 19">
              <a:extLst>
                <a:ext uri="{FF2B5EF4-FFF2-40B4-BE49-F238E27FC236}">
                  <a16:creationId xmlns="" xmlns:a16="http://schemas.microsoft.com/office/drawing/2014/main"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5" name="Freeform: Shape 20">
              <a:extLst>
                <a:ext uri="{FF2B5EF4-FFF2-40B4-BE49-F238E27FC236}">
                  <a16:creationId xmlns="" xmlns:a16="http://schemas.microsoft.com/office/drawing/2014/main"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 name="Freeform: Shape 21">
              <a:extLst>
                <a:ext uri="{FF2B5EF4-FFF2-40B4-BE49-F238E27FC236}">
                  <a16:creationId xmlns="" xmlns:a16="http://schemas.microsoft.com/office/drawing/2014/main"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 name="Freeform: Shape 22">
              <a:extLst>
                <a:ext uri="{FF2B5EF4-FFF2-40B4-BE49-F238E27FC236}">
                  <a16:creationId xmlns="" xmlns:a16="http://schemas.microsoft.com/office/drawing/2014/main"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8" name="Freeform: Shape 23">
              <a:extLst>
                <a:ext uri="{FF2B5EF4-FFF2-40B4-BE49-F238E27FC236}">
                  <a16:creationId xmlns="" xmlns:a16="http://schemas.microsoft.com/office/drawing/2014/main"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9" name="Freeform: Shape 24">
              <a:extLst>
                <a:ext uri="{FF2B5EF4-FFF2-40B4-BE49-F238E27FC236}">
                  <a16:creationId xmlns="" xmlns:a16="http://schemas.microsoft.com/office/drawing/2014/main"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0" name="Freeform: Shape 25">
              <a:extLst>
                <a:ext uri="{FF2B5EF4-FFF2-40B4-BE49-F238E27FC236}">
                  <a16:creationId xmlns="" xmlns:a16="http://schemas.microsoft.com/office/drawing/2014/main"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1" name="Freeform: Shape 30">
              <a:extLst>
                <a:ext uri="{FF2B5EF4-FFF2-40B4-BE49-F238E27FC236}">
                  <a16:creationId xmlns="" xmlns:a16="http://schemas.microsoft.com/office/drawing/2014/main"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22" name="Group 21">
            <a:extLst>
              <a:ext uri="{FF2B5EF4-FFF2-40B4-BE49-F238E27FC236}">
                <a16:creationId xmlns="" xmlns:a16="http://schemas.microsoft.com/office/drawing/2014/main" id="{5F5009CD-0C60-52EC-8C61-FFC543739B90}"/>
              </a:ext>
            </a:extLst>
          </p:cNvPr>
          <p:cNvGrpSpPr/>
          <p:nvPr/>
        </p:nvGrpSpPr>
        <p:grpSpPr>
          <a:xfrm>
            <a:off x="7270029" y="3124451"/>
            <a:ext cx="2141027" cy="2003800"/>
            <a:chOff x="4342607" y="1270246"/>
            <a:chExt cx="4441820" cy="4157129"/>
          </a:xfrm>
        </p:grpSpPr>
        <p:sp>
          <p:nvSpPr>
            <p:cNvPr id="23" name="Freeform: Shape 17">
              <a:extLst>
                <a:ext uri="{FF2B5EF4-FFF2-40B4-BE49-F238E27FC236}">
                  <a16:creationId xmlns="" xmlns:a16="http://schemas.microsoft.com/office/drawing/2014/main"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4" name="Freeform: Shape 18">
              <a:extLst>
                <a:ext uri="{FF2B5EF4-FFF2-40B4-BE49-F238E27FC236}">
                  <a16:creationId xmlns="" xmlns:a16="http://schemas.microsoft.com/office/drawing/2014/main"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5" name="Freeform: Shape 19">
              <a:extLst>
                <a:ext uri="{FF2B5EF4-FFF2-40B4-BE49-F238E27FC236}">
                  <a16:creationId xmlns="" xmlns:a16="http://schemas.microsoft.com/office/drawing/2014/main"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6" name="Freeform: Shape 20">
              <a:extLst>
                <a:ext uri="{FF2B5EF4-FFF2-40B4-BE49-F238E27FC236}">
                  <a16:creationId xmlns="" xmlns:a16="http://schemas.microsoft.com/office/drawing/2014/main"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7" name="Freeform: Shape 21">
              <a:extLst>
                <a:ext uri="{FF2B5EF4-FFF2-40B4-BE49-F238E27FC236}">
                  <a16:creationId xmlns="" xmlns:a16="http://schemas.microsoft.com/office/drawing/2014/main"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8" name="Freeform: Shape 22">
              <a:extLst>
                <a:ext uri="{FF2B5EF4-FFF2-40B4-BE49-F238E27FC236}">
                  <a16:creationId xmlns="" xmlns:a16="http://schemas.microsoft.com/office/drawing/2014/main"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9" name="Freeform: Shape 23">
              <a:extLst>
                <a:ext uri="{FF2B5EF4-FFF2-40B4-BE49-F238E27FC236}">
                  <a16:creationId xmlns="" xmlns:a16="http://schemas.microsoft.com/office/drawing/2014/main"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0" name="Freeform: Shape 24">
              <a:extLst>
                <a:ext uri="{FF2B5EF4-FFF2-40B4-BE49-F238E27FC236}">
                  <a16:creationId xmlns="" xmlns:a16="http://schemas.microsoft.com/office/drawing/2014/main"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1" name="Freeform: Shape 25">
              <a:extLst>
                <a:ext uri="{FF2B5EF4-FFF2-40B4-BE49-F238E27FC236}">
                  <a16:creationId xmlns="" xmlns:a16="http://schemas.microsoft.com/office/drawing/2014/main"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2" name="Freeform: Shape 30">
              <a:extLst>
                <a:ext uri="{FF2B5EF4-FFF2-40B4-BE49-F238E27FC236}">
                  <a16:creationId xmlns="" xmlns:a16="http://schemas.microsoft.com/office/drawing/2014/main"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33" name="Group 32">
            <a:extLst>
              <a:ext uri="{FF2B5EF4-FFF2-40B4-BE49-F238E27FC236}">
                <a16:creationId xmlns="" xmlns:a16="http://schemas.microsoft.com/office/drawing/2014/main" id="{5F5009CD-0C60-52EC-8C61-FFC543739B90}"/>
              </a:ext>
            </a:extLst>
          </p:cNvPr>
          <p:cNvGrpSpPr/>
          <p:nvPr/>
        </p:nvGrpSpPr>
        <p:grpSpPr>
          <a:xfrm>
            <a:off x="5006963" y="3124451"/>
            <a:ext cx="2141027" cy="2003800"/>
            <a:chOff x="4342607" y="1270246"/>
            <a:chExt cx="4441820" cy="4157129"/>
          </a:xfrm>
        </p:grpSpPr>
        <p:sp>
          <p:nvSpPr>
            <p:cNvPr id="34" name="Freeform: Shape 17">
              <a:extLst>
                <a:ext uri="{FF2B5EF4-FFF2-40B4-BE49-F238E27FC236}">
                  <a16:creationId xmlns="" xmlns:a16="http://schemas.microsoft.com/office/drawing/2014/main"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5" name="Freeform: Shape 18">
              <a:extLst>
                <a:ext uri="{FF2B5EF4-FFF2-40B4-BE49-F238E27FC236}">
                  <a16:creationId xmlns="" xmlns:a16="http://schemas.microsoft.com/office/drawing/2014/main"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6" name="Freeform: Shape 19">
              <a:extLst>
                <a:ext uri="{FF2B5EF4-FFF2-40B4-BE49-F238E27FC236}">
                  <a16:creationId xmlns="" xmlns:a16="http://schemas.microsoft.com/office/drawing/2014/main"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7" name="Freeform: Shape 20">
              <a:extLst>
                <a:ext uri="{FF2B5EF4-FFF2-40B4-BE49-F238E27FC236}">
                  <a16:creationId xmlns="" xmlns:a16="http://schemas.microsoft.com/office/drawing/2014/main"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8" name="Freeform: Shape 21">
              <a:extLst>
                <a:ext uri="{FF2B5EF4-FFF2-40B4-BE49-F238E27FC236}">
                  <a16:creationId xmlns="" xmlns:a16="http://schemas.microsoft.com/office/drawing/2014/main"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9" name="Freeform: Shape 22">
              <a:extLst>
                <a:ext uri="{FF2B5EF4-FFF2-40B4-BE49-F238E27FC236}">
                  <a16:creationId xmlns="" xmlns:a16="http://schemas.microsoft.com/office/drawing/2014/main"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0" name="Freeform: Shape 23">
              <a:extLst>
                <a:ext uri="{FF2B5EF4-FFF2-40B4-BE49-F238E27FC236}">
                  <a16:creationId xmlns="" xmlns:a16="http://schemas.microsoft.com/office/drawing/2014/main"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1" name="Freeform: Shape 24">
              <a:extLst>
                <a:ext uri="{FF2B5EF4-FFF2-40B4-BE49-F238E27FC236}">
                  <a16:creationId xmlns="" xmlns:a16="http://schemas.microsoft.com/office/drawing/2014/main"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2" name="Freeform: Shape 25">
              <a:extLst>
                <a:ext uri="{FF2B5EF4-FFF2-40B4-BE49-F238E27FC236}">
                  <a16:creationId xmlns="" xmlns:a16="http://schemas.microsoft.com/office/drawing/2014/main"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3" name="Freeform: Shape 30">
              <a:extLst>
                <a:ext uri="{FF2B5EF4-FFF2-40B4-BE49-F238E27FC236}">
                  <a16:creationId xmlns="" xmlns:a16="http://schemas.microsoft.com/office/drawing/2014/main"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44" name="Group 43">
            <a:extLst>
              <a:ext uri="{FF2B5EF4-FFF2-40B4-BE49-F238E27FC236}">
                <a16:creationId xmlns="" xmlns:a16="http://schemas.microsoft.com/office/drawing/2014/main" id="{5F5009CD-0C60-52EC-8C61-FFC543739B90}"/>
              </a:ext>
            </a:extLst>
          </p:cNvPr>
          <p:cNvGrpSpPr/>
          <p:nvPr/>
        </p:nvGrpSpPr>
        <p:grpSpPr>
          <a:xfrm>
            <a:off x="480831" y="3124451"/>
            <a:ext cx="2141027" cy="2003800"/>
            <a:chOff x="4342607" y="1270246"/>
            <a:chExt cx="4441820" cy="4157129"/>
          </a:xfrm>
        </p:grpSpPr>
        <p:sp>
          <p:nvSpPr>
            <p:cNvPr id="45" name="Freeform: Shape 17">
              <a:extLst>
                <a:ext uri="{FF2B5EF4-FFF2-40B4-BE49-F238E27FC236}">
                  <a16:creationId xmlns="" xmlns:a16="http://schemas.microsoft.com/office/drawing/2014/main"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6" name="Freeform: Shape 18">
              <a:extLst>
                <a:ext uri="{FF2B5EF4-FFF2-40B4-BE49-F238E27FC236}">
                  <a16:creationId xmlns="" xmlns:a16="http://schemas.microsoft.com/office/drawing/2014/main"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7" name="Freeform: Shape 19">
              <a:extLst>
                <a:ext uri="{FF2B5EF4-FFF2-40B4-BE49-F238E27FC236}">
                  <a16:creationId xmlns="" xmlns:a16="http://schemas.microsoft.com/office/drawing/2014/main"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8" name="Freeform: Shape 20">
              <a:extLst>
                <a:ext uri="{FF2B5EF4-FFF2-40B4-BE49-F238E27FC236}">
                  <a16:creationId xmlns="" xmlns:a16="http://schemas.microsoft.com/office/drawing/2014/main"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9" name="Freeform: Shape 21">
              <a:extLst>
                <a:ext uri="{FF2B5EF4-FFF2-40B4-BE49-F238E27FC236}">
                  <a16:creationId xmlns="" xmlns:a16="http://schemas.microsoft.com/office/drawing/2014/main"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0" name="Freeform: Shape 22">
              <a:extLst>
                <a:ext uri="{FF2B5EF4-FFF2-40B4-BE49-F238E27FC236}">
                  <a16:creationId xmlns="" xmlns:a16="http://schemas.microsoft.com/office/drawing/2014/main"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1" name="Freeform: Shape 23">
              <a:extLst>
                <a:ext uri="{FF2B5EF4-FFF2-40B4-BE49-F238E27FC236}">
                  <a16:creationId xmlns="" xmlns:a16="http://schemas.microsoft.com/office/drawing/2014/main"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2" name="Freeform: Shape 24">
              <a:extLst>
                <a:ext uri="{FF2B5EF4-FFF2-40B4-BE49-F238E27FC236}">
                  <a16:creationId xmlns="" xmlns:a16="http://schemas.microsoft.com/office/drawing/2014/main"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3" name="Freeform: Shape 25">
              <a:extLst>
                <a:ext uri="{FF2B5EF4-FFF2-40B4-BE49-F238E27FC236}">
                  <a16:creationId xmlns="" xmlns:a16="http://schemas.microsoft.com/office/drawing/2014/main"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4" name="Freeform: Shape 30">
              <a:extLst>
                <a:ext uri="{FF2B5EF4-FFF2-40B4-BE49-F238E27FC236}">
                  <a16:creationId xmlns="" xmlns:a16="http://schemas.microsoft.com/office/drawing/2014/main"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55" name="Group 54">
            <a:extLst>
              <a:ext uri="{FF2B5EF4-FFF2-40B4-BE49-F238E27FC236}">
                <a16:creationId xmlns="" xmlns:a16="http://schemas.microsoft.com/office/drawing/2014/main" id="{5F5009CD-0C60-52EC-8C61-FFC543739B90}"/>
              </a:ext>
            </a:extLst>
          </p:cNvPr>
          <p:cNvGrpSpPr/>
          <p:nvPr/>
        </p:nvGrpSpPr>
        <p:grpSpPr>
          <a:xfrm>
            <a:off x="2743897" y="3124451"/>
            <a:ext cx="2141027" cy="2003800"/>
            <a:chOff x="4342607" y="1270246"/>
            <a:chExt cx="4441820" cy="4157129"/>
          </a:xfrm>
        </p:grpSpPr>
        <p:sp>
          <p:nvSpPr>
            <p:cNvPr id="56" name="Freeform: Shape 17">
              <a:extLst>
                <a:ext uri="{FF2B5EF4-FFF2-40B4-BE49-F238E27FC236}">
                  <a16:creationId xmlns="" xmlns:a16="http://schemas.microsoft.com/office/drawing/2014/main" id="{920753BD-0CDD-10F8-4B65-5D7F3AE4D821}"/>
                </a:ext>
              </a:extLst>
            </p:cNvPr>
            <p:cNvSpPr/>
            <p:nvPr/>
          </p:nvSpPr>
          <p:spPr>
            <a:xfrm>
              <a:off x="4549613" y="1374678"/>
              <a:ext cx="4052697" cy="4052697"/>
            </a:xfrm>
            <a:custGeom>
              <a:avLst/>
              <a:gdLst>
                <a:gd name="connsiteX0" fmla="*/ 4052697 w 4052697"/>
                <a:gd name="connsiteY0" fmla="*/ 2026349 h 4052697"/>
                <a:gd name="connsiteX1" fmla="*/ 2026348 w 4052697"/>
                <a:gd name="connsiteY1" fmla="*/ 4052697 h 4052697"/>
                <a:gd name="connsiteX2" fmla="*/ 0 w 4052697"/>
                <a:gd name="connsiteY2" fmla="*/ 2026349 h 4052697"/>
                <a:gd name="connsiteX3" fmla="*/ 2026348 w 4052697"/>
                <a:gd name="connsiteY3" fmla="*/ 0 h 4052697"/>
                <a:gd name="connsiteX4" fmla="*/ 4052697 w 4052697"/>
                <a:gd name="connsiteY4" fmla="*/ 2026349 h 4052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2697" h="4052697">
                  <a:moveTo>
                    <a:pt x="4052697" y="2026349"/>
                  </a:moveTo>
                  <a:cubicBezTo>
                    <a:pt x="4052697" y="3145470"/>
                    <a:pt x="3145470" y="4052697"/>
                    <a:pt x="2026348" y="4052697"/>
                  </a:cubicBezTo>
                  <a:cubicBezTo>
                    <a:pt x="907227" y="4052697"/>
                    <a:pt x="0" y="3145470"/>
                    <a:pt x="0" y="2026349"/>
                  </a:cubicBezTo>
                  <a:cubicBezTo>
                    <a:pt x="0" y="907227"/>
                    <a:pt x="907227" y="0"/>
                    <a:pt x="2026348" y="0"/>
                  </a:cubicBezTo>
                  <a:cubicBezTo>
                    <a:pt x="3145470" y="0"/>
                    <a:pt x="4052697" y="907227"/>
                    <a:pt x="4052697" y="2026349"/>
                  </a:cubicBezTo>
                  <a:close/>
                </a:path>
              </a:pathLst>
            </a:custGeom>
            <a:solidFill>
              <a:srgbClr val="00665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7" name="Freeform: Shape 18">
              <a:extLst>
                <a:ext uri="{FF2B5EF4-FFF2-40B4-BE49-F238E27FC236}">
                  <a16:creationId xmlns="" xmlns:a16="http://schemas.microsoft.com/office/drawing/2014/main" id="{489827FB-00BB-3FC9-853A-9C9F6FA34FD2}"/>
                </a:ext>
              </a:extLst>
            </p:cNvPr>
            <p:cNvSpPr/>
            <p:nvPr/>
          </p:nvSpPr>
          <p:spPr>
            <a:xfrm>
              <a:off x="7342628" y="4776861"/>
              <a:ext cx="464582" cy="338379"/>
            </a:xfrm>
            <a:custGeom>
              <a:avLst/>
              <a:gdLst>
                <a:gd name="connsiteX0" fmla="*/ 54388 w 464582"/>
                <a:gd name="connsiteY0" fmla="*/ 338380 h 338379"/>
                <a:gd name="connsiteX1" fmla="*/ 0 w 464582"/>
                <a:gd name="connsiteY1" fmla="*/ 283802 h 338379"/>
                <a:gd name="connsiteX2" fmla="*/ 30194 w 464582"/>
                <a:gd name="connsiteY2" fmla="*/ 235129 h 338379"/>
                <a:gd name="connsiteX3" fmla="*/ 374999 w 464582"/>
                <a:gd name="connsiteY3" fmla="*/ 12815 h 338379"/>
                <a:gd name="connsiteX4" fmla="*/ 451771 w 464582"/>
                <a:gd name="connsiteY4" fmla="*/ 19388 h 338379"/>
                <a:gd name="connsiteX5" fmla="*/ 445199 w 464582"/>
                <a:gd name="connsiteY5" fmla="*/ 96150 h 338379"/>
                <a:gd name="connsiteX6" fmla="*/ 444151 w 464582"/>
                <a:gd name="connsiteY6" fmla="*/ 97016 h 338379"/>
                <a:gd name="connsiteX7" fmla="*/ 78486 w 464582"/>
                <a:gd name="connsiteY7" fmla="*/ 332760 h 338379"/>
                <a:gd name="connsiteX8" fmla="*/ 54388 w 464582"/>
                <a:gd name="connsiteY8" fmla="*/ 338380 h 33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4582" h="338379">
                  <a:moveTo>
                    <a:pt x="54388" y="338380"/>
                  </a:moveTo>
                  <a:cubicBezTo>
                    <a:pt x="24298" y="338323"/>
                    <a:pt x="-48" y="313891"/>
                    <a:pt x="0" y="283802"/>
                  </a:cubicBezTo>
                  <a:cubicBezTo>
                    <a:pt x="38" y="263170"/>
                    <a:pt x="11726" y="244330"/>
                    <a:pt x="30194" y="235129"/>
                  </a:cubicBezTo>
                  <a:cubicBezTo>
                    <a:pt x="153200" y="174369"/>
                    <a:pt x="268881" y="99779"/>
                    <a:pt x="374999" y="12815"/>
                  </a:cubicBezTo>
                  <a:cubicBezTo>
                    <a:pt x="398012" y="-6568"/>
                    <a:pt x="432388" y="-3634"/>
                    <a:pt x="451771" y="19388"/>
                  </a:cubicBezTo>
                  <a:cubicBezTo>
                    <a:pt x="471154" y="42400"/>
                    <a:pt x="468211" y="76766"/>
                    <a:pt x="445199" y="96150"/>
                  </a:cubicBezTo>
                  <a:cubicBezTo>
                    <a:pt x="444856" y="96445"/>
                    <a:pt x="444503" y="96730"/>
                    <a:pt x="444151" y="97016"/>
                  </a:cubicBezTo>
                  <a:cubicBezTo>
                    <a:pt x="331613" y="189237"/>
                    <a:pt x="208941" y="268333"/>
                    <a:pt x="78486" y="332760"/>
                  </a:cubicBezTo>
                  <a:cubicBezTo>
                    <a:pt x="70990" y="336456"/>
                    <a:pt x="62741" y="338380"/>
                    <a:pt x="54388" y="338380"/>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8" name="Freeform: Shape 19">
              <a:extLst>
                <a:ext uri="{FF2B5EF4-FFF2-40B4-BE49-F238E27FC236}">
                  <a16:creationId xmlns="" xmlns:a16="http://schemas.microsoft.com/office/drawing/2014/main" id="{F4FB142F-B27D-5023-199A-010BBEBD7385}"/>
                </a:ext>
              </a:extLst>
            </p:cNvPr>
            <p:cNvSpPr/>
            <p:nvPr/>
          </p:nvSpPr>
          <p:spPr>
            <a:xfrm>
              <a:off x="7858102" y="4567518"/>
              <a:ext cx="164824" cy="169866"/>
            </a:xfrm>
            <a:custGeom>
              <a:avLst/>
              <a:gdLst>
                <a:gd name="connsiteX0" fmla="*/ 54502 w 164824"/>
                <a:gd name="connsiteY0" fmla="*/ 169866 h 169866"/>
                <a:gd name="connsiteX1" fmla="*/ 0 w 164824"/>
                <a:gd name="connsiteY1" fmla="*/ 115402 h 169866"/>
                <a:gd name="connsiteX2" fmla="*/ 15164 w 164824"/>
                <a:gd name="connsiteY2" fmla="*/ 77664 h 169866"/>
                <a:gd name="connsiteX3" fmla="*/ 68599 w 164824"/>
                <a:gd name="connsiteY3" fmla="*/ 19466 h 169866"/>
                <a:gd name="connsiteX4" fmla="*/ 145352 w 164824"/>
                <a:gd name="connsiteY4" fmla="*/ 12742 h 169866"/>
                <a:gd name="connsiteX5" fmla="*/ 152076 w 164824"/>
                <a:gd name="connsiteY5" fmla="*/ 89504 h 169866"/>
                <a:gd name="connsiteX6" fmla="*/ 150514 w 164824"/>
                <a:gd name="connsiteY6" fmla="*/ 91285 h 169866"/>
                <a:gd name="connsiteX7" fmla="*/ 93364 w 164824"/>
                <a:gd name="connsiteY7" fmla="*/ 153102 h 169866"/>
                <a:gd name="connsiteX8" fmla="*/ 54502 w 164824"/>
                <a:gd name="connsiteY8" fmla="*/ 169866 h 1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824" h="169866">
                  <a:moveTo>
                    <a:pt x="54502" y="169866"/>
                  </a:moveTo>
                  <a:cubicBezTo>
                    <a:pt x="24412" y="169876"/>
                    <a:pt x="10" y="145492"/>
                    <a:pt x="0" y="115402"/>
                  </a:cubicBezTo>
                  <a:cubicBezTo>
                    <a:pt x="-10" y="101343"/>
                    <a:pt x="5429" y="87818"/>
                    <a:pt x="15164" y="77664"/>
                  </a:cubicBezTo>
                  <a:cubicBezTo>
                    <a:pt x="33261" y="58614"/>
                    <a:pt x="51263" y="39564"/>
                    <a:pt x="68599" y="19466"/>
                  </a:cubicBezTo>
                  <a:cubicBezTo>
                    <a:pt x="87935" y="-3584"/>
                    <a:pt x="122301" y="-6594"/>
                    <a:pt x="145352" y="12742"/>
                  </a:cubicBezTo>
                  <a:cubicBezTo>
                    <a:pt x="168412" y="32087"/>
                    <a:pt x="171422" y="66453"/>
                    <a:pt x="152076" y="89504"/>
                  </a:cubicBezTo>
                  <a:cubicBezTo>
                    <a:pt x="151571" y="90104"/>
                    <a:pt x="151047" y="90704"/>
                    <a:pt x="150514" y="91285"/>
                  </a:cubicBezTo>
                  <a:cubicBezTo>
                    <a:pt x="132131" y="112240"/>
                    <a:pt x="112986" y="133100"/>
                    <a:pt x="93364" y="153102"/>
                  </a:cubicBezTo>
                  <a:cubicBezTo>
                    <a:pt x="83220" y="163723"/>
                    <a:pt x="69190" y="169780"/>
                    <a:pt x="54502" y="169866"/>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9" name="Freeform: Shape 20">
              <a:extLst>
                <a:ext uri="{FF2B5EF4-FFF2-40B4-BE49-F238E27FC236}">
                  <a16:creationId xmlns="" xmlns:a16="http://schemas.microsoft.com/office/drawing/2014/main" id="{E756AE3F-CDB9-D97F-1E76-FE701FDA2913}"/>
                </a:ext>
              </a:extLst>
            </p:cNvPr>
            <p:cNvSpPr/>
            <p:nvPr/>
          </p:nvSpPr>
          <p:spPr>
            <a:xfrm>
              <a:off x="8043354" y="2529335"/>
              <a:ext cx="438645" cy="1981356"/>
            </a:xfrm>
            <a:custGeom>
              <a:avLst/>
              <a:gdLst>
                <a:gd name="connsiteX0" fmla="*/ 54607 w 438645"/>
                <a:gd name="connsiteY0" fmla="*/ 1981355 h 1981356"/>
                <a:gd name="connsiteX1" fmla="*/ 0 w 438645"/>
                <a:gd name="connsiteY1" fmla="*/ 1927186 h 1981356"/>
                <a:gd name="connsiteX2" fmla="*/ 9935 w 438645"/>
                <a:gd name="connsiteY2" fmla="*/ 1895630 h 1981356"/>
                <a:gd name="connsiteX3" fmla="*/ 143571 w 438645"/>
                <a:gd name="connsiteY3" fmla="*/ 74449 h 1981356"/>
                <a:gd name="connsiteX4" fmla="*/ 174308 w 438645"/>
                <a:gd name="connsiteY4" fmla="*/ 3793 h 1981356"/>
                <a:gd name="connsiteX5" fmla="*/ 241202 w 438645"/>
                <a:gd name="connsiteY5" fmla="*/ 26824 h 1981356"/>
                <a:gd name="connsiteX6" fmla="*/ 99756 w 438645"/>
                <a:gd name="connsiteY6" fmla="*/ 1957923 h 1981356"/>
                <a:gd name="connsiteX7" fmla="*/ 54607 w 438645"/>
                <a:gd name="connsiteY7" fmla="*/ 1981355 h 198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645" h="1981356">
                  <a:moveTo>
                    <a:pt x="54607" y="1981355"/>
                  </a:moveTo>
                  <a:cubicBezTo>
                    <a:pt x="24565" y="1981478"/>
                    <a:pt x="124" y="1957228"/>
                    <a:pt x="0" y="1927186"/>
                  </a:cubicBezTo>
                  <a:cubicBezTo>
                    <a:pt x="-47" y="1915889"/>
                    <a:pt x="3429" y="1904859"/>
                    <a:pt x="9935" y="1895630"/>
                  </a:cubicBezTo>
                  <a:cubicBezTo>
                    <a:pt x="381915" y="1357886"/>
                    <a:pt x="433064" y="660732"/>
                    <a:pt x="143571" y="74449"/>
                  </a:cubicBezTo>
                  <a:cubicBezTo>
                    <a:pt x="132550" y="46455"/>
                    <a:pt x="146314" y="14823"/>
                    <a:pt x="174308" y="3793"/>
                  </a:cubicBezTo>
                  <a:cubicBezTo>
                    <a:pt x="199235" y="-6018"/>
                    <a:pt x="227600" y="3745"/>
                    <a:pt x="241202" y="26824"/>
                  </a:cubicBezTo>
                  <a:cubicBezTo>
                    <a:pt x="548298" y="648435"/>
                    <a:pt x="494158" y="1387699"/>
                    <a:pt x="99756" y="1957923"/>
                  </a:cubicBezTo>
                  <a:cubicBezTo>
                    <a:pt x="89507" y="1972725"/>
                    <a:pt x="72609" y="1981497"/>
                    <a:pt x="54607" y="198135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0" name="Freeform: Shape 21">
              <a:extLst>
                <a:ext uri="{FF2B5EF4-FFF2-40B4-BE49-F238E27FC236}">
                  <a16:creationId xmlns="" xmlns:a16="http://schemas.microsoft.com/office/drawing/2014/main" id="{89CC4102-FB32-174B-05A6-53A1AEDB7016}"/>
                </a:ext>
              </a:extLst>
            </p:cNvPr>
            <p:cNvSpPr/>
            <p:nvPr/>
          </p:nvSpPr>
          <p:spPr>
            <a:xfrm>
              <a:off x="4743460" y="4606909"/>
              <a:ext cx="427140" cy="466804"/>
            </a:xfrm>
            <a:custGeom>
              <a:avLst/>
              <a:gdLst>
                <a:gd name="connsiteX0" fmla="*/ 372033 w 427140"/>
                <a:gd name="connsiteY0" fmla="*/ 466517 h 466804"/>
                <a:gd name="connsiteX1" fmla="*/ 335553 w 427140"/>
                <a:gd name="connsiteY1" fmla="*/ 452420 h 466804"/>
                <a:gd name="connsiteX2" fmla="*/ 8750 w 427140"/>
                <a:gd name="connsiteY2" fmla="*/ 84089 h 466804"/>
                <a:gd name="connsiteX3" fmla="*/ 24887 w 427140"/>
                <a:gd name="connsiteY3" fmla="*/ 8746 h 466804"/>
                <a:gd name="connsiteX4" fmla="*/ 97713 w 427140"/>
                <a:gd name="connsiteY4" fmla="*/ 21319 h 466804"/>
                <a:gd name="connsiteX5" fmla="*/ 408800 w 427140"/>
                <a:gd name="connsiteY5" fmla="*/ 371553 h 466804"/>
                <a:gd name="connsiteX6" fmla="*/ 413425 w 427140"/>
                <a:gd name="connsiteY6" fmla="*/ 448467 h 466804"/>
                <a:gd name="connsiteX7" fmla="*/ 372224 w 427140"/>
                <a:gd name="connsiteY7" fmla="*/ 466803 h 466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140" h="466804">
                  <a:moveTo>
                    <a:pt x="372033" y="466517"/>
                  </a:moveTo>
                  <a:cubicBezTo>
                    <a:pt x="358546" y="466508"/>
                    <a:pt x="345544" y="461479"/>
                    <a:pt x="335553" y="452420"/>
                  </a:cubicBezTo>
                  <a:cubicBezTo>
                    <a:pt x="213281" y="342159"/>
                    <a:pt x="103671" y="218620"/>
                    <a:pt x="8750" y="84089"/>
                  </a:cubicBezTo>
                  <a:cubicBezTo>
                    <a:pt x="-7599" y="58828"/>
                    <a:pt x="-374" y="25091"/>
                    <a:pt x="24887" y="8746"/>
                  </a:cubicBezTo>
                  <a:cubicBezTo>
                    <a:pt x="48729" y="-6685"/>
                    <a:pt x="80425" y="-1208"/>
                    <a:pt x="97713" y="21319"/>
                  </a:cubicBezTo>
                  <a:cubicBezTo>
                    <a:pt x="188089" y="149249"/>
                    <a:pt x="292427" y="266711"/>
                    <a:pt x="408800" y="371553"/>
                  </a:cubicBezTo>
                  <a:cubicBezTo>
                    <a:pt x="431316" y="391517"/>
                    <a:pt x="433387" y="425950"/>
                    <a:pt x="413425" y="448467"/>
                  </a:cubicBezTo>
                  <a:cubicBezTo>
                    <a:pt x="402985" y="460240"/>
                    <a:pt x="387962" y="466927"/>
                    <a:pt x="372224" y="466803"/>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1" name="Freeform: Shape 22">
              <a:extLst>
                <a:ext uri="{FF2B5EF4-FFF2-40B4-BE49-F238E27FC236}">
                  <a16:creationId xmlns="" xmlns:a16="http://schemas.microsoft.com/office/drawing/2014/main" id="{C0B21FDC-EBBC-D808-0C89-BB451AE3540E}"/>
                </a:ext>
              </a:extLst>
            </p:cNvPr>
            <p:cNvSpPr/>
            <p:nvPr/>
          </p:nvSpPr>
          <p:spPr>
            <a:xfrm>
              <a:off x="8297672" y="4443303"/>
              <a:ext cx="215493" cy="275031"/>
            </a:xfrm>
            <a:custGeom>
              <a:avLst/>
              <a:gdLst>
                <a:gd name="connsiteX0" fmla="*/ 54321 w 215493"/>
                <a:gd name="connsiteY0" fmla="*/ 275031 h 275031"/>
                <a:gd name="connsiteX1" fmla="*/ 0 w 215493"/>
                <a:gd name="connsiteY1" fmla="*/ 220577 h 275031"/>
                <a:gd name="connsiteX2" fmla="*/ 9935 w 215493"/>
                <a:gd name="connsiteY2" fmla="*/ 189306 h 275031"/>
                <a:gd name="connsiteX3" fmla="*/ 114710 w 215493"/>
                <a:gd name="connsiteY3" fmla="*/ 25762 h 275031"/>
                <a:gd name="connsiteX4" fmla="*/ 189729 w 215493"/>
                <a:gd name="connsiteY4" fmla="*/ 8198 h 275031"/>
                <a:gd name="connsiteX5" fmla="*/ 208912 w 215493"/>
                <a:gd name="connsiteY5" fmla="*/ 80436 h 275031"/>
                <a:gd name="connsiteX6" fmla="*/ 98422 w 215493"/>
                <a:gd name="connsiteY6" fmla="*/ 252362 h 275031"/>
                <a:gd name="connsiteX7" fmla="*/ 54321 w 215493"/>
                <a:gd name="connsiteY7" fmla="*/ 275031 h 27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493" h="275031">
                  <a:moveTo>
                    <a:pt x="54321" y="275031"/>
                  </a:moveTo>
                  <a:cubicBezTo>
                    <a:pt x="24279" y="274993"/>
                    <a:pt x="-38" y="250619"/>
                    <a:pt x="0" y="220577"/>
                  </a:cubicBezTo>
                  <a:cubicBezTo>
                    <a:pt x="10" y="209375"/>
                    <a:pt x="3486" y="198460"/>
                    <a:pt x="9935" y="189306"/>
                  </a:cubicBezTo>
                  <a:cubicBezTo>
                    <a:pt x="47273" y="136633"/>
                    <a:pt x="82610" y="81674"/>
                    <a:pt x="114710" y="25762"/>
                  </a:cubicBezTo>
                  <a:cubicBezTo>
                    <a:pt x="130578" y="197"/>
                    <a:pt x="164164" y="-7671"/>
                    <a:pt x="189729" y="8198"/>
                  </a:cubicBezTo>
                  <a:cubicBezTo>
                    <a:pt x="214236" y="23400"/>
                    <a:pt x="222647" y="55071"/>
                    <a:pt x="208912" y="80436"/>
                  </a:cubicBezTo>
                  <a:cubicBezTo>
                    <a:pt x="174812" y="139205"/>
                    <a:pt x="137665" y="197021"/>
                    <a:pt x="98422" y="252362"/>
                  </a:cubicBezTo>
                  <a:cubicBezTo>
                    <a:pt x="88211" y="266554"/>
                    <a:pt x="71809" y="274993"/>
                    <a:pt x="54321" y="275031"/>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2" name="Freeform: Shape 23">
              <a:extLst>
                <a:ext uri="{FF2B5EF4-FFF2-40B4-BE49-F238E27FC236}">
                  <a16:creationId xmlns="" xmlns:a16="http://schemas.microsoft.com/office/drawing/2014/main" id="{97E899DF-5DC5-CA6B-DB96-7AF2BE013DFC}"/>
                </a:ext>
              </a:extLst>
            </p:cNvPr>
            <p:cNvSpPr/>
            <p:nvPr/>
          </p:nvSpPr>
          <p:spPr>
            <a:xfrm>
              <a:off x="8491960" y="3677221"/>
              <a:ext cx="292467" cy="708596"/>
            </a:xfrm>
            <a:custGeom>
              <a:avLst/>
              <a:gdLst>
                <a:gd name="connsiteX0" fmla="*/ 54438 w 292467"/>
                <a:gd name="connsiteY0" fmla="*/ 708596 h 708596"/>
                <a:gd name="connsiteX1" fmla="*/ 31292 w 292467"/>
                <a:gd name="connsiteY1" fmla="*/ 703357 h 708596"/>
                <a:gd name="connsiteX2" fmla="*/ 5194 w 292467"/>
                <a:gd name="connsiteY2" fmla="*/ 630872 h 708596"/>
                <a:gd name="connsiteX3" fmla="*/ 184549 w 292467"/>
                <a:gd name="connsiteY3" fmla="*/ 43846 h 708596"/>
                <a:gd name="connsiteX4" fmla="*/ 248633 w 292467"/>
                <a:gd name="connsiteY4" fmla="*/ 1060 h 708596"/>
                <a:gd name="connsiteX5" fmla="*/ 292182 w 292467"/>
                <a:gd name="connsiteY5" fmla="*/ 60039 h 708596"/>
                <a:gd name="connsiteX6" fmla="*/ 103777 w 292467"/>
                <a:gd name="connsiteY6" fmla="*/ 676973 h 708596"/>
                <a:gd name="connsiteX7" fmla="*/ 54438 w 292467"/>
                <a:gd name="connsiteY7" fmla="*/ 708596 h 708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67" h="708596">
                  <a:moveTo>
                    <a:pt x="54438" y="708596"/>
                  </a:moveTo>
                  <a:cubicBezTo>
                    <a:pt x="46427" y="708615"/>
                    <a:pt x="38512" y="706824"/>
                    <a:pt x="31292" y="703357"/>
                  </a:cubicBezTo>
                  <a:cubicBezTo>
                    <a:pt x="4069" y="690546"/>
                    <a:pt x="-7608" y="658094"/>
                    <a:pt x="5194" y="630872"/>
                  </a:cubicBezTo>
                  <a:cubicBezTo>
                    <a:pt x="92985" y="444877"/>
                    <a:pt x="153393" y="247148"/>
                    <a:pt x="184549" y="43846"/>
                  </a:cubicBezTo>
                  <a:cubicBezTo>
                    <a:pt x="190426" y="14338"/>
                    <a:pt x="219115" y="-4817"/>
                    <a:pt x="248633" y="1060"/>
                  </a:cubicBezTo>
                  <a:cubicBezTo>
                    <a:pt x="276180" y="6556"/>
                    <a:pt x="295039" y="32092"/>
                    <a:pt x="292182" y="60039"/>
                  </a:cubicBezTo>
                  <a:cubicBezTo>
                    <a:pt x="259387" y="273675"/>
                    <a:pt x="195932" y="481463"/>
                    <a:pt x="103777" y="676973"/>
                  </a:cubicBezTo>
                  <a:cubicBezTo>
                    <a:pt x="94881" y="696214"/>
                    <a:pt x="75631" y="708548"/>
                    <a:pt x="54438" y="708596"/>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3" name="Freeform: Shape 24">
              <a:extLst>
                <a:ext uri="{FF2B5EF4-FFF2-40B4-BE49-F238E27FC236}">
                  <a16:creationId xmlns="" xmlns:a16="http://schemas.microsoft.com/office/drawing/2014/main" id="{410944D2-CE15-E229-43D9-1610E49FB21F}"/>
                </a:ext>
              </a:extLst>
            </p:cNvPr>
            <p:cNvSpPr/>
            <p:nvPr/>
          </p:nvSpPr>
          <p:spPr>
            <a:xfrm>
              <a:off x="5764498" y="1270246"/>
              <a:ext cx="204427" cy="142056"/>
            </a:xfrm>
            <a:custGeom>
              <a:avLst/>
              <a:gdLst>
                <a:gd name="connsiteX0" fmla="*/ 54512 w 204427"/>
                <a:gd name="connsiteY0" fmla="*/ 142057 h 142056"/>
                <a:gd name="connsiteX1" fmla="*/ 0 w 204427"/>
                <a:gd name="connsiteY1" fmla="*/ 87600 h 142056"/>
                <a:gd name="connsiteX2" fmla="*/ 35462 w 204427"/>
                <a:gd name="connsiteY2" fmla="*/ 36520 h 142056"/>
                <a:gd name="connsiteX3" fmla="*/ 133283 w 204427"/>
                <a:gd name="connsiteY3" fmla="*/ 2611 h 142056"/>
                <a:gd name="connsiteX4" fmla="*/ 201816 w 204427"/>
                <a:gd name="connsiteY4" fmla="*/ 37901 h 142056"/>
                <a:gd name="connsiteX5" fmla="*/ 166526 w 204427"/>
                <a:gd name="connsiteY5" fmla="*/ 106433 h 142056"/>
                <a:gd name="connsiteX6" fmla="*/ 73371 w 204427"/>
                <a:gd name="connsiteY6" fmla="*/ 138628 h 142056"/>
                <a:gd name="connsiteX7" fmla="*/ 54512 w 204427"/>
                <a:gd name="connsiteY7" fmla="*/ 142057 h 14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7" h="142056">
                  <a:moveTo>
                    <a:pt x="54512" y="142057"/>
                  </a:moveTo>
                  <a:cubicBezTo>
                    <a:pt x="24422" y="142071"/>
                    <a:pt x="19" y="117691"/>
                    <a:pt x="0" y="87600"/>
                  </a:cubicBezTo>
                  <a:cubicBezTo>
                    <a:pt x="-9" y="64838"/>
                    <a:pt x="14135" y="44467"/>
                    <a:pt x="35462" y="36520"/>
                  </a:cubicBezTo>
                  <a:cubicBezTo>
                    <a:pt x="67751" y="24518"/>
                    <a:pt x="100708" y="13088"/>
                    <a:pt x="133283" y="2611"/>
                  </a:cubicBezTo>
                  <a:cubicBezTo>
                    <a:pt x="161954" y="-6569"/>
                    <a:pt x="192634" y="9231"/>
                    <a:pt x="201816" y="37901"/>
                  </a:cubicBezTo>
                  <a:cubicBezTo>
                    <a:pt x="210998" y="66571"/>
                    <a:pt x="195196" y="97254"/>
                    <a:pt x="166526" y="106433"/>
                  </a:cubicBezTo>
                  <a:cubicBezTo>
                    <a:pt x="135474" y="115958"/>
                    <a:pt x="104137" y="127198"/>
                    <a:pt x="73371" y="138628"/>
                  </a:cubicBezTo>
                  <a:cubicBezTo>
                    <a:pt x="67332" y="140867"/>
                    <a:pt x="60951" y="142027"/>
                    <a:pt x="54512" y="142057"/>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4" name="Freeform: Shape 25">
              <a:extLst>
                <a:ext uri="{FF2B5EF4-FFF2-40B4-BE49-F238E27FC236}">
                  <a16:creationId xmlns="" xmlns:a16="http://schemas.microsoft.com/office/drawing/2014/main" id="{08482880-312B-1988-1F08-FC2522AAA7ED}"/>
                </a:ext>
              </a:extLst>
            </p:cNvPr>
            <p:cNvSpPr/>
            <p:nvPr/>
          </p:nvSpPr>
          <p:spPr>
            <a:xfrm>
              <a:off x="5369105" y="1392791"/>
              <a:ext cx="296861" cy="213440"/>
            </a:xfrm>
            <a:custGeom>
              <a:avLst/>
              <a:gdLst>
                <a:gd name="connsiteX0" fmla="*/ 54331 w 296861"/>
                <a:gd name="connsiteY0" fmla="*/ 213440 h 213440"/>
                <a:gd name="connsiteX1" fmla="*/ 0 w 296861"/>
                <a:gd name="connsiteY1" fmla="*/ 158801 h 213440"/>
                <a:gd name="connsiteX2" fmla="*/ 25756 w 296861"/>
                <a:gd name="connsiteY2" fmla="*/ 112665 h 213440"/>
                <a:gd name="connsiteX3" fmla="*/ 216827 w 296861"/>
                <a:gd name="connsiteY3" fmla="*/ 6366 h 213440"/>
                <a:gd name="connsiteX4" fmla="*/ 290494 w 296861"/>
                <a:gd name="connsiteY4" fmla="*/ 28957 h 213440"/>
                <a:gd name="connsiteX5" fmla="*/ 267900 w 296861"/>
                <a:gd name="connsiteY5" fmla="*/ 102621 h 213440"/>
                <a:gd name="connsiteX6" fmla="*/ 265119 w 296861"/>
                <a:gd name="connsiteY6" fmla="*/ 103998 h 213440"/>
                <a:gd name="connsiteX7" fmla="*/ 83192 w 296861"/>
                <a:gd name="connsiteY7" fmla="*/ 205153 h 213440"/>
                <a:gd name="connsiteX8" fmla="*/ 54331 w 296861"/>
                <a:gd name="connsiteY8" fmla="*/ 213440 h 21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861" h="213440">
                  <a:moveTo>
                    <a:pt x="54331" y="213440"/>
                  </a:moveTo>
                  <a:cubicBezTo>
                    <a:pt x="24241" y="213354"/>
                    <a:pt x="-85" y="188891"/>
                    <a:pt x="0" y="158801"/>
                  </a:cubicBezTo>
                  <a:cubicBezTo>
                    <a:pt x="57" y="140011"/>
                    <a:pt x="9792" y="122574"/>
                    <a:pt x="25756" y="112665"/>
                  </a:cubicBezTo>
                  <a:cubicBezTo>
                    <a:pt x="87287" y="74565"/>
                    <a:pt x="151581" y="38656"/>
                    <a:pt x="216827" y="6366"/>
                  </a:cubicBezTo>
                  <a:cubicBezTo>
                    <a:pt x="243412" y="-7737"/>
                    <a:pt x="276387" y="2376"/>
                    <a:pt x="290494" y="28957"/>
                  </a:cubicBezTo>
                  <a:cubicBezTo>
                    <a:pt x="304600" y="55537"/>
                    <a:pt x="294485" y="88518"/>
                    <a:pt x="267900" y="102621"/>
                  </a:cubicBezTo>
                  <a:cubicBezTo>
                    <a:pt x="266986" y="103106"/>
                    <a:pt x="266062" y="103565"/>
                    <a:pt x="265119" y="103998"/>
                  </a:cubicBezTo>
                  <a:cubicBezTo>
                    <a:pt x="203016" y="134763"/>
                    <a:pt x="141294" y="168768"/>
                    <a:pt x="83192" y="205153"/>
                  </a:cubicBezTo>
                  <a:cubicBezTo>
                    <a:pt x="74552" y="210602"/>
                    <a:pt x="64542" y="213477"/>
                    <a:pt x="54331" y="213440"/>
                  </a:cubicBezTo>
                  <a:close/>
                </a:path>
              </a:pathLst>
            </a:custGeom>
            <a:solidFill>
              <a:srgbClr val="63596A"/>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Freeform: Shape 30">
              <a:extLst>
                <a:ext uri="{FF2B5EF4-FFF2-40B4-BE49-F238E27FC236}">
                  <a16:creationId xmlns="" xmlns:a16="http://schemas.microsoft.com/office/drawing/2014/main" id="{D24AC46B-E34C-39C1-3E39-F086BC80F96C}"/>
                </a:ext>
              </a:extLst>
            </p:cNvPr>
            <p:cNvSpPr/>
            <p:nvPr/>
          </p:nvSpPr>
          <p:spPr>
            <a:xfrm>
              <a:off x="4342607" y="1707125"/>
              <a:ext cx="851777" cy="2714505"/>
            </a:xfrm>
            <a:custGeom>
              <a:avLst/>
              <a:gdLst>
                <a:gd name="connsiteX0" fmla="*/ 280349 w 851777"/>
                <a:gd name="connsiteY0" fmla="*/ 2714506 h 2714505"/>
                <a:gd name="connsiteX1" fmla="*/ 231485 w 851777"/>
                <a:gd name="connsiteY1" fmla="*/ 2684217 h 2714505"/>
                <a:gd name="connsiteX2" fmla="*/ 761361 w 851777"/>
                <a:gd name="connsiteY2" fmla="*/ 13502 h 2714505"/>
                <a:gd name="connsiteX3" fmla="*/ 838276 w 851777"/>
                <a:gd name="connsiteY3" fmla="*/ 18597 h 2714505"/>
                <a:gd name="connsiteX4" fmla="*/ 833180 w 851777"/>
                <a:gd name="connsiteY4" fmla="*/ 95512 h 2714505"/>
                <a:gd name="connsiteX5" fmla="*/ 329117 w 851777"/>
                <a:gd name="connsiteY5" fmla="*/ 2635829 h 2714505"/>
                <a:gd name="connsiteX6" fmla="*/ 304494 w 851777"/>
                <a:gd name="connsiteY6" fmla="*/ 2708839 h 2714505"/>
                <a:gd name="connsiteX7" fmla="*/ 280349 w 851777"/>
                <a:gd name="connsiteY7" fmla="*/ 2714506 h 271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777" h="2714505">
                  <a:moveTo>
                    <a:pt x="280349" y="2714506"/>
                  </a:moveTo>
                  <a:cubicBezTo>
                    <a:pt x="259626" y="2714525"/>
                    <a:pt x="240688" y="2702781"/>
                    <a:pt x="231485" y="2684217"/>
                  </a:cubicBezTo>
                  <a:cubicBezTo>
                    <a:pt x="-217237" y="1777151"/>
                    <a:pt x="695" y="678918"/>
                    <a:pt x="761361" y="13502"/>
                  </a:cubicBezTo>
                  <a:cubicBezTo>
                    <a:pt x="784008" y="-6330"/>
                    <a:pt x="818444" y="-4049"/>
                    <a:pt x="838276" y="18597"/>
                  </a:cubicBezTo>
                  <a:cubicBezTo>
                    <a:pt x="858108" y="41244"/>
                    <a:pt x="855826" y="75680"/>
                    <a:pt x="833180" y="95512"/>
                  </a:cubicBezTo>
                  <a:cubicBezTo>
                    <a:pt x="109178" y="730372"/>
                    <a:pt x="-97631" y="1772626"/>
                    <a:pt x="329117" y="2635829"/>
                  </a:cubicBezTo>
                  <a:cubicBezTo>
                    <a:pt x="342478" y="2662795"/>
                    <a:pt x="331454" y="2695475"/>
                    <a:pt x="304494" y="2708839"/>
                  </a:cubicBezTo>
                  <a:cubicBezTo>
                    <a:pt x="296988" y="2712563"/>
                    <a:pt x="288726" y="2714496"/>
                    <a:pt x="280349" y="2714506"/>
                  </a:cubicBezTo>
                  <a:close/>
                </a:path>
              </a:pathLst>
            </a:custGeom>
            <a:solidFill>
              <a:srgbClr val="4C455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Tree>
    <p:extLst>
      <p:ext uri="{BB962C8B-B14F-4D97-AF65-F5344CB8AC3E}">
        <p14:creationId xmlns:p14="http://schemas.microsoft.com/office/powerpoint/2010/main" val="2388354615"/>
      </p:ext>
    </p:extLst>
  </p:cSld>
  <p:clrMapOvr>
    <a:masterClrMapping/>
  </p:clrMapOvr>
</p:sld>
</file>

<file path=ppt/theme/theme1.xml><?xml version="1.0" encoding="utf-8"?>
<a:theme xmlns:a="http://schemas.openxmlformats.org/drawingml/2006/main" name="مشروع التخرج - اليوم الثالث">
  <a:themeElements>
    <a:clrScheme name="Custom 25">
      <a:dk1>
        <a:srgbClr val="0B665A"/>
      </a:dk1>
      <a:lt1>
        <a:srgbClr val="FFFFFF"/>
      </a:lt1>
      <a:dk2>
        <a:srgbClr val="FFFFFF"/>
      </a:dk2>
      <a:lt2>
        <a:srgbClr val="FFFFFF"/>
      </a:lt2>
      <a:accent1>
        <a:srgbClr val="0C473E"/>
      </a:accent1>
      <a:accent2>
        <a:srgbClr val="FFD965"/>
      </a:accent2>
      <a:accent3>
        <a:srgbClr val="0B665A"/>
      </a:accent3>
      <a:accent4>
        <a:srgbClr val="FFD965"/>
      </a:accent4>
      <a:accent5>
        <a:srgbClr val="0B665A"/>
      </a:accent5>
      <a:accent6>
        <a:srgbClr val="0B665A"/>
      </a:accent6>
      <a:hlink>
        <a:srgbClr val="0C473E"/>
      </a:hlink>
      <a:folHlink>
        <a:srgbClr val="FFD965"/>
      </a:folHlink>
    </a:clrScheme>
    <a:fontScheme name="Arial">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القااالب" id="{2285C9C6-DC75-437F-BD2B-00696B0DDAE2}" vid="{489C2099-77F4-42BC-A5A1-C03487E15B8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مشروع التخرج - اليوم الثالث</Template>
  <TotalTime>113</TotalTime>
  <Words>1472</Words>
  <Application>Microsoft Office PowerPoint</Application>
  <PresentationFormat>Custom</PresentationFormat>
  <Paragraphs>207</Paragraphs>
  <Slides>44</Slides>
  <Notes>0</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مشروع التخرج - اليوم الثالث</vt:lpstr>
      <vt:lpstr>الحقيبة التدريبية مشروع التخرج</vt:lpstr>
      <vt:lpstr>PowerPoint Presentation</vt:lpstr>
      <vt:lpstr>معايير العروض التقديمية ، توثيق، تسويق مشروع التخرج</vt:lpstr>
      <vt:lpstr>PowerPoint Presentation</vt:lpstr>
      <vt:lpstr>PowerPoint Presentation</vt:lpstr>
      <vt:lpstr>PowerPoint Presentation</vt:lpstr>
      <vt:lpstr>PowerPoint Presentation</vt:lpstr>
      <vt:lpstr>PowerPoint Presentation</vt:lpstr>
      <vt:lpstr>ورقة عمل</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ورقة عمل</vt:lpstr>
      <vt:lpstr>PowerPoint Presentation</vt:lpstr>
      <vt:lpstr>PowerPoint Presentation</vt:lpstr>
      <vt:lpstr>PowerPoint Presentation</vt:lpstr>
      <vt:lpstr>ورقة عمل</vt:lpstr>
      <vt:lpstr>ورقة عمل</vt:lpstr>
      <vt:lpstr>آلية تسويق مشروع التخرّج</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ورقة عمل</vt:lpstr>
      <vt:lpstr>ورقة عمل</vt:lpstr>
      <vt:lpstr>تقديم تغذية راجعة بناءة للطلبة في الوقت المناسب حول تعلمهم</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شكرًا لكم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الحقيبة التدريبية مشروع التخرج</dc:title>
  <dc:creator>Gehad</dc:creator>
  <cp:lastModifiedBy>Gehad</cp:lastModifiedBy>
  <cp:revision>31</cp:revision>
  <dcterms:created xsi:type="dcterms:W3CDTF">2023-07-26T17:17:01Z</dcterms:created>
  <dcterms:modified xsi:type="dcterms:W3CDTF">2023-07-26T19:10:40Z</dcterms:modified>
</cp:coreProperties>
</file>