
<file path=[Content_Types].xml><?xml version="1.0" encoding="utf-8"?>
<Types xmlns="http://schemas.openxmlformats.org/package/2006/content-types">
  <Default Extension="png" ContentType="image/png"/>
  <Default Extension="jpeg" ContentType="image/jpeg"/>
  <Default Extension="glb" ContentType="model/gltf.binary"/>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bookmarkIdSeed="3">
  <p:sldMasterIdLst>
    <p:sldMasterId id="2147483660" r:id="rId1"/>
    <p:sldMasterId id="2147483675" r:id="rId2"/>
  </p:sldMasterIdLst>
  <p:notesMasterIdLst>
    <p:notesMasterId r:id="rId61"/>
  </p:notesMasterIdLst>
  <p:sldIdLst>
    <p:sldId id="257" r:id="rId3"/>
    <p:sldId id="259" r:id="rId4"/>
    <p:sldId id="562" r:id="rId5"/>
    <p:sldId id="563" r:id="rId6"/>
    <p:sldId id="605" r:id="rId7"/>
    <p:sldId id="263" r:id="rId8"/>
    <p:sldId id="606" r:id="rId9"/>
    <p:sldId id="264" r:id="rId10"/>
    <p:sldId id="267" r:id="rId11"/>
    <p:sldId id="268" r:id="rId12"/>
    <p:sldId id="270" r:id="rId13"/>
    <p:sldId id="564" r:id="rId14"/>
    <p:sldId id="565" r:id="rId15"/>
    <p:sldId id="566" r:id="rId16"/>
    <p:sldId id="567" r:id="rId17"/>
    <p:sldId id="568" r:id="rId18"/>
    <p:sldId id="569" r:id="rId19"/>
    <p:sldId id="570" r:id="rId20"/>
    <p:sldId id="571" r:id="rId21"/>
    <p:sldId id="572" r:id="rId22"/>
    <p:sldId id="573" r:id="rId23"/>
    <p:sldId id="574" r:id="rId24"/>
    <p:sldId id="575" r:id="rId25"/>
    <p:sldId id="576" r:id="rId26"/>
    <p:sldId id="577" r:id="rId27"/>
    <p:sldId id="578" r:id="rId28"/>
    <p:sldId id="579" r:id="rId29"/>
    <p:sldId id="580" r:id="rId30"/>
    <p:sldId id="581" r:id="rId31"/>
    <p:sldId id="582" r:id="rId32"/>
    <p:sldId id="583" r:id="rId33"/>
    <p:sldId id="584" r:id="rId34"/>
    <p:sldId id="585" r:id="rId35"/>
    <p:sldId id="586" r:id="rId36"/>
    <p:sldId id="587" r:id="rId37"/>
    <p:sldId id="588" r:id="rId38"/>
    <p:sldId id="589" r:id="rId39"/>
    <p:sldId id="590" r:id="rId40"/>
    <p:sldId id="591" r:id="rId41"/>
    <p:sldId id="592" r:id="rId42"/>
    <p:sldId id="593" r:id="rId43"/>
    <p:sldId id="594" r:id="rId44"/>
    <p:sldId id="595" r:id="rId45"/>
    <p:sldId id="596" r:id="rId46"/>
    <p:sldId id="597" r:id="rId47"/>
    <p:sldId id="598" r:id="rId48"/>
    <p:sldId id="599" r:id="rId49"/>
    <p:sldId id="600" r:id="rId50"/>
    <p:sldId id="601" r:id="rId51"/>
    <p:sldId id="602" r:id="rId52"/>
    <p:sldId id="603" r:id="rId53"/>
    <p:sldId id="604" r:id="rId54"/>
    <p:sldId id="607" r:id="rId55"/>
    <p:sldId id="608" r:id="rId56"/>
    <p:sldId id="609" r:id="rId57"/>
    <p:sldId id="610" r:id="rId58"/>
    <p:sldId id="611" r:id="rId59"/>
    <p:sldId id="444" r:id="rId60"/>
  </p:sldIdLst>
  <p:sldSz cx="12241213"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AE8E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424" autoAdjust="0"/>
    <p:restoredTop sz="94600" autoAdjust="0"/>
  </p:normalViewPr>
  <p:slideViewPr>
    <p:cSldViewPr>
      <p:cViewPr varScale="1">
        <p:scale>
          <a:sx n="68" d="100"/>
          <a:sy n="68" d="100"/>
        </p:scale>
        <p:origin x="-180" y="-96"/>
      </p:cViewPr>
      <p:guideLst>
        <p:guide orient="horz" pos="2160"/>
        <p:guide pos="3856"/>
      </p:guideLst>
    </p:cSldViewPr>
  </p:slideViewPr>
  <p:outlineViewPr>
    <p:cViewPr>
      <p:scale>
        <a:sx n="33" d="100"/>
        <a:sy n="33" d="100"/>
      </p:scale>
      <p:origin x="0" y="41916"/>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B3B7E1F-016D-4F4D-824E-87E2E5BFF50D}" type="doc">
      <dgm:prSet loTypeId="urn:microsoft.com/office/officeart/2005/8/layout/pyramid2" loCatId="list" qsTypeId="urn:microsoft.com/office/officeart/2005/8/quickstyle/simple1" qsCatId="simple" csTypeId="urn:microsoft.com/office/officeart/2005/8/colors/accent1_2" csCatId="accent1" phldr="1"/>
      <dgm:spPr/>
    </dgm:pt>
    <dgm:pt modelId="{DD71E796-66FF-4FCA-9D31-F0961FDAD7B9}">
      <dgm:prSet phldrT="[Text]" custT="1"/>
      <dgm:spPr/>
      <dgm:t>
        <a:bodyPr/>
        <a:lstStyle/>
        <a:p>
          <a:pPr rtl="1"/>
          <a:r>
            <a:rPr lang="ar-EG" sz="1200" b="0"/>
            <a:t>فلسفة مشروع التخرج.</a:t>
          </a:r>
          <a:endParaRPr lang="ar-SA" sz="1200" b="0"/>
        </a:p>
      </dgm:t>
    </dgm:pt>
    <dgm:pt modelId="{0D77AD54-91FB-40B6-A4FF-03A5A6617293}" type="parTrans" cxnId="{C2E2E13C-861B-4893-B256-190527969F7C}">
      <dgm:prSet/>
      <dgm:spPr/>
      <dgm:t>
        <a:bodyPr/>
        <a:lstStyle/>
        <a:p>
          <a:pPr rtl="1"/>
          <a:endParaRPr lang="ar-SA"/>
        </a:p>
      </dgm:t>
    </dgm:pt>
    <dgm:pt modelId="{49043A07-7721-4469-AF2F-83F29BD2ED83}" type="sibTrans" cxnId="{C2E2E13C-861B-4893-B256-190527969F7C}">
      <dgm:prSet/>
      <dgm:spPr/>
      <dgm:t>
        <a:bodyPr/>
        <a:lstStyle/>
        <a:p>
          <a:pPr rtl="1"/>
          <a:endParaRPr lang="ar-SA"/>
        </a:p>
      </dgm:t>
    </dgm:pt>
    <dgm:pt modelId="{4D44A7F0-E700-46EC-9270-5D7EB06C0484}">
      <dgm:prSet custT="1"/>
      <dgm:spPr/>
      <dgm:t>
        <a:bodyPr/>
        <a:lstStyle/>
        <a:p>
          <a:pPr rtl="1"/>
          <a:r>
            <a:rPr lang="ar-EG" sz="1200" b="0"/>
            <a:t>ماهية مشروع التخرّج.</a:t>
          </a:r>
          <a:endParaRPr lang="en-US" sz="1200" b="0"/>
        </a:p>
      </dgm:t>
    </dgm:pt>
    <dgm:pt modelId="{BB33A748-98B1-44C0-8049-BC31EEE54A2D}" type="parTrans" cxnId="{16D68B9E-BB14-49D9-88BD-A6BA463DA61B}">
      <dgm:prSet/>
      <dgm:spPr/>
      <dgm:t>
        <a:bodyPr/>
        <a:lstStyle/>
        <a:p>
          <a:pPr rtl="1"/>
          <a:endParaRPr lang="ar-SA"/>
        </a:p>
      </dgm:t>
    </dgm:pt>
    <dgm:pt modelId="{4EDC082D-FBFC-4401-B56E-502088217EA5}" type="sibTrans" cxnId="{16D68B9E-BB14-49D9-88BD-A6BA463DA61B}">
      <dgm:prSet/>
      <dgm:spPr/>
      <dgm:t>
        <a:bodyPr/>
        <a:lstStyle/>
        <a:p>
          <a:pPr rtl="1"/>
          <a:endParaRPr lang="ar-SA"/>
        </a:p>
      </dgm:t>
    </dgm:pt>
    <dgm:pt modelId="{7F3C0BF1-E412-4AD8-AABA-A726D5FC2D18}">
      <dgm:prSet custT="1"/>
      <dgm:spPr/>
      <dgm:t>
        <a:bodyPr/>
        <a:lstStyle/>
        <a:p>
          <a:pPr rtl="1"/>
          <a:r>
            <a:rPr lang="ar-EG" sz="1200" b="0"/>
            <a:t>أهداف مشروع التخرّج.</a:t>
          </a:r>
          <a:endParaRPr lang="en-US" sz="1200" b="0"/>
        </a:p>
      </dgm:t>
    </dgm:pt>
    <dgm:pt modelId="{E34FF8F7-4676-4508-AD15-76CE4769A9B9}" type="parTrans" cxnId="{4EDF4335-8849-4EFE-AF0B-2939AD03C948}">
      <dgm:prSet/>
      <dgm:spPr/>
      <dgm:t>
        <a:bodyPr/>
        <a:lstStyle/>
        <a:p>
          <a:pPr rtl="1"/>
          <a:endParaRPr lang="ar-SA"/>
        </a:p>
      </dgm:t>
    </dgm:pt>
    <dgm:pt modelId="{81736143-7FB2-4B12-82A7-4F76BFDB52C5}" type="sibTrans" cxnId="{4EDF4335-8849-4EFE-AF0B-2939AD03C948}">
      <dgm:prSet/>
      <dgm:spPr/>
      <dgm:t>
        <a:bodyPr/>
        <a:lstStyle/>
        <a:p>
          <a:pPr rtl="1"/>
          <a:endParaRPr lang="ar-SA"/>
        </a:p>
      </dgm:t>
    </dgm:pt>
    <dgm:pt modelId="{56ED7F55-CF8C-4926-BD43-7E58B80927BF}">
      <dgm:prSet custT="1"/>
      <dgm:spPr/>
      <dgm:t>
        <a:bodyPr/>
        <a:lstStyle/>
        <a:p>
          <a:pPr rtl="1"/>
          <a:r>
            <a:rPr lang="ar-EG" sz="1200" b="0"/>
            <a:t>أخلاقيات البحث العلمي في مشروع التخرّج</a:t>
          </a:r>
          <a:endParaRPr lang="en-US" sz="1200" b="0"/>
        </a:p>
      </dgm:t>
    </dgm:pt>
    <dgm:pt modelId="{4C23B80D-F04B-44E2-AF27-3219793E92D1}" type="parTrans" cxnId="{F84D3699-5D61-49A6-A867-3254C58C0EE1}">
      <dgm:prSet/>
      <dgm:spPr/>
      <dgm:t>
        <a:bodyPr/>
        <a:lstStyle/>
        <a:p>
          <a:pPr rtl="1"/>
          <a:endParaRPr lang="ar-SA"/>
        </a:p>
      </dgm:t>
    </dgm:pt>
    <dgm:pt modelId="{5F086F8A-D2E7-41DD-8845-F871A33ABF70}" type="sibTrans" cxnId="{F84D3699-5D61-49A6-A867-3254C58C0EE1}">
      <dgm:prSet/>
      <dgm:spPr/>
      <dgm:t>
        <a:bodyPr/>
        <a:lstStyle/>
        <a:p>
          <a:pPr rtl="1"/>
          <a:endParaRPr lang="ar-SA"/>
        </a:p>
      </dgm:t>
    </dgm:pt>
    <dgm:pt modelId="{D0DF5256-1EE3-4F2A-B9EE-0D394C854CB5}">
      <dgm:prSet custT="1"/>
      <dgm:spPr/>
      <dgm:t>
        <a:bodyPr/>
        <a:lstStyle/>
        <a:p>
          <a:pPr rtl="1"/>
          <a:r>
            <a:rPr lang="ar-EG" sz="1200" b="0"/>
            <a:t>سياسة الملكية الفكرية في مشروع التخرّج.</a:t>
          </a:r>
          <a:endParaRPr lang="en-US" sz="1200" b="0"/>
        </a:p>
      </dgm:t>
    </dgm:pt>
    <dgm:pt modelId="{1CEA7662-05D9-43AB-8E4E-767648850CBA}" type="parTrans" cxnId="{2820F44D-4F40-4753-B709-03BEF81D164A}">
      <dgm:prSet/>
      <dgm:spPr/>
      <dgm:t>
        <a:bodyPr/>
        <a:lstStyle/>
        <a:p>
          <a:pPr rtl="1"/>
          <a:endParaRPr lang="ar-SA"/>
        </a:p>
      </dgm:t>
    </dgm:pt>
    <dgm:pt modelId="{48396911-BDBC-40EA-84C0-64756DB98B68}" type="sibTrans" cxnId="{2820F44D-4F40-4753-B709-03BEF81D164A}">
      <dgm:prSet/>
      <dgm:spPr/>
      <dgm:t>
        <a:bodyPr/>
        <a:lstStyle/>
        <a:p>
          <a:pPr rtl="1"/>
          <a:endParaRPr lang="ar-SA"/>
        </a:p>
      </dgm:t>
    </dgm:pt>
    <dgm:pt modelId="{17725111-A601-41B2-B0B7-29F499472448}">
      <dgm:prSet custT="1"/>
      <dgm:spPr/>
      <dgm:t>
        <a:bodyPr/>
        <a:lstStyle/>
        <a:p>
          <a:pPr rtl="1"/>
          <a:r>
            <a:rPr lang="ar-EG" sz="1200" b="0"/>
            <a:t>المقصود بالتقنيات التعليمية الحديثة.</a:t>
          </a:r>
          <a:endParaRPr lang="en-US" sz="1200" b="0"/>
        </a:p>
      </dgm:t>
    </dgm:pt>
    <dgm:pt modelId="{DC082F27-6930-445E-B5F2-D1C8F2D0554F}" type="parTrans" cxnId="{B18EFCE1-7A69-4EBC-B9CD-F0C0656A04DC}">
      <dgm:prSet/>
      <dgm:spPr/>
      <dgm:t>
        <a:bodyPr/>
        <a:lstStyle/>
        <a:p>
          <a:pPr rtl="1"/>
          <a:endParaRPr lang="ar-SA"/>
        </a:p>
      </dgm:t>
    </dgm:pt>
    <dgm:pt modelId="{7FB462FE-F2EE-4894-AE04-A183E1D70EE4}" type="sibTrans" cxnId="{B18EFCE1-7A69-4EBC-B9CD-F0C0656A04DC}">
      <dgm:prSet/>
      <dgm:spPr/>
      <dgm:t>
        <a:bodyPr/>
        <a:lstStyle/>
        <a:p>
          <a:pPr rtl="1"/>
          <a:endParaRPr lang="ar-SA"/>
        </a:p>
      </dgm:t>
    </dgm:pt>
    <dgm:pt modelId="{8B3FA4CB-B35A-49DD-B961-0DA3F04E103D}">
      <dgm:prSet custT="1"/>
      <dgm:spPr/>
      <dgm:t>
        <a:bodyPr/>
        <a:lstStyle/>
        <a:p>
          <a:pPr rtl="1"/>
          <a:r>
            <a:rPr lang="ar-EG" sz="1200" b="0"/>
            <a:t>أنواع التقنيات التعليمية الحديثة</a:t>
          </a:r>
          <a:endParaRPr lang="en-US" sz="1200" b="0"/>
        </a:p>
      </dgm:t>
    </dgm:pt>
    <dgm:pt modelId="{4AEDDD4E-DA3A-4891-962B-25F8B8E0E4A5}" type="parTrans" cxnId="{114F8D89-3EE0-4797-82BD-0DDBE83BBFC9}">
      <dgm:prSet/>
      <dgm:spPr/>
      <dgm:t>
        <a:bodyPr/>
        <a:lstStyle/>
        <a:p>
          <a:pPr rtl="1"/>
          <a:endParaRPr lang="ar-SA"/>
        </a:p>
      </dgm:t>
    </dgm:pt>
    <dgm:pt modelId="{676CD89E-79B3-4223-A21A-841E95B5CDF2}" type="sibTrans" cxnId="{114F8D89-3EE0-4797-82BD-0DDBE83BBFC9}">
      <dgm:prSet/>
      <dgm:spPr/>
      <dgm:t>
        <a:bodyPr/>
        <a:lstStyle/>
        <a:p>
          <a:pPr rtl="1"/>
          <a:endParaRPr lang="ar-SA"/>
        </a:p>
      </dgm:t>
    </dgm:pt>
    <dgm:pt modelId="{FCFB636C-35D9-48D2-AE33-07C3BDD670FF}">
      <dgm:prSet custT="1"/>
      <dgm:spPr/>
      <dgm:t>
        <a:bodyPr/>
        <a:lstStyle/>
        <a:p>
          <a:pPr rtl="1"/>
          <a:r>
            <a:rPr lang="ar-EG" sz="1200" b="0"/>
            <a:t>توظيف التقنيات التعليمية الحديثة في التدريس.</a:t>
          </a:r>
          <a:endParaRPr lang="en-US" sz="1200" b="0"/>
        </a:p>
      </dgm:t>
    </dgm:pt>
    <dgm:pt modelId="{DD36E661-231C-4B77-B777-3D2B00F6BA2D}" type="parTrans" cxnId="{A136BFE0-0288-4AAD-B793-010F1F1356B0}">
      <dgm:prSet/>
      <dgm:spPr/>
      <dgm:t>
        <a:bodyPr/>
        <a:lstStyle/>
        <a:p>
          <a:pPr rtl="1"/>
          <a:endParaRPr lang="ar-SA"/>
        </a:p>
      </dgm:t>
    </dgm:pt>
    <dgm:pt modelId="{68AF2FA3-3EF3-4F6F-A600-FDBFD2AB7F9A}" type="sibTrans" cxnId="{A136BFE0-0288-4AAD-B793-010F1F1356B0}">
      <dgm:prSet/>
      <dgm:spPr/>
      <dgm:t>
        <a:bodyPr/>
        <a:lstStyle/>
        <a:p>
          <a:pPr rtl="1"/>
          <a:endParaRPr lang="ar-SA"/>
        </a:p>
      </dgm:t>
    </dgm:pt>
    <dgm:pt modelId="{E4AD180E-C76D-4259-A2EA-0FC81B1FA499}" type="pres">
      <dgm:prSet presAssocID="{FB3B7E1F-016D-4F4D-824E-87E2E5BFF50D}" presName="compositeShape" presStyleCnt="0">
        <dgm:presLayoutVars>
          <dgm:dir/>
          <dgm:resizeHandles/>
        </dgm:presLayoutVars>
      </dgm:prSet>
      <dgm:spPr/>
    </dgm:pt>
    <dgm:pt modelId="{1A89C62E-D4D2-4234-B557-855B217A2421}" type="pres">
      <dgm:prSet presAssocID="{FB3B7E1F-016D-4F4D-824E-87E2E5BFF50D}" presName="pyramid" presStyleLbl="node1" presStyleIdx="0" presStyleCnt="1"/>
      <dgm:spPr/>
    </dgm:pt>
    <dgm:pt modelId="{98D64449-D01B-4983-8504-7390087C7726}" type="pres">
      <dgm:prSet presAssocID="{FB3B7E1F-016D-4F4D-824E-87E2E5BFF50D}" presName="theList" presStyleCnt="0"/>
      <dgm:spPr/>
    </dgm:pt>
    <dgm:pt modelId="{BBCB0903-5209-46E5-B4A4-544D81EC6976}" type="pres">
      <dgm:prSet presAssocID="{DD71E796-66FF-4FCA-9D31-F0961FDAD7B9}" presName="aNode" presStyleLbl="fgAcc1" presStyleIdx="0" presStyleCnt="8">
        <dgm:presLayoutVars>
          <dgm:bulletEnabled val="1"/>
        </dgm:presLayoutVars>
      </dgm:prSet>
      <dgm:spPr/>
      <dgm:t>
        <a:bodyPr/>
        <a:lstStyle/>
        <a:p>
          <a:pPr rtl="1"/>
          <a:endParaRPr lang="ar-SA"/>
        </a:p>
      </dgm:t>
    </dgm:pt>
    <dgm:pt modelId="{3C219DF4-46B9-4617-B692-A5A2BDBF7967}" type="pres">
      <dgm:prSet presAssocID="{DD71E796-66FF-4FCA-9D31-F0961FDAD7B9}" presName="aSpace" presStyleCnt="0"/>
      <dgm:spPr/>
    </dgm:pt>
    <dgm:pt modelId="{74009C20-D100-412E-BFB6-0EB28AF449B6}" type="pres">
      <dgm:prSet presAssocID="{4D44A7F0-E700-46EC-9270-5D7EB06C0484}" presName="aNode" presStyleLbl="fgAcc1" presStyleIdx="1" presStyleCnt="8">
        <dgm:presLayoutVars>
          <dgm:bulletEnabled val="1"/>
        </dgm:presLayoutVars>
      </dgm:prSet>
      <dgm:spPr/>
      <dgm:t>
        <a:bodyPr/>
        <a:lstStyle/>
        <a:p>
          <a:pPr rtl="1"/>
          <a:endParaRPr lang="ar-SA"/>
        </a:p>
      </dgm:t>
    </dgm:pt>
    <dgm:pt modelId="{C60DA650-CEB7-4359-BD82-C90922AC85AD}" type="pres">
      <dgm:prSet presAssocID="{4D44A7F0-E700-46EC-9270-5D7EB06C0484}" presName="aSpace" presStyleCnt="0"/>
      <dgm:spPr/>
    </dgm:pt>
    <dgm:pt modelId="{F8177D95-A30B-49D9-84B2-73D3E8718D7B}" type="pres">
      <dgm:prSet presAssocID="{7F3C0BF1-E412-4AD8-AABA-A726D5FC2D18}" presName="aNode" presStyleLbl="fgAcc1" presStyleIdx="2" presStyleCnt="8">
        <dgm:presLayoutVars>
          <dgm:bulletEnabled val="1"/>
        </dgm:presLayoutVars>
      </dgm:prSet>
      <dgm:spPr/>
      <dgm:t>
        <a:bodyPr/>
        <a:lstStyle/>
        <a:p>
          <a:pPr rtl="1"/>
          <a:endParaRPr lang="ar-SA"/>
        </a:p>
      </dgm:t>
    </dgm:pt>
    <dgm:pt modelId="{10AA095E-F41E-4CE4-A56C-5DCEED1C09D4}" type="pres">
      <dgm:prSet presAssocID="{7F3C0BF1-E412-4AD8-AABA-A726D5FC2D18}" presName="aSpace" presStyleCnt="0"/>
      <dgm:spPr/>
    </dgm:pt>
    <dgm:pt modelId="{EA30F44C-7B4B-4C37-A396-00E37E54F832}" type="pres">
      <dgm:prSet presAssocID="{56ED7F55-CF8C-4926-BD43-7E58B80927BF}" presName="aNode" presStyleLbl="fgAcc1" presStyleIdx="3" presStyleCnt="8">
        <dgm:presLayoutVars>
          <dgm:bulletEnabled val="1"/>
        </dgm:presLayoutVars>
      </dgm:prSet>
      <dgm:spPr/>
      <dgm:t>
        <a:bodyPr/>
        <a:lstStyle/>
        <a:p>
          <a:pPr rtl="1"/>
          <a:endParaRPr lang="ar-SA"/>
        </a:p>
      </dgm:t>
    </dgm:pt>
    <dgm:pt modelId="{548C9780-A517-4D5D-9988-C8762EDE6CC2}" type="pres">
      <dgm:prSet presAssocID="{56ED7F55-CF8C-4926-BD43-7E58B80927BF}" presName="aSpace" presStyleCnt="0"/>
      <dgm:spPr/>
    </dgm:pt>
    <dgm:pt modelId="{0D85AF04-588F-4358-9EED-5AB7698D43F0}" type="pres">
      <dgm:prSet presAssocID="{D0DF5256-1EE3-4F2A-B9EE-0D394C854CB5}" presName="aNode" presStyleLbl="fgAcc1" presStyleIdx="4" presStyleCnt="8">
        <dgm:presLayoutVars>
          <dgm:bulletEnabled val="1"/>
        </dgm:presLayoutVars>
      </dgm:prSet>
      <dgm:spPr/>
      <dgm:t>
        <a:bodyPr/>
        <a:lstStyle/>
        <a:p>
          <a:pPr rtl="1"/>
          <a:endParaRPr lang="ar-SA"/>
        </a:p>
      </dgm:t>
    </dgm:pt>
    <dgm:pt modelId="{2FA05E99-AD68-4923-8D19-555E7428747B}" type="pres">
      <dgm:prSet presAssocID="{D0DF5256-1EE3-4F2A-B9EE-0D394C854CB5}" presName="aSpace" presStyleCnt="0"/>
      <dgm:spPr/>
    </dgm:pt>
    <dgm:pt modelId="{74AA0B3A-F66E-4DB6-8845-AFA9AF7CEC04}" type="pres">
      <dgm:prSet presAssocID="{17725111-A601-41B2-B0B7-29F499472448}" presName="aNode" presStyleLbl="fgAcc1" presStyleIdx="5" presStyleCnt="8">
        <dgm:presLayoutVars>
          <dgm:bulletEnabled val="1"/>
        </dgm:presLayoutVars>
      </dgm:prSet>
      <dgm:spPr/>
      <dgm:t>
        <a:bodyPr/>
        <a:lstStyle/>
        <a:p>
          <a:pPr rtl="1"/>
          <a:endParaRPr lang="ar-SA"/>
        </a:p>
      </dgm:t>
    </dgm:pt>
    <dgm:pt modelId="{ADCEBDFC-CFCC-40D4-B3E2-3C576CAF28E2}" type="pres">
      <dgm:prSet presAssocID="{17725111-A601-41B2-B0B7-29F499472448}" presName="aSpace" presStyleCnt="0"/>
      <dgm:spPr/>
    </dgm:pt>
    <dgm:pt modelId="{CE3DE87A-5C2D-4322-A503-E69845E5C900}" type="pres">
      <dgm:prSet presAssocID="{8B3FA4CB-B35A-49DD-B961-0DA3F04E103D}" presName="aNode" presStyleLbl="fgAcc1" presStyleIdx="6" presStyleCnt="8">
        <dgm:presLayoutVars>
          <dgm:bulletEnabled val="1"/>
        </dgm:presLayoutVars>
      </dgm:prSet>
      <dgm:spPr/>
      <dgm:t>
        <a:bodyPr/>
        <a:lstStyle/>
        <a:p>
          <a:pPr rtl="1"/>
          <a:endParaRPr lang="ar-SA"/>
        </a:p>
      </dgm:t>
    </dgm:pt>
    <dgm:pt modelId="{BFB2B532-5CBD-42C0-9A97-FF51B4C6DEA3}" type="pres">
      <dgm:prSet presAssocID="{8B3FA4CB-B35A-49DD-B961-0DA3F04E103D}" presName="aSpace" presStyleCnt="0"/>
      <dgm:spPr/>
    </dgm:pt>
    <dgm:pt modelId="{ABE72539-C6EA-45C7-A54C-70726F367AAB}" type="pres">
      <dgm:prSet presAssocID="{FCFB636C-35D9-48D2-AE33-07C3BDD670FF}" presName="aNode" presStyleLbl="fgAcc1" presStyleIdx="7" presStyleCnt="8">
        <dgm:presLayoutVars>
          <dgm:bulletEnabled val="1"/>
        </dgm:presLayoutVars>
      </dgm:prSet>
      <dgm:spPr/>
      <dgm:t>
        <a:bodyPr/>
        <a:lstStyle/>
        <a:p>
          <a:pPr rtl="1"/>
          <a:endParaRPr lang="ar-SA"/>
        </a:p>
      </dgm:t>
    </dgm:pt>
    <dgm:pt modelId="{101CEE63-18FF-4FAF-995C-D943180E82D1}" type="pres">
      <dgm:prSet presAssocID="{FCFB636C-35D9-48D2-AE33-07C3BDD670FF}" presName="aSpace" presStyleCnt="0"/>
      <dgm:spPr/>
    </dgm:pt>
  </dgm:ptLst>
  <dgm:cxnLst>
    <dgm:cxn modelId="{16D68B9E-BB14-49D9-88BD-A6BA463DA61B}" srcId="{FB3B7E1F-016D-4F4D-824E-87E2E5BFF50D}" destId="{4D44A7F0-E700-46EC-9270-5D7EB06C0484}" srcOrd="1" destOrd="0" parTransId="{BB33A748-98B1-44C0-8049-BC31EEE54A2D}" sibTransId="{4EDC082D-FBFC-4401-B56E-502088217EA5}"/>
    <dgm:cxn modelId="{F84D3699-5D61-49A6-A867-3254C58C0EE1}" srcId="{FB3B7E1F-016D-4F4D-824E-87E2E5BFF50D}" destId="{56ED7F55-CF8C-4926-BD43-7E58B80927BF}" srcOrd="3" destOrd="0" parTransId="{4C23B80D-F04B-44E2-AF27-3219793E92D1}" sibTransId="{5F086F8A-D2E7-41DD-8845-F871A33ABF70}"/>
    <dgm:cxn modelId="{FBB51E3F-27C4-4AB4-A001-5540E859AAB1}" type="presOf" srcId="{56ED7F55-CF8C-4926-BD43-7E58B80927BF}" destId="{EA30F44C-7B4B-4C37-A396-00E37E54F832}" srcOrd="0" destOrd="0" presId="urn:microsoft.com/office/officeart/2005/8/layout/pyramid2"/>
    <dgm:cxn modelId="{31E0704C-BB00-4376-ADCC-6646338E3923}" type="presOf" srcId="{8B3FA4CB-B35A-49DD-B961-0DA3F04E103D}" destId="{CE3DE87A-5C2D-4322-A503-E69845E5C900}" srcOrd="0" destOrd="0" presId="urn:microsoft.com/office/officeart/2005/8/layout/pyramid2"/>
    <dgm:cxn modelId="{2E2DFB92-C742-44C0-9867-F687E93A7F45}" type="presOf" srcId="{FB3B7E1F-016D-4F4D-824E-87E2E5BFF50D}" destId="{E4AD180E-C76D-4259-A2EA-0FC81B1FA499}" srcOrd="0" destOrd="0" presId="urn:microsoft.com/office/officeart/2005/8/layout/pyramid2"/>
    <dgm:cxn modelId="{332E444A-8283-4477-BF27-D478EAABF51D}" type="presOf" srcId="{FCFB636C-35D9-48D2-AE33-07C3BDD670FF}" destId="{ABE72539-C6EA-45C7-A54C-70726F367AAB}" srcOrd="0" destOrd="0" presId="urn:microsoft.com/office/officeart/2005/8/layout/pyramid2"/>
    <dgm:cxn modelId="{4EDF4335-8849-4EFE-AF0B-2939AD03C948}" srcId="{FB3B7E1F-016D-4F4D-824E-87E2E5BFF50D}" destId="{7F3C0BF1-E412-4AD8-AABA-A726D5FC2D18}" srcOrd="2" destOrd="0" parTransId="{E34FF8F7-4676-4508-AD15-76CE4769A9B9}" sibTransId="{81736143-7FB2-4B12-82A7-4F76BFDB52C5}"/>
    <dgm:cxn modelId="{A136BFE0-0288-4AAD-B793-010F1F1356B0}" srcId="{FB3B7E1F-016D-4F4D-824E-87E2E5BFF50D}" destId="{FCFB636C-35D9-48D2-AE33-07C3BDD670FF}" srcOrd="7" destOrd="0" parTransId="{DD36E661-231C-4B77-B777-3D2B00F6BA2D}" sibTransId="{68AF2FA3-3EF3-4F6F-A600-FDBFD2AB7F9A}"/>
    <dgm:cxn modelId="{62783933-AB29-4712-9DA4-BE503F42792E}" type="presOf" srcId="{7F3C0BF1-E412-4AD8-AABA-A726D5FC2D18}" destId="{F8177D95-A30B-49D9-84B2-73D3E8718D7B}" srcOrd="0" destOrd="0" presId="urn:microsoft.com/office/officeart/2005/8/layout/pyramid2"/>
    <dgm:cxn modelId="{5582321C-51BE-4B8E-87E2-26194BD66E11}" type="presOf" srcId="{4D44A7F0-E700-46EC-9270-5D7EB06C0484}" destId="{74009C20-D100-412E-BFB6-0EB28AF449B6}" srcOrd="0" destOrd="0" presId="urn:microsoft.com/office/officeart/2005/8/layout/pyramid2"/>
    <dgm:cxn modelId="{D8F4285B-67A9-4BC0-9299-6BBE16EB2AA6}" type="presOf" srcId="{DD71E796-66FF-4FCA-9D31-F0961FDAD7B9}" destId="{BBCB0903-5209-46E5-B4A4-544D81EC6976}" srcOrd="0" destOrd="0" presId="urn:microsoft.com/office/officeart/2005/8/layout/pyramid2"/>
    <dgm:cxn modelId="{B18EFCE1-7A69-4EBC-B9CD-F0C0656A04DC}" srcId="{FB3B7E1F-016D-4F4D-824E-87E2E5BFF50D}" destId="{17725111-A601-41B2-B0B7-29F499472448}" srcOrd="5" destOrd="0" parTransId="{DC082F27-6930-445E-B5F2-D1C8F2D0554F}" sibTransId="{7FB462FE-F2EE-4894-AE04-A183E1D70EE4}"/>
    <dgm:cxn modelId="{7CC1D4A2-32B9-4756-8CBE-E2D9A9DDAB92}" type="presOf" srcId="{D0DF5256-1EE3-4F2A-B9EE-0D394C854CB5}" destId="{0D85AF04-588F-4358-9EED-5AB7698D43F0}" srcOrd="0" destOrd="0" presId="urn:microsoft.com/office/officeart/2005/8/layout/pyramid2"/>
    <dgm:cxn modelId="{114F8D89-3EE0-4797-82BD-0DDBE83BBFC9}" srcId="{FB3B7E1F-016D-4F4D-824E-87E2E5BFF50D}" destId="{8B3FA4CB-B35A-49DD-B961-0DA3F04E103D}" srcOrd="6" destOrd="0" parTransId="{4AEDDD4E-DA3A-4891-962B-25F8B8E0E4A5}" sibTransId="{676CD89E-79B3-4223-A21A-841E95B5CDF2}"/>
    <dgm:cxn modelId="{858A0C0D-6776-41C3-9B61-B29800C35097}" type="presOf" srcId="{17725111-A601-41B2-B0B7-29F499472448}" destId="{74AA0B3A-F66E-4DB6-8845-AFA9AF7CEC04}" srcOrd="0" destOrd="0" presId="urn:microsoft.com/office/officeart/2005/8/layout/pyramid2"/>
    <dgm:cxn modelId="{C2E2E13C-861B-4893-B256-190527969F7C}" srcId="{FB3B7E1F-016D-4F4D-824E-87E2E5BFF50D}" destId="{DD71E796-66FF-4FCA-9D31-F0961FDAD7B9}" srcOrd="0" destOrd="0" parTransId="{0D77AD54-91FB-40B6-A4FF-03A5A6617293}" sibTransId="{49043A07-7721-4469-AF2F-83F29BD2ED83}"/>
    <dgm:cxn modelId="{2820F44D-4F40-4753-B709-03BEF81D164A}" srcId="{FB3B7E1F-016D-4F4D-824E-87E2E5BFF50D}" destId="{D0DF5256-1EE3-4F2A-B9EE-0D394C854CB5}" srcOrd="4" destOrd="0" parTransId="{1CEA7662-05D9-43AB-8E4E-767648850CBA}" sibTransId="{48396911-BDBC-40EA-84C0-64756DB98B68}"/>
    <dgm:cxn modelId="{CFEAB189-FAB8-442B-884A-652A0794CCAB}" type="presParOf" srcId="{E4AD180E-C76D-4259-A2EA-0FC81B1FA499}" destId="{1A89C62E-D4D2-4234-B557-855B217A2421}" srcOrd="0" destOrd="0" presId="urn:microsoft.com/office/officeart/2005/8/layout/pyramid2"/>
    <dgm:cxn modelId="{92B646EC-2350-493C-A45D-6E6C923E24FC}" type="presParOf" srcId="{E4AD180E-C76D-4259-A2EA-0FC81B1FA499}" destId="{98D64449-D01B-4983-8504-7390087C7726}" srcOrd="1" destOrd="0" presId="urn:microsoft.com/office/officeart/2005/8/layout/pyramid2"/>
    <dgm:cxn modelId="{2BFDB21D-1E42-4DEC-8F31-4EFD215A6051}" type="presParOf" srcId="{98D64449-D01B-4983-8504-7390087C7726}" destId="{BBCB0903-5209-46E5-B4A4-544D81EC6976}" srcOrd="0" destOrd="0" presId="urn:microsoft.com/office/officeart/2005/8/layout/pyramid2"/>
    <dgm:cxn modelId="{CAB1AA0C-C880-41D3-94F7-FA24E4EB2AE0}" type="presParOf" srcId="{98D64449-D01B-4983-8504-7390087C7726}" destId="{3C219DF4-46B9-4617-B692-A5A2BDBF7967}" srcOrd="1" destOrd="0" presId="urn:microsoft.com/office/officeart/2005/8/layout/pyramid2"/>
    <dgm:cxn modelId="{759076B0-40BA-4606-90AC-C8C9AFD29E7A}" type="presParOf" srcId="{98D64449-D01B-4983-8504-7390087C7726}" destId="{74009C20-D100-412E-BFB6-0EB28AF449B6}" srcOrd="2" destOrd="0" presId="urn:microsoft.com/office/officeart/2005/8/layout/pyramid2"/>
    <dgm:cxn modelId="{B3D5DD9C-B342-46FB-A57E-61DA7F73B1BA}" type="presParOf" srcId="{98D64449-D01B-4983-8504-7390087C7726}" destId="{C60DA650-CEB7-4359-BD82-C90922AC85AD}" srcOrd="3" destOrd="0" presId="urn:microsoft.com/office/officeart/2005/8/layout/pyramid2"/>
    <dgm:cxn modelId="{8C9284A0-2D31-4BA0-A352-12C1DAAA699B}" type="presParOf" srcId="{98D64449-D01B-4983-8504-7390087C7726}" destId="{F8177D95-A30B-49D9-84B2-73D3E8718D7B}" srcOrd="4" destOrd="0" presId="urn:microsoft.com/office/officeart/2005/8/layout/pyramid2"/>
    <dgm:cxn modelId="{09844F33-EEDD-43F5-BC41-19B17226D73A}" type="presParOf" srcId="{98D64449-D01B-4983-8504-7390087C7726}" destId="{10AA095E-F41E-4CE4-A56C-5DCEED1C09D4}" srcOrd="5" destOrd="0" presId="urn:microsoft.com/office/officeart/2005/8/layout/pyramid2"/>
    <dgm:cxn modelId="{216545BD-80F9-4C14-A5AD-504FD7A2DF50}" type="presParOf" srcId="{98D64449-D01B-4983-8504-7390087C7726}" destId="{EA30F44C-7B4B-4C37-A396-00E37E54F832}" srcOrd="6" destOrd="0" presId="urn:microsoft.com/office/officeart/2005/8/layout/pyramid2"/>
    <dgm:cxn modelId="{5327E7AB-E0A8-41C8-B9A5-69BDD6B9151C}" type="presParOf" srcId="{98D64449-D01B-4983-8504-7390087C7726}" destId="{548C9780-A517-4D5D-9988-C8762EDE6CC2}" srcOrd="7" destOrd="0" presId="urn:microsoft.com/office/officeart/2005/8/layout/pyramid2"/>
    <dgm:cxn modelId="{6F175537-99CD-40F3-B942-C287709A6DEF}" type="presParOf" srcId="{98D64449-D01B-4983-8504-7390087C7726}" destId="{0D85AF04-588F-4358-9EED-5AB7698D43F0}" srcOrd="8" destOrd="0" presId="urn:microsoft.com/office/officeart/2005/8/layout/pyramid2"/>
    <dgm:cxn modelId="{55579E64-9234-4296-8639-2060E8D93AC4}" type="presParOf" srcId="{98D64449-D01B-4983-8504-7390087C7726}" destId="{2FA05E99-AD68-4923-8D19-555E7428747B}" srcOrd="9" destOrd="0" presId="urn:microsoft.com/office/officeart/2005/8/layout/pyramid2"/>
    <dgm:cxn modelId="{2E6EE8DD-6A5A-4C15-90A9-65ED3A1C4DC5}" type="presParOf" srcId="{98D64449-D01B-4983-8504-7390087C7726}" destId="{74AA0B3A-F66E-4DB6-8845-AFA9AF7CEC04}" srcOrd="10" destOrd="0" presId="urn:microsoft.com/office/officeart/2005/8/layout/pyramid2"/>
    <dgm:cxn modelId="{6CD9AAB1-567D-4F17-8C6D-DABF686B2DA3}" type="presParOf" srcId="{98D64449-D01B-4983-8504-7390087C7726}" destId="{ADCEBDFC-CFCC-40D4-B3E2-3C576CAF28E2}" srcOrd="11" destOrd="0" presId="urn:microsoft.com/office/officeart/2005/8/layout/pyramid2"/>
    <dgm:cxn modelId="{43D939BA-7958-4040-9561-ED4F87579F46}" type="presParOf" srcId="{98D64449-D01B-4983-8504-7390087C7726}" destId="{CE3DE87A-5C2D-4322-A503-E69845E5C900}" srcOrd="12" destOrd="0" presId="urn:microsoft.com/office/officeart/2005/8/layout/pyramid2"/>
    <dgm:cxn modelId="{3BA8D4FA-BDA8-4E1C-BDE4-2BF5738AE2B0}" type="presParOf" srcId="{98D64449-D01B-4983-8504-7390087C7726}" destId="{BFB2B532-5CBD-42C0-9A97-FF51B4C6DEA3}" srcOrd="13" destOrd="0" presId="urn:microsoft.com/office/officeart/2005/8/layout/pyramid2"/>
    <dgm:cxn modelId="{CFED6EF8-36E1-458B-940E-B3606B181F66}" type="presParOf" srcId="{98D64449-D01B-4983-8504-7390087C7726}" destId="{ABE72539-C6EA-45C7-A54C-70726F367AAB}" srcOrd="14" destOrd="0" presId="urn:microsoft.com/office/officeart/2005/8/layout/pyramid2"/>
    <dgm:cxn modelId="{DBF66893-0867-4A14-817A-BDF99F3B2D55}" type="presParOf" srcId="{98D64449-D01B-4983-8504-7390087C7726}" destId="{101CEE63-18FF-4FAF-995C-D943180E82D1}" srcOrd="15" destOrd="0" presId="urn:microsoft.com/office/officeart/2005/8/layout/pyramid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BD1F689D-295C-4C72-90C6-07146740198C}" type="doc">
      <dgm:prSet loTypeId="urn:microsoft.com/office/officeart/2005/8/layout/hList1" loCatId="list" qsTypeId="urn:microsoft.com/office/officeart/2005/8/quickstyle/simple1" qsCatId="simple" csTypeId="urn:microsoft.com/office/officeart/2005/8/colors/accent1_2" csCatId="accent1" phldr="1"/>
      <dgm:spPr/>
      <dgm:t>
        <a:bodyPr/>
        <a:lstStyle/>
        <a:p>
          <a:pPr rtl="1"/>
          <a:endParaRPr lang="ar-SA"/>
        </a:p>
      </dgm:t>
    </dgm:pt>
    <dgm:pt modelId="{F5CB419B-6253-42B2-8179-4BDC95957BDB}">
      <dgm:prSet phldrT="[Text]"/>
      <dgm:spPr/>
      <dgm:t>
        <a:bodyPr/>
        <a:lstStyle/>
        <a:p>
          <a:pPr rtl="1"/>
          <a:r>
            <a:rPr lang="ar-EG"/>
            <a:t>لماذا؟</a:t>
          </a:r>
          <a:endParaRPr lang="ar-SA"/>
        </a:p>
      </dgm:t>
    </dgm:pt>
    <dgm:pt modelId="{DEA9D863-F185-4769-A884-9D8C25B5A38A}" type="parTrans" cxnId="{34E4A1AC-E787-4A94-B3EC-1556F7A572FB}">
      <dgm:prSet/>
      <dgm:spPr/>
      <dgm:t>
        <a:bodyPr/>
        <a:lstStyle/>
        <a:p>
          <a:pPr rtl="1"/>
          <a:endParaRPr lang="ar-SA"/>
        </a:p>
      </dgm:t>
    </dgm:pt>
    <dgm:pt modelId="{4BE97850-9E21-4EC5-B0BA-DB1531F66842}" type="sibTrans" cxnId="{34E4A1AC-E787-4A94-B3EC-1556F7A572FB}">
      <dgm:prSet/>
      <dgm:spPr/>
      <dgm:t>
        <a:bodyPr/>
        <a:lstStyle/>
        <a:p>
          <a:pPr rtl="1"/>
          <a:endParaRPr lang="ar-SA"/>
        </a:p>
      </dgm:t>
    </dgm:pt>
    <dgm:pt modelId="{08563FDD-1365-4968-AFF8-2165D95D4CAA}">
      <dgm:prSet phldrT="[Text]"/>
      <dgm:spPr/>
      <dgm:t>
        <a:bodyPr/>
        <a:lstStyle/>
        <a:p>
          <a:pPr rtl="1"/>
          <a:r>
            <a:rPr lang="ar-EG"/>
            <a:t>........................</a:t>
          </a:r>
          <a:endParaRPr lang="ar-SA"/>
        </a:p>
      </dgm:t>
    </dgm:pt>
    <dgm:pt modelId="{CC735E81-B5D4-45DE-B4B2-AE8A6403A7C8}" type="parTrans" cxnId="{A8A0892F-9420-49C6-A366-51B4A231704B}">
      <dgm:prSet/>
      <dgm:spPr/>
      <dgm:t>
        <a:bodyPr/>
        <a:lstStyle/>
        <a:p>
          <a:pPr rtl="1"/>
          <a:endParaRPr lang="ar-SA"/>
        </a:p>
      </dgm:t>
    </dgm:pt>
    <dgm:pt modelId="{491B86C2-AB13-4E56-96F1-C503F34D8000}" type="sibTrans" cxnId="{A8A0892F-9420-49C6-A366-51B4A231704B}">
      <dgm:prSet/>
      <dgm:spPr/>
      <dgm:t>
        <a:bodyPr/>
        <a:lstStyle/>
        <a:p>
          <a:pPr rtl="1"/>
          <a:endParaRPr lang="ar-SA"/>
        </a:p>
      </dgm:t>
    </dgm:pt>
    <dgm:pt modelId="{070BB2DA-DCDC-4736-84A3-DAFB9FDC6780}">
      <dgm:prSet phldrT="[Text]"/>
      <dgm:spPr/>
      <dgm:t>
        <a:bodyPr/>
        <a:lstStyle/>
        <a:p>
          <a:pPr rtl="1"/>
          <a:r>
            <a:rPr lang="ar-EG"/>
            <a:t>........................</a:t>
          </a:r>
          <a:endParaRPr lang="ar-SA"/>
        </a:p>
      </dgm:t>
    </dgm:pt>
    <dgm:pt modelId="{045CF592-9CF0-4A30-9F99-5EF8B77B6BDC}" type="parTrans" cxnId="{9BF3CC85-8762-4C56-A1F2-139AF8AC551B}">
      <dgm:prSet/>
      <dgm:spPr/>
      <dgm:t>
        <a:bodyPr/>
        <a:lstStyle/>
        <a:p>
          <a:pPr rtl="1"/>
          <a:endParaRPr lang="ar-SA"/>
        </a:p>
      </dgm:t>
    </dgm:pt>
    <dgm:pt modelId="{45F9843C-9013-4DBC-BDBF-816A52CAB2C1}" type="sibTrans" cxnId="{9BF3CC85-8762-4C56-A1F2-139AF8AC551B}">
      <dgm:prSet/>
      <dgm:spPr/>
      <dgm:t>
        <a:bodyPr/>
        <a:lstStyle/>
        <a:p>
          <a:pPr rtl="1"/>
          <a:endParaRPr lang="ar-SA"/>
        </a:p>
      </dgm:t>
    </dgm:pt>
    <dgm:pt modelId="{CB48666B-16DD-4D8B-B98D-DA50258F9F4F}">
      <dgm:prSet phldrT="[Text]"/>
      <dgm:spPr/>
      <dgm:t>
        <a:bodyPr/>
        <a:lstStyle/>
        <a:p>
          <a:pPr rtl="1"/>
          <a:r>
            <a:rPr lang="ar-EG"/>
            <a:t>أهم أخلاقيات البحث العلمي</a:t>
          </a:r>
          <a:endParaRPr lang="ar-SA"/>
        </a:p>
      </dgm:t>
    </dgm:pt>
    <dgm:pt modelId="{EA9B36B5-15C4-4AF0-BC5C-84DFA192CD88}" type="parTrans" cxnId="{A5837C0D-7A71-419E-A20E-F018A68377DF}">
      <dgm:prSet/>
      <dgm:spPr/>
      <dgm:t>
        <a:bodyPr/>
        <a:lstStyle/>
        <a:p>
          <a:pPr rtl="1"/>
          <a:endParaRPr lang="ar-SA"/>
        </a:p>
      </dgm:t>
    </dgm:pt>
    <dgm:pt modelId="{42A5B0C0-1F7B-4792-A121-2D8111860EDF}" type="sibTrans" cxnId="{A5837C0D-7A71-419E-A20E-F018A68377DF}">
      <dgm:prSet/>
      <dgm:spPr/>
      <dgm:t>
        <a:bodyPr/>
        <a:lstStyle/>
        <a:p>
          <a:pPr rtl="1"/>
          <a:endParaRPr lang="ar-SA"/>
        </a:p>
      </dgm:t>
    </dgm:pt>
    <dgm:pt modelId="{9C6DA3AF-20AD-461E-9653-BA820BB2F145}">
      <dgm:prSet phldrT="[Text]"/>
      <dgm:spPr/>
      <dgm:t>
        <a:bodyPr/>
        <a:lstStyle/>
        <a:p>
          <a:pPr rtl="1"/>
          <a:r>
            <a:rPr lang="ar-EG"/>
            <a:t>........................</a:t>
          </a:r>
          <a:endParaRPr lang="ar-SA"/>
        </a:p>
      </dgm:t>
    </dgm:pt>
    <dgm:pt modelId="{1647035E-E21F-4426-A2FF-A7D8412E879B}" type="parTrans" cxnId="{52CEE554-27B3-4C5B-A515-DBDEEA996D03}">
      <dgm:prSet/>
      <dgm:spPr/>
      <dgm:t>
        <a:bodyPr/>
        <a:lstStyle/>
        <a:p>
          <a:pPr rtl="1"/>
          <a:endParaRPr lang="ar-SA"/>
        </a:p>
      </dgm:t>
    </dgm:pt>
    <dgm:pt modelId="{B32D8D51-DD61-4745-A096-C481FD49E880}" type="sibTrans" cxnId="{52CEE554-27B3-4C5B-A515-DBDEEA996D03}">
      <dgm:prSet/>
      <dgm:spPr/>
      <dgm:t>
        <a:bodyPr/>
        <a:lstStyle/>
        <a:p>
          <a:pPr rtl="1"/>
          <a:endParaRPr lang="ar-SA"/>
        </a:p>
      </dgm:t>
    </dgm:pt>
    <dgm:pt modelId="{D19CF299-000A-42A6-B759-9469984F90F7}">
      <dgm:prSet phldrT="[Text]"/>
      <dgm:spPr/>
      <dgm:t>
        <a:bodyPr/>
        <a:lstStyle/>
        <a:p>
          <a:pPr rtl="1"/>
          <a:r>
            <a:rPr lang="ar-EG"/>
            <a:t>........................</a:t>
          </a:r>
          <a:endParaRPr lang="ar-SA"/>
        </a:p>
      </dgm:t>
    </dgm:pt>
    <dgm:pt modelId="{ECE72AD5-BFEE-4D95-A126-ED580BE7D400}" type="parTrans" cxnId="{46FD1286-EAFD-4F45-A9F2-2DA9829792AD}">
      <dgm:prSet/>
      <dgm:spPr/>
      <dgm:t>
        <a:bodyPr/>
        <a:lstStyle/>
        <a:p>
          <a:pPr rtl="1"/>
          <a:endParaRPr lang="ar-SA"/>
        </a:p>
      </dgm:t>
    </dgm:pt>
    <dgm:pt modelId="{3123BBEA-14D1-4A64-8412-BFCC13816429}" type="sibTrans" cxnId="{46FD1286-EAFD-4F45-A9F2-2DA9829792AD}">
      <dgm:prSet/>
      <dgm:spPr/>
      <dgm:t>
        <a:bodyPr/>
        <a:lstStyle/>
        <a:p>
          <a:pPr rtl="1"/>
          <a:endParaRPr lang="ar-SA"/>
        </a:p>
      </dgm:t>
    </dgm:pt>
    <dgm:pt modelId="{732EC594-2FD1-40ED-A8CB-188032E6759C}">
      <dgm:prSet phldrT="[Text]"/>
      <dgm:spPr/>
      <dgm:t>
        <a:bodyPr/>
        <a:lstStyle/>
        <a:p>
          <a:pPr rtl="1"/>
          <a:r>
            <a:rPr lang="ar-EG"/>
            <a:t>........................</a:t>
          </a:r>
          <a:endParaRPr lang="ar-SA"/>
        </a:p>
      </dgm:t>
    </dgm:pt>
    <dgm:pt modelId="{A19C54A4-254B-49F8-B661-E1064C841675}" type="parTrans" cxnId="{53825F58-7DB1-4170-A137-4FA8C1DB1628}">
      <dgm:prSet/>
      <dgm:spPr/>
      <dgm:t>
        <a:bodyPr/>
        <a:lstStyle/>
        <a:p>
          <a:pPr rtl="1"/>
          <a:endParaRPr lang="ar-SA"/>
        </a:p>
      </dgm:t>
    </dgm:pt>
    <dgm:pt modelId="{3BC95963-AACB-42BF-8857-B0F2E10360C5}" type="sibTrans" cxnId="{53825F58-7DB1-4170-A137-4FA8C1DB1628}">
      <dgm:prSet/>
      <dgm:spPr/>
      <dgm:t>
        <a:bodyPr/>
        <a:lstStyle/>
        <a:p>
          <a:pPr rtl="1"/>
          <a:endParaRPr lang="ar-SA"/>
        </a:p>
      </dgm:t>
    </dgm:pt>
    <dgm:pt modelId="{068CA65B-1031-4FD2-933E-AB129CC985E7}">
      <dgm:prSet phldrT="[Text]"/>
      <dgm:spPr/>
      <dgm:t>
        <a:bodyPr/>
        <a:lstStyle/>
        <a:p>
          <a:pPr rtl="1"/>
          <a:r>
            <a:rPr lang="ar-EG"/>
            <a:t>........................</a:t>
          </a:r>
          <a:endParaRPr lang="ar-SA"/>
        </a:p>
      </dgm:t>
    </dgm:pt>
    <dgm:pt modelId="{904C308D-AB12-4C07-8F76-5958B80DB6EA}" type="parTrans" cxnId="{0B9ABEAD-58FF-449E-9F36-2CA44837BC3E}">
      <dgm:prSet/>
      <dgm:spPr/>
      <dgm:t>
        <a:bodyPr/>
        <a:lstStyle/>
        <a:p>
          <a:pPr rtl="1"/>
          <a:endParaRPr lang="ar-SA"/>
        </a:p>
      </dgm:t>
    </dgm:pt>
    <dgm:pt modelId="{DCBCDD6B-3690-4253-9243-2FDA36F89911}" type="sibTrans" cxnId="{0B9ABEAD-58FF-449E-9F36-2CA44837BC3E}">
      <dgm:prSet/>
      <dgm:spPr/>
      <dgm:t>
        <a:bodyPr/>
        <a:lstStyle/>
        <a:p>
          <a:pPr rtl="1"/>
          <a:endParaRPr lang="ar-SA"/>
        </a:p>
      </dgm:t>
    </dgm:pt>
    <dgm:pt modelId="{0B584B15-D506-4AB5-BEE8-4CF5E6875289}">
      <dgm:prSet phldrT="[Text]"/>
      <dgm:spPr/>
      <dgm:t>
        <a:bodyPr/>
        <a:lstStyle/>
        <a:p>
          <a:pPr rtl="1"/>
          <a:r>
            <a:rPr lang="ar-EG"/>
            <a:t>........................</a:t>
          </a:r>
          <a:endParaRPr lang="ar-SA"/>
        </a:p>
      </dgm:t>
    </dgm:pt>
    <dgm:pt modelId="{33488B2B-FF49-4C92-942D-12080C177D46}" type="parTrans" cxnId="{A2D00A76-367F-4BAD-8F67-F169B295D6A2}">
      <dgm:prSet/>
      <dgm:spPr/>
      <dgm:t>
        <a:bodyPr/>
        <a:lstStyle/>
        <a:p>
          <a:pPr rtl="1"/>
          <a:endParaRPr lang="ar-SA"/>
        </a:p>
      </dgm:t>
    </dgm:pt>
    <dgm:pt modelId="{1BC3CB19-12DD-43FF-816D-4492BC714BC3}" type="sibTrans" cxnId="{A2D00A76-367F-4BAD-8F67-F169B295D6A2}">
      <dgm:prSet/>
      <dgm:spPr/>
      <dgm:t>
        <a:bodyPr/>
        <a:lstStyle/>
        <a:p>
          <a:pPr rtl="1"/>
          <a:endParaRPr lang="ar-SA"/>
        </a:p>
      </dgm:t>
    </dgm:pt>
    <dgm:pt modelId="{9115322B-FA1F-4509-A7C3-98E84ABF4A65}">
      <dgm:prSet phldrT="[Text]"/>
      <dgm:spPr/>
      <dgm:t>
        <a:bodyPr/>
        <a:lstStyle/>
        <a:p>
          <a:pPr rtl="1"/>
          <a:r>
            <a:rPr lang="ar-EG"/>
            <a:t>........................</a:t>
          </a:r>
          <a:endParaRPr lang="ar-SA"/>
        </a:p>
      </dgm:t>
    </dgm:pt>
    <dgm:pt modelId="{CCD46EB1-F4C1-4110-84C8-C4BAF5064EAA}" type="parTrans" cxnId="{3FE93071-D849-4AE1-A529-52D2CB4EBA39}">
      <dgm:prSet/>
      <dgm:spPr/>
      <dgm:t>
        <a:bodyPr/>
        <a:lstStyle/>
        <a:p>
          <a:pPr rtl="1"/>
          <a:endParaRPr lang="ar-SA"/>
        </a:p>
      </dgm:t>
    </dgm:pt>
    <dgm:pt modelId="{B65243EB-73C6-4F87-A2CE-B367221D18FB}" type="sibTrans" cxnId="{3FE93071-D849-4AE1-A529-52D2CB4EBA39}">
      <dgm:prSet/>
      <dgm:spPr/>
      <dgm:t>
        <a:bodyPr/>
        <a:lstStyle/>
        <a:p>
          <a:pPr rtl="1"/>
          <a:endParaRPr lang="ar-SA"/>
        </a:p>
      </dgm:t>
    </dgm:pt>
    <dgm:pt modelId="{E80504B6-0AB2-428D-84B8-7C53082921C6}">
      <dgm:prSet phldrT="[Text]"/>
      <dgm:spPr/>
      <dgm:t>
        <a:bodyPr/>
        <a:lstStyle/>
        <a:p>
          <a:pPr rtl="1"/>
          <a:r>
            <a:rPr lang="ar-EG"/>
            <a:t>........................</a:t>
          </a:r>
          <a:endParaRPr lang="ar-SA"/>
        </a:p>
      </dgm:t>
    </dgm:pt>
    <dgm:pt modelId="{3E994729-2A2B-4DF0-B376-98E4E5ED7C34}" type="parTrans" cxnId="{51031302-154F-4F11-ABBF-129597DB89BB}">
      <dgm:prSet/>
      <dgm:spPr/>
      <dgm:t>
        <a:bodyPr/>
        <a:lstStyle/>
        <a:p>
          <a:pPr rtl="1"/>
          <a:endParaRPr lang="ar-SA"/>
        </a:p>
      </dgm:t>
    </dgm:pt>
    <dgm:pt modelId="{49DDA9A8-1C8B-4B41-BC03-9AF00093969F}" type="sibTrans" cxnId="{51031302-154F-4F11-ABBF-129597DB89BB}">
      <dgm:prSet/>
      <dgm:spPr/>
      <dgm:t>
        <a:bodyPr/>
        <a:lstStyle/>
        <a:p>
          <a:pPr rtl="1"/>
          <a:endParaRPr lang="ar-SA"/>
        </a:p>
      </dgm:t>
    </dgm:pt>
    <dgm:pt modelId="{AB4B4180-E390-4D03-8FB6-E16BA87E5410}">
      <dgm:prSet phldrT="[Text]"/>
      <dgm:spPr/>
      <dgm:t>
        <a:bodyPr/>
        <a:lstStyle/>
        <a:p>
          <a:pPr rtl="1"/>
          <a:r>
            <a:rPr lang="ar-EG"/>
            <a:t>........................</a:t>
          </a:r>
          <a:endParaRPr lang="ar-SA"/>
        </a:p>
      </dgm:t>
    </dgm:pt>
    <dgm:pt modelId="{9B8A2118-70D9-4228-AB5D-1BAED3124F49}" type="parTrans" cxnId="{B6656D73-C74A-42EE-8D95-4AD7999737DA}">
      <dgm:prSet/>
      <dgm:spPr/>
      <dgm:t>
        <a:bodyPr/>
        <a:lstStyle/>
        <a:p>
          <a:pPr rtl="1"/>
          <a:endParaRPr lang="ar-SA"/>
        </a:p>
      </dgm:t>
    </dgm:pt>
    <dgm:pt modelId="{72F0289A-66F4-42E9-A5BA-526E9CD5FE29}" type="sibTrans" cxnId="{B6656D73-C74A-42EE-8D95-4AD7999737DA}">
      <dgm:prSet/>
      <dgm:spPr/>
      <dgm:t>
        <a:bodyPr/>
        <a:lstStyle/>
        <a:p>
          <a:pPr rtl="1"/>
          <a:endParaRPr lang="ar-SA"/>
        </a:p>
      </dgm:t>
    </dgm:pt>
    <dgm:pt modelId="{FB8649F9-9DDE-43F1-AD74-215C251E787B}" type="pres">
      <dgm:prSet presAssocID="{BD1F689D-295C-4C72-90C6-07146740198C}" presName="Name0" presStyleCnt="0">
        <dgm:presLayoutVars>
          <dgm:dir/>
          <dgm:animLvl val="lvl"/>
          <dgm:resizeHandles val="exact"/>
        </dgm:presLayoutVars>
      </dgm:prSet>
      <dgm:spPr/>
      <dgm:t>
        <a:bodyPr/>
        <a:lstStyle/>
        <a:p>
          <a:pPr rtl="1"/>
          <a:endParaRPr lang="ar-SA"/>
        </a:p>
      </dgm:t>
    </dgm:pt>
    <dgm:pt modelId="{42A138AB-11E8-42BE-9C0D-1AF2FB3B90D1}" type="pres">
      <dgm:prSet presAssocID="{F5CB419B-6253-42B2-8179-4BDC95957BDB}" presName="composite" presStyleCnt="0"/>
      <dgm:spPr/>
    </dgm:pt>
    <dgm:pt modelId="{79341FF7-2D0D-4086-824F-1A54D68B8A38}" type="pres">
      <dgm:prSet presAssocID="{F5CB419B-6253-42B2-8179-4BDC95957BDB}" presName="parTx" presStyleLbl="alignNode1" presStyleIdx="0" presStyleCnt="2">
        <dgm:presLayoutVars>
          <dgm:chMax val="0"/>
          <dgm:chPref val="0"/>
          <dgm:bulletEnabled val="1"/>
        </dgm:presLayoutVars>
      </dgm:prSet>
      <dgm:spPr/>
      <dgm:t>
        <a:bodyPr/>
        <a:lstStyle/>
        <a:p>
          <a:pPr rtl="1"/>
          <a:endParaRPr lang="ar-SA"/>
        </a:p>
      </dgm:t>
    </dgm:pt>
    <dgm:pt modelId="{F1496848-BB29-402B-ABFF-FF22B04751EF}" type="pres">
      <dgm:prSet presAssocID="{F5CB419B-6253-42B2-8179-4BDC95957BDB}" presName="desTx" presStyleLbl="alignAccFollowNode1" presStyleIdx="0" presStyleCnt="2">
        <dgm:presLayoutVars>
          <dgm:bulletEnabled val="1"/>
        </dgm:presLayoutVars>
      </dgm:prSet>
      <dgm:spPr/>
      <dgm:t>
        <a:bodyPr/>
        <a:lstStyle/>
        <a:p>
          <a:pPr rtl="1"/>
          <a:endParaRPr lang="ar-SA"/>
        </a:p>
      </dgm:t>
    </dgm:pt>
    <dgm:pt modelId="{6FBA9818-4648-42B8-8C88-42A6E1D78FA3}" type="pres">
      <dgm:prSet presAssocID="{4BE97850-9E21-4EC5-B0BA-DB1531F66842}" presName="space" presStyleCnt="0"/>
      <dgm:spPr/>
    </dgm:pt>
    <dgm:pt modelId="{B42D60E2-6BF0-482C-93A9-C534CEDC846D}" type="pres">
      <dgm:prSet presAssocID="{CB48666B-16DD-4D8B-B98D-DA50258F9F4F}" presName="composite" presStyleCnt="0"/>
      <dgm:spPr/>
    </dgm:pt>
    <dgm:pt modelId="{F3D4D9CE-45FA-4B83-9BD3-853CB9C2BDFF}" type="pres">
      <dgm:prSet presAssocID="{CB48666B-16DD-4D8B-B98D-DA50258F9F4F}" presName="parTx" presStyleLbl="alignNode1" presStyleIdx="1" presStyleCnt="2">
        <dgm:presLayoutVars>
          <dgm:chMax val="0"/>
          <dgm:chPref val="0"/>
          <dgm:bulletEnabled val="1"/>
        </dgm:presLayoutVars>
      </dgm:prSet>
      <dgm:spPr/>
      <dgm:t>
        <a:bodyPr/>
        <a:lstStyle/>
        <a:p>
          <a:pPr rtl="1"/>
          <a:endParaRPr lang="ar-SA"/>
        </a:p>
      </dgm:t>
    </dgm:pt>
    <dgm:pt modelId="{2DF92C16-7987-4B93-A978-09221B74E35E}" type="pres">
      <dgm:prSet presAssocID="{CB48666B-16DD-4D8B-B98D-DA50258F9F4F}" presName="desTx" presStyleLbl="alignAccFollowNode1" presStyleIdx="1" presStyleCnt="2">
        <dgm:presLayoutVars>
          <dgm:bulletEnabled val="1"/>
        </dgm:presLayoutVars>
      </dgm:prSet>
      <dgm:spPr/>
      <dgm:t>
        <a:bodyPr/>
        <a:lstStyle/>
        <a:p>
          <a:pPr rtl="1"/>
          <a:endParaRPr lang="ar-SA"/>
        </a:p>
      </dgm:t>
    </dgm:pt>
  </dgm:ptLst>
  <dgm:cxnLst>
    <dgm:cxn modelId="{146913D0-6045-48D4-AD5D-E0CDFF1A5EEC}" type="presOf" srcId="{0B584B15-D506-4AB5-BEE8-4CF5E6875289}" destId="{F1496848-BB29-402B-ABFF-FF22B04751EF}" srcOrd="0" destOrd="4" presId="urn:microsoft.com/office/officeart/2005/8/layout/hList1"/>
    <dgm:cxn modelId="{A5837C0D-7A71-419E-A20E-F018A68377DF}" srcId="{BD1F689D-295C-4C72-90C6-07146740198C}" destId="{CB48666B-16DD-4D8B-B98D-DA50258F9F4F}" srcOrd="1" destOrd="0" parTransId="{EA9B36B5-15C4-4AF0-BC5C-84DFA192CD88}" sibTransId="{42A5B0C0-1F7B-4792-A121-2D8111860EDF}"/>
    <dgm:cxn modelId="{34E4A1AC-E787-4A94-B3EC-1556F7A572FB}" srcId="{BD1F689D-295C-4C72-90C6-07146740198C}" destId="{F5CB419B-6253-42B2-8179-4BDC95957BDB}" srcOrd="0" destOrd="0" parTransId="{DEA9D863-F185-4769-A884-9D8C25B5A38A}" sibTransId="{4BE97850-9E21-4EC5-B0BA-DB1531F66842}"/>
    <dgm:cxn modelId="{F51FA28F-5A2C-49E9-A4DB-C205A5F5F446}" type="presOf" srcId="{08563FDD-1365-4968-AFF8-2165D95D4CAA}" destId="{F1496848-BB29-402B-ABFF-FF22B04751EF}" srcOrd="0" destOrd="0" presId="urn:microsoft.com/office/officeart/2005/8/layout/hList1"/>
    <dgm:cxn modelId="{B6656D73-C74A-42EE-8D95-4AD7999737DA}" srcId="{CB48666B-16DD-4D8B-B98D-DA50258F9F4F}" destId="{AB4B4180-E390-4D03-8FB6-E16BA87E5410}" srcOrd="4" destOrd="0" parTransId="{9B8A2118-70D9-4228-AB5D-1BAED3124F49}" sibTransId="{72F0289A-66F4-42E9-A5BA-526E9CD5FE29}"/>
    <dgm:cxn modelId="{34FCCF82-1DA8-40A4-90DF-2FA6E5D26C9A}" type="presOf" srcId="{9115322B-FA1F-4509-A7C3-98E84ABF4A65}" destId="{2DF92C16-7987-4B93-A978-09221B74E35E}" srcOrd="0" destOrd="1" presId="urn:microsoft.com/office/officeart/2005/8/layout/hList1"/>
    <dgm:cxn modelId="{FB8FCFB5-5CAE-426B-BD59-B5EE682BEB4C}" type="presOf" srcId="{F5CB419B-6253-42B2-8179-4BDC95957BDB}" destId="{79341FF7-2D0D-4086-824F-1A54D68B8A38}" srcOrd="0" destOrd="0" presId="urn:microsoft.com/office/officeart/2005/8/layout/hList1"/>
    <dgm:cxn modelId="{52CEE554-27B3-4C5B-A515-DBDEEA996D03}" srcId="{CB48666B-16DD-4D8B-B98D-DA50258F9F4F}" destId="{9C6DA3AF-20AD-461E-9653-BA820BB2F145}" srcOrd="0" destOrd="0" parTransId="{1647035E-E21F-4426-A2FF-A7D8412E879B}" sibTransId="{B32D8D51-DD61-4745-A096-C481FD49E880}"/>
    <dgm:cxn modelId="{0648EFA2-C92E-42D8-B93E-8AE251153972}" type="presOf" srcId="{E80504B6-0AB2-428D-84B8-7C53082921C6}" destId="{2DF92C16-7987-4B93-A978-09221B74E35E}" srcOrd="0" destOrd="3" presId="urn:microsoft.com/office/officeart/2005/8/layout/hList1"/>
    <dgm:cxn modelId="{53825F58-7DB1-4170-A137-4FA8C1DB1628}" srcId="{F5CB419B-6253-42B2-8179-4BDC95957BDB}" destId="{732EC594-2FD1-40ED-A8CB-188032E6759C}" srcOrd="1" destOrd="0" parTransId="{A19C54A4-254B-49F8-B661-E1064C841675}" sibTransId="{3BC95963-AACB-42BF-8857-B0F2E10360C5}"/>
    <dgm:cxn modelId="{7FF3B9D4-DA3D-47B5-8264-579978E7606F}" type="presOf" srcId="{068CA65B-1031-4FD2-933E-AB129CC985E7}" destId="{F1496848-BB29-402B-ABFF-FF22B04751EF}" srcOrd="0" destOrd="2" presId="urn:microsoft.com/office/officeart/2005/8/layout/hList1"/>
    <dgm:cxn modelId="{A8A0892F-9420-49C6-A366-51B4A231704B}" srcId="{F5CB419B-6253-42B2-8179-4BDC95957BDB}" destId="{08563FDD-1365-4968-AFF8-2165D95D4CAA}" srcOrd="0" destOrd="0" parTransId="{CC735E81-B5D4-45DE-B4B2-AE8A6403A7C8}" sibTransId="{491B86C2-AB13-4E56-96F1-C503F34D8000}"/>
    <dgm:cxn modelId="{3FE93071-D849-4AE1-A529-52D2CB4EBA39}" srcId="{CB48666B-16DD-4D8B-B98D-DA50258F9F4F}" destId="{9115322B-FA1F-4509-A7C3-98E84ABF4A65}" srcOrd="1" destOrd="0" parTransId="{CCD46EB1-F4C1-4110-84C8-C4BAF5064EAA}" sibTransId="{B65243EB-73C6-4F87-A2CE-B367221D18FB}"/>
    <dgm:cxn modelId="{51031302-154F-4F11-ABBF-129597DB89BB}" srcId="{CB48666B-16DD-4D8B-B98D-DA50258F9F4F}" destId="{E80504B6-0AB2-428D-84B8-7C53082921C6}" srcOrd="3" destOrd="0" parTransId="{3E994729-2A2B-4DF0-B376-98E4E5ED7C34}" sibTransId="{49DDA9A8-1C8B-4B41-BC03-9AF00093969F}"/>
    <dgm:cxn modelId="{9BF3CC85-8762-4C56-A1F2-139AF8AC551B}" srcId="{F5CB419B-6253-42B2-8179-4BDC95957BDB}" destId="{070BB2DA-DCDC-4736-84A3-DAFB9FDC6780}" srcOrd="3" destOrd="0" parTransId="{045CF592-9CF0-4A30-9F99-5EF8B77B6BDC}" sibTransId="{45F9843C-9013-4DBC-BDBF-816A52CAB2C1}"/>
    <dgm:cxn modelId="{1E78DAD6-0911-4F30-B7F5-FE041629CA96}" type="presOf" srcId="{9C6DA3AF-20AD-461E-9653-BA820BB2F145}" destId="{2DF92C16-7987-4B93-A978-09221B74E35E}" srcOrd="0" destOrd="0" presId="urn:microsoft.com/office/officeart/2005/8/layout/hList1"/>
    <dgm:cxn modelId="{0B9ABEAD-58FF-449E-9F36-2CA44837BC3E}" srcId="{F5CB419B-6253-42B2-8179-4BDC95957BDB}" destId="{068CA65B-1031-4FD2-933E-AB129CC985E7}" srcOrd="2" destOrd="0" parTransId="{904C308D-AB12-4C07-8F76-5958B80DB6EA}" sibTransId="{DCBCDD6B-3690-4253-9243-2FDA36F89911}"/>
    <dgm:cxn modelId="{A2D00A76-367F-4BAD-8F67-F169B295D6A2}" srcId="{F5CB419B-6253-42B2-8179-4BDC95957BDB}" destId="{0B584B15-D506-4AB5-BEE8-4CF5E6875289}" srcOrd="4" destOrd="0" parTransId="{33488B2B-FF49-4C92-942D-12080C177D46}" sibTransId="{1BC3CB19-12DD-43FF-816D-4492BC714BC3}"/>
    <dgm:cxn modelId="{D90C633B-1DAE-4942-BA4F-9D4DEA4C2E21}" type="presOf" srcId="{AB4B4180-E390-4D03-8FB6-E16BA87E5410}" destId="{2DF92C16-7987-4B93-A978-09221B74E35E}" srcOrd="0" destOrd="4" presId="urn:microsoft.com/office/officeart/2005/8/layout/hList1"/>
    <dgm:cxn modelId="{22EA4087-8752-4511-8FF5-2C0D296230EC}" type="presOf" srcId="{BD1F689D-295C-4C72-90C6-07146740198C}" destId="{FB8649F9-9DDE-43F1-AD74-215C251E787B}" srcOrd="0" destOrd="0" presId="urn:microsoft.com/office/officeart/2005/8/layout/hList1"/>
    <dgm:cxn modelId="{569F8E43-C779-4D09-9A5E-B7BD6172DB0D}" type="presOf" srcId="{CB48666B-16DD-4D8B-B98D-DA50258F9F4F}" destId="{F3D4D9CE-45FA-4B83-9BD3-853CB9C2BDFF}" srcOrd="0" destOrd="0" presId="urn:microsoft.com/office/officeart/2005/8/layout/hList1"/>
    <dgm:cxn modelId="{46FD1286-EAFD-4F45-A9F2-2DA9829792AD}" srcId="{CB48666B-16DD-4D8B-B98D-DA50258F9F4F}" destId="{D19CF299-000A-42A6-B759-9469984F90F7}" srcOrd="2" destOrd="0" parTransId="{ECE72AD5-BFEE-4D95-A126-ED580BE7D400}" sibTransId="{3123BBEA-14D1-4A64-8412-BFCC13816429}"/>
    <dgm:cxn modelId="{05E910F9-33DA-4B8F-88C9-9E4EAFFDA0F2}" type="presOf" srcId="{732EC594-2FD1-40ED-A8CB-188032E6759C}" destId="{F1496848-BB29-402B-ABFF-FF22B04751EF}" srcOrd="0" destOrd="1" presId="urn:microsoft.com/office/officeart/2005/8/layout/hList1"/>
    <dgm:cxn modelId="{6C520974-8F8C-4EF8-AF75-F24ACACE72A8}" type="presOf" srcId="{D19CF299-000A-42A6-B759-9469984F90F7}" destId="{2DF92C16-7987-4B93-A978-09221B74E35E}" srcOrd="0" destOrd="2" presId="urn:microsoft.com/office/officeart/2005/8/layout/hList1"/>
    <dgm:cxn modelId="{CD611225-004B-43E9-ABD2-36BC53B9B15F}" type="presOf" srcId="{070BB2DA-DCDC-4736-84A3-DAFB9FDC6780}" destId="{F1496848-BB29-402B-ABFF-FF22B04751EF}" srcOrd="0" destOrd="3" presId="urn:microsoft.com/office/officeart/2005/8/layout/hList1"/>
    <dgm:cxn modelId="{34BB7362-1132-46AE-8E46-7E40A39F5A72}" type="presParOf" srcId="{FB8649F9-9DDE-43F1-AD74-215C251E787B}" destId="{42A138AB-11E8-42BE-9C0D-1AF2FB3B90D1}" srcOrd="0" destOrd="0" presId="urn:microsoft.com/office/officeart/2005/8/layout/hList1"/>
    <dgm:cxn modelId="{AD78AB22-DE07-470A-BB5C-55820E5B94F7}" type="presParOf" srcId="{42A138AB-11E8-42BE-9C0D-1AF2FB3B90D1}" destId="{79341FF7-2D0D-4086-824F-1A54D68B8A38}" srcOrd="0" destOrd="0" presId="urn:microsoft.com/office/officeart/2005/8/layout/hList1"/>
    <dgm:cxn modelId="{B616DCDC-06C9-4443-8191-74FF65A8FD1D}" type="presParOf" srcId="{42A138AB-11E8-42BE-9C0D-1AF2FB3B90D1}" destId="{F1496848-BB29-402B-ABFF-FF22B04751EF}" srcOrd="1" destOrd="0" presId="urn:microsoft.com/office/officeart/2005/8/layout/hList1"/>
    <dgm:cxn modelId="{232B2FD1-3337-4D83-997D-09D7723515F9}" type="presParOf" srcId="{FB8649F9-9DDE-43F1-AD74-215C251E787B}" destId="{6FBA9818-4648-42B8-8C88-42A6E1D78FA3}" srcOrd="1" destOrd="0" presId="urn:microsoft.com/office/officeart/2005/8/layout/hList1"/>
    <dgm:cxn modelId="{E41E5353-816E-4629-BA10-48CA20D750EF}" type="presParOf" srcId="{FB8649F9-9DDE-43F1-AD74-215C251E787B}" destId="{B42D60E2-6BF0-482C-93A9-C534CEDC846D}" srcOrd="2" destOrd="0" presId="urn:microsoft.com/office/officeart/2005/8/layout/hList1"/>
    <dgm:cxn modelId="{AD5EBC64-5380-473D-A3B9-C763159DD85C}" type="presParOf" srcId="{B42D60E2-6BF0-482C-93A9-C534CEDC846D}" destId="{F3D4D9CE-45FA-4B83-9BD3-853CB9C2BDFF}" srcOrd="0" destOrd="0" presId="urn:microsoft.com/office/officeart/2005/8/layout/hList1"/>
    <dgm:cxn modelId="{6176404F-B163-4432-ABE0-88BB92A87482}" type="presParOf" srcId="{B42D60E2-6BF0-482C-93A9-C534CEDC846D}" destId="{2DF92C16-7987-4B93-A978-09221B74E35E}"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411D29B8-C467-417F-9A14-B029E4F3DD9A}" type="doc">
      <dgm:prSet loTypeId="urn:microsoft.com/office/officeart/2005/8/layout/pyramid2" loCatId="pyramid" qsTypeId="urn:microsoft.com/office/officeart/2005/8/quickstyle/simple1" qsCatId="simple" csTypeId="urn:microsoft.com/office/officeart/2005/8/colors/accent1_2" csCatId="accent1"/>
      <dgm:spPr/>
      <dgm:t>
        <a:bodyPr/>
        <a:lstStyle/>
        <a:p>
          <a:pPr rtl="1"/>
          <a:endParaRPr lang="ar-EG"/>
        </a:p>
      </dgm:t>
    </dgm:pt>
    <dgm:pt modelId="{74B4FB31-3D30-4A9B-ABC8-BD479DBAB289}">
      <dgm:prSet/>
      <dgm:spPr/>
      <dgm:t>
        <a:bodyPr/>
        <a:lstStyle/>
        <a:p>
          <a:pPr rtl="1"/>
          <a:r>
            <a:rPr lang="ar-EG" b="1" smtClean="0"/>
            <a:t>البعد عن الانفعال</a:t>
          </a:r>
          <a:endParaRPr lang="ar-EG"/>
        </a:p>
      </dgm:t>
    </dgm:pt>
    <dgm:pt modelId="{65883C65-C6E8-4163-9970-88A9D0C1A12E}" type="parTrans" cxnId="{453C0542-DF4F-4244-AA93-8E2B5FC79A11}">
      <dgm:prSet/>
      <dgm:spPr/>
      <dgm:t>
        <a:bodyPr/>
        <a:lstStyle/>
        <a:p>
          <a:pPr rtl="1"/>
          <a:endParaRPr lang="ar-EG"/>
        </a:p>
      </dgm:t>
    </dgm:pt>
    <dgm:pt modelId="{4E2F149F-EDBC-41E7-BCD1-2F4683578C2F}" type="sibTrans" cxnId="{453C0542-DF4F-4244-AA93-8E2B5FC79A11}">
      <dgm:prSet/>
      <dgm:spPr/>
      <dgm:t>
        <a:bodyPr/>
        <a:lstStyle/>
        <a:p>
          <a:pPr rtl="1"/>
          <a:endParaRPr lang="ar-EG"/>
        </a:p>
      </dgm:t>
    </dgm:pt>
    <dgm:pt modelId="{AEB793C3-AAF4-4D95-A2FA-1E9FFF3B6C30}">
      <dgm:prSet/>
      <dgm:spPr/>
      <dgm:t>
        <a:bodyPr/>
        <a:lstStyle/>
        <a:p>
          <a:pPr rtl="1"/>
          <a:r>
            <a:rPr lang="ar-EG" b="1" smtClean="0"/>
            <a:t>الإنصاف والموضوعية</a:t>
          </a:r>
          <a:endParaRPr lang="ar-EG"/>
        </a:p>
      </dgm:t>
    </dgm:pt>
    <dgm:pt modelId="{57732225-474F-439E-B437-3AE95995E5E1}" type="parTrans" cxnId="{E7F11D12-3CA7-41FA-8021-1D9E11AC4542}">
      <dgm:prSet/>
      <dgm:spPr/>
      <dgm:t>
        <a:bodyPr/>
        <a:lstStyle/>
        <a:p>
          <a:pPr rtl="1"/>
          <a:endParaRPr lang="ar-EG"/>
        </a:p>
      </dgm:t>
    </dgm:pt>
    <dgm:pt modelId="{3B1391F5-5BEE-4913-80DF-AB287A6FAF5F}" type="sibTrans" cxnId="{E7F11D12-3CA7-41FA-8021-1D9E11AC4542}">
      <dgm:prSet/>
      <dgm:spPr/>
      <dgm:t>
        <a:bodyPr/>
        <a:lstStyle/>
        <a:p>
          <a:pPr rtl="1"/>
          <a:endParaRPr lang="ar-EG"/>
        </a:p>
      </dgm:t>
    </dgm:pt>
    <dgm:pt modelId="{EF6DD2F8-01B8-45CB-A076-E2ACAE59D169}">
      <dgm:prSet/>
      <dgm:spPr/>
      <dgm:t>
        <a:bodyPr/>
        <a:lstStyle/>
        <a:p>
          <a:pPr rtl="1"/>
          <a:r>
            <a:rPr lang="ar-EG" b="1" smtClean="0"/>
            <a:t>التواضع العلمي</a:t>
          </a:r>
          <a:endParaRPr lang="ar-EG"/>
        </a:p>
      </dgm:t>
    </dgm:pt>
    <dgm:pt modelId="{F5FAC435-D8FD-43F3-B20E-722BEA523815}" type="parTrans" cxnId="{59E54EFA-BCAE-4DF7-B583-59C6186A14B3}">
      <dgm:prSet/>
      <dgm:spPr/>
      <dgm:t>
        <a:bodyPr/>
        <a:lstStyle/>
        <a:p>
          <a:pPr rtl="1"/>
          <a:endParaRPr lang="ar-EG"/>
        </a:p>
      </dgm:t>
    </dgm:pt>
    <dgm:pt modelId="{4BACE29A-505F-4288-AD99-EA2D2E245C17}" type="sibTrans" cxnId="{59E54EFA-BCAE-4DF7-B583-59C6186A14B3}">
      <dgm:prSet/>
      <dgm:spPr/>
      <dgm:t>
        <a:bodyPr/>
        <a:lstStyle/>
        <a:p>
          <a:pPr rtl="1"/>
          <a:endParaRPr lang="ar-EG"/>
        </a:p>
      </dgm:t>
    </dgm:pt>
    <dgm:pt modelId="{D3DF7EB3-D736-4BBA-8EEA-DE090DB8A03C}">
      <dgm:prSet/>
      <dgm:spPr/>
      <dgm:t>
        <a:bodyPr/>
        <a:lstStyle/>
        <a:p>
          <a:pPr rtl="1"/>
          <a:r>
            <a:rPr lang="ar-EG" b="1" smtClean="0"/>
            <a:t>النقد الهادف</a:t>
          </a:r>
          <a:endParaRPr lang="ar-EG"/>
        </a:p>
      </dgm:t>
    </dgm:pt>
    <dgm:pt modelId="{7DA33FDB-C793-4D2E-9ACE-71BD435EFAD2}" type="parTrans" cxnId="{3F06B1FF-6066-495E-88D2-F650C8CE7E66}">
      <dgm:prSet/>
      <dgm:spPr/>
      <dgm:t>
        <a:bodyPr/>
        <a:lstStyle/>
        <a:p>
          <a:pPr rtl="1"/>
          <a:endParaRPr lang="ar-EG"/>
        </a:p>
      </dgm:t>
    </dgm:pt>
    <dgm:pt modelId="{5B20C885-FE13-4851-9288-3F33C1A37860}" type="sibTrans" cxnId="{3F06B1FF-6066-495E-88D2-F650C8CE7E66}">
      <dgm:prSet/>
      <dgm:spPr/>
      <dgm:t>
        <a:bodyPr/>
        <a:lstStyle/>
        <a:p>
          <a:pPr rtl="1"/>
          <a:endParaRPr lang="ar-EG"/>
        </a:p>
      </dgm:t>
    </dgm:pt>
    <dgm:pt modelId="{5759BBD8-426A-4A03-B4D0-F343AEAADCCC}">
      <dgm:prSet/>
      <dgm:spPr/>
      <dgm:t>
        <a:bodyPr/>
        <a:lstStyle/>
        <a:p>
          <a:pPr rtl="1"/>
          <a:r>
            <a:rPr lang="ar-EG" b="1" smtClean="0"/>
            <a:t>عدم التأثر الأشخاص بالأفكار</a:t>
          </a:r>
          <a:endParaRPr lang="ar-EG"/>
        </a:p>
      </dgm:t>
    </dgm:pt>
    <dgm:pt modelId="{4B1C3789-67C4-45BE-BD96-4A5F10485E8D}" type="parTrans" cxnId="{E8DA325B-EE1E-423F-939A-3841CFA07D6E}">
      <dgm:prSet/>
      <dgm:spPr/>
      <dgm:t>
        <a:bodyPr/>
        <a:lstStyle/>
        <a:p>
          <a:pPr rtl="1"/>
          <a:endParaRPr lang="ar-EG"/>
        </a:p>
      </dgm:t>
    </dgm:pt>
    <dgm:pt modelId="{FBF4A17C-64F6-488B-B911-D93ADC99FD10}" type="sibTrans" cxnId="{E8DA325B-EE1E-423F-939A-3841CFA07D6E}">
      <dgm:prSet/>
      <dgm:spPr/>
      <dgm:t>
        <a:bodyPr/>
        <a:lstStyle/>
        <a:p>
          <a:pPr rtl="1"/>
          <a:endParaRPr lang="ar-EG"/>
        </a:p>
      </dgm:t>
    </dgm:pt>
    <dgm:pt modelId="{C12C8CF9-926B-4274-9D85-F58D0A4AE818}">
      <dgm:prSet/>
      <dgm:spPr/>
      <dgm:t>
        <a:bodyPr/>
        <a:lstStyle/>
        <a:p>
          <a:pPr rtl="1"/>
          <a:r>
            <a:rPr lang="ar-EG" b="1" smtClean="0"/>
            <a:t>الدقة في نقل آراء الآخرين</a:t>
          </a:r>
          <a:endParaRPr lang="ar-EG"/>
        </a:p>
      </dgm:t>
    </dgm:pt>
    <dgm:pt modelId="{AF6E3DB0-5EC4-489A-BE92-72204276C63E}" type="parTrans" cxnId="{BDD80B66-7162-4882-9341-EA9416C8FDDA}">
      <dgm:prSet/>
      <dgm:spPr/>
      <dgm:t>
        <a:bodyPr/>
        <a:lstStyle/>
        <a:p>
          <a:pPr rtl="1"/>
          <a:endParaRPr lang="ar-EG"/>
        </a:p>
      </dgm:t>
    </dgm:pt>
    <dgm:pt modelId="{E93BE33C-37E3-4486-886C-51907AA248B0}" type="sibTrans" cxnId="{BDD80B66-7162-4882-9341-EA9416C8FDDA}">
      <dgm:prSet/>
      <dgm:spPr/>
      <dgm:t>
        <a:bodyPr/>
        <a:lstStyle/>
        <a:p>
          <a:pPr rtl="1"/>
          <a:endParaRPr lang="ar-EG"/>
        </a:p>
      </dgm:t>
    </dgm:pt>
    <dgm:pt modelId="{7DFF28A5-547C-4D2B-A324-D261E5444E60}">
      <dgm:prSet/>
      <dgm:spPr/>
      <dgm:t>
        <a:bodyPr/>
        <a:lstStyle/>
        <a:p>
          <a:pPr rtl="1"/>
          <a:r>
            <a:rPr lang="ar-SA" b="1" smtClean="0"/>
            <a:t>الصدق</a:t>
          </a:r>
          <a:endParaRPr lang="ar-EG"/>
        </a:p>
      </dgm:t>
    </dgm:pt>
    <dgm:pt modelId="{5467C369-8510-4324-AD6C-8FBF5804F796}" type="parTrans" cxnId="{6016CAE7-996E-4481-A1FD-9663454D4A98}">
      <dgm:prSet/>
      <dgm:spPr/>
      <dgm:t>
        <a:bodyPr/>
        <a:lstStyle/>
        <a:p>
          <a:pPr rtl="1"/>
          <a:endParaRPr lang="ar-EG"/>
        </a:p>
      </dgm:t>
    </dgm:pt>
    <dgm:pt modelId="{47959A0C-7526-4E8E-AFC2-9485F843C3DE}" type="sibTrans" cxnId="{6016CAE7-996E-4481-A1FD-9663454D4A98}">
      <dgm:prSet/>
      <dgm:spPr/>
      <dgm:t>
        <a:bodyPr/>
        <a:lstStyle/>
        <a:p>
          <a:pPr rtl="1"/>
          <a:endParaRPr lang="ar-EG"/>
        </a:p>
      </dgm:t>
    </dgm:pt>
    <dgm:pt modelId="{D9842D94-0E88-45D6-B842-A201F885AC7F}">
      <dgm:prSet/>
      <dgm:spPr/>
      <dgm:t>
        <a:bodyPr/>
        <a:lstStyle/>
        <a:p>
          <a:pPr rtl="1"/>
          <a:r>
            <a:rPr lang="ar-EG" b="1" smtClean="0"/>
            <a:t>سعة العلم</a:t>
          </a:r>
          <a:endParaRPr lang="ar-EG"/>
        </a:p>
      </dgm:t>
    </dgm:pt>
    <dgm:pt modelId="{C89E1DCF-FA70-4F5F-9803-3535AAB73B66}" type="parTrans" cxnId="{31ACB977-8344-4B66-9619-234A2D707F13}">
      <dgm:prSet/>
      <dgm:spPr/>
      <dgm:t>
        <a:bodyPr/>
        <a:lstStyle/>
        <a:p>
          <a:pPr rtl="1"/>
          <a:endParaRPr lang="ar-EG"/>
        </a:p>
      </dgm:t>
    </dgm:pt>
    <dgm:pt modelId="{162A3558-B8BD-4E9A-BB05-F17A2F9EF337}" type="sibTrans" cxnId="{31ACB977-8344-4B66-9619-234A2D707F13}">
      <dgm:prSet/>
      <dgm:spPr/>
      <dgm:t>
        <a:bodyPr/>
        <a:lstStyle/>
        <a:p>
          <a:pPr rtl="1"/>
          <a:endParaRPr lang="ar-EG"/>
        </a:p>
      </dgm:t>
    </dgm:pt>
    <dgm:pt modelId="{B51EB10C-3B35-462A-A85E-CDF6A3A28891}">
      <dgm:prSet/>
      <dgm:spPr/>
      <dgm:t>
        <a:bodyPr/>
        <a:lstStyle/>
        <a:p>
          <a:pPr rtl="1"/>
          <a:r>
            <a:rPr lang="ar-EG" b="1" smtClean="0"/>
            <a:t>الصبر</a:t>
          </a:r>
          <a:endParaRPr lang="ar-EG"/>
        </a:p>
      </dgm:t>
    </dgm:pt>
    <dgm:pt modelId="{303A34D5-0CA2-4D20-AD42-DA8AC9D5A52A}" type="parTrans" cxnId="{0C6EF6B3-6A9A-4E6B-B91D-BFDF2A46EBA2}">
      <dgm:prSet/>
      <dgm:spPr/>
      <dgm:t>
        <a:bodyPr/>
        <a:lstStyle/>
        <a:p>
          <a:pPr rtl="1"/>
          <a:endParaRPr lang="ar-EG"/>
        </a:p>
      </dgm:t>
    </dgm:pt>
    <dgm:pt modelId="{240FD930-9BE9-4158-A3D0-1D0EB01FB2E8}" type="sibTrans" cxnId="{0C6EF6B3-6A9A-4E6B-B91D-BFDF2A46EBA2}">
      <dgm:prSet/>
      <dgm:spPr/>
      <dgm:t>
        <a:bodyPr/>
        <a:lstStyle/>
        <a:p>
          <a:pPr rtl="1"/>
          <a:endParaRPr lang="ar-EG"/>
        </a:p>
      </dgm:t>
    </dgm:pt>
    <dgm:pt modelId="{EED1CFA8-781D-40DE-AFD9-C2F2E887F71F}" type="pres">
      <dgm:prSet presAssocID="{411D29B8-C467-417F-9A14-B029E4F3DD9A}" presName="compositeShape" presStyleCnt="0">
        <dgm:presLayoutVars>
          <dgm:dir/>
          <dgm:resizeHandles/>
        </dgm:presLayoutVars>
      </dgm:prSet>
      <dgm:spPr/>
    </dgm:pt>
    <dgm:pt modelId="{944ED056-2E20-4630-BABD-2A0EDBB05399}" type="pres">
      <dgm:prSet presAssocID="{411D29B8-C467-417F-9A14-B029E4F3DD9A}" presName="pyramid" presStyleLbl="node1" presStyleIdx="0" presStyleCnt="1"/>
      <dgm:spPr/>
    </dgm:pt>
    <dgm:pt modelId="{E16D3F9A-A8F0-4BB1-810C-FCE8D6C5B83A}" type="pres">
      <dgm:prSet presAssocID="{411D29B8-C467-417F-9A14-B029E4F3DD9A}" presName="theList" presStyleCnt="0"/>
      <dgm:spPr/>
    </dgm:pt>
    <dgm:pt modelId="{33BB8033-7297-40AD-9912-1FC671966BD2}" type="pres">
      <dgm:prSet presAssocID="{74B4FB31-3D30-4A9B-ABC8-BD479DBAB289}" presName="aNode" presStyleLbl="fgAcc1" presStyleIdx="0" presStyleCnt="9">
        <dgm:presLayoutVars>
          <dgm:bulletEnabled val="1"/>
        </dgm:presLayoutVars>
      </dgm:prSet>
      <dgm:spPr/>
    </dgm:pt>
    <dgm:pt modelId="{B2AD1441-220C-4F03-8F34-82EB41F970F0}" type="pres">
      <dgm:prSet presAssocID="{74B4FB31-3D30-4A9B-ABC8-BD479DBAB289}" presName="aSpace" presStyleCnt="0"/>
      <dgm:spPr/>
    </dgm:pt>
    <dgm:pt modelId="{B316A291-56DB-4D5D-976F-825276B69AB8}" type="pres">
      <dgm:prSet presAssocID="{AEB793C3-AAF4-4D95-A2FA-1E9FFF3B6C30}" presName="aNode" presStyleLbl="fgAcc1" presStyleIdx="1" presStyleCnt="9">
        <dgm:presLayoutVars>
          <dgm:bulletEnabled val="1"/>
        </dgm:presLayoutVars>
      </dgm:prSet>
      <dgm:spPr/>
    </dgm:pt>
    <dgm:pt modelId="{461CA7FF-D0FF-4F80-AD84-4D32566218B3}" type="pres">
      <dgm:prSet presAssocID="{AEB793C3-AAF4-4D95-A2FA-1E9FFF3B6C30}" presName="aSpace" presStyleCnt="0"/>
      <dgm:spPr/>
    </dgm:pt>
    <dgm:pt modelId="{7A597418-84B2-4B52-9600-62695236D602}" type="pres">
      <dgm:prSet presAssocID="{EF6DD2F8-01B8-45CB-A076-E2ACAE59D169}" presName="aNode" presStyleLbl="fgAcc1" presStyleIdx="2" presStyleCnt="9">
        <dgm:presLayoutVars>
          <dgm:bulletEnabled val="1"/>
        </dgm:presLayoutVars>
      </dgm:prSet>
      <dgm:spPr/>
    </dgm:pt>
    <dgm:pt modelId="{63057FE8-33ED-4057-9E88-94F1D04C287F}" type="pres">
      <dgm:prSet presAssocID="{EF6DD2F8-01B8-45CB-A076-E2ACAE59D169}" presName="aSpace" presStyleCnt="0"/>
      <dgm:spPr/>
    </dgm:pt>
    <dgm:pt modelId="{E9FFE806-727C-452F-9C28-DA08C885AC91}" type="pres">
      <dgm:prSet presAssocID="{D3DF7EB3-D736-4BBA-8EEA-DE090DB8A03C}" presName="aNode" presStyleLbl="fgAcc1" presStyleIdx="3" presStyleCnt="9">
        <dgm:presLayoutVars>
          <dgm:bulletEnabled val="1"/>
        </dgm:presLayoutVars>
      </dgm:prSet>
      <dgm:spPr/>
    </dgm:pt>
    <dgm:pt modelId="{3258A474-0030-49B6-B569-EFDA5028F2AF}" type="pres">
      <dgm:prSet presAssocID="{D3DF7EB3-D736-4BBA-8EEA-DE090DB8A03C}" presName="aSpace" presStyleCnt="0"/>
      <dgm:spPr/>
    </dgm:pt>
    <dgm:pt modelId="{5AACDA28-6078-47E7-8782-52DF256294A2}" type="pres">
      <dgm:prSet presAssocID="{5759BBD8-426A-4A03-B4D0-F343AEAADCCC}" presName="aNode" presStyleLbl="fgAcc1" presStyleIdx="4" presStyleCnt="9">
        <dgm:presLayoutVars>
          <dgm:bulletEnabled val="1"/>
        </dgm:presLayoutVars>
      </dgm:prSet>
      <dgm:spPr/>
    </dgm:pt>
    <dgm:pt modelId="{84C158EE-A5AD-4635-B8E2-F2E1308E55ED}" type="pres">
      <dgm:prSet presAssocID="{5759BBD8-426A-4A03-B4D0-F343AEAADCCC}" presName="aSpace" presStyleCnt="0"/>
      <dgm:spPr/>
    </dgm:pt>
    <dgm:pt modelId="{74F54E21-F6D3-4493-AAB2-960604553AAF}" type="pres">
      <dgm:prSet presAssocID="{C12C8CF9-926B-4274-9D85-F58D0A4AE818}" presName="aNode" presStyleLbl="fgAcc1" presStyleIdx="5" presStyleCnt="9">
        <dgm:presLayoutVars>
          <dgm:bulletEnabled val="1"/>
        </dgm:presLayoutVars>
      </dgm:prSet>
      <dgm:spPr/>
    </dgm:pt>
    <dgm:pt modelId="{615761BA-D39D-4132-8512-C70ED2955D45}" type="pres">
      <dgm:prSet presAssocID="{C12C8CF9-926B-4274-9D85-F58D0A4AE818}" presName="aSpace" presStyleCnt="0"/>
      <dgm:spPr/>
    </dgm:pt>
    <dgm:pt modelId="{C979C5C3-56F6-4CC5-8A4F-887636757F0F}" type="pres">
      <dgm:prSet presAssocID="{7DFF28A5-547C-4D2B-A324-D261E5444E60}" presName="aNode" presStyleLbl="fgAcc1" presStyleIdx="6" presStyleCnt="9">
        <dgm:presLayoutVars>
          <dgm:bulletEnabled val="1"/>
        </dgm:presLayoutVars>
      </dgm:prSet>
      <dgm:spPr/>
    </dgm:pt>
    <dgm:pt modelId="{BBA1A430-55A5-4479-BD70-822912BC5C46}" type="pres">
      <dgm:prSet presAssocID="{7DFF28A5-547C-4D2B-A324-D261E5444E60}" presName="aSpace" presStyleCnt="0"/>
      <dgm:spPr/>
    </dgm:pt>
    <dgm:pt modelId="{5D0C1F11-0DAE-49EF-8297-4AF3CA205B8C}" type="pres">
      <dgm:prSet presAssocID="{D9842D94-0E88-45D6-B842-A201F885AC7F}" presName="aNode" presStyleLbl="fgAcc1" presStyleIdx="7" presStyleCnt="9">
        <dgm:presLayoutVars>
          <dgm:bulletEnabled val="1"/>
        </dgm:presLayoutVars>
      </dgm:prSet>
      <dgm:spPr/>
    </dgm:pt>
    <dgm:pt modelId="{8A863C84-3052-47B6-BF86-158FAA7590B1}" type="pres">
      <dgm:prSet presAssocID="{D9842D94-0E88-45D6-B842-A201F885AC7F}" presName="aSpace" presStyleCnt="0"/>
      <dgm:spPr/>
    </dgm:pt>
    <dgm:pt modelId="{52F358C0-9C91-422E-918A-D81A57606776}" type="pres">
      <dgm:prSet presAssocID="{B51EB10C-3B35-462A-A85E-CDF6A3A28891}" presName="aNode" presStyleLbl="fgAcc1" presStyleIdx="8" presStyleCnt="9">
        <dgm:presLayoutVars>
          <dgm:bulletEnabled val="1"/>
        </dgm:presLayoutVars>
      </dgm:prSet>
      <dgm:spPr/>
    </dgm:pt>
    <dgm:pt modelId="{47E18384-DC92-4133-9EB0-3ABBC6DA56F2}" type="pres">
      <dgm:prSet presAssocID="{B51EB10C-3B35-462A-A85E-CDF6A3A28891}" presName="aSpace" presStyleCnt="0"/>
      <dgm:spPr/>
    </dgm:pt>
  </dgm:ptLst>
  <dgm:cxnLst>
    <dgm:cxn modelId="{1ED0EBE0-3B52-48C7-ADE4-C7F2901F8ECE}" type="presOf" srcId="{74B4FB31-3D30-4A9B-ABC8-BD479DBAB289}" destId="{33BB8033-7297-40AD-9912-1FC671966BD2}" srcOrd="0" destOrd="0" presId="urn:microsoft.com/office/officeart/2005/8/layout/pyramid2"/>
    <dgm:cxn modelId="{453C0542-DF4F-4244-AA93-8E2B5FC79A11}" srcId="{411D29B8-C467-417F-9A14-B029E4F3DD9A}" destId="{74B4FB31-3D30-4A9B-ABC8-BD479DBAB289}" srcOrd="0" destOrd="0" parTransId="{65883C65-C6E8-4163-9970-88A9D0C1A12E}" sibTransId="{4E2F149F-EDBC-41E7-BCD1-2F4683578C2F}"/>
    <dgm:cxn modelId="{31ACB977-8344-4B66-9619-234A2D707F13}" srcId="{411D29B8-C467-417F-9A14-B029E4F3DD9A}" destId="{D9842D94-0E88-45D6-B842-A201F885AC7F}" srcOrd="7" destOrd="0" parTransId="{C89E1DCF-FA70-4F5F-9803-3535AAB73B66}" sibTransId="{162A3558-B8BD-4E9A-BB05-F17A2F9EF337}"/>
    <dgm:cxn modelId="{6016CAE7-996E-4481-A1FD-9663454D4A98}" srcId="{411D29B8-C467-417F-9A14-B029E4F3DD9A}" destId="{7DFF28A5-547C-4D2B-A324-D261E5444E60}" srcOrd="6" destOrd="0" parTransId="{5467C369-8510-4324-AD6C-8FBF5804F796}" sibTransId="{47959A0C-7526-4E8E-AFC2-9485F843C3DE}"/>
    <dgm:cxn modelId="{CE94E96F-104C-4836-A141-4CC94CCFBA0A}" type="presOf" srcId="{411D29B8-C467-417F-9A14-B029E4F3DD9A}" destId="{EED1CFA8-781D-40DE-AFD9-C2F2E887F71F}" srcOrd="0" destOrd="0" presId="urn:microsoft.com/office/officeart/2005/8/layout/pyramid2"/>
    <dgm:cxn modelId="{43A3D99B-AE14-4678-9B87-948C8169D44D}" type="presOf" srcId="{C12C8CF9-926B-4274-9D85-F58D0A4AE818}" destId="{74F54E21-F6D3-4493-AAB2-960604553AAF}" srcOrd="0" destOrd="0" presId="urn:microsoft.com/office/officeart/2005/8/layout/pyramid2"/>
    <dgm:cxn modelId="{71E17A02-51AF-47BB-A76C-8D6D092C1D80}" type="presOf" srcId="{B51EB10C-3B35-462A-A85E-CDF6A3A28891}" destId="{52F358C0-9C91-422E-918A-D81A57606776}" srcOrd="0" destOrd="0" presId="urn:microsoft.com/office/officeart/2005/8/layout/pyramid2"/>
    <dgm:cxn modelId="{1737D6E9-8BF2-4575-9B49-82A3549C61CF}" type="presOf" srcId="{D3DF7EB3-D736-4BBA-8EEA-DE090DB8A03C}" destId="{E9FFE806-727C-452F-9C28-DA08C885AC91}" srcOrd="0" destOrd="0" presId="urn:microsoft.com/office/officeart/2005/8/layout/pyramid2"/>
    <dgm:cxn modelId="{06AB7888-79EC-4FC8-8439-7BD0ACA27CE5}" type="presOf" srcId="{EF6DD2F8-01B8-45CB-A076-E2ACAE59D169}" destId="{7A597418-84B2-4B52-9600-62695236D602}" srcOrd="0" destOrd="0" presId="urn:microsoft.com/office/officeart/2005/8/layout/pyramid2"/>
    <dgm:cxn modelId="{E7F11D12-3CA7-41FA-8021-1D9E11AC4542}" srcId="{411D29B8-C467-417F-9A14-B029E4F3DD9A}" destId="{AEB793C3-AAF4-4D95-A2FA-1E9FFF3B6C30}" srcOrd="1" destOrd="0" parTransId="{57732225-474F-439E-B437-3AE95995E5E1}" sibTransId="{3B1391F5-5BEE-4913-80DF-AB287A6FAF5F}"/>
    <dgm:cxn modelId="{3F06B1FF-6066-495E-88D2-F650C8CE7E66}" srcId="{411D29B8-C467-417F-9A14-B029E4F3DD9A}" destId="{D3DF7EB3-D736-4BBA-8EEA-DE090DB8A03C}" srcOrd="3" destOrd="0" parTransId="{7DA33FDB-C793-4D2E-9ACE-71BD435EFAD2}" sibTransId="{5B20C885-FE13-4851-9288-3F33C1A37860}"/>
    <dgm:cxn modelId="{2852E2D4-0A50-4D33-9033-8BFA2ADA2745}" type="presOf" srcId="{AEB793C3-AAF4-4D95-A2FA-1E9FFF3B6C30}" destId="{B316A291-56DB-4D5D-976F-825276B69AB8}" srcOrd="0" destOrd="0" presId="urn:microsoft.com/office/officeart/2005/8/layout/pyramid2"/>
    <dgm:cxn modelId="{984B2242-7238-43AA-9E79-FA4C5ADA2182}" type="presOf" srcId="{5759BBD8-426A-4A03-B4D0-F343AEAADCCC}" destId="{5AACDA28-6078-47E7-8782-52DF256294A2}" srcOrd="0" destOrd="0" presId="urn:microsoft.com/office/officeart/2005/8/layout/pyramid2"/>
    <dgm:cxn modelId="{0C6EF6B3-6A9A-4E6B-B91D-BFDF2A46EBA2}" srcId="{411D29B8-C467-417F-9A14-B029E4F3DD9A}" destId="{B51EB10C-3B35-462A-A85E-CDF6A3A28891}" srcOrd="8" destOrd="0" parTransId="{303A34D5-0CA2-4D20-AD42-DA8AC9D5A52A}" sibTransId="{240FD930-9BE9-4158-A3D0-1D0EB01FB2E8}"/>
    <dgm:cxn modelId="{B903A063-7E15-4A6D-9AE0-E91B9A07C2F7}" type="presOf" srcId="{D9842D94-0E88-45D6-B842-A201F885AC7F}" destId="{5D0C1F11-0DAE-49EF-8297-4AF3CA205B8C}" srcOrd="0" destOrd="0" presId="urn:microsoft.com/office/officeart/2005/8/layout/pyramid2"/>
    <dgm:cxn modelId="{BDD80B66-7162-4882-9341-EA9416C8FDDA}" srcId="{411D29B8-C467-417F-9A14-B029E4F3DD9A}" destId="{C12C8CF9-926B-4274-9D85-F58D0A4AE818}" srcOrd="5" destOrd="0" parTransId="{AF6E3DB0-5EC4-489A-BE92-72204276C63E}" sibTransId="{E93BE33C-37E3-4486-886C-51907AA248B0}"/>
    <dgm:cxn modelId="{E8DA325B-EE1E-423F-939A-3841CFA07D6E}" srcId="{411D29B8-C467-417F-9A14-B029E4F3DD9A}" destId="{5759BBD8-426A-4A03-B4D0-F343AEAADCCC}" srcOrd="4" destOrd="0" parTransId="{4B1C3789-67C4-45BE-BD96-4A5F10485E8D}" sibTransId="{FBF4A17C-64F6-488B-B911-D93ADC99FD10}"/>
    <dgm:cxn modelId="{59E54EFA-BCAE-4DF7-B583-59C6186A14B3}" srcId="{411D29B8-C467-417F-9A14-B029E4F3DD9A}" destId="{EF6DD2F8-01B8-45CB-A076-E2ACAE59D169}" srcOrd="2" destOrd="0" parTransId="{F5FAC435-D8FD-43F3-B20E-722BEA523815}" sibTransId="{4BACE29A-505F-4288-AD99-EA2D2E245C17}"/>
    <dgm:cxn modelId="{CFBAF110-34B9-4D2E-8837-94D3FF5B62EA}" type="presOf" srcId="{7DFF28A5-547C-4D2B-A324-D261E5444E60}" destId="{C979C5C3-56F6-4CC5-8A4F-887636757F0F}" srcOrd="0" destOrd="0" presId="urn:microsoft.com/office/officeart/2005/8/layout/pyramid2"/>
    <dgm:cxn modelId="{3B86CF76-02EE-46BF-9972-AACA7DA7DF45}" type="presParOf" srcId="{EED1CFA8-781D-40DE-AFD9-C2F2E887F71F}" destId="{944ED056-2E20-4630-BABD-2A0EDBB05399}" srcOrd="0" destOrd="0" presId="urn:microsoft.com/office/officeart/2005/8/layout/pyramid2"/>
    <dgm:cxn modelId="{FA7B009E-BC39-43E9-AB3C-3C46970E2CAC}" type="presParOf" srcId="{EED1CFA8-781D-40DE-AFD9-C2F2E887F71F}" destId="{E16D3F9A-A8F0-4BB1-810C-FCE8D6C5B83A}" srcOrd="1" destOrd="0" presId="urn:microsoft.com/office/officeart/2005/8/layout/pyramid2"/>
    <dgm:cxn modelId="{8F25A42E-2FD7-4CEB-9BD5-2155E993FFBE}" type="presParOf" srcId="{E16D3F9A-A8F0-4BB1-810C-FCE8D6C5B83A}" destId="{33BB8033-7297-40AD-9912-1FC671966BD2}" srcOrd="0" destOrd="0" presId="urn:microsoft.com/office/officeart/2005/8/layout/pyramid2"/>
    <dgm:cxn modelId="{8DE10CE5-E4AA-4133-BF41-0BF93D0D01B1}" type="presParOf" srcId="{E16D3F9A-A8F0-4BB1-810C-FCE8D6C5B83A}" destId="{B2AD1441-220C-4F03-8F34-82EB41F970F0}" srcOrd="1" destOrd="0" presId="urn:microsoft.com/office/officeart/2005/8/layout/pyramid2"/>
    <dgm:cxn modelId="{6ED5E24E-0B92-4708-901E-050D3815D43D}" type="presParOf" srcId="{E16D3F9A-A8F0-4BB1-810C-FCE8D6C5B83A}" destId="{B316A291-56DB-4D5D-976F-825276B69AB8}" srcOrd="2" destOrd="0" presId="urn:microsoft.com/office/officeart/2005/8/layout/pyramid2"/>
    <dgm:cxn modelId="{9523B67D-D3EC-435B-923A-FDD99F1FF62F}" type="presParOf" srcId="{E16D3F9A-A8F0-4BB1-810C-FCE8D6C5B83A}" destId="{461CA7FF-D0FF-4F80-AD84-4D32566218B3}" srcOrd="3" destOrd="0" presId="urn:microsoft.com/office/officeart/2005/8/layout/pyramid2"/>
    <dgm:cxn modelId="{BE1A572B-9111-45BF-9731-FD0FE29C38ED}" type="presParOf" srcId="{E16D3F9A-A8F0-4BB1-810C-FCE8D6C5B83A}" destId="{7A597418-84B2-4B52-9600-62695236D602}" srcOrd="4" destOrd="0" presId="urn:microsoft.com/office/officeart/2005/8/layout/pyramid2"/>
    <dgm:cxn modelId="{FCEE8150-8A1D-4EF7-A0FA-D97B9EC4C521}" type="presParOf" srcId="{E16D3F9A-A8F0-4BB1-810C-FCE8D6C5B83A}" destId="{63057FE8-33ED-4057-9E88-94F1D04C287F}" srcOrd="5" destOrd="0" presId="urn:microsoft.com/office/officeart/2005/8/layout/pyramid2"/>
    <dgm:cxn modelId="{42F18EEC-908B-426E-84BC-F73A5E2ABF26}" type="presParOf" srcId="{E16D3F9A-A8F0-4BB1-810C-FCE8D6C5B83A}" destId="{E9FFE806-727C-452F-9C28-DA08C885AC91}" srcOrd="6" destOrd="0" presId="urn:microsoft.com/office/officeart/2005/8/layout/pyramid2"/>
    <dgm:cxn modelId="{90C0ED54-FB1D-49A9-BA8B-DC61F1A73E21}" type="presParOf" srcId="{E16D3F9A-A8F0-4BB1-810C-FCE8D6C5B83A}" destId="{3258A474-0030-49B6-B569-EFDA5028F2AF}" srcOrd="7" destOrd="0" presId="urn:microsoft.com/office/officeart/2005/8/layout/pyramid2"/>
    <dgm:cxn modelId="{B003C402-664E-4127-A8B0-0BD63BA53989}" type="presParOf" srcId="{E16D3F9A-A8F0-4BB1-810C-FCE8D6C5B83A}" destId="{5AACDA28-6078-47E7-8782-52DF256294A2}" srcOrd="8" destOrd="0" presId="urn:microsoft.com/office/officeart/2005/8/layout/pyramid2"/>
    <dgm:cxn modelId="{2FB281C3-8D0F-47CF-9CCF-542510154398}" type="presParOf" srcId="{E16D3F9A-A8F0-4BB1-810C-FCE8D6C5B83A}" destId="{84C158EE-A5AD-4635-B8E2-F2E1308E55ED}" srcOrd="9" destOrd="0" presId="urn:microsoft.com/office/officeart/2005/8/layout/pyramid2"/>
    <dgm:cxn modelId="{BC4BD37D-074D-4D29-9B88-7AEC9157B012}" type="presParOf" srcId="{E16D3F9A-A8F0-4BB1-810C-FCE8D6C5B83A}" destId="{74F54E21-F6D3-4493-AAB2-960604553AAF}" srcOrd="10" destOrd="0" presId="urn:microsoft.com/office/officeart/2005/8/layout/pyramid2"/>
    <dgm:cxn modelId="{93A1A604-DE02-463A-9133-9D5A5E77A2A0}" type="presParOf" srcId="{E16D3F9A-A8F0-4BB1-810C-FCE8D6C5B83A}" destId="{615761BA-D39D-4132-8512-C70ED2955D45}" srcOrd="11" destOrd="0" presId="urn:microsoft.com/office/officeart/2005/8/layout/pyramid2"/>
    <dgm:cxn modelId="{5CA61378-1DEE-4D9D-9483-E04E18736D68}" type="presParOf" srcId="{E16D3F9A-A8F0-4BB1-810C-FCE8D6C5B83A}" destId="{C979C5C3-56F6-4CC5-8A4F-887636757F0F}" srcOrd="12" destOrd="0" presId="urn:microsoft.com/office/officeart/2005/8/layout/pyramid2"/>
    <dgm:cxn modelId="{C3C90733-A6FF-4A64-9F2B-7FB673BD2743}" type="presParOf" srcId="{E16D3F9A-A8F0-4BB1-810C-FCE8D6C5B83A}" destId="{BBA1A430-55A5-4479-BD70-822912BC5C46}" srcOrd="13" destOrd="0" presId="urn:microsoft.com/office/officeart/2005/8/layout/pyramid2"/>
    <dgm:cxn modelId="{AD090CA4-0EF4-4FBD-B316-259B6B5391E3}" type="presParOf" srcId="{E16D3F9A-A8F0-4BB1-810C-FCE8D6C5B83A}" destId="{5D0C1F11-0DAE-49EF-8297-4AF3CA205B8C}" srcOrd="14" destOrd="0" presId="urn:microsoft.com/office/officeart/2005/8/layout/pyramid2"/>
    <dgm:cxn modelId="{5B068724-E45B-41DC-8D6F-036949FD0128}" type="presParOf" srcId="{E16D3F9A-A8F0-4BB1-810C-FCE8D6C5B83A}" destId="{8A863C84-3052-47B6-BF86-158FAA7590B1}" srcOrd="15" destOrd="0" presId="urn:microsoft.com/office/officeart/2005/8/layout/pyramid2"/>
    <dgm:cxn modelId="{C018313A-D756-420D-A976-3F5063364283}" type="presParOf" srcId="{E16D3F9A-A8F0-4BB1-810C-FCE8D6C5B83A}" destId="{52F358C0-9C91-422E-918A-D81A57606776}" srcOrd="16" destOrd="0" presId="urn:microsoft.com/office/officeart/2005/8/layout/pyramid2"/>
    <dgm:cxn modelId="{FAFBC227-ACB2-4921-BA9E-675E8251E53B}" type="presParOf" srcId="{E16D3F9A-A8F0-4BB1-810C-FCE8D6C5B83A}" destId="{47E18384-DC92-4133-9EB0-3ABBC6DA56F2}" srcOrd="17" destOrd="0" presId="urn:microsoft.com/office/officeart/2005/8/layout/pyramid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3651A4AA-94DC-4939-BC7D-E537E64E5AB4}" type="doc">
      <dgm:prSet loTypeId="urn:microsoft.com/office/officeart/2005/8/layout/cycle2" loCatId="cycle" qsTypeId="urn:microsoft.com/office/officeart/2005/8/quickstyle/simple3" qsCatId="simple" csTypeId="urn:microsoft.com/office/officeart/2005/8/colors/accent1_2" csCatId="accent1"/>
      <dgm:spPr/>
      <dgm:t>
        <a:bodyPr/>
        <a:lstStyle/>
        <a:p>
          <a:pPr rtl="1"/>
          <a:endParaRPr lang="ar-EG"/>
        </a:p>
      </dgm:t>
    </dgm:pt>
    <dgm:pt modelId="{6F543062-C90E-4E96-B032-780B6F1C7139}">
      <dgm:prSet/>
      <dgm:spPr/>
      <dgm:t>
        <a:bodyPr/>
        <a:lstStyle/>
        <a:p>
          <a:pPr rtl="1"/>
          <a:r>
            <a:rPr lang="ar-EG" b="1" smtClean="0"/>
            <a:t>السلامة</a:t>
          </a:r>
          <a:endParaRPr lang="ar-EG"/>
        </a:p>
      </dgm:t>
    </dgm:pt>
    <dgm:pt modelId="{BEF5616F-6649-486C-BB4F-C2E52F1B1600}" type="parTrans" cxnId="{3CC6C80B-5CA5-4A36-856B-331C761E50A1}">
      <dgm:prSet/>
      <dgm:spPr/>
      <dgm:t>
        <a:bodyPr/>
        <a:lstStyle/>
        <a:p>
          <a:pPr rtl="1"/>
          <a:endParaRPr lang="ar-EG"/>
        </a:p>
      </dgm:t>
    </dgm:pt>
    <dgm:pt modelId="{09EA477E-38A8-4A93-B36E-F93E97413EC7}" type="sibTrans" cxnId="{3CC6C80B-5CA5-4A36-856B-331C761E50A1}">
      <dgm:prSet/>
      <dgm:spPr/>
      <dgm:t>
        <a:bodyPr/>
        <a:lstStyle/>
        <a:p>
          <a:pPr rtl="1"/>
          <a:endParaRPr lang="ar-EG"/>
        </a:p>
      </dgm:t>
    </dgm:pt>
    <dgm:pt modelId="{2B987816-9189-4760-861D-E5868ACC3F0B}">
      <dgm:prSet/>
      <dgm:spPr/>
      <dgm:t>
        <a:bodyPr/>
        <a:lstStyle/>
        <a:p>
          <a:pPr rtl="1"/>
          <a:r>
            <a:rPr lang="ar-EG" b="1" smtClean="0"/>
            <a:t>سرية المعلومات</a:t>
          </a:r>
          <a:endParaRPr lang="ar-EG"/>
        </a:p>
      </dgm:t>
    </dgm:pt>
    <dgm:pt modelId="{1F679EE6-7E9E-41E4-BCE2-C894AF3AEA40}" type="parTrans" cxnId="{FB3C3276-DB56-4164-B38E-A0E96740DFF2}">
      <dgm:prSet/>
      <dgm:spPr/>
      <dgm:t>
        <a:bodyPr/>
        <a:lstStyle/>
        <a:p>
          <a:pPr rtl="1"/>
          <a:endParaRPr lang="ar-EG"/>
        </a:p>
      </dgm:t>
    </dgm:pt>
    <dgm:pt modelId="{39664976-2BE3-4B3A-A3ED-81BDD140DD29}" type="sibTrans" cxnId="{FB3C3276-DB56-4164-B38E-A0E96740DFF2}">
      <dgm:prSet/>
      <dgm:spPr/>
      <dgm:t>
        <a:bodyPr/>
        <a:lstStyle/>
        <a:p>
          <a:pPr rtl="1"/>
          <a:endParaRPr lang="ar-EG"/>
        </a:p>
      </dgm:t>
    </dgm:pt>
    <dgm:pt modelId="{7E44A1E5-67A3-44C4-8139-CD948E4F39D5}">
      <dgm:prSet/>
      <dgm:spPr/>
      <dgm:t>
        <a:bodyPr/>
        <a:lstStyle/>
        <a:p>
          <a:pPr rtl="1"/>
          <a:r>
            <a:rPr lang="ar-EG" b="1" smtClean="0"/>
            <a:t>الموافقة</a:t>
          </a:r>
          <a:endParaRPr lang="ar-EG"/>
        </a:p>
      </dgm:t>
    </dgm:pt>
    <dgm:pt modelId="{55CFD84A-2054-4014-9E79-D0090BEAD798}" type="parTrans" cxnId="{4F64EC62-9074-4D7B-80F3-98BF43C7DA17}">
      <dgm:prSet/>
      <dgm:spPr/>
      <dgm:t>
        <a:bodyPr/>
        <a:lstStyle/>
        <a:p>
          <a:pPr rtl="1"/>
          <a:endParaRPr lang="ar-EG"/>
        </a:p>
      </dgm:t>
    </dgm:pt>
    <dgm:pt modelId="{7BE7DD5C-CEE2-4CC4-86C3-EE6F0AFBF3EC}" type="sibTrans" cxnId="{4F64EC62-9074-4D7B-80F3-98BF43C7DA17}">
      <dgm:prSet/>
      <dgm:spPr/>
      <dgm:t>
        <a:bodyPr/>
        <a:lstStyle/>
        <a:p>
          <a:pPr rtl="1"/>
          <a:endParaRPr lang="ar-EG"/>
        </a:p>
      </dgm:t>
    </dgm:pt>
    <dgm:pt modelId="{2CC8E7C1-3C51-49B9-96D3-F1BEDBBF8F76}">
      <dgm:prSet/>
      <dgm:spPr/>
      <dgm:t>
        <a:bodyPr/>
        <a:lstStyle/>
        <a:p>
          <a:pPr rtl="1"/>
          <a:r>
            <a:rPr lang="ar-EG" b="1" smtClean="0"/>
            <a:t>الانسحاب</a:t>
          </a:r>
          <a:endParaRPr lang="ar-EG"/>
        </a:p>
      </dgm:t>
    </dgm:pt>
    <dgm:pt modelId="{5F98866D-9753-4865-ABB6-9A864D82342E}" type="parTrans" cxnId="{6E19F708-BAF4-4D82-A661-826C67BCDF2E}">
      <dgm:prSet/>
      <dgm:spPr/>
      <dgm:t>
        <a:bodyPr/>
        <a:lstStyle/>
        <a:p>
          <a:pPr rtl="1"/>
          <a:endParaRPr lang="ar-EG"/>
        </a:p>
      </dgm:t>
    </dgm:pt>
    <dgm:pt modelId="{7AB1E511-956F-4EE0-B786-2C5B6C913A0C}" type="sibTrans" cxnId="{6E19F708-BAF4-4D82-A661-826C67BCDF2E}">
      <dgm:prSet/>
      <dgm:spPr/>
      <dgm:t>
        <a:bodyPr/>
        <a:lstStyle/>
        <a:p>
          <a:pPr rtl="1"/>
          <a:endParaRPr lang="ar-EG"/>
        </a:p>
      </dgm:t>
    </dgm:pt>
    <dgm:pt modelId="{AB0FFA72-F6E4-4BEE-AE98-3DD282731089}">
      <dgm:prSet/>
      <dgm:spPr/>
      <dgm:t>
        <a:bodyPr/>
        <a:lstStyle/>
        <a:p>
          <a:pPr rtl="1"/>
          <a:r>
            <a:rPr lang="ar-EG" b="1" smtClean="0"/>
            <a:t>التسجيل الرقمي</a:t>
          </a:r>
          <a:endParaRPr lang="ar-EG"/>
        </a:p>
      </dgm:t>
    </dgm:pt>
    <dgm:pt modelId="{EA24EDC3-0D0C-4A16-91C2-11D71A8F1BD6}" type="parTrans" cxnId="{0BFF0EC0-6617-4EE9-9F85-65A56BEF2A17}">
      <dgm:prSet/>
      <dgm:spPr/>
      <dgm:t>
        <a:bodyPr/>
        <a:lstStyle/>
        <a:p>
          <a:pPr rtl="1"/>
          <a:endParaRPr lang="ar-EG"/>
        </a:p>
      </dgm:t>
    </dgm:pt>
    <dgm:pt modelId="{90094CCE-4DEB-4E9F-8B39-5B37A2E97995}" type="sibTrans" cxnId="{0BFF0EC0-6617-4EE9-9F85-65A56BEF2A17}">
      <dgm:prSet/>
      <dgm:spPr/>
      <dgm:t>
        <a:bodyPr/>
        <a:lstStyle/>
        <a:p>
          <a:pPr rtl="1"/>
          <a:endParaRPr lang="ar-EG"/>
        </a:p>
      </dgm:t>
    </dgm:pt>
    <dgm:pt modelId="{DF6E2566-02DC-4ECC-A09B-CAC35A264C10}">
      <dgm:prSet/>
      <dgm:spPr/>
      <dgm:t>
        <a:bodyPr/>
        <a:lstStyle/>
        <a:p>
          <a:pPr rtl="1"/>
          <a:r>
            <a:rPr lang="ar-EG" b="1" smtClean="0"/>
            <a:t>التغذية المرجعية</a:t>
          </a:r>
          <a:endParaRPr lang="ar-EG"/>
        </a:p>
      </dgm:t>
    </dgm:pt>
    <dgm:pt modelId="{ECB47EB6-DEA7-4F98-B7F3-234B2F8AC6C8}" type="parTrans" cxnId="{94D6ECA5-16F2-450B-A9AF-976BE38227E2}">
      <dgm:prSet/>
      <dgm:spPr/>
      <dgm:t>
        <a:bodyPr/>
        <a:lstStyle/>
        <a:p>
          <a:pPr rtl="1"/>
          <a:endParaRPr lang="ar-EG"/>
        </a:p>
      </dgm:t>
    </dgm:pt>
    <dgm:pt modelId="{6D686B60-B1B3-4FC8-B5AB-1E04FC913BE9}" type="sibTrans" cxnId="{94D6ECA5-16F2-450B-A9AF-976BE38227E2}">
      <dgm:prSet/>
      <dgm:spPr/>
      <dgm:t>
        <a:bodyPr/>
        <a:lstStyle/>
        <a:p>
          <a:pPr rtl="1"/>
          <a:endParaRPr lang="ar-EG"/>
        </a:p>
      </dgm:t>
    </dgm:pt>
    <dgm:pt modelId="{B4405B0F-8F0A-473A-ABF9-D1023A6B6A47}">
      <dgm:prSet/>
      <dgm:spPr/>
      <dgm:t>
        <a:bodyPr/>
        <a:lstStyle/>
        <a:p>
          <a:pPr rtl="1"/>
          <a:r>
            <a:rPr lang="ar-EG" b="1" smtClean="0"/>
            <a:t>مراعاة شعور الآخرين</a:t>
          </a:r>
          <a:endParaRPr lang="ar-EG"/>
        </a:p>
      </dgm:t>
    </dgm:pt>
    <dgm:pt modelId="{CF4D729B-230D-440C-BAF2-3C11C45DE0D0}" type="parTrans" cxnId="{CDBCB350-5EB5-4C87-BD96-958AF6B92B5E}">
      <dgm:prSet/>
      <dgm:spPr/>
      <dgm:t>
        <a:bodyPr/>
        <a:lstStyle/>
        <a:p>
          <a:pPr rtl="1"/>
          <a:endParaRPr lang="ar-EG"/>
        </a:p>
      </dgm:t>
    </dgm:pt>
    <dgm:pt modelId="{FA25C923-5B6D-4931-A0D1-61BFC009554B}" type="sibTrans" cxnId="{CDBCB350-5EB5-4C87-BD96-958AF6B92B5E}">
      <dgm:prSet/>
      <dgm:spPr/>
      <dgm:t>
        <a:bodyPr/>
        <a:lstStyle/>
        <a:p>
          <a:pPr rtl="1"/>
          <a:endParaRPr lang="ar-EG"/>
        </a:p>
      </dgm:t>
    </dgm:pt>
    <dgm:pt modelId="{270892EA-755C-4113-9EA0-96DAE1DA1E86}">
      <dgm:prSet/>
      <dgm:spPr/>
      <dgm:t>
        <a:bodyPr/>
        <a:lstStyle/>
        <a:p>
          <a:pPr rtl="1"/>
          <a:r>
            <a:rPr lang="ar-EG" b="1" smtClean="0"/>
            <a:t>عدم استغلال المواقف</a:t>
          </a:r>
          <a:endParaRPr lang="ar-EG"/>
        </a:p>
      </dgm:t>
    </dgm:pt>
    <dgm:pt modelId="{867F3AB7-0C8C-4EB7-A890-66B7B6CD945A}" type="parTrans" cxnId="{D123B3BE-0E7D-466F-9B36-F890E5B36321}">
      <dgm:prSet/>
      <dgm:spPr/>
      <dgm:t>
        <a:bodyPr/>
        <a:lstStyle/>
        <a:p>
          <a:pPr rtl="1"/>
          <a:endParaRPr lang="ar-EG"/>
        </a:p>
      </dgm:t>
    </dgm:pt>
    <dgm:pt modelId="{93523397-5598-47CD-BCFF-D0F95E3E5677}" type="sibTrans" cxnId="{D123B3BE-0E7D-466F-9B36-F890E5B36321}">
      <dgm:prSet/>
      <dgm:spPr/>
      <dgm:t>
        <a:bodyPr/>
        <a:lstStyle/>
        <a:p>
          <a:pPr rtl="1"/>
          <a:endParaRPr lang="ar-EG"/>
        </a:p>
      </dgm:t>
    </dgm:pt>
    <dgm:pt modelId="{92446E03-2D71-4E4D-8675-D5CD01A7C282}">
      <dgm:prSet/>
      <dgm:spPr/>
      <dgm:t>
        <a:bodyPr/>
        <a:lstStyle/>
        <a:p>
          <a:pPr rtl="1"/>
          <a:r>
            <a:rPr lang="ar-EG" b="1" smtClean="0"/>
            <a:t>استفادة المستهدفين من البحث</a:t>
          </a:r>
          <a:endParaRPr lang="ar-EG"/>
        </a:p>
      </dgm:t>
    </dgm:pt>
    <dgm:pt modelId="{3BDD0C4A-F0EA-4DA5-AB74-9A634E9A7FFC}" type="parTrans" cxnId="{29C9057F-CFA6-42BF-A8B0-4BE0278AE482}">
      <dgm:prSet/>
      <dgm:spPr/>
      <dgm:t>
        <a:bodyPr/>
        <a:lstStyle/>
        <a:p>
          <a:pPr rtl="1"/>
          <a:endParaRPr lang="ar-EG"/>
        </a:p>
      </dgm:t>
    </dgm:pt>
    <dgm:pt modelId="{41C5141A-70F6-4FAB-A6AD-14AD4015D823}" type="sibTrans" cxnId="{29C9057F-CFA6-42BF-A8B0-4BE0278AE482}">
      <dgm:prSet/>
      <dgm:spPr/>
      <dgm:t>
        <a:bodyPr/>
        <a:lstStyle/>
        <a:p>
          <a:pPr rtl="1"/>
          <a:endParaRPr lang="ar-EG"/>
        </a:p>
      </dgm:t>
    </dgm:pt>
    <dgm:pt modelId="{95614388-B2CF-470C-BFA7-4C38EB3723D6}">
      <dgm:prSet/>
      <dgm:spPr/>
      <dgm:t>
        <a:bodyPr/>
        <a:lstStyle/>
        <a:p>
          <a:pPr rtl="1"/>
          <a:r>
            <a:rPr lang="ar-EG" b="1" smtClean="0"/>
            <a:t>الحفاظ علي البيئة</a:t>
          </a:r>
          <a:endParaRPr lang="ar-EG"/>
        </a:p>
      </dgm:t>
    </dgm:pt>
    <dgm:pt modelId="{B80ADAB6-ED1C-454C-AFB9-FA1B0F7F9A14}" type="parTrans" cxnId="{5EB18203-1C0E-4264-BA60-9B5DDD0206E1}">
      <dgm:prSet/>
      <dgm:spPr/>
      <dgm:t>
        <a:bodyPr/>
        <a:lstStyle/>
        <a:p>
          <a:pPr rtl="1"/>
          <a:endParaRPr lang="ar-EG"/>
        </a:p>
      </dgm:t>
    </dgm:pt>
    <dgm:pt modelId="{5720EC42-FC33-47F7-AC62-F5F205F5A352}" type="sibTrans" cxnId="{5EB18203-1C0E-4264-BA60-9B5DDD0206E1}">
      <dgm:prSet/>
      <dgm:spPr/>
      <dgm:t>
        <a:bodyPr/>
        <a:lstStyle/>
        <a:p>
          <a:pPr rtl="1"/>
          <a:endParaRPr lang="ar-EG"/>
        </a:p>
      </dgm:t>
    </dgm:pt>
    <dgm:pt modelId="{83CE0506-700F-497D-89C4-F03E500B9F62}" type="pres">
      <dgm:prSet presAssocID="{3651A4AA-94DC-4939-BC7D-E537E64E5AB4}" presName="cycle" presStyleCnt="0">
        <dgm:presLayoutVars>
          <dgm:dir/>
          <dgm:resizeHandles val="exact"/>
        </dgm:presLayoutVars>
      </dgm:prSet>
      <dgm:spPr/>
    </dgm:pt>
    <dgm:pt modelId="{22561A25-1CA9-418E-9A94-0FF1F8502233}" type="pres">
      <dgm:prSet presAssocID="{6F543062-C90E-4E96-B032-780B6F1C7139}" presName="node" presStyleLbl="node1" presStyleIdx="0" presStyleCnt="10">
        <dgm:presLayoutVars>
          <dgm:bulletEnabled val="1"/>
        </dgm:presLayoutVars>
      </dgm:prSet>
      <dgm:spPr/>
    </dgm:pt>
    <dgm:pt modelId="{0D7360C7-2595-4885-A89F-097E5C044CAC}" type="pres">
      <dgm:prSet presAssocID="{09EA477E-38A8-4A93-B36E-F93E97413EC7}" presName="sibTrans" presStyleLbl="sibTrans2D1" presStyleIdx="0" presStyleCnt="10"/>
      <dgm:spPr/>
    </dgm:pt>
    <dgm:pt modelId="{155E5BF3-7F79-43F0-8A45-C06B2D48AA26}" type="pres">
      <dgm:prSet presAssocID="{09EA477E-38A8-4A93-B36E-F93E97413EC7}" presName="connectorText" presStyleLbl="sibTrans2D1" presStyleIdx="0" presStyleCnt="10"/>
      <dgm:spPr/>
    </dgm:pt>
    <dgm:pt modelId="{CE1C1C70-0B1A-4225-BBAB-26A429605701}" type="pres">
      <dgm:prSet presAssocID="{2B987816-9189-4760-861D-E5868ACC3F0B}" presName="node" presStyleLbl="node1" presStyleIdx="1" presStyleCnt="10">
        <dgm:presLayoutVars>
          <dgm:bulletEnabled val="1"/>
        </dgm:presLayoutVars>
      </dgm:prSet>
      <dgm:spPr/>
    </dgm:pt>
    <dgm:pt modelId="{9B39847E-C3A5-40CE-8DDB-B868C717275F}" type="pres">
      <dgm:prSet presAssocID="{39664976-2BE3-4B3A-A3ED-81BDD140DD29}" presName="sibTrans" presStyleLbl="sibTrans2D1" presStyleIdx="1" presStyleCnt="10"/>
      <dgm:spPr/>
    </dgm:pt>
    <dgm:pt modelId="{0A92BEAC-4B9B-4505-9B76-3D390A468994}" type="pres">
      <dgm:prSet presAssocID="{39664976-2BE3-4B3A-A3ED-81BDD140DD29}" presName="connectorText" presStyleLbl="sibTrans2D1" presStyleIdx="1" presStyleCnt="10"/>
      <dgm:spPr/>
    </dgm:pt>
    <dgm:pt modelId="{80FA8136-7772-4929-9AAF-682B4A5FBC2D}" type="pres">
      <dgm:prSet presAssocID="{7E44A1E5-67A3-44C4-8139-CD948E4F39D5}" presName="node" presStyleLbl="node1" presStyleIdx="2" presStyleCnt="10">
        <dgm:presLayoutVars>
          <dgm:bulletEnabled val="1"/>
        </dgm:presLayoutVars>
      </dgm:prSet>
      <dgm:spPr/>
    </dgm:pt>
    <dgm:pt modelId="{F7483E4D-3FD1-4798-9B19-5E4BA68FB12E}" type="pres">
      <dgm:prSet presAssocID="{7BE7DD5C-CEE2-4CC4-86C3-EE6F0AFBF3EC}" presName="sibTrans" presStyleLbl="sibTrans2D1" presStyleIdx="2" presStyleCnt="10"/>
      <dgm:spPr/>
    </dgm:pt>
    <dgm:pt modelId="{B78ACBDD-5626-47C8-A5E5-F31DCF3BEF2C}" type="pres">
      <dgm:prSet presAssocID="{7BE7DD5C-CEE2-4CC4-86C3-EE6F0AFBF3EC}" presName="connectorText" presStyleLbl="sibTrans2D1" presStyleIdx="2" presStyleCnt="10"/>
      <dgm:spPr/>
    </dgm:pt>
    <dgm:pt modelId="{C6EDF8F4-703C-4D2D-AE46-F68E0681351F}" type="pres">
      <dgm:prSet presAssocID="{2CC8E7C1-3C51-49B9-96D3-F1BEDBBF8F76}" presName="node" presStyleLbl="node1" presStyleIdx="3" presStyleCnt="10">
        <dgm:presLayoutVars>
          <dgm:bulletEnabled val="1"/>
        </dgm:presLayoutVars>
      </dgm:prSet>
      <dgm:spPr/>
    </dgm:pt>
    <dgm:pt modelId="{5DF0C66C-EDF9-467A-AB1C-07BB5E3928CB}" type="pres">
      <dgm:prSet presAssocID="{7AB1E511-956F-4EE0-B786-2C5B6C913A0C}" presName="sibTrans" presStyleLbl="sibTrans2D1" presStyleIdx="3" presStyleCnt="10"/>
      <dgm:spPr/>
    </dgm:pt>
    <dgm:pt modelId="{E282506D-5A9C-49C4-98A0-17FA23B5C0AD}" type="pres">
      <dgm:prSet presAssocID="{7AB1E511-956F-4EE0-B786-2C5B6C913A0C}" presName="connectorText" presStyleLbl="sibTrans2D1" presStyleIdx="3" presStyleCnt="10"/>
      <dgm:spPr/>
    </dgm:pt>
    <dgm:pt modelId="{926A7221-B028-4120-A488-9F282543879D}" type="pres">
      <dgm:prSet presAssocID="{AB0FFA72-F6E4-4BEE-AE98-3DD282731089}" presName="node" presStyleLbl="node1" presStyleIdx="4" presStyleCnt="10">
        <dgm:presLayoutVars>
          <dgm:bulletEnabled val="1"/>
        </dgm:presLayoutVars>
      </dgm:prSet>
      <dgm:spPr/>
    </dgm:pt>
    <dgm:pt modelId="{3AD0E7BF-418E-470A-A407-83CA76CCC8AC}" type="pres">
      <dgm:prSet presAssocID="{90094CCE-4DEB-4E9F-8B39-5B37A2E97995}" presName="sibTrans" presStyleLbl="sibTrans2D1" presStyleIdx="4" presStyleCnt="10"/>
      <dgm:spPr/>
    </dgm:pt>
    <dgm:pt modelId="{12711E22-A14A-436D-8636-CFBDB7226AD2}" type="pres">
      <dgm:prSet presAssocID="{90094CCE-4DEB-4E9F-8B39-5B37A2E97995}" presName="connectorText" presStyleLbl="sibTrans2D1" presStyleIdx="4" presStyleCnt="10"/>
      <dgm:spPr/>
    </dgm:pt>
    <dgm:pt modelId="{DB6CD6C6-0A3A-4A3D-A746-E607763D1154}" type="pres">
      <dgm:prSet presAssocID="{DF6E2566-02DC-4ECC-A09B-CAC35A264C10}" presName="node" presStyleLbl="node1" presStyleIdx="5" presStyleCnt="10">
        <dgm:presLayoutVars>
          <dgm:bulletEnabled val="1"/>
        </dgm:presLayoutVars>
      </dgm:prSet>
      <dgm:spPr/>
    </dgm:pt>
    <dgm:pt modelId="{CC447E77-7224-4A7D-8072-E0A67405DB0B}" type="pres">
      <dgm:prSet presAssocID="{6D686B60-B1B3-4FC8-B5AB-1E04FC913BE9}" presName="sibTrans" presStyleLbl="sibTrans2D1" presStyleIdx="5" presStyleCnt="10"/>
      <dgm:spPr/>
    </dgm:pt>
    <dgm:pt modelId="{1A0BD7C1-BCBA-4DCA-AE74-CF7BD215343B}" type="pres">
      <dgm:prSet presAssocID="{6D686B60-B1B3-4FC8-B5AB-1E04FC913BE9}" presName="connectorText" presStyleLbl="sibTrans2D1" presStyleIdx="5" presStyleCnt="10"/>
      <dgm:spPr/>
    </dgm:pt>
    <dgm:pt modelId="{D19F55D2-9E36-4C6C-8F6E-DF52BE56C43B}" type="pres">
      <dgm:prSet presAssocID="{B4405B0F-8F0A-473A-ABF9-D1023A6B6A47}" presName="node" presStyleLbl="node1" presStyleIdx="6" presStyleCnt="10">
        <dgm:presLayoutVars>
          <dgm:bulletEnabled val="1"/>
        </dgm:presLayoutVars>
      </dgm:prSet>
      <dgm:spPr/>
    </dgm:pt>
    <dgm:pt modelId="{29ADAE5C-DB78-467E-8B1C-E765030B67FE}" type="pres">
      <dgm:prSet presAssocID="{FA25C923-5B6D-4931-A0D1-61BFC009554B}" presName="sibTrans" presStyleLbl="sibTrans2D1" presStyleIdx="6" presStyleCnt="10"/>
      <dgm:spPr/>
    </dgm:pt>
    <dgm:pt modelId="{EF98475F-453C-4456-9194-AD997638F112}" type="pres">
      <dgm:prSet presAssocID="{FA25C923-5B6D-4931-A0D1-61BFC009554B}" presName="connectorText" presStyleLbl="sibTrans2D1" presStyleIdx="6" presStyleCnt="10"/>
      <dgm:spPr/>
    </dgm:pt>
    <dgm:pt modelId="{91927201-C752-4ED8-8BF4-1BB6F6D2A84A}" type="pres">
      <dgm:prSet presAssocID="{270892EA-755C-4113-9EA0-96DAE1DA1E86}" presName="node" presStyleLbl="node1" presStyleIdx="7" presStyleCnt="10">
        <dgm:presLayoutVars>
          <dgm:bulletEnabled val="1"/>
        </dgm:presLayoutVars>
      </dgm:prSet>
      <dgm:spPr/>
    </dgm:pt>
    <dgm:pt modelId="{5D8FCC6F-7DCF-4B1C-BFD9-55AC8BE28B07}" type="pres">
      <dgm:prSet presAssocID="{93523397-5598-47CD-BCFF-D0F95E3E5677}" presName="sibTrans" presStyleLbl="sibTrans2D1" presStyleIdx="7" presStyleCnt="10"/>
      <dgm:spPr/>
    </dgm:pt>
    <dgm:pt modelId="{913F0C77-89E1-4046-BE8F-7E8CA90AE3AB}" type="pres">
      <dgm:prSet presAssocID="{93523397-5598-47CD-BCFF-D0F95E3E5677}" presName="connectorText" presStyleLbl="sibTrans2D1" presStyleIdx="7" presStyleCnt="10"/>
      <dgm:spPr/>
    </dgm:pt>
    <dgm:pt modelId="{5B693789-C269-4A8F-A2F5-BFB6AA545599}" type="pres">
      <dgm:prSet presAssocID="{92446E03-2D71-4E4D-8675-D5CD01A7C282}" presName="node" presStyleLbl="node1" presStyleIdx="8" presStyleCnt="10">
        <dgm:presLayoutVars>
          <dgm:bulletEnabled val="1"/>
        </dgm:presLayoutVars>
      </dgm:prSet>
      <dgm:spPr/>
    </dgm:pt>
    <dgm:pt modelId="{A1DA6408-2D0C-4F26-9F51-639820F9EA97}" type="pres">
      <dgm:prSet presAssocID="{41C5141A-70F6-4FAB-A6AD-14AD4015D823}" presName="sibTrans" presStyleLbl="sibTrans2D1" presStyleIdx="8" presStyleCnt="10"/>
      <dgm:spPr/>
    </dgm:pt>
    <dgm:pt modelId="{E49D3DEA-CA16-402B-AA12-F992C6F770C2}" type="pres">
      <dgm:prSet presAssocID="{41C5141A-70F6-4FAB-A6AD-14AD4015D823}" presName="connectorText" presStyleLbl="sibTrans2D1" presStyleIdx="8" presStyleCnt="10"/>
      <dgm:spPr/>
    </dgm:pt>
    <dgm:pt modelId="{58E35330-2B96-4AA1-80FE-C3392D248FDD}" type="pres">
      <dgm:prSet presAssocID="{95614388-B2CF-470C-BFA7-4C38EB3723D6}" presName="node" presStyleLbl="node1" presStyleIdx="9" presStyleCnt="10">
        <dgm:presLayoutVars>
          <dgm:bulletEnabled val="1"/>
        </dgm:presLayoutVars>
      </dgm:prSet>
      <dgm:spPr/>
    </dgm:pt>
    <dgm:pt modelId="{4C796BE6-8CDD-4CE4-BC0C-14671AAE584A}" type="pres">
      <dgm:prSet presAssocID="{5720EC42-FC33-47F7-AC62-F5F205F5A352}" presName="sibTrans" presStyleLbl="sibTrans2D1" presStyleIdx="9" presStyleCnt="10"/>
      <dgm:spPr/>
    </dgm:pt>
    <dgm:pt modelId="{A8AA18AB-6789-4F27-8AB3-07F97AC2E994}" type="pres">
      <dgm:prSet presAssocID="{5720EC42-FC33-47F7-AC62-F5F205F5A352}" presName="connectorText" presStyleLbl="sibTrans2D1" presStyleIdx="9" presStyleCnt="10"/>
      <dgm:spPr/>
    </dgm:pt>
  </dgm:ptLst>
  <dgm:cxnLst>
    <dgm:cxn modelId="{794E1576-64B5-469F-AC82-837A9CC56E55}" type="presOf" srcId="{270892EA-755C-4113-9EA0-96DAE1DA1E86}" destId="{91927201-C752-4ED8-8BF4-1BB6F6D2A84A}" srcOrd="0" destOrd="0" presId="urn:microsoft.com/office/officeart/2005/8/layout/cycle2"/>
    <dgm:cxn modelId="{5E4CA75E-7C67-4097-A524-783FCA1998A7}" type="presOf" srcId="{6F543062-C90E-4E96-B032-780B6F1C7139}" destId="{22561A25-1CA9-418E-9A94-0FF1F8502233}" srcOrd="0" destOrd="0" presId="urn:microsoft.com/office/officeart/2005/8/layout/cycle2"/>
    <dgm:cxn modelId="{94D6ECA5-16F2-450B-A9AF-976BE38227E2}" srcId="{3651A4AA-94DC-4939-BC7D-E537E64E5AB4}" destId="{DF6E2566-02DC-4ECC-A09B-CAC35A264C10}" srcOrd="5" destOrd="0" parTransId="{ECB47EB6-DEA7-4F98-B7F3-234B2F8AC6C8}" sibTransId="{6D686B60-B1B3-4FC8-B5AB-1E04FC913BE9}"/>
    <dgm:cxn modelId="{0FC45C38-E4E5-4B49-BFEB-4EAAD2A28E53}" type="presOf" srcId="{7E44A1E5-67A3-44C4-8139-CD948E4F39D5}" destId="{80FA8136-7772-4929-9AAF-682B4A5FBC2D}" srcOrd="0" destOrd="0" presId="urn:microsoft.com/office/officeart/2005/8/layout/cycle2"/>
    <dgm:cxn modelId="{FB3C3276-DB56-4164-B38E-A0E96740DFF2}" srcId="{3651A4AA-94DC-4939-BC7D-E537E64E5AB4}" destId="{2B987816-9189-4760-861D-E5868ACC3F0B}" srcOrd="1" destOrd="0" parTransId="{1F679EE6-7E9E-41E4-BCE2-C894AF3AEA40}" sibTransId="{39664976-2BE3-4B3A-A3ED-81BDD140DD29}"/>
    <dgm:cxn modelId="{DD465632-3AD3-45A1-908D-9595BFBC11BB}" type="presOf" srcId="{7BE7DD5C-CEE2-4CC4-86C3-EE6F0AFBF3EC}" destId="{F7483E4D-3FD1-4798-9B19-5E4BA68FB12E}" srcOrd="0" destOrd="0" presId="urn:microsoft.com/office/officeart/2005/8/layout/cycle2"/>
    <dgm:cxn modelId="{1A4F2324-99C7-4BCB-8874-4501B8F49224}" type="presOf" srcId="{2CC8E7C1-3C51-49B9-96D3-F1BEDBBF8F76}" destId="{C6EDF8F4-703C-4D2D-AE46-F68E0681351F}" srcOrd="0" destOrd="0" presId="urn:microsoft.com/office/officeart/2005/8/layout/cycle2"/>
    <dgm:cxn modelId="{EE8F516D-37B8-4484-AE87-6A83D9FAEFDC}" type="presOf" srcId="{39664976-2BE3-4B3A-A3ED-81BDD140DD29}" destId="{9B39847E-C3A5-40CE-8DDB-B868C717275F}" srcOrd="0" destOrd="0" presId="urn:microsoft.com/office/officeart/2005/8/layout/cycle2"/>
    <dgm:cxn modelId="{A4CC7407-E527-4EA6-9369-61D0B5AC35D7}" type="presOf" srcId="{DF6E2566-02DC-4ECC-A09B-CAC35A264C10}" destId="{DB6CD6C6-0A3A-4A3D-A746-E607763D1154}" srcOrd="0" destOrd="0" presId="urn:microsoft.com/office/officeart/2005/8/layout/cycle2"/>
    <dgm:cxn modelId="{A8524EAF-5501-4669-A56D-3973AE45FA3E}" type="presOf" srcId="{3651A4AA-94DC-4939-BC7D-E537E64E5AB4}" destId="{83CE0506-700F-497D-89C4-F03E500B9F62}" srcOrd="0" destOrd="0" presId="urn:microsoft.com/office/officeart/2005/8/layout/cycle2"/>
    <dgm:cxn modelId="{381A8816-7E3F-4837-858F-3A0CE6E42DB2}" type="presOf" srcId="{90094CCE-4DEB-4E9F-8B39-5B37A2E97995}" destId="{3AD0E7BF-418E-470A-A407-83CA76CCC8AC}" srcOrd="0" destOrd="0" presId="urn:microsoft.com/office/officeart/2005/8/layout/cycle2"/>
    <dgm:cxn modelId="{A48B1C21-859E-4F43-BD67-14A550102A69}" type="presOf" srcId="{93523397-5598-47CD-BCFF-D0F95E3E5677}" destId="{5D8FCC6F-7DCF-4B1C-BFD9-55AC8BE28B07}" srcOrd="0" destOrd="0" presId="urn:microsoft.com/office/officeart/2005/8/layout/cycle2"/>
    <dgm:cxn modelId="{7A84BAD3-93D1-4FD1-8B22-BA88B18AA7C9}" type="presOf" srcId="{7AB1E511-956F-4EE0-B786-2C5B6C913A0C}" destId="{5DF0C66C-EDF9-467A-AB1C-07BB5E3928CB}" srcOrd="0" destOrd="0" presId="urn:microsoft.com/office/officeart/2005/8/layout/cycle2"/>
    <dgm:cxn modelId="{D253A2DB-C164-46F4-AFD5-EA007DB515A1}" type="presOf" srcId="{6D686B60-B1B3-4FC8-B5AB-1E04FC913BE9}" destId="{CC447E77-7224-4A7D-8072-E0A67405DB0B}" srcOrd="0" destOrd="0" presId="urn:microsoft.com/office/officeart/2005/8/layout/cycle2"/>
    <dgm:cxn modelId="{147481E3-EF53-4F74-B782-015BB80EE416}" type="presOf" srcId="{AB0FFA72-F6E4-4BEE-AE98-3DD282731089}" destId="{926A7221-B028-4120-A488-9F282543879D}" srcOrd="0" destOrd="0" presId="urn:microsoft.com/office/officeart/2005/8/layout/cycle2"/>
    <dgm:cxn modelId="{70207C74-B9B5-48DC-AA4A-60EE46A0E03A}" type="presOf" srcId="{90094CCE-4DEB-4E9F-8B39-5B37A2E97995}" destId="{12711E22-A14A-436D-8636-CFBDB7226AD2}" srcOrd="1" destOrd="0" presId="urn:microsoft.com/office/officeart/2005/8/layout/cycle2"/>
    <dgm:cxn modelId="{5D4441AB-81D3-40C7-A1E0-76253ABB266E}" type="presOf" srcId="{95614388-B2CF-470C-BFA7-4C38EB3723D6}" destId="{58E35330-2B96-4AA1-80FE-C3392D248FDD}" srcOrd="0" destOrd="0" presId="urn:microsoft.com/office/officeart/2005/8/layout/cycle2"/>
    <dgm:cxn modelId="{2C3DE8AC-60A9-4286-A5DD-AF5ED607D87D}" type="presOf" srcId="{93523397-5598-47CD-BCFF-D0F95E3E5677}" destId="{913F0C77-89E1-4046-BE8F-7E8CA90AE3AB}" srcOrd="1" destOrd="0" presId="urn:microsoft.com/office/officeart/2005/8/layout/cycle2"/>
    <dgm:cxn modelId="{6E19F708-BAF4-4D82-A661-826C67BCDF2E}" srcId="{3651A4AA-94DC-4939-BC7D-E537E64E5AB4}" destId="{2CC8E7C1-3C51-49B9-96D3-F1BEDBBF8F76}" srcOrd="3" destOrd="0" parTransId="{5F98866D-9753-4865-ABB6-9A864D82342E}" sibTransId="{7AB1E511-956F-4EE0-B786-2C5B6C913A0C}"/>
    <dgm:cxn modelId="{C191627A-7517-4242-A277-42A6BB7E2690}" type="presOf" srcId="{FA25C923-5B6D-4931-A0D1-61BFC009554B}" destId="{EF98475F-453C-4456-9194-AD997638F112}" srcOrd="1" destOrd="0" presId="urn:microsoft.com/office/officeart/2005/8/layout/cycle2"/>
    <dgm:cxn modelId="{A32CC47A-0F42-45D1-B800-66EAA92A37C2}" type="presOf" srcId="{7AB1E511-956F-4EE0-B786-2C5B6C913A0C}" destId="{E282506D-5A9C-49C4-98A0-17FA23B5C0AD}" srcOrd="1" destOrd="0" presId="urn:microsoft.com/office/officeart/2005/8/layout/cycle2"/>
    <dgm:cxn modelId="{3CC6C80B-5CA5-4A36-856B-331C761E50A1}" srcId="{3651A4AA-94DC-4939-BC7D-E537E64E5AB4}" destId="{6F543062-C90E-4E96-B032-780B6F1C7139}" srcOrd="0" destOrd="0" parTransId="{BEF5616F-6649-486C-BB4F-C2E52F1B1600}" sibTransId="{09EA477E-38A8-4A93-B36E-F93E97413EC7}"/>
    <dgm:cxn modelId="{192E3C22-097F-4F39-80A3-1831FA8E6147}" type="presOf" srcId="{5720EC42-FC33-47F7-AC62-F5F205F5A352}" destId="{4C796BE6-8CDD-4CE4-BC0C-14671AAE584A}" srcOrd="0" destOrd="0" presId="urn:microsoft.com/office/officeart/2005/8/layout/cycle2"/>
    <dgm:cxn modelId="{D7BE349A-EF11-4AC6-AA6F-39B7DA417F0F}" type="presOf" srcId="{09EA477E-38A8-4A93-B36E-F93E97413EC7}" destId="{155E5BF3-7F79-43F0-8A45-C06B2D48AA26}" srcOrd="1" destOrd="0" presId="urn:microsoft.com/office/officeart/2005/8/layout/cycle2"/>
    <dgm:cxn modelId="{7BAFD452-25AA-467F-9EF2-A34299E8C184}" type="presOf" srcId="{39664976-2BE3-4B3A-A3ED-81BDD140DD29}" destId="{0A92BEAC-4B9B-4505-9B76-3D390A468994}" srcOrd="1" destOrd="0" presId="urn:microsoft.com/office/officeart/2005/8/layout/cycle2"/>
    <dgm:cxn modelId="{4F64EC62-9074-4D7B-80F3-98BF43C7DA17}" srcId="{3651A4AA-94DC-4939-BC7D-E537E64E5AB4}" destId="{7E44A1E5-67A3-44C4-8139-CD948E4F39D5}" srcOrd="2" destOrd="0" parTransId="{55CFD84A-2054-4014-9E79-D0090BEAD798}" sibTransId="{7BE7DD5C-CEE2-4CC4-86C3-EE6F0AFBF3EC}"/>
    <dgm:cxn modelId="{D2274B62-5884-42D3-970F-1A60D0CDC8FF}" type="presOf" srcId="{2B987816-9189-4760-861D-E5868ACC3F0B}" destId="{CE1C1C70-0B1A-4225-BBAB-26A429605701}" srcOrd="0" destOrd="0" presId="urn:microsoft.com/office/officeart/2005/8/layout/cycle2"/>
    <dgm:cxn modelId="{578ADF8A-9CC6-45E0-8ED9-90776FD1D2AB}" type="presOf" srcId="{41C5141A-70F6-4FAB-A6AD-14AD4015D823}" destId="{E49D3DEA-CA16-402B-AA12-F992C6F770C2}" srcOrd="1" destOrd="0" presId="urn:microsoft.com/office/officeart/2005/8/layout/cycle2"/>
    <dgm:cxn modelId="{CDBCB350-5EB5-4C87-BD96-958AF6B92B5E}" srcId="{3651A4AA-94DC-4939-BC7D-E537E64E5AB4}" destId="{B4405B0F-8F0A-473A-ABF9-D1023A6B6A47}" srcOrd="6" destOrd="0" parTransId="{CF4D729B-230D-440C-BAF2-3C11C45DE0D0}" sibTransId="{FA25C923-5B6D-4931-A0D1-61BFC009554B}"/>
    <dgm:cxn modelId="{7AF1EAA6-D4D2-40F7-B4B7-F9B1CE7528A7}" type="presOf" srcId="{09EA477E-38A8-4A93-B36E-F93E97413EC7}" destId="{0D7360C7-2595-4885-A89F-097E5C044CAC}" srcOrd="0" destOrd="0" presId="urn:microsoft.com/office/officeart/2005/8/layout/cycle2"/>
    <dgm:cxn modelId="{29C9057F-CFA6-42BF-A8B0-4BE0278AE482}" srcId="{3651A4AA-94DC-4939-BC7D-E537E64E5AB4}" destId="{92446E03-2D71-4E4D-8675-D5CD01A7C282}" srcOrd="8" destOrd="0" parTransId="{3BDD0C4A-F0EA-4DA5-AB74-9A634E9A7FFC}" sibTransId="{41C5141A-70F6-4FAB-A6AD-14AD4015D823}"/>
    <dgm:cxn modelId="{3BBC30F1-33DD-48CC-AFBF-8E1592170CFF}" type="presOf" srcId="{92446E03-2D71-4E4D-8675-D5CD01A7C282}" destId="{5B693789-C269-4A8F-A2F5-BFB6AA545599}" srcOrd="0" destOrd="0" presId="urn:microsoft.com/office/officeart/2005/8/layout/cycle2"/>
    <dgm:cxn modelId="{5EB18203-1C0E-4264-BA60-9B5DDD0206E1}" srcId="{3651A4AA-94DC-4939-BC7D-E537E64E5AB4}" destId="{95614388-B2CF-470C-BFA7-4C38EB3723D6}" srcOrd="9" destOrd="0" parTransId="{B80ADAB6-ED1C-454C-AFB9-FA1B0F7F9A14}" sibTransId="{5720EC42-FC33-47F7-AC62-F5F205F5A352}"/>
    <dgm:cxn modelId="{6D7CC664-081E-495F-AC43-C200E592D8C1}" type="presOf" srcId="{6D686B60-B1B3-4FC8-B5AB-1E04FC913BE9}" destId="{1A0BD7C1-BCBA-4DCA-AE74-CF7BD215343B}" srcOrd="1" destOrd="0" presId="urn:microsoft.com/office/officeart/2005/8/layout/cycle2"/>
    <dgm:cxn modelId="{0BFF0EC0-6617-4EE9-9F85-65A56BEF2A17}" srcId="{3651A4AA-94DC-4939-BC7D-E537E64E5AB4}" destId="{AB0FFA72-F6E4-4BEE-AE98-3DD282731089}" srcOrd="4" destOrd="0" parTransId="{EA24EDC3-0D0C-4A16-91C2-11D71A8F1BD6}" sibTransId="{90094CCE-4DEB-4E9F-8B39-5B37A2E97995}"/>
    <dgm:cxn modelId="{DB50C170-3731-4B9F-8BFB-CAAFE2F86541}" type="presOf" srcId="{B4405B0F-8F0A-473A-ABF9-D1023A6B6A47}" destId="{D19F55D2-9E36-4C6C-8F6E-DF52BE56C43B}" srcOrd="0" destOrd="0" presId="urn:microsoft.com/office/officeart/2005/8/layout/cycle2"/>
    <dgm:cxn modelId="{EE82FF46-0384-4900-A263-E98AC4FA85E3}" type="presOf" srcId="{5720EC42-FC33-47F7-AC62-F5F205F5A352}" destId="{A8AA18AB-6789-4F27-8AB3-07F97AC2E994}" srcOrd="1" destOrd="0" presId="urn:microsoft.com/office/officeart/2005/8/layout/cycle2"/>
    <dgm:cxn modelId="{EE2151E9-E0FD-4E14-88F8-CD6164D27293}" type="presOf" srcId="{FA25C923-5B6D-4931-A0D1-61BFC009554B}" destId="{29ADAE5C-DB78-467E-8B1C-E765030B67FE}" srcOrd="0" destOrd="0" presId="urn:microsoft.com/office/officeart/2005/8/layout/cycle2"/>
    <dgm:cxn modelId="{539BA1F1-24B9-4BCD-9E55-A1698972901A}" type="presOf" srcId="{7BE7DD5C-CEE2-4CC4-86C3-EE6F0AFBF3EC}" destId="{B78ACBDD-5626-47C8-A5E5-F31DCF3BEF2C}" srcOrd="1" destOrd="0" presId="urn:microsoft.com/office/officeart/2005/8/layout/cycle2"/>
    <dgm:cxn modelId="{4F2E14F5-30B7-404C-AF5A-76A3DFA4FA1A}" type="presOf" srcId="{41C5141A-70F6-4FAB-A6AD-14AD4015D823}" destId="{A1DA6408-2D0C-4F26-9F51-639820F9EA97}" srcOrd="0" destOrd="0" presId="urn:microsoft.com/office/officeart/2005/8/layout/cycle2"/>
    <dgm:cxn modelId="{D123B3BE-0E7D-466F-9B36-F890E5B36321}" srcId="{3651A4AA-94DC-4939-BC7D-E537E64E5AB4}" destId="{270892EA-755C-4113-9EA0-96DAE1DA1E86}" srcOrd="7" destOrd="0" parTransId="{867F3AB7-0C8C-4EB7-A890-66B7B6CD945A}" sibTransId="{93523397-5598-47CD-BCFF-D0F95E3E5677}"/>
    <dgm:cxn modelId="{6ABBC87C-417A-4637-BB8E-0F10F6C3BB57}" type="presParOf" srcId="{83CE0506-700F-497D-89C4-F03E500B9F62}" destId="{22561A25-1CA9-418E-9A94-0FF1F8502233}" srcOrd="0" destOrd="0" presId="urn:microsoft.com/office/officeart/2005/8/layout/cycle2"/>
    <dgm:cxn modelId="{B4A67129-0BF2-4E09-A407-79CEC4578F47}" type="presParOf" srcId="{83CE0506-700F-497D-89C4-F03E500B9F62}" destId="{0D7360C7-2595-4885-A89F-097E5C044CAC}" srcOrd="1" destOrd="0" presId="urn:microsoft.com/office/officeart/2005/8/layout/cycle2"/>
    <dgm:cxn modelId="{DF960D67-6F21-44D1-8B57-94808D5332FE}" type="presParOf" srcId="{0D7360C7-2595-4885-A89F-097E5C044CAC}" destId="{155E5BF3-7F79-43F0-8A45-C06B2D48AA26}" srcOrd="0" destOrd="0" presId="urn:microsoft.com/office/officeart/2005/8/layout/cycle2"/>
    <dgm:cxn modelId="{A5BFFE4E-47B0-4626-AB3D-E295116DD1EB}" type="presParOf" srcId="{83CE0506-700F-497D-89C4-F03E500B9F62}" destId="{CE1C1C70-0B1A-4225-BBAB-26A429605701}" srcOrd="2" destOrd="0" presId="urn:microsoft.com/office/officeart/2005/8/layout/cycle2"/>
    <dgm:cxn modelId="{2203715F-B674-4280-A46E-D27BA7FF07BC}" type="presParOf" srcId="{83CE0506-700F-497D-89C4-F03E500B9F62}" destId="{9B39847E-C3A5-40CE-8DDB-B868C717275F}" srcOrd="3" destOrd="0" presId="urn:microsoft.com/office/officeart/2005/8/layout/cycle2"/>
    <dgm:cxn modelId="{99E9D25D-4A58-4005-BF10-31CC58E8681E}" type="presParOf" srcId="{9B39847E-C3A5-40CE-8DDB-B868C717275F}" destId="{0A92BEAC-4B9B-4505-9B76-3D390A468994}" srcOrd="0" destOrd="0" presId="urn:microsoft.com/office/officeart/2005/8/layout/cycle2"/>
    <dgm:cxn modelId="{8A6BDB25-7466-4AEE-BC15-0366FCAE29DA}" type="presParOf" srcId="{83CE0506-700F-497D-89C4-F03E500B9F62}" destId="{80FA8136-7772-4929-9AAF-682B4A5FBC2D}" srcOrd="4" destOrd="0" presId="urn:microsoft.com/office/officeart/2005/8/layout/cycle2"/>
    <dgm:cxn modelId="{4B1D777E-ECB0-4F5D-88B9-2A3D590C9622}" type="presParOf" srcId="{83CE0506-700F-497D-89C4-F03E500B9F62}" destId="{F7483E4D-3FD1-4798-9B19-5E4BA68FB12E}" srcOrd="5" destOrd="0" presId="urn:microsoft.com/office/officeart/2005/8/layout/cycle2"/>
    <dgm:cxn modelId="{C8C30E79-9DCC-4969-9AE2-464C2E4801DC}" type="presParOf" srcId="{F7483E4D-3FD1-4798-9B19-5E4BA68FB12E}" destId="{B78ACBDD-5626-47C8-A5E5-F31DCF3BEF2C}" srcOrd="0" destOrd="0" presId="urn:microsoft.com/office/officeart/2005/8/layout/cycle2"/>
    <dgm:cxn modelId="{31FD93F3-EE64-4643-9AE2-1543C4987100}" type="presParOf" srcId="{83CE0506-700F-497D-89C4-F03E500B9F62}" destId="{C6EDF8F4-703C-4D2D-AE46-F68E0681351F}" srcOrd="6" destOrd="0" presId="urn:microsoft.com/office/officeart/2005/8/layout/cycle2"/>
    <dgm:cxn modelId="{AF0C652D-BDF7-48D9-8C63-E0A36C454E68}" type="presParOf" srcId="{83CE0506-700F-497D-89C4-F03E500B9F62}" destId="{5DF0C66C-EDF9-467A-AB1C-07BB5E3928CB}" srcOrd="7" destOrd="0" presId="urn:microsoft.com/office/officeart/2005/8/layout/cycle2"/>
    <dgm:cxn modelId="{4D6F878C-400C-4704-BA4F-C161CE62A4E2}" type="presParOf" srcId="{5DF0C66C-EDF9-467A-AB1C-07BB5E3928CB}" destId="{E282506D-5A9C-49C4-98A0-17FA23B5C0AD}" srcOrd="0" destOrd="0" presId="urn:microsoft.com/office/officeart/2005/8/layout/cycle2"/>
    <dgm:cxn modelId="{B9D9DE75-D198-45CC-B06A-FAB3A5D9821B}" type="presParOf" srcId="{83CE0506-700F-497D-89C4-F03E500B9F62}" destId="{926A7221-B028-4120-A488-9F282543879D}" srcOrd="8" destOrd="0" presId="urn:microsoft.com/office/officeart/2005/8/layout/cycle2"/>
    <dgm:cxn modelId="{858D41A1-7B2E-4C96-9A96-3197AC20A1A6}" type="presParOf" srcId="{83CE0506-700F-497D-89C4-F03E500B9F62}" destId="{3AD0E7BF-418E-470A-A407-83CA76CCC8AC}" srcOrd="9" destOrd="0" presId="urn:microsoft.com/office/officeart/2005/8/layout/cycle2"/>
    <dgm:cxn modelId="{70C1B9B3-A21D-43E8-83CF-47CC61FCA713}" type="presParOf" srcId="{3AD0E7BF-418E-470A-A407-83CA76CCC8AC}" destId="{12711E22-A14A-436D-8636-CFBDB7226AD2}" srcOrd="0" destOrd="0" presId="urn:microsoft.com/office/officeart/2005/8/layout/cycle2"/>
    <dgm:cxn modelId="{95D71177-6AE2-4BF5-BC09-8DBEA869D82D}" type="presParOf" srcId="{83CE0506-700F-497D-89C4-F03E500B9F62}" destId="{DB6CD6C6-0A3A-4A3D-A746-E607763D1154}" srcOrd="10" destOrd="0" presId="urn:microsoft.com/office/officeart/2005/8/layout/cycle2"/>
    <dgm:cxn modelId="{B9CEDAC0-E264-4B14-A448-5A945511717C}" type="presParOf" srcId="{83CE0506-700F-497D-89C4-F03E500B9F62}" destId="{CC447E77-7224-4A7D-8072-E0A67405DB0B}" srcOrd="11" destOrd="0" presId="urn:microsoft.com/office/officeart/2005/8/layout/cycle2"/>
    <dgm:cxn modelId="{7A940F01-1CE7-4FAE-9F58-C11E22906CDE}" type="presParOf" srcId="{CC447E77-7224-4A7D-8072-E0A67405DB0B}" destId="{1A0BD7C1-BCBA-4DCA-AE74-CF7BD215343B}" srcOrd="0" destOrd="0" presId="urn:microsoft.com/office/officeart/2005/8/layout/cycle2"/>
    <dgm:cxn modelId="{2653ADD5-BC27-4DC5-BEF4-6B4AD5BBE932}" type="presParOf" srcId="{83CE0506-700F-497D-89C4-F03E500B9F62}" destId="{D19F55D2-9E36-4C6C-8F6E-DF52BE56C43B}" srcOrd="12" destOrd="0" presId="urn:microsoft.com/office/officeart/2005/8/layout/cycle2"/>
    <dgm:cxn modelId="{E853CC89-36EF-482A-BA2B-BEA703D849C1}" type="presParOf" srcId="{83CE0506-700F-497D-89C4-F03E500B9F62}" destId="{29ADAE5C-DB78-467E-8B1C-E765030B67FE}" srcOrd="13" destOrd="0" presId="urn:microsoft.com/office/officeart/2005/8/layout/cycle2"/>
    <dgm:cxn modelId="{7BADF540-F89B-4BE6-84AC-3F400C856F5A}" type="presParOf" srcId="{29ADAE5C-DB78-467E-8B1C-E765030B67FE}" destId="{EF98475F-453C-4456-9194-AD997638F112}" srcOrd="0" destOrd="0" presId="urn:microsoft.com/office/officeart/2005/8/layout/cycle2"/>
    <dgm:cxn modelId="{6724323D-1DFF-4869-9D42-E85FC37B812C}" type="presParOf" srcId="{83CE0506-700F-497D-89C4-F03E500B9F62}" destId="{91927201-C752-4ED8-8BF4-1BB6F6D2A84A}" srcOrd="14" destOrd="0" presId="urn:microsoft.com/office/officeart/2005/8/layout/cycle2"/>
    <dgm:cxn modelId="{D4D7FCB6-5167-4EC8-9253-7A48A07B433E}" type="presParOf" srcId="{83CE0506-700F-497D-89C4-F03E500B9F62}" destId="{5D8FCC6F-7DCF-4B1C-BFD9-55AC8BE28B07}" srcOrd="15" destOrd="0" presId="urn:microsoft.com/office/officeart/2005/8/layout/cycle2"/>
    <dgm:cxn modelId="{B2B8A584-B310-4A9B-971B-3089627C95A8}" type="presParOf" srcId="{5D8FCC6F-7DCF-4B1C-BFD9-55AC8BE28B07}" destId="{913F0C77-89E1-4046-BE8F-7E8CA90AE3AB}" srcOrd="0" destOrd="0" presId="urn:microsoft.com/office/officeart/2005/8/layout/cycle2"/>
    <dgm:cxn modelId="{8777FA78-42CE-4140-9945-23866392074B}" type="presParOf" srcId="{83CE0506-700F-497D-89C4-F03E500B9F62}" destId="{5B693789-C269-4A8F-A2F5-BFB6AA545599}" srcOrd="16" destOrd="0" presId="urn:microsoft.com/office/officeart/2005/8/layout/cycle2"/>
    <dgm:cxn modelId="{37A44354-946D-4573-A271-78EE1B3F7F41}" type="presParOf" srcId="{83CE0506-700F-497D-89C4-F03E500B9F62}" destId="{A1DA6408-2D0C-4F26-9F51-639820F9EA97}" srcOrd="17" destOrd="0" presId="urn:microsoft.com/office/officeart/2005/8/layout/cycle2"/>
    <dgm:cxn modelId="{DDE95582-C06D-4567-9970-4CC385E14B5C}" type="presParOf" srcId="{A1DA6408-2D0C-4F26-9F51-639820F9EA97}" destId="{E49D3DEA-CA16-402B-AA12-F992C6F770C2}" srcOrd="0" destOrd="0" presId="urn:microsoft.com/office/officeart/2005/8/layout/cycle2"/>
    <dgm:cxn modelId="{043A4426-882B-481F-A9FB-596F7D720FDA}" type="presParOf" srcId="{83CE0506-700F-497D-89C4-F03E500B9F62}" destId="{58E35330-2B96-4AA1-80FE-C3392D248FDD}" srcOrd="18" destOrd="0" presId="urn:microsoft.com/office/officeart/2005/8/layout/cycle2"/>
    <dgm:cxn modelId="{95EFED79-73F9-4390-8A1C-8890FFA2909B}" type="presParOf" srcId="{83CE0506-700F-497D-89C4-F03E500B9F62}" destId="{4C796BE6-8CDD-4CE4-BC0C-14671AAE584A}" srcOrd="19" destOrd="0" presId="urn:microsoft.com/office/officeart/2005/8/layout/cycle2"/>
    <dgm:cxn modelId="{EDD5C3B2-2792-4C9C-8436-08FE573D5749}" type="presParOf" srcId="{4C796BE6-8CDD-4CE4-BC0C-14671AAE584A}" destId="{A8AA18AB-6789-4F27-8AB3-07F97AC2E994}" srcOrd="0" destOrd="0" presId="urn:microsoft.com/office/officeart/2005/8/layout/cycle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9312C438-AA3D-40FE-8500-33B0A8A36AB4}" type="doc">
      <dgm:prSet loTypeId="urn:microsoft.com/office/officeart/2005/8/layout/vList2" loCatId="list" qsTypeId="urn:microsoft.com/office/officeart/2005/8/quickstyle/simple3" qsCatId="simple" csTypeId="urn:microsoft.com/office/officeart/2005/8/colors/accent1_2" csCatId="accent1"/>
      <dgm:spPr/>
      <dgm:t>
        <a:bodyPr/>
        <a:lstStyle/>
        <a:p>
          <a:pPr rtl="1"/>
          <a:endParaRPr lang="ar-EG"/>
        </a:p>
      </dgm:t>
    </dgm:pt>
    <dgm:pt modelId="{5211572F-6E5F-48A2-9CF5-791E71FA6868}">
      <dgm:prSet/>
      <dgm:spPr/>
      <dgm:t>
        <a:bodyPr/>
        <a:lstStyle/>
        <a:p>
          <a:pPr rtl="1"/>
          <a:r>
            <a:rPr lang="ar-EG" smtClean="0"/>
            <a:t>التوجيه المخلص والأمين في اختيار موضوع البحث وان يكون موضوع البحث موضوعا اصيلا يعود بالفائدة العلمية علي الطالب والكلية وأن يتم التأكد من عدم تكراره قبل ذلك.</a:t>
          </a:r>
          <a:endParaRPr lang="ar-EG"/>
        </a:p>
      </dgm:t>
    </dgm:pt>
    <dgm:pt modelId="{5536E26D-106A-4043-AA4B-CD96E3DE0294}" type="parTrans" cxnId="{46EB7F49-37D7-4E21-883E-FF402D82978C}">
      <dgm:prSet/>
      <dgm:spPr/>
      <dgm:t>
        <a:bodyPr/>
        <a:lstStyle/>
        <a:p>
          <a:pPr rtl="1"/>
          <a:endParaRPr lang="ar-EG"/>
        </a:p>
      </dgm:t>
    </dgm:pt>
    <dgm:pt modelId="{D084FC5D-63CF-4ABB-9E2C-6564EA47CC3C}" type="sibTrans" cxnId="{46EB7F49-37D7-4E21-883E-FF402D82978C}">
      <dgm:prSet/>
      <dgm:spPr/>
      <dgm:t>
        <a:bodyPr/>
        <a:lstStyle/>
        <a:p>
          <a:pPr rtl="1"/>
          <a:endParaRPr lang="ar-EG"/>
        </a:p>
      </dgm:t>
    </dgm:pt>
    <dgm:pt modelId="{4015CE1C-B3D9-490D-A26E-CE96E32E6252}">
      <dgm:prSet/>
      <dgm:spPr/>
      <dgm:t>
        <a:bodyPr/>
        <a:lstStyle/>
        <a:p>
          <a:pPr rtl="1"/>
          <a:r>
            <a:rPr lang="ar-EG" smtClean="0"/>
            <a:t>تفعيل العمل البحثي الجماعي والمشاركة فيه.</a:t>
          </a:r>
          <a:endParaRPr lang="ar-EG"/>
        </a:p>
      </dgm:t>
    </dgm:pt>
    <dgm:pt modelId="{BD8FE0F8-16EF-4E7D-9362-2267734BA559}" type="parTrans" cxnId="{35FEE696-61C7-4C34-8306-E32269F8F758}">
      <dgm:prSet/>
      <dgm:spPr/>
      <dgm:t>
        <a:bodyPr/>
        <a:lstStyle/>
        <a:p>
          <a:pPr rtl="1"/>
          <a:endParaRPr lang="ar-EG"/>
        </a:p>
      </dgm:t>
    </dgm:pt>
    <dgm:pt modelId="{61647932-2970-48D9-9BAD-432D25B23F38}" type="sibTrans" cxnId="{35FEE696-61C7-4C34-8306-E32269F8F758}">
      <dgm:prSet/>
      <dgm:spPr/>
      <dgm:t>
        <a:bodyPr/>
        <a:lstStyle/>
        <a:p>
          <a:pPr rtl="1"/>
          <a:endParaRPr lang="ar-EG"/>
        </a:p>
      </dgm:t>
    </dgm:pt>
    <dgm:pt modelId="{9942B802-3EC8-4865-91D7-A3FB1019332F}">
      <dgm:prSet/>
      <dgm:spPr/>
      <dgm:t>
        <a:bodyPr/>
        <a:lstStyle/>
        <a:p>
          <a:pPr rtl="1"/>
          <a:r>
            <a:rPr lang="ar-EG" smtClean="0"/>
            <a:t>التأكد من قدرة الباحث علي القيام ببحثة تحت إشراف الأستاذ.</a:t>
          </a:r>
          <a:endParaRPr lang="ar-EG"/>
        </a:p>
      </dgm:t>
    </dgm:pt>
    <dgm:pt modelId="{CE9AD756-ECFC-4482-A7CA-A31D8C2DDC2A}" type="parTrans" cxnId="{86ADAF59-6AA1-4477-AC1D-EF08E106BDBE}">
      <dgm:prSet/>
      <dgm:spPr/>
      <dgm:t>
        <a:bodyPr/>
        <a:lstStyle/>
        <a:p>
          <a:pPr rtl="1"/>
          <a:endParaRPr lang="ar-EG"/>
        </a:p>
      </dgm:t>
    </dgm:pt>
    <dgm:pt modelId="{C7940C4B-044B-4BFB-9A87-11CA2EC01C35}" type="sibTrans" cxnId="{86ADAF59-6AA1-4477-AC1D-EF08E106BDBE}">
      <dgm:prSet/>
      <dgm:spPr/>
      <dgm:t>
        <a:bodyPr/>
        <a:lstStyle/>
        <a:p>
          <a:pPr rtl="1"/>
          <a:endParaRPr lang="ar-EG"/>
        </a:p>
      </dgm:t>
    </dgm:pt>
    <dgm:pt modelId="{01A82F51-7BAC-4F9D-A06C-B6A8747F0B03}">
      <dgm:prSet/>
      <dgm:spPr/>
      <dgm:t>
        <a:bodyPr/>
        <a:lstStyle/>
        <a:p>
          <a:pPr rtl="1"/>
          <a:r>
            <a:rPr lang="ar-EG" smtClean="0"/>
            <a:t>الا يستغل الاستاذ سلطته التي منحت له علي الطالب في تسخير الطالب.</a:t>
          </a:r>
          <a:endParaRPr lang="ar-EG"/>
        </a:p>
      </dgm:t>
    </dgm:pt>
    <dgm:pt modelId="{AC773E31-888B-4222-8B55-F21A56C581F8}" type="parTrans" cxnId="{80B78FE6-777B-49B5-A245-22BB672DE24A}">
      <dgm:prSet/>
      <dgm:spPr/>
      <dgm:t>
        <a:bodyPr/>
        <a:lstStyle/>
        <a:p>
          <a:pPr rtl="1"/>
          <a:endParaRPr lang="ar-EG"/>
        </a:p>
      </dgm:t>
    </dgm:pt>
    <dgm:pt modelId="{8EBBA694-DBAF-46AF-88BD-51B607117437}" type="sibTrans" cxnId="{80B78FE6-777B-49B5-A245-22BB672DE24A}">
      <dgm:prSet/>
      <dgm:spPr/>
      <dgm:t>
        <a:bodyPr/>
        <a:lstStyle/>
        <a:p>
          <a:pPr rtl="1"/>
          <a:endParaRPr lang="ar-EG"/>
        </a:p>
      </dgm:t>
    </dgm:pt>
    <dgm:pt modelId="{7EEDCD73-FF56-40C9-B439-0406DB30BC9C}">
      <dgm:prSet/>
      <dgm:spPr/>
      <dgm:t>
        <a:bodyPr/>
        <a:lstStyle/>
        <a:p>
          <a:pPr rtl="1"/>
          <a:r>
            <a:rPr lang="ar-EG" smtClean="0"/>
            <a:t>أن يوجه طلابه التوجيه السليم فيما يكلفهم به من واجبات أو بحوث أو مشروعات.</a:t>
          </a:r>
          <a:endParaRPr lang="ar-EG"/>
        </a:p>
      </dgm:t>
    </dgm:pt>
    <dgm:pt modelId="{E4A5720D-798A-49BF-AEE4-D00FA83229A4}" type="parTrans" cxnId="{AF4AD36B-CCEA-4083-861C-A6AACE22FC97}">
      <dgm:prSet/>
      <dgm:spPr/>
      <dgm:t>
        <a:bodyPr/>
        <a:lstStyle/>
        <a:p>
          <a:pPr rtl="1"/>
          <a:endParaRPr lang="ar-EG"/>
        </a:p>
      </dgm:t>
    </dgm:pt>
    <dgm:pt modelId="{1BCDCB0E-7962-4466-8CF0-2B336DA83C2E}" type="sibTrans" cxnId="{AF4AD36B-CCEA-4083-861C-A6AACE22FC97}">
      <dgm:prSet/>
      <dgm:spPr/>
      <dgm:t>
        <a:bodyPr/>
        <a:lstStyle/>
        <a:p>
          <a:pPr rtl="1"/>
          <a:endParaRPr lang="ar-EG"/>
        </a:p>
      </dgm:t>
    </dgm:pt>
    <dgm:pt modelId="{AD09C490-9E1C-443B-9446-F8EDA49B35E0}">
      <dgm:prSet/>
      <dgm:spPr/>
      <dgm:t>
        <a:bodyPr/>
        <a:lstStyle/>
        <a:p>
          <a:pPr rtl="1"/>
          <a:r>
            <a:rPr lang="ar-EG" smtClean="0"/>
            <a:t>تعويد الطالب علي تحمل مسئولية بحثه وتحليلاته ونتائجه والاستعداد للدفاع عنها.</a:t>
          </a:r>
          <a:endParaRPr lang="ar-EG"/>
        </a:p>
      </dgm:t>
    </dgm:pt>
    <dgm:pt modelId="{71CE3F4A-2FFC-42C8-B68E-060923C99AAE}" type="parTrans" cxnId="{DA66090C-C77E-42E5-BB4F-5DD2E134FA3C}">
      <dgm:prSet/>
      <dgm:spPr/>
      <dgm:t>
        <a:bodyPr/>
        <a:lstStyle/>
        <a:p>
          <a:pPr rtl="1"/>
          <a:endParaRPr lang="ar-EG"/>
        </a:p>
      </dgm:t>
    </dgm:pt>
    <dgm:pt modelId="{2C79982D-D974-4B03-A8D1-BAEC1F573009}" type="sibTrans" cxnId="{DA66090C-C77E-42E5-BB4F-5DD2E134FA3C}">
      <dgm:prSet/>
      <dgm:spPr/>
      <dgm:t>
        <a:bodyPr/>
        <a:lstStyle/>
        <a:p>
          <a:pPr rtl="1"/>
          <a:endParaRPr lang="ar-EG"/>
        </a:p>
      </dgm:t>
    </dgm:pt>
    <dgm:pt modelId="{FADF835B-ED7B-4731-89F0-D0CDEE2BFEFB}" type="pres">
      <dgm:prSet presAssocID="{9312C438-AA3D-40FE-8500-33B0A8A36AB4}" presName="linear" presStyleCnt="0">
        <dgm:presLayoutVars>
          <dgm:animLvl val="lvl"/>
          <dgm:resizeHandles val="exact"/>
        </dgm:presLayoutVars>
      </dgm:prSet>
      <dgm:spPr/>
    </dgm:pt>
    <dgm:pt modelId="{55C9EE40-6A10-4E1C-A60B-3450C75F3699}" type="pres">
      <dgm:prSet presAssocID="{5211572F-6E5F-48A2-9CF5-791E71FA6868}" presName="parentText" presStyleLbl="node1" presStyleIdx="0" presStyleCnt="6">
        <dgm:presLayoutVars>
          <dgm:chMax val="0"/>
          <dgm:bulletEnabled val="1"/>
        </dgm:presLayoutVars>
      </dgm:prSet>
      <dgm:spPr/>
    </dgm:pt>
    <dgm:pt modelId="{D00BD64C-2A26-4425-8E3D-CF06025F5A42}" type="pres">
      <dgm:prSet presAssocID="{D084FC5D-63CF-4ABB-9E2C-6564EA47CC3C}" presName="spacer" presStyleCnt="0"/>
      <dgm:spPr/>
    </dgm:pt>
    <dgm:pt modelId="{015850DC-3232-4456-B9FB-04DD02530D46}" type="pres">
      <dgm:prSet presAssocID="{4015CE1C-B3D9-490D-A26E-CE96E32E6252}" presName="parentText" presStyleLbl="node1" presStyleIdx="1" presStyleCnt="6">
        <dgm:presLayoutVars>
          <dgm:chMax val="0"/>
          <dgm:bulletEnabled val="1"/>
        </dgm:presLayoutVars>
      </dgm:prSet>
      <dgm:spPr/>
    </dgm:pt>
    <dgm:pt modelId="{AAA424A5-7E7C-4BE5-BEAA-FBFE6C2EEA24}" type="pres">
      <dgm:prSet presAssocID="{61647932-2970-48D9-9BAD-432D25B23F38}" presName="spacer" presStyleCnt="0"/>
      <dgm:spPr/>
    </dgm:pt>
    <dgm:pt modelId="{829C6482-0DF6-4E99-8B0C-4222E8DE4E97}" type="pres">
      <dgm:prSet presAssocID="{9942B802-3EC8-4865-91D7-A3FB1019332F}" presName="parentText" presStyleLbl="node1" presStyleIdx="2" presStyleCnt="6">
        <dgm:presLayoutVars>
          <dgm:chMax val="0"/>
          <dgm:bulletEnabled val="1"/>
        </dgm:presLayoutVars>
      </dgm:prSet>
      <dgm:spPr/>
    </dgm:pt>
    <dgm:pt modelId="{CBA9BE86-883C-46C3-A63D-A0749DA1F4C1}" type="pres">
      <dgm:prSet presAssocID="{C7940C4B-044B-4BFB-9A87-11CA2EC01C35}" presName="spacer" presStyleCnt="0"/>
      <dgm:spPr/>
    </dgm:pt>
    <dgm:pt modelId="{489BA785-8F92-4E7E-8AF5-2EBCA4E13AE4}" type="pres">
      <dgm:prSet presAssocID="{01A82F51-7BAC-4F9D-A06C-B6A8747F0B03}" presName="parentText" presStyleLbl="node1" presStyleIdx="3" presStyleCnt="6">
        <dgm:presLayoutVars>
          <dgm:chMax val="0"/>
          <dgm:bulletEnabled val="1"/>
        </dgm:presLayoutVars>
      </dgm:prSet>
      <dgm:spPr/>
    </dgm:pt>
    <dgm:pt modelId="{18D819B6-D884-4BFA-BBF6-7DEB032DBE73}" type="pres">
      <dgm:prSet presAssocID="{8EBBA694-DBAF-46AF-88BD-51B607117437}" presName="spacer" presStyleCnt="0"/>
      <dgm:spPr/>
    </dgm:pt>
    <dgm:pt modelId="{22ADA402-6BED-4095-BBAA-C9FCD4B957BC}" type="pres">
      <dgm:prSet presAssocID="{7EEDCD73-FF56-40C9-B439-0406DB30BC9C}" presName="parentText" presStyleLbl="node1" presStyleIdx="4" presStyleCnt="6">
        <dgm:presLayoutVars>
          <dgm:chMax val="0"/>
          <dgm:bulletEnabled val="1"/>
        </dgm:presLayoutVars>
      </dgm:prSet>
      <dgm:spPr/>
    </dgm:pt>
    <dgm:pt modelId="{907231AF-2016-4A98-88F0-9301635B65A1}" type="pres">
      <dgm:prSet presAssocID="{1BCDCB0E-7962-4466-8CF0-2B336DA83C2E}" presName="spacer" presStyleCnt="0"/>
      <dgm:spPr/>
    </dgm:pt>
    <dgm:pt modelId="{352B12F0-7A10-4F49-AA66-69F4680D88A2}" type="pres">
      <dgm:prSet presAssocID="{AD09C490-9E1C-443B-9446-F8EDA49B35E0}" presName="parentText" presStyleLbl="node1" presStyleIdx="5" presStyleCnt="6">
        <dgm:presLayoutVars>
          <dgm:chMax val="0"/>
          <dgm:bulletEnabled val="1"/>
        </dgm:presLayoutVars>
      </dgm:prSet>
      <dgm:spPr/>
    </dgm:pt>
  </dgm:ptLst>
  <dgm:cxnLst>
    <dgm:cxn modelId="{D9AD04EB-7E8A-4A4C-83A0-8DDAAF2D774F}" type="presOf" srcId="{4015CE1C-B3D9-490D-A26E-CE96E32E6252}" destId="{015850DC-3232-4456-B9FB-04DD02530D46}" srcOrd="0" destOrd="0" presId="urn:microsoft.com/office/officeart/2005/8/layout/vList2"/>
    <dgm:cxn modelId="{AF4AD36B-CCEA-4083-861C-A6AACE22FC97}" srcId="{9312C438-AA3D-40FE-8500-33B0A8A36AB4}" destId="{7EEDCD73-FF56-40C9-B439-0406DB30BC9C}" srcOrd="4" destOrd="0" parTransId="{E4A5720D-798A-49BF-AEE4-D00FA83229A4}" sibTransId="{1BCDCB0E-7962-4466-8CF0-2B336DA83C2E}"/>
    <dgm:cxn modelId="{86ADAF59-6AA1-4477-AC1D-EF08E106BDBE}" srcId="{9312C438-AA3D-40FE-8500-33B0A8A36AB4}" destId="{9942B802-3EC8-4865-91D7-A3FB1019332F}" srcOrd="2" destOrd="0" parTransId="{CE9AD756-ECFC-4482-A7CA-A31D8C2DDC2A}" sibTransId="{C7940C4B-044B-4BFB-9A87-11CA2EC01C35}"/>
    <dgm:cxn modelId="{24A18E3E-AF15-439B-AF8E-C41BC8F96ADB}" type="presOf" srcId="{01A82F51-7BAC-4F9D-A06C-B6A8747F0B03}" destId="{489BA785-8F92-4E7E-8AF5-2EBCA4E13AE4}" srcOrd="0" destOrd="0" presId="urn:microsoft.com/office/officeart/2005/8/layout/vList2"/>
    <dgm:cxn modelId="{C9AF7E39-A2C5-48CC-B476-F86E7E30DFF2}" type="presOf" srcId="{9942B802-3EC8-4865-91D7-A3FB1019332F}" destId="{829C6482-0DF6-4E99-8B0C-4222E8DE4E97}" srcOrd="0" destOrd="0" presId="urn:microsoft.com/office/officeart/2005/8/layout/vList2"/>
    <dgm:cxn modelId="{F3E5899D-2107-4BE3-BBA5-DD214B9AA01E}" type="presOf" srcId="{7EEDCD73-FF56-40C9-B439-0406DB30BC9C}" destId="{22ADA402-6BED-4095-BBAA-C9FCD4B957BC}" srcOrd="0" destOrd="0" presId="urn:microsoft.com/office/officeart/2005/8/layout/vList2"/>
    <dgm:cxn modelId="{FB57F48F-525D-4C80-9A0B-0A9641FD153A}" type="presOf" srcId="{AD09C490-9E1C-443B-9446-F8EDA49B35E0}" destId="{352B12F0-7A10-4F49-AA66-69F4680D88A2}" srcOrd="0" destOrd="0" presId="urn:microsoft.com/office/officeart/2005/8/layout/vList2"/>
    <dgm:cxn modelId="{35FEE696-61C7-4C34-8306-E32269F8F758}" srcId="{9312C438-AA3D-40FE-8500-33B0A8A36AB4}" destId="{4015CE1C-B3D9-490D-A26E-CE96E32E6252}" srcOrd="1" destOrd="0" parTransId="{BD8FE0F8-16EF-4E7D-9362-2267734BA559}" sibTransId="{61647932-2970-48D9-9BAD-432D25B23F38}"/>
    <dgm:cxn modelId="{46EB7F49-37D7-4E21-883E-FF402D82978C}" srcId="{9312C438-AA3D-40FE-8500-33B0A8A36AB4}" destId="{5211572F-6E5F-48A2-9CF5-791E71FA6868}" srcOrd="0" destOrd="0" parTransId="{5536E26D-106A-4043-AA4B-CD96E3DE0294}" sibTransId="{D084FC5D-63CF-4ABB-9E2C-6564EA47CC3C}"/>
    <dgm:cxn modelId="{B1BB6780-21B6-4F5C-AA8F-A62069F0AB58}" type="presOf" srcId="{9312C438-AA3D-40FE-8500-33B0A8A36AB4}" destId="{FADF835B-ED7B-4731-89F0-D0CDEE2BFEFB}" srcOrd="0" destOrd="0" presId="urn:microsoft.com/office/officeart/2005/8/layout/vList2"/>
    <dgm:cxn modelId="{DA66090C-C77E-42E5-BB4F-5DD2E134FA3C}" srcId="{9312C438-AA3D-40FE-8500-33B0A8A36AB4}" destId="{AD09C490-9E1C-443B-9446-F8EDA49B35E0}" srcOrd="5" destOrd="0" parTransId="{71CE3F4A-2FFC-42C8-B68E-060923C99AAE}" sibTransId="{2C79982D-D974-4B03-A8D1-BAEC1F573009}"/>
    <dgm:cxn modelId="{80B78FE6-777B-49B5-A245-22BB672DE24A}" srcId="{9312C438-AA3D-40FE-8500-33B0A8A36AB4}" destId="{01A82F51-7BAC-4F9D-A06C-B6A8747F0B03}" srcOrd="3" destOrd="0" parTransId="{AC773E31-888B-4222-8B55-F21A56C581F8}" sibTransId="{8EBBA694-DBAF-46AF-88BD-51B607117437}"/>
    <dgm:cxn modelId="{08F0CD71-DF7D-44ED-BD9A-854AA3495CAA}" type="presOf" srcId="{5211572F-6E5F-48A2-9CF5-791E71FA6868}" destId="{55C9EE40-6A10-4E1C-A60B-3450C75F3699}" srcOrd="0" destOrd="0" presId="urn:microsoft.com/office/officeart/2005/8/layout/vList2"/>
    <dgm:cxn modelId="{26C968CF-255A-46A4-B8E5-8CBAAE56F0CE}" type="presParOf" srcId="{FADF835B-ED7B-4731-89F0-D0CDEE2BFEFB}" destId="{55C9EE40-6A10-4E1C-A60B-3450C75F3699}" srcOrd="0" destOrd="0" presId="urn:microsoft.com/office/officeart/2005/8/layout/vList2"/>
    <dgm:cxn modelId="{7DCDA850-E4BF-4819-A913-D9970D42E022}" type="presParOf" srcId="{FADF835B-ED7B-4731-89F0-D0CDEE2BFEFB}" destId="{D00BD64C-2A26-4425-8E3D-CF06025F5A42}" srcOrd="1" destOrd="0" presId="urn:microsoft.com/office/officeart/2005/8/layout/vList2"/>
    <dgm:cxn modelId="{6347C484-0B74-4900-A8E6-4313B72C750D}" type="presParOf" srcId="{FADF835B-ED7B-4731-89F0-D0CDEE2BFEFB}" destId="{015850DC-3232-4456-B9FB-04DD02530D46}" srcOrd="2" destOrd="0" presId="urn:microsoft.com/office/officeart/2005/8/layout/vList2"/>
    <dgm:cxn modelId="{CF258BEF-FB66-4BB9-83BD-FD0587E187E0}" type="presParOf" srcId="{FADF835B-ED7B-4731-89F0-D0CDEE2BFEFB}" destId="{AAA424A5-7E7C-4BE5-BEAA-FBFE6C2EEA24}" srcOrd="3" destOrd="0" presId="urn:microsoft.com/office/officeart/2005/8/layout/vList2"/>
    <dgm:cxn modelId="{5116B3C2-2CC6-4A8E-9B70-CC2A11BE5652}" type="presParOf" srcId="{FADF835B-ED7B-4731-89F0-D0CDEE2BFEFB}" destId="{829C6482-0DF6-4E99-8B0C-4222E8DE4E97}" srcOrd="4" destOrd="0" presId="urn:microsoft.com/office/officeart/2005/8/layout/vList2"/>
    <dgm:cxn modelId="{0B7DFF6B-B475-401C-B22E-DAAA758A689F}" type="presParOf" srcId="{FADF835B-ED7B-4731-89F0-D0CDEE2BFEFB}" destId="{CBA9BE86-883C-46C3-A63D-A0749DA1F4C1}" srcOrd="5" destOrd="0" presId="urn:microsoft.com/office/officeart/2005/8/layout/vList2"/>
    <dgm:cxn modelId="{4269D5DA-2DC0-4471-8ACF-F15F42FB0249}" type="presParOf" srcId="{FADF835B-ED7B-4731-89F0-D0CDEE2BFEFB}" destId="{489BA785-8F92-4E7E-8AF5-2EBCA4E13AE4}" srcOrd="6" destOrd="0" presId="urn:microsoft.com/office/officeart/2005/8/layout/vList2"/>
    <dgm:cxn modelId="{FA4CE579-6444-47FC-AAB3-B62547EA3414}" type="presParOf" srcId="{FADF835B-ED7B-4731-89F0-D0CDEE2BFEFB}" destId="{18D819B6-D884-4BFA-BBF6-7DEB032DBE73}" srcOrd="7" destOrd="0" presId="urn:microsoft.com/office/officeart/2005/8/layout/vList2"/>
    <dgm:cxn modelId="{6288167A-EA40-4BF5-A3FD-4D967F1A70D8}" type="presParOf" srcId="{FADF835B-ED7B-4731-89F0-D0CDEE2BFEFB}" destId="{22ADA402-6BED-4095-BBAA-C9FCD4B957BC}" srcOrd="8" destOrd="0" presId="urn:microsoft.com/office/officeart/2005/8/layout/vList2"/>
    <dgm:cxn modelId="{2A0E65BC-A394-4095-8A5C-07BC5CF302B0}" type="presParOf" srcId="{FADF835B-ED7B-4731-89F0-D0CDEE2BFEFB}" destId="{907231AF-2016-4A98-88F0-9301635B65A1}" srcOrd="9" destOrd="0" presId="urn:microsoft.com/office/officeart/2005/8/layout/vList2"/>
    <dgm:cxn modelId="{791602A3-3DD4-4C16-B395-EFB3F526F8C7}" type="presParOf" srcId="{FADF835B-ED7B-4731-89F0-D0CDEE2BFEFB}" destId="{352B12F0-7A10-4F49-AA66-69F4680D88A2}" srcOrd="1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811B3581-BB40-4624-8E56-466F306CDF1A}" type="doc">
      <dgm:prSet loTypeId="urn:microsoft.com/office/officeart/2005/8/layout/vList2" loCatId="list" qsTypeId="urn:microsoft.com/office/officeart/2005/8/quickstyle/simple3" qsCatId="simple" csTypeId="urn:microsoft.com/office/officeart/2005/8/colors/accent1_2" csCatId="accent1"/>
      <dgm:spPr/>
      <dgm:t>
        <a:bodyPr/>
        <a:lstStyle/>
        <a:p>
          <a:pPr rtl="1"/>
          <a:endParaRPr lang="ar-EG"/>
        </a:p>
      </dgm:t>
    </dgm:pt>
    <dgm:pt modelId="{E11BD0A2-C2E8-40EA-9DF1-010E607346A3}">
      <dgm:prSet/>
      <dgm:spPr/>
      <dgm:t>
        <a:bodyPr/>
        <a:lstStyle/>
        <a:p>
          <a:pPr rtl="1"/>
          <a:r>
            <a:rPr lang="ar-EG" smtClean="0"/>
            <a:t>التأكيد المستمر علي الأمانة العلمية والسرية.</a:t>
          </a:r>
          <a:endParaRPr lang="ar-EG"/>
        </a:p>
      </dgm:t>
    </dgm:pt>
    <dgm:pt modelId="{9A1A712D-8431-4697-A87F-0C7A7FE80022}" type="parTrans" cxnId="{8A000D07-CA64-4608-89B9-6E518090FE68}">
      <dgm:prSet/>
      <dgm:spPr/>
      <dgm:t>
        <a:bodyPr/>
        <a:lstStyle/>
        <a:p>
          <a:pPr rtl="1"/>
          <a:endParaRPr lang="ar-EG"/>
        </a:p>
      </dgm:t>
    </dgm:pt>
    <dgm:pt modelId="{1BE601F7-D023-414E-83D0-0775593ED1DA}" type="sibTrans" cxnId="{8A000D07-CA64-4608-89B9-6E518090FE68}">
      <dgm:prSet/>
      <dgm:spPr/>
      <dgm:t>
        <a:bodyPr/>
        <a:lstStyle/>
        <a:p>
          <a:pPr rtl="1"/>
          <a:endParaRPr lang="ar-EG"/>
        </a:p>
      </dgm:t>
    </dgm:pt>
    <dgm:pt modelId="{754964A2-A245-410A-BCAC-89C3B3EA8F4E}">
      <dgm:prSet/>
      <dgm:spPr/>
      <dgm:t>
        <a:bodyPr/>
        <a:lstStyle/>
        <a:p>
          <a:pPr rtl="1"/>
          <a:r>
            <a:rPr lang="ar-EG" smtClean="0"/>
            <a:t>تنمية خصال الباحث العلمي في الطالب.</a:t>
          </a:r>
          <a:endParaRPr lang="ar-EG"/>
        </a:p>
      </dgm:t>
    </dgm:pt>
    <dgm:pt modelId="{E521DFAD-398C-4C63-AC2C-9AF039B9D445}" type="parTrans" cxnId="{D084BB32-6960-4106-9724-754C6E8030AB}">
      <dgm:prSet/>
      <dgm:spPr/>
      <dgm:t>
        <a:bodyPr/>
        <a:lstStyle/>
        <a:p>
          <a:pPr rtl="1"/>
          <a:endParaRPr lang="ar-EG"/>
        </a:p>
      </dgm:t>
    </dgm:pt>
    <dgm:pt modelId="{5F551193-5FAB-4B53-AB3D-5ADFE35C1ADA}" type="sibTrans" cxnId="{D084BB32-6960-4106-9724-754C6E8030AB}">
      <dgm:prSet/>
      <dgm:spPr/>
      <dgm:t>
        <a:bodyPr/>
        <a:lstStyle/>
        <a:p>
          <a:pPr rtl="1"/>
          <a:endParaRPr lang="ar-EG"/>
        </a:p>
      </dgm:t>
    </dgm:pt>
    <dgm:pt modelId="{D9E39823-D441-4B07-8805-D410A204701A}">
      <dgm:prSet/>
      <dgm:spPr/>
      <dgm:t>
        <a:bodyPr/>
        <a:lstStyle/>
        <a:p>
          <a:pPr rtl="1"/>
          <a:r>
            <a:rPr lang="ar-EG" smtClean="0"/>
            <a:t>الا يتهاون معه طلابه في المنهج او اصول البحث العلمي.</a:t>
          </a:r>
          <a:endParaRPr lang="ar-EG"/>
        </a:p>
      </dgm:t>
    </dgm:pt>
    <dgm:pt modelId="{82734099-604E-4E09-8B74-BEE101066B7F}" type="parTrans" cxnId="{01DDCD8E-FFBB-4BBC-AF3A-47A113A31AE0}">
      <dgm:prSet/>
      <dgm:spPr/>
      <dgm:t>
        <a:bodyPr/>
        <a:lstStyle/>
        <a:p>
          <a:pPr rtl="1"/>
          <a:endParaRPr lang="ar-EG"/>
        </a:p>
      </dgm:t>
    </dgm:pt>
    <dgm:pt modelId="{D11107DD-2D85-4F22-B288-4E2A69E0E54D}" type="sibTrans" cxnId="{01DDCD8E-FFBB-4BBC-AF3A-47A113A31AE0}">
      <dgm:prSet/>
      <dgm:spPr/>
      <dgm:t>
        <a:bodyPr/>
        <a:lstStyle/>
        <a:p>
          <a:pPr rtl="1"/>
          <a:endParaRPr lang="ar-EG"/>
        </a:p>
      </dgm:t>
    </dgm:pt>
    <dgm:pt modelId="{B3C8DBBC-9E69-4048-87E2-7C5DB10CFBF9}">
      <dgm:prSet/>
      <dgm:spPr/>
      <dgm:t>
        <a:bodyPr/>
        <a:lstStyle/>
        <a:p>
          <a:pPr rtl="1"/>
          <a:r>
            <a:rPr lang="ar-EG" smtClean="0"/>
            <a:t>لن يسمح بالمناقشة والاعتراض وفق أصول الحوار البناء وتبعا لآداب الحديث المتعارف عليها.</a:t>
          </a:r>
          <a:endParaRPr lang="ar-EG"/>
        </a:p>
      </dgm:t>
    </dgm:pt>
    <dgm:pt modelId="{23521816-C41A-448B-BD5C-50860B5026B7}" type="parTrans" cxnId="{710E27E0-3A00-40E0-857D-2B3C18D38F7D}">
      <dgm:prSet/>
      <dgm:spPr/>
      <dgm:t>
        <a:bodyPr/>
        <a:lstStyle/>
        <a:p>
          <a:pPr rtl="1"/>
          <a:endParaRPr lang="ar-EG"/>
        </a:p>
      </dgm:t>
    </dgm:pt>
    <dgm:pt modelId="{0822C00C-DEA2-45C5-9773-8951EC806C89}" type="sibTrans" cxnId="{710E27E0-3A00-40E0-857D-2B3C18D38F7D}">
      <dgm:prSet/>
      <dgm:spPr/>
      <dgm:t>
        <a:bodyPr/>
        <a:lstStyle/>
        <a:p>
          <a:pPr rtl="1"/>
          <a:endParaRPr lang="ar-EG"/>
        </a:p>
      </dgm:t>
    </dgm:pt>
    <dgm:pt modelId="{636E323C-CEE1-44ED-BAE6-D3C18AC29258}">
      <dgm:prSet/>
      <dgm:spPr/>
      <dgm:t>
        <a:bodyPr/>
        <a:lstStyle/>
        <a:p>
          <a:pPr rtl="1"/>
          <a:r>
            <a:rPr lang="ar-EG" smtClean="0"/>
            <a:t>أن يسوي بين الطلاب الذي يقوم بالإشراف عليهم فلا يهتم بأحدهم دون الآخر.</a:t>
          </a:r>
          <a:endParaRPr lang="ar-EG"/>
        </a:p>
      </dgm:t>
    </dgm:pt>
    <dgm:pt modelId="{23C2CB35-77C6-4C6E-A3F1-D905BAE0B8A9}" type="parTrans" cxnId="{2D035E1A-8208-408E-9BA9-06BFFE1EF6F4}">
      <dgm:prSet/>
      <dgm:spPr/>
      <dgm:t>
        <a:bodyPr/>
        <a:lstStyle/>
        <a:p>
          <a:pPr rtl="1"/>
          <a:endParaRPr lang="ar-EG"/>
        </a:p>
      </dgm:t>
    </dgm:pt>
    <dgm:pt modelId="{25F9AB1A-F8CC-40EF-8244-6589419DF570}" type="sibTrans" cxnId="{2D035E1A-8208-408E-9BA9-06BFFE1EF6F4}">
      <dgm:prSet/>
      <dgm:spPr/>
      <dgm:t>
        <a:bodyPr/>
        <a:lstStyle/>
        <a:p>
          <a:pPr rtl="1"/>
          <a:endParaRPr lang="ar-EG"/>
        </a:p>
      </dgm:t>
    </dgm:pt>
    <dgm:pt modelId="{B145957F-A41A-4E24-B37D-154199BA2E66}">
      <dgm:prSet/>
      <dgm:spPr/>
      <dgm:t>
        <a:bodyPr/>
        <a:lstStyle/>
        <a:p>
          <a:pPr rtl="1"/>
          <a:r>
            <a:rPr lang="ar-EG" smtClean="0"/>
            <a:t>عدم الانزلاق الى سلوكيات ابتزاز أو اذلال أو اهانة الطالب وتسفيه قدراته </a:t>
          </a:r>
          <a:endParaRPr lang="ar-EG"/>
        </a:p>
      </dgm:t>
    </dgm:pt>
    <dgm:pt modelId="{CE805DB5-618D-4225-967F-DC1AC6A17BD7}" type="parTrans" cxnId="{DDDF2FB8-4702-4637-B5AA-F32EAE2D648C}">
      <dgm:prSet/>
      <dgm:spPr/>
      <dgm:t>
        <a:bodyPr/>
        <a:lstStyle/>
        <a:p>
          <a:pPr rtl="1"/>
          <a:endParaRPr lang="ar-EG"/>
        </a:p>
      </dgm:t>
    </dgm:pt>
    <dgm:pt modelId="{F97348E4-F752-4123-893C-4898ECE0C2AA}" type="sibTrans" cxnId="{DDDF2FB8-4702-4637-B5AA-F32EAE2D648C}">
      <dgm:prSet/>
      <dgm:spPr/>
      <dgm:t>
        <a:bodyPr/>
        <a:lstStyle/>
        <a:p>
          <a:pPr rtl="1"/>
          <a:endParaRPr lang="ar-EG"/>
        </a:p>
      </dgm:t>
    </dgm:pt>
    <dgm:pt modelId="{86C03045-1412-4B17-8C37-261B48849F21}">
      <dgm:prSet/>
      <dgm:spPr/>
      <dgm:t>
        <a:bodyPr/>
        <a:lstStyle/>
        <a:p>
          <a:pPr rtl="1"/>
          <a:r>
            <a:rPr lang="ar-EG" smtClean="0"/>
            <a:t>الالتزام التام بحقوق الملكي الفكرية.</a:t>
          </a:r>
          <a:endParaRPr lang="ar-EG"/>
        </a:p>
      </dgm:t>
    </dgm:pt>
    <dgm:pt modelId="{21D55AD3-0C87-44A5-8A36-BE4A55D0EA36}" type="parTrans" cxnId="{DD2C5FCB-6C11-43DA-BC72-A54310B2DD57}">
      <dgm:prSet/>
      <dgm:spPr/>
      <dgm:t>
        <a:bodyPr/>
        <a:lstStyle/>
        <a:p>
          <a:pPr rtl="1"/>
          <a:endParaRPr lang="ar-EG"/>
        </a:p>
      </dgm:t>
    </dgm:pt>
    <dgm:pt modelId="{78AE369E-2D1E-433F-AE57-5B8794B90A5D}" type="sibTrans" cxnId="{DD2C5FCB-6C11-43DA-BC72-A54310B2DD57}">
      <dgm:prSet/>
      <dgm:spPr/>
      <dgm:t>
        <a:bodyPr/>
        <a:lstStyle/>
        <a:p>
          <a:pPr rtl="1"/>
          <a:endParaRPr lang="ar-EG"/>
        </a:p>
      </dgm:t>
    </dgm:pt>
    <dgm:pt modelId="{42E5E8B8-5B41-46A0-A0E6-4F432FCA1DD3}" type="pres">
      <dgm:prSet presAssocID="{811B3581-BB40-4624-8E56-466F306CDF1A}" presName="linear" presStyleCnt="0">
        <dgm:presLayoutVars>
          <dgm:animLvl val="lvl"/>
          <dgm:resizeHandles val="exact"/>
        </dgm:presLayoutVars>
      </dgm:prSet>
      <dgm:spPr/>
    </dgm:pt>
    <dgm:pt modelId="{DE06F9EB-3394-4066-AC62-009A1F520910}" type="pres">
      <dgm:prSet presAssocID="{E11BD0A2-C2E8-40EA-9DF1-010E607346A3}" presName="parentText" presStyleLbl="node1" presStyleIdx="0" presStyleCnt="7">
        <dgm:presLayoutVars>
          <dgm:chMax val="0"/>
          <dgm:bulletEnabled val="1"/>
        </dgm:presLayoutVars>
      </dgm:prSet>
      <dgm:spPr/>
    </dgm:pt>
    <dgm:pt modelId="{454863AF-BE6C-4E9B-9031-B624DAB41015}" type="pres">
      <dgm:prSet presAssocID="{1BE601F7-D023-414E-83D0-0775593ED1DA}" presName="spacer" presStyleCnt="0"/>
      <dgm:spPr/>
    </dgm:pt>
    <dgm:pt modelId="{394B4DB6-501E-4B3D-AF4E-F58FBCB18AD8}" type="pres">
      <dgm:prSet presAssocID="{754964A2-A245-410A-BCAC-89C3B3EA8F4E}" presName="parentText" presStyleLbl="node1" presStyleIdx="1" presStyleCnt="7">
        <dgm:presLayoutVars>
          <dgm:chMax val="0"/>
          <dgm:bulletEnabled val="1"/>
        </dgm:presLayoutVars>
      </dgm:prSet>
      <dgm:spPr/>
    </dgm:pt>
    <dgm:pt modelId="{A23B6765-026B-4AAC-9134-8168085CEB28}" type="pres">
      <dgm:prSet presAssocID="{5F551193-5FAB-4B53-AB3D-5ADFE35C1ADA}" presName="spacer" presStyleCnt="0"/>
      <dgm:spPr/>
    </dgm:pt>
    <dgm:pt modelId="{64E7764F-388C-4D0B-9500-6D6A171F4C02}" type="pres">
      <dgm:prSet presAssocID="{D9E39823-D441-4B07-8805-D410A204701A}" presName="parentText" presStyleLbl="node1" presStyleIdx="2" presStyleCnt="7">
        <dgm:presLayoutVars>
          <dgm:chMax val="0"/>
          <dgm:bulletEnabled val="1"/>
        </dgm:presLayoutVars>
      </dgm:prSet>
      <dgm:spPr/>
    </dgm:pt>
    <dgm:pt modelId="{CB2BAD8D-BF3A-44F1-BCAE-A6695B157270}" type="pres">
      <dgm:prSet presAssocID="{D11107DD-2D85-4F22-B288-4E2A69E0E54D}" presName="spacer" presStyleCnt="0"/>
      <dgm:spPr/>
    </dgm:pt>
    <dgm:pt modelId="{6A20B9D3-33A3-42CC-A0A6-2697CA47849C}" type="pres">
      <dgm:prSet presAssocID="{B3C8DBBC-9E69-4048-87E2-7C5DB10CFBF9}" presName="parentText" presStyleLbl="node1" presStyleIdx="3" presStyleCnt="7">
        <dgm:presLayoutVars>
          <dgm:chMax val="0"/>
          <dgm:bulletEnabled val="1"/>
        </dgm:presLayoutVars>
      </dgm:prSet>
      <dgm:spPr/>
    </dgm:pt>
    <dgm:pt modelId="{5FB2B5BD-67BF-4C2E-B573-A718CB293119}" type="pres">
      <dgm:prSet presAssocID="{0822C00C-DEA2-45C5-9773-8951EC806C89}" presName="spacer" presStyleCnt="0"/>
      <dgm:spPr/>
    </dgm:pt>
    <dgm:pt modelId="{1447B922-1A1D-4C04-A44D-480C218EC273}" type="pres">
      <dgm:prSet presAssocID="{636E323C-CEE1-44ED-BAE6-D3C18AC29258}" presName="parentText" presStyleLbl="node1" presStyleIdx="4" presStyleCnt="7">
        <dgm:presLayoutVars>
          <dgm:chMax val="0"/>
          <dgm:bulletEnabled val="1"/>
        </dgm:presLayoutVars>
      </dgm:prSet>
      <dgm:spPr/>
    </dgm:pt>
    <dgm:pt modelId="{2CE8083F-F4F6-4C3D-BD05-264DD2D931E1}" type="pres">
      <dgm:prSet presAssocID="{25F9AB1A-F8CC-40EF-8244-6589419DF570}" presName="spacer" presStyleCnt="0"/>
      <dgm:spPr/>
    </dgm:pt>
    <dgm:pt modelId="{FB094BB0-F119-4F0B-A839-3E8E510D45F7}" type="pres">
      <dgm:prSet presAssocID="{B145957F-A41A-4E24-B37D-154199BA2E66}" presName="parentText" presStyleLbl="node1" presStyleIdx="5" presStyleCnt="7">
        <dgm:presLayoutVars>
          <dgm:chMax val="0"/>
          <dgm:bulletEnabled val="1"/>
        </dgm:presLayoutVars>
      </dgm:prSet>
      <dgm:spPr/>
    </dgm:pt>
    <dgm:pt modelId="{BADE7C47-AD91-47AE-AFF9-5C59D0591F48}" type="pres">
      <dgm:prSet presAssocID="{F97348E4-F752-4123-893C-4898ECE0C2AA}" presName="spacer" presStyleCnt="0"/>
      <dgm:spPr/>
    </dgm:pt>
    <dgm:pt modelId="{F6D70344-EB82-424E-B69C-B5B289E9AF32}" type="pres">
      <dgm:prSet presAssocID="{86C03045-1412-4B17-8C37-261B48849F21}" presName="parentText" presStyleLbl="node1" presStyleIdx="6" presStyleCnt="7">
        <dgm:presLayoutVars>
          <dgm:chMax val="0"/>
          <dgm:bulletEnabled val="1"/>
        </dgm:presLayoutVars>
      </dgm:prSet>
      <dgm:spPr/>
    </dgm:pt>
  </dgm:ptLst>
  <dgm:cxnLst>
    <dgm:cxn modelId="{1BDCD28F-6815-440C-A6B2-6FE636C4037E}" type="presOf" srcId="{754964A2-A245-410A-BCAC-89C3B3EA8F4E}" destId="{394B4DB6-501E-4B3D-AF4E-F58FBCB18AD8}" srcOrd="0" destOrd="0" presId="urn:microsoft.com/office/officeart/2005/8/layout/vList2"/>
    <dgm:cxn modelId="{D084BB32-6960-4106-9724-754C6E8030AB}" srcId="{811B3581-BB40-4624-8E56-466F306CDF1A}" destId="{754964A2-A245-410A-BCAC-89C3B3EA8F4E}" srcOrd="1" destOrd="0" parTransId="{E521DFAD-398C-4C63-AC2C-9AF039B9D445}" sibTransId="{5F551193-5FAB-4B53-AB3D-5ADFE35C1ADA}"/>
    <dgm:cxn modelId="{01DDCD8E-FFBB-4BBC-AF3A-47A113A31AE0}" srcId="{811B3581-BB40-4624-8E56-466F306CDF1A}" destId="{D9E39823-D441-4B07-8805-D410A204701A}" srcOrd="2" destOrd="0" parTransId="{82734099-604E-4E09-8B74-BEE101066B7F}" sibTransId="{D11107DD-2D85-4F22-B288-4E2A69E0E54D}"/>
    <dgm:cxn modelId="{2D035E1A-8208-408E-9BA9-06BFFE1EF6F4}" srcId="{811B3581-BB40-4624-8E56-466F306CDF1A}" destId="{636E323C-CEE1-44ED-BAE6-D3C18AC29258}" srcOrd="4" destOrd="0" parTransId="{23C2CB35-77C6-4C6E-A3F1-D905BAE0B8A9}" sibTransId="{25F9AB1A-F8CC-40EF-8244-6589419DF570}"/>
    <dgm:cxn modelId="{DD2C5FCB-6C11-43DA-BC72-A54310B2DD57}" srcId="{811B3581-BB40-4624-8E56-466F306CDF1A}" destId="{86C03045-1412-4B17-8C37-261B48849F21}" srcOrd="6" destOrd="0" parTransId="{21D55AD3-0C87-44A5-8A36-BE4A55D0EA36}" sibTransId="{78AE369E-2D1E-433F-AE57-5B8794B90A5D}"/>
    <dgm:cxn modelId="{14705F2F-FFD2-4CC1-AC99-5FF364E2D996}" type="presOf" srcId="{D9E39823-D441-4B07-8805-D410A204701A}" destId="{64E7764F-388C-4D0B-9500-6D6A171F4C02}" srcOrd="0" destOrd="0" presId="urn:microsoft.com/office/officeart/2005/8/layout/vList2"/>
    <dgm:cxn modelId="{25C861B4-07F5-4286-B32C-F52510BBF12E}" type="presOf" srcId="{B145957F-A41A-4E24-B37D-154199BA2E66}" destId="{FB094BB0-F119-4F0B-A839-3E8E510D45F7}" srcOrd="0" destOrd="0" presId="urn:microsoft.com/office/officeart/2005/8/layout/vList2"/>
    <dgm:cxn modelId="{EB5F1AF4-9E1E-450B-A46F-14C103D3B5FB}" type="presOf" srcId="{B3C8DBBC-9E69-4048-87E2-7C5DB10CFBF9}" destId="{6A20B9D3-33A3-42CC-A0A6-2697CA47849C}" srcOrd="0" destOrd="0" presId="urn:microsoft.com/office/officeart/2005/8/layout/vList2"/>
    <dgm:cxn modelId="{710E27E0-3A00-40E0-857D-2B3C18D38F7D}" srcId="{811B3581-BB40-4624-8E56-466F306CDF1A}" destId="{B3C8DBBC-9E69-4048-87E2-7C5DB10CFBF9}" srcOrd="3" destOrd="0" parTransId="{23521816-C41A-448B-BD5C-50860B5026B7}" sibTransId="{0822C00C-DEA2-45C5-9773-8951EC806C89}"/>
    <dgm:cxn modelId="{DDDF2FB8-4702-4637-B5AA-F32EAE2D648C}" srcId="{811B3581-BB40-4624-8E56-466F306CDF1A}" destId="{B145957F-A41A-4E24-B37D-154199BA2E66}" srcOrd="5" destOrd="0" parTransId="{CE805DB5-618D-4225-967F-DC1AC6A17BD7}" sibTransId="{F97348E4-F752-4123-893C-4898ECE0C2AA}"/>
    <dgm:cxn modelId="{D9F31B4C-F0D5-4CF8-9807-C14DD352114E}" type="presOf" srcId="{E11BD0A2-C2E8-40EA-9DF1-010E607346A3}" destId="{DE06F9EB-3394-4066-AC62-009A1F520910}" srcOrd="0" destOrd="0" presId="urn:microsoft.com/office/officeart/2005/8/layout/vList2"/>
    <dgm:cxn modelId="{8A000D07-CA64-4608-89B9-6E518090FE68}" srcId="{811B3581-BB40-4624-8E56-466F306CDF1A}" destId="{E11BD0A2-C2E8-40EA-9DF1-010E607346A3}" srcOrd="0" destOrd="0" parTransId="{9A1A712D-8431-4697-A87F-0C7A7FE80022}" sibTransId="{1BE601F7-D023-414E-83D0-0775593ED1DA}"/>
    <dgm:cxn modelId="{B1C7F4C8-D082-4690-86AF-6F101884BD15}" type="presOf" srcId="{636E323C-CEE1-44ED-BAE6-D3C18AC29258}" destId="{1447B922-1A1D-4C04-A44D-480C218EC273}" srcOrd="0" destOrd="0" presId="urn:microsoft.com/office/officeart/2005/8/layout/vList2"/>
    <dgm:cxn modelId="{08FF05D3-BF37-4045-982D-B0A77A1E44A1}" type="presOf" srcId="{86C03045-1412-4B17-8C37-261B48849F21}" destId="{F6D70344-EB82-424E-B69C-B5B289E9AF32}" srcOrd="0" destOrd="0" presId="urn:microsoft.com/office/officeart/2005/8/layout/vList2"/>
    <dgm:cxn modelId="{065B8CB2-2007-4A84-865C-567124391A4D}" type="presOf" srcId="{811B3581-BB40-4624-8E56-466F306CDF1A}" destId="{42E5E8B8-5B41-46A0-A0E6-4F432FCA1DD3}" srcOrd="0" destOrd="0" presId="urn:microsoft.com/office/officeart/2005/8/layout/vList2"/>
    <dgm:cxn modelId="{9C7C002A-A810-4D99-995C-B646A76C85B4}" type="presParOf" srcId="{42E5E8B8-5B41-46A0-A0E6-4F432FCA1DD3}" destId="{DE06F9EB-3394-4066-AC62-009A1F520910}" srcOrd="0" destOrd="0" presId="urn:microsoft.com/office/officeart/2005/8/layout/vList2"/>
    <dgm:cxn modelId="{90D78153-FB74-4CD0-A66E-A8BA578B0CEA}" type="presParOf" srcId="{42E5E8B8-5B41-46A0-A0E6-4F432FCA1DD3}" destId="{454863AF-BE6C-4E9B-9031-B624DAB41015}" srcOrd="1" destOrd="0" presId="urn:microsoft.com/office/officeart/2005/8/layout/vList2"/>
    <dgm:cxn modelId="{61B4CB29-B1D9-465F-BF75-1CA2DA8C15AA}" type="presParOf" srcId="{42E5E8B8-5B41-46A0-A0E6-4F432FCA1DD3}" destId="{394B4DB6-501E-4B3D-AF4E-F58FBCB18AD8}" srcOrd="2" destOrd="0" presId="urn:microsoft.com/office/officeart/2005/8/layout/vList2"/>
    <dgm:cxn modelId="{0F27DABA-FB1A-428D-971C-2BF18AFE19AB}" type="presParOf" srcId="{42E5E8B8-5B41-46A0-A0E6-4F432FCA1DD3}" destId="{A23B6765-026B-4AAC-9134-8168085CEB28}" srcOrd="3" destOrd="0" presId="urn:microsoft.com/office/officeart/2005/8/layout/vList2"/>
    <dgm:cxn modelId="{F3A439D0-E32C-4904-AAAB-09DE7FB3D200}" type="presParOf" srcId="{42E5E8B8-5B41-46A0-A0E6-4F432FCA1DD3}" destId="{64E7764F-388C-4D0B-9500-6D6A171F4C02}" srcOrd="4" destOrd="0" presId="urn:microsoft.com/office/officeart/2005/8/layout/vList2"/>
    <dgm:cxn modelId="{7F2B7D87-6CB7-4030-899A-72DABAA65427}" type="presParOf" srcId="{42E5E8B8-5B41-46A0-A0E6-4F432FCA1DD3}" destId="{CB2BAD8D-BF3A-44F1-BCAE-A6695B157270}" srcOrd="5" destOrd="0" presId="urn:microsoft.com/office/officeart/2005/8/layout/vList2"/>
    <dgm:cxn modelId="{7207E2DA-0C36-4E97-A549-2375D1AC4523}" type="presParOf" srcId="{42E5E8B8-5B41-46A0-A0E6-4F432FCA1DD3}" destId="{6A20B9D3-33A3-42CC-A0A6-2697CA47849C}" srcOrd="6" destOrd="0" presId="urn:microsoft.com/office/officeart/2005/8/layout/vList2"/>
    <dgm:cxn modelId="{6178FBB0-4FD3-4D0F-9549-957C0823FE95}" type="presParOf" srcId="{42E5E8B8-5B41-46A0-A0E6-4F432FCA1DD3}" destId="{5FB2B5BD-67BF-4C2E-B573-A718CB293119}" srcOrd="7" destOrd="0" presId="urn:microsoft.com/office/officeart/2005/8/layout/vList2"/>
    <dgm:cxn modelId="{0F75CBF6-A5AD-4DE5-AE37-20CBC95258E1}" type="presParOf" srcId="{42E5E8B8-5B41-46A0-A0E6-4F432FCA1DD3}" destId="{1447B922-1A1D-4C04-A44D-480C218EC273}" srcOrd="8" destOrd="0" presId="urn:microsoft.com/office/officeart/2005/8/layout/vList2"/>
    <dgm:cxn modelId="{D76F50A3-743B-4908-9D77-5683E466B05B}" type="presParOf" srcId="{42E5E8B8-5B41-46A0-A0E6-4F432FCA1DD3}" destId="{2CE8083F-F4F6-4C3D-BD05-264DD2D931E1}" srcOrd="9" destOrd="0" presId="urn:microsoft.com/office/officeart/2005/8/layout/vList2"/>
    <dgm:cxn modelId="{CB09B340-58A6-45A4-9A96-6B70FF725A7A}" type="presParOf" srcId="{42E5E8B8-5B41-46A0-A0E6-4F432FCA1DD3}" destId="{FB094BB0-F119-4F0B-A839-3E8E510D45F7}" srcOrd="10" destOrd="0" presId="urn:microsoft.com/office/officeart/2005/8/layout/vList2"/>
    <dgm:cxn modelId="{D9E521A7-23AD-419B-878C-DFC6A47A5E56}" type="presParOf" srcId="{42E5E8B8-5B41-46A0-A0E6-4F432FCA1DD3}" destId="{BADE7C47-AD91-47AE-AFF9-5C59D0591F48}" srcOrd="11" destOrd="0" presId="urn:microsoft.com/office/officeart/2005/8/layout/vList2"/>
    <dgm:cxn modelId="{420B77FE-E0FC-4F90-A05C-15FEFC6D9881}" type="presParOf" srcId="{42E5E8B8-5B41-46A0-A0E6-4F432FCA1DD3}" destId="{F6D70344-EB82-424E-B69C-B5B289E9AF32}" srcOrd="1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6ABE529B-08E0-4930-AA65-7E268352DF47}" type="doc">
      <dgm:prSet loTypeId="urn:microsoft.com/office/officeart/2005/8/layout/vList2" loCatId="list" qsTypeId="urn:microsoft.com/office/officeart/2005/8/quickstyle/simple3" qsCatId="simple" csTypeId="urn:microsoft.com/office/officeart/2005/8/colors/accent1_2" csCatId="accent1"/>
      <dgm:spPr/>
      <dgm:t>
        <a:bodyPr/>
        <a:lstStyle/>
        <a:p>
          <a:pPr rtl="1"/>
          <a:endParaRPr lang="ar-EG"/>
        </a:p>
      </dgm:t>
    </dgm:pt>
    <dgm:pt modelId="{62253D9C-EE5A-4A7D-A3ED-7BDC07E8DD6F}">
      <dgm:prSet/>
      <dgm:spPr/>
      <dgm:t>
        <a:bodyPr/>
        <a:lstStyle/>
        <a:p>
          <a:pPr rtl="1"/>
          <a:r>
            <a:rPr lang="ar-EG" smtClean="0"/>
            <a:t>إذا تبين في أي مرحلة من مراحل إجراء البحث أن مقاصد البحث وأهدافه لا تتحقق.</a:t>
          </a:r>
          <a:endParaRPr lang="ar-EG"/>
        </a:p>
      </dgm:t>
    </dgm:pt>
    <dgm:pt modelId="{BD4747D1-5AE5-4E06-B9D1-0B7381CE4718}" type="parTrans" cxnId="{F014FCA0-1F83-4488-8132-8F682D007B79}">
      <dgm:prSet/>
      <dgm:spPr/>
      <dgm:t>
        <a:bodyPr/>
        <a:lstStyle/>
        <a:p>
          <a:pPr rtl="1"/>
          <a:endParaRPr lang="ar-EG"/>
        </a:p>
      </dgm:t>
    </dgm:pt>
    <dgm:pt modelId="{167FAA2F-43FC-4E9C-A109-D8603E25C2E2}" type="sibTrans" cxnId="{F014FCA0-1F83-4488-8132-8F682D007B79}">
      <dgm:prSet/>
      <dgm:spPr/>
      <dgm:t>
        <a:bodyPr/>
        <a:lstStyle/>
        <a:p>
          <a:pPr rtl="1"/>
          <a:endParaRPr lang="ar-EG"/>
        </a:p>
      </dgm:t>
    </dgm:pt>
    <dgm:pt modelId="{46FA631E-3183-4858-A89D-BBD4D6E14B47}">
      <dgm:prSet/>
      <dgm:spPr/>
      <dgm:t>
        <a:bodyPr/>
        <a:lstStyle/>
        <a:p>
          <a:pPr rtl="1"/>
          <a:r>
            <a:rPr lang="ar-EG" smtClean="0"/>
            <a:t>إذا تبين أن المخاطر المحتملة أو العواقب والصعوبات المتوقعة من البحث تفوق الفوائد.</a:t>
          </a:r>
          <a:endParaRPr lang="ar-EG"/>
        </a:p>
      </dgm:t>
    </dgm:pt>
    <dgm:pt modelId="{D11F3D52-A95A-4C4B-85F6-BE9C94C56DC8}" type="parTrans" cxnId="{8820BBAB-6DF9-4053-B82B-E0706B02687C}">
      <dgm:prSet/>
      <dgm:spPr/>
      <dgm:t>
        <a:bodyPr/>
        <a:lstStyle/>
        <a:p>
          <a:pPr rtl="1"/>
          <a:endParaRPr lang="ar-EG"/>
        </a:p>
      </dgm:t>
    </dgm:pt>
    <dgm:pt modelId="{9288B7C1-B680-4CBF-B4FC-50C5DAE328C6}" type="sibTrans" cxnId="{8820BBAB-6DF9-4053-B82B-E0706B02687C}">
      <dgm:prSet/>
      <dgm:spPr/>
      <dgm:t>
        <a:bodyPr/>
        <a:lstStyle/>
        <a:p>
          <a:pPr rtl="1"/>
          <a:endParaRPr lang="ar-EG"/>
        </a:p>
      </dgm:t>
    </dgm:pt>
    <dgm:pt modelId="{9A3013C4-5933-424C-95DE-BC0A5B52D708}">
      <dgm:prSet/>
      <dgm:spPr/>
      <dgm:t>
        <a:bodyPr/>
        <a:lstStyle/>
        <a:p>
          <a:pPr rtl="1"/>
          <a:r>
            <a:rPr lang="ar-EG" smtClean="0"/>
            <a:t>إذا تبين أن إجراء البحث يعرض خصوصية وسرية النتائج والحفاظ عليها وسلامة المتطوعين الجسدية والعقلية والنفسية للمخاطر وانتهاك تلك الحقوق.</a:t>
          </a:r>
          <a:endParaRPr lang="ar-EG"/>
        </a:p>
      </dgm:t>
    </dgm:pt>
    <dgm:pt modelId="{4FF56E00-D2B6-4A5A-8CF4-C42D39801F24}" type="parTrans" cxnId="{ED4B4853-7C1F-41AD-A690-1BD657698F49}">
      <dgm:prSet/>
      <dgm:spPr/>
      <dgm:t>
        <a:bodyPr/>
        <a:lstStyle/>
        <a:p>
          <a:pPr rtl="1"/>
          <a:endParaRPr lang="ar-EG"/>
        </a:p>
      </dgm:t>
    </dgm:pt>
    <dgm:pt modelId="{55219D42-2E3E-4415-8E1C-C62725FE9B29}" type="sibTrans" cxnId="{ED4B4853-7C1F-41AD-A690-1BD657698F49}">
      <dgm:prSet/>
      <dgm:spPr/>
      <dgm:t>
        <a:bodyPr/>
        <a:lstStyle/>
        <a:p>
          <a:pPr rtl="1"/>
          <a:endParaRPr lang="ar-EG"/>
        </a:p>
      </dgm:t>
    </dgm:pt>
    <dgm:pt modelId="{D7A2048E-1EF0-4654-B29A-A76CC8842EFE}" type="pres">
      <dgm:prSet presAssocID="{6ABE529B-08E0-4930-AA65-7E268352DF47}" presName="linear" presStyleCnt="0">
        <dgm:presLayoutVars>
          <dgm:animLvl val="lvl"/>
          <dgm:resizeHandles val="exact"/>
        </dgm:presLayoutVars>
      </dgm:prSet>
      <dgm:spPr/>
    </dgm:pt>
    <dgm:pt modelId="{5A628D4A-969F-4B85-803A-BE3C0160C310}" type="pres">
      <dgm:prSet presAssocID="{62253D9C-EE5A-4A7D-A3ED-7BDC07E8DD6F}" presName="parentText" presStyleLbl="node1" presStyleIdx="0" presStyleCnt="3">
        <dgm:presLayoutVars>
          <dgm:chMax val="0"/>
          <dgm:bulletEnabled val="1"/>
        </dgm:presLayoutVars>
      </dgm:prSet>
      <dgm:spPr/>
    </dgm:pt>
    <dgm:pt modelId="{78E76523-9775-4EA7-8792-5C1EE1D595F1}" type="pres">
      <dgm:prSet presAssocID="{167FAA2F-43FC-4E9C-A109-D8603E25C2E2}" presName="spacer" presStyleCnt="0"/>
      <dgm:spPr/>
    </dgm:pt>
    <dgm:pt modelId="{FF8FB6D4-B09D-4F38-A107-4DB2B8F0BF7D}" type="pres">
      <dgm:prSet presAssocID="{46FA631E-3183-4858-A89D-BBD4D6E14B47}" presName="parentText" presStyleLbl="node1" presStyleIdx="1" presStyleCnt="3">
        <dgm:presLayoutVars>
          <dgm:chMax val="0"/>
          <dgm:bulletEnabled val="1"/>
        </dgm:presLayoutVars>
      </dgm:prSet>
      <dgm:spPr/>
    </dgm:pt>
    <dgm:pt modelId="{85DA5B0E-39F2-4E42-A99A-7621C87A3FF5}" type="pres">
      <dgm:prSet presAssocID="{9288B7C1-B680-4CBF-B4FC-50C5DAE328C6}" presName="spacer" presStyleCnt="0"/>
      <dgm:spPr/>
    </dgm:pt>
    <dgm:pt modelId="{1AC6B703-7C9C-43F5-B4CE-CA038DFC5A11}" type="pres">
      <dgm:prSet presAssocID="{9A3013C4-5933-424C-95DE-BC0A5B52D708}" presName="parentText" presStyleLbl="node1" presStyleIdx="2" presStyleCnt="3">
        <dgm:presLayoutVars>
          <dgm:chMax val="0"/>
          <dgm:bulletEnabled val="1"/>
        </dgm:presLayoutVars>
      </dgm:prSet>
      <dgm:spPr/>
    </dgm:pt>
  </dgm:ptLst>
  <dgm:cxnLst>
    <dgm:cxn modelId="{8820BBAB-6DF9-4053-B82B-E0706B02687C}" srcId="{6ABE529B-08E0-4930-AA65-7E268352DF47}" destId="{46FA631E-3183-4858-A89D-BBD4D6E14B47}" srcOrd="1" destOrd="0" parTransId="{D11F3D52-A95A-4C4B-85F6-BE9C94C56DC8}" sibTransId="{9288B7C1-B680-4CBF-B4FC-50C5DAE328C6}"/>
    <dgm:cxn modelId="{ED4B4853-7C1F-41AD-A690-1BD657698F49}" srcId="{6ABE529B-08E0-4930-AA65-7E268352DF47}" destId="{9A3013C4-5933-424C-95DE-BC0A5B52D708}" srcOrd="2" destOrd="0" parTransId="{4FF56E00-D2B6-4A5A-8CF4-C42D39801F24}" sibTransId="{55219D42-2E3E-4415-8E1C-C62725FE9B29}"/>
    <dgm:cxn modelId="{25ABD424-ECA1-4E97-8566-0D1A126099D0}" type="presOf" srcId="{46FA631E-3183-4858-A89D-BBD4D6E14B47}" destId="{FF8FB6D4-B09D-4F38-A107-4DB2B8F0BF7D}" srcOrd="0" destOrd="0" presId="urn:microsoft.com/office/officeart/2005/8/layout/vList2"/>
    <dgm:cxn modelId="{DB1EBEA1-B581-4F54-BACB-5B5540B80FD8}" type="presOf" srcId="{6ABE529B-08E0-4930-AA65-7E268352DF47}" destId="{D7A2048E-1EF0-4654-B29A-A76CC8842EFE}" srcOrd="0" destOrd="0" presId="urn:microsoft.com/office/officeart/2005/8/layout/vList2"/>
    <dgm:cxn modelId="{ECA5FEF9-E876-409A-A8A8-9C902D053981}" type="presOf" srcId="{9A3013C4-5933-424C-95DE-BC0A5B52D708}" destId="{1AC6B703-7C9C-43F5-B4CE-CA038DFC5A11}" srcOrd="0" destOrd="0" presId="urn:microsoft.com/office/officeart/2005/8/layout/vList2"/>
    <dgm:cxn modelId="{F014FCA0-1F83-4488-8132-8F682D007B79}" srcId="{6ABE529B-08E0-4930-AA65-7E268352DF47}" destId="{62253D9C-EE5A-4A7D-A3ED-7BDC07E8DD6F}" srcOrd="0" destOrd="0" parTransId="{BD4747D1-5AE5-4E06-B9D1-0B7381CE4718}" sibTransId="{167FAA2F-43FC-4E9C-A109-D8603E25C2E2}"/>
    <dgm:cxn modelId="{4170F362-3D47-43B5-973A-355E43E683EB}" type="presOf" srcId="{62253D9C-EE5A-4A7D-A3ED-7BDC07E8DD6F}" destId="{5A628D4A-969F-4B85-803A-BE3C0160C310}" srcOrd="0" destOrd="0" presId="urn:microsoft.com/office/officeart/2005/8/layout/vList2"/>
    <dgm:cxn modelId="{A630C350-F83F-426F-A31E-C04C95228AB4}" type="presParOf" srcId="{D7A2048E-1EF0-4654-B29A-A76CC8842EFE}" destId="{5A628D4A-969F-4B85-803A-BE3C0160C310}" srcOrd="0" destOrd="0" presId="urn:microsoft.com/office/officeart/2005/8/layout/vList2"/>
    <dgm:cxn modelId="{65021992-0E26-40B1-8BAE-AC9639024AF5}" type="presParOf" srcId="{D7A2048E-1EF0-4654-B29A-A76CC8842EFE}" destId="{78E76523-9775-4EA7-8792-5C1EE1D595F1}" srcOrd="1" destOrd="0" presId="urn:microsoft.com/office/officeart/2005/8/layout/vList2"/>
    <dgm:cxn modelId="{30C2B614-455B-4EA2-888B-8AC15F0722C7}" type="presParOf" srcId="{D7A2048E-1EF0-4654-B29A-A76CC8842EFE}" destId="{FF8FB6D4-B09D-4F38-A107-4DB2B8F0BF7D}" srcOrd="2" destOrd="0" presId="urn:microsoft.com/office/officeart/2005/8/layout/vList2"/>
    <dgm:cxn modelId="{DA8FC21E-9F2F-496D-B653-ABA00694F0E5}" type="presParOf" srcId="{D7A2048E-1EF0-4654-B29A-A76CC8842EFE}" destId="{85DA5B0E-39F2-4E42-A99A-7621C87A3FF5}" srcOrd="3" destOrd="0" presId="urn:microsoft.com/office/officeart/2005/8/layout/vList2"/>
    <dgm:cxn modelId="{69E0D22D-9F01-4B86-9C5F-2E1122FF03F4}" type="presParOf" srcId="{D7A2048E-1EF0-4654-B29A-A76CC8842EFE}" destId="{1AC6B703-7C9C-43F5-B4CE-CA038DFC5A11}"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66413F1C-118E-4168-99A6-9A98E4818105}" type="doc">
      <dgm:prSet loTypeId="urn:microsoft.com/office/officeart/2005/8/layout/pyramid2" loCatId="list" qsTypeId="urn:microsoft.com/office/officeart/2005/8/quickstyle/simple1" qsCatId="simple" csTypeId="urn:microsoft.com/office/officeart/2005/8/colors/accent1_2" csCatId="accent1" phldr="1"/>
      <dgm:spPr/>
    </dgm:pt>
    <dgm:pt modelId="{69188C9D-5838-4585-B76A-61C3F651F124}">
      <dgm:prSet phldrT="[Text]"/>
      <dgm:spPr>
        <a:xfrm>
          <a:off x="2404411" y="311991"/>
          <a:ext cx="2017109" cy="367298"/>
        </a:xfrm>
        <a:prstGeom prst="roundRect">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A3939A23-35FA-47F3-B65A-4003FEE88D83}" type="parTrans" cxnId="{80E444F0-7C52-41B7-8A78-7A14B803AF9F}">
      <dgm:prSet/>
      <dgm:spPr/>
      <dgm:t>
        <a:bodyPr/>
        <a:lstStyle/>
        <a:p>
          <a:pPr rtl="1"/>
          <a:endParaRPr lang="ar-SA"/>
        </a:p>
      </dgm:t>
    </dgm:pt>
    <dgm:pt modelId="{B535F7CC-0665-42D5-A3DB-C61F2E2BF604}" type="sibTrans" cxnId="{80E444F0-7C52-41B7-8A78-7A14B803AF9F}">
      <dgm:prSet/>
      <dgm:spPr/>
      <dgm:t>
        <a:bodyPr/>
        <a:lstStyle/>
        <a:p>
          <a:pPr rtl="1"/>
          <a:endParaRPr lang="ar-SA"/>
        </a:p>
      </dgm:t>
    </dgm:pt>
    <dgm:pt modelId="{9F444346-8A01-410A-BA04-B0E22E7ACB27}">
      <dgm:prSet phldrT="[Text]"/>
      <dgm:spPr>
        <a:xfrm>
          <a:off x="2404411" y="725201"/>
          <a:ext cx="2017109" cy="367298"/>
        </a:xfrm>
        <a:prstGeom prst="roundRect">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01471761-16BD-479E-B23B-A5668641181C}" type="parTrans" cxnId="{75B3995E-9059-4D82-B672-87F22AD36110}">
      <dgm:prSet/>
      <dgm:spPr/>
      <dgm:t>
        <a:bodyPr/>
        <a:lstStyle/>
        <a:p>
          <a:pPr rtl="1"/>
          <a:endParaRPr lang="ar-SA"/>
        </a:p>
      </dgm:t>
    </dgm:pt>
    <dgm:pt modelId="{8195A23D-BF68-4D25-A4A9-F69160DBA844}" type="sibTrans" cxnId="{75B3995E-9059-4D82-B672-87F22AD36110}">
      <dgm:prSet/>
      <dgm:spPr/>
      <dgm:t>
        <a:bodyPr/>
        <a:lstStyle/>
        <a:p>
          <a:pPr rtl="1"/>
          <a:endParaRPr lang="ar-SA"/>
        </a:p>
      </dgm:t>
    </dgm:pt>
    <dgm:pt modelId="{B66EC1DE-A303-4706-96DF-27DAE66A862C}">
      <dgm:prSet phldrT="[Text]"/>
      <dgm:spPr>
        <a:xfrm>
          <a:off x="2404411" y="1551622"/>
          <a:ext cx="2017109" cy="367298"/>
        </a:xfrm>
        <a:prstGeom prst="roundRect">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E900FF72-8DD6-4079-8459-668EC7D9F072}" type="parTrans" cxnId="{DF6D4D40-5A06-431C-A28F-9EF8A15041AD}">
      <dgm:prSet/>
      <dgm:spPr/>
      <dgm:t>
        <a:bodyPr/>
        <a:lstStyle/>
        <a:p>
          <a:pPr rtl="1"/>
          <a:endParaRPr lang="ar-SA"/>
        </a:p>
      </dgm:t>
    </dgm:pt>
    <dgm:pt modelId="{05A2C0AB-B5E7-415B-93BC-8AACA498566C}" type="sibTrans" cxnId="{DF6D4D40-5A06-431C-A28F-9EF8A15041AD}">
      <dgm:prSet/>
      <dgm:spPr/>
      <dgm:t>
        <a:bodyPr/>
        <a:lstStyle/>
        <a:p>
          <a:pPr rtl="1"/>
          <a:endParaRPr lang="ar-SA"/>
        </a:p>
      </dgm:t>
    </dgm:pt>
    <dgm:pt modelId="{B32EEC4F-F320-448E-AED9-5C44F323376A}">
      <dgm:prSet phldrT="[Text]"/>
      <dgm:spPr>
        <a:xfrm>
          <a:off x="2404411" y="2378043"/>
          <a:ext cx="2017109" cy="367298"/>
        </a:xfrm>
        <a:prstGeom prst="roundRect">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C2CD1A9B-E47B-42DA-A57D-CE6AB6F0B815}" type="parTrans" cxnId="{3D5596D4-3FBA-47EB-9C19-51755B13A916}">
      <dgm:prSet/>
      <dgm:spPr/>
      <dgm:t>
        <a:bodyPr/>
        <a:lstStyle/>
        <a:p>
          <a:pPr rtl="1"/>
          <a:endParaRPr lang="ar-SA"/>
        </a:p>
      </dgm:t>
    </dgm:pt>
    <dgm:pt modelId="{B2EC2E3D-3926-4DE9-A56D-323D2778FBDF}" type="sibTrans" cxnId="{3D5596D4-3FBA-47EB-9C19-51755B13A916}">
      <dgm:prSet/>
      <dgm:spPr/>
      <dgm:t>
        <a:bodyPr/>
        <a:lstStyle/>
        <a:p>
          <a:pPr rtl="1"/>
          <a:endParaRPr lang="ar-SA"/>
        </a:p>
      </dgm:t>
    </dgm:pt>
    <dgm:pt modelId="{E410525F-3F89-48DF-AB13-B5996FC56812}">
      <dgm:prSet phldrT="[Text]"/>
      <dgm:spPr>
        <a:xfrm>
          <a:off x="2404411" y="1964832"/>
          <a:ext cx="2017109" cy="367298"/>
        </a:xfrm>
        <a:prstGeom prst="roundRect">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3E10425A-06FD-4457-A39C-C53B07EB00E5}" type="parTrans" cxnId="{B5F58559-DD9F-4E68-B758-7C5E9BAFACFE}">
      <dgm:prSet/>
      <dgm:spPr/>
      <dgm:t>
        <a:bodyPr/>
        <a:lstStyle/>
        <a:p>
          <a:pPr rtl="1"/>
          <a:endParaRPr lang="ar-SA"/>
        </a:p>
      </dgm:t>
    </dgm:pt>
    <dgm:pt modelId="{1561F22F-EB12-41A8-95C1-D73AAF20D329}" type="sibTrans" cxnId="{B5F58559-DD9F-4E68-B758-7C5E9BAFACFE}">
      <dgm:prSet/>
      <dgm:spPr/>
      <dgm:t>
        <a:bodyPr/>
        <a:lstStyle/>
        <a:p>
          <a:pPr rtl="1"/>
          <a:endParaRPr lang="ar-SA"/>
        </a:p>
      </dgm:t>
    </dgm:pt>
    <dgm:pt modelId="{DBD9657B-4786-46B1-ABB7-A3DD5A6D47A3}">
      <dgm:prSet phldrT="[Text]"/>
      <dgm:spPr>
        <a:xfrm>
          <a:off x="2404411" y="1138412"/>
          <a:ext cx="2017109" cy="367298"/>
        </a:xfrm>
        <a:prstGeom prst="roundRect">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7D19676F-EE3D-49C5-9AA1-E6EF2BD2AF89}" type="parTrans" cxnId="{BF428C67-F671-4838-B94C-67CB1E42B572}">
      <dgm:prSet/>
      <dgm:spPr/>
      <dgm:t>
        <a:bodyPr/>
        <a:lstStyle/>
        <a:p>
          <a:pPr rtl="1"/>
          <a:endParaRPr lang="ar-SA"/>
        </a:p>
      </dgm:t>
    </dgm:pt>
    <dgm:pt modelId="{2D947A70-6711-43AD-AA78-75A592EC46AC}" type="sibTrans" cxnId="{BF428C67-F671-4838-B94C-67CB1E42B572}">
      <dgm:prSet/>
      <dgm:spPr/>
      <dgm:t>
        <a:bodyPr/>
        <a:lstStyle/>
        <a:p>
          <a:pPr rtl="1"/>
          <a:endParaRPr lang="ar-SA"/>
        </a:p>
      </dgm:t>
    </dgm:pt>
    <dgm:pt modelId="{18FC94E3-1EE8-4D22-8EC3-882DB20A430C}" type="pres">
      <dgm:prSet presAssocID="{66413F1C-118E-4168-99A6-9A98E4818105}" presName="compositeShape" presStyleCnt="0">
        <dgm:presLayoutVars>
          <dgm:dir/>
          <dgm:resizeHandles/>
        </dgm:presLayoutVars>
      </dgm:prSet>
      <dgm:spPr/>
    </dgm:pt>
    <dgm:pt modelId="{A5692D49-9C5C-4513-95AB-D0A7A8981265}" type="pres">
      <dgm:prSet presAssocID="{66413F1C-118E-4168-99A6-9A98E4818105}" presName="pyramid" presStyleLbl="node1" presStyleIdx="0" presStyleCnt="1"/>
      <dgm:spPr>
        <a:xfrm>
          <a:off x="852789" y="0"/>
          <a:ext cx="3103245" cy="3103245"/>
        </a:xfrm>
        <a:prstGeom prst="triangle">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dgm:spPr>
    </dgm:pt>
    <dgm:pt modelId="{B66A0D7E-DF6F-4CB3-8EDF-88AEDA6CAF06}" type="pres">
      <dgm:prSet presAssocID="{66413F1C-118E-4168-99A6-9A98E4818105}" presName="theList" presStyleCnt="0"/>
      <dgm:spPr/>
    </dgm:pt>
    <dgm:pt modelId="{74FD5651-2A6D-471E-B538-9B2373A19513}" type="pres">
      <dgm:prSet presAssocID="{69188C9D-5838-4585-B76A-61C3F651F124}" presName="aNode" presStyleLbl="fgAcc1" presStyleIdx="0" presStyleCnt="6">
        <dgm:presLayoutVars>
          <dgm:bulletEnabled val="1"/>
        </dgm:presLayoutVars>
      </dgm:prSet>
      <dgm:spPr/>
      <dgm:t>
        <a:bodyPr/>
        <a:lstStyle/>
        <a:p>
          <a:pPr rtl="1"/>
          <a:endParaRPr lang="ar-SA"/>
        </a:p>
      </dgm:t>
    </dgm:pt>
    <dgm:pt modelId="{057EF573-F741-4809-B9EB-058E3D3B95EB}" type="pres">
      <dgm:prSet presAssocID="{69188C9D-5838-4585-B76A-61C3F651F124}" presName="aSpace" presStyleCnt="0"/>
      <dgm:spPr/>
    </dgm:pt>
    <dgm:pt modelId="{230E0EAA-A914-402C-AD98-32D595A7B6E1}" type="pres">
      <dgm:prSet presAssocID="{9F444346-8A01-410A-BA04-B0E22E7ACB27}" presName="aNode" presStyleLbl="fgAcc1" presStyleIdx="1" presStyleCnt="6">
        <dgm:presLayoutVars>
          <dgm:bulletEnabled val="1"/>
        </dgm:presLayoutVars>
      </dgm:prSet>
      <dgm:spPr/>
      <dgm:t>
        <a:bodyPr/>
        <a:lstStyle/>
        <a:p>
          <a:pPr rtl="1"/>
          <a:endParaRPr lang="ar-SA"/>
        </a:p>
      </dgm:t>
    </dgm:pt>
    <dgm:pt modelId="{959C1833-F857-4CAA-B93D-BA62F36E94ED}" type="pres">
      <dgm:prSet presAssocID="{9F444346-8A01-410A-BA04-B0E22E7ACB27}" presName="aSpace" presStyleCnt="0"/>
      <dgm:spPr/>
    </dgm:pt>
    <dgm:pt modelId="{8824E514-C8B8-4825-92F4-37C06C8C2CCC}" type="pres">
      <dgm:prSet presAssocID="{DBD9657B-4786-46B1-ABB7-A3DD5A6D47A3}" presName="aNode" presStyleLbl="fgAcc1" presStyleIdx="2" presStyleCnt="6">
        <dgm:presLayoutVars>
          <dgm:bulletEnabled val="1"/>
        </dgm:presLayoutVars>
      </dgm:prSet>
      <dgm:spPr/>
      <dgm:t>
        <a:bodyPr/>
        <a:lstStyle/>
        <a:p>
          <a:pPr rtl="1"/>
          <a:endParaRPr lang="ar-SA"/>
        </a:p>
      </dgm:t>
    </dgm:pt>
    <dgm:pt modelId="{312750FF-16A5-481B-B59F-2E96DED546B5}" type="pres">
      <dgm:prSet presAssocID="{DBD9657B-4786-46B1-ABB7-A3DD5A6D47A3}" presName="aSpace" presStyleCnt="0"/>
      <dgm:spPr/>
    </dgm:pt>
    <dgm:pt modelId="{499C4BDC-2A21-4D12-B4B1-7AF9B341B22E}" type="pres">
      <dgm:prSet presAssocID="{B66EC1DE-A303-4706-96DF-27DAE66A862C}" presName="aNode" presStyleLbl="fgAcc1" presStyleIdx="3" presStyleCnt="6">
        <dgm:presLayoutVars>
          <dgm:bulletEnabled val="1"/>
        </dgm:presLayoutVars>
      </dgm:prSet>
      <dgm:spPr/>
      <dgm:t>
        <a:bodyPr/>
        <a:lstStyle/>
        <a:p>
          <a:pPr rtl="1"/>
          <a:endParaRPr lang="ar-SA"/>
        </a:p>
      </dgm:t>
    </dgm:pt>
    <dgm:pt modelId="{0737EB32-0133-40F6-BFE6-945EEC19F2DE}" type="pres">
      <dgm:prSet presAssocID="{B66EC1DE-A303-4706-96DF-27DAE66A862C}" presName="aSpace" presStyleCnt="0"/>
      <dgm:spPr/>
    </dgm:pt>
    <dgm:pt modelId="{62CD9136-D79D-4EAC-8F0C-BC66B0A9FBF7}" type="pres">
      <dgm:prSet presAssocID="{E410525F-3F89-48DF-AB13-B5996FC56812}" presName="aNode" presStyleLbl="fgAcc1" presStyleIdx="4" presStyleCnt="6">
        <dgm:presLayoutVars>
          <dgm:bulletEnabled val="1"/>
        </dgm:presLayoutVars>
      </dgm:prSet>
      <dgm:spPr/>
      <dgm:t>
        <a:bodyPr/>
        <a:lstStyle/>
        <a:p>
          <a:pPr rtl="1"/>
          <a:endParaRPr lang="ar-SA"/>
        </a:p>
      </dgm:t>
    </dgm:pt>
    <dgm:pt modelId="{CFA8620C-91D4-402E-961A-E8B801A4289F}" type="pres">
      <dgm:prSet presAssocID="{E410525F-3F89-48DF-AB13-B5996FC56812}" presName="aSpace" presStyleCnt="0"/>
      <dgm:spPr/>
    </dgm:pt>
    <dgm:pt modelId="{9343F57D-1F4D-436B-9F59-862CD5CD9E60}" type="pres">
      <dgm:prSet presAssocID="{B32EEC4F-F320-448E-AED9-5C44F323376A}" presName="aNode" presStyleLbl="fgAcc1" presStyleIdx="5" presStyleCnt="6">
        <dgm:presLayoutVars>
          <dgm:bulletEnabled val="1"/>
        </dgm:presLayoutVars>
      </dgm:prSet>
      <dgm:spPr/>
      <dgm:t>
        <a:bodyPr/>
        <a:lstStyle/>
        <a:p>
          <a:pPr rtl="1"/>
          <a:endParaRPr lang="ar-SA"/>
        </a:p>
      </dgm:t>
    </dgm:pt>
    <dgm:pt modelId="{D225F253-C9D7-4B36-9A32-5D7421D45CE5}" type="pres">
      <dgm:prSet presAssocID="{B32EEC4F-F320-448E-AED9-5C44F323376A}" presName="aSpace" presStyleCnt="0"/>
      <dgm:spPr/>
    </dgm:pt>
  </dgm:ptLst>
  <dgm:cxnLst>
    <dgm:cxn modelId="{B5F58559-DD9F-4E68-B758-7C5E9BAFACFE}" srcId="{66413F1C-118E-4168-99A6-9A98E4818105}" destId="{E410525F-3F89-48DF-AB13-B5996FC56812}" srcOrd="4" destOrd="0" parTransId="{3E10425A-06FD-4457-A39C-C53B07EB00E5}" sibTransId="{1561F22F-EB12-41A8-95C1-D73AAF20D329}"/>
    <dgm:cxn modelId="{2F7FFD78-74CB-4F19-A3E6-4864D49E1883}" type="presOf" srcId="{66413F1C-118E-4168-99A6-9A98E4818105}" destId="{18FC94E3-1EE8-4D22-8EC3-882DB20A430C}" srcOrd="0" destOrd="0" presId="urn:microsoft.com/office/officeart/2005/8/layout/pyramid2"/>
    <dgm:cxn modelId="{6A96A749-833A-42F6-8071-7F0F4EA564C7}" type="presOf" srcId="{DBD9657B-4786-46B1-ABB7-A3DD5A6D47A3}" destId="{8824E514-C8B8-4825-92F4-37C06C8C2CCC}" srcOrd="0" destOrd="0" presId="urn:microsoft.com/office/officeart/2005/8/layout/pyramid2"/>
    <dgm:cxn modelId="{4C8E8C1C-29C0-4C60-A678-84E481CDA980}" type="presOf" srcId="{E410525F-3F89-48DF-AB13-B5996FC56812}" destId="{62CD9136-D79D-4EAC-8F0C-BC66B0A9FBF7}" srcOrd="0" destOrd="0" presId="urn:microsoft.com/office/officeart/2005/8/layout/pyramid2"/>
    <dgm:cxn modelId="{BF428C67-F671-4838-B94C-67CB1E42B572}" srcId="{66413F1C-118E-4168-99A6-9A98E4818105}" destId="{DBD9657B-4786-46B1-ABB7-A3DD5A6D47A3}" srcOrd="2" destOrd="0" parTransId="{7D19676F-EE3D-49C5-9AA1-E6EF2BD2AF89}" sibTransId="{2D947A70-6711-43AD-AA78-75A592EC46AC}"/>
    <dgm:cxn modelId="{E590BCEB-E66E-46CB-A209-F714D57D2DA1}" type="presOf" srcId="{B32EEC4F-F320-448E-AED9-5C44F323376A}" destId="{9343F57D-1F4D-436B-9F59-862CD5CD9E60}" srcOrd="0" destOrd="0" presId="urn:microsoft.com/office/officeart/2005/8/layout/pyramid2"/>
    <dgm:cxn modelId="{3D5596D4-3FBA-47EB-9C19-51755B13A916}" srcId="{66413F1C-118E-4168-99A6-9A98E4818105}" destId="{B32EEC4F-F320-448E-AED9-5C44F323376A}" srcOrd="5" destOrd="0" parTransId="{C2CD1A9B-E47B-42DA-A57D-CE6AB6F0B815}" sibTransId="{B2EC2E3D-3926-4DE9-A56D-323D2778FBDF}"/>
    <dgm:cxn modelId="{DF6D4D40-5A06-431C-A28F-9EF8A15041AD}" srcId="{66413F1C-118E-4168-99A6-9A98E4818105}" destId="{B66EC1DE-A303-4706-96DF-27DAE66A862C}" srcOrd="3" destOrd="0" parTransId="{E900FF72-8DD6-4079-8459-668EC7D9F072}" sibTransId="{05A2C0AB-B5E7-415B-93BC-8AACA498566C}"/>
    <dgm:cxn modelId="{F70DDA43-EFEE-49F9-8F0A-8FD2320BFD56}" type="presOf" srcId="{B66EC1DE-A303-4706-96DF-27DAE66A862C}" destId="{499C4BDC-2A21-4D12-B4B1-7AF9B341B22E}" srcOrd="0" destOrd="0" presId="urn:microsoft.com/office/officeart/2005/8/layout/pyramid2"/>
    <dgm:cxn modelId="{74103CC5-5868-46E0-A772-90D419D83218}" type="presOf" srcId="{69188C9D-5838-4585-B76A-61C3F651F124}" destId="{74FD5651-2A6D-471E-B538-9B2373A19513}" srcOrd="0" destOrd="0" presId="urn:microsoft.com/office/officeart/2005/8/layout/pyramid2"/>
    <dgm:cxn modelId="{76089C33-37F1-4CD5-A0A0-581F4F0AC15B}" type="presOf" srcId="{9F444346-8A01-410A-BA04-B0E22E7ACB27}" destId="{230E0EAA-A914-402C-AD98-32D595A7B6E1}" srcOrd="0" destOrd="0" presId="urn:microsoft.com/office/officeart/2005/8/layout/pyramid2"/>
    <dgm:cxn modelId="{80E444F0-7C52-41B7-8A78-7A14B803AF9F}" srcId="{66413F1C-118E-4168-99A6-9A98E4818105}" destId="{69188C9D-5838-4585-B76A-61C3F651F124}" srcOrd="0" destOrd="0" parTransId="{A3939A23-35FA-47F3-B65A-4003FEE88D83}" sibTransId="{B535F7CC-0665-42D5-A3DB-C61F2E2BF604}"/>
    <dgm:cxn modelId="{75B3995E-9059-4D82-B672-87F22AD36110}" srcId="{66413F1C-118E-4168-99A6-9A98E4818105}" destId="{9F444346-8A01-410A-BA04-B0E22E7ACB27}" srcOrd="1" destOrd="0" parTransId="{01471761-16BD-479E-B23B-A5668641181C}" sibTransId="{8195A23D-BF68-4D25-A4A9-F69160DBA844}"/>
    <dgm:cxn modelId="{303662A1-93CC-4678-9EA4-7839895879E9}" type="presParOf" srcId="{18FC94E3-1EE8-4D22-8EC3-882DB20A430C}" destId="{A5692D49-9C5C-4513-95AB-D0A7A8981265}" srcOrd="0" destOrd="0" presId="urn:microsoft.com/office/officeart/2005/8/layout/pyramid2"/>
    <dgm:cxn modelId="{719E51DE-79DC-46E5-8BD5-5AC98CA087FA}" type="presParOf" srcId="{18FC94E3-1EE8-4D22-8EC3-882DB20A430C}" destId="{B66A0D7E-DF6F-4CB3-8EDF-88AEDA6CAF06}" srcOrd="1" destOrd="0" presId="urn:microsoft.com/office/officeart/2005/8/layout/pyramid2"/>
    <dgm:cxn modelId="{0C19CDB9-2955-41C5-A2C6-E0E0D2C671E0}" type="presParOf" srcId="{B66A0D7E-DF6F-4CB3-8EDF-88AEDA6CAF06}" destId="{74FD5651-2A6D-471E-B538-9B2373A19513}" srcOrd="0" destOrd="0" presId="urn:microsoft.com/office/officeart/2005/8/layout/pyramid2"/>
    <dgm:cxn modelId="{4DE38842-20B4-43F9-AAE4-3D0119DD7D0E}" type="presParOf" srcId="{B66A0D7E-DF6F-4CB3-8EDF-88AEDA6CAF06}" destId="{057EF573-F741-4809-B9EB-058E3D3B95EB}" srcOrd="1" destOrd="0" presId="urn:microsoft.com/office/officeart/2005/8/layout/pyramid2"/>
    <dgm:cxn modelId="{73143077-C6FA-4D0E-A372-CF4CD16096E0}" type="presParOf" srcId="{B66A0D7E-DF6F-4CB3-8EDF-88AEDA6CAF06}" destId="{230E0EAA-A914-402C-AD98-32D595A7B6E1}" srcOrd="2" destOrd="0" presId="urn:microsoft.com/office/officeart/2005/8/layout/pyramid2"/>
    <dgm:cxn modelId="{4E37F1D4-EFF6-41FD-8074-57BCE21C9970}" type="presParOf" srcId="{B66A0D7E-DF6F-4CB3-8EDF-88AEDA6CAF06}" destId="{959C1833-F857-4CAA-B93D-BA62F36E94ED}" srcOrd="3" destOrd="0" presId="urn:microsoft.com/office/officeart/2005/8/layout/pyramid2"/>
    <dgm:cxn modelId="{9C0B6BB8-5C49-4922-A691-587095735E7F}" type="presParOf" srcId="{B66A0D7E-DF6F-4CB3-8EDF-88AEDA6CAF06}" destId="{8824E514-C8B8-4825-92F4-37C06C8C2CCC}" srcOrd="4" destOrd="0" presId="urn:microsoft.com/office/officeart/2005/8/layout/pyramid2"/>
    <dgm:cxn modelId="{68C9AF81-7DED-4DF2-896C-D1266BA52986}" type="presParOf" srcId="{B66A0D7E-DF6F-4CB3-8EDF-88AEDA6CAF06}" destId="{312750FF-16A5-481B-B59F-2E96DED546B5}" srcOrd="5" destOrd="0" presId="urn:microsoft.com/office/officeart/2005/8/layout/pyramid2"/>
    <dgm:cxn modelId="{2DD5542D-8DB7-4AD7-A8E8-56ACE9F6E629}" type="presParOf" srcId="{B66A0D7E-DF6F-4CB3-8EDF-88AEDA6CAF06}" destId="{499C4BDC-2A21-4D12-B4B1-7AF9B341B22E}" srcOrd="6" destOrd="0" presId="urn:microsoft.com/office/officeart/2005/8/layout/pyramid2"/>
    <dgm:cxn modelId="{33DF2F8A-2959-48BF-982C-BE593D201664}" type="presParOf" srcId="{B66A0D7E-DF6F-4CB3-8EDF-88AEDA6CAF06}" destId="{0737EB32-0133-40F6-BFE6-945EEC19F2DE}" srcOrd="7" destOrd="0" presId="urn:microsoft.com/office/officeart/2005/8/layout/pyramid2"/>
    <dgm:cxn modelId="{EBBB6258-DBDC-436B-A41A-E3530A9D4DB6}" type="presParOf" srcId="{B66A0D7E-DF6F-4CB3-8EDF-88AEDA6CAF06}" destId="{62CD9136-D79D-4EAC-8F0C-BC66B0A9FBF7}" srcOrd="8" destOrd="0" presId="urn:microsoft.com/office/officeart/2005/8/layout/pyramid2"/>
    <dgm:cxn modelId="{1E2AE8EB-5722-4D3A-9845-6C4A5C4B2AFE}" type="presParOf" srcId="{B66A0D7E-DF6F-4CB3-8EDF-88AEDA6CAF06}" destId="{CFA8620C-91D4-402E-961A-E8B801A4289F}" srcOrd="9" destOrd="0" presId="urn:microsoft.com/office/officeart/2005/8/layout/pyramid2"/>
    <dgm:cxn modelId="{BEFA4C01-31A5-43FF-8397-EAAEB7702598}" type="presParOf" srcId="{B66A0D7E-DF6F-4CB3-8EDF-88AEDA6CAF06}" destId="{9343F57D-1F4D-436B-9F59-862CD5CD9E60}" srcOrd="10" destOrd="0" presId="urn:microsoft.com/office/officeart/2005/8/layout/pyramid2"/>
    <dgm:cxn modelId="{BCB4A988-16F9-413C-A421-4EC60309F39C}" type="presParOf" srcId="{B66A0D7E-DF6F-4CB3-8EDF-88AEDA6CAF06}" destId="{D225F253-C9D7-4B36-9A32-5D7421D45CE5}" srcOrd="11" destOrd="0" presId="urn:microsoft.com/office/officeart/2005/8/layout/pyramid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76B625D3-80D8-4A45-BCB9-4E211221D9FB}" type="doc">
      <dgm:prSet loTypeId="urn:microsoft.com/office/officeart/2005/8/layout/vList2" loCatId="list" qsTypeId="urn:microsoft.com/office/officeart/2005/8/quickstyle/simple3" qsCatId="simple" csTypeId="urn:microsoft.com/office/officeart/2005/8/colors/accent1_2" csCatId="accent1"/>
      <dgm:spPr/>
      <dgm:t>
        <a:bodyPr/>
        <a:lstStyle/>
        <a:p>
          <a:pPr rtl="1"/>
          <a:endParaRPr lang="ar-EG"/>
        </a:p>
      </dgm:t>
    </dgm:pt>
    <dgm:pt modelId="{35CA4496-083B-4758-B181-930C06671851}">
      <dgm:prSet/>
      <dgm:spPr/>
      <dgm:t>
        <a:bodyPr/>
        <a:lstStyle/>
        <a:p>
          <a:pPr rtl="1"/>
          <a:r>
            <a:rPr lang="ar-EG" smtClean="0"/>
            <a:t>يساعد في تلبية الحاجة إلى الانتماء والتقدير وتأكيد الذات واعتراف الزملاء بالإنجاز.</a:t>
          </a:r>
          <a:endParaRPr lang="ar-EG"/>
        </a:p>
      </dgm:t>
    </dgm:pt>
    <dgm:pt modelId="{F9C4B4DD-42CE-46CC-8AB9-462AEBD67DFD}" type="parTrans" cxnId="{087DD6EB-B1A7-444C-AB8A-BCF023B194C6}">
      <dgm:prSet/>
      <dgm:spPr/>
      <dgm:t>
        <a:bodyPr/>
        <a:lstStyle/>
        <a:p>
          <a:pPr rtl="1"/>
          <a:endParaRPr lang="ar-EG"/>
        </a:p>
      </dgm:t>
    </dgm:pt>
    <dgm:pt modelId="{22F0FBF1-067D-4189-BC3E-335D5A1212A7}" type="sibTrans" cxnId="{087DD6EB-B1A7-444C-AB8A-BCF023B194C6}">
      <dgm:prSet/>
      <dgm:spPr/>
      <dgm:t>
        <a:bodyPr/>
        <a:lstStyle/>
        <a:p>
          <a:pPr rtl="1"/>
          <a:endParaRPr lang="ar-EG"/>
        </a:p>
      </dgm:t>
    </dgm:pt>
    <dgm:pt modelId="{BA678856-0D85-419F-A293-C9698CF9180A}">
      <dgm:prSet/>
      <dgm:spPr/>
      <dgm:t>
        <a:bodyPr/>
        <a:lstStyle/>
        <a:p>
          <a:pPr rtl="1"/>
          <a:r>
            <a:rPr lang="ar-EG" smtClean="0"/>
            <a:t>يوفر مهارات واختصاصات وخبرات مختلفة تتطلبها طبيعة الأعمال قد لا تتوفر في العمل الفردي.</a:t>
          </a:r>
          <a:endParaRPr lang="ar-EG"/>
        </a:p>
      </dgm:t>
    </dgm:pt>
    <dgm:pt modelId="{7D634068-F857-4A32-A163-A099C9FDA39C}" type="parTrans" cxnId="{22E4E5F0-3F04-4F23-B9A5-B1A8B33747F4}">
      <dgm:prSet/>
      <dgm:spPr/>
      <dgm:t>
        <a:bodyPr/>
        <a:lstStyle/>
        <a:p>
          <a:pPr rtl="1"/>
          <a:endParaRPr lang="ar-EG"/>
        </a:p>
      </dgm:t>
    </dgm:pt>
    <dgm:pt modelId="{708EFD0B-4B0F-4266-92F3-199CDB7C4485}" type="sibTrans" cxnId="{22E4E5F0-3F04-4F23-B9A5-B1A8B33747F4}">
      <dgm:prSet/>
      <dgm:spPr/>
      <dgm:t>
        <a:bodyPr/>
        <a:lstStyle/>
        <a:p>
          <a:pPr rtl="1"/>
          <a:endParaRPr lang="ar-EG"/>
        </a:p>
      </dgm:t>
    </dgm:pt>
    <dgm:pt modelId="{04D35C70-1450-4D06-804E-D83065191914}">
      <dgm:prSet/>
      <dgm:spPr/>
      <dgm:t>
        <a:bodyPr/>
        <a:lstStyle/>
        <a:p>
          <a:pPr rtl="1"/>
          <a:r>
            <a:rPr lang="ar-EG" smtClean="0"/>
            <a:t>يزيد من الاعتمادية بين وحدات المؤسسة وبين الأفراد لإنجاز الأعمال الخاصة بكل واحد منهم. </a:t>
          </a:r>
          <a:endParaRPr lang="ar-EG"/>
        </a:p>
      </dgm:t>
    </dgm:pt>
    <dgm:pt modelId="{1FFF58A1-76E3-4241-A187-F8EB2618EC9D}" type="parTrans" cxnId="{B5955F81-CE5A-4336-BECB-CB2778FFEC49}">
      <dgm:prSet/>
      <dgm:spPr/>
      <dgm:t>
        <a:bodyPr/>
        <a:lstStyle/>
        <a:p>
          <a:pPr rtl="1"/>
          <a:endParaRPr lang="ar-EG"/>
        </a:p>
      </dgm:t>
    </dgm:pt>
    <dgm:pt modelId="{FB7B0B2A-333F-49F5-83FF-02026BAC3D5D}" type="sibTrans" cxnId="{B5955F81-CE5A-4336-BECB-CB2778FFEC49}">
      <dgm:prSet/>
      <dgm:spPr/>
      <dgm:t>
        <a:bodyPr/>
        <a:lstStyle/>
        <a:p>
          <a:pPr rtl="1"/>
          <a:endParaRPr lang="ar-EG"/>
        </a:p>
      </dgm:t>
    </dgm:pt>
    <dgm:pt modelId="{3D74C57F-9534-4A3B-8AA8-1EEE70DEDFC4}">
      <dgm:prSet/>
      <dgm:spPr/>
      <dgm:t>
        <a:bodyPr/>
        <a:lstStyle/>
        <a:p>
          <a:pPr rtl="1"/>
          <a:r>
            <a:rPr lang="ar-EG" smtClean="0"/>
            <a:t>يربط بين وحدات المؤسسة وبين الأفراد لإنجاز الأعمال معاً، ويقوي العلاقة بينهم.</a:t>
          </a:r>
          <a:endParaRPr lang="ar-EG"/>
        </a:p>
      </dgm:t>
    </dgm:pt>
    <dgm:pt modelId="{B846F65E-5A71-4528-85D7-8D24EE20C2DA}" type="parTrans" cxnId="{B3C742CF-B2D9-4E21-A703-F8A5179DE808}">
      <dgm:prSet/>
      <dgm:spPr/>
      <dgm:t>
        <a:bodyPr/>
        <a:lstStyle/>
        <a:p>
          <a:pPr rtl="1"/>
          <a:endParaRPr lang="ar-EG"/>
        </a:p>
      </dgm:t>
    </dgm:pt>
    <dgm:pt modelId="{846AFCE0-C47A-47A1-A28C-B509EFD7CD8A}" type="sibTrans" cxnId="{B3C742CF-B2D9-4E21-A703-F8A5179DE808}">
      <dgm:prSet/>
      <dgm:spPr/>
      <dgm:t>
        <a:bodyPr/>
        <a:lstStyle/>
        <a:p>
          <a:pPr rtl="1"/>
          <a:endParaRPr lang="ar-EG"/>
        </a:p>
      </dgm:t>
    </dgm:pt>
    <dgm:pt modelId="{EC7D176E-A091-4297-9A5B-3F0BB99D028D}">
      <dgm:prSet/>
      <dgm:spPr/>
      <dgm:t>
        <a:bodyPr/>
        <a:lstStyle/>
        <a:p>
          <a:pPr rtl="1"/>
          <a:r>
            <a:rPr lang="ar-EG" smtClean="0"/>
            <a:t>يعمل على احترام آراء الآخرين وحاجاتهم المختلفة، ومحاولة تلبية الحد الاقصى لها. </a:t>
          </a:r>
          <a:endParaRPr lang="ar-EG"/>
        </a:p>
      </dgm:t>
    </dgm:pt>
    <dgm:pt modelId="{EF807802-8C41-4DB2-8FDA-2C172DCD4F97}" type="parTrans" cxnId="{0F66D7BF-225F-48BA-A60F-C5B3671D3F67}">
      <dgm:prSet/>
      <dgm:spPr/>
      <dgm:t>
        <a:bodyPr/>
        <a:lstStyle/>
        <a:p>
          <a:pPr rtl="1"/>
          <a:endParaRPr lang="ar-EG"/>
        </a:p>
      </dgm:t>
    </dgm:pt>
    <dgm:pt modelId="{0ADA65C6-FA41-4B46-AA22-3DD85AC3E526}" type="sibTrans" cxnId="{0F66D7BF-225F-48BA-A60F-C5B3671D3F67}">
      <dgm:prSet/>
      <dgm:spPr/>
      <dgm:t>
        <a:bodyPr/>
        <a:lstStyle/>
        <a:p>
          <a:pPr rtl="1"/>
          <a:endParaRPr lang="ar-EG"/>
        </a:p>
      </dgm:t>
    </dgm:pt>
    <dgm:pt modelId="{28D40627-3042-4151-844B-50810F0A94BF}">
      <dgm:prSet/>
      <dgm:spPr/>
      <dgm:t>
        <a:bodyPr/>
        <a:lstStyle/>
        <a:p>
          <a:pPr rtl="1"/>
          <a:r>
            <a:rPr lang="ar-EG" smtClean="0"/>
            <a:t>يساعد على بناء ثقافة تنظيمية إيجابية ومتجانسة على مستوى المؤسسة.</a:t>
          </a:r>
          <a:endParaRPr lang="ar-EG"/>
        </a:p>
      </dgm:t>
    </dgm:pt>
    <dgm:pt modelId="{9EE7AEC8-6EFD-4C7E-A489-5989198AE934}" type="parTrans" cxnId="{196329E0-6BCA-46C2-8F23-92141155BAA0}">
      <dgm:prSet/>
      <dgm:spPr/>
      <dgm:t>
        <a:bodyPr/>
        <a:lstStyle/>
        <a:p>
          <a:pPr rtl="1"/>
          <a:endParaRPr lang="ar-EG"/>
        </a:p>
      </dgm:t>
    </dgm:pt>
    <dgm:pt modelId="{16D2D957-9166-4788-8DA7-0907BBBFAE86}" type="sibTrans" cxnId="{196329E0-6BCA-46C2-8F23-92141155BAA0}">
      <dgm:prSet/>
      <dgm:spPr/>
      <dgm:t>
        <a:bodyPr/>
        <a:lstStyle/>
        <a:p>
          <a:pPr rtl="1"/>
          <a:endParaRPr lang="ar-EG"/>
        </a:p>
      </dgm:t>
    </dgm:pt>
    <dgm:pt modelId="{7C3D68C6-A1FB-45B6-A74A-6AFBCE90A07C}">
      <dgm:prSet/>
      <dgm:spPr/>
      <dgm:t>
        <a:bodyPr/>
        <a:lstStyle/>
        <a:p>
          <a:pPr rtl="1"/>
          <a:r>
            <a:rPr lang="ar-EG" smtClean="0"/>
            <a:t>يعمل على كسر الحواجز والعقبات الناشئة عن ذاتية وفردية كل منهم، واذابة الفوارق بين الأفراد.</a:t>
          </a:r>
          <a:endParaRPr lang="ar-EG"/>
        </a:p>
      </dgm:t>
    </dgm:pt>
    <dgm:pt modelId="{71E944F3-253A-442D-999E-4447833E069A}" type="parTrans" cxnId="{BFB557AA-3219-40A3-82E4-07F8E758CA21}">
      <dgm:prSet/>
      <dgm:spPr/>
      <dgm:t>
        <a:bodyPr/>
        <a:lstStyle/>
        <a:p>
          <a:pPr rtl="1"/>
          <a:endParaRPr lang="ar-EG"/>
        </a:p>
      </dgm:t>
    </dgm:pt>
    <dgm:pt modelId="{109F83FE-48D0-4BA5-9F26-0D7F763EC0E4}" type="sibTrans" cxnId="{BFB557AA-3219-40A3-82E4-07F8E758CA21}">
      <dgm:prSet/>
      <dgm:spPr/>
      <dgm:t>
        <a:bodyPr/>
        <a:lstStyle/>
        <a:p>
          <a:pPr rtl="1"/>
          <a:endParaRPr lang="ar-EG"/>
        </a:p>
      </dgm:t>
    </dgm:pt>
    <dgm:pt modelId="{E7AADF9E-18E1-42C5-AF93-8786AF272243}">
      <dgm:prSet/>
      <dgm:spPr/>
      <dgm:t>
        <a:bodyPr/>
        <a:lstStyle/>
        <a:p>
          <a:pPr rtl="1"/>
          <a:r>
            <a:rPr lang="ar-EG" smtClean="0"/>
            <a:t>يشجع على الخوض في المخاطرات، والقيام بالمبادرات المستمرة التي تسهم في الإبداع والتجديد.</a:t>
          </a:r>
          <a:endParaRPr lang="ar-EG"/>
        </a:p>
      </dgm:t>
    </dgm:pt>
    <dgm:pt modelId="{C14E1268-E0E1-46B3-B6C4-8F8E6979AC9C}" type="parTrans" cxnId="{3596B3A8-8C1E-4001-987B-D5E30C1933B9}">
      <dgm:prSet/>
      <dgm:spPr/>
      <dgm:t>
        <a:bodyPr/>
        <a:lstStyle/>
        <a:p>
          <a:pPr rtl="1"/>
          <a:endParaRPr lang="ar-EG"/>
        </a:p>
      </dgm:t>
    </dgm:pt>
    <dgm:pt modelId="{3AEC807B-7C79-4A37-A83B-02D33FB00407}" type="sibTrans" cxnId="{3596B3A8-8C1E-4001-987B-D5E30C1933B9}">
      <dgm:prSet/>
      <dgm:spPr/>
      <dgm:t>
        <a:bodyPr/>
        <a:lstStyle/>
        <a:p>
          <a:pPr rtl="1"/>
          <a:endParaRPr lang="ar-EG"/>
        </a:p>
      </dgm:t>
    </dgm:pt>
    <dgm:pt modelId="{6C4913B5-BEC4-4169-B5F1-4A6490849AD0}">
      <dgm:prSet/>
      <dgm:spPr/>
      <dgm:t>
        <a:bodyPr/>
        <a:lstStyle/>
        <a:p>
          <a:pPr rtl="1"/>
          <a:r>
            <a:rPr lang="ar-EG" smtClean="0"/>
            <a:t>ينمي الثقة المتبادلة بين أعضاء الفريق وقائدهم، الأمر الذي يشعر الجميع بمسئولية تجاه عملهم.</a:t>
          </a:r>
          <a:endParaRPr lang="ar-EG"/>
        </a:p>
      </dgm:t>
    </dgm:pt>
    <dgm:pt modelId="{8383027F-D11A-4FC6-96F6-390A720FFAAA}" type="parTrans" cxnId="{34B53B03-65C5-46B6-BEF2-FFC7D5F25A12}">
      <dgm:prSet/>
      <dgm:spPr/>
      <dgm:t>
        <a:bodyPr/>
        <a:lstStyle/>
        <a:p>
          <a:pPr rtl="1"/>
          <a:endParaRPr lang="ar-EG"/>
        </a:p>
      </dgm:t>
    </dgm:pt>
    <dgm:pt modelId="{6DD95C7C-6F29-43AD-B529-2F44BF2D70B4}" type="sibTrans" cxnId="{34B53B03-65C5-46B6-BEF2-FFC7D5F25A12}">
      <dgm:prSet/>
      <dgm:spPr/>
      <dgm:t>
        <a:bodyPr/>
        <a:lstStyle/>
        <a:p>
          <a:pPr rtl="1"/>
          <a:endParaRPr lang="ar-EG"/>
        </a:p>
      </dgm:t>
    </dgm:pt>
    <dgm:pt modelId="{BCC8F8DF-B6A5-414E-A450-C177827E0E31}">
      <dgm:prSet/>
      <dgm:spPr/>
      <dgm:t>
        <a:bodyPr/>
        <a:lstStyle/>
        <a:p>
          <a:pPr rtl="1"/>
          <a:r>
            <a:rPr lang="ar-EG" smtClean="0"/>
            <a:t>يدعم سبل الاتصال الإيجابي ويزيدها بين أعضاء الفريق وبعضهم وقائدهم.</a:t>
          </a:r>
          <a:endParaRPr lang="ar-EG"/>
        </a:p>
      </dgm:t>
    </dgm:pt>
    <dgm:pt modelId="{AF7140CD-3BAC-4A36-8DB0-86ECA39A11DF}" type="parTrans" cxnId="{DE057678-DDA2-4440-9765-A5DCECEE5C6A}">
      <dgm:prSet/>
      <dgm:spPr/>
      <dgm:t>
        <a:bodyPr/>
        <a:lstStyle/>
        <a:p>
          <a:pPr rtl="1"/>
          <a:endParaRPr lang="ar-EG"/>
        </a:p>
      </dgm:t>
    </dgm:pt>
    <dgm:pt modelId="{2DE497F8-EA08-461D-946F-6B70D6C6F816}" type="sibTrans" cxnId="{DE057678-DDA2-4440-9765-A5DCECEE5C6A}">
      <dgm:prSet/>
      <dgm:spPr/>
      <dgm:t>
        <a:bodyPr/>
        <a:lstStyle/>
        <a:p>
          <a:pPr rtl="1"/>
          <a:endParaRPr lang="ar-EG"/>
        </a:p>
      </dgm:t>
    </dgm:pt>
    <dgm:pt modelId="{10896769-CC7C-4BED-8233-C83247419C9D}" type="pres">
      <dgm:prSet presAssocID="{76B625D3-80D8-4A45-BCB9-4E211221D9FB}" presName="linear" presStyleCnt="0">
        <dgm:presLayoutVars>
          <dgm:animLvl val="lvl"/>
          <dgm:resizeHandles val="exact"/>
        </dgm:presLayoutVars>
      </dgm:prSet>
      <dgm:spPr/>
    </dgm:pt>
    <dgm:pt modelId="{88B7FF27-9E90-4BC5-BF8B-3F455E118B22}" type="pres">
      <dgm:prSet presAssocID="{35CA4496-083B-4758-B181-930C06671851}" presName="parentText" presStyleLbl="node1" presStyleIdx="0" presStyleCnt="10">
        <dgm:presLayoutVars>
          <dgm:chMax val="0"/>
          <dgm:bulletEnabled val="1"/>
        </dgm:presLayoutVars>
      </dgm:prSet>
      <dgm:spPr/>
    </dgm:pt>
    <dgm:pt modelId="{57020064-832C-4F9A-96EA-2E768EE25F0D}" type="pres">
      <dgm:prSet presAssocID="{22F0FBF1-067D-4189-BC3E-335D5A1212A7}" presName="spacer" presStyleCnt="0"/>
      <dgm:spPr/>
    </dgm:pt>
    <dgm:pt modelId="{51967249-0FE8-4528-9826-90E7EB1AD953}" type="pres">
      <dgm:prSet presAssocID="{BA678856-0D85-419F-A293-C9698CF9180A}" presName="parentText" presStyleLbl="node1" presStyleIdx="1" presStyleCnt="10">
        <dgm:presLayoutVars>
          <dgm:chMax val="0"/>
          <dgm:bulletEnabled val="1"/>
        </dgm:presLayoutVars>
      </dgm:prSet>
      <dgm:spPr/>
    </dgm:pt>
    <dgm:pt modelId="{D501A52B-8EBB-4F1E-AE6B-49C3259A7C6D}" type="pres">
      <dgm:prSet presAssocID="{708EFD0B-4B0F-4266-92F3-199CDB7C4485}" presName="spacer" presStyleCnt="0"/>
      <dgm:spPr/>
    </dgm:pt>
    <dgm:pt modelId="{45295127-C538-4C8A-B8E4-809D936F1AE2}" type="pres">
      <dgm:prSet presAssocID="{04D35C70-1450-4D06-804E-D83065191914}" presName="parentText" presStyleLbl="node1" presStyleIdx="2" presStyleCnt="10">
        <dgm:presLayoutVars>
          <dgm:chMax val="0"/>
          <dgm:bulletEnabled val="1"/>
        </dgm:presLayoutVars>
      </dgm:prSet>
      <dgm:spPr/>
    </dgm:pt>
    <dgm:pt modelId="{52E16BCE-09C1-4EFB-ADE0-54BFA7982FE4}" type="pres">
      <dgm:prSet presAssocID="{FB7B0B2A-333F-49F5-83FF-02026BAC3D5D}" presName="spacer" presStyleCnt="0"/>
      <dgm:spPr/>
    </dgm:pt>
    <dgm:pt modelId="{6956A88F-6504-47ED-97C0-DCA40BA0E304}" type="pres">
      <dgm:prSet presAssocID="{3D74C57F-9534-4A3B-8AA8-1EEE70DEDFC4}" presName="parentText" presStyleLbl="node1" presStyleIdx="3" presStyleCnt="10">
        <dgm:presLayoutVars>
          <dgm:chMax val="0"/>
          <dgm:bulletEnabled val="1"/>
        </dgm:presLayoutVars>
      </dgm:prSet>
      <dgm:spPr/>
    </dgm:pt>
    <dgm:pt modelId="{42E21C15-C59F-46C5-9DDB-69DE68C31540}" type="pres">
      <dgm:prSet presAssocID="{846AFCE0-C47A-47A1-A28C-B509EFD7CD8A}" presName="spacer" presStyleCnt="0"/>
      <dgm:spPr/>
    </dgm:pt>
    <dgm:pt modelId="{8FBA2B2F-C526-407F-8A8B-FAF4B086258A}" type="pres">
      <dgm:prSet presAssocID="{EC7D176E-A091-4297-9A5B-3F0BB99D028D}" presName="parentText" presStyleLbl="node1" presStyleIdx="4" presStyleCnt="10">
        <dgm:presLayoutVars>
          <dgm:chMax val="0"/>
          <dgm:bulletEnabled val="1"/>
        </dgm:presLayoutVars>
      </dgm:prSet>
      <dgm:spPr/>
    </dgm:pt>
    <dgm:pt modelId="{C16ACE03-CE1C-48E6-B4B6-EF627EBC6D30}" type="pres">
      <dgm:prSet presAssocID="{0ADA65C6-FA41-4B46-AA22-3DD85AC3E526}" presName="spacer" presStyleCnt="0"/>
      <dgm:spPr/>
    </dgm:pt>
    <dgm:pt modelId="{A8F95806-268B-46D0-BAB0-D3ECE1913CC5}" type="pres">
      <dgm:prSet presAssocID="{28D40627-3042-4151-844B-50810F0A94BF}" presName="parentText" presStyleLbl="node1" presStyleIdx="5" presStyleCnt="10">
        <dgm:presLayoutVars>
          <dgm:chMax val="0"/>
          <dgm:bulletEnabled val="1"/>
        </dgm:presLayoutVars>
      </dgm:prSet>
      <dgm:spPr/>
    </dgm:pt>
    <dgm:pt modelId="{22E213D1-86A7-440C-BFAD-A4A7512917D2}" type="pres">
      <dgm:prSet presAssocID="{16D2D957-9166-4788-8DA7-0907BBBFAE86}" presName="spacer" presStyleCnt="0"/>
      <dgm:spPr/>
    </dgm:pt>
    <dgm:pt modelId="{7830A7EB-A2B4-4532-9F65-9BCD2DCB1B8C}" type="pres">
      <dgm:prSet presAssocID="{7C3D68C6-A1FB-45B6-A74A-6AFBCE90A07C}" presName="parentText" presStyleLbl="node1" presStyleIdx="6" presStyleCnt="10">
        <dgm:presLayoutVars>
          <dgm:chMax val="0"/>
          <dgm:bulletEnabled val="1"/>
        </dgm:presLayoutVars>
      </dgm:prSet>
      <dgm:spPr/>
    </dgm:pt>
    <dgm:pt modelId="{94DF2EB5-908B-4B20-BBF0-D01607BE695F}" type="pres">
      <dgm:prSet presAssocID="{109F83FE-48D0-4BA5-9F26-0D7F763EC0E4}" presName="spacer" presStyleCnt="0"/>
      <dgm:spPr/>
    </dgm:pt>
    <dgm:pt modelId="{93D41B77-47CE-4A8C-807F-CBC6DC794396}" type="pres">
      <dgm:prSet presAssocID="{E7AADF9E-18E1-42C5-AF93-8786AF272243}" presName="parentText" presStyleLbl="node1" presStyleIdx="7" presStyleCnt="10">
        <dgm:presLayoutVars>
          <dgm:chMax val="0"/>
          <dgm:bulletEnabled val="1"/>
        </dgm:presLayoutVars>
      </dgm:prSet>
      <dgm:spPr/>
    </dgm:pt>
    <dgm:pt modelId="{60DB5B89-09D8-4F47-92E3-9B44C5438F52}" type="pres">
      <dgm:prSet presAssocID="{3AEC807B-7C79-4A37-A83B-02D33FB00407}" presName="spacer" presStyleCnt="0"/>
      <dgm:spPr/>
    </dgm:pt>
    <dgm:pt modelId="{FF935A86-78CF-4B41-A08B-29EB717F8530}" type="pres">
      <dgm:prSet presAssocID="{6C4913B5-BEC4-4169-B5F1-4A6490849AD0}" presName="parentText" presStyleLbl="node1" presStyleIdx="8" presStyleCnt="10">
        <dgm:presLayoutVars>
          <dgm:chMax val="0"/>
          <dgm:bulletEnabled val="1"/>
        </dgm:presLayoutVars>
      </dgm:prSet>
      <dgm:spPr/>
    </dgm:pt>
    <dgm:pt modelId="{561D5F0E-5F6E-4F9E-A795-1488FCCF5ADE}" type="pres">
      <dgm:prSet presAssocID="{6DD95C7C-6F29-43AD-B529-2F44BF2D70B4}" presName="spacer" presStyleCnt="0"/>
      <dgm:spPr/>
    </dgm:pt>
    <dgm:pt modelId="{ACF7CFDF-FDD4-453C-A843-FA788643BF7A}" type="pres">
      <dgm:prSet presAssocID="{BCC8F8DF-B6A5-414E-A450-C177827E0E31}" presName="parentText" presStyleLbl="node1" presStyleIdx="9" presStyleCnt="10">
        <dgm:presLayoutVars>
          <dgm:chMax val="0"/>
          <dgm:bulletEnabled val="1"/>
        </dgm:presLayoutVars>
      </dgm:prSet>
      <dgm:spPr/>
    </dgm:pt>
  </dgm:ptLst>
  <dgm:cxnLst>
    <dgm:cxn modelId="{387573D3-170B-4C26-8B17-110AF56AE75B}" type="presOf" srcId="{3D74C57F-9534-4A3B-8AA8-1EEE70DEDFC4}" destId="{6956A88F-6504-47ED-97C0-DCA40BA0E304}" srcOrd="0" destOrd="0" presId="urn:microsoft.com/office/officeart/2005/8/layout/vList2"/>
    <dgm:cxn modelId="{FA917417-BAF9-4246-A05A-F22F0837F6B3}" type="presOf" srcId="{35CA4496-083B-4758-B181-930C06671851}" destId="{88B7FF27-9E90-4BC5-BF8B-3F455E118B22}" srcOrd="0" destOrd="0" presId="urn:microsoft.com/office/officeart/2005/8/layout/vList2"/>
    <dgm:cxn modelId="{6DE81C86-A11A-4D40-82E8-D19539609858}" type="presOf" srcId="{BCC8F8DF-B6A5-414E-A450-C177827E0E31}" destId="{ACF7CFDF-FDD4-453C-A843-FA788643BF7A}" srcOrd="0" destOrd="0" presId="urn:microsoft.com/office/officeart/2005/8/layout/vList2"/>
    <dgm:cxn modelId="{0F66D7BF-225F-48BA-A60F-C5B3671D3F67}" srcId="{76B625D3-80D8-4A45-BCB9-4E211221D9FB}" destId="{EC7D176E-A091-4297-9A5B-3F0BB99D028D}" srcOrd="4" destOrd="0" parTransId="{EF807802-8C41-4DB2-8FDA-2C172DCD4F97}" sibTransId="{0ADA65C6-FA41-4B46-AA22-3DD85AC3E526}"/>
    <dgm:cxn modelId="{BFB557AA-3219-40A3-82E4-07F8E758CA21}" srcId="{76B625D3-80D8-4A45-BCB9-4E211221D9FB}" destId="{7C3D68C6-A1FB-45B6-A74A-6AFBCE90A07C}" srcOrd="6" destOrd="0" parTransId="{71E944F3-253A-442D-999E-4447833E069A}" sibTransId="{109F83FE-48D0-4BA5-9F26-0D7F763EC0E4}"/>
    <dgm:cxn modelId="{2DEFBE35-E1EC-409F-A146-C410503EA555}" type="presOf" srcId="{EC7D176E-A091-4297-9A5B-3F0BB99D028D}" destId="{8FBA2B2F-C526-407F-8A8B-FAF4B086258A}" srcOrd="0" destOrd="0" presId="urn:microsoft.com/office/officeart/2005/8/layout/vList2"/>
    <dgm:cxn modelId="{7452E4A7-3BAC-4996-B1B1-E2A0CBC1A544}" type="presOf" srcId="{E7AADF9E-18E1-42C5-AF93-8786AF272243}" destId="{93D41B77-47CE-4A8C-807F-CBC6DC794396}" srcOrd="0" destOrd="0" presId="urn:microsoft.com/office/officeart/2005/8/layout/vList2"/>
    <dgm:cxn modelId="{6FA3E79D-50EE-48BB-9DA9-42C98F74EA41}" type="presOf" srcId="{6C4913B5-BEC4-4169-B5F1-4A6490849AD0}" destId="{FF935A86-78CF-4B41-A08B-29EB717F8530}" srcOrd="0" destOrd="0" presId="urn:microsoft.com/office/officeart/2005/8/layout/vList2"/>
    <dgm:cxn modelId="{DE057678-DDA2-4440-9765-A5DCECEE5C6A}" srcId="{76B625D3-80D8-4A45-BCB9-4E211221D9FB}" destId="{BCC8F8DF-B6A5-414E-A450-C177827E0E31}" srcOrd="9" destOrd="0" parTransId="{AF7140CD-3BAC-4A36-8DB0-86ECA39A11DF}" sibTransId="{2DE497F8-EA08-461D-946F-6B70D6C6F816}"/>
    <dgm:cxn modelId="{34B53B03-65C5-46B6-BEF2-FFC7D5F25A12}" srcId="{76B625D3-80D8-4A45-BCB9-4E211221D9FB}" destId="{6C4913B5-BEC4-4169-B5F1-4A6490849AD0}" srcOrd="8" destOrd="0" parTransId="{8383027F-D11A-4FC6-96F6-390A720FFAAA}" sibTransId="{6DD95C7C-6F29-43AD-B529-2F44BF2D70B4}"/>
    <dgm:cxn modelId="{087DD6EB-B1A7-444C-AB8A-BCF023B194C6}" srcId="{76B625D3-80D8-4A45-BCB9-4E211221D9FB}" destId="{35CA4496-083B-4758-B181-930C06671851}" srcOrd="0" destOrd="0" parTransId="{F9C4B4DD-42CE-46CC-8AB9-462AEBD67DFD}" sibTransId="{22F0FBF1-067D-4189-BC3E-335D5A1212A7}"/>
    <dgm:cxn modelId="{3596B3A8-8C1E-4001-987B-D5E30C1933B9}" srcId="{76B625D3-80D8-4A45-BCB9-4E211221D9FB}" destId="{E7AADF9E-18E1-42C5-AF93-8786AF272243}" srcOrd="7" destOrd="0" parTransId="{C14E1268-E0E1-46B3-B6C4-8F8E6979AC9C}" sibTransId="{3AEC807B-7C79-4A37-A83B-02D33FB00407}"/>
    <dgm:cxn modelId="{B5955F81-CE5A-4336-BECB-CB2778FFEC49}" srcId="{76B625D3-80D8-4A45-BCB9-4E211221D9FB}" destId="{04D35C70-1450-4D06-804E-D83065191914}" srcOrd="2" destOrd="0" parTransId="{1FFF58A1-76E3-4241-A187-F8EB2618EC9D}" sibTransId="{FB7B0B2A-333F-49F5-83FF-02026BAC3D5D}"/>
    <dgm:cxn modelId="{22E4E5F0-3F04-4F23-B9A5-B1A8B33747F4}" srcId="{76B625D3-80D8-4A45-BCB9-4E211221D9FB}" destId="{BA678856-0D85-419F-A293-C9698CF9180A}" srcOrd="1" destOrd="0" parTransId="{7D634068-F857-4A32-A163-A099C9FDA39C}" sibTransId="{708EFD0B-4B0F-4266-92F3-199CDB7C4485}"/>
    <dgm:cxn modelId="{B8EE19DA-6060-4519-8E9B-9FCF6C9C7B4B}" type="presOf" srcId="{BA678856-0D85-419F-A293-C9698CF9180A}" destId="{51967249-0FE8-4528-9826-90E7EB1AD953}" srcOrd="0" destOrd="0" presId="urn:microsoft.com/office/officeart/2005/8/layout/vList2"/>
    <dgm:cxn modelId="{EFDCF535-4B73-4F58-8EAA-6CA5E9244499}" type="presOf" srcId="{04D35C70-1450-4D06-804E-D83065191914}" destId="{45295127-C538-4C8A-B8E4-809D936F1AE2}" srcOrd="0" destOrd="0" presId="urn:microsoft.com/office/officeart/2005/8/layout/vList2"/>
    <dgm:cxn modelId="{5CAD8FED-08AF-4066-A244-A77ECA0AA5F1}" type="presOf" srcId="{7C3D68C6-A1FB-45B6-A74A-6AFBCE90A07C}" destId="{7830A7EB-A2B4-4532-9F65-9BCD2DCB1B8C}" srcOrd="0" destOrd="0" presId="urn:microsoft.com/office/officeart/2005/8/layout/vList2"/>
    <dgm:cxn modelId="{196329E0-6BCA-46C2-8F23-92141155BAA0}" srcId="{76B625D3-80D8-4A45-BCB9-4E211221D9FB}" destId="{28D40627-3042-4151-844B-50810F0A94BF}" srcOrd="5" destOrd="0" parTransId="{9EE7AEC8-6EFD-4C7E-A489-5989198AE934}" sibTransId="{16D2D957-9166-4788-8DA7-0907BBBFAE86}"/>
    <dgm:cxn modelId="{48FC7BEF-ADE1-459A-A771-A6774B3F88D5}" type="presOf" srcId="{76B625D3-80D8-4A45-BCB9-4E211221D9FB}" destId="{10896769-CC7C-4BED-8233-C83247419C9D}" srcOrd="0" destOrd="0" presId="urn:microsoft.com/office/officeart/2005/8/layout/vList2"/>
    <dgm:cxn modelId="{9499FC27-318B-4A36-92E3-CE39A45D1594}" type="presOf" srcId="{28D40627-3042-4151-844B-50810F0A94BF}" destId="{A8F95806-268B-46D0-BAB0-D3ECE1913CC5}" srcOrd="0" destOrd="0" presId="urn:microsoft.com/office/officeart/2005/8/layout/vList2"/>
    <dgm:cxn modelId="{B3C742CF-B2D9-4E21-A703-F8A5179DE808}" srcId="{76B625D3-80D8-4A45-BCB9-4E211221D9FB}" destId="{3D74C57F-9534-4A3B-8AA8-1EEE70DEDFC4}" srcOrd="3" destOrd="0" parTransId="{B846F65E-5A71-4528-85D7-8D24EE20C2DA}" sibTransId="{846AFCE0-C47A-47A1-A28C-B509EFD7CD8A}"/>
    <dgm:cxn modelId="{37F332E4-756F-445B-ADC1-04E6E90706C8}" type="presParOf" srcId="{10896769-CC7C-4BED-8233-C83247419C9D}" destId="{88B7FF27-9E90-4BC5-BF8B-3F455E118B22}" srcOrd="0" destOrd="0" presId="urn:microsoft.com/office/officeart/2005/8/layout/vList2"/>
    <dgm:cxn modelId="{759FABE7-8577-462C-A36E-5D8671F03760}" type="presParOf" srcId="{10896769-CC7C-4BED-8233-C83247419C9D}" destId="{57020064-832C-4F9A-96EA-2E768EE25F0D}" srcOrd="1" destOrd="0" presId="urn:microsoft.com/office/officeart/2005/8/layout/vList2"/>
    <dgm:cxn modelId="{411257D7-2471-4C36-BA4F-88C5D3C07812}" type="presParOf" srcId="{10896769-CC7C-4BED-8233-C83247419C9D}" destId="{51967249-0FE8-4528-9826-90E7EB1AD953}" srcOrd="2" destOrd="0" presId="urn:microsoft.com/office/officeart/2005/8/layout/vList2"/>
    <dgm:cxn modelId="{BF73CE25-B861-43D7-A6E3-938705BCB52D}" type="presParOf" srcId="{10896769-CC7C-4BED-8233-C83247419C9D}" destId="{D501A52B-8EBB-4F1E-AE6B-49C3259A7C6D}" srcOrd="3" destOrd="0" presId="urn:microsoft.com/office/officeart/2005/8/layout/vList2"/>
    <dgm:cxn modelId="{096F4A45-C820-4CB8-83D9-D14D00893CC4}" type="presParOf" srcId="{10896769-CC7C-4BED-8233-C83247419C9D}" destId="{45295127-C538-4C8A-B8E4-809D936F1AE2}" srcOrd="4" destOrd="0" presId="urn:microsoft.com/office/officeart/2005/8/layout/vList2"/>
    <dgm:cxn modelId="{9F557E3D-050B-4A69-991D-B9EEDE79574B}" type="presParOf" srcId="{10896769-CC7C-4BED-8233-C83247419C9D}" destId="{52E16BCE-09C1-4EFB-ADE0-54BFA7982FE4}" srcOrd="5" destOrd="0" presId="urn:microsoft.com/office/officeart/2005/8/layout/vList2"/>
    <dgm:cxn modelId="{8553DC0E-19E1-4202-9FBE-9E32206DA5B6}" type="presParOf" srcId="{10896769-CC7C-4BED-8233-C83247419C9D}" destId="{6956A88F-6504-47ED-97C0-DCA40BA0E304}" srcOrd="6" destOrd="0" presId="urn:microsoft.com/office/officeart/2005/8/layout/vList2"/>
    <dgm:cxn modelId="{AB6D6E11-CF5F-4AA6-868B-BC0790902046}" type="presParOf" srcId="{10896769-CC7C-4BED-8233-C83247419C9D}" destId="{42E21C15-C59F-46C5-9DDB-69DE68C31540}" srcOrd="7" destOrd="0" presId="urn:microsoft.com/office/officeart/2005/8/layout/vList2"/>
    <dgm:cxn modelId="{BF404B58-6175-4258-9338-61A4C6BE3083}" type="presParOf" srcId="{10896769-CC7C-4BED-8233-C83247419C9D}" destId="{8FBA2B2F-C526-407F-8A8B-FAF4B086258A}" srcOrd="8" destOrd="0" presId="urn:microsoft.com/office/officeart/2005/8/layout/vList2"/>
    <dgm:cxn modelId="{EB4729CB-A13B-4633-98E2-2DF4B452C371}" type="presParOf" srcId="{10896769-CC7C-4BED-8233-C83247419C9D}" destId="{C16ACE03-CE1C-48E6-B4B6-EF627EBC6D30}" srcOrd="9" destOrd="0" presId="urn:microsoft.com/office/officeart/2005/8/layout/vList2"/>
    <dgm:cxn modelId="{D4E22531-9AF8-400C-B8C7-D33DDA88943C}" type="presParOf" srcId="{10896769-CC7C-4BED-8233-C83247419C9D}" destId="{A8F95806-268B-46D0-BAB0-D3ECE1913CC5}" srcOrd="10" destOrd="0" presId="urn:microsoft.com/office/officeart/2005/8/layout/vList2"/>
    <dgm:cxn modelId="{6D90DFC9-CB03-4750-B5A5-6F8E50009017}" type="presParOf" srcId="{10896769-CC7C-4BED-8233-C83247419C9D}" destId="{22E213D1-86A7-440C-BFAD-A4A7512917D2}" srcOrd="11" destOrd="0" presId="urn:microsoft.com/office/officeart/2005/8/layout/vList2"/>
    <dgm:cxn modelId="{B4437830-C232-4689-9544-5F1BB8978522}" type="presParOf" srcId="{10896769-CC7C-4BED-8233-C83247419C9D}" destId="{7830A7EB-A2B4-4532-9F65-9BCD2DCB1B8C}" srcOrd="12" destOrd="0" presId="urn:microsoft.com/office/officeart/2005/8/layout/vList2"/>
    <dgm:cxn modelId="{88B6DC8C-727F-4AFD-9613-886B498D4226}" type="presParOf" srcId="{10896769-CC7C-4BED-8233-C83247419C9D}" destId="{94DF2EB5-908B-4B20-BBF0-D01607BE695F}" srcOrd="13" destOrd="0" presId="urn:microsoft.com/office/officeart/2005/8/layout/vList2"/>
    <dgm:cxn modelId="{36339689-2E53-481F-A026-F51E4D7453E1}" type="presParOf" srcId="{10896769-CC7C-4BED-8233-C83247419C9D}" destId="{93D41B77-47CE-4A8C-807F-CBC6DC794396}" srcOrd="14" destOrd="0" presId="urn:microsoft.com/office/officeart/2005/8/layout/vList2"/>
    <dgm:cxn modelId="{0D128109-5131-46D8-A6B3-8AE35783F37B}" type="presParOf" srcId="{10896769-CC7C-4BED-8233-C83247419C9D}" destId="{60DB5B89-09D8-4F47-92E3-9B44C5438F52}" srcOrd="15" destOrd="0" presId="urn:microsoft.com/office/officeart/2005/8/layout/vList2"/>
    <dgm:cxn modelId="{9ABF0FF5-E3EE-4811-9176-79B89F5BD5D7}" type="presParOf" srcId="{10896769-CC7C-4BED-8233-C83247419C9D}" destId="{FF935A86-78CF-4B41-A08B-29EB717F8530}" srcOrd="16" destOrd="0" presId="urn:microsoft.com/office/officeart/2005/8/layout/vList2"/>
    <dgm:cxn modelId="{B3F2DC80-2DD7-4AE9-8860-81242C3F28AF}" type="presParOf" srcId="{10896769-CC7C-4BED-8233-C83247419C9D}" destId="{561D5F0E-5F6E-4F9E-A795-1488FCCF5ADE}" srcOrd="17" destOrd="0" presId="urn:microsoft.com/office/officeart/2005/8/layout/vList2"/>
    <dgm:cxn modelId="{072E316A-B986-4635-9FAB-4BA5666AB3E6}" type="presParOf" srcId="{10896769-CC7C-4BED-8233-C83247419C9D}" destId="{ACF7CFDF-FDD4-453C-A843-FA788643BF7A}" srcOrd="18"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C566B0F2-6CEC-4546-BB72-00B70443CB70}" type="doc">
      <dgm:prSet loTypeId="urn:microsoft.com/office/officeart/2005/8/layout/pyramid2" loCatId="pyramid" qsTypeId="urn:microsoft.com/office/officeart/2005/8/quickstyle/simple1" qsCatId="simple" csTypeId="urn:microsoft.com/office/officeart/2005/8/colors/accent1_2" csCatId="accent1"/>
      <dgm:spPr/>
      <dgm:t>
        <a:bodyPr/>
        <a:lstStyle/>
        <a:p>
          <a:pPr rtl="1"/>
          <a:endParaRPr lang="ar-EG"/>
        </a:p>
      </dgm:t>
    </dgm:pt>
    <dgm:pt modelId="{F1199AB2-2831-42BF-A97A-5F092738385E}">
      <dgm:prSet/>
      <dgm:spPr/>
      <dgm:t>
        <a:bodyPr/>
        <a:lstStyle/>
        <a:p>
          <a:pPr rtl="1"/>
          <a:r>
            <a:rPr lang="ar-EG" smtClean="0"/>
            <a:t>المرحلة الأولى: مرحلة اختيار أعضاء الفريق.</a:t>
          </a:r>
          <a:endParaRPr lang="ar-EG"/>
        </a:p>
      </dgm:t>
    </dgm:pt>
    <dgm:pt modelId="{43BE7B7F-9F79-48E7-8E2C-394A0D03A251}" type="parTrans" cxnId="{25D99D65-2C98-4140-BEED-42739915DE0C}">
      <dgm:prSet/>
      <dgm:spPr/>
      <dgm:t>
        <a:bodyPr/>
        <a:lstStyle/>
        <a:p>
          <a:pPr rtl="1"/>
          <a:endParaRPr lang="ar-EG"/>
        </a:p>
      </dgm:t>
    </dgm:pt>
    <dgm:pt modelId="{5DA3E23A-0126-45EC-9289-C11C3296E0B2}" type="sibTrans" cxnId="{25D99D65-2C98-4140-BEED-42739915DE0C}">
      <dgm:prSet/>
      <dgm:spPr/>
      <dgm:t>
        <a:bodyPr/>
        <a:lstStyle/>
        <a:p>
          <a:pPr rtl="1"/>
          <a:endParaRPr lang="ar-EG"/>
        </a:p>
      </dgm:t>
    </dgm:pt>
    <dgm:pt modelId="{E94A54AC-6D86-4CBA-B654-F18860F698CD}">
      <dgm:prSet/>
      <dgm:spPr/>
      <dgm:t>
        <a:bodyPr/>
        <a:lstStyle/>
        <a:p>
          <a:pPr rtl="1"/>
          <a:r>
            <a:rPr lang="ar-EG" smtClean="0"/>
            <a:t>المرحلة الثانية: الإدراك والتعارف بين الأعضاء.</a:t>
          </a:r>
          <a:endParaRPr lang="ar-EG"/>
        </a:p>
      </dgm:t>
    </dgm:pt>
    <dgm:pt modelId="{96A7BCE3-55E6-46E9-A3CE-4A8319AA4C83}" type="parTrans" cxnId="{C3328499-22C7-45A9-ACEA-1E5F70FD3B51}">
      <dgm:prSet/>
      <dgm:spPr/>
      <dgm:t>
        <a:bodyPr/>
        <a:lstStyle/>
        <a:p>
          <a:pPr rtl="1"/>
          <a:endParaRPr lang="ar-EG"/>
        </a:p>
      </dgm:t>
    </dgm:pt>
    <dgm:pt modelId="{7BE1ACD6-6325-401C-87D6-A831B1D91E54}" type="sibTrans" cxnId="{C3328499-22C7-45A9-ACEA-1E5F70FD3B51}">
      <dgm:prSet/>
      <dgm:spPr/>
      <dgm:t>
        <a:bodyPr/>
        <a:lstStyle/>
        <a:p>
          <a:pPr rtl="1"/>
          <a:endParaRPr lang="ar-EG"/>
        </a:p>
      </dgm:t>
    </dgm:pt>
    <dgm:pt modelId="{044CE53B-3C00-4A3E-BDF3-D1042576B4C5}">
      <dgm:prSet/>
      <dgm:spPr/>
      <dgm:t>
        <a:bodyPr/>
        <a:lstStyle/>
        <a:p>
          <a:pPr rtl="1"/>
          <a:r>
            <a:rPr lang="ar-EG" smtClean="0"/>
            <a:t>المرحلة الثالثة: التبادل للآراء والخبرات حول بعض الموضوعات المطروحة.</a:t>
          </a:r>
          <a:endParaRPr lang="ar-EG"/>
        </a:p>
      </dgm:t>
    </dgm:pt>
    <dgm:pt modelId="{FF9D8DA2-3A65-43F7-9A89-8E571F96E1B7}" type="parTrans" cxnId="{40D246B2-EF3D-47F4-90B8-4D7A4ECDD0DD}">
      <dgm:prSet/>
      <dgm:spPr/>
      <dgm:t>
        <a:bodyPr/>
        <a:lstStyle/>
        <a:p>
          <a:pPr rtl="1"/>
          <a:endParaRPr lang="ar-EG"/>
        </a:p>
      </dgm:t>
    </dgm:pt>
    <dgm:pt modelId="{A28404F6-CB05-497F-BCC1-54F83DA73314}" type="sibTrans" cxnId="{40D246B2-EF3D-47F4-90B8-4D7A4ECDD0DD}">
      <dgm:prSet/>
      <dgm:spPr/>
      <dgm:t>
        <a:bodyPr/>
        <a:lstStyle/>
        <a:p>
          <a:pPr rtl="1"/>
          <a:endParaRPr lang="ar-EG"/>
        </a:p>
      </dgm:t>
    </dgm:pt>
    <dgm:pt modelId="{E85444BD-313F-46D6-A5FB-88130F178281}">
      <dgm:prSet/>
      <dgm:spPr/>
      <dgm:t>
        <a:bodyPr/>
        <a:lstStyle/>
        <a:p>
          <a:pPr rtl="1"/>
          <a:r>
            <a:rPr lang="ar-EG" smtClean="0"/>
            <a:t>المرحلة الرابعة: المشاركة والتعاون وانطلاق الطاقة الجماعية، والتعاون في تحديد الأهداف.</a:t>
          </a:r>
          <a:endParaRPr lang="ar-EG"/>
        </a:p>
      </dgm:t>
    </dgm:pt>
    <dgm:pt modelId="{AEA52D53-F60B-4F7A-9164-D7DF9A718A48}" type="parTrans" cxnId="{3698A184-441B-4693-BDAC-DA04C79FBA9D}">
      <dgm:prSet/>
      <dgm:spPr/>
      <dgm:t>
        <a:bodyPr/>
        <a:lstStyle/>
        <a:p>
          <a:pPr rtl="1"/>
          <a:endParaRPr lang="ar-EG"/>
        </a:p>
      </dgm:t>
    </dgm:pt>
    <dgm:pt modelId="{D7D69890-BAFE-4AD3-88CF-108FAA539923}" type="sibTrans" cxnId="{3698A184-441B-4693-BDAC-DA04C79FBA9D}">
      <dgm:prSet/>
      <dgm:spPr/>
      <dgm:t>
        <a:bodyPr/>
        <a:lstStyle/>
        <a:p>
          <a:pPr rtl="1"/>
          <a:endParaRPr lang="ar-EG"/>
        </a:p>
      </dgm:t>
    </dgm:pt>
    <dgm:pt modelId="{2EDB2CC1-90B1-47DD-BA82-CE44A2D393B0}">
      <dgm:prSet/>
      <dgm:spPr/>
      <dgm:t>
        <a:bodyPr/>
        <a:lstStyle/>
        <a:p>
          <a:pPr rtl="1"/>
          <a:r>
            <a:rPr lang="ar-EG" smtClean="0"/>
            <a:t>المرحلة الخامسة: الانجاز حيث تظهر نتائج الأداء الجماعي لكل عضو بالفريق .</a:t>
          </a:r>
          <a:endParaRPr lang="ar-EG"/>
        </a:p>
      </dgm:t>
    </dgm:pt>
    <dgm:pt modelId="{C3ECCFB2-D63A-4C76-A609-8E2261F8C353}" type="parTrans" cxnId="{36309298-1253-4621-8F4C-6E262EB5CAFC}">
      <dgm:prSet/>
      <dgm:spPr/>
      <dgm:t>
        <a:bodyPr/>
        <a:lstStyle/>
        <a:p>
          <a:pPr rtl="1"/>
          <a:endParaRPr lang="ar-EG"/>
        </a:p>
      </dgm:t>
    </dgm:pt>
    <dgm:pt modelId="{4B4B9883-6960-4199-A9B7-9339487FC94B}" type="sibTrans" cxnId="{36309298-1253-4621-8F4C-6E262EB5CAFC}">
      <dgm:prSet/>
      <dgm:spPr/>
      <dgm:t>
        <a:bodyPr/>
        <a:lstStyle/>
        <a:p>
          <a:pPr rtl="1"/>
          <a:endParaRPr lang="ar-EG"/>
        </a:p>
      </dgm:t>
    </dgm:pt>
    <dgm:pt modelId="{87709FEA-A110-4CA1-A32F-05441ADCCC70}">
      <dgm:prSet/>
      <dgm:spPr/>
      <dgm:t>
        <a:bodyPr/>
        <a:lstStyle/>
        <a:p>
          <a:pPr rtl="1"/>
          <a:r>
            <a:rPr lang="ar-EG" smtClean="0"/>
            <a:t>المرحلة السادسة: التقييم والتحفيز ومناقشة النتائج ومدى تحقيق الأهداف، وتحليل أسباب.</a:t>
          </a:r>
          <a:endParaRPr lang="ar-EG"/>
        </a:p>
      </dgm:t>
    </dgm:pt>
    <dgm:pt modelId="{503D8CE9-85A8-4AB9-B778-01E2F14D262D}" type="parTrans" cxnId="{B9DDBF39-18E7-40C7-86F6-999D3B1003EF}">
      <dgm:prSet/>
      <dgm:spPr/>
      <dgm:t>
        <a:bodyPr/>
        <a:lstStyle/>
        <a:p>
          <a:pPr rtl="1"/>
          <a:endParaRPr lang="ar-EG"/>
        </a:p>
      </dgm:t>
    </dgm:pt>
    <dgm:pt modelId="{AC99E6BB-5BBA-4926-81FD-055CE21AFD59}" type="sibTrans" cxnId="{B9DDBF39-18E7-40C7-86F6-999D3B1003EF}">
      <dgm:prSet/>
      <dgm:spPr/>
      <dgm:t>
        <a:bodyPr/>
        <a:lstStyle/>
        <a:p>
          <a:pPr rtl="1"/>
          <a:endParaRPr lang="ar-EG"/>
        </a:p>
      </dgm:t>
    </dgm:pt>
    <dgm:pt modelId="{C9C2A8A7-7278-4DAA-B0E1-A7CF88BBEE90}" type="pres">
      <dgm:prSet presAssocID="{C566B0F2-6CEC-4546-BB72-00B70443CB70}" presName="compositeShape" presStyleCnt="0">
        <dgm:presLayoutVars>
          <dgm:dir/>
          <dgm:resizeHandles/>
        </dgm:presLayoutVars>
      </dgm:prSet>
      <dgm:spPr/>
    </dgm:pt>
    <dgm:pt modelId="{250BDE32-CB94-4D0F-8765-38D3D6AF4791}" type="pres">
      <dgm:prSet presAssocID="{C566B0F2-6CEC-4546-BB72-00B70443CB70}" presName="pyramid" presStyleLbl="node1" presStyleIdx="0" presStyleCnt="1"/>
      <dgm:spPr/>
    </dgm:pt>
    <dgm:pt modelId="{75B12F20-0D6D-4B9F-953F-CE7E2B1C5BB6}" type="pres">
      <dgm:prSet presAssocID="{C566B0F2-6CEC-4546-BB72-00B70443CB70}" presName="theList" presStyleCnt="0"/>
      <dgm:spPr/>
    </dgm:pt>
    <dgm:pt modelId="{F5ADD0A9-B115-4742-A917-ECF0A859FF33}" type="pres">
      <dgm:prSet presAssocID="{F1199AB2-2831-42BF-A97A-5F092738385E}" presName="aNode" presStyleLbl="fgAcc1" presStyleIdx="0" presStyleCnt="6">
        <dgm:presLayoutVars>
          <dgm:bulletEnabled val="1"/>
        </dgm:presLayoutVars>
      </dgm:prSet>
      <dgm:spPr/>
    </dgm:pt>
    <dgm:pt modelId="{0C232A56-E3A5-4D0E-BD8E-27F5B67EF6B6}" type="pres">
      <dgm:prSet presAssocID="{F1199AB2-2831-42BF-A97A-5F092738385E}" presName="aSpace" presStyleCnt="0"/>
      <dgm:spPr/>
    </dgm:pt>
    <dgm:pt modelId="{4072A246-D9FF-43B6-B209-2F7C24DB23C7}" type="pres">
      <dgm:prSet presAssocID="{E94A54AC-6D86-4CBA-B654-F18860F698CD}" presName="aNode" presStyleLbl="fgAcc1" presStyleIdx="1" presStyleCnt="6">
        <dgm:presLayoutVars>
          <dgm:bulletEnabled val="1"/>
        </dgm:presLayoutVars>
      </dgm:prSet>
      <dgm:spPr/>
    </dgm:pt>
    <dgm:pt modelId="{1A8D2CC3-F145-4473-96E0-43EF9722D9BB}" type="pres">
      <dgm:prSet presAssocID="{E94A54AC-6D86-4CBA-B654-F18860F698CD}" presName="aSpace" presStyleCnt="0"/>
      <dgm:spPr/>
    </dgm:pt>
    <dgm:pt modelId="{C4082209-2ECF-44AA-9FF2-CDB9B88BC944}" type="pres">
      <dgm:prSet presAssocID="{044CE53B-3C00-4A3E-BDF3-D1042576B4C5}" presName="aNode" presStyleLbl="fgAcc1" presStyleIdx="2" presStyleCnt="6">
        <dgm:presLayoutVars>
          <dgm:bulletEnabled val="1"/>
        </dgm:presLayoutVars>
      </dgm:prSet>
      <dgm:spPr/>
    </dgm:pt>
    <dgm:pt modelId="{2DC38784-0DB0-43D7-9240-CA81D0FD9F31}" type="pres">
      <dgm:prSet presAssocID="{044CE53B-3C00-4A3E-BDF3-D1042576B4C5}" presName="aSpace" presStyleCnt="0"/>
      <dgm:spPr/>
    </dgm:pt>
    <dgm:pt modelId="{42F1A4E1-BBFE-4D4D-B6C6-C6F66C754B3E}" type="pres">
      <dgm:prSet presAssocID="{E85444BD-313F-46D6-A5FB-88130F178281}" presName="aNode" presStyleLbl="fgAcc1" presStyleIdx="3" presStyleCnt="6">
        <dgm:presLayoutVars>
          <dgm:bulletEnabled val="1"/>
        </dgm:presLayoutVars>
      </dgm:prSet>
      <dgm:spPr/>
    </dgm:pt>
    <dgm:pt modelId="{AAD401DD-2507-41BB-8BF3-161F0A497E3E}" type="pres">
      <dgm:prSet presAssocID="{E85444BD-313F-46D6-A5FB-88130F178281}" presName="aSpace" presStyleCnt="0"/>
      <dgm:spPr/>
    </dgm:pt>
    <dgm:pt modelId="{2035608C-075D-4F05-BCA4-B6D845574C92}" type="pres">
      <dgm:prSet presAssocID="{2EDB2CC1-90B1-47DD-BA82-CE44A2D393B0}" presName="aNode" presStyleLbl="fgAcc1" presStyleIdx="4" presStyleCnt="6">
        <dgm:presLayoutVars>
          <dgm:bulletEnabled val="1"/>
        </dgm:presLayoutVars>
      </dgm:prSet>
      <dgm:spPr/>
    </dgm:pt>
    <dgm:pt modelId="{FFF90988-8B9F-45B2-9718-8B5032B5B82E}" type="pres">
      <dgm:prSet presAssocID="{2EDB2CC1-90B1-47DD-BA82-CE44A2D393B0}" presName="aSpace" presStyleCnt="0"/>
      <dgm:spPr/>
    </dgm:pt>
    <dgm:pt modelId="{B4D093E7-3128-4FAA-B7AE-9EF8F156E9C4}" type="pres">
      <dgm:prSet presAssocID="{87709FEA-A110-4CA1-A32F-05441ADCCC70}" presName="aNode" presStyleLbl="fgAcc1" presStyleIdx="5" presStyleCnt="6">
        <dgm:presLayoutVars>
          <dgm:bulletEnabled val="1"/>
        </dgm:presLayoutVars>
      </dgm:prSet>
      <dgm:spPr/>
    </dgm:pt>
    <dgm:pt modelId="{0698AE82-9BE2-4359-8E33-6DF770506F28}" type="pres">
      <dgm:prSet presAssocID="{87709FEA-A110-4CA1-A32F-05441ADCCC70}" presName="aSpace" presStyleCnt="0"/>
      <dgm:spPr/>
    </dgm:pt>
  </dgm:ptLst>
  <dgm:cxnLst>
    <dgm:cxn modelId="{A955D91F-A805-4290-9B96-250858CD7542}" type="presOf" srcId="{2EDB2CC1-90B1-47DD-BA82-CE44A2D393B0}" destId="{2035608C-075D-4F05-BCA4-B6D845574C92}" srcOrd="0" destOrd="0" presId="urn:microsoft.com/office/officeart/2005/8/layout/pyramid2"/>
    <dgm:cxn modelId="{36309298-1253-4621-8F4C-6E262EB5CAFC}" srcId="{C566B0F2-6CEC-4546-BB72-00B70443CB70}" destId="{2EDB2CC1-90B1-47DD-BA82-CE44A2D393B0}" srcOrd="4" destOrd="0" parTransId="{C3ECCFB2-D63A-4C76-A609-8E2261F8C353}" sibTransId="{4B4B9883-6960-4199-A9B7-9339487FC94B}"/>
    <dgm:cxn modelId="{CDFDADFC-6AF6-46DA-9327-728EA9FCFEC9}" type="presOf" srcId="{F1199AB2-2831-42BF-A97A-5F092738385E}" destId="{F5ADD0A9-B115-4742-A917-ECF0A859FF33}" srcOrd="0" destOrd="0" presId="urn:microsoft.com/office/officeart/2005/8/layout/pyramid2"/>
    <dgm:cxn modelId="{9183231E-D545-4BF0-986E-7CD8B962B661}" type="presOf" srcId="{E85444BD-313F-46D6-A5FB-88130F178281}" destId="{42F1A4E1-BBFE-4D4D-B6C6-C6F66C754B3E}" srcOrd="0" destOrd="0" presId="urn:microsoft.com/office/officeart/2005/8/layout/pyramid2"/>
    <dgm:cxn modelId="{25D99D65-2C98-4140-BEED-42739915DE0C}" srcId="{C566B0F2-6CEC-4546-BB72-00B70443CB70}" destId="{F1199AB2-2831-42BF-A97A-5F092738385E}" srcOrd="0" destOrd="0" parTransId="{43BE7B7F-9F79-48E7-8E2C-394A0D03A251}" sibTransId="{5DA3E23A-0126-45EC-9289-C11C3296E0B2}"/>
    <dgm:cxn modelId="{DEE485A2-581E-4196-8226-87A1CBCF1E7B}" type="presOf" srcId="{87709FEA-A110-4CA1-A32F-05441ADCCC70}" destId="{B4D093E7-3128-4FAA-B7AE-9EF8F156E9C4}" srcOrd="0" destOrd="0" presId="urn:microsoft.com/office/officeart/2005/8/layout/pyramid2"/>
    <dgm:cxn modelId="{40D246B2-EF3D-47F4-90B8-4D7A4ECDD0DD}" srcId="{C566B0F2-6CEC-4546-BB72-00B70443CB70}" destId="{044CE53B-3C00-4A3E-BDF3-D1042576B4C5}" srcOrd="2" destOrd="0" parTransId="{FF9D8DA2-3A65-43F7-9A89-8E571F96E1B7}" sibTransId="{A28404F6-CB05-497F-BCC1-54F83DA73314}"/>
    <dgm:cxn modelId="{B9DDBF39-18E7-40C7-86F6-999D3B1003EF}" srcId="{C566B0F2-6CEC-4546-BB72-00B70443CB70}" destId="{87709FEA-A110-4CA1-A32F-05441ADCCC70}" srcOrd="5" destOrd="0" parTransId="{503D8CE9-85A8-4AB9-B778-01E2F14D262D}" sibTransId="{AC99E6BB-5BBA-4926-81FD-055CE21AFD59}"/>
    <dgm:cxn modelId="{3698A184-441B-4693-BDAC-DA04C79FBA9D}" srcId="{C566B0F2-6CEC-4546-BB72-00B70443CB70}" destId="{E85444BD-313F-46D6-A5FB-88130F178281}" srcOrd="3" destOrd="0" parTransId="{AEA52D53-F60B-4F7A-9164-D7DF9A718A48}" sibTransId="{D7D69890-BAFE-4AD3-88CF-108FAA539923}"/>
    <dgm:cxn modelId="{6E71BD93-1727-44D5-817C-D214203A89E8}" type="presOf" srcId="{C566B0F2-6CEC-4546-BB72-00B70443CB70}" destId="{C9C2A8A7-7278-4DAA-B0E1-A7CF88BBEE90}" srcOrd="0" destOrd="0" presId="urn:microsoft.com/office/officeart/2005/8/layout/pyramid2"/>
    <dgm:cxn modelId="{9265EF6E-C922-4F57-AB88-3CDDF5040939}" type="presOf" srcId="{044CE53B-3C00-4A3E-BDF3-D1042576B4C5}" destId="{C4082209-2ECF-44AA-9FF2-CDB9B88BC944}" srcOrd="0" destOrd="0" presId="urn:microsoft.com/office/officeart/2005/8/layout/pyramid2"/>
    <dgm:cxn modelId="{C3328499-22C7-45A9-ACEA-1E5F70FD3B51}" srcId="{C566B0F2-6CEC-4546-BB72-00B70443CB70}" destId="{E94A54AC-6D86-4CBA-B654-F18860F698CD}" srcOrd="1" destOrd="0" parTransId="{96A7BCE3-55E6-46E9-A3CE-4A8319AA4C83}" sibTransId="{7BE1ACD6-6325-401C-87D6-A831B1D91E54}"/>
    <dgm:cxn modelId="{A5F79DA9-8896-4957-B356-6E6D0D7390F6}" type="presOf" srcId="{E94A54AC-6D86-4CBA-B654-F18860F698CD}" destId="{4072A246-D9FF-43B6-B209-2F7C24DB23C7}" srcOrd="0" destOrd="0" presId="urn:microsoft.com/office/officeart/2005/8/layout/pyramid2"/>
    <dgm:cxn modelId="{9FC463E7-69CE-4C6B-BE40-7F44B5E84D10}" type="presParOf" srcId="{C9C2A8A7-7278-4DAA-B0E1-A7CF88BBEE90}" destId="{250BDE32-CB94-4D0F-8765-38D3D6AF4791}" srcOrd="0" destOrd="0" presId="urn:microsoft.com/office/officeart/2005/8/layout/pyramid2"/>
    <dgm:cxn modelId="{0E90B446-7816-4655-849B-BB00C209957C}" type="presParOf" srcId="{C9C2A8A7-7278-4DAA-B0E1-A7CF88BBEE90}" destId="{75B12F20-0D6D-4B9F-953F-CE7E2B1C5BB6}" srcOrd="1" destOrd="0" presId="urn:microsoft.com/office/officeart/2005/8/layout/pyramid2"/>
    <dgm:cxn modelId="{33C340DD-9FBF-4E16-B6DD-E956EADE5CD3}" type="presParOf" srcId="{75B12F20-0D6D-4B9F-953F-CE7E2B1C5BB6}" destId="{F5ADD0A9-B115-4742-A917-ECF0A859FF33}" srcOrd="0" destOrd="0" presId="urn:microsoft.com/office/officeart/2005/8/layout/pyramid2"/>
    <dgm:cxn modelId="{E1E63D2A-7510-4DCB-A33D-AC7028AC7E41}" type="presParOf" srcId="{75B12F20-0D6D-4B9F-953F-CE7E2B1C5BB6}" destId="{0C232A56-E3A5-4D0E-BD8E-27F5B67EF6B6}" srcOrd="1" destOrd="0" presId="urn:microsoft.com/office/officeart/2005/8/layout/pyramid2"/>
    <dgm:cxn modelId="{FF110922-1A1B-40E3-BAAC-2A201CB64FAB}" type="presParOf" srcId="{75B12F20-0D6D-4B9F-953F-CE7E2B1C5BB6}" destId="{4072A246-D9FF-43B6-B209-2F7C24DB23C7}" srcOrd="2" destOrd="0" presId="urn:microsoft.com/office/officeart/2005/8/layout/pyramid2"/>
    <dgm:cxn modelId="{728FD859-8A8C-480B-A9D4-53E694D696FD}" type="presParOf" srcId="{75B12F20-0D6D-4B9F-953F-CE7E2B1C5BB6}" destId="{1A8D2CC3-F145-4473-96E0-43EF9722D9BB}" srcOrd="3" destOrd="0" presId="urn:microsoft.com/office/officeart/2005/8/layout/pyramid2"/>
    <dgm:cxn modelId="{D840D2C4-C5B2-4CF1-AC48-10A5C38B5615}" type="presParOf" srcId="{75B12F20-0D6D-4B9F-953F-CE7E2B1C5BB6}" destId="{C4082209-2ECF-44AA-9FF2-CDB9B88BC944}" srcOrd="4" destOrd="0" presId="urn:microsoft.com/office/officeart/2005/8/layout/pyramid2"/>
    <dgm:cxn modelId="{3F6EFEEC-25B7-47F5-A121-C9F8D01C87BB}" type="presParOf" srcId="{75B12F20-0D6D-4B9F-953F-CE7E2B1C5BB6}" destId="{2DC38784-0DB0-43D7-9240-CA81D0FD9F31}" srcOrd="5" destOrd="0" presId="urn:microsoft.com/office/officeart/2005/8/layout/pyramid2"/>
    <dgm:cxn modelId="{7123D02B-B398-4605-928A-7C473D8FECAD}" type="presParOf" srcId="{75B12F20-0D6D-4B9F-953F-CE7E2B1C5BB6}" destId="{42F1A4E1-BBFE-4D4D-B6C6-C6F66C754B3E}" srcOrd="6" destOrd="0" presId="urn:microsoft.com/office/officeart/2005/8/layout/pyramid2"/>
    <dgm:cxn modelId="{EBB047F7-C443-491D-BE44-13666462937F}" type="presParOf" srcId="{75B12F20-0D6D-4B9F-953F-CE7E2B1C5BB6}" destId="{AAD401DD-2507-41BB-8BF3-161F0A497E3E}" srcOrd="7" destOrd="0" presId="urn:microsoft.com/office/officeart/2005/8/layout/pyramid2"/>
    <dgm:cxn modelId="{9FB09ED3-7078-42D4-8872-EDB89FEC82E7}" type="presParOf" srcId="{75B12F20-0D6D-4B9F-953F-CE7E2B1C5BB6}" destId="{2035608C-075D-4F05-BCA4-B6D845574C92}" srcOrd="8" destOrd="0" presId="urn:microsoft.com/office/officeart/2005/8/layout/pyramid2"/>
    <dgm:cxn modelId="{262A247C-54B5-4B10-BECC-9E68BBE122BA}" type="presParOf" srcId="{75B12F20-0D6D-4B9F-953F-CE7E2B1C5BB6}" destId="{FFF90988-8B9F-45B2-9718-8B5032B5B82E}" srcOrd="9" destOrd="0" presId="urn:microsoft.com/office/officeart/2005/8/layout/pyramid2"/>
    <dgm:cxn modelId="{3CFF0B29-C89D-4902-85F7-C89ADD7E6878}" type="presParOf" srcId="{75B12F20-0D6D-4B9F-953F-CE7E2B1C5BB6}" destId="{B4D093E7-3128-4FAA-B7AE-9EF8F156E9C4}" srcOrd="10" destOrd="0" presId="urn:microsoft.com/office/officeart/2005/8/layout/pyramid2"/>
    <dgm:cxn modelId="{4E6773F9-9470-4709-A814-6C0CA48DDE6B}" type="presParOf" srcId="{75B12F20-0D6D-4B9F-953F-CE7E2B1C5BB6}" destId="{0698AE82-9BE2-4359-8E33-6DF770506F28}" srcOrd="11" destOrd="0" presId="urn:microsoft.com/office/officeart/2005/8/layout/pyramid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48EF5551-6560-49FA-A1DA-FC6155B64E5D}" type="doc">
      <dgm:prSet loTypeId="urn:microsoft.com/office/officeart/2005/8/layout/radial1" loCatId="cycle" qsTypeId="urn:microsoft.com/office/officeart/2005/8/quickstyle/simple1" qsCatId="simple" csTypeId="urn:microsoft.com/office/officeart/2005/8/colors/accent1_1" csCatId="accent1" phldr="1"/>
      <dgm:spPr/>
      <dgm:t>
        <a:bodyPr/>
        <a:lstStyle/>
        <a:p>
          <a:pPr rtl="1"/>
          <a:endParaRPr lang="ar-SA"/>
        </a:p>
      </dgm:t>
    </dgm:pt>
    <dgm:pt modelId="{6E789461-DD50-4BCA-8843-823494694C0A}">
      <dgm:prSet phldrT="[Text]" custT="1"/>
      <dgm:spPr/>
      <dgm:t>
        <a:bodyPr/>
        <a:lstStyle/>
        <a:p>
          <a:pPr rtl="1"/>
          <a:r>
            <a:rPr lang="ar-EG" sz="1400" b="1"/>
            <a:t>أهمية سياسة الملكية الفكرية</a:t>
          </a:r>
          <a:endParaRPr lang="ar-SA" sz="1400" b="1"/>
        </a:p>
      </dgm:t>
    </dgm:pt>
    <dgm:pt modelId="{4C674043-0E5A-4ECC-94F3-37D284EFC62E}" type="parTrans" cxnId="{576C44A7-66BE-496F-9B62-ECC07EE22FD5}">
      <dgm:prSet/>
      <dgm:spPr/>
      <dgm:t>
        <a:bodyPr/>
        <a:lstStyle/>
        <a:p>
          <a:pPr rtl="1"/>
          <a:endParaRPr lang="ar-SA"/>
        </a:p>
      </dgm:t>
    </dgm:pt>
    <dgm:pt modelId="{0F4DDFE9-E9E8-4BD3-B583-5329F548E91C}" type="sibTrans" cxnId="{576C44A7-66BE-496F-9B62-ECC07EE22FD5}">
      <dgm:prSet/>
      <dgm:spPr/>
      <dgm:t>
        <a:bodyPr/>
        <a:lstStyle/>
        <a:p>
          <a:pPr rtl="1"/>
          <a:endParaRPr lang="ar-SA"/>
        </a:p>
      </dgm:t>
    </dgm:pt>
    <dgm:pt modelId="{86C89445-8CF0-481F-93D4-83F6D1EA52DB}">
      <dgm:prSet phldrT="[Text]" custT="1"/>
      <dgm:spPr/>
      <dgm:t>
        <a:bodyPr/>
        <a:lstStyle/>
        <a:p>
          <a:pPr rtl="1"/>
          <a:r>
            <a:rPr lang="ar-EG" sz="700"/>
            <a:t>.........................</a:t>
          </a:r>
          <a:endParaRPr lang="ar-SA" sz="700"/>
        </a:p>
      </dgm:t>
    </dgm:pt>
    <dgm:pt modelId="{11BD978C-8710-44DA-B18D-6CB91A7E43DE}" type="parTrans" cxnId="{5A46F04B-D420-4FF7-BADF-0912046C7EC6}">
      <dgm:prSet/>
      <dgm:spPr/>
      <dgm:t>
        <a:bodyPr/>
        <a:lstStyle/>
        <a:p>
          <a:pPr rtl="1"/>
          <a:endParaRPr lang="ar-SA"/>
        </a:p>
      </dgm:t>
    </dgm:pt>
    <dgm:pt modelId="{1B816786-47D1-4B59-8A1F-30F60D0954E2}" type="sibTrans" cxnId="{5A46F04B-D420-4FF7-BADF-0912046C7EC6}">
      <dgm:prSet/>
      <dgm:spPr/>
      <dgm:t>
        <a:bodyPr/>
        <a:lstStyle/>
        <a:p>
          <a:pPr rtl="1"/>
          <a:endParaRPr lang="ar-SA"/>
        </a:p>
      </dgm:t>
    </dgm:pt>
    <dgm:pt modelId="{91EBB302-24A1-4969-A986-75358486353D}">
      <dgm:prSet phldrT="[Text]" custT="1"/>
      <dgm:spPr/>
      <dgm:t>
        <a:bodyPr/>
        <a:lstStyle/>
        <a:p>
          <a:pPr rtl="1"/>
          <a:r>
            <a:rPr lang="ar-EG" sz="700"/>
            <a:t>.........................</a:t>
          </a:r>
          <a:endParaRPr lang="ar-SA" sz="700"/>
        </a:p>
      </dgm:t>
    </dgm:pt>
    <dgm:pt modelId="{90CEFF5F-C216-4E95-A2CE-FE4850392438}" type="parTrans" cxnId="{4246BF77-C36D-4A89-AD24-832338D3B2BA}">
      <dgm:prSet/>
      <dgm:spPr/>
      <dgm:t>
        <a:bodyPr/>
        <a:lstStyle/>
        <a:p>
          <a:pPr rtl="1"/>
          <a:endParaRPr lang="ar-SA"/>
        </a:p>
      </dgm:t>
    </dgm:pt>
    <dgm:pt modelId="{34904F51-BE6F-47A8-81A5-533514916EE5}" type="sibTrans" cxnId="{4246BF77-C36D-4A89-AD24-832338D3B2BA}">
      <dgm:prSet/>
      <dgm:spPr/>
      <dgm:t>
        <a:bodyPr/>
        <a:lstStyle/>
        <a:p>
          <a:pPr rtl="1"/>
          <a:endParaRPr lang="ar-SA"/>
        </a:p>
      </dgm:t>
    </dgm:pt>
    <dgm:pt modelId="{06CAC1EF-C421-4F72-92FA-FA156E487233}">
      <dgm:prSet phldrT="[Text]" custT="1"/>
      <dgm:spPr/>
      <dgm:t>
        <a:bodyPr/>
        <a:lstStyle/>
        <a:p>
          <a:pPr rtl="1"/>
          <a:r>
            <a:rPr lang="ar-EG" sz="700"/>
            <a:t>.........................</a:t>
          </a:r>
          <a:endParaRPr lang="ar-SA" sz="700"/>
        </a:p>
      </dgm:t>
    </dgm:pt>
    <dgm:pt modelId="{2DDC6E8C-50F3-46EE-A951-24DE1218C463}" type="parTrans" cxnId="{FE1919F8-31D4-4C19-9E34-A9AEB036763F}">
      <dgm:prSet/>
      <dgm:spPr/>
      <dgm:t>
        <a:bodyPr/>
        <a:lstStyle/>
        <a:p>
          <a:pPr rtl="1"/>
          <a:endParaRPr lang="ar-SA"/>
        </a:p>
      </dgm:t>
    </dgm:pt>
    <dgm:pt modelId="{29CD37D0-E83E-454B-82BE-887FC465C42A}" type="sibTrans" cxnId="{FE1919F8-31D4-4C19-9E34-A9AEB036763F}">
      <dgm:prSet/>
      <dgm:spPr/>
      <dgm:t>
        <a:bodyPr/>
        <a:lstStyle/>
        <a:p>
          <a:pPr rtl="1"/>
          <a:endParaRPr lang="ar-SA"/>
        </a:p>
      </dgm:t>
    </dgm:pt>
    <dgm:pt modelId="{7EA213FD-F316-4CBA-86BC-CF69D03D33B8}">
      <dgm:prSet phldrT="[Text]" custT="1"/>
      <dgm:spPr/>
      <dgm:t>
        <a:bodyPr/>
        <a:lstStyle/>
        <a:p>
          <a:pPr rtl="1"/>
          <a:r>
            <a:rPr lang="ar-EG" sz="700"/>
            <a:t>.........................</a:t>
          </a:r>
          <a:endParaRPr lang="ar-SA" sz="700"/>
        </a:p>
      </dgm:t>
    </dgm:pt>
    <dgm:pt modelId="{B9FC18DC-DDED-4DBB-88D3-C2959DF9ED7F}" type="parTrans" cxnId="{29DDD53E-638D-4BE5-A6AF-1125A2E17FAE}">
      <dgm:prSet/>
      <dgm:spPr/>
      <dgm:t>
        <a:bodyPr/>
        <a:lstStyle/>
        <a:p>
          <a:pPr rtl="1"/>
          <a:endParaRPr lang="ar-SA"/>
        </a:p>
      </dgm:t>
    </dgm:pt>
    <dgm:pt modelId="{2C78AE88-3885-44F4-A552-B002EA6E4A7A}" type="sibTrans" cxnId="{29DDD53E-638D-4BE5-A6AF-1125A2E17FAE}">
      <dgm:prSet/>
      <dgm:spPr/>
      <dgm:t>
        <a:bodyPr/>
        <a:lstStyle/>
        <a:p>
          <a:pPr rtl="1"/>
          <a:endParaRPr lang="ar-SA"/>
        </a:p>
      </dgm:t>
    </dgm:pt>
    <dgm:pt modelId="{AE45A1D1-B295-45E7-9F4E-7F7EB65356C0}">
      <dgm:prSet phldrT="[Text]" custT="1"/>
      <dgm:spPr/>
      <dgm:t>
        <a:bodyPr/>
        <a:lstStyle/>
        <a:p>
          <a:pPr rtl="1"/>
          <a:r>
            <a:rPr lang="ar-EG" sz="700"/>
            <a:t>.........................</a:t>
          </a:r>
          <a:endParaRPr lang="ar-SA" sz="700"/>
        </a:p>
      </dgm:t>
    </dgm:pt>
    <dgm:pt modelId="{223F146A-5AA7-4C13-BA76-6BC60802DF15}" type="parTrans" cxnId="{48ED9758-C588-48E9-AF76-CF81E97E8DF0}">
      <dgm:prSet/>
      <dgm:spPr/>
      <dgm:t>
        <a:bodyPr/>
        <a:lstStyle/>
        <a:p>
          <a:pPr rtl="1"/>
          <a:endParaRPr lang="ar-SA"/>
        </a:p>
      </dgm:t>
    </dgm:pt>
    <dgm:pt modelId="{6AC8FB95-E4EB-4BD9-A2CD-69DA6952802D}" type="sibTrans" cxnId="{48ED9758-C588-48E9-AF76-CF81E97E8DF0}">
      <dgm:prSet/>
      <dgm:spPr/>
      <dgm:t>
        <a:bodyPr/>
        <a:lstStyle/>
        <a:p>
          <a:pPr rtl="1"/>
          <a:endParaRPr lang="ar-SA"/>
        </a:p>
      </dgm:t>
    </dgm:pt>
    <dgm:pt modelId="{A1DC4BB8-1E4B-4C94-97AC-F968BD1C42FF}" type="pres">
      <dgm:prSet presAssocID="{48EF5551-6560-49FA-A1DA-FC6155B64E5D}" presName="cycle" presStyleCnt="0">
        <dgm:presLayoutVars>
          <dgm:chMax val="1"/>
          <dgm:dir/>
          <dgm:animLvl val="ctr"/>
          <dgm:resizeHandles val="exact"/>
        </dgm:presLayoutVars>
      </dgm:prSet>
      <dgm:spPr/>
      <dgm:t>
        <a:bodyPr/>
        <a:lstStyle/>
        <a:p>
          <a:pPr rtl="1"/>
          <a:endParaRPr lang="ar-SA"/>
        </a:p>
      </dgm:t>
    </dgm:pt>
    <dgm:pt modelId="{77BF2CF1-A1A2-4430-AADF-48B7E89A3EE4}" type="pres">
      <dgm:prSet presAssocID="{6E789461-DD50-4BCA-8843-823494694C0A}" presName="centerShape" presStyleLbl="node0" presStyleIdx="0" presStyleCnt="1"/>
      <dgm:spPr/>
      <dgm:t>
        <a:bodyPr/>
        <a:lstStyle/>
        <a:p>
          <a:pPr rtl="1"/>
          <a:endParaRPr lang="ar-SA"/>
        </a:p>
      </dgm:t>
    </dgm:pt>
    <dgm:pt modelId="{67DB6141-B745-4730-8A9E-2AF54C850553}" type="pres">
      <dgm:prSet presAssocID="{11BD978C-8710-44DA-B18D-6CB91A7E43DE}" presName="Name9" presStyleLbl="parChTrans1D2" presStyleIdx="0" presStyleCnt="5"/>
      <dgm:spPr/>
      <dgm:t>
        <a:bodyPr/>
        <a:lstStyle/>
        <a:p>
          <a:pPr rtl="1"/>
          <a:endParaRPr lang="ar-SA"/>
        </a:p>
      </dgm:t>
    </dgm:pt>
    <dgm:pt modelId="{CD9F90A2-AE4C-4D9D-9633-9029071F770E}" type="pres">
      <dgm:prSet presAssocID="{11BD978C-8710-44DA-B18D-6CB91A7E43DE}" presName="connTx" presStyleLbl="parChTrans1D2" presStyleIdx="0" presStyleCnt="5"/>
      <dgm:spPr/>
      <dgm:t>
        <a:bodyPr/>
        <a:lstStyle/>
        <a:p>
          <a:pPr rtl="1"/>
          <a:endParaRPr lang="ar-SA"/>
        </a:p>
      </dgm:t>
    </dgm:pt>
    <dgm:pt modelId="{56E813CB-658E-4529-B360-906E64B87708}" type="pres">
      <dgm:prSet presAssocID="{86C89445-8CF0-481F-93D4-83F6D1EA52DB}" presName="node" presStyleLbl="node1" presStyleIdx="0" presStyleCnt="5">
        <dgm:presLayoutVars>
          <dgm:bulletEnabled val="1"/>
        </dgm:presLayoutVars>
      </dgm:prSet>
      <dgm:spPr/>
      <dgm:t>
        <a:bodyPr/>
        <a:lstStyle/>
        <a:p>
          <a:pPr rtl="1"/>
          <a:endParaRPr lang="ar-SA"/>
        </a:p>
      </dgm:t>
    </dgm:pt>
    <dgm:pt modelId="{BC731868-5F18-4F7F-8DBD-65989513C040}" type="pres">
      <dgm:prSet presAssocID="{90CEFF5F-C216-4E95-A2CE-FE4850392438}" presName="Name9" presStyleLbl="parChTrans1D2" presStyleIdx="1" presStyleCnt="5"/>
      <dgm:spPr/>
      <dgm:t>
        <a:bodyPr/>
        <a:lstStyle/>
        <a:p>
          <a:pPr rtl="1"/>
          <a:endParaRPr lang="ar-SA"/>
        </a:p>
      </dgm:t>
    </dgm:pt>
    <dgm:pt modelId="{7C957F3A-30F1-440A-A94E-CAE1F54CF678}" type="pres">
      <dgm:prSet presAssocID="{90CEFF5F-C216-4E95-A2CE-FE4850392438}" presName="connTx" presStyleLbl="parChTrans1D2" presStyleIdx="1" presStyleCnt="5"/>
      <dgm:spPr/>
      <dgm:t>
        <a:bodyPr/>
        <a:lstStyle/>
        <a:p>
          <a:pPr rtl="1"/>
          <a:endParaRPr lang="ar-SA"/>
        </a:p>
      </dgm:t>
    </dgm:pt>
    <dgm:pt modelId="{9C738ABF-97AF-4630-806D-C942FCA19EB2}" type="pres">
      <dgm:prSet presAssocID="{91EBB302-24A1-4969-A986-75358486353D}" presName="node" presStyleLbl="node1" presStyleIdx="1" presStyleCnt="5">
        <dgm:presLayoutVars>
          <dgm:bulletEnabled val="1"/>
        </dgm:presLayoutVars>
      </dgm:prSet>
      <dgm:spPr/>
      <dgm:t>
        <a:bodyPr/>
        <a:lstStyle/>
        <a:p>
          <a:pPr rtl="1"/>
          <a:endParaRPr lang="ar-SA"/>
        </a:p>
      </dgm:t>
    </dgm:pt>
    <dgm:pt modelId="{2FFA294B-2231-4EAF-829F-55E5E734E70F}" type="pres">
      <dgm:prSet presAssocID="{2DDC6E8C-50F3-46EE-A951-24DE1218C463}" presName="Name9" presStyleLbl="parChTrans1D2" presStyleIdx="2" presStyleCnt="5"/>
      <dgm:spPr/>
      <dgm:t>
        <a:bodyPr/>
        <a:lstStyle/>
        <a:p>
          <a:pPr rtl="1"/>
          <a:endParaRPr lang="ar-SA"/>
        </a:p>
      </dgm:t>
    </dgm:pt>
    <dgm:pt modelId="{9EECE300-885E-41EB-8F67-C5612BF5903E}" type="pres">
      <dgm:prSet presAssocID="{2DDC6E8C-50F3-46EE-A951-24DE1218C463}" presName="connTx" presStyleLbl="parChTrans1D2" presStyleIdx="2" presStyleCnt="5"/>
      <dgm:spPr/>
      <dgm:t>
        <a:bodyPr/>
        <a:lstStyle/>
        <a:p>
          <a:pPr rtl="1"/>
          <a:endParaRPr lang="ar-SA"/>
        </a:p>
      </dgm:t>
    </dgm:pt>
    <dgm:pt modelId="{E3B45841-BC9F-4EF2-AD87-91F52988BB22}" type="pres">
      <dgm:prSet presAssocID="{06CAC1EF-C421-4F72-92FA-FA156E487233}" presName="node" presStyleLbl="node1" presStyleIdx="2" presStyleCnt="5">
        <dgm:presLayoutVars>
          <dgm:bulletEnabled val="1"/>
        </dgm:presLayoutVars>
      </dgm:prSet>
      <dgm:spPr/>
      <dgm:t>
        <a:bodyPr/>
        <a:lstStyle/>
        <a:p>
          <a:pPr rtl="1"/>
          <a:endParaRPr lang="ar-SA"/>
        </a:p>
      </dgm:t>
    </dgm:pt>
    <dgm:pt modelId="{62499E76-D212-479C-B785-B34293645E0C}" type="pres">
      <dgm:prSet presAssocID="{B9FC18DC-DDED-4DBB-88D3-C2959DF9ED7F}" presName="Name9" presStyleLbl="parChTrans1D2" presStyleIdx="3" presStyleCnt="5"/>
      <dgm:spPr/>
      <dgm:t>
        <a:bodyPr/>
        <a:lstStyle/>
        <a:p>
          <a:pPr rtl="1"/>
          <a:endParaRPr lang="ar-SA"/>
        </a:p>
      </dgm:t>
    </dgm:pt>
    <dgm:pt modelId="{320B6CA6-A925-487B-BE71-BBA40D26B0E0}" type="pres">
      <dgm:prSet presAssocID="{B9FC18DC-DDED-4DBB-88D3-C2959DF9ED7F}" presName="connTx" presStyleLbl="parChTrans1D2" presStyleIdx="3" presStyleCnt="5"/>
      <dgm:spPr/>
      <dgm:t>
        <a:bodyPr/>
        <a:lstStyle/>
        <a:p>
          <a:pPr rtl="1"/>
          <a:endParaRPr lang="ar-SA"/>
        </a:p>
      </dgm:t>
    </dgm:pt>
    <dgm:pt modelId="{DB5276ED-60E0-4B42-9BCC-D977B8CADC17}" type="pres">
      <dgm:prSet presAssocID="{7EA213FD-F316-4CBA-86BC-CF69D03D33B8}" presName="node" presStyleLbl="node1" presStyleIdx="3" presStyleCnt="5">
        <dgm:presLayoutVars>
          <dgm:bulletEnabled val="1"/>
        </dgm:presLayoutVars>
      </dgm:prSet>
      <dgm:spPr/>
      <dgm:t>
        <a:bodyPr/>
        <a:lstStyle/>
        <a:p>
          <a:pPr rtl="1"/>
          <a:endParaRPr lang="ar-SA"/>
        </a:p>
      </dgm:t>
    </dgm:pt>
    <dgm:pt modelId="{CCE2AC3F-7A06-4D11-8E57-088B62E2FB12}" type="pres">
      <dgm:prSet presAssocID="{223F146A-5AA7-4C13-BA76-6BC60802DF15}" presName="Name9" presStyleLbl="parChTrans1D2" presStyleIdx="4" presStyleCnt="5"/>
      <dgm:spPr/>
      <dgm:t>
        <a:bodyPr/>
        <a:lstStyle/>
        <a:p>
          <a:pPr rtl="1"/>
          <a:endParaRPr lang="ar-SA"/>
        </a:p>
      </dgm:t>
    </dgm:pt>
    <dgm:pt modelId="{0246C1BE-25AB-4813-927F-E283745734B3}" type="pres">
      <dgm:prSet presAssocID="{223F146A-5AA7-4C13-BA76-6BC60802DF15}" presName="connTx" presStyleLbl="parChTrans1D2" presStyleIdx="4" presStyleCnt="5"/>
      <dgm:spPr/>
      <dgm:t>
        <a:bodyPr/>
        <a:lstStyle/>
        <a:p>
          <a:pPr rtl="1"/>
          <a:endParaRPr lang="ar-SA"/>
        </a:p>
      </dgm:t>
    </dgm:pt>
    <dgm:pt modelId="{463D7511-3A46-471B-B3AE-66E469129C91}" type="pres">
      <dgm:prSet presAssocID="{AE45A1D1-B295-45E7-9F4E-7F7EB65356C0}" presName="node" presStyleLbl="node1" presStyleIdx="4" presStyleCnt="5">
        <dgm:presLayoutVars>
          <dgm:bulletEnabled val="1"/>
        </dgm:presLayoutVars>
      </dgm:prSet>
      <dgm:spPr/>
      <dgm:t>
        <a:bodyPr/>
        <a:lstStyle/>
        <a:p>
          <a:pPr rtl="1"/>
          <a:endParaRPr lang="ar-SA"/>
        </a:p>
      </dgm:t>
    </dgm:pt>
  </dgm:ptLst>
  <dgm:cxnLst>
    <dgm:cxn modelId="{D5302D8D-0AA2-4EEC-86BB-3E35B9026BBB}" type="presOf" srcId="{6E789461-DD50-4BCA-8843-823494694C0A}" destId="{77BF2CF1-A1A2-4430-AADF-48B7E89A3EE4}" srcOrd="0" destOrd="0" presId="urn:microsoft.com/office/officeart/2005/8/layout/radial1"/>
    <dgm:cxn modelId="{83EC0952-07B4-442C-B85A-A553BA36A99E}" type="presOf" srcId="{11BD978C-8710-44DA-B18D-6CB91A7E43DE}" destId="{CD9F90A2-AE4C-4D9D-9633-9029071F770E}" srcOrd="1" destOrd="0" presId="urn:microsoft.com/office/officeart/2005/8/layout/radial1"/>
    <dgm:cxn modelId="{FD042D52-4C0C-4CD1-813A-63B6BD3598F3}" type="presOf" srcId="{B9FC18DC-DDED-4DBB-88D3-C2959DF9ED7F}" destId="{62499E76-D212-479C-B785-B34293645E0C}" srcOrd="0" destOrd="0" presId="urn:microsoft.com/office/officeart/2005/8/layout/radial1"/>
    <dgm:cxn modelId="{4246BF77-C36D-4A89-AD24-832338D3B2BA}" srcId="{6E789461-DD50-4BCA-8843-823494694C0A}" destId="{91EBB302-24A1-4969-A986-75358486353D}" srcOrd="1" destOrd="0" parTransId="{90CEFF5F-C216-4E95-A2CE-FE4850392438}" sibTransId="{34904F51-BE6F-47A8-81A5-533514916EE5}"/>
    <dgm:cxn modelId="{7FAD14C7-9749-4208-80D3-7CE3EE15ABC9}" type="presOf" srcId="{48EF5551-6560-49FA-A1DA-FC6155B64E5D}" destId="{A1DC4BB8-1E4B-4C94-97AC-F968BD1C42FF}" srcOrd="0" destOrd="0" presId="urn:microsoft.com/office/officeart/2005/8/layout/radial1"/>
    <dgm:cxn modelId="{04853EBE-D010-4F11-A345-1DF6EA417CDC}" type="presOf" srcId="{91EBB302-24A1-4969-A986-75358486353D}" destId="{9C738ABF-97AF-4630-806D-C942FCA19EB2}" srcOrd="0" destOrd="0" presId="urn:microsoft.com/office/officeart/2005/8/layout/radial1"/>
    <dgm:cxn modelId="{0325DC1B-FB27-427C-A1BF-7D4181D7947F}" type="presOf" srcId="{B9FC18DC-DDED-4DBB-88D3-C2959DF9ED7F}" destId="{320B6CA6-A925-487B-BE71-BBA40D26B0E0}" srcOrd="1" destOrd="0" presId="urn:microsoft.com/office/officeart/2005/8/layout/radial1"/>
    <dgm:cxn modelId="{B80BB5D4-B760-4F4D-BF2D-A59B8BD1EE69}" type="presOf" srcId="{223F146A-5AA7-4C13-BA76-6BC60802DF15}" destId="{0246C1BE-25AB-4813-927F-E283745734B3}" srcOrd="1" destOrd="0" presId="urn:microsoft.com/office/officeart/2005/8/layout/radial1"/>
    <dgm:cxn modelId="{AB1059A3-ECB0-4A1B-B45F-E96FD84FBE60}" type="presOf" srcId="{2DDC6E8C-50F3-46EE-A951-24DE1218C463}" destId="{2FFA294B-2231-4EAF-829F-55E5E734E70F}" srcOrd="0" destOrd="0" presId="urn:microsoft.com/office/officeart/2005/8/layout/radial1"/>
    <dgm:cxn modelId="{4F6249E4-D886-4567-9C51-1684DC307405}" type="presOf" srcId="{90CEFF5F-C216-4E95-A2CE-FE4850392438}" destId="{7C957F3A-30F1-440A-A94E-CAE1F54CF678}" srcOrd="1" destOrd="0" presId="urn:microsoft.com/office/officeart/2005/8/layout/radial1"/>
    <dgm:cxn modelId="{5A46F04B-D420-4FF7-BADF-0912046C7EC6}" srcId="{6E789461-DD50-4BCA-8843-823494694C0A}" destId="{86C89445-8CF0-481F-93D4-83F6D1EA52DB}" srcOrd="0" destOrd="0" parTransId="{11BD978C-8710-44DA-B18D-6CB91A7E43DE}" sibTransId="{1B816786-47D1-4B59-8A1F-30F60D0954E2}"/>
    <dgm:cxn modelId="{29DDD53E-638D-4BE5-A6AF-1125A2E17FAE}" srcId="{6E789461-DD50-4BCA-8843-823494694C0A}" destId="{7EA213FD-F316-4CBA-86BC-CF69D03D33B8}" srcOrd="3" destOrd="0" parTransId="{B9FC18DC-DDED-4DBB-88D3-C2959DF9ED7F}" sibTransId="{2C78AE88-3885-44F4-A552-B002EA6E4A7A}"/>
    <dgm:cxn modelId="{12259FCE-3B17-42EB-9AC1-65C0DCA66B71}" type="presOf" srcId="{7EA213FD-F316-4CBA-86BC-CF69D03D33B8}" destId="{DB5276ED-60E0-4B42-9BCC-D977B8CADC17}" srcOrd="0" destOrd="0" presId="urn:microsoft.com/office/officeart/2005/8/layout/radial1"/>
    <dgm:cxn modelId="{5DDD657F-8A39-4785-B0BF-5641E33C88D8}" type="presOf" srcId="{11BD978C-8710-44DA-B18D-6CB91A7E43DE}" destId="{67DB6141-B745-4730-8A9E-2AF54C850553}" srcOrd="0" destOrd="0" presId="urn:microsoft.com/office/officeart/2005/8/layout/radial1"/>
    <dgm:cxn modelId="{B10D91D7-D778-45AF-B7D0-607084E7E14C}" type="presOf" srcId="{AE45A1D1-B295-45E7-9F4E-7F7EB65356C0}" destId="{463D7511-3A46-471B-B3AE-66E469129C91}" srcOrd="0" destOrd="0" presId="urn:microsoft.com/office/officeart/2005/8/layout/radial1"/>
    <dgm:cxn modelId="{576C44A7-66BE-496F-9B62-ECC07EE22FD5}" srcId="{48EF5551-6560-49FA-A1DA-FC6155B64E5D}" destId="{6E789461-DD50-4BCA-8843-823494694C0A}" srcOrd="0" destOrd="0" parTransId="{4C674043-0E5A-4ECC-94F3-37D284EFC62E}" sibTransId="{0F4DDFE9-E9E8-4BD3-B583-5329F548E91C}"/>
    <dgm:cxn modelId="{48D6771A-FB7F-40C0-AA1A-6833668D31A7}" type="presOf" srcId="{90CEFF5F-C216-4E95-A2CE-FE4850392438}" destId="{BC731868-5F18-4F7F-8DBD-65989513C040}" srcOrd="0" destOrd="0" presId="urn:microsoft.com/office/officeart/2005/8/layout/radial1"/>
    <dgm:cxn modelId="{C6F5594E-80B6-4454-9E98-786403495536}" type="presOf" srcId="{223F146A-5AA7-4C13-BA76-6BC60802DF15}" destId="{CCE2AC3F-7A06-4D11-8E57-088B62E2FB12}" srcOrd="0" destOrd="0" presId="urn:microsoft.com/office/officeart/2005/8/layout/radial1"/>
    <dgm:cxn modelId="{FE1919F8-31D4-4C19-9E34-A9AEB036763F}" srcId="{6E789461-DD50-4BCA-8843-823494694C0A}" destId="{06CAC1EF-C421-4F72-92FA-FA156E487233}" srcOrd="2" destOrd="0" parTransId="{2DDC6E8C-50F3-46EE-A951-24DE1218C463}" sibTransId="{29CD37D0-E83E-454B-82BE-887FC465C42A}"/>
    <dgm:cxn modelId="{48ED9758-C588-48E9-AF76-CF81E97E8DF0}" srcId="{6E789461-DD50-4BCA-8843-823494694C0A}" destId="{AE45A1D1-B295-45E7-9F4E-7F7EB65356C0}" srcOrd="4" destOrd="0" parTransId="{223F146A-5AA7-4C13-BA76-6BC60802DF15}" sibTransId="{6AC8FB95-E4EB-4BD9-A2CD-69DA6952802D}"/>
    <dgm:cxn modelId="{B1E29F2C-9B27-483B-A98C-C2E661971D3C}" type="presOf" srcId="{2DDC6E8C-50F3-46EE-A951-24DE1218C463}" destId="{9EECE300-885E-41EB-8F67-C5612BF5903E}" srcOrd="1" destOrd="0" presId="urn:microsoft.com/office/officeart/2005/8/layout/radial1"/>
    <dgm:cxn modelId="{4AD47F4F-E9D0-4858-8444-C0C82C7CC32C}" type="presOf" srcId="{06CAC1EF-C421-4F72-92FA-FA156E487233}" destId="{E3B45841-BC9F-4EF2-AD87-91F52988BB22}" srcOrd="0" destOrd="0" presId="urn:microsoft.com/office/officeart/2005/8/layout/radial1"/>
    <dgm:cxn modelId="{593E6B76-D97F-4258-88C8-6426CCC4D7F5}" type="presOf" srcId="{86C89445-8CF0-481F-93D4-83F6D1EA52DB}" destId="{56E813CB-658E-4529-B360-906E64B87708}" srcOrd="0" destOrd="0" presId="urn:microsoft.com/office/officeart/2005/8/layout/radial1"/>
    <dgm:cxn modelId="{C2093840-ECCE-44CF-95CF-48235C232FB3}" type="presParOf" srcId="{A1DC4BB8-1E4B-4C94-97AC-F968BD1C42FF}" destId="{77BF2CF1-A1A2-4430-AADF-48B7E89A3EE4}" srcOrd="0" destOrd="0" presId="urn:microsoft.com/office/officeart/2005/8/layout/radial1"/>
    <dgm:cxn modelId="{286C4764-9342-4A0A-8666-D0B4CACD0F9E}" type="presParOf" srcId="{A1DC4BB8-1E4B-4C94-97AC-F968BD1C42FF}" destId="{67DB6141-B745-4730-8A9E-2AF54C850553}" srcOrd="1" destOrd="0" presId="urn:microsoft.com/office/officeart/2005/8/layout/radial1"/>
    <dgm:cxn modelId="{E4416CC2-4D95-4386-8E55-7F045E165FB7}" type="presParOf" srcId="{67DB6141-B745-4730-8A9E-2AF54C850553}" destId="{CD9F90A2-AE4C-4D9D-9633-9029071F770E}" srcOrd="0" destOrd="0" presId="urn:microsoft.com/office/officeart/2005/8/layout/radial1"/>
    <dgm:cxn modelId="{F48DF660-0F20-4D46-B9B0-BDE70D7427EA}" type="presParOf" srcId="{A1DC4BB8-1E4B-4C94-97AC-F968BD1C42FF}" destId="{56E813CB-658E-4529-B360-906E64B87708}" srcOrd="2" destOrd="0" presId="urn:microsoft.com/office/officeart/2005/8/layout/radial1"/>
    <dgm:cxn modelId="{DBC87975-8ECE-4764-B4BD-AF1AD7A15583}" type="presParOf" srcId="{A1DC4BB8-1E4B-4C94-97AC-F968BD1C42FF}" destId="{BC731868-5F18-4F7F-8DBD-65989513C040}" srcOrd="3" destOrd="0" presId="urn:microsoft.com/office/officeart/2005/8/layout/radial1"/>
    <dgm:cxn modelId="{6BDD1629-ACE0-44A7-BA43-472BD1EEC031}" type="presParOf" srcId="{BC731868-5F18-4F7F-8DBD-65989513C040}" destId="{7C957F3A-30F1-440A-A94E-CAE1F54CF678}" srcOrd="0" destOrd="0" presId="urn:microsoft.com/office/officeart/2005/8/layout/radial1"/>
    <dgm:cxn modelId="{FCEFB96F-FEED-40F9-822F-9DB5F1AEDE7B}" type="presParOf" srcId="{A1DC4BB8-1E4B-4C94-97AC-F968BD1C42FF}" destId="{9C738ABF-97AF-4630-806D-C942FCA19EB2}" srcOrd="4" destOrd="0" presId="urn:microsoft.com/office/officeart/2005/8/layout/radial1"/>
    <dgm:cxn modelId="{6327CB78-55C5-405F-800D-94A48A2F64E1}" type="presParOf" srcId="{A1DC4BB8-1E4B-4C94-97AC-F968BD1C42FF}" destId="{2FFA294B-2231-4EAF-829F-55E5E734E70F}" srcOrd="5" destOrd="0" presId="urn:microsoft.com/office/officeart/2005/8/layout/radial1"/>
    <dgm:cxn modelId="{664B7CDD-53FC-4B4E-8A85-F9BE952F6481}" type="presParOf" srcId="{2FFA294B-2231-4EAF-829F-55E5E734E70F}" destId="{9EECE300-885E-41EB-8F67-C5612BF5903E}" srcOrd="0" destOrd="0" presId="urn:microsoft.com/office/officeart/2005/8/layout/radial1"/>
    <dgm:cxn modelId="{E9812A18-32F0-4B11-9E18-765E2CA22AA2}" type="presParOf" srcId="{A1DC4BB8-1E4B-4C94-97AC-F968BD1C42FF}" destId="{E3B45841-BC9F-4EF2-AD87-91F52988BB22}" srcOrd="6" destOrd="0" presId="urn:microsoft.com/office/officeart/2005/8/layout/radial1"/>
    <dgm:cxn modelId="{65792E2D-05C6-4C24-B18D-019A3D15BC5E}" type="presParOf" srcId="{A1DC4BB8-1E4B-4C94-97AC-F968BD1C42FF}" destId="{62499E76-D212-479C-B785-B34293645E0C}" srcOrd="7" destOrd="0" presId="urn:microsoft.com/office/officeart/2005/8/layout/radial1"/>
    <dgm:cxn modelId="{4209F56D-54FA-4C5F-86CA-F4CDDE746A94}" type="presParOf" srcId="{62499E76-D212-479C-B785-B34293645E0C}" destId="{320B6CA6-A925-487B-BE71-BBA40D26B0E0}" srcOrd="0" destOrd="0" presId="urn:microsoft.com/office/officeart/2005/8/layout/radial1"/>
    <dgm:cxn modelId="{61BC3285-6AE4-4D6A-85B9-232F84D45DD8}" type="presParOf" srcId="{A1DC4BB8-1E4B-4C94-97AC-F968BD1C42FF}" destId="{DB5276ED-60E0-4B42-9BCC-D977B8CADC17}" srcOrd="8" destOrd="0" presId="urn:microsoft.com/office/officeart/2005/8/layout/radial1"/>
    <dgm:cxn modelId="{7133A864-E318-4F4F-BE9C-2BBFE2F56461}" type="presParOf" srcId="{A1DC4BB8-1E4B-4C94-97AC-F968BD1C42FF}" destId="{CCE2AC3F-7A06-4D11-8E57-088B62E2FB12}" srcOrd="9" destOrd="0" presId="urn:microsoft.com/office/officeart/2005/8/layout/radial1"/>
    <dgm:cxn modelId="{EA015A29-5AAD-4808-ADDA-19246169B4D0}" type="presParOf" srcId="{CCE2AC3F-7A06-4D11-8E57-088B62E2FB12}" destId="{0246C1BE-25AB-4813-927F-E283745734B3}" srcOrd="0" destOrd="0" presId="urn:microsoft.com/office/officeart/2005/8/layout/radial1"/>
    <dgm:cxn modelId="{48D7F10F-5A8F-48D8-AF33-F37D525D7800}" type="presParOf" srcId="{A1DC4BB8-1E4B-4C94-97AC-F968BD1C42FF}" destId="{463D7511-3A46-471B-B3AE-66E469129C91}" srcOrd="10" destOrd="0" presId="urn:microsoft.com/office/officeart/2005/8/layout/radial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BFFFE79-CE81-4346-AD1B-4A20A0188D85}" type="doc">
      <dgm:prSet loTypeId="urn:microsoft.com/office/officeart/2005/8/layout/radial1" loCatId="cycle" qsTypeId="urn:microsoft.com/office/officeart/2005/8/quickstyle/simple1" qsCatId="simple" csTypeId="urn:microsoft.com/office/officeart/2005/8/colors/accent0_1" csCatId="mainScheme" phldr="1"/>
      <dgm:spPr/>
      <dgm:t>
        <a:bodyPr/>
        <a:lstStyle/>
        <a:p>
          <a:pPr rtl="1"/>
          <a:endParaRPr lang="ar-SA"/>
        </a:p>
      </dgm:t>
    </dgm:pt>
    <dgm:pt modelId="{5A5CB1E2-91D7-4511-BFF3-FCA12ED86247}">
      <dgm:prSet phldrT="[Text]"/>
      <dgm:spPr>
        <a:xfrm>
          <a:off x="2177590" y="1207149"/>
          <a:ext cx="918493" cy="918493"/>
        </a:xfr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rtl="1"/>
          <a:r>
            <a:rPr lang="ar-SA" b="1">
              <a:solidFill>
                <a:sysClr val="windowText" lastClr="000000">
                  <a:hueOff val="0"/>
                  <a:satOff val="0"/>
                  <a:lumOff val="0"/>
                  <a:alphaOff val="0"/>
                </a:sysClr>
              </a:solidFill>
              <a:latin typeface="Calibri"/>
              <a:ea typeface="+mn-ea"/>
              <a:cs typeface="Arial"/>
            </a:rPr>
            <a:t>أهمية مشروع التخرج</a:t>
          </a:r>
        </a:p>
      </dgm:t>
    </dgm:pt>
    <dgm:pt modelId="{E1254485-770A-4848-A8DB-B8D558DAE212}" type="parTrans" cxnId="{F9EAC1C6-8CE5-43F5-B27A-D0764F8C4378}">
      <dgm:prSet/>
      <dgm:spPr/>
      <dgm:t>
        <a:bodyPr/>
        <a:lstStyle/>
        <a:p>
          <a:pPr rtl="1"/>
          <a:endParaRPr lang="ar-SA"/>
        </a:p>
      </dgm:t>
    </dgm:pt>
    <dgm:pt modelId="{DB362A4C-D1D6-4DBB-8A4F-54E7A73A7E78}" type="sibTrans" cxnId="{F9EAC1C6-8CE5-43F5-B27A-D0764F8C4378}">
      <dgm:prSet/>
      <dgm:spPr/>
      <dgm:t>
        <a:bodyPr/>
        <a:lstStyle/>
        <a:p>
          <a:pPr rtl="1"/>
          <a:endParaRPr lang="ar-SA"/>
        </a:p>
      </dgm:t>
    </dgm:pt>
    <dgm:pt modelId="{695987C5-BE66-48EE-8657-6C075501552C}">
      <dgm:prSet phldrT="[Text]"/>
      <dgm:spPr>
        <a:xfrm>
          <a:off x="2177590" y="11870"/>
          <a:ext cx="918493" cy="918493"/>
        </a:xfr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EF284C3E-F0DA-42CA-ADB1-2DF91679B6B7}" type="parTrans" cxnId="{E2E11DC4-ADAF-4176-A7B7-52D2272FA0DC}">
      <dgm:prSet/>
      <dgm:spPr>
        <a:xfrm rot="16200000">
          <a:off x="2498444" y="1053082"/>
          <a:ext cx="276785" cy="31349"/>
        </a:xfrm>
        <a:noFill/>
        <a:ln w="25400" cap="flat" cmpd="sng" algn="ctr">
          <a:solidFill>
            <a:sysClr val="windowText" lastClr="000000">
              <a:shade val="60000"/>
              <a:hueOff val="0"/>
              <a:satOff val="0"/>
              <a:lumOff val="0"/>
              <a:alphaOff val="0"/>
            </a:sysClr>
          </a:solidFill>
          <a:prstDash val="solid"/>
        </a:ln>
        <a:effectLst/>
      </dgm:spPr>
      <dgm:t>
        <a:bodyPr/>
        <a:lstStyle/>
        <a:p>
          <a:pPr rtl="1"/>
          <a:endParaRPr lang="ar-SA">
            <a:solidFill>
              <a:sysClr val="windowText" lastClr="000000">
                <a:hueOff val="0"/>
                <a:satOff val="0"/>
                <a:lumOff val="0"/>
                <a:alphaOff val="0"/>
              </a:sysClr>
            </a:solidFill>
            <a:latin typeface="Calibri"/>
            <a:ea typeface="+mn-ea"/>
            <a:cs typeface="Arial"/>
          </a:endParaRPr>
        </a:p>
      </dgm:t>
    </dgm:pt>
    <dgm:pt modelId="{95BBA0E5-740E-4D95-AA75-4CD13C111345}" type="sibTrans" cxnId="{E2E11DC4-ADAF-4176-A7B7-52D2272FA0DC}">
      <dgm:prSet/>
      <dgm:spPr/>
      <dgm:t>
        <a:bodyPr/>
        <a:lstStyle/>
        <a:p>
          <a:pPr rtl="1"/>
          <a:endParaRPr lang="ar-SA"/>
        </a:p>
      </dgm:t>
    </dgm:pt>
    <dgm:pt modelId="{83037BF5-1523-465D-B129-AD598DA05563}">
      <dgm:prSet phldrT="[Text]"/>
      <dgm:spPr>
        <a:xfrm>
          <a:off x="3314368" y="837788"/>
          <a:ext cx="918493" cy="918493"/>
        </a:xfr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0628FC5A-72D1-469B-8F8E-60CA21E428B9}" type="parTrans" cxnId="{FE3A1345-EA26-45BA-A594-278F8DC54C6C}">
      <dgm:prSet/>
      <dgm:spPr>
        <a:xfrm rot="20520000">
          <a:off x="3066833" y="1466040"/>
          <a:ext cx="276785" cy="31349"/>
        </a:xfrm>
        <a:noFill/>
        <a:ln w="25400" cap="flat" cmpd="sng" algn="ctr">
          <a:solidFill>
            <a:sysClr val="windowText" lastClr="000000">
              <a:shade val="60000"/>
              <a:hueOff val="0"/>
              <a:satOff val="0"/>
              <a:lumOff val="0"/>
              <a:alphaOff val="0"/>
            </a:sysClr>
          </a:solidFill>
          <a:prstDash val="solid"/>
        </a:ln>
        <a:effectLst/>
      </dgm:spPr>
      <dgm:t>
        <a:bodyPr/>
        <a:lstStyle/>
        <a:p>
          <a:pPr rtl="1"/>
          <a:endParaRPr lang="ar-SA">
            <a:solidFill>
              <a:sysClr val="windowText" lastClr="000000">
                <a:hueOff val="0"/>
                <a:satOff val="0"/>
                <a:lumOff val="0"/>
                <a:alphaOff val="0"/>
              </a:sysClr>
            </a:solidFill>
            <a:latin typeface="Calibri"/>
            <a:ea typeface="+mn-ea"/>
            <a:cs typeface="Arial"/>
          </a:endParaRPr>
        </a:p>
      </dgm:t>
    </dgm:pt>
    <dgm:pt modelId="{CD1F373F-FDC2-4057-97E4-CA8E84E78032}" type="sibTrans" cxnId="{FE3A1345-EA26-45BA-A594-278F8DC54C6C}">
      <dgm:prSet/>
      <dgm:spPr/>
      <dgm:t>
        <a:bodyPr/>
        <a:lstStyle/>
        <a:p>
          <a:pPr rtl="1"/>
          <a:endParaRPr lang="ar-SA"/>
        </a:p>
      </dgm:t>
    </dgm:pt>
    <dgm:pt modelId="{264FCA48-8593-4580-A89B-06FD51E6A678}">
      <dgm:prSet phldrT="[Text]"/>
      <dgm:spPr>
        <a:xfrm>
          <a:off x="2880158" y="2174150"/>
          <a:ext cx="918493" cy="918493"/>
        </a:xfr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3474AB6F-CC53-4B23-AF06-B8D2D95F10CC}" type="parTrans" cxnId="{09D44474-2925-4236-BB03-E961DFA0F9F4}">
      <dgm:prSet/>
      <dgm:spPr>
        <a:xfrm rot="3240000">
          <a:off x="2849728" y="2134221"/>
          <a:ext cx="276785" cy="31349"/>
        </a:xfrm>
        <a:noFill/>
        <a:ln w="25400" cap="flat" cmpd="sng" algn="ctr">
          <a:solidFill>
            <a:sysClr val="windowText" lastClr="000000">
              <a:shade val="60000"/>
              <a:hueOff val="0"/>
              <a:satOff val="0"/>
              <a:lumOff val="0"/>
              <a:alphaOff val="0"/>
            </a:sysClr>
          </a:solidFill>
          <a:prstDash val="solid"/>
        </a:ln>
        <a:effectLst/>
      </dgm:spPr>
      <dgm:t>
        <a:bodyPr/>
        <a:lstStyle/>
        <a:p>
          <a:pPr rtl="1"/>
          <a:endParaRPr lang="ar-SA">
            <a:solidFill>
              <a:sysClr val="windowText" lastClr="000000">
                <a:hueOff val="0"/>
                <a:satOff val="0"/>
                <a:lumOff val="0"/>
                <a:alphaOff val="0"/>
              </a:sysClr>
            </a:solidFill>
            <a:latin typeface="Calibri"/>
            <a:ea typeface="+mn-ea"/>
            <a:cs typeface="Arial"/>
          </a:endParaRPr>
        </a:p>
      </dgm:t>
    </dgm:pt>
    <dgm:pt modelId="{1460252C-0663-4210-A3B9-0BA02D1EAB21}" type="sibTrans" cxnId="{09D44474-2925-4236-BB03-E961DFA0F9F4}">
      <dgm:prSet/>
      <dgm:spPr/>
      <dgm:t>
        <a:bodyPr/>
        <a:lstStyle/>
        <a:p>
          <a:pPr rtl="1"/>
          <a:endParaRPr lang="ar-SA"/>
        </a:p>
      </dgm:t>
    </dgm:pt>
    <dgm:pt modelId="{8517F0B7-2709-4872-86CB-64978EBEC999}">
      <dgm:prSet phldrT="[Text]"/>
      <dgm:spPr>
        <a:xfrm>
          <a:off x="1475023" y="2174150"/>
          <a:ext cx="918493" cy="918493"/>
        </a:xfr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FF4E3D3A-2DDC-46CA-B480-E8F1EF0E27CE}" type="parTrans" cxnId="{A1DFA3B0-3DB1-472F-8AD4-2FC3C20A3A3D}">
      <dgm:prSet/>
      <dgm:spPr>
        <a:xfrm rot="7560000">
          <a:off x="2147161" y="2134221"/>
          <a:ext cx="276785" cy="31349"/>
        </a:xfrm>
        <a:noFill/>
        <a:ln w="25400" cap="flat" cmpd="sng" algn="ctr">
          <a:solidFill>
            <a:sysClr val="windowText" lastClr="000000">
              <a:shade val="60000"/>
              <a:hueOff val="0"/>
              <a:satOff val="0"/>
              <a:lumOff val="0"/>
              <a:alphaOff val="0"/>
            </a:sysClr>
          </a:solidFill>
          <a:prstDash val="solid"/>
        </a:ln>
        <a:effectLst/>
      </dgm:spPr>
      <dgm:t>
        <a:bodyPr/>
        <a:lstStyle/>
        <a:p>
          <a:pPr rtl="1"/>
          <a:endParaRPr lang="ar-SA">
            <a:solidFill>
              <a:sysClr val="windowText" lastClr="000000">
                <a:hueOff val="0"/>
                <a:satOff val="0"/>
                <a:lumOff val="0"/>
                <a:alphaOff val="0"/>
              </a:sysClr>
            </a:solidFill>
            <a:latin typeface="Calibri"/>
            <a:ea typeface="+mn-ea"/>
            <a:cs typeface="Arial"/>
          </a:endParaRPr>
        </a:p>
      </dgm:t>
    </dgm:pt>
    <dgm:pt modelId="{6F1AC2A6-DF7D-4248-98A9-E95A86317E3E}" type="sibTrans" cxnId="{A1DFA3B0-3DB1-472F-8AD4-2FC3C20A3A3D}">
      <dgm:prSet/>
      <dgm:spPr/>
      <dgm:t>
        <a:bodyPr/>
        <a:lstStyle/>
        <a:p>
          <a:pPr rtl="1"/>
          <a:endParaRPr lang="ar-SA"/>
        </a:p>
      </dgm:t>
    </dgm:pt>
    <dgm:pt modelId="{3D1BD51E-CC96-4302-8725-0336F4329457}">
      <dgm:prSet phldrT="[Text]"/>
      <dgm:spPr>
        <a:xfrm>
          <a:off x="1040813" y="837788"/>
          <a:ext cx="918493" cy="918493"/>
        </a:xfr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011C9F54-2F9D-4BD8-BDA9-C41AD08C6917}" type="parTrans" cxnId="{D5AEF802-74A2-4ADA-8671-91CDD2554F88}">
      <dgm:prSet/>
      <dgm:spPr>
        <a:xfrm rot="11880000">
          <a:off x="1930055" y="1466040"/>
          <a:ext cx="276785" cy="31349"/>
        </a:xfrm>
        <a:noFill/>
        <a:ln w="25400" cap="flat" cmpd="sng" algn="ctr">
          <a:solidFill>
            <a:sysClr val="windowText" lastClr="000000">
              <a:shade val="60000"/>
              <a:hueOff val="0"/>
              <a:satOff val="0"/>
              <a:lumOff val="0"/>
              <a:alphaOff val="0"/>
            </a:sysClr>
          </a:solidFill>
          <a:prstDash val="solid"/>
        </a:ln>
        <a:effectLst/>
      </dgm:spPr>
      <dgm:t>
        <a:bodyPr/>
        <a:lstStyle/>
        <a:p>
          <a:pPr rtl="1"/>
          <a:endParaRPr lang="ar-SA">
            <a:solidFill>
              <a:sysClr val="windowText" lastClr="000000">
                <a:hueOff val="0"/>
                <a:satOff val="0"/>
                <a:lumOff val="0"/>
                <a:alphaOff val="0"/>
              </a:sysClr>
            </a:solidFill>
            <a:latin typeface="Calibri"/>
            <a:ea typeface="+mn-ea"/>
            <a:cs typeface="Arial"/>
          </a:endParaRPr>
        </a:p>
      </dgm:t>
    </dgm:pt>
    <dgm:pt modelId="{8407D5F7-7005-43A8-8764-1CD39660D7B4}" type="sibTrans" cxnId="{D5AEF802-74A2-4ADA-8671-91CDD2554F88}">
      <dgm:prSet/>
      <dgm:spPr/>
      <dgm:t>
        <a:bodyPr/>
        <a:lstStyle/>
        <a:p>
          <a:pPr rtl="1"/>
          <a:endParaRPr lang="ar-SA"/>
        </a:p>
      </dgm:t>
    </dgm:pt>
    <dgm:pt modelId="{B3310B50-2D48-4A46-B8B2-30659F467D8F}" type="pres">
      <dgm:prSet presAssocID="{9BFFFE79-CE81-4346-AD1B-4A20A0188D85}" presName="cycle" presStyleCnt="0">
        <dgm:presLayoutVars>
          <dgm:chMax val="1"/>
          <dgm:dir/>
          <dgm:animLvl val="ctr"/>
          <dgm:resizeHandles val="exact"/>
        </dgm:presLayoutVars>
      </dgm:prSet>
      <dgm:spPr/>
      <dgm:t>
        <a:bodyPr/>
        <a:lstStyle/>
        <a:p>
          <a:pPr rtl="1"/>
          <a:endParaRPr lang="ar-SA"/>
        </a:p>
      </dgm:t>
    </dgm:pt>
    <dgm:pt modelId="{628C6D45-F19E-4A80-9598-CB7D009EBB38}" type="pres">
      <dgm:prSet presAssocID="{5A5CB1E2-91D7-4511-BFF3-FCA12ED86247}" presName="centerShape" presStyleLbl="node0" presStyleIdx="0" presStyleCnt="1"/>
      <dgm:spPr>
        <a:prstGeom prst="ellipse">
          <a:avLst/>
        </a:prstGeom>
      </dgm:spPr>
      <dgm:t>
        <a:bodyPr/>
        <a:lstStyle/>
        <a:p>
          <a:pPr rtl="1"/>
          <a:endParaRPr lang="ar-SA"/>
        </a:p>
      </dgm:t>
    </dgm:pt>
    <dgm:pt modelId="{F47D0004-AF76-4C52-9F16-13523374370C}" type="pres">
      <dgm:prSet presAssocID="{EF284C3E-F0DA-42CA-ADB1-2DF91679B6B7}" presName="Name9" presStyleLbl="parChTrans1D2" presStyleIdx="0" presStyleCnt="5"/>
      <dgm:spPr>
        <a:custGeom>
          <a:avLst/>
          <a:gdLst/>
          <a:ahLst/>
          <a:cxnLst/>
          <a:rect l="0" t="0" r="0" b="0"/>
          <a:pathLst>
            <a:path>
              <a:moveTo>
                <a:pt x="0" y="15674"/>
              </a:moveTo>
              <a:lnTo>
                <a:pt x="276785" y="15674"/>
              </a:lnTo>
            </a:path>
          </a:pathLst>
        </a:custGeom>
      </dgm:spPr>
      <dgm:t>
        <a:bodyPr/>
        <a:lstStyle/>
        <a:p>
          <a:pPr rtl="1"/>
          <a:endParaRPr lang="ar-SA"/>
        </a:p>
      </dgm:t>
    </dgm:pt>
    <dgm:pt modelId="{94574A3B-B236-409F-A05E-73CF7AC0B072}" type="pres">
      <dgm:prSet presAssocID="{EF284C3E-F0DA-42CA-ADB1-2DF91679B6B7}" presName="connTx" presStyleLbl="parChTrans1D2" presStyleIdx="0" presStyleCnt="5"/>
      <dgm:spPr/>
      <dgm:t>
        <a:bodyPr/>
        <a:lstStyle/>
        <a:p>
          <a:pPr rtl="1"/>
          <a:endParaRPr lang="ar-SA"/>
        </a:p>
      </dgm:t>
    </dgm:pt>
    <dgm:pt modelId="{B67874AF-3E7F-4BB8-A24B-91AD8045A6C1}" type="pres">
      <dgm:prSet presAssocID="{695987C5-BE66-48EE-8657-6C075501552C}" presName="node" presStyleLbl="node1" presStyleIdx="0" presStyleCnt="5">
        <dgm:presLayoutVars>
          <dgm:bulletEnabled val="1"/>
        </dgm:presLayoutVars>
      </dgm:prSet>
      <dgm:spPr>
        <a:prstGeom prst="ellipse">
          <a:avLst/>
        </a:prstGeom>
      </dgm:spPr>
      <dgm:t>
        <a:bodyPr/>
        <a:lstStyle/>
        <a:p>
          <a:pPr rtl="1"/>
          <a:endParaRPr lang="ar-SA"/>
        </a:p>
      </dgm:t>
    </dgm:pt>
    <dgm:pt modelId="{15A54650-B814-486E-B152-0CA21267B828}" type="pres">
      <dgm:prSet presAssocID="{0628FC5A-72D1-469B-8F8E-60CA21E428B9}" presName="Name9" presStyleLbl="parChTrans1D2" presStyleIdx="1" presStyleCnt="5"/>
      <dgm:spPr>
        <a:custGeom>
          <a:avLst/>
          <a:gdLst/>
          <a:ahLst/>
          <a:cxnLst/>
          <a:rect l="0" t="0" r="0" b="0"/>
          <a:pathLst>
            <a:path>
              <a:moveTo>
                <a:pt x="0" y="15674"/>
              </a:moveTo>
              <a:lnTo>
                <a:pt x="276785" y="15674"/>
              </a:lnTo>
            </a:path>
          </a:pathLst>
        </a:custGeom>
      </dgm:spPr>
      <dgm:t>
        <a:bodyPr/>
        <a:lstStyle/>
        <a:p>
          <a:pPr rtl="1"/>
          <a:endParaRPr lang="ar-SA"/>
        </a:p>
      </dgm:t>
    </dgm:pt>
    <dgm:pt modelId="{13AE70E9-1770-44E6-8DA5-F1B697221008}" type="pres">
      <dgm:prSet presAssocID="{0628FC5A-72D1-469B-8F8E-60CA21E428B9}" presName="connTx" presStyleLbl="parChTrans1D2" presStyleIdx="1" presStyleCnt="5"/>
      <dgm:spPr/>
      <dgm:t>
        <a:bodyPr/>
        <a:lstStyle/>
        <a:p>
          <a:pPr rtl="1"/>
          <a:endParaRPr lang="ar-SA"/>
        </a:p>
      </dgm:t>
    </dgm:pt>
    <dgm:pt modelId="{EBE3F200-CE00-4CA2-9D21-6E80961A16C1}" type="pres">
      <dgm:prSet presAssocID="{83037BF5-1523-465D-B129-AD598DA05563}" presName="node" presStyleLbl="node1" presStyleIdx="1" presStyleCnt="5">
        <dgm:presLayoutVars>
          <dgm:bulletEnabled val="1"/>
        </dgm:presLayoutVars>
      </dgm:prSet>
      <dgm:spPr>
        <a:prstGeom prst="ellipse">
          <a:avLst/>
        </a:prstGeom>
      </dgm:spPr>
      <dgm:t>
        <a:bodyPr/>
        <a:lstStyle/>
        <a:p>
          <a:pPr rtl="1"/>
          <a:endParaRPr lang="ar-SA"/>
        </a:p>
      </dgm:t>
    </dgm:pt>
    <dgm:pt modelId="{EA1823DA-A471-4397-90CC-BE865AE1717C}" type="pres">
      <dgm:prSet presAssocID="{3474AB6F-CC53-4B23-AF06-B8D2D95F10CC}" presName="Name9" presStyleLbl="parChTrans1D2" presStyleIdx="2" presStyleCnt="5"/>
      <dgm:spPr>
        <a:custGeom>
          <a:avLst/>
          <a:gdLst/>
          <a:ahLst/>
          <a:cxnLst/>
          <a:rect l="0" t="0" r="0" b="0"/>
          <a:pathLst>
            <a:path>
              <a:moveTo>
                <a:pt x="0" y="15674"/>
              </a:moveTo>
              <a:lnTo>
                <a:pt x="276785" y="15674"/>
              </a:lnTo>
            </a:path>
          </a:pathLst>
        </a:custGeom>
      </dgm:spPr>
      <dgm:t>
        <a:bodyPr/>
        <a:lstStyle/>
        <a:p>
          <a:pPr rtl="1"/>
          <a:endParaRPr lang="ar-SA"/>
        </a:p>
      </dgm:t>
    </dgm:pt>
    <dgm:pt modelId="{D00B6975-41E1-43E3-AAC0-992FFB14AC1A}" type="pres">
      <dgm:prSet presAssocID="{3474AB6F-CC53-4B23-AF06-B8D2D95F10CC}" presName="connTx" presStyleLbl="parChTrans1D2" presStyleIdx="2" presStyleCnt="5"/>
      <dgm:spPr/>
      <dgm:t>
        <a:bodyPr/>
        <a:lstStyle/>
        <a:p>
          <a:pPr rtl="1"/>
          <a:endParaRPr lang="ar-SA"/>
        </a:p>
      </dgm:t>
    </dgm:pt>
    <dgm:pt modelId="{81186C87-292A-43A8-9E1C-AC6B199F5FB1}" type="pres">
      <dgm:prSet presAssocID="{264FCA48-8593-4580-A89B-06FD51E6A678}" presName="node" presStyleLbl="node1" presStyleIdx="2" presStyleCnt="5">
        <dgm:presLayoutVars>
          <dgm:bulletEnabled val="1"/>
        </dgm:presLayoutVars>
      </dgm:prSet>
      <dgm:spPr>
        <a:prstGeom prst="ellipse">
          <a:avLst/>
        </a:prstGeom>
      </dgm:spPr>
      <dgm:t>
        <a:bodyPr/>
        <a:lstStyle/>
        <a:p>
          <a:pPr rtl="1"/>
          <a:endParaRPr lang="ar-SA"/>
        </a:p>
      </dgm:t>
    </dgm:pt>
    <dgm:pt modelId="{B0BA4C50-A7FD-49F1-9252-05CE3C69BEDF}" type="pres">
      <dgm:prSet presAssocID="{FF4E3D3A-2DDC-46CA-B480-E8F1EF0E27CE}" presName="Name9" presStyleLbl="parChTrans1D2" presStyleIdx="3" presStyleCnt="5"/>
      <dgm:spPr>
        <a:custGeom>
          <a:avLst/>
          <a:gdLst/>
          <a:ahLst/>
          <a:cxnLst/>
          <a:rect l="0" t="0" r="0" b="0"/>
          <a:pathLst>
            <a:path>
              <a:moveTo>
                <a:pt x="0" y="15674"/>
              </a:moveTo>
              <a:lnTo>
                <a:pt x="276785" y="15674"/>
              </a:lnTo>
            </a:path>
          </a:pathLst>
        </a:custGeom>
      </dgm:spPr>
      <dgm:t>
        <a:bodyPr/>
        <a:lstStyle/>
        <a:p>
          <a:pPr rtl="1"/>
          <a:endParaRPr lang="ar-SA"/>
        </a:p>
      </dgm:t>
    </dgm:pt>
    <dgm:pt modelId="{121AC8E9-D9F8-458E-820B-732D6967C700}" type="pres">
      <dgm:prSet presAssocID="{FF4E3D3A-2DDC-46CA-B480-E8F1EF0E27CE}" presName="connTx" presStyleLbl="parChTrans1D2" presStyleIdx="3" presStyleCnt="5"/>
      <dgm:spPr/>
      <dgm:t>
        <a:bodyPr/>
        <a:lstStyle/>
        <a:p>
          <a:pPr rtl="1"/>
          <a:endParaRPr lang="ar-SA"/>
        </a:p>
      </dgm:t>
    </dgm:pt>
    <dgm:pt modelId="{275FB8CE-F6ED-4700-87DC-46F59D59F38B}" type="pres">
      <dgm:prSet presAssocID="{8517F0B7-2709-4872-86CB-64978EBEC999}" presName="node" presStyleLbl="node1" presStyleIdx="3" presStyleCnt="5">
        <dgm:presLayoutVars>
          <dgm:bulletEnabled val="1"/>
        </dgm:presLayoutVars>
      </dgm:prSet>
      <dgm:spPr>
        <a:prstGeom prst="ellipse">
          <a:avLst/>
        </a:prstGeom>
      </dgm:spPr>
      <dgm:t>
        <a:bodyPr/>
        <a:lstStyle/>
        <a:p>
          <a:pPr rtl="1"/>
          <a:endParaRPr lang="ar-SA"/>
        </a:p>
      </dgm:t>
    </dgm:pt>
    <dgm:pt modelId="{F5901C2D-DB07-4B1A-AFB2-3FEB2AFC18C2}" type="pres">
      <dgm:prSet presAssocID="{011C9F54-2F9D-4BD8-BDA9-C41AD08C6917}" presName="Name9" presStyleLbl="parChTrans1D2" presStyleIdx="4" presStyleCnt="5"/>
      <dgm:spPr>
        <a:custGeom>
          <a:avLst/>
          <a:gdLst/>
          <a:ahLst/>
          <a:cxnLst/>
          <a:rect l="0" t="0" r="0" b="0"/>
          <a:pathLst>
            <a:path>
              <a:moveTo>
                <a:pt x="0" y="15674"/>
              </a:moveTo>
              <a:lnTo>
                <a:pt x="276785" y="15674"/>
              </a:lnTo>
            </a:path>
          </a:pathLst>
        </a:custGeom>
      </dgm:spPr>
      <dgm:t>
        <a:bodyPr/>
        <a:lstStyle/>
        <a:p>
          <a:pPr rtl="1"/>
          <a:endParaRPr lang="ar-SA"/>
        </a:p>
      </dgm:t>
    </dgm:pt>
    <dgm:pt modelId="{4756DBFA-031D-4FCC-86EC-8BC5FE7F960F}" type="pres">
      <dgm:prSet presAssocID="{011C9F54-2F9D-4BD8-BDA9-C41AD08C6917}" presName="connTx" presStyleLbl="parChTrans1D2" presStyleIdx="4" presStyleCnt="5"/>
      <dgm:spPr/>
      <dgm:t>
        <a:bodyPr/>
        <a:lstStyle/>
        <a:p>
          <a:pPr rtl="1"/>
          <a:endParaRPr lang="ar-SA"/>
        </a:p>
      </dgm:t>
    </dgm:pt>
    <dgm:pt modelId="{A1F45F3F-B68C-4BB7-B908-2DE1A7481BBC}" type="pres">
      <dgm:prSet presAssocID="{3D1BD51E-CC96-4302-8725-0336F4329457}" presName="node" presStyleLbl="node1" presStyleIdx="4" presStyleCnt="5">
        <dgm:presLayoutVars>
          <dgm:bulletEnabled val="1"/>
        </dgm:presLayoutVars>
      </dgm:prSet>
      <dgm:spPr>
        <a:prstGeom prst="ellipse">
          <a:avLst/>
        </a:prstGeom>
      </dgm:spPr>
      <dgm:t>
        <a:bodyPr/>
        <a:lstStyle/>
        <a:p>
          <a:pPr rtl="1"/>
          <a:endParaRPr lang="ar-SA"/>
        </a:p>
      </dgm:t>
    </dgm:pt>
  </dgm:ptLst>
  <dgm:cxnLst>
    <dgm:cxn modelId="{A12B3644-6ED3-42A2-ACD5-54702BB9E05D}" type="presOf" srcId="{FF4E3D3A-2DDC-46CA-B480-E8F1EF0E27CE}" destId="{121AC8E9-D9F8-458E-820B-732D6967C700}" srcOrd="1" destOrd="0" presId="urn:microsoft.com/office/officeart/2005/8/layout/radial1"/>
    <dgm:cxn modelId="{48A7A12C-BA05-495A-872E-AB487818D2F9}" type="presOf" srcId="{0628FC5A-72D1-469B-8F8E-60CA21E428B9}" destId="{13AE70E9-1770-44E6-8DA5-F1B697221008}" srcOrd="1" destOrd="0" presId="urn:microsoft.com/office/officeart/2005/8/layout/radial1"/>
    <dgm:cxn modelId="{4EACED22-7AB0-4910-B58C-57C6B4424AEC}" type="presOf" srcId="{3474AB6F-CC53-4B23-AF06-B8D2D95F10CC}" destId="{D00B6975-41E1-43E3-AAC0-992FFB14AC1A}" srcOrd="1" destOrd="0" presId="urn:microsoft.com/office/officeart/2005/8/layout/radial1"/>
    <dgm:cxn modelId="{C9DB3499-ACB8-4908-A723-8D22002F1822}" type="presOf" srcId="{5A5CB1E2-91D7-4511-BFF3-FCA12ED86247}" destId="{628C6D45-F19E-4A80-9598-CB7D009EBB38}" srcOrd="0" destOrd="0" presId="urn:microsoft.com/office/officeart/2005/8/layout/radial1"/>
    <dgm:cxn modelId="{09D44474-2925-4236-BB03-E961DFA0F9F4}" srcId="{5A5CB1E2-91D7-4511-BFF3-FCA12ED86247}" destId="{264FCA48-8593-4580-A89B-06FD51E6A678}" srcOrd="2" destOrd="0" parTransId="{3474AB6F-CC53-4B23-AF06-B8D2D95F10CC}" sibTransId="{1460252C-0663-4210-A3B9-0BA02D1EAB21}"/>
    <dgm:cxn modelId="{EFA351D1-8A88-4361-B5E5-84BA0A088677}" type="presOf" srcId="{3474AB6F-CC53-4B23-AF06-B8D2D95F10CC}" destId="{EA1823DA-A471-4397-90CC-BE865AE1717C}" srcOrd="0" destOrd="0" presId="urn:microsoft.com/office/officeart/2005/8/layout/radial1"/>
    <dgm:cxn modelId="{A1DFA3B0-3DB1-472F-8AD4-2FC3C20A3A3D}" srcId="{5A5CB1E2-91D7-4511-BFF3-FCA12ED86247}" destId="{8517F0B7-2709-4872-86CB-64978EBEC999}" srcOrd="3" destOrd="0" parTransId="{FF4E3D3A-2DDC-46CA-B480-E8F1EF0E27CE}" sibTransId="{6F1AC2A6-DF7D-4248-98A9-E95A86317E3E}"/>
    <dgm:cxn modelId="{2B6E4D34-BEC6-482E-AE22-2F1AF350824E}" type="presOf" srcId="{3D1BD51E-CC96-4302-8725-0336F4329457}" destId="{A1F45F3F-B68C-4BB7-B908-2DE1A7481BBC}" srcOrd="0" destOrd="0" presId="urn:microsoft.com/office/officeart/2005/8/layout/radial1"/>
    <dgm:cxn modelId="{D2460911-EF77-47D3-BBDD-66C38A462A25}" type="presOf" srcId="{0628FC5A-72D1-469B-8F8E-60CA21E428B9}" destId="{15A54650-B814-486E-B152-0CA21267B828}" srcOrd="0" destOrd="0" presId="urn:microsoft.com/office/officeart/2005/8/layout/radial1"/>
    <dgm:cxn modelId="{4F4B66C5-2F65-4BE9-9AEC-25144B7BE2E2}" type="presOf" srcId="{011C9F54-2F9D-4BD8-BDA9-C41AD08C6917}" destId="{F5901C2D-DB07-4B1A-AFB2-3FEB2AFC18C2}" srcOrd="0" destOrd="0" presId="urn:microsoft.com/office/officeart/2005/8/layout/radial1"/>
    <dgm:cxn modelId="{EEE463E6-37ED-4660-85B5-BCBEFE64C92C}" type="presOf" srcId="{EF284C3E-F0DA-42CA-ADB1-2DF91679B6B7}" destId="{94574A3B-B236-409F-A05E-73CF7AC0B072}" srcOrd="1" destOrd="0" presId="urn:microsoft.com/office/officeart/2005/8/layout/radial1"/>
    <dgm:cxn modelId="{4C52333E-5C82-42C2-9028-DA00251F0CA6}" type="presOf" srcId="{FF4E3D3A-2DDC-46CA-B480-E8F1EF0E27CE}" destId="{B0BA4C50-A7FD-49F1-9252-05CE3C69BEDF}" srcOrd="0" destOrd="0" presId="urn:microsoft.com/office/officeart/2005/8/layout/radial1"/>
    <dgm:cxn modelId="{2E70C226-558B-4D1F-8A4A-8CEF1232848E}" type="presOf" srcId="{8517F0B7-2709-4872-86CB-64978EBEC999}" destId="{275FB8CE-F6ED-4700-87DC-46F59D59F38B}" srcOrd="0" destOrd="0" presId="urn:microsoft.com/office/officeart/2005/8/layout/radial1"/>
    <dgm:cxn modelId="{CD9E8B4B-4FCB-4210-98D6-F6BDC1622527}" type="presOf" srcId="{011C9F54-2F9D-4BD8-BDA9-C41AD08C6917}" destId="{4756DBFA-031D-4FCC-86EC-8BC5FE7F960F}" srcOrd="1" destOrd="0" presId="urn:microsoft.com/office/officeart/2005/8/layout/radial1"/>
    <dgm:cxn modelId="{FE3A1345-EA26-45BA-A594-278F8DC54C6C}" srcId="{5A5CB1E2-91D7-4511-BFF3-FCA12ED86247}" destId="{83037BF5-1523-465D-B129-AD598DA05563}" srcOrd="1" destOrd="0" parTransId="{0628FC5A-72D1-469B-8F8E-60CA21E428B9}" sibTransId="{CD1F373F-FDC2-4057-97E4-CA8E84E78032}"/>
    <dgm:cxn modelId="{E2E11DC4-ADAF-4176-A7B7-52D2272FA0DC}" srcId="{5A5CB1E2-91D7-4511-BFF3-FCA12ED86247}" destId="{695987C5-BE66-48EE-8657-6C075501552C}" srcOrd="0" destOrd="0" parTransId="{EF284C3E-F0DA-42CA-ADB1-2DF91679B6B7}" sibTransId="{95BBA0E5-740E-4D95-AA75-4CD13C111345}"/>
    <dgm:cxn modelId="{D5AEF802-74A2-4ADA-8671-91CDD2554F88}" srcId="{5A5CB1E2-91D7-4511-BFF3-FCA12ED86247}" destId="{3D1BD51E-CC96-4302-8725-0336F4329457}" srcOrd="4" destOrd="0" parTransId="{011C9F54-2F9D-4BD8-BDA9-C41AD08C6917}" sibTransId="{8407D5F7-7005-43A8-8764-1CD39660D7B4}"/>
    <dgm:cxn modelId="{C4CB3B0E-AB33-4810-8172-EC136B6C5395}" type="presOf" srcId="{83037BF5-1523-465D-B129-AD598DA05563}" destId="{EBE3F200-CE00-4CA2-9D21-6E80961A16C1}" srcOrd="0" destOrd="0" presId="urn:microsoft.com/office/officeart/2005/8/layout/radial1"/>
    <dgm:cxn modelId="{A8AE7EC5-55BC-4234-99B5-4700F25BDD89}" type="presOf" srcId="{EF284C3E-F0DA-42CA-ADB1-2DF91679B6B7}" destId="{F47D0004-AF76-4C52-9F16-13523374370C}" srcOrd="0" destOrd="0" presId="urn:microsoft.com/office/officeart/2005/8/layout/radial1"/>
    <dgm:cxn modelId="{A41243AB-9F5D-4986-B4BD-E37A2E200D7E}" type="presOf" srcId="{264FCA48-8593-4580-A89B-06FD51E6A678}" destId="{81186C87-292A-43A8-9E1C-AC6B199F5FB1}" srcOrd="0" destOrd="0" presId="urn:microsoft.com/office/officeart/2005/8/layout/radial1"/>
    <dgm:cxn modelId="{B7F42767-6108-4F1E-A34E-7CE775510768}" type="presOf" srcId="{9BFFFE79-CE81-4346-AD1B-4A20A0188D85}" destId="{B3310B50-2D48-4A46-B8B2-30659F467D8F}" srcOrd="0" destOrd="0" presId="urn:microsoft.com/office/officeart/2005/8/layout/radial1"/>
    <dgm:cxn modelId="{8CFC761F-E6E3-4487-9AFD-1D8C8AD39926}" type="presOf" srcId="{695987C5-BE66-48EE-8657-6C075501552C}" destId="{B67874AF-3E7F-4BB8-A24B-91AD8045A6C1}" srcOrd="0" destOrd="0" presId="urn:microsoft.com/office/officeart/2005/8/layout/radial1"/>
    <dgm:cxn modelId="{F9EAC1C6-8CE5-43F5-B27A-D0764F8C4378}" srcId="{9BFFFE79-CE81-4346-AD1B-4A20A0188D85}" destId="{5A5CB1E2-91D7-4511-BFF3-FCA12ED86247}" srcOrd="0" destOrd="0" parTransId="{E1254485-770A-4848-A8DB-B8D558DAE212}" sibTransId="{DB362A4C-D1D6-4DBB-8A4F-54E7A73A7E78}"/>
    <dgm:cxn modelId="{98718685-BBB6-4767-BE76-5C557F6B147A}" type="presParOf" srcId="{B3310B50-2D48-4A46-B8B2-30659F467D8F}" destId="{628C6D45-F19E-4A80-9598-CB7D009EBB38}" srcOrd="0" destOrd="0" presId="urn:microsoft.com/office/officeart/2005/8/layout/radial1"/>
    <dgm:cxn modelId="{6C8EA199-32C8-42B0-A157-21D6EAABDCDF}" type="presParOf" srcId="{B3310B50-2D48-4A46-B8B2-30659F467D8F}" destId="{F47D0004-AF76-4C52-9F16-13523374370C}" srcOrd="1" destOrd="0" presId="urn:microsoft.com/office/officeart/2005/8/layout/radial1"/>
    <dgm:cxn modelId="{5F8CD59E-976B-4F3C-876E-80D94CB610ED}" type="presParOf" srcId="{F47D0004-AF76-4C52-9F16-13523374370C}" destId="{94574A3B-B236-409F-A05E-73CF7AC0B072}" srcOrd="0" destOrd="0" presId="urn:microsoft.com/office/officeart/2005/8/layout/radial1"/>
    <dgm:cxn modelId="{A06D9203-CC40-4779-80AE-BE4B78DEAD9C}" type="presParOf" srcId="{B3310B50-2D48-4A46-B8B2-30659F467D8F}" destId="{B67874AF-3E7F-4BB8-A24B-91AD8045A6C1}" srcOrd="2" destOrd="0" presId="urn:microsoft.com/office/officeart/2005/8/layout/radial1"/>
    <dgm:cxn modelId="{C1A65F30-9EA0-44F5-A9A4-D9DD88EC6B79}" type="presParOf" srcId="{B3310B50-2D48-4A46-B8B2-30659F467D8F}" destId="{15A54650-B814-486E-B152-0CA21267B828}" srcOrd="3" destOrd="0" presId="urn:microsoft.com/office/officeart/2005/8/layout/radial1"/>
    <dgm:cxn modelId="{A8A8291F-535B-43D8-84F0-16F14DEF89C2}" type="presParOf" srcId="{15A54650-B814-486E-B152-0CA21267B828}" destId="{13AE70E9-1770-44E6-8DA5-F1B697221008}" srcOrd="0" destOrd="0" presId="urn:microsoft.com/office/officeart/2005/8/layout/radial1"/>
    <dgm:cxn modelId="{522667D4-49C0-4637-AD3D-B54FD61615FC}" type="presParOf" srcId="{B3310B50-2D48-4A46-B8B2-30659F467D8F}" destId="{EBE3F200-CE00-4CA2-9D21-6E80961A16C1}" srcOrd="4" destOrd="0" presId="urn:microsoft.com/office/officeart/2005/8/layout/radial1"/>
    <dgm:cxn modelId="{00C67EA6-0900-4AB2-B106-97A5EC214004}" type="presParOf" srcId="{B3310B50-2D48-4A46-B8B2-30659F467D8F}" destId="{EA1823DA-A471-4397-90CC-BE865AE1717C}" srcOrd="5" destOrd="0" presId="urn:microsoft.com/office/officeart/2005/8/layout/radial1"/>
    <dgm:cxn modelId="{23FF05BA-510E-4A43-ADFB-826C457F3878}" type="presParOf" srcId="{EA1823DA-A471-4397-90CC-BE865AE1717C}" destId="{D00B6975-41E1-43E3-AAC0-992FFB14AC1A}" srcOrd="0" destOrd="0" presId="urn:microsoft.com/office/officeart/2005/8/layout/radial1"/>
    <dgm:cxn modelId="{EA21CBFF-19CD-4975-A6A9-BECB5066A68A}" type="presParOf" srcId="{B3310B50-2D48-4A46-B8B2-30659F467D8F}" destId="{81186C87-292A-43A8-9E1C-AC6B199F5FB1}" srcOrd="6" destOrd="0" presId="urn:microsoft.com/office/officeart/2005/8/layout/radial1"/>
    <dgm:cxn modelId="{41CEDC0F-11E1-4229-AEB0-A38EBBCEC142}" type="presParOf" srcId="{B3310B50-2D48-4A46-B8B2-30659F467D8F}" destId="{B0BA4C50-A7FD-49F1-9252-05CE3C69BEDF}" srcOrd="7" destOrd="0" presId="urn:microsoft.com/office/officeart/2005/8/layout/radial1"/>
    <dgm:cxn modelId="{007ACDE7-3DCB-4936-B680-0AD067C31FE2}" type="presParOf" srcId="{B0BA4C50-A7FD-49F1-9252-05CE3C69BEDF}" destId="{121AC8E9-D9F8-458E-820B-732D6967C700}" srcOrd="0" destOrd="0" presId="urn:microsoft.com/office/officeart/2005/8/layout/radial1"/>
    <dgm:cxn modelId="{E14D5479-8B20-4275-9B57-5163B991965E}" type="presParOf" srcId="{B3310B50-2D48-4A46-B8B2-30659F467D8F}" destId="{275FB8CE-F6ED-4700-87DC-46F59D59F38B}" srcOrd="8" destOrd="0" presId="urn:microsoft.com/office/officeart/2005/8/layout/radial1"/>
    <dgm:cxn modelId="{9F9588B8-9A7E-4212-9D53-BF7CF9225E50}" type="presParOf" srcId="{B3310B50-2D48-4A46-B8B2-30659F467D8F}" destId="{F5901C2D-DB07-4B1A-AFB2-3FEB2AFC18C2}" srcOrd="9" destOrd="0" presId="urn:microsoft.com/office/officeart/2005/8/layout/radial1"/>
    <dgm:cxn modelId="{803AEF59-F006-4A01-92C4-1C00552D2DE5}" type="presParOf" srcId="{F5901C2D-DB07-4B1A-AFB2-3FEB2AFC18C2}" destId="{4756DBFA-031D-4FCC-86EC-8BC5FE7F960F}" srcOrd="0" destOrd="0" presId="urn:microsoft.com/office/officeart/2005/8/layout/radial1"/>
    <dgm:cxn modelId="{63766592-BF1B-467E-8B60-C2F4B434340B}" type="presParOf" srcId="{B3310B50-2D48-4A46-B8B2-30659F467D8F}" destId="{A1F45F3F-B68C-4BB7-B908-2DE1A7481BBC}" srcOrd="10" destOrd="0" presId="urn:microsoft.com/office/officeart/2005/8/layout/radial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E36FEFFC-2075-42E1-BD08-E7A7CBCB136E}" type="doc">
      <dgm:prSet loTypeId="urn:microsoft.com/office/officeart/2005/8/layout/pyramid2" loCatId="pyramid" qsTypeId="urn:microsoft.com/office/officeart/2005/8/quickstyle/simple1" qsCatId="simple" csTypeId="urn:microsoft.com/office/officeart/2005/8/colors/accent1_2" csCatId="accent1"/>
      <dgm:spPr/>
      <dgm:t>
        <a:bodyPr/>
        <a:lstStyle/>
        <a:p>
          <a:pPr rtl="1"/>
          <a:endParaRPr lang="ar-EG"/>
        </a:p>
      </dgm:t>
    </dgm:pt>
    <dgm:pt modelId="{D76A092E-F4BF-42D3-A825-C2684C0129C2}">
      <dgm:prSet/>
      <dgm:spPr/>
      <dgm:t>
        <a:bodyPr/>
        <a:lstStyle/>
        <a:p>
          <a:pPr rtl="1"/>
          <a:r>
            <a:rPr lang="ar-EG" smtClean="0"/>
            <a:t>نشر وتسويق الأبحاث العلمية.</a:t>
          </a:r>
          <a:endParaRPr lang="ar-EG"/>
        </a:p>
      </dgm:t>
    </dgm:pt>
    <dgm:pt modelId="{D59AD932-528D-4BE0-808C-B001BE2C5752}" type="parTrans" cxnId="{9DFCF709-5E33-4919-AD53-D3B63D220004}">
      <dgm:prSet/>
      <dgm:spPr/>
      <dgm:t>
        <a:bodyPr/>
        <a:lstStyle/>
        <a:p>
          <a:pPr rtl="1"/>
          <a:endParaRPr lang="ar-EG"/>
        </a:p>
      </dgm:t>
    </dgm:pt>
    <dgm:pt modelId="{08387656-7F92-43DC-840B-21AC4F039960}" type="sibTrans" cxnId="{9DFCF709-5E33-4919-AD53-D3B63D220004}">
      <dgm:prSet/>
      <dgm:spPr/>
      <dgm:t>
        <a:bodyPr/>
        <a:lstStyle/>
        <a:p>
          <a:pPr rtl="1"/>
          <a:endParaRPr lang="ar-EG"/>
        </a:p>
      </dgm:t>
    </dgm:pt>
    <dgm:pt modelId="{23A08BB6-EBA1-49A1-B833-F4FB8F04153C}">
      <dgm:prSet/>
      <dgm:spPr/>
      <dgm:t>
        <a:bodyPr/>
        <a:lstStyle/>
        <a:p>
          <a:pPr rtl="1"/>
          <a:r>
            <a:rPr lang="ar-EG" smtClean="0"/>
            <a:t>تطوير أداء المؤسسات العلمية من خلال تحسين الوضع المادى لها.</a:t>
          </a:r>
          <a:endParaRPr lang="ar-EG"/>
        </a:p>
      </dgm:t>
    </dgm:pt>
    <dgm:pt modelId="{56B62337-78AA-4642-A5D3-B70790E5C564}" type="parTrans" cxnId="{FB829C4B-5427-43C5-B98D-89C0DEFFF843}">
      <dgm:prSet/>
      <dgm:spPr/>
      <dgm:t>
        <a:bodyPr/>
        <a:lstStyle/>
        <a:p>
          <a:pPr rtl="1"/>
          <a:endParaRPr lang="ar-EG"/>
        </a:p>
      </dgm:t>
    </dgm:pt>
    <dgm:pt modelId="{93AE5EA0-6470-4C95-8709-A971AB6119A9}" type="sibTrans" cxnId="{FB829C4B-5427-43C5-B98D-89C0DEFFF843}">
      <dgm:prSet/>
      <dgm:spPr/>
      <dgm:t>
        <a:bodyPr/>
        <a:lstStyle/>
        <a:p>
          <a:pPr rtl="1"/>
          <a:endParaRPr lang="ar-EG"/>
        </a:p>
      </dgm:t>
    </dgm:pt>
    <dgm:pt modelId="{53B6C815-965F-451B-9A0B-E8DED5F35829}">
      <dgm:prSet/>
      <dgm:spPr/>
      <dgm:t>
        <a:bodyPr/>
        <a:lstStyle/>
        <a:p>
          <a:pPr rtl="1"/>
          <a:r>
            <a:rPr lang="ar-EG" smtClean="0"/>
            <a:t>زيادة العلاقة بين هذه المؤسسات العلمية والبحثية والقطاع الصناعى.</a:t>
          </a:r>
          <a:endParaRPr lang="ar-EG"/>
        </a:p>
      </dgm:t>
    </dgm:pt>
    <dgm:pt modelId="{E37CA495-F056-4C81-B965-314B75FA2A46}" type="parTrans" cxnId="{C155AFD6-BA6F-4228-B888-86C016C84361}">
      <dgm:prSet/>
      <dgm:spPr/>
      <dgm:t>
        <a:bodyPr/>
        <a:lstStyle/>
        <a:p>
          <a:pPr rtl="1"/>
          <a:endParaRPr lang="ar-EG"/>
        </a:p>
      </dgm:t>
    </dgm:pt>
    <dgm:pt modelId="{7FE8F92E-91FF-4032-926E-594915137CE0}" type="sibTrans" cxnId="{C155AFD6-BA6F-4228-B888-86C016C84361}">
      <dgm:prSet/>
      <dgm:spPr/>
      <dgm:t>
        <a:bodyPr/>
        <a:lstStyle/>
        <a:p>
          <a:pPr rtl="1"/>
          <a:endParaRPr lang="ar-EG"/>
        </a:p>
      </dgm:t>
    </dgm:pt>
    <dgm:pt modelId="{E28E0CDF-C002-48FA-8DA4-A5AF18C04697}">
      <dgm:prSet/>
      <dgm:spPr/>
      <dgm:t>
        <a:bodyPr/>
        <a:lstStyle/>
        <a:p>
          <a:pPr rtl="1"/>
          <a:r>
            <a:rPr lang="ar-EG" smtClean="0"/>
            <a:t>تشجيع الباحثين على الإختراع والإبداع.</a:t>
          </a:r>
          <a:endParaRPr lang="ar-EG"/>
        </a:p>
      </dgm:t>
    </dgm:pt>
    <dgm:pt modelId="{A125CAFD-2D63-42BF-886C-60520DC2760A}" type="parTrans" cxnId="{A8874F31-664D-43A6-B765-36A7EBAB18F0}">
      <dgm:prSet/>
      <dgm:spPr/>
      <dgm:t>
        <a:bodyPr/>
        <a:lstStyle/>
        <a:p>
          <a:pPr rtl="1"/>
          <a:endParaRPr lang="ar-EG"/>
        </a:p>
      </dgm:t>
    </dgm:pt>
    <dgm:pt modelId="{52CC8BE3-67A2-46CB-8D2B-EFF6C0499D79}" type="sibTrans" cxnId="{A8874F31-664D-43A6-B765-36A7EBAB18F0}">
      <dgm:prSet/>
      <dgm:spPr/>
      <dgm:t>
        <a:bodyPr/>
        <a:lstStyle/>
        <a:p>
          <a:pPr rtl="1"/>
          <a:endParaRPr lang="ar-EG"/>
        </a:p>
      </dgm:t>
    </dgm:pt>
    <dgm:pt modelId="{6A53DCF1-4463-4109-B926-D0A2FDA3A9CB}">
      <dgm:prSet/>
      <dgm:spPr/>
      <dgm:t>
        <a:bodyPr/>
        <a:lstStyle/>
        <a:p>
          <a:pPr rtl="1"/>
          <a:r>
            <a:rPr lang="ar-EG" smtClean="0"/>
            <a:t>زيادة عدد البراءات المسجلة.</a:t>
          </a:r>
          <a:endParaRPr lang="ar-EG"/>
        </a:p>
      </dgm:t>
    </dgm:pt>
    <dgm:pt modelId="{ECBDBCE4-58B0-465D-B0C3-89DA99479D8A}" type="parTrans" cxnId="{08BAD617-79AF-4FFA-B90B-2B3FAFB70A1E}">
      <dgm:prSet/>
      <dgm:spPr/>
      <dgm:t>
        <a:bodyPr/>
        <a:lstStyle/>
        <a:p>
          <a:pPr rtl="1"/>
          <a:endParaRPr lang="ar-EG"/>
        </a:p>
      </dgm:t>
    </dgm:pt>
    <dgm:pt modelId="{6E802001-BF42-4B3E-909D-062B4E27C42E}" type="sibTrans" cxnId="{08BAD617-79AF-4FFA-B90B-2B3FAFB70A1E}">
      <dgm:prSet/>
      <dgm:spPr/>
      <dgm:t>
        <a:bodyPr/>
        <a:lstStyle/>
        <a:p>
          <a:pPr rtl="1"/>
          <a:endParaRPr lang="ar-EG"/>
        </a:p>
      </dgm:t>
    </dgm:pt>
    <dgm:pt modelId="{E203AFBF-F115-4C65-8B4D-3AAED43EC39B}" type="pres">
      <dgm:prSet presAssocID="{E36FEFFC-2075-42E1-BD08-E7A7CBCB136E}" presName="compositeShape" presStyleCnt="0">
        <dgm:presLayoutVars>
          <dgm:dir/>
          <dgm:resizeHandles/>
        </dgm:presLayoutVars>
      </dgm:prSet>
      <dgm:spPr/>
    </dgm:pt>
    <dgm:pt modelId="{4DED4F95-572C-415B-86E8-C1C6D86C63CE}" type="pres">
      <dgm:prSet presAssocID="{E36FEFFC-2075-42E1-BD08-E7A7CBCB136E}" presName="pyramid" presStyleLbl="node1" presStyleIdx="0" presStyleCnt="1"/>
      <dgm:spPr/>
    </dgm:pt>
    <dgm:pt modelId="{1B29123D-A05C-4538-AE57-A0595A084EC5}" type="pres">
      <dgm:prSet presAssocID="{E36FEFFC-2075-42E1-BD08-E7A7CBCB136E}" presName="theList" presStyleCnt="0"/>
      <dgm:spPr/>
    </dgm:pt>
    <dgm:pt modelId="{384422B7-AF65-482B-8B89-C136B5286B99}" type="pres">
      <dgm:prSet presAssocID="{D76A092E-F4BF-42D3-A825-C2684C0129C2}" presName="aNode" presStyleLbl="fgAcc1" presStyleIdx="0" presStyleCnt="5">
        <dgm:presLayoutVars>
          <dgm:bulletEnabled val="1"/>
        </dgm:presLayoutVars>
      </dgm:prSet>
      <dgm:spPr/>
    </dgm:pt>
    <dgm:pt modelId="{CC35D3BA-33AB-4A1A-8D76-2A8EF3B7888A}" type="pres">
      <dgm:prSet presAssocID="{D76A092E-F4BF-42D3-A825-C2684C0129C2}" presName="aSpace" presStyleCnt="0"/>
      <dgm:spPr/>
    </dgm:pt>
    <dgm:pt modelId="{8BB86106-DF15-46E1-B0FE-2064E088D16B}" type="pres">
      <dgm:prSet presAssocID="{23A08BB6-EBA1-49A1-B833-F4FB8F04153C}" presName="aNode" presStyleLbl="fgAcc1" presStyleIdx="1" presStyleCnt="5">
        <dgm:presLayoutVars>
          <dgm:bulletEnabled val="1"/>
        </dgm:presLayoutVars>
      </dgm:prSet>
      <dgm:spPr/>
    </dgm:pt>
    <dgm:pt modelId="{57D9DEB1-FC09-4D4B-931B-E5A47510120F}" type="pres">
      <dgm:prSet presAssocID="{23A08BB6-EBA1-49A1-B833-F4FB8F04153C}" presName="aSpace" presStyleCnt="0"/>
      <dgm:spPr/>
    </dgm:pt>
    <dgm:pt modelId="{36644E19-741F-4E02-87D0-00DF2D6DDE8D}" type="pres">
      <dgm:prSet presAssocID="{53B6C815-965F-451B-9A0B-E8DED5F35829}" presName="aNode" presStyleLbl="fgAcc1" presStyleIdx="2" presStyleCnt="5">
        <dgm:presLayoutVars>
          <dgm:bulletEnabled val="1"/>
        </dgm:presLayoutVars>
      </dgm:prSet>
      <dgm:spPr/>
    </dgm:pt>
    <dgm:pt modelId="{69EE6F0C-17FC-44A8-A145-2F4AEA5A101B}" type="pres">
      <dgm:prSet presAssocID="{53B6C815-965F-451B-9A0B-E8DED5F35829}" presName="aSpace" presStyleCnt="0"/>
      <dgm:spPr/>
    </dgm:pt>
    <dgm:pt modelId="{B074BD9A-4D29-4421-BA9C-98AF88B1AEE9}" type="pres">
      <dgm:prSet presAssocID="{E28E0CDF-C002-48FA-8DA4-A5AF18C04697}" presName="aNode" presStyleLbl="fgAcc1" presStyleIdx="3" presStyleCnt="5">
        <dgm:presLayoutVars>
          <dgm:bulletEnabled val="1"/>
        </dgm:presLayoutVars>
      </dgm:prSet>
      <dgm:spPr/>
    </dgm:pt>
    <dgm:pt modelId="{EF9B25DE-C3E1-47D0-A4FF-4ECB35D61A78}" type="pres">
      <dgm:prSet presAssocID="{E28E0CDF-C002-48FA-8DA4-A5AF18C04697}" presName="aSpace" presStyleCnt="0"/>
      <dgm:spPr/>
    </dgm:pt>
    <dgm:pt modelId="{180C9945-3BBC-4C30-9B75-75E763888F59}" type="pres">
      <dgm:prSet presAssocID="{6A53DCF1-4463-4109-B926-D0A2FDA3A9CB}" presName="aNode" presStyleLbl="fgAcc1" presStyleIdx="4" presStyleCnt="5">
        <dgm:presLayoutVars>
          <dgm:bulletEnabled val="1"/>
        </dgm:presLayoutVars>
      </dgm:prSet>
      <dgm:spPr/>
    </dgm:pt>
    <dgm:pt modelId="{F560EEED-EED3-43D0-B947-779887FD3343}" type="pres">
      <dgm:prSet presAssocID="{6A53DCF1-4463-4109-B926-D0A2FDA3A9CB}" presName="aSpace" presStyleCnt="0"/>
      <dgm:spPr/>
    </dgm:pt>
  </dgm:ptLst>
  <dgm:cxnLst>
    <dgm:cxn modelId="{D5D40588-CDD0-439C-AF02-63CBD8D16954}" type="presOf" srcId="{23A08BB6-EBA1-49A1-B833-F4FB8F04153C}" destId="{8BB86106-DF15-46E1-B0FE-2064E088D16B}" srcOrd="0" destOrd="0" presId="urn:microsoft.com/office/officeart/2005/8/layout/pyramid2"/>
    <dgm:cxn modelId="{32F39956-7925-4448-A369-EE3DABADF4E0}" type="presOf" srcId="{E28E0CDF-C002-48FA-8DA4-A5AF18C04697}" destId="{B074BD9A-4D29-4421-BA9C-98AF88B1AEE9}" srcOrd="0" destOrd="0" presId="urn:microsoft.com/office/officeart/2005/8/layout/pyramid2"/>
    <dgm:cxn modelId="{0977D116-48AF-4A69-83BC-14C7C1F931FA}" type="presOf" srcId="{6A53DCF1-4463-4109-B926-D0A2FDA3A9CB}" destId="{180C9945-3BBC-4C30-9B75-75E763888F59}" srcOrd="0" destOrd="0" presId="urn:microsoft.com/office/officeart/2005/8/layout/pyramid2"/>
    <dgm:cxn modelId="{08BAD617-79AF-4FFA-B90B-2B3FAFB70A1E}" srcId="{E36FEFFC-2075-42E1-BD08-E7A7CBCB136E}" destId="{6A53DCF1-4463-4109-B926-D0A2FDA3A9CB}" srcOrd="4" destOrd="0" parTransId="{ECBDBCE4-58B0-465D-B0C3-89DA99479D8A}" sibTransId="{6E802001-BF42-4B3E-909D-062B4E27C42E}"/>
    <dgm:cxn modelId="{B47B17EF-FFDC-4081-9FBA-1ACF74B6AAD2}" type="presOf" srcId="{E36FEFFC-2075-42E1-BD08-E7A7CBCB136E}" destId="{E203AFBF-F115-4C65-8B4D-3AAED43EC39B}" srcOrd="0" destOrd="0" presId="urn:microsoft.com/office/officeart/2005/8/layout/pyramid2"/>
    <dgm:cxn modelId="{F1F3A4BD-AC1A-48CA-A526-32F678CA3909}" type="presOf" srcId="{D76A092E-F4BF-42D3-A825-C2684C0129C2}" destId="{384422B7-AF65-482B-8B89-C136B5286B99}" srcOrd="0" destOrd="0" presId="urn:microsoft.com/office/officeart/2005/8/layout/pyramid2"/>
    <dgm:cxn modelId="{3F6197BD-61E9-4279-BEAF-D83196B4B8A2}" type="presOf" srcId="{53B6C815-965F-451B-9A0B-E8DED5F35829}" destId="{36644E19-741F-4E02-87D0-00DF2D6DDE8D}" srcOrd="0" destOrd="0" presId="urn:microsoft.com/office/officeart/2005/8/layout/pyramid2"/>
    <dgm:cxn modelId="{A8874F31-664D-43A6-B765-36A7EBAB18F0}" srcId="{E36FEFFC-2075-42E1-BD08-E7A7CBCB136E}" destId="{E28E0CDF-C002-48FA-8DA4-A5AF18C04697}" srcOrd="3" destOrd="0" parTransId="{A125CAFD-2D63-42BF-886C-60520DC2760A}" sibTransId="{52CC8BE3-67A2-46CB-8D2B-EFF6C0499D79}"/>
    <dgm:cxn modelId="{C155AFD6-BA6F-4228-B888-86C016C84361}" srcId="{E36FEFFC-2075-42E1-BD08-E7A7CBCB136E}" destId="{53B6C815-965F-451B-9A0B-E8DED5F35829}" srcOrd="2" destOrd="0" parTransId="{E37CA495-F056-4C81-B965-314B75FA2A46}" sibTransId="{7FE8F92E-91FF-4032-926E-594915137CE0}"/>
    <dgm:cxn modelId="{FB829C4B-5427-43C5-B98D-89C0DEFFF843}" srcId="{E36FEFFC-2075-42E1-BD08-E7A7CBCB136E}" destId="{23A08BB6-EBA1-49A1-B833-F4FB8F04153C}" srcOrd="1" destOrd="0" parTransId="{56B62337-78AA-4642-A5D3-B70790E5C564}" sibTransId="{93AE5EA0-6470-4C95-8709-A971AB6119A9}"/>
    <dgm:cxn modelId="{9DFCF709-5E33-4919-AD53-D3B63D220004}" srcId="{E36FEFFC-2075-42E1-BD08-E7A7CBCB136E}" destId="{D76A092E-F4BF-42D3-A825-C2684C0129C2}" srcOrd="0" destOrd="0" parTransId="{D59AD932-528D-4BE0-808C-B001BE2C5752}" sibTransId="{08387656-7F92-43DC-840B-21AC4F039960}"/>
    <dgm:cxn modelId="{208A6AE4-C078-4915-A3CB-F24366021625}" type="presParOf" srcId="{E203AFBF-F115-4C65-8B4D-3AAED43EC39B}" destId="{4DED4F95-572C-415B-86E8-C1C6D86C63CE}" srcOrd="0" destOrd="0" presId="urn:microsoft.com/office/officeart/2005/8/layout/pyramid2"/>
    <dgm:cxn modelId="{18364F13-68A8-475B-B74B-CA2ACD059480}" type="presParOf" srcId="{E203AFBF-F115-4C65-8B4D-3AAED43EC39B}" destId="{1B29123D-A05C-4538-AE57-A0595A084EC5}" srcOrd="1" destOrd="0" presId="urn:microsoft.com/office/officeart/2005/8/layout/pyramid2"/>
    <dgm:cxn modelId="{6EFB8933-6888-44FA-9F35-0EA89E9C70CA}" type="presParOf" srcId="{1B29123D-A05C-4538-AE57-A0595A084EC5}" destId="{384422B7-AF65-482B-8B89-C136B5286B99}" srcOrd="0" destOrd="0" presId="urn:microsoft.com/office/officeart/2005/8/layout/pyramid2"/>
    <dgm:cxn modelId="{FD3085BF-F22C-4200-8D4E-A75A74A67448}" type="presParOf" srcId="{1B29123D-A05C-4538-AE57-A0595A084EC5}" destId="{CC35D3BA-33AB-4A1A-8D76-2A8EF3B7888A}" srcOrd="1" destOrd="0" presId="urn:microsoft.com/office/officeart/2005/8/layout/pyramid2"/>
    <dgm:cxn modelId="{A59338DD-2E92-4367-A965-121BF4C08303}" type="presParOf" srcId="{1B29123D-A05C-4538-AE57-A0595A084EC5}" destId="{8BB86106-DF15-46E1-B0FE-2064E088D16B}" srcOrd="2" destOrd="0" presId="urn:microsoft.com/office/officeart/2005/8/layout/pyramid2"/>
    <dgm:cxn modelId="{8140920A-4B86-47CA-BA13-696D00A0EEDF}" type="presParOf" srcId="{1B29123D-A05C-4538-AE57-A0595A084EC5}" destId="{57D9DEB1-FC09-4D4B-931B-E5A47510120F}" srcOrd="3" destOrd="0" presId="urn:microsoft.com/office/officeart/2005/8/layout/pyramid2"/>
    <dgm:cxn modelId="{7F072802-C6D3-4D18-8522-A38CBE751506}" type="presParOf" srcId="{1B29123D-A05C-4538-AE57-A0595A084EC5}" destId="{36644E19-741F-4E02-87D0-00DF2D6DDE8D}" srcOrd="4" destOrd="0" presId="urn:microsoft.com/office/officeart/2005/8/layout/pyramid2"/>
    <dgm:cxn modelId="{65553FFC-F8E5-48B2-9F12-0152601EB01A}" type="presParOf" srcId="{1B29123D-A05C-4538-AE57-A0595A084EC5}" destId="{69EE6F0C-17FC-44A8-A145-2F4AEA5A101B}" srcOrd="5" destOrd="0" presId="urn:microsoft.com/office/officeart/2005/8/layout/pyramid2"/>
    <dgm:cxn modelId="{BA64CF87-BC4B-4DB3-AF47-DC11AE345888}" type="presParOf" srcId="{1B29123D-A05C-4538-AE57-A0595A084EC5}" destId="{B074BD9A-4D29-4421-BA9C-98AF88B1AEE9}" srcOrd="6" destOrd="0" presId="urn:microsoft.com/office/officeart/2005/8/layout/pyramid2"/>
    <dgm:cxn modelId="{FF36C869-4634-490E-A242-8B8AE90D51CE}" type="presParOf" srcId="{1B29123D-A05C-4538-AE57-A0595A084EC5}" destId="{EF9B25DE-C3E1-47D0-A4FF-4ECB35D61A78}" srcOrd="7" destOrd="0" presId="urn:microsoft.com/office/officeart/2005/8/layout/pyramid2"/>
    <dgm:cxn modelId="{A9D6EA8A-8ED4-466A-9BF6-BDF899509724}" type="presParOf" srcId="{1B29123D-A05C-4538-AE57-A0595A084EC5}" destId="{180C9945-3BBC-4C30-9B75-75E763888F59}" srcOrd="8" destOrd="0" presId="urn:microsoft.com/office/officeart/2005/8/layout/pyramid2"/>
    <dgm:cxn modelId="{87F28EEA-F737-4530-ADCA-AAFFEAE75FD4}" type="presParOf" srcId="{1B29123D-A05C-4538-AE57-A0595A084EC5}" destId="{F560EEED-EED3-43D0-B947-779887FD3343}" srcOrd="9" destOrd="0" presId="urn:microsoft.com/office/officeart/2005/8/layout/pyramid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2F323B77-00DB-4E44-8018-B21AAD684663}" type="doc">
      <dgm:prSet loTypeId="urn:microsoft.com/office/officeart/2005/8/layout/vList2" loCatId="list" qsTypeId="urn:microsoft.com/office/officeart/2005/8/quickstyle/simple1" qsCatId="simple" csTypeId="urn:microsoft.com/office/officeart/2005/8/colors/accent1_2" csCatId="accent1"/>
      <dgm:spPr/>
      <dgm:t>
        <a:bodyPr/>
        <a:lstStyle/>
        <a:p>
          <a:pPr rtl="1"/>
          <a:endParaRPr lang="ar-EG"/>
        </a:p>
      </dgm:t>
    </dgm:pt>
    <dgm:pt modelId="{53AB73AF-9B52-4350-B79F-60CB2E69933C}">
      <dgm:prSet/>
      <dgm:spPr/>
      <dgm:t>
        <a:bodyPr/>
        <a:lstStyle/>
        <a:p>
          <a:pPr rtl="1"/>
          <a:r>
            <a:rPr lang="ar-EG" smtClean="0"/>
            <a:t>تهدف الهيئة إلى تنظيم مجالات الملكية الفكرية قي الملكة العربية السعودية ودعمها وتنميتها ورعايتها وحمايتها وإنفاذها والارتقاء بها وفق أفضل الممارسات العالمية، ولها العديد من المهمات مثل:</a:t>
          </a:r>
          <a:endParaRPr lang="ar-EG"/>
        </a:p>
      </dgm:t>
    </dgm:pt>
    <dgm:pt modelId="{1E6FE2E0-6451-4218-B152-14AE2926B25B}" type="parTrans" cxnId="{B83EF137-7C7F-46DA-A5AA-FFBC1869AD45}">
      <dgm:prSet/>
      <dgm:spPr/>
      <dgm:t>
        <a:bodyPr/>
        <a:lstStyle/>
        <a:p>
          <a:pPr rtl="1"/>
          <a:endParaRPr lang="ar-EG"/>
        </a:p>
      </dgm:t>
    </dgm:pt>
    <dgm:pt modelId="{EEDB08DA-9012-49DE-A888-7950E2F47234}" type="sibTrans" cxnId="{B83EF137-7C7F-46DA-A5AA-FFBC1869AD45}">
      <dgm:prSet/>
      <dgm:spPr/>
      <dgm:t>
        <a:bodyPr/>
        <a:lstStyle/>
        <a:p>
          <a:pPr rtl="1"/>
          <a:endParaRPr lang="ar-EG"/>
        </a:p>
      </dgm:t>
    </dgm:pt>
    <dgm:pt modelId="{AD5A7BC8-AC09-47DF-927A-7614818FBA20}">
      <dgm:prSet/>
      <dgm:spPr/>
      <dgm:t>
        <a:bodyPr/>
        <a:lstStyle/>
        <a:p>
          <a:pPr rtl="1"/>
          <a:r>
            <a:rPr lang="ar-EG" smtClean="0"/>
            <a:t>التنسيق والتعاون مع الجهات ذات العلاقة.</a:t>
          </a:r>
          <a:endParaRPr lang="ar-EG"/>
        </a:p>
      </dgm:t>
    </dgm:pt>
    <dgm:pt modelId="{CF0A9CA9-61D3-435B-B922-20265BB76ABF}" type="parTrans" cxnId="{13C851E0-B7E2-4EFA-AA9D-544D8A615B8B}">
      <dgm:prSet/>
      <dgm:spPr/>
      <dgm:t>
        <a:bodyPr/>
        <a:lstStyle/>
        <a:p>
          <a:pPr rtl="1"/>
          <a:endParaRPr lang="ar-EG"/>
        </a:p>
      </dgm:t>
    </dgm:pt>
    <dgm:pt modelId="{EA398E83-52D1-40F9-AD92-71606C6CF77A}" type="sibTrans" cxnId="{13C851E0-B7E2-4EFA-AA9D-544D8A615B8B}">
      <dgm:prSet/>
      <dgm:spPr/>
      <dgm:t>
        <a:bodyPr/>
        <a:lstStyle/>
        <a:p>
          <a:pPr rtl="1"/>
          <a:endParaRPr lang="ar-EG"/>
        </a:p>
      </dgm:t>
    </dgm:pt>
    <dgm:pt modelId="{A10EA35B-C9B9-4506-A8D5-91751E547D66}">
      <dgm:prSet/>
      <dgm:spPr/>
      <dgm:t>
        <a:bodyPr/>
        <a:lstStyle/>
        <a:p>
          <a:pPr rtl="1"/>
          <a:r>
            <a:rPr lang="ar-EG" smtClean="0"/>
            <a:t>اقتراح الأنظمة واللوائح للملكية الفكرية.</a:t>
          </a:r>
          <a:endParaRPr lang="ar-EG"/>
        </a:p>
      </dgm:t>
    </dgm:pt>
    <dgm:pt modelId="{7F422D23-5F83-4144-A225-E72552906974}" type="parTrans" cxnId="{FD9210E5-8E42-4AD7-BD92-FA2DD995969C}">
      <dgm:prSet/>
      <dgm:spPr/>
      <dgm:t>
        <a:bodyPr/>
        <a:lstStyle/>
        <a:p>
          <a:pPr rtl="1"/>
          <a:endParaRPr lang="ar-EG"/>
        </a:p>
      </dgm:t>
    </dgm:pt>
    <dgm:pt modelId="{7BF705B0-7F07-42DB-A96D-0EFE425FC35B}" type="sibTrans" cxnId="{FD9210E5-8E42-4AD7-BD92-FA2DD995969C}">
      <dgm:prSet/>
      <dgm:spPr/>
      <dgm:t>
        <a:bodyPr/>
        <a:lstStyle/>
        <a:p>
          <a:pPr rtl="1"/>
          <a:endParaRPr lang="ar-EG"/>
        </a:p>
      </dgm:t>
    </dgm:pt>
    <dgm:pt modelId="{ED68CFE5-BACE-4BB5-9EE3-66A36B6CA4C7}">
      <dgm:prSet/>
      <dgm:spPr/>
      <dgm:t>
        <a:bodyPr/>
        <a:lstStyle/>
        <a:p>
          <a:pPr rtl="1"/>
          <a:r>
            <a:rPr lang="ar-EG" dirty="0" smtClean="0"/>
            <a:t>تسجيل حقوق الملكية الفكرية.</a:t>
          </a:r>
          <a:endParaRPr lang="ar-EG" dirty="0"/>
        </a:p>
      </dgm:t>
    </dgm:pt>
    <dgm:pt modelId="{FBCB0538-27A2-4D07-9F0B-B8A22D324B8F}" type="parTrans" cxnId="{9C7B20D1-31F6-4C02-9787-57F5F2D5D856}">
      <dgm:prSet/>
      <dgm:spPr/>
      <dgm:t>
        <a:bodyPr/>
        <a:lstStyle/>
        <a:p>
          <a:pPr rtl="1"/>
          <a:endParaRPr lang="ar-EG"/>
        </a:p>
      </dgm:t>
    </dgm:pt>
    <dgm:pt modelId="{096E8F31-885C-4B05-A9C7-72F604859F14}" type="sibTrans" cxnId="{9C7B20D1-31F6-4C02-9787-57F5F2D5D856}">
      <dgm:prSet/>
      <dgm:spPr/>
      <dgm:t>
        <a:bodyPr/>
        <a:lstStyle/>
        <a:p>
          <a:pPr rtl="1"/>
          <a:endParaRPr lang="ar-EG"/>
        </a:p>
      </dgm:t>
    </dgm:pt>
    <dgm:pt modelId="{ADB16D2D-4DDD-4545-B1F6-091063D2E501}">
      <dgm:prSet/>
      <dgm:spPr/>
      <dgm:t>
        <a:bodyPr/>
        <a:lstStyle/>
        <a:p>
          <a:pPr rtl="1"/>
          <a:r>
            <a:rPr lang="ar-EG" smtClean="0"/>
            <a:t>توفير المعلومات المتعلقة بالملكية الفكرية.</a:t>
          </a:r>
          <a:endParaRPr lang="ar-EG"/>
        </a:p>
      </dgm:t>
    </dgm:pt>
    <dgm:pt modelId="{E26335E5-3E23-410F-8BCF-B0FD510B235F}" type="parTrans" cxnId="{CF96245F-D347-4F06-8FDE-EA9F76E35313}">
      <dgm:prSet/>
      <dgm:spPr/>
      <dgm:t>
        <a:bodyPr/>
        <a:lstStyle/>
        <a:p>
          <a:pPr rtl="1"/>
          <a:endParaRPr lang="ar-EG"/>
        </a:p>
      </dgm:t>
    </dgm:pt>
    <dgm:pt modelId="{8E24787D-B9FE-45A3-948B-FDC11D254921}" type="sibTrans" cxnId="{CF96245F-D347-4F06-8FDE-EA9F76E35313}">
      <dgm:prSet/>
      <dgm:spPr/>
      <dgm:t>
        <a:bodyPr/>
        <a:lstStyle/>
        <a:p>
          <a:pPr rtl="1"/>
          <a:endParaRPr lang="ar-EG"/>
        </a:p>
      </dgm:t>
    </dgm:pt>
    <dgm:pt modelId="{2001C012-ED44-47D8-9A4C-2AA5DC99520B}">
      <dgm:prSet/>
      <dgm:spPr/>
      <dgm:t>
        <a:bodyPr/>
        <a:lstStyle/>
        <a:p>
          <a:pPr rtl="1"/>
          <a:r>
            <a:rPr lang="ar-EG" smtClean="0"/>
            <a:t>التوعية بأهمية الملكية الفكرية.</a:t>
          </a:r>
          <a:endParaRPr lang="ar-EG"/>
        </a:p>
      </dgm:t>
    </dgm:pt>
    <dgm:pt modelId="{1B64CC7F-BBB4-432F-A5BF-1A0D02BFCB74}" type="parTrans" cxnId="{B49FC149-05C3-44DC-BFCC-9B2FC49AA77C}">
      <dgm:prSet/>
      <dgm:spPr/>
      <dgm:t>
        <a:bodyPr/>
        <a:lstStyle/>
        <a:p>
          <a:pPr rtl="1"/>
          <a:endParaRPr lang="ar-EG"/>
        </a:p>
      </dgm:t>
    </dgm:pt>
    <dgm:pt modelId="{8FC04BA6-AEFA-449F-A582-A318770B2C86}" type="sibTrans" cxnId="{B49FC149-05C3-44DC-BFCC-9B2FC49AA77C}">
      <dgm:prSet/>
      <dgm:spPr/>
      <dgm:t>
        <a:bodyPr/>
        <a:lstStyle/>
        <a:p>
          <a:pPr rtl="1"/>
          <a:endParaRPr lang="ar-EG"/>
        </a:p>
      </dgm:t>
    </dgm:pt>
    <dgm:pt modelId="{8F976628-A62A-4DE6-BBF6-CBE7B15A9585}">
      <dgm:prSet/>
      <dgm:spPr/>
      <dgm:t>
        <a:bodyPr/>
        <a:lstStyle/>
        <a:p>
          <a:pPr rtl="1"/>
          <a:r>
            <a:rPr lang="ar-EG" smtClean="0"/>
            <a:t>تمثيل المملكة فيما يتعلق بالملكية الفكرية في المنظمات الدولية.</a:t>
          </a:r>
          <a:endParaRPr lang="ar-EG"/>
        </a:p>
      </dgm:t>
    </dgm:pt>
    <dgm:pt modelId="{746CE467-8DD7-45D5-A372-54DD02A18560}" type="parTrans" cxnId="{983F8BE2-3736-4603-A9CC-E38EF371EFC5}">
      <dgm:prSet/>
      <dgm:spPr/>
      <dgm:t>
        <a:bodyPr/>
        <a:lstStyle/>
        <a:p>
          <a:pPr rtl="1"/>
          <a:endParaRPr lang="ar-EG"/>
        </a:p>
      </dgm:t>
    </dgm:pt>
    <dgm:pt modelId="{671476F4-F802-41B3-BC2E-D4AFEA36389E}" type="sibTrans" cxnId="{983F8BE2-3736-4603-A9CC-E38EF371EFC5}">
      <dgm:prSet/>
      <dgm:spPr/>
      <dgm:t>
        <a:bodyPr/>
        <a:lstStyle/>
        <a:p>
          <a:pPr rtl="1"/>
          <a:endParaRPr lang="ar-EG"/>
        </a:p>
      </dgm:t>
    </dgm:pt>
    <dgm:pt modelId="{85B5BD56-A470-41A8-A565-29CFA609ABD8}">
      <dgm:prSet/>
      <dgm:spPr/>
      <dgm:t>
        <a:bodyPr/>
        <a:lstStyle/>
        <a:p>
          <a:pPr rtl="1"/>
          <a:r>
            <a:rPr lang="ar-EG" smtClean="0"/>
            <a:t>تعزيز الاستفادة من الملكية الفكرية.</a:t>
          </a:r>
          <a:endParaRPr lang="ar-EG"/>
        </a:p>
      </dgm:t>
    </dgm:pt>
    <dgm:pt modelId="{243841FF-3F27-4A3B-A8AA-3101836F613E}" type="parTrans" cxnId="{156EE299-A6E3-4E1B-8173-08D60CBD2115}">
      <dgm:prSet/>
      <dgm:spPr/>
      <dgm:t>
        <a:bodyPr/>
        <a:lstStyle/>
        <a:p>
          <a:pPr rtl="1"/>
          <a:endParaRPr lang="ar-EG"/>
        </a:p>
      </dgm:t>
    </dgm:pt>
    <dgm:pt modelId="{59203D2D-D9ED-4933-92A1-A99A22DE6BDF}" type="sibTrans" cxnId="{156EE299-A6E3-4E1B-8173-08D60CBD2115}">
      <dgm:prSet/>
      <dgm:spPr/>
      <dgm:t>
        <a:bodyPr/>
        <a:lstStyle/>
        <a:p>
          <a:pPr rtl="1"/>
          <a:endParaRPr lang="ar-EG"/>
        </a:p>
      </dgm:t>
    </dgm:pt>
    <dgm:pt modelId="{6B8F826C-875E-47F8-9D1F-05AF05CAB50A}">
      <dgm:prSet/>
      <dgm:spPr/>
      <dgm:t>
        <a:bodyPr/>
        <a:lstStyle/>
        <a:p>
          <a:pPr rtl="1"/>
          <a:r>
            <a:rPr lang="ar-EG" smtClean="0"/>
            <a:t>انشاء قواعد للمعلومات.</a:t>
          </a:r>
          <a:endParaRPr lang="ar-EG"/>
        </a:p>
      </dgm:t>
    </dgm:pt>
    <dgm:pt modelId="{AB82B4BE-BF78-4BF6-B8E6-4BB5388D2CF1}" type="parTrans" cxnId="{5451384C-1F00-4323-860C-16DE83A5AFC3}">
      <dgm:prSet/>
      <dgm:spPr/>
      <dgm:t>
        <a:bodyPr/>
        <a:lstStyle/>
        <a:p>
          <a:pPr rtl="1"/>
          <a:endParaRPr lang="ar-EG"/>
        </a:p>
      </dgm:t>
    </dgm:pt>
    <dgm:pt modelId="{3393F033-2DE9-4319-8A79-4253CD38353B}" type="sibTrans" cxnId="{5451384C-1F00-4323-860C-16DE83A5AFC3}">
      <dgm:prSet/>
      <dgm:spPr/>
      <dgm:t>
        <a:bodyPr/>
        <a:lstStyle/>
        <a:p>
          <a:pPr rtl="1"/>
          <a:endParaRPr lang="ar-EG"/>
        </a:p>
      </dgm:t>
    </dgm:pt>
    <dgm:pt modelId="{3232A574-028B-4DE0-B064-85343B51A0A3}" type="pres">
      <dgm:prSet presAssocID="{2F323B77-00DB-4E44-8018-B21AAD684663}" presName="linear" presStyleCnt="0">
        <dgm:presLayoutVars>
          <dgm:animLvl val="lvl"/>
          <dgm:resizeHandles val="exact"/>
        </dgm:presLayoutVars>
      </dgm:prSet>
      <dgm:spPr/>
    </dgm:pt>
    <dgm:pt modelId="{F6C831DC-96DE-4266-84FE-C3F61CF6E6C7}" type="pres">
      <dgm:prSet presAssocID="{53AB73AF-9B52-4350-B79F-60CB2E69933C}" presName="parentText" presStyleLbl="node1" presStyleIdx="0" presStyleCnt="1">
        <dgm:presLayoutVars>
          <dgm:chMax val="0"/>
          <dgm:bulletEnabled val="1"/>
        </dgm:presLayoutVars>
      </dgm:prSet>
      <dgm:spPr/>
    </dgm:pt>
    <dgm:pt modelId="{AB7463AF-434D-46CE-BB46-E656586E50C4}" type="pres">
      <dgm:prSet presAssocID="{53AB73AF-9B52-4350-B79F-60CB2E69933C}" presName="childText" presStyleLbl="revTx" presStyleIdx="0" presStyleCnt="1">
        <dgm:presLayoutVars>
          <dgm:bulletEnabled val="1"/>
        </dgm:presLayoutVars>
      </dgm:prSet>
      <dgm:spPr/>
    </dgm:pt>
  </dgm:ptLst>
  <dgm:cxnLst>
    <dgm:cxn modelId="{ADF8D71E-E864-4910-B132-BFB7B1777E20}" type="presOf" srcId="{2001C012-ED44-47D8-9A4C-2AA5DC99520B}" destId="{AB7463AF-434D-46CE-BB46-E656586E50C4}" srcOrd="0" destOrd="4" presId="urn:microsoft.com/office/officeart/2005/8/layout/vList2"/>
    <dgm:cxn modelId="{964E2DB3-0187-4959-9358-F046C94BA9D6}" type="presOf" srcId="{6B8F826C-875E-47F8-9D1F-05AF05CAB50A}" destId="{AB7463AF-434D-46CE-BB46-E656586E50C4}" srcOrd="0" destOrd="7" presId="urn:microsoft.com/office/officeart/2005/8/layout/vList2"/>
    <dgm:cxn modelId="{CF96245F-D347-4F06-8FDE-EA9F76E35313}" srcId="{53AB73AF-9B52-4350-B79F-60CB2E69933C}" destId="{ADB16D2D-4DDD-4545-B1F6-091063D2E501}" srcOrd="3" destOrd="0" parTransId="{E26335E5-3E23-410F-8BCF-B0FD510B235F}" sibTransId="{8E24787D-B9FE-45A3-948B-FDC11D254921}"/>
    <dgm:cxn modelId="{353D2303-2320-4255-BB5E-B9AF13A3139B}" type="presOf" srcId="{2F323B77-00DB-4E44-8018-B21AAD684663}" destId="{3232A574-028B-4DE0-B064-85343B51A0A3}" srcOrd="0" destOrd="0" presId="urn:microsoft.com/office/officeart/2005/8/layout/vList2"/>
    <dgm:cxn modelId="{E46843C8-3A0D-42B0-92BB-7DC6B5BEBFB7}" type="presOf" srcId="{53AB73AF-9B52-4350-B79F-60CB2E69933C}" destId="{F6C831DC-96DE-4266-84FE-C3F61CF6E6C7}" srcOrd="0" destOrd="0" presId="urn:microsoft.com/office/officeart/2005/8/layout/vList2"/>
    <dgm:cxn modelId="{13C851E0-B7E2-4EFA-AA9D-544D8A615B8B}" srcId="{53AB73AF-9B52-4350-B79F-60CB2E69933C}" destId="{AD5A7BC8-AC09-47DF-927A-7614818FBA20}" srcOrd="0" destOrd="0" parTransId="{CF0A9CA9-61D3-435B-B922-20265BB76ABF}" sibTransId="{EA398E83-52D1-40F9-AD92-71606C6CF77A}"/>
    <dgm:cxn modelId="{9C7B20D1-31F6-4C02-9787-57F5F2D5D856}" srcId="{53AB73AF-9B52-4350-B79F-60CB2E69933C}" destId="{ED68CFE5-BACE-4BB5-9EE3-66A36B6CA4C7}" srcOrd="2" destOrd="0" parTransId="{FBCB0538-27A2-4D07-9F0B-B8A22D324B8F}" sibTransId="{096E8F31-885C-4B05-A9C7-72F604859F14}"/>
    <dgm:cxn modelId="{6E363B59-6094-41E2-956A-1597D7E4090B}" type="presOf" srcId="{8F976628-A62A-4DE6-BBF6-CBE7B15A9585}" destId="{AB7463AF-434D-46CE-BB46-E656586E50C4}" srcOrd="0" destOrd="5" presId="urn:microsoft.com/office/officeart/2005/8/layout/vList2"/>
    <dgm:cxn modelId="{B49FC149-05C3-44DC-BFCC-9B2FC49AA77C}" srcId="{53AB73AF-9B52-4350-B79F-60CB2E69933C}" destId="{2001C012-ED44-47D8-9A4C-2AA5DC99520B}" srcOrd="4" destOrd="0" parTransId="{1B64CC7F-BBB4-432F-A5BF-1A0D02BFCB74}" sibTransId="{8FC04BA6-AEFA-449F-A582-A318770B2C86}"/>
    <dgm:cxn modelId="{FD9210E5-8E42-4AD7-BD92-FA2DD995969C}" srcId="{53AB73AF-9B52-4350-B79F-60CB2E69933C}" destId="{A10EA35B-C9B9-4506-A8D5-91751E547D66}" srcOrd="1" destOrd="0" parTransId="{7F422D23-5F83-4144-A225-E72552906974}" sibTransId="{7BF705B0-7F07-42DB-A96D-0EFE425FC35B}"/>
    <dgm:cxn modelId="{030F7DB0-ED64-4024-ADF3-1A18A24A2B11}" type="presOf" srcId="{AD5A7BC8-AC09-47DF-927A-7614818FBA20}" destId="{AB7463AF-434D-46CE-BB46-E656586E50C4}" srcOrd="0" destOrd="0" presId="urn:microsoft.com/office/officeart/2005/8/layout/vList2"/>
    <dgm:cxn modelId="{156EE299-A6E3-4E1B-8173-08D60CBD2115}" srcId="{53AB73AF-9B52-4350-B79F-60CB2E69933C}" destId="{85B5BD56-A470-41A8-A565-29CFA609ABD8}" srcOrd="6" destOrd="0" parTransId="{243841FF-3F27-4A3B-A8AA-3101836F613E}" sibTransId="{59203D2D-D9ED-4933-92A1-A99A22DE6BDF}"/>
    <dgm:cxn modelId="{B83EF137-7C7F-46DA-A5AA-FFBC1869AD45}" srcId="{2F323B77-00DB-4E44-8018-B21AAD684663}" destId="{53AB73AF-9B52-4350-B79F-60CB2E69933C}" srcOrd="0" destOrd="0" parTransId="{1E6FE2E0-6451-4218-B152-14AE2926B25B}" sibTransId="{EEDB08DA-9012-49DE-A888-7950E2F47234}"/>
    <dgm:cxn modelId="{5451384C-1F00-4323-860C-16DE83A5AFC3}" srcId="{53AB73AF-9B52-4350-B79F-60CB2E69933C}" destId="{6B8F826C-875E-47F8-9D1F-05AF05CAB50A}" srcOrd="7" destOrd="0" parTransId="{AB82B4BE-BF78-4BF6-B8E6-4BB5388D2CF1}" sibTransId="{3393F033-2DE9-4319-8A79-4253CD38353B}"/>
    <dgm:cxn modelId="{5E09EBE0-5FA1-43D5-A32A-97C2F0DA705B}" type="presOf" srcId="{A10EA35B-C9B9-4506-A8D5-91751E547D66}" destId="{AB7463AF-434D-46CE-BB46-E656586E50C4}" srcOrd="0" destOrd="1" presId="urn:microsoft.com/office/officeart/2005/8/layout/vList2"/>
    <dgm:cxn modelId="{12783B77-E352-4D24-88FB-91865DD8496A}" type="presOf" srcId="{ADB16D2D-4DDD-4545-B1F6-091063D2E501}" destId="{AB7463AF-434D-46CE-BB46-E656586E50C4}" srcOrd="0" destOrd="3" presId="urn:microsoft.com/office/officeart/2005/8/layout/vList2"/>
    <dgm:cxn modelId="{1D3A46AC-3450-47F1-BBA1-5180BDF1258C}" type="presOf" srcId="{85B5BD56-A470-41A8-A565-29CFA609ABD8}" destId="{AB7463AF-434D-46CE-BB46-E656586E50C4}" srcOrd="0" destOrd="6" presId="urn:microsoft.com/office/officeart/2005/8/layout/vList2"/>
    <dgm:cxn modelId="{84F848F7-D7FE-4F37-8B78-92A72A52EDE4}" type="presOf" srcId="{ED68CFE5-BACE-4BB5-9EE3-66A36B6CA4C7}" destId="{AB7463AF-434D-46CE-BB46-E656586E50C4}" srcOrd="0" destOrd="2" presId="urn:microsoft.com/office/officeart/2005/8/layout/vList2"/>
    <dgm:cxn modelId="{983F8BE2-3736-4603-A9CC-E38EF371EFC5}" srcId="{53AB73AF-9B52-4350-B79F-60CB2E69933C}" destId="{8F976628-A62A-4DE6-BBF6-CBE7B15A9585}" srcOrd="5" destOrd="0" parTransId="{746CE467-8DD7-45D5-A372-54DD02A18560}" sibTransId="{671476F4-F802-41B3-BC2E-D4AFEA36389E}"/>
    <dgm:cxn modelId="{3B1DFC66-50CC-42F1-940B-550E456750AF}" type="presParOf" srcId="{3232A574-028B-4DE0-B064-85343B51A0A3}" destId="{F6C831DC-96DE-4266-84FE-C3F61CF6E6C7}" srcOrd="0" destOrd="0" presId="urn:microsoft.com/office/officeart/2005/8/layout/vList2"/>
    <dgm:cxn modelId="{F2ECCD8C-1CEF-44E6-A621-27AEBBB9CEE8}" type="presParOf" srcId="{3232A574-028B-4DE0-B064-85343B51A0A3}" destId="{AB7463AF-434D-46CE-BB46-E656586E50C4}" srcOrd="1"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0F464474-11CE-49EB-99A1-C3794B011E71}" type="doc">
      <dgm:prSet loTypeId="urn:microsoft.com/office/officeart/2005/8/layout/cycle2" loCatId="cycle" qsTypeId="urn:microsoft.com/office/officeart/2005/8/quickstyle/simple1" qsCatId="simple" csTypeId="urn:microsoft.com/office/officeart/2005/8/colors/accent1_1" csCatId="accent1"/>
      <dgm:spPr/>
      <dgm:t>
        <a:bodyPr/>
        <a:lstStyle/>
        <a:p>
          <a:pPr rtl="1"/>
          <a:endParaRPr lang="ar-EG"/>
        </a:p>
      </dgm:t>
    </dgm:pt>
    <dgm:pt modelId="{ADFC7F3D-361F-4B32-9912-1D88BA356A55}">
      <dgm:prSet/>
      <dgm:spPr/>
      <dgm:t>
        <a:bodyPr/>
        <a:lstStyle/>
        <a:p>
          <a:pPr rtl="1"/>
          <a:r>
            <a:rPr lang="ar-SA" b="1" smtClean="0"/>
            <a:t>الأجهزة</a:t>
          </a:r>
          <a:endParaRPr lang="ar-EG"/>
        </a:p>
      </dgm:t>
    </dgm:pt>
    <dgm:pt modelId="{1AE8ECE6-3DCC-45E3-8E7F-5CB93FFE4217}" type="parTrans" cxnId="{60D12D58-6F67-4445-BBC0-B61B17B82672}">
      <dgm:prSet/>
      <dgm:spPr/>
      <dgm:t>
        <a:bodyPr/>
        <a:lstStyle/>
        <a:p>
          <a:pPr rtl="1"/>
          <a:endParaRPr lang="ar-EG"/>
        </a:p>
      </dgm:t>
    </dgm:pt>
    <dgm:pt modelId="{DC44B306-F73A-45BF-9019-09DC7A75024D}" type="sibTrans" cxnId="{60D12D58-6F67-4445-BBC0-B61B17B82672}">
      <dgm:prSet/>
      <dgm:spPr/>
      <dgm:t>
        <a:bodyPr/>
        <a:lstStyle/>
        <a:p>
          <a:pPr rtl="1"/>
          <a:endParaRPr lang="ar-EG"/>
        </a:p>
      </dgm:t>
    </dgm:pt>
    <dgm:pt modelId="{C10EEAA8-498D-484F-8377-26D0A8A54D9B}">
      <dgm:prSet/>
      <dgm:spPr/>
      <dgm:t>
        <a:bodyPr/>
        <a:lstStyle/>
        <a:p>
          <a:pPr rtl="1"/>
          <a:r>
            <a:rPr lang="ar-SA" b="1" smtClean="0"/>
            <a:t>مواد تعليمية</a:t>
          </a:r>
          <a:endParaRPr lang="ar-EG"/>
        </a:p>
      </dgm:t>
    </dgm:pt>
    <dgm:pt modelId="{3E5DFA2E-8637-42E1-BBA6-3A55DCC12D5D}" type="parTrans" cxnId="{449E1D30-8DBB-4463-A9CC-BA27CDC2DDF7}">
      <dgm:prSet/>
      <dgm:spPr/>
      <dgm:t>
        <a:bodyPr/>
        <a:lstStyle/>
        <a:p>
          <a:pPr rtl="1"/>
          <a:endParaRPr lang="ar-EG"/>
        </a:p>
      </dgm:t>
    </dgm:pt>
    <dgm:pt modelId="{C44F865E-1CBE-4606-972E-E1CB8F8D5FE2}" type="sibTrans" cxnId="{449E1D30-8DBB-4463-A9CC-BA27CDC2DDF7}">
      <dgm:prSet/>
      <dgm:spPr/>
      <dgm:t>
        <a:bodyPr/>
        <a:lstStyle/>
        <a:p>
          <a:pPr rtl="1"/>
          <a:endParaRPr lang="ar-EG"/>
        </a:p>
      </dgm:t>
    </dgm:pt>
    <dgm:pt modelId="{3F100576-9185-4FF5-A5AA-7592AE32A14A}">
      <dgm:prSet/>
      <dgm:spPr/>
      <dgm:t>
        <a:bodyPr/>
        <a:lstStyle/>
        <a:p>
          <a:pPr rtl="1"/>
          <a:r>
            <a:rPr lang="ar-SA" b="1" smtClean="0"/>
            <a:t>التصميم</a:t>
          </a:r>
          <a:endParaRPr lang="ar-EG"/>
        </a:p>
      </dgm:t>
    </dgm:pt>
    <dgm:pt modelId="{FEC10A9F-BB95-4CF7-9623-7BCDEC9CF0FD}" type="parTrans" cxnId="{475B4B3C-63CF-4721-AD30-7E98D95CF518}">
      <dgm:prSet/>
      <dgm:spPr/>
      <dgm:t>
        <a:bodyPr/>
        <a:lstStyle/>
        <a:p>
          <a:pPr rtl="1"/>
          <a:endParaRPr lang="ar-EG"/>
        </a:p>
      </dgm:t>
    </dgm:pt>
    <dgm:pt modelId="{D50A3153-D75B-47E7-A931-01AF7472CB6F}" type="sibTrans" cxnId="{475B4B3C-63CF-4721-AD30-7E98D95CF518}">
      <dgm:prSet/>
      <dgm:spPr/>
      <dgm:t>
        <a:bodyPr/>
        <a:lstStyle/>
        <a:p>
          <a:pPr rtl="1"/>
          <a:endParaRPr lang="ar-EG"/>
        </a:p>
      </dgm:t>
    </dgm:pt>
    <dgm:pt modelId="{7799C02D-8D4E-41A8-A728-57C4F48253D1}">
      <dgm:prSet/>
      <dgm:spPr/>
      <dgm:t>
        <a:bodyPr/>
        <a:lstStyle/>
        <a:p>
          <a:pPr rtl="1"/>
          <a:r>
            <a:rPr lang="ar-SA" b="1" smtClean="0"/>
            <a:t>إنتاج</a:t>
          </a:r>
          <a:endParaRPr lang="ar-EG"/>
        </a:p>
      </dgm:t>
    </dgm:pt>
    <dgm:pt modelId="{E5634CD3-641B-49C5-9DE2-5175B5F264DF}" type="parTrans" cxnId="{4339B24D-9C79-4F35-95A6-F0BB844BA002}">
      <dgm:prSet/>
      <dgm:spPr/>
      <dgm:t>
        <a:bodyPr/>
        <a:lstStyle/>
        <a:p>
          <a:pPr rtl="1"/>
          <a:endParaRPr lang="ar-EG"/>
        </a:p>
      </dgm:t>
    </dgm:pt>
    <dgm:pt modelId="{0D13BC6A-B9BB-4EA2-BCD8-94D553D420B6}" type="sibTrans" cxnId="{4339B24D-9C79-4F35-95A6-F0BB844BA002}">
      <dgm:prSet/>
      <dgm:spPr/>
      <dgm:t>
        <a:bodyPr/>
        <a:lstStyle/>
        <a:p>
          <a:pPr rtl="1"/>
          <a:endParaRPr lang="ar-EG"/>
        </a:p>
      </dgm:t>
    </dgm:pt>
    <dgm:pt modelId="{57511A7A-91B7-4036-BAF5-E1360FAA6A82}">
      <dgm:prSet/>
      <dgm:spPr/>
      <dgm:t>
        <a:bodyPr/>
        <a:lstStyle/>
        <a:p>
          <a:pPr rtl="1"/>
          <a:r>
            <a:rPr lang="ar-SA" b="1" smtClean="0"/>
            <a:t>قوى بشرية</a:t>
          </a:r>
          <a:endParaRPr lang="ar-EG"/>
        </a:p>
      </dgm:t>
    </dgm:pt>
    <dgm:pt modelId="{047FF094-2159-4D34-8032-D6F38EC30E0E}" type="parTrans" cxnId="{614DE2B2-EEC4-4BFF-BC64-5C0F8DD7057D}">
      <dgm:prSet/>
      <dgm:spPr/>
      <dgm:t>
        <a:bodyPr/>
        <a:lstStyle/>
        <a:p>
          <a:pPr rtl="1"/>
          <a:endParaRPr lang="ar-EG"/>
        </a:p>
      </dgm:t>
    </dgm:pt>
    <dgm:pt modelId="{0149C94D-2125-45E6-A6C5-C46F2D890A4F}" type="sibTrans" cxnId="{614DE2B2-EEC4-4BFF-BC64-5C0F8DD7057D}">
      <dgm:prSet/>
      <dgm:spPr/>
      <dgm:t>
        <a:bodyPr/>
        <a:lstStyle/>
        <a:p>
          <a:pPr rtl="1"/>
          <a:endParaRPr lang="ar-EG"/>
        </a:p>
      </dgm:t>
    </dgm:pt>
    <dgm:pt modelId="{651821C1-E767-4A7A-9C55-EC942318D0CF}">
      <dgm:prSet/>
      <dgm:spPr/>
      <dgm:t>
        <a:bodyPr/>
        <a:lstStyle/>
        <a:p>
          <a:pPr rtl="1"/>
          <a:r>
            <a:rPr lang="ar-SA" b="1" smtClean="0"/>
            <a:t>استراتيجيات</a:t>
          </a:r>
          <a:endParaRPr lang="ar-EG"/>
        </a:p>
      </dgm:t>
    </dgm:pt>
    <dgm:pt modelId="{CD00D4F0-D76E-424D-9B7E-D0F454008E9E}" type="parTrans" cxnId="{33400F76-087D-4C7C-9750-C89E3F8BED48}">
      <dgm:prSet/>
      <dgm:spPr/>
      <dgm:t>
        <a:bodyPr/>
        <a:lstStyle/>
        <a:p>
          <a:pPr rtl="1"/>
          <a:endParaRPr lang="ar-EG"/>
        </a:p>
      </dgm:t>
    </dgm:pt>
    <dgm:pt modelId="{640864FA-426A-44A8-9895-CB4298030DEE}" type="sibTrans" cxnId="{33400F76-087D-4C7C-9750-C89E3F8BED48}">
      <dgm:prSet/>
      <dgm:spPr/>
      <dgm:t>
        <a:bodyPr/>
        <a:lstStyle/>
        <a:p>
          <a:pPr rtl="1"/>
          <a:endParaRPr lang="ar-EG"/>
        </a:p>
      </dgm:t>
    </dgm:pt>
    <dgm:pt modelId="{44C6A325-6060-4361-9F1A-62775E28A4F4}">
      <dgm:prSet/>
      <dgm:spPr/>
      <dgm:t>
        <a:bodyPr/>
        <a:lstStyle/>
        <a:p>
          <a:pPr rtl="1"/>
          <a:r>
            <a:rPr lang="ar-SA" b="1" smtClean="0"/>
            <a:t>تقويم</a:t>
          </a:r>
          <a:endParaRPr lang="ar-EG"/>
        </a:p>
      </dgm:t>
    </dgm:pt>
    <dgm:pt modelId="{600F26B9-1127-4622-BA08-C96773AF3AC4}" type="parTrans" cxnId="{7EFF3FD6-E6C1-4C69-A471-3DF369B7C3C8}">
      <dgm:prSet/>
      <dgm:spPr/>
      <dgm:t>
        <a:bodyPr/>
        <a:lstStyle/>
        <a:p>
          <a:pPr rtl="1"/>
          <a:endParaRPr lang="ar-EG"/>
        </a:p>
      </dgm:t>
    </dgm:pt>
    <dgm:pt modelId="{C8F21F12-81A2-4E18-9425-7250451536A2}" type="sibTrans" cxnId="{7EFF3FD6-E6C1-4C69-A471-3DF369B7C3C8}">
      <dgm:prSet/>
      <dgm:spPr/>
      <dgm:t>
        <a:bodyPr/>
        <a:lstStyle/>
        <a:p>
          <a:pPr rtl="1"/>
          <a:endParaRPr lang="ar-EG"/>
        </a:p>
      </dgm:t>
    </dgm:pt>
    <dgm:pt modelId="{F647E40E-CCF1-483C-9C57-2E060EED5455}">
      <dgm:prSet/>
      <dgm:spPr/>
      <dgm:t>
        <a:bodyPr/>
        <a:lstStyle/>
        <a:p>
          <a:pPr rtl="1"/>
          <a:r>
            <a:rPr lang="ar-SA" b="1" smtClean="0"/>
            <a:t>نظرية وبحث</a:t>
          </a:r>
          <a:endParaRPr lang="ar-EG"/>
        </a:p>
      </dgm:t>
    </dgm:pt>
    <dgm:pt modelId="{8D454D4E-9886-4D09-86AB-FD48B5665462}" type="parTrans" cxnId="{EDEC20A2-59E3-46F6-9101-ED71B4836823}">
      <dgm:prSet/>
      <dgm:spPr/>
      <dgm:t>
        <a:bodyPr/>
        <a:lstStyle/>
        <a:p>
          <a:pPr rtl="1"/>
          <a:endParaRPr lang="ar-EG"/>
        </a:p>
      </dgm:t>
    </dgm:pt>
    <dgm:pt modelId="{6D410AF8-9C3D-4AFF-8D21-BE5DEB9B2D3B}" type="sibTrans" cxnId="{EDEC20A2-59E3-46F6-9101-ED71B4836823}">
      <dgm:prSet/>
      <dgm:spPr/>
      <dgm:t>
        <a:bodyPr/>
        <a:lstStyle/>
        <a:p>
          <a:pPr rtl="1"/>
          <a:endParaRPr lang="ar-EG"/>
        </a:p>
      </dgm:t>
    </dgm:pt>
    <dgm:pt modelId="{035683A3-B8F7-406B-874F-51F82FC1BB37}" type="pres">
      <dgm:prSet presAssocID="{0F464474-11CE-49EB-99A1-C3794B011E71}" presName="cycle" presStyleCnt="0">
        <dgm:presLayoutVars>
          <dgm:dir/>
          <dgm:resizeHandles val="exact"/>
        </dgm:presLayoutVars>
      </dgm:prSet>
      <dgm:spPr/>
      <dgm:t>
        <a:bodyPr/>
        <a:lstStyle/>
        <a:p>
          <a:pPr rtl="1"/>
          <a:endParaRPr lang="ar-EG"/>
        </a:p>
      </dgm:t>
    </dgm:pt>
    <dgm:pt modelId="{E0DA89F9-DE63-4782-B739-A38EFD2599BD}" type="pres">
      <dgm:prSet presAssocID="{ADFC7F3D-361F-4B32-9912-1D88BA356A55}" presName="node" presStyleLbl="node1" presStyleIdx="0" presStyleCnt="8">
        <dgm:presLayoutVars>
          <dgm:bulletEnabled val="1"/>
        </dgm:presLayoutVars>
      </dgm:prSet>
      <dgm:spPr/>
      <dgm:t>
        <a:bodyPr/>
        <a:lstStyle/>
        <a:p>
          <a:pPr rtl="1"/>
          <a:endParaRPr lang="ar-EG"/>
        </a:p>
      </dgm:t>
    </dgm:pt>
    <dgm:pt modelId="{59657B07-B8BC-417D-8F1B-A1CC6E5B32F2}" type="pres">
      <dgm:prSet presAssocID="{DC44B306-F73A-45BF-9019-09DC7A75024D}" presName="sibTrans" presStyleLbl="sibTrans2D1" presStyleIdx="0" presStyleCnt="8"/>
      <dgm:spPr/>
      <dgm:t>
        <a:bodyPr/>
        <a:lstStyle/>
        <a:p>
          <a:pPr rtl="1"/>
          <a:endParaRPr lang="ar-EG"/>
        </a:p>
      </dgm:t>
    </dgm:pt>
    <dgm:pt modelId="{F96942DB-38D5-4098-8BFC-8F60A98FDF6D}" type="pres">
      <dgm:prSet presAssocID="{DC44B306-F73A-45BF-9019-09DC7A75024D}" presName="connectorText" presStyleLbl="sibTrans2D1" presStyleIdx="0" presStyleCnt="8"/>
      <dgm:spPr/>
      <dgm:t>
        <a:bodyPr/>
        <a:lstStyle/>
        <a:p>
          <a:pPr rtl="1"/>
          <a:endParaRPr lang="ar-EG"/>
        </a:p>
      </dgm:t>
    </dgm:pt>
    <dgm:pt modelId="{8DE9E8C7-C888-442D-825C-5EBD76A2FBE3}" type="pres">
      <dgm:prSet presAssocID="{C10EEAA8-498D-484F-8377-26D0A8A54D9B}" presName="node" presStyleLbl="node1" presStyleIdx="1" presStyleCnt="8">
        <dgm:presLayoutVars>
          <dgm:bulletEnabled val="1"/>
        </dgm:presLayoutVars>
      </dgm:prSet>
      <dgm:spPr/>
      <dgm:t>
        <a:bodyPr/>
        <a:lstStyle/>
        <a:p>
          <a:pPr rtl="1"/>
          <a:endParaRPr lang="ar-EG"/>
        </a:p>
      </dgm:t>
    </dgm:pt>
    <dgm:pt modelId="{C4AFAB77-139D-41A6-B2AB-39E3894F68B8}" type="pres">
      <dgm:prSet presAssocID="{C44F865E-1CBE-4606-972E-E1CB8F8D5FE2}" presName="sibTrans" presStyleLbl="sibTrans2D1" presStyleIdx="1" presStyleCnt="8"/>
      <dgm:spPr/>
      <dgm:t>
        <a:bodyPr/>
        <a:lstStyle/>
        <a:p>
          <a:pPr rtl="1"/>
          <a:endParaRPr lang="ar-EG"/>
        </a:p>
      </dgm:t>
    </dgm:pt>
    <dgm:pt modelId="{7897B786-4AC1-4EAD-BF56-BBC736B934F9}" type="pres">
      <dgm:prSet presAssocID="{C44F865E-1CBE-4606-972E-E1CB8F8D5FE2}" presName="connectorText" presStyleLbl="sibTrans2D1" presStyleIdx="1" presStyleCnt="8"/>
      <dgm:spPr/>
      <dgm:t>
        <a:bodyPr/>
        <a:lstStyle/>
        <a:p>
          <a:pPr rtl="1"/>
          <a:endParaRPr lang="ar-EG"/>
        </a:p>
      </dgm:t>
    </dgm:pt>
    <dgm:pt modelId="{F9CFC5D4-B604-46D4-83F8-73B808CDEA8A}" type="pres">
      <dgm:prSet presAssocID="{3F100576-9185-4FF5-A5AA-7592AE32A14A}" presName="node" presStyleLbl="node1" presStyleIdx="2" presStyleCnt="8">
        <dgm:presLayoutVars>
          <dgm:bulletEnabled val="1"/>
        </dgm:presLayoutVars>
      </dgm:prSet>
      <dgm:spPr/>
      <dgm:t>
        <a:bodyPr/>
        <a:lstStyle/>
        <a:p>
          <a:pPr rtl="1"/>
          <a:endParaRPr lang="ar-EG"/>
        </a:p>
      </dgm:t>
    </dgm:pt>
    <dgm:pt modelId="{12E5703B-FB6B-4B76-BF00-6A88884320A7}" type="pres">
      <dgm:prSet presAssocID="{D50A3153-D75B-47E7-A931-01AF7472CB6F}" presName="sibTrans" presStyleLbl="sibTrans2D1" presStyleIdx="2" presStyleCnt="8"/>
      <dgm:spPr/>
      <dgm:t>
        <a:bodyPr/>
        <a:lstStyle/>
        <a:p>
          <a:pPr rtl="1"/>
          <a:endParaRPr lang="ar-EG"/>
        </a:p>
      </dgm:t>
    </dgm:pt>
    <dgm:pt modelId="{491E86DA-2F0E-4B1A-8C83-9466C851239F}" type="pres">
      <dgm:prSet presAssocID="{D50A3153-D75B-47E7-A931-01AF7472CB6F}" presName="connectorText" presStyleLbl="sibTrans2D1" presStyleIdx="2" presStyleCnt="8"/>
      <dgm:spPr/>
      <dgm:t>
        <a:bodyPr/>
        <a:lstStyle/>
        <a:p>
          <a:pPr rtl="1"/>
          <a:endParaRPr lang="ar-EG"/>
        </a:p>
      </dgm:t>
    </dgm:pt>
    <dgm:pt modelId="{ADE6C6B6-FCCF-4D94-8AD0-11C0E09FF4B4}" type="pres">
      <dgm:prSet presAssocID="{7799C02D-8D4E-41A8-A728-57C4F48253D1}" presName="node" presStyleLbl="node1" presStyleIdx="3" presStyleCnt="8">
        <dgm:presLayoutVars>
          <dgm:bulletEnabled val="1"/>
        </dgm:presLayoutVars>
      </dgm:prSet>
      <dgm:spPr/>
      <dgm:t>
        <a:bodyPr/>
        <a:lstStyle/>
        <a:p>
          <a:pPr rtl="1"/>
          <a:endParaRPr lang="ar-EG"/>
        </a:p>
      </dgm:t>
    </dgm:pt>
    <dgm:pt modelId="{3FE24D81-21CE-44CB-80D3-7F55040221F8}" type="pres">
      <dgm:prSet presAssocID="{0D13BC6A-B9BB-4EA2-BCD8-94D553D420B6}" presName="sibTrans" presStyleLbl="sibTrans2D1" presStyleIdx="3" presStyleCnt="8"/>
      <dgm:spPr/>
      <dgm:t>
        <a:bodyPr/>
        <a:lstStyle/>
        <a:p>
          <a:pPr rtl="1"/>
          <a:endParaRPr lang="ar-EG"/>
        </a:p>
      </dgm:t>
    </dgm:pt>
    <dgm:pt modelId="{06323373-2FA7-4ECE-9212-2E3AA9EE488E}" type="pres">
      <dgm:prSet presAssocID="{0D13BC6A-B9BB-4EA2-BCD8-94D553D420B6}" presName="connectorText" presStyleLbl="sibTrans2D1" presStyleIdx="3" presStyleCnt="8"/>
      <dgm:spPr/>
      <dgm:t>
        <a:bodyPr/>
        <a:lstStyle/>
        <a:p>
          <a:pPr rtl="1"/>
          <a:endParaRPr lang="ar-EG"/>
        </a:p>
      </dgm:t>
    </dgm:pt>
    <dgm:pt modelId="{8B43C643-9095-4A00-8819-2CDAAF63D758}" type="pres">
      <dgm:prSet presAssocID="{57511A7A-91B7-4036-BAF5-E1360FAA6A82}" presName="node" presStyleLbl="node1" presStyleIdx="4" presStyleCnt="8">
        <dgm:presLayoutVars>
          <dgm:bulletEnabled val="1"/>
        </dgm:presLayoutVars>
      </dgm:prSet>
      <dgm:spPr/>
      <dgm:t>
        <a:bodyPr/>
        <a:lstStyle/>
        <a:p>
          <a:pPr rtl="1"/>
          <a:endParaRPr lang="ar-EG"/>
        </a:p>
      </dgm:t>
    </dgm:pt>
    <dgm:pt modelId="{000FCD4F-BDEC-45DF-BBAB-F3F76BA20474}" type="pres">
      <dgm:prSet presAssocID="{0149C94D-2125-45E6-A6C5-C46F2D890A4F}" presName="sibTrans" presStyleLbl="sibTrans2D1" presStyleIdx="4" presStyleCnt="8"/>
      <dgm:spPr/>
      <dgm:t>
        <a:bodyPr/>
        <a:lstStyle/>
        <a:p>
          <a:pPr rtl="1"/>
          <a:endParaRPr lang="ar-EG"/>
        </a:p>
      </dgm:t>
    </dgm:pt>
    <dgm:pt modelId="{12F53BF3-7D47-454F-B62B-4321054A4D29}" type="pres">
      <dgm:prSet presAssocID="{0149C94D-2125-45E6-A6C5-C46F2D890A4F}" presName="connectorText" presStyleLbl="sibTrans2D1" presStyleIdx="4" presStyleCnt="8"/>
      <dgm:spPr/>
      <dgm:t>
        <a:bodyPr/>
        <a:lstStyle/>
        <a:p>
          <a:pPr rtl="1"/>
          <a:endParaRPr lang="ar-EG"/>
        </a:p>
      </dgm:t>
    </dgm:pt>
    <dgm:pt modelId="{64BEF8FB-33AC-497F-A811-BE394414D3F8}" type="pres">
      <dgm:prSet presAssocID="{651821C1-E767-4A7A-9C55-EC942318D0CF}" presName="node" presStyleLbl="node1" presStyleIdx="5" presStyleCnt="8">
        <dgm:presLayoutVars>
          <dgm:bulletEnabled val="1"/>
        </dgm:presLayoutVars>
      </dgm:prSet>
      <dgm:spPr/>
      <dgm:t>
        <a:bodyPr/>
        <a:lstStyle/>
        <a:p>
          <a:pPr rtl="1"/>
          <a:endParaRPr lang="ar-EG"/>
        </a:p>
      </dgm:t>
    </dgm:pt>
    <dgm:pt modelId="{0AA7AB9F-EFDA-45DF-BC8D-7EFB0977734A}" type="pres">
      <dgm:prSet presAssocID="{640864FA-426A-44A8-9895-CB4298030DEE}" presName="sibTrans" presStyleLbl="sibTrans2D1" presStyleIdx="5" presStyleCnt="8"/>
      <dgm:spPr/>
      <dgm:t>
        <a:bodyPr/>
        <a:lstStyle/>
        <a:p>
          <a:pPr rtl="1"/>
          <a:endParaRPr lang="ar-EG"/>
        </a:p>
      </dgm:t>
    </dgm:pt>
    <dgm:pt modelId="{4E99B94E-18FF-41C1-9336-8F9F59A79E1E}" type="pres">
      <dgm:prSet presAssocID="{640864FA-426A-44A8-9895-CB4298030DEE}" presName="connectorText" presStyleLbl="sibTrans2D1" presStyleIdx="5" presStyleCnt="8"/>
      <dgm:spPr/>
      <dgm:t>
        <a:bodyPr/>
        <a:lstStyle/>
        <a:p>
          <a:pPr rtl="1"/>
          <a:endParaRPr lang="ar-EG"/>
        </a:p>
      </dgm:t>
    </dgm:pt>
    <dgm:pt modelId="{E79F65BA-BAAF-4F63-B12A-9565CFD4C9B0}" type="pres">
      <dgm:prSet presAssocID="{44C6A325-6060-4361-9F1A-62775E28A4F4}" presName="node" presStyleLbl="node1" presStyleIdx="6" presStyleCnt="8">
        <dgm:presLayoutVars>
          <dgm:bulletEnabled val="1"/>
        </dgm:presLayoutVars>
      </dgm:prSet>
      <dgm:spPr/>
      <dgm:t>
        <a:bodyPr/>
        <a:lstStyle/>
        <a:p>
          <a:pPr rtl="1"/>
          <a:endParaRPr lang="ar-EG"/>
        </a:p>
      </dgm:t>
    </dgm:pt>
    <dgm:pt modelId="{784567C2-7FF8-470D-8BE1-EC27BD410868}" type="pres">
      <dgm:prSet presAssocID="{C8F21F12-81A2-4E18-9425-7250451536A2}" presName="sibTrans" presStyleLbl="sibTrans2D1" presStyleIdx="6" presStyleCnt="8"/>
      <dgm:spPr/>
      <dgm:t>
        <a:bodyPr/>
        <a:lstStyle/>
        <a:p>
          <a:pPr rtl="1"/>
          <a:endParaRPr lang="ar-EG"/>
        </a:p>
      </dgm:t>
    </dgm:pt>
    <dgm:pt modelId="{146B43ED-6197-466C-BEF8-E6FEC008491D}" type="pres">
      <dgm:prSet presAssocID="{C8F21F12-81A2-4E18-9425-7250451536A2}" presName="connectorText" presStyleLbl="sibTrans2D1" presStyleIdx="6" presStyleCnt="8"/>
      <dgm:spPr/>
      <dgm:t>
        <a:bodyPr/>
        <a:lstStyle/>
        <a:p>
          <a:pPr rtl="1"/>
          <a:endParaRPr lang="ar-EG"/>
        </a:p>
      </dgm:t>
    </dgm:pt>
    <dgm:pt modelId="{773D180D-C9AD-44C2-80D1-45ECD7564321}" type="pres">
      <dgm:prSet presAssocID="{F647E40E-CCF1-483C-9C57-2E060EED5455}" presName="node" presStyleLbl="node1" presStyleIdx="7" presStyleCnt="8">
        <dgm:presLayoutVars>
          <dgm:bulletEnabled val="1"/>
        </dgm:presLayoutVars>
      </dgm:prSet>
      <dgm:spPr/>
      <dgm:t>
        <a:bodyPr/>
        <a:lstStyle/>
        <a:p>
          <a:pPr rtl="1"/>
          <a:endParaRPr lang="ar-EG"/>
        </a:p>
      </dgm:t>
    </dgm:pt>
    <dgm:pt modelId="{EB073899-8A3C-4785-AF28-BBBA7622B96A}" type="pres">
      <dgm:prSet presAssocID="{6D410AF8-9C3D-4AFF-8D21-BE5DEB9B2D3B}" presName="sibTrans" presStyleLbl="sibTrans2D1" presStyleIdx="7" presStyleCnt="8"/>
      <dgm:spPr/>
      <dgm:t>
        <a:bodyPr/>
        <a:lstStyle/>
        <a:p>
          <a:pPr rtl="1"/>
          <a:endParaRPr lang="ar-EG"/>
        </a:p>
      </dgm:t>
    </dgm:pt>
    <dgm:pt modelId="{18CDDE9C-8225-4B06-AB19-44A797EFC577}" type="pres">
      <dgm:prSet presAssocID="{6D410AF8-9C3D-4AFF-8D21-BE5DEB9B2D3B}" presName="connectorText" presStyleLbl="sibTrans2D1" presStyleIdx="7" presStyleCnt="8"/>
      <dgm:spPr/>
      <dgm:t>
        <a:bodyPr/>
        <a:lstStyle/>
        <a:p>
          <a:pPr rtl="1"/>
          <a:endParaRPr lang="ar-EG"/>
        </a:p>
      </dgm:t>
    </dgm:pt>
  </dgm:ptLst>
  <dgm:cxnLst>
    <dgm:cxn modelId="{4339B24D-9C79-4F35-95A6-F0BB844BA002}" srcId="{0F464474-11CE-49EB-99A1-C3794B011E71}" destId="{7799C02D-8D4E-41A8-A728-57C4F48253D1}" srcOrd="3" destOrd="0" parTransId="{E5634CD3-641B-49C5-9DE2-5175B5F264DF}" sibTransId="{0D13BC6A-B9BB-4EA2-BCD8-94D553D420B6}"/>
    <dgm:cxn modelId="{6271C6A6-B4EF-4E00-A085-8A8B1E2C3C62}" type="presOf" srcId="{F647E40E-CCF1-483C-9C57-2E060EED5455}" destId="{773D180D-C9AD-44C2-80D1-45ECD7564321}" srcOrd="0" destOrd="0" presId="urn:microsoft.com/office/officeart/2005/8/layout/cycle2"/>
    <dgm:cxn modelId="{2388EBAD-6413-48A7-82F0-F74FAA9F9BF9}" type="presOf" srcId="{C10EEAA8-498D-484F-8377-26D0A8A54D9B}" destId="{8DE9E8C7-C888-442D-825C-5EBD76A2FBE3}" srcOrd="0" destOrd="0" presId="urn:microsoft.com/office/officeart/2005/8/layout/cycle2"/>
    <dgm:cxn modelId="{475B4B3C-63CF-4721-AD30-7E98D95CF518}" srcId="{0F464474-11CE-49EB-99A1-C3794B011E71}" destId="{3F100576-9185-4FF5-A5AA-7592AE32A14A}" srcOrd="2" destOrd="0" parTransId="{FEC10A9F-BB95-4CF7-9623-7BCDEC9CF0FD}" sibTransId="{D50A3153-D75B-47E7-A931-01AF7472CB6F}"/>
    <dgm:cxn modelId="{4487E31B-60CE-4601-9B21-EE8E940BC076}" type="presOf" srcId="{D50A3153-D75B-47E7-A931-01AF7472CB6F}" destId="{12E5703B-FB6B-4B76-BF00-6A88884320A7}" srcOrd="0" destOrd="0" presId="urn:microsoft.com/office/officeart/2005/8/layout/cycle2"/>
    <dgm:cxn modelId="{33400F76-087D-4C7C-9750-C89E3F8BED48}" srcId="{0F464474-11CE-49EB-99A1-C3794B011E71}" destId="{651821C1-E767-4A7A-9C55-EC942318D0CF}" srcOrd="5" destOrd="0" parTransId="{CD00D4F0-D76E-424D-9B7E-D0F454008E9E}" sibTransId="{640864FA-426A-44A8-9895-CB4298030DEE}"/>
    <dgm:cxn modelId="{7F16E918-77FF-4788-B177-BA0682378EF1}" type="presOf" srcId="{C44F865E-1CBE-4606-972E-E1CB8F8D5FE2}" destId="{7897B786-4AC1-4EAD-BF56-BBC736B934F9}" srcOrd="1" destOrd="0" presId="urn:microsoft.com/office/officeart/2005/8/layout/cycle2"/>
    <dgm:cxn modelId="{082CFC0B-F51B-4B91-8A0C-036702FBF5CB}" type="presOf" srcId="{ADFC7F3D-361F-4B32-9912-1D88BA356A55}" destId="{E0DA89F9-DE63-4782-B739-A38EFD2599BD}" srcOrd="0" destOrd="0" presId="urn:microsoft.com/office/officeart/2005/8/layout/cycle2"/>
    <dgm:cxn modelId="{4CD4C158-781C-4D0B-95C7-B62AF829692B}" type="presOf" srcId="{0149C94D-2125-45E6-A6C5-C46F2D890A4F}" destId="{000FCD4F-BDEC-45DF-BBAB-F3F76BA20474}" srcOrd="0" destOrd="0" presId="urn:microsoft.com/office/officeart/2005/8/layout/cycle2"/>
    <dgm:cxn modelId="{2E52C91C-0E70-462D-B25F-6200BF3CB46E}" type="presOf" srcId="{C8F21F12-81A2-4E18-9425-7250451536A2}" destId="{784567C2-7FF8-470D-8BE1-EC27BD410868}" srcOrd="0" destOrd="0" presId="urn:microsoft.com/office/officeart/2005/8/layout/cycle2"/>
    <dgm:cxn modelId="{5BCCD6BA-1280-4282-803D-872388003DED}" type="presOf" srcId="{0D13BC6A-B9BB-4EA2-BCD8-94D553D420B6}" destId="{06323373-2FA7-4ECE-9212-2E3AA9EE488E}" srcOrd="1" destOrd="0" presId="urn:microsoft.com/office/officeart/2005/8/layout/cycle2"/>
    <dgm:cxn modelId="{0728B97C-DE4E-42AE-B9EE-B29F96FD652B}" type="presOf" srcId="{57511A7A-91B7-4036-BAF5-E1360FAA6A82}" destId="{8B43C643-9095-4A00-8819-2CDAAF63D758}" srcOrd="0" destOrd="0" presId="urn:microsoft.com/office/officeart/2005/8/layout/cycle2"/>
    <dgm:cxn modelId="{EDEC20A2-59E3-46F6-9101-ED71B4836823}" srcId="{0F464474-11CE-49EB-99A1-C3794B011E71}" destId="{F647E40E-CCF1-483C-9C57-2E060EED5455}" srcOrd="7" destOrd="0" parTransId="{8D454D4E-9886-4D09-86AB-FD48B5665462}" sibTransId="{6D410AF8-9C3D-4AFF-8D21-BE5DEB9B2D3B}"/>
    <dgm:cxn modelId="{3CA71759-1C87-409A-AE69-EB92B7556C80}" type="presOf" srcId="{44C6A325-6060-4361-9F1A-62775E28A4F4}" destId="{E79F65BA-BAAF-4F63-B12A-9565CFD4C9B0}" srcOrd="0" destOrd="0" presId="urn:microsoft.com/office/officeart/2005/8/layout/cycle2"/>
    <dgm:cxn modelId="{D0F8957C-7245-4831-B87D-B31EA71A5E1C}" type="presOf" srcId="{C44F865E-1CBE-4606-972E-E1CB8F8D5FE2}" destId="{C4AFAB77-139D-41A6-B2AB-39E3894F68B8}" srcOrd="0" destOrd="0" presId="urn:microsoft.com/office/officeart/2005/8/layout/cycle2"/>
    <dgm:cxn modelId="{4EA84F36-2618-4691-B067-74E724D5B740}" type="presOf" srcId="{640864FA-426A-44A8-9895-CB4298030DEE}" destId="{4E99B94E-18FF-41C1-9336-8F9F59A79E1E}" srcOrd="1" destOrd="0" presId="urn:microsoft.com/office/officeart/2005/8/layout/cycle2"/>
    <dgm:cxn modelId="{449E1D30-8DBB-4463-A9CC-BA27CDC2DDF7}" srcId="{0F464474-11CE-49EB-99A1-C3794B011E71}" destId="{C10EEAA8-498D-484F-8377-26D0A8A54D9B}" srcOrd="1" destOrd="0" parTransId="{3E5DFA2E-8637-42E1-BBA6-3A55DCC12D5D}" sibTransId="{C44F865E-1CBE-4606-972E-E1CB8F8D5FE2}"/>
    <dgm:cxn modelId="{6A3A511E-0CDC-48E4-8C14-B462923C733A}" type="presOf" srcId="{D50A3153-D75B-47E7-A931-01AF7472CB6F}" destId="{491E86DA-2F0E-4B1A-8C83-9466C851239F}" srcOrd="1" destOrd="0" presId="urn:microsoft.com/office/officeart/2005/8/layout/cycle2"/>
    <dgm:cxn modelId="{9AAA44A9-B6B2-4D1A-9285-E43BFF54A3A5}" type="presOf" srcId="{6D410AF8-9C3D-4AFF-8D21-BE5DEB9B2D3B}" destId="{EB073899-8A3C-4785-AF28-BBBA7622B96A}" srcOrd="0" destOrd="0" presId="urn:microsoft.com/office/officeart/2005/8/layout/cycle2"/>
    <dgm:cxn modelId="{A1175A6F-E204-4C91-A712-ED14A2F1744E}" type="presOf" srcId="{6D410AF8-9C3D-4AFF-8D21-BE5DEB9B2D3B}" destId="{18CDDE9C-8225-4B06-AB19-44A797EFC577}" srcOrd="1" destOrd="0" presId="urn:microsoft.com/office/officeart/2005/8/layout/cycle2"/>
    <dgm:cxn modelId="{F8247648-9549-4A6F-85FD-5D6ADEAC223A}" type="presOf" srcId="{C8F21F12-81A2-4E18-9425-7250451536A2}" destId="{146B43ED-6197-466C-BEF8-E6FEC008491D}" srcOrd="1" destOrd="0" presId="urn:microsoft.com/office/officeart/2005/8/layout/cycle2"/>
    <dgm:cxn modelId="{911BCC6B-D0D8-41DF-891F-F8E329389B26}" type="presOf" srcId="{640864FA-426A-44A8-9895-CB4298030DEE}" destId="{0AA7AB9F-EFDA-45DF-BC8D-7EFB0977734A}" srcOrd="0" destOrd="0" presId="urn:microsoft.com/office/officeart/2005/8/layout/cycle2"/>
    <dgm:cxn modelId="{A92B8291-62C1-487A-9D8F-53163916CF0A}" type="presOf" srcId="{7799C02D-8D4E-41A8-A728-57C4F48253D1}" destId="{ADE6C6B6-FCCF-4D94-8AD0-11C0E09FF4B4}" srcOrd="0" destOrd="0" presId="urn:microsoft.com/office/officeart/2005/8/layout/cycle2"/>
    <dgm:cxn modelId="{569F994C-08F3-495F-8573-D67C5C15BD4F}" type="presOf" srcId="{0F464474-11CE-49EB-99A1-C3794B011E71}" destId="{035683A3-B8F7-406B-874F-51F82FC1BB37}" srcOrd="0" destOrd="0" presId="urn:microsoft.com/office/officeart/2005/8/layout/cycle2"/>
    <dgm:cxn modelId="{1DC417CA-2CF8-479E-B71B-25B1556DB8A1}" type="presOf" srcId="{DC44B306-F73A-45BF-9019-09DC7A75024D}" destId="{59657B07-B8BC-417D-8F1B-A1CC6E5B32F2}" srcOrd="0" destOrd="0" presId="urn:microsoft.com/office/officeart/2005/8/layout/cycle2"/>
    <dgm:cxn modelId="{60D12D58-6F67-4445-BBC0-B61B17B82672}" srcId="{0F464474-11CE-49EB-99A1-C3794B011E71}" destId="{ADFC7F3D-361F-4B32-9912-1D88BA356A55}" srcOrd="0" destOrd="0" parTransId="{1AE8ECE6-3DCC-45E3-8E7F-5CB93FFE4217}" sibTransId="{DC44B306-F73A-45BF-9019-09DC7A75024D}"/>
    <dgm:cxn modelId="{EC4E42C6-4981-4173-AB9A-40537D24C555}" type="presOf" srcId="{651821C1-E767-4A7A-9C55-EC942318D0CF}" destId="{64BEF8FB-33AC-497F-A811-BE394414D3F8}" srcOrd="0" destOrd="0" presId="urn:microsoft.com/office/officeart/2005/8/layout/cycle2"/>
    <dgm:cxn modelId="{7EFF3FD6-E6C1-4C69-A471-3DF369B7C3C8}" srcId="{0F464474-11CE-49EB-99A1-C3794B011E71}" destId="{44C6A325-6060-4361-9F1A-62775E28A4F4}" srcOrd="6" destOrd="0" parTransId="{600F26B9-1127-4622-BA08-C96773AF3AC4}" sibTransId="{C8F21F12-81A2-4E18-9425-7250451536A2}"/>
    <dgm:cxn modelId="{614DE2B2-EEC4-4BFF-BC64-5C0F8DD7057D}" srcId="{0F464474-11CE-49EB-99A1-C3794B011E71}" destId="{57511A7A-91B7-4036-BAF5-E1360FAA6A82}" srcOrd="4" destOrd="0" parTransId="{047FF094-2159-4D34-8032-D6F38EC30E0E}" sibTransId="{0149C94D-2125-45E6-A6C5-C46F2D890A4F}"/>
    <dgm:cxn modelId="{0DEACDE8-75D0-4928-A1B5-7CF02DF1E50D}" type="presOf" srcId="{DC44B306-F73A-45BF-9019-09DC7A75024D}" destId="{F96942DB-38D5-4098-8BFC-8F60A98FDF6D}" srcOrd="1" destOrd="0" presId="urn:microsoft.com/office/officeart/2005/8/layout/cycle2"/>
    <dgm:cxn modelId="{E8C12F38-AD8D-4DB1-80BE-11FB7F87ED4A}" type="presOf" srcId="{3F100576-9185-4FF5-A5AA-7592AE32A14A}" destId="{F9CFC5D4-B604-46D4-83F8-73B808CDEA8A}" srcOrd="0" destOrd="0" presId="urn:microsoft.com/office/officeart/2005/8/layout/cycle2"/>
    <dgm:cxn modelId="{A4D1B218-ECCA-416D-B654-7EFF71C67CB6}" type="presOf" srcId="{0D13BC6A-B9BB-4EA2-BCD8-94D553D420B6}" destId="{3FE24D81-21CE-44CB-80D3-7F55040221F8}" srcOrd="0" destOrd="0" presId="urn:microsoft.com/office/officeart/2005/8/layout/cycle2"/>
    <dgm:cxn modelId="{8193B842-9C0A-4E52-AF35-2518B7D4EA71}" type="presOf" srcId="{0149C94D-2125-45E6-A6C5-C46F2D890A4F}" destId="{12F53BF3-7D47-454F-B62B-4321054A4D29}" srcOrd="1" destOrd="0" presId="urn:microsoft.com/office/officeart/2005/8/layout/cycle2"/>
    <dgm:cxn modelId="{C5441D5D-6C16-474B-8EB8-CA057F2093EF}" type="presParOf" srcId="{035683A3-B8F7-406B-874F-51F82FC1BB37}" destId="{E0DA89F9-DE63-4782-B739-A38EFD2599BD}" srcOrd="0" destOrd="0" presId="urn:microsoft.com/office/officeart/2005/8/layout/cycle2"/>
    <dgm:cxn modelId="{2318ABA8-71BF-4C42-8980-62C68615F20E}" type="presParOf" srcId="{035683A3-B8F7-406B-874F-51F82FC1BB37}" destId="{59657B07-B8BC-417D-8F1B-A1CC6E5B32F2}" srcOrd="1" destOrd="0" presId="urn:microsoft.com/office/officeart/2005/8/layout/cycle2"/>
    <dgm:cxn modelId="{5E9967C6-72FF-45D5-A074-9E24D9FFDF7A}" type="presParOf" srcId="{59657B07-B8BC-417D-8F1B-A1CC6E5B32F2}" destId="{F96942DB-38D5-4098-8BFC-8F60A98FDF6D}" srcOrd="0" destOrd="0" presId="urn:microsoft.com/office/officeart/2005/8/layout/cycle2"/>
    <dgm:cxn modelId="{C6DC5FB8-1B83-4521-BAEA-6239C7AD389E}" type="presParOf" srcId="{035683A3-B8F7-406B-874F-51F82FC1BB37}" destId="{8DE9E8C7-C888-442D-825C-5EBD76A2FBE3}" srcOrd="2" destOrd="0" presId="urn:microsoft.com/office/officeart/2005/8/layout/cycle2"/>
    <dgm:cxn modelId="{E96FBF76-C300-4308-8939-D0E1621586C8}" type="presParOf" srcId="{035683A3-B8F7-406B-874F-51F82FC1BB37}" destId="{C4AFAB77-139D-41A6-B2AB-39E3894F68B8}" srcOrd="3" destOrd="0" presId="urn:microsoft.com/office/officeart/2005/8/layout/cycle2"/>
    <dgm:cxn modelId="{1C06BF45-D8E9-4FF7-AB5E-4670D2CC6F74}" type="presParOf" srcId="{C4AFAB77-139D-41A6-B2AB-39E3894F68B8}" destId="{7897B786-4AC1-4EAD-BF56-BBC736B934F9}" srcOrd="0" destOrd="0" presId="urn:microsoft.com/office/officeart/2005/8/layout/cycle2"/>
    <dgm:cxn modelId="{CC8C910D-B8F1-429B-BF62-DFD643EDBB5D}" type="presParOf" srcId="{035683A3-B8F7-406B-874F-51F82FC1BB37}" destId="{F9CFC5D4-B604-46D4-83F8-73B808CDEA8A}" srcOrd="4" destOrd="0" presId="urn:microsoft.com/office/officeart/2005/8/layout/cycle2"/>
    <dgm:cxn modelId="{22F3ED8C-06EC-4648-8076-AF29FA084DDD}" type="presParOf" srcId="{035683A3-B8F7-406B-874F-51F82FC1BB37}" destId="{12E5703B-FB6B-4B76-BF00-6A88884320A7}" srcOrd="5" destOrd="0" presId="urn:microsoft.com/office/officeart/2005/8/layout/cycle2"/>
    <dgm:cxn modelId="{B5F2BE65-DD07-4ED9-AF0B-10116B9B74B6}" type="presParOf" srcId="{12E5703B-FB6B-4B76-BF00-6A88884320A7}" destId="{491E86DA-2F0E-4B1A-8C83-9466C851239F}" srcOrd="0" destOrd="0" presId="urn:microsoft.com/office/officeart/2005/8/layout/cycle2"/>
    <dgm:cxn modelId="{DE736C90-6014-4F1E-A35D-6E5FBA1FF0A3}" type="presParOf" srcId="{035683A3-B8F7-406B-874F-51F82FC1BB37}" destId="{ADE6C6B6-FCCF-4D94-8AD0-11C0E09FF4B4}" srcOrd="6" destOrd="0" presId="urn:microsoft.com/office/officeart/2005/8/layout/cycle2"/>
    <dgm:cxn modelId="{FC081CCC-3918-4DDB-9B06-073897E2984B}" type="presParOf" srcId="{035683A3-B8F7-406B-874F-51F82FC1BB37}" destId="{3FE24D81-21CE-44CB-80D3-7F55040221F8}" srcOrd="7" destOrd="0" presId="urn:microsoft.com/office/officeart/2005/8/layout/cycle2"/>
    <dgm:cxn modelId="{BB59EFB4-39CF-4B5C-AA7D-8F4FD99B7090}" type="presParOf" srcId="{3FE24D81-21CE-44CB-80D3-7F55040221F8}" destId="{06323373-2FA7-4ECE-9212-2E3AA9EE488E}" srcOrd="0" destOrd="0" presId="urn:microsoft.com/office/officeart/2005/8/layout/cycle2"/>
    <dgm:cxn modelId="{57C283A3-2D8E-4DFF-966B-B3E1E2566C7B}" type="presParOf" srcId="{035683A3-B8F7-406B-874F-51F82FC1BB37}" destId="{8B43C643-9095-4A00-8819-2CDAAF63D758}" srcOrd="8" destOrd="0" presId="urn:microsoft.com/office/officeart/2005/8/layout/cycle2"/>
    <dgm:cxn modelId="{A5E8D036-8BE7-45A2-865E-B21CDDCDBECE}" type="presParOf" srcId="{035683A3-B8F7-406B-874F-51F82FC1BB37}" destId="{000FCD4F-BDEC-45DF-BBAB-F3F76BA20474}" srcOrd="9" destOrd="0" presId="urn:microsoft.com/office/officeart/2005/8/layout/cycle2"/>
    <dgm:cxn modelId="{3DE90A2F-88BA-4A4F-8EC6-91138BC6EEF8}" type="presParOf" srcId="{000FCD4F-BDEC-45DF-BBAB-F3F76BA20474}" destId="{12F53BF3-7D47-454F-B62B-4321054A4D29}" srcOrd="0" destOrd="0" presId="urn:microsoft.com/office/officeart/2005/8/layout/cycle2"/>
    <dgm:cxn modelId="{BC5B3736-8EF3-4864-95AD-6A213932FDCD}" type="presParOf" srcId="{035683A3-B8F7-406B-874F-51F82FC1BB37}" destId="{64BEF8FB-33AC-497F-A811-BE394414D3F8}" srcOrd="10" destOrd="0" presId="urn:microsoft.com/office/officeart/2005/8/layout/cycle2"/>
    <dgm:cxn modelId="{1758A1AE-82CD-4836-A889-74EE8EEE3E29}" type="presParOf" srcId="{035683A3-B8F7-406B-874F-51F82FC1BB37}" destId="{0AA7AB9F-EFDA-45DF-BC8D-7EFB0977734A}" srcOrd="11" destOrd="0" presId="urn:microsoft.com/office/officeart/2005/8/layout/cycle2"/>
    <dgm:cxn modelId="{C761D229-A1DA-4C8B-8EB2-9311E0D1CB26}" type="presParOf" srcId="{0AA7AB9F-EFDA-45DF-BC8D-7EFB0977734A}" destId="{4E99B94E-18FF-41C1-9336-8F9F59A79E1E}" srcOrd="0" destOrd="0" presId="urn:microsoft.com/office/officeart/2005/8/layout/cycle2"/>
    <dgm:cxn modelId="{1F8C10EB-9B53-4C1F-A6FC-4176BBC53C93}" type="presParOf" srcId="{035683A3-B8F7-406B-874F-51F82FC1BB37}" destId="{E79F65BA-BAAF-4F63-B12A-9565CFD4C9B0}" srcOrd="12" destOrd="0" presId="urn:microsoft.com/office/officeart/2005/8/layout/cycle2"/>
    <dgm:cxn modelId="{5B137A1B-975A-44F0-A912-F1EE3C69C407}" type="presParOf" srcId="{035683A3-B8F7-406B-874F-51F82FC1BB37}" destId="{784567C2-7FF8-470D-8BE1-EC27BD410868}" srcOrd="13" destOrd="0" presId="urn:microsoft.com/office/officeart/2005/8/layout/cycle2"/>
    <dgm:cxn modelId="{625A984C-D087-4D0D-AA1E-7BEE15EAFECA}" type="presParOf" srcId="{784567C2-7FF8-470D-8BE1-EC27BD410868}" destId="{146B43ED-6197-466C-BEF8-E6FEC008491D}" srcOrd="0" destOrd="0" presId="urn:microsoft.com/office/officeart/2005/8/layout/cycle2"/>
    <dgm:cxn modelId="{4BAD696F-8853-4870-99B0-C0649058F499}" type="presParOf" srcId="{035683A3-B8F7-406B-874F-51F82FC1BB37}" destId="{773D180D-C9AD-44C2-80D1-45ECD7564321}" srcOrd="14" destOrd="0" presId="urn:microsoft.com/office/officeart/2005/8/layout/cycle2"/>
    <dgm:cxn modelId="{476B085A-CAF7-4036-AA91-CAA32F42A988}" type="presParOf" srcId="{035683A3-B8F7-406B-874F-51F82FC1BB37}" destId="{EB073899-8A3C-4785-AF28-BBBA7622B96A}" srcOrd="15" destOrd="0" presId="urn:microsoft.com/office/officeart/2005/8/layout/cycle2"/>
    <dgm:cxn modelId="{C7E7D839-A26F-4BB3-B696-15FDB9F1CEDC}" type="presParOf" srcId="{EB073899-8A3C-4785-AF28-BBBA7622B96A}" destId="{18CDDE9C-8225-4B06-AB19-44A797EFC577}" srcOrd="0" destOrd="0" presId="urn:microsoft.com/office/officeart/2005/8/layout/cycle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D7D4017-BB9A-4BD6-A1A1-FEA06B3EF982}" type="doc">
      <dgm:prSet loTypeId="urn:microsoft.com/office/officeart/2005/8/layout/list1" loCatId="list" qsTypeId="urn:microsoft.com/office/officeart/2005/8/quickstyle/simple1" qsCatId="simple" csTypeId="urn:microsoft.com/office/officeart/2005/8/colors/accent1_1" csCatId="accent1" phldr="1"/>
      <dgm:spPr/>
      <dgm:t>
        <a:bodyPr/>
        <a:lstStyle/>
        <a:p>
          <a:pPr rtl="1"/>
          <a:endParaRPr lang="ar-SA"/>
        </a:p>
      </dgm:t>
    </dgm:pt>
    <dgm:pt modelId="{ECBE7783-9A52-4744-BB37-5E61DFACED14}">
      <dgm:prSet phldrT="[Text]" custT="1"/>
      <dgm:spPr>
        <a:xfrm>
          <a:off x="240030" y="71107"/>
          <a:ext cx="3360420" cy="324720"/>
        </a:xfr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pPr rtl="1"/>
          <a:r>
            <a:rPr lang="ar-EG" sz="1800">
              <a:solidFill>
                <a:sysClr val="windowText" lastClr="000000">
                  <a:hueOff val="0"/>
                  <a:satOff val="0"/>
                  <a:lumOff val="0"/>
                  <a:alphaOff val="0"/>
                </a:sysClr>
              </a:solidFill>
              <a:latin typeface="Calibri"/>
              <a:ea typeface="+mn-ea"/>
              <a:cs typeface="Arial"/>
            </a:rPr>
            <a:t>..................................................</a:t>
          </a:r>
          <a:endParaRPr lang="ar-SA" sz="1800">
            <a:solidFill>
              <a:sysClr val="windowText" lastClr="000000">
                <a:hueOff val="0"/>
                <a:satOff val="0"/>
                <a:lumOff val="0"/>
                <a:alphaOff val="0"/>
              </a:sysClr>
            </a:solidFill>
            <a:latin typeface="Calibri"/>
            <a:ea typeface="+mn-ea"/>
            <a:cs typeface="Arial"/>
          </a:endParaRPr>
        </a:p>
      </dgm:t>
    </dgm:pt>
    <dgm:pt modelId="{75B85297-9862-405B-B850-7C2A92CC1852}" type="parTrans" cxnId="{6F48A280-CFE5-4EE1-AC15-1FD673D91398}">
      <dgm:prSet/>
      <dgm:spPr/>
      <dgm:t>
        <a:bodyPr/>
        <a:lstStyle/>
        <a:p>
          <a:pPr rtl="1"/>
          <a:endParaRPr lang="ar-SA"/>
        </a:p>
      </dgm:t>
    </dgm:pt>
    <dgm:pt modelId="{C2BA16D2-2AB9-4084-B225-535EAC421044}" type="sibTrans" cxnId="{6F48A280-CFE5-4EE1-AC15-1FD673D91398}">
      <dgm:prSet/>
      <dgm:spPr/>
      <dgm:t>
        <a:bodyPr/>
        <a:lstStyle/>
        <a:p>
          <a:pPr rtl="1"/>
          <a:endParaRPr lang="ar-SA"/>
        </a:p>
      </dgm:t>
    </dgm:pt>
    <dgm:pt modelId="{74171412-A5DE-49F8-A621-9C52D5A4CA29}">
      <dgm:prSet phldrT="[Text]" custT="1"/>
      <dgm:spPr>
        <a:xfrm>
          <a:off x="240030" y="570067"/>
          <a:ext cx="3360420" cy="324720"/>
        </a:xfr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pPr rtl="1"/>
          <a:r>
            <a:rPr lang="ar-EG" sz="1800" dirty="0">
              <a:solidFill>
                <a:sysClr val="windowText" lastClr="000000">
                  <a:hueOff val="0"/>
                  <a:satOff val="0"/>
                  <a:lumOff val="0"/>
                  <a:alphaOff val="0"/>
                </a:sysClr>
              </a:solidFill>
              <a:latin typeface="Calibri"/>
              <a:ea typeface="+mn-ea"/>
              <a:cs typeface="Arial"/>
            </a:rPr>
            <a:t>..................................................</a:t>
          </a:r>
          <a:endParaRPr lang="ar-SA" sz="1800" dirty="0">
            <a:solidFill>
              <a:sysClr val="windowText" lastClr="000000">
                <a:hueOff val="0"/>
                <a:satOff val="0"/>
                <a:lumOff val="0"/>
                <a:alphaOff val="0"/>
              </a:sysClr>
            </a:solidFill>
            <a:latin typeface="Calibri"/>
            <a:ea typeface="+mn-ea"/>
            <a:cs typeface="Arial"/>
          </a:endParaRPr>
        </a:p>
      </dgm:t>
    </dgm:pt>
    <dgm:pt modelId="{7BED0CC2-5429-4F84-A442-6DCC3F116025}" type="parTrans" cxnId="{593A0F0F-A8EF-4BB6-8C19-A8D91BC0382B}">
      <dgm:prSet/>
      <dgm:spPr/>
      <dgm:t>
        <a:bodyPr/>
        <a:lstStyle/>
        <a:p>
          <a:pPr rtl="1"/>
          <a:endParaRPr lang="ar-SA"/>
        </a:p>
      </dgm:t>
    </dgm:pt>
    <dgm:pt modelId="{0523A485-AADD-4AFB-8C8A-6210050FA807}" type="sibTrans" cxnId="{593A0F0F-A8EF-4BB6-8C19-A8D91BC0382B}">
      <dgm:prSet/>
      <dgm:spPr/>
      <dgm:t>
        <a:bodyPr/>
        <a:lstStyle/>
        <a:p>
          <a:pPr rtl="1"/>
          <a:endParaRPr lang="ar-SA"/>
        </a:p>
      </dgm:t>
    </dgm:pt>
    <dgm:pt modelId="{BA13E88E-1919-4EFD-8FBD-89B4109B4B20}">
      <dgm:prSet phldrT="[Text]" custT="1"/>
      <dgm:spPr>
        <a:xfrm>
          <a:off x="240030" y="1069027"/>
          <a:ext cx="3360420" cy="324720"/>
        </a:xfr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pPr rtl="1"/>
          <a:r>
            <a:rPr lang="ar-EG" sz="1800">
              <a:solidFill>
                <a:sysClr val="windowText" lastClr="000000">
                  <a:hueOff val="0"/>
                  <a:satOff val="0"/>
                  <a:lumOff val="0"/>
                  <a:alphaOff val="0"/>
                </a:sysClr>
              </a:solidFill>
              <a:latin typeface="Calibri"/>
              <a:ea typeface="+mn-ea"/>
              <a:cs typeface="Arial"/>
            </a:rPr>
            <a:t>..................................................</a:t>
          </a:r>
          <a:endParaRPr lang="ar-SA" sz="1800">
            <a:solidFill>
              <a:sysClr val="windowText" lastClr="000000">
                <a:hueOff val="0"/>
                <a:satOff val="0"/>
                <a:lumOff val="0"/>
                <a:alphaOff val="0"/>
              </a:sysClr>
            </a:solidFill>
            <a:latin typeface="Calibri"/>
            <a:ea typeface="+mn-ea"/>
            <a:cs typeface="Arial"/>
          </a:endParaRPr>
        </a:p>
      </dgm:t>
    </dgm:pt>
    <dgm:pt modelId="{71FDDB09-1479-4DD9-9FFD-8592E20803F9}" type="parTrans" cxnId="{71880CE0-0466-4975-B1AB-0159D3D8FFFC}">
      <dgm:prSet/>
      <dgm:spPr/>
      <dgm:t>
        <a:bodyPr/>
        <a:lstStyle/>
        <a:p>
          <a:pPr rtl="1"/>
          <a:endParaRPr lang="ar-SA"/>
        </a:p>
      </dgm:t>
    </dgm:pt>
    <dgm:pt modelId="{09BC3D6E-6E63-4DFC-9E6B-FC2EB0E55545}" type="sibTrans" cxnId="{71880CE0-0466-4975-B1AB-0159D3D8FFFC}">
      <dgm:prSet/>
      <dgm:spPr/>
      <dgm:t>
        <a:bodyPr/>
        <a:lstStyle/>
        <a:p>
          <a:pPr rtl="1"/>
          <a:endParaRPr lang="ar-SA"/>
        </a:p>
      </dgm:t>
    </dgm:pt>
    <dgm:pt modelId="{F25D33BE-2DAA-4A57-9EB2-9D99C91F3562}">
      <dgm:prSet phldrT="[Text]" custT="1"/>
      <dgm:spPr>
        <a:xfrm>
          <a:off x="240030" y="1567987"/>
          <a:ext cx="3360420" cy="324720"/>
        </a:xfr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pPr rtl="1"/>
          <a:r>
            <a:rPr lang="ar-EG" sz="1800">
              <a:solidFill>
                <a:sysClr val="windowText" lastClr="000000">
                  <a:hueOff val="0"/>
                  <a:satOff val="0"/>
                  <a:lumOff val="0"/>
                  <a:alphaOff val="0"/>
                </a:sysClr>
              </a:solidFill>
              <a:latin typeface="Calibri"/>
              <a:ea typeface="+mn-ea"/>
              <a:cs typeface="Arial"/>
            </a:rPr>
            <a:t>..................................................</a:t>
          </a:r>
          <a:endParaRPr lang="ar-SA" sz="1800">
            <a:solidFill>
              <a:sysClr val="windowText" lastClr="000000">
                <a:hueOff val="0"/>
                <a:satOff val="0"/>
                <a:lumOff val="0"/>
                <a:alphaOff val="0"/>
              </a:sysClr>
            </a:solidFill>
            <a:latin typeface="Calibri"/>
            <a:ea typeface="+mn-ea"/>
            <a:cs typeface="Arial"/>
          </a:endParaRPr>
        </a:p>
      </dgm:t>
    </dgm:pt>
    <dgm:pt modelId="{1422C83E-478D-4CF8-8C18-D15204DB419F}" type="parTrans" cxnId="{C35C55D1-2B3B-47B6-BBA5-0E27613AB432}">
      <dgm:prSet/>
      <dgm:spPr/>
      <dgm:t>
        <a:bodyPr/>
        <a:lstStyle/>
        <a:p>
          <a:pPr rtl="1"/>
          <a:endParaRPr lang="ar-SA"/>
        </a:p>
      </dgm:t>
    </dgm:pt>
    <dgm:pt modelId="{6ABE2148-63AB-45F1-9A9A-2F90BF726584}" type="sibTrans" cxnId="{C35C55D1-2B3B-47B6-BBA5-0E27613AB432}">
      <dgm:prSet/>
      <dgm:spPr/>
      <dgm:t>
        <a:bodyPr/>
        <a:lstStyle/>
        <a:p>
          <a:pPr rtl="1"/>
          <a:endParaRPr lang="ar-SA"/>
        </a:p>
      </dgm:t>
    </dgm:pt>
    <dgm:pt modelId="{C3541B45-2BF7-48CF-825B-39EAD1FC5920}">
      <dgm:prSet phldrT="[Text]" custT="1"/>
      <dgm:spPr>
        <a:xfrm>
          <a:off x="240030" y="2066947"/>
          <a:ext cx="3360420" cy="324720"/>
        </a:xfr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pPr rtl="1"/>
          <a:r>
            <a:rPr lang="ar-EG" sz="1800">
              <a:solidFill>
                <a:sysClr val="windowText" lastClr="000000">
                  <a:hueOff val="0"/>
                  <a:satOff val="0"/>
                  <a:lumOff val="0"/>
                  <a:alphaOff val="0"/>
                </a:sysClr>
              </a:solidFill>
              <a:latin typeface="Calibri"/>
              <a:ea typeface="+mn-ea"/>
              <a:cs typeface="Arial"/>
            </a:rPr>
            <a:t>..................................................</a:t>
          </a:r>
          <a:endParaRPr lang="ar-SA" sz="1800">
            <a:solidFill>
              <a:sysClr val="windowText" lastClr="000000">
                <a:hueOff val="0"/>
                <a:satOff val="0"/>
                <a:lumOff val="0"/>
                <a:alphaOff val="0"/>
              </a:sysClr>
            </a:solidFill>
            <a:latin typeface="Calibri"/>
            <a:ea typeface="+mn-ea"/>
            <a:cs typeface="Arial"/>
          </a:endParaRPr>
        </a:p>
      </dgm:t>
    </dgm:pt>
    <dgm:pt modelId="{F1A6266C-1B13-4619-8EC2-4EEB709D858E}" type="parTrans" cxnId="{B1F49183-1466-469E-BB48-8E3D90645FAA}">
      <dgm:prSet/>
      <dgm:spPr/>
      <dgm:t>
        <a:bodyPr/>
        <a:lstStyle/>
        <a:p>
          <a:pPr rtl="1"/>
          <a:endParaRPr lang="ar-SA"/>
        </a:p>
      </dgm:t>
    </dgm:pt>
    <dgm:pt modelId="{AAAD6AC7-DD9E-461F-B1AC-0224B1A53B17}" type="sibTrans" cxnId="{B1F49183-1466-469E-BB48-8E3D90645FAA}">
      <dgm:prSet/>
      <dgm:spPr/>
      <dgm:t>
        <a:bodyPr/>
        <a:lstStyle/>
        <a:p>
          <a:pPr rtl="1"/>
          <a:endParaRPr lang="ar-SA"/>
        </a:p>
      </dgm:t>
    </dgm:pt>
    <dgm:pt modelId="{F47D6BA4-4785-4D52-A0B1-70D01078943E}">
      <dgm:prSet phldrT="[Text]" custT="1"/>
      <dgm:spPr>
        <a:xfrm>
          <a:off x="240030" y="2565907"/>
          <a:ext cx="3360420" cy="324720"/>
        </a:xfr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pPr rtl="1"/>
          <a:r>
            <a:rPr lang="ar-EG" sz="1800">
              <a:solidFill>
                <a:sysClr val="windowText" lastClr="000000">
                  <a:hueOff val="0"/>
                  <a:satOff val="0"/>
                  <a:lumOff val="0"/>
                  <a:alphaOff val="0"/>
                </a:sysClr>
              </a:solidFill>
              <a:latin typeface="Calibri"/>
              <a:ea typeface="+mn-ea"/>
              <a:cs typeface="Arial"/>
            </a:rPr>
            <a:t>..................................................</a:t>
          </a:r>
          <a:endParaRPr lang="ar-SA" sz="1800">
            <a:solidFill>
              <a:sysClr val="windowText" lastClr="000000">
                <a:hueOff val="0"/>
                <a:satOff val="0"/>
                <a:lumOff val="0"/>
                <a:alphaOff val="0"/>
              </a:sysClr>
            </a:solidFill>
            <a:latin typeface="Calibri"/>
            <a:ea typeface="+mn-ea"/>
            <a:cs typeface="Arial"/>
          </a:endParaRPr>
        </a:p>
      </dgm:t>
    </dgm:pt>
    <dgm:pt modelId="{BD68C5CF-5869-4601-A716-5652B1520D4E}" type="parTrans" cxnId="{F1AFFD45-0CA6-49C3-AE93-A4B6F0BFEBFA}">
      <dgm:prSet/>
      <dgm:spPr/>
      <dgm:t>
        <a:bodyPr/>
        <a:lstStyle/>
        <a:p>
          <a:pPr rtl="1"/>
          <a:endParaRPr lang="ar-SA"/>
        </a:p>
      </dgm:t>
    </dgm:pt>
    <dgm:pt modelId="{440D2FA0-3529-4DEF-A811-4C636085B9B6}" type="sibTrans" cxnId="{F1AFFD45-0CA6-49C3-AE93-A4B6F0BFEBFA}">
      <dgm:prSet/>
      <dgm:spPr/>
      <dgm:t>
        <a:bodyPr/>
        <a:lstStyle/>
        <a:p>
          <a:pPr rtl="1"/>
          <a:endParaRPr lang="ar-SA"/>
        </a:p>
      </dgm:t>
    </dgm:pt>
    <dgm:pt modelId="{D00CBFD3-3556-44B2-9CCB-9EDD32956347}" type="pres">
      <dgm:prSet presAssocID="{AD7D4017-BB9A-4BD6-A1A1-FEA06B3EF982}" presName="linear" presStyleCnt="0">
        <dgm:presLayoutVars>
          <dgm:dir/>
          <dgm:animLvl val="lvl"/>
          <dgm:resizeHandles val="exact"/>
        </dgm:presLayoutVars>
      </dgm:prSet>
      <dgm:spPr/>
      <dgm:t>
        <a:bodyPr/>
        <a:lstStyle/>
        <a:p>
          <a:pPr rtl="1"/>
          <a:endParaRPr lang="ar-SA"/>
        </a:p>
      </dgm:t>
    </dgm:pt>
    <dgm:pt modelId="{7D96F947-6946-48F0-8450-9D1C60613278}" type="pres">
      <dgm:prSet presAssocID="{ECBE7783-9A52-4744-BB37-5E61DFACED14}" presName="parentLin" presStyleCnt="0"/>
      <dgm:spPr/>
    </dgm:pt>
    <dgm:pt modelId="{C703107F-AF65-4107-BCA5-5070D9B63957}" type="pres">
      <dgm:prSet presAssocID="{ECBE7783-9A52-4744-BB37-5E61DFACED14}" presName="parentLeftMargin" presStyleLbl="node1" presStyleIdx="0" presStyleCnt="6"/>
      <dgm:spPr>
        <a:prstGeom prst="roundRect">
          <a:avLst/>
        </a:prstGeom>
      </dgm:spPr>
      <dgm:t>
        <a:bodyPr/>
        <a:lstStyle/>
        <a:p>
          <a:pPr rtl="1"/>
          <a:endParaRPr lang="ar-SA"/>
        </a:p>
      </dgm:t>
    </dgm:pt>
    <dgm:pt modelId="{B593B917-FBF9-4B67-B4AC-5E6EDD66AEE1}" type="pres">
      <dgm:prSet presAssocID="{ECBE7783-9A52-4744-BB37-5E61DFACED14}" presName="parentText" presStyleLbl="node1" presStyleIdx="0" presStyleCnt="6">
        <dgm:presLayoutVars>
          <dgm:chMax val="0"/>
          <dgm:bulletEnabled val="1"/>
        </dgm:presLayoutVars>
      </dgm:prSet>
      <dgm:spPr/>
      <dgm:t>
        <a:bodyPr/>
        <a:lstStyle/>
        <a:p>
          <a:pPr rtl="1"/>
          <a:endParaRPr lang="ar-SA"/>
        </a:p>
      </dgm:t>
    </dgm:pt>
    <dgm:pt modelId="{C717DA26-BED6-40F5-9122-E8DEA464F228}" type="pres">
      <dgm:prSet presAssocID="{ECBE7783-9A52-4744-BB37-5E61DFACED14}" presName="negativeSpace" presStyleCnt="0"/>
      <dgm:spPr/>
    </dgm:pt>
    <dgm:pt modelId="{A51CA34E-EBF3-463D-BE6D-EF7341943018}" type="pres">
      <dgm:prSet presAssocID="{ECBE7783-9A52-4744-BB37-5E61DFACED14}" presName="childText" presStyleLbl="conFgAcc1" presStyleIdx="0" presStyleCnt="6">
        <dgm:presLayoutVars>
          <dgm:bulletEnabled val="1"/>
        </dgm:presLayoutVars>
      </dgm:prSet>
      <dgm:spPr>
        <a:xfrm>
          <a:off x="0" y="233467"/>
          <a:ext cx="4800600" cy="277200"/>
        </a:xfrm>
        <a:prstGeom prst="rect">
          <a:avLst/>
        </a:prstGeom>
        <a:solidFill>
          <a:srgbClr val="4F81BD">
            <a:alpha val="90000"/>
            <a:tint val="40000"/>
            <a:hueOff val="0"/>
            <a:satOff val="0"/>
            <a:lumOff val="0"/>
            <a:alphaOff val="0"/>
          </a:srgbClr>
        </a:solidFill>
        <a:ln w="25400" cap="flat" cmpd="sng" algn="ctr">
          <a:solidFill>
            <a:srgbClr val="4F81BD">
              <a:hueOff val="0"/>
              <a:satOff val="0"/>
              <a:lumOff val="0"/>
              <a:alphaOff val="0"/>
            </a:srgbClr>
          </a:solidFill>
          <a:prstDash val="solid"/>
        </a:ln>
        <a:effectLst/>
      </dgm:spPr>
      <dgm:t>
        <a:bodyPr/>
        <a:lstStyle/>
        <a:p>
          <a:pPr rtl="1"/>
          <a:endParaRPr lang="ar-SA"/>
        </a:p>
      </dgm:t>
    </dgm:pt>
    <dgm:pt modelId="{A32230F3-1269-4200-861E-EF694DF34F76}" type="pres">
      <dgm:prSet presAssocID="{C2BA16D2-2AB9-4084-B225-535EAC421044}" presName="spaceBetweenRectangles" presStyleCnt="0"/>
      <dgm:spPr/>
    </dgm:pt>
    <dgm:pt modelId="{0FA28E36-6809-4C09-A8BD-ADB51B6933ED}" type="pres">
      <dgm:prSet presAssocID="{74171412-A5DE-49F8-A621-9C52D5A4CA29}" presName="parentLin" presStyleCnt="0"/>
      <dgm:spPr/>
    </dgm:pt>
    <dgm:pt modelId="{C53C291C-C98E-4CA9-97C5-B27BA483BB5D}" type="pres">
      <dgm:prSet presAssocID="{74171412-A5DE-49F8-A621-9C52D5A4CA29}" presName="parentLeftMargin" presStyleLbl="node1" presStyleIdx="0" presStyleCnt="6"/>
      <dgm:spPr>
        <a:prstGeom prst="roundRect">
          <a:avLst/>
        </a:prstGeom>
      </dgm:spPr>
      <dgm:t>
        <a:bodyPr/>
        <a:lstStyle/>
        <a:p>
          <a:pPr rtl="1"/>
          <a:endParaRPr lang="ar-SA"/>
        </a:p>
      </dgm:t>
    </dgm:pt>
    <dgm:pt modelId="{67CD7232-3811-4C1F-9349-22AF8553CA43}" type="pres">
      <dgm:prSet presAssocID="{74171412-A5DE-49F8-A621-9C52D5A4CA29}" presName="parentText" presStyleLbl="node1" presStyleIdx="1" presStyleCnt="6">
        <dgm:presLayoutVars>
          <dgm:chMax val="0"/>
          <dgm:bulletEnabled val="1"/>
        </dgm:presLayoutVars>
      </dgm:prSet>
      <dgm:spPr/>
      <dgm:t>
        <a:bodyPr/>
        <a:lstStyle/>
        <a:p>
          <a:pPr rtl="1"/>
          <a:endParaRPr lang="ar-SA"/>
        </a:p>
      </dgm:t>
    </dgm:pt>
    <dgm:pt modelId="{036192E8-9977-4AC2-9D91-F9980D272337}" type="pres">
      <dgm:prSet presAssocID="{74171412-A5DE-49F8-A621-9C52D5A4CA29}" presName="negativeSpace" presStyleCnt="0"/>
      <dgm:spPr/>
    </dgm:pt>
    <dgm:pt modelId="{2F6E02D5-97B0-47E0-BE78-AFD5A0469893}" type="pres">
      <dgm:prSet presAssocID="{74171412-A5DE-49F8-A621-9C52D5A4CA29}" presName="childText" presStyleLbl="conFgAcc1" presStyleIdx="1" presStyleCnt="6">
        <dgm:presLayoutVars>
          <dgm:bulletEnabled val="1"/>
        </dgm:presLayoutVars>
      </dgm:prSet>
      <dgm:spPr>
        <a:xfrm>
          <a:off x="0" y="732427"/>
          <a:ext cx="4800600" cy="277200"/>
        </a:xfrm>
        <a:prstGeom prst="rect">
          <a:avLst/>
        </a:prstGeom>
        <a:solidFill>
          <a:srgbClr val="4F81BD">
            <a:alpha val="90000"/>
            <a:tint val="40000"/>
            <a:hueOff val="0"/>
            <a:satOff val="0"/>
            <a:lumOff val="0"/>
            <a:alphaOff val="0"/>
          </a:srgbClr>
        </a:solidFill>
        <a:ln w="25400" cap="flat" cmpd="sng" algn="ctr">
          <a:solidFill>
            <a:srgbClr val="4F81BD">
              <a:hueOff val="0"/>
              <a:satOff val="0"/>
              <a:lumOff val="0"/>
              <a:alphaOff val="0"/>
            </a:srgbClr>
          </a:solidFill>
          <a:prstDash val="solid"/>
        </a:ln>
        <a:effectLst/>
      </dgm:spPr>
      <dgm:t>
        <a:bodyPr/>
        <a:lstStyle/>
        <a:p>
          <a:pPr rtl="1"/>
          <a:endParaRPr lang="ar-SA"/>
        </a:p>
      </dgm:t>
    </dgm:pt>
    <dgm:pt modelId="{12A828BA-D72E-49A5-9E17-C5556D8C173F}" type="pres">
      <dgm:prSet presAssocID="{0523A485-AADD-4AFB-8C8A-6210050FA807}" presName="spaceBetweenRectangles" presStyleCnt="0"/>
      <dgm:spPr/>
    </dgm:pt>
    <dgm:pt modelId="{83C08F6D-8246-431D-B9E6-817ED4608863}" type="pres">
      <dgm:prSet presAssocID="{BA13E88E-1919-4EFD-8FBD-89B4109B4B20}" presName="parentLin" presStyleCnt="0"/>
      <dgm:spPr/>
    </dgm:pt>
    <dgm:pt modelId="{9A7779DB-8666-4EF3-9022-5DE7FF7A2B6E}" type="pres">
      <dgm:prSet presAssocID="{BA13E88E-1919-4EFD-8FBD-89B4109B4B20}" presName="parentLeftMargin" presStyleLbl="node1" presStyleIdx="1" presStyleCnt="6"/>
      <dgm:spPr>
        <a:prstGeom prst="roundRect">
          <a:avLst/>
        </a:prstGeom>
      </dgm:spPr>
      <dgm:t>
        <a:bodyPr/>
        <a:lstStyle/>
        <a:p>
          <a:pPr rtl="1"/>
          <a:endParaRPr lang="ar-SA"/>
        </a:p>
      </dgm:t>
    </dgm:pt>
    <dgm:pt modelId="{3441F484-D1A8-40C9-83FA-B5155CB7479D}" type="pres">
      <dgm:prSet presAssocID="{BA13E88E-1919-4EFD-8FBD-89B4109B4B20}" presName="parentText" presStyleLbl="node1" presStyleIdx="2" presStyleCnt="6">
        <dgm:presLayoutVars>
          <dgm:chMax val="0"/>
          <dgm:bulletEnabled val="1"/>
        </dgm:presLayoutVars>
      </dgm:prSet>
      <dgm:spPr/>
      <dgm:t>
        <a:bodyPr/>
        <a:lstStyle/>
        <a:p>
          <a:pPr rtl="1"/>
          <a:endParaRPr lang="ar-SA"/>
        </a:p>
      </dgm:t>
    </dgm:pt>
    <dgm:pt modelId="{E4B42144-1B83-4D0A-8C07-429B382F7338}" type="pres">
      <dgm:prSet presAssocID="{BA13E88E-1919-4EFD-8FBD-89B4109B4B20}" presName="negativeSpace" presStyleCnt="0"/>
      <dgm:spPr/>
    </dgm:pt>
    <dgm:pt modelId="{404B5427-22E9-4A76-80C3-714EABE34920}" type="pres">
      <dgm:prSet presAssocID="{BA13E88E-1919-4EFD-8FBD-89B4109B4B20}" presName="childText" presStyleLbl="conFgAcc1" presStyleIdx="2" presStyleCnt="6">
        <dgm:presLayoutVars>
          <dgm:bulletEnabled val="1"/>
        </dgm:presLayoutVars>
      </dgm:prSet>
      <dgm:spPr>
        <a:xfrm>
          <a:off x="0" y="1231387"/>
          <a:ext cx="4800600" cy="277200"/>
        </a:xfrm>
        <a:prstGeom prst="rect">
          <a:avLst/>
        </a:prstGeom>
        <a:solidFill>
          <a:srgbClr val="4F81BD">
            <a:alpha val="90000"/>
            <a:tint val="40000"/>
            <a:hueOff val="0"/>
            <a:satOff val="0"/>
            <a:lumOff val="0"/>
            <a:alphaOff val="0"/>
          </a:srgbClr>
        </a:solidFill>
        <a:ln w="25400" cap="flat" cmpd="sng" algn="ctr">
          <a:solidFill>
            <a:srgbClr val="4F81BD">
              <a:hueOff val="0"/>
              <a:satOff val="0"/>
              <a:lumOff val="0"/>
              <a:alphaOff val="0"/>
            </a:srgbClr>
          </a:solidFill>
          <a:prstDash val="solid"/>
        </a:ln>
        <a:effectLst/>
      </dgm:spPr>
      <dgm:t>
        <a:bodyPr/>
        <a:lstStyle/>
        <a:p>
          <a:pPr rtl="1"/>
          <a:endParaRPr lang="ar-SA"/>
        </a:p>
      </dgm:t>
    </dgm:pt>
    <dgm:pt modelId="{EABB57A9-EAD7-4674-B6B4-BA9A904B5525}" type="pres">
      <dgm:prSet presAssocID="{09BC3D6E-6E63-4DFC-9E6B-FC2EB0E55545}" presName="spaceBetweenRectangles" presStyleCnt="0"/>
      <dgm:spPr/>
    </dgm:pt>
    <dgm:pt modelId="{7D494407-0D60-4E7C-BD37-57E4A4BE2C5D}" type="pres">
      <dgm:prSet presAssocID="{F25D33BE-2DAA-4A57-9EB2-9D99C91F3562}" presName="parentLin" presStyleCnt="0"/>
      <dgm:spPr/>
    </dgm:pt>
    <dgm:pt modelId="{2BBBEBF2-14A3-411A-9946-93F8BBC38A17}" type="pres">
      <dgm:prSet presAssocID="{F25D33BE-2DAA-4A57-9EB2-9D99C91F3562}" presName="parentLeftMargin" presStyleLbl="node1" presStyleIdx="2" presStyleCnt="6"/>
      <dgm:spPr>
        <a:prstGeom prst="roundRect">
          <a:avLst/>
        </a:prstGeom>
      </dgm:spPr>
      <dgm:t>
        <a:bodyPr/>
        <a:lstStyle/>
        <a:p>
          <a:pPr rtl="1"/>
          <a:endParaRPr lang="ar-SA"/>
        </a:p>
      </dgm:t>
    </dgm:pt>
    <dgm:pt modelId="{ECDC38E4-52E3-41DF-ABF9-C461A7DB32EC}" type="pres">
      <dgm:prSet presAssocID="{F25D33BE-2DAA-4A57-9EB2-9D99C91F3562}" presName="parentText" presStyleLbl="node1" presStyleIdx="3" presStyleCnt="6">
        <dgm:presLayoutVars>
          <dgm:chMax val="0"/>
          <dgm:bulletEnabled val="1"/>
        </dgm:presLayoutVars>
      </dgm:prSet>
      <dgm:spPr/>
      <dgm:t>
        <a:bodyPr/>
        <a:lstStyle/>
        <a:p>
          <a:pPr rtl="1"/>
          <a:endParaRPr lang="ar-SA"/>
        </a:p>
      </dgm:t>
    </dgm:pt>
    <dgm:pt modelId="{45BF28A8-F396-4FDF-BF96-23B2B024B0B8}" type="pres">
      <dgm:prSet presAssocID="{F25D33BE-2DAA-4A57-9EB2-9D99C91F3562}" presName="negativeSpace" presStyleCnt="0"/>
      <dgm:spPr/>
    </dgm:pt>
    <dgm:pt modelId="{ACB1122D-F3FE-45F6-88DC-F21D301D9BE4}" type="pres">
      <dgm:prSet presAssocID="{F25D33BE-2DAA-4A57-9EB2-9D99C91F3562}" presName="childText" presStyleLbl="conFgAcc1" presStyleIdx="3" presStyleCnt="6">
        <dgm:presLayoutVars>
          <dgm:bulletEnabled val="1"/>
        </dgm:presLayoutVars>
      </dgm:prSet>
      <dgm:spPr>
        <a:xfrm>
          <a:off x="0" y="1730347"/>
          <a:ext cx="4800600" cy="277200"/>
        </a:xfrm>
        <a:prstGeom prst="rect">
          <a:avLst/>
        </a:prstGeom>
        <a:solidFill>
          <a:srgbClr val="4F81BD">
            <a:alpha val="90000"/>
            <a:tint val="40000"/>
            <a:hueOff val="0"/>
            <a:satOff val="0"/>
            <a:lumOff val="0"/>
            <a:alphaOff val="0"/>
          </a:srgbClr>
        </a:solidFill>
        <a:ln w="25400" cap="flat" cmpd="sng" algn="ctr">
          <a:solidFill>
            <a:srgbClr val="4F81BD">
              <a:hueOff val="0"/>
              <a:satOff val="0"/>
              <a:lumOff val="0"/>
              <a:alphaOff val="0"/>
            </a:srgbClr>
          </a:solidFill>
          <a:prstDash val="solid"/>
        </a:ln>
        <a:effectLst/>
      </dgm:spPr>
      <dgm:t>
        <a:bodyPr/>
        <a:lstStyle/>
        <a:p>
          <a:pPr rtl="1"/>
          <a:endParaRPr lang="ar-SA"/>
        </a:p>
      </dgm:t>
    </dgm:pt>
    <dgm:pt modelId="{129339B7-0DC5-40B9-97FC-89DC8F37E712}" type="pres">
      <dgm:prSet presAssocID="{6ABE2148-63AB-45F1-9A9A-2F90BF726584}" presName="spaceBetweenRectangles" presStyleCnt="0"/>
      <dgm:spPr/>
    </dgm:pt>
    <dgm:pt modelId="{7E912C84-E328-469A-B364-4BDBD510090B}" type="pres">
      <dgm:prSet presAssocID="{C3541B45-2BF7-48CF-825B-39EAD1FC5920}" presName="parentLin" presStyleCnt="0"/>
      <dgm:spPr/>
    </dgm:pt>
    <dgm:pt modelId="{E7A95ADF-067D-4C2D-82F6-9E28FD5D3174}" type="pres">
      <dgm:prSet presAssocID="{C3541B45-2BF7-48CF-825B-39EAD1FC5920}" presName="parentLeftMargin" presStyleLbl="node1" presStyleIdx="3" presStyleCnt="6"/>
      <dgm:spPr>
        <a:prstGeom prst="roundRect">
          <a:avLst/>
        </a:prstGeom>
      </dgm:spPr>
      <dgm:t>
        <a:bodyPr/>
        <a:lstStyle/>
        <a:p>
          <a:pPr rtl="1"/>
          <a:endParaRPr lang="ar-SA"/>
        </a:p>
      </dgm:t>
    </dgm:pt>
    <dgm:pt modelId="{D7CEA894-B3CF-448C-BB23-69805922B93C}" type="pres">
      <dgm:prSet presAssocID="{C3541B45-2BF7-48CF-825B-39EAD1FC5920}" presName="parentText" presStyleLbl="node1" presStyleIdx="4" presStyleCnt="6">
        <dgm:presLayoutVars>
          <dgm:chMax val="0"/>
          <dgm:bulletEnabled val="1"/>
        </dgm:presLayoutVars>
      </dgm:prSet>
      <dgm:spPr/>
      <dgm:t>
        <a:bodyPr/>
        <a:lstStyle/>
        <a:p>
          <a:pPr rtl="1"/>
          <a:endParaRPr lang="ar-SA"/>
        </a:p>
      </dgm:t>
    </dgm:pt>
    <dgm:pt modelId="{F21D3CB1-3AE7-43D9-AF9A-61D1F8E5265C}" type="pres">
      <dgm:prSet presAssocID="{C3541B45-2BF7-48CF-825B-39EAD1FC5920}" presName="negativeSpace" presStyleCnt="0"/>
      <dgm:spPr/>
    </dgm:pt>
    <dgm:pt modelId="{E5A693CF-CC60-4092-9A4E-CFAB48747509}" type="pres">
      <dgm:prSet presAssocID="{C3541B45-2BF7-48CF-825B-39EAD1FC5920}" presName="childText" presStyleLbl="conFgAcc1" presStyleIdx="4" presStyleCnt="6">
        <dgm:presLayoutVars>
          <dgm:bulletEnabled val="1"/>
        </dgm:presLayoutVars>
      </dgm:prSet>
      <dgm:spPr>
        <a:xfrm>
          <a:off x="0" y="2229307"/>
          <a:ext cx="4800600" cy="277200"/>
        </a:xfrm>
        <a:prstGeom prst="rect">
          <a:avLst/>
        </a:prstGeom>
        <a:solidFill>
          <a:srgbClr val="4F81BD">
            <a:alpha val="90000"/>
            <a:tint val="40000"/>
            <a:hueOff val="0"/>
            <a:satOff val="0"/>
            <a:lumOff val="0"/>
            <a:alphaOff val="0"/>
          </a:srgbClr>
        </a:solidFill>
        <a:ln w="25400" cap="flat" cmpd="sng" algn="ctr">
          <a:solidFill>
            <a:srgbClr val="4F81BD">
              <a:hueOff val="0"/>
              <a:satOff val="0"/>
              <a:lumOff val="0"/>
              <a:alphaOff val="0"/>
            </a:srgbClr>
          </a:solidFill>
          <a:prstDash val="solid"/>
        </a:ln>
        <a:effectLst/>
      </dgm:spPr>
      <dgm:t>
        <a:bodyPr/>
        <a:lstStyle/>
        <a:p>
          <a:pPr rtl="1"/>
          <a:endParaRPr lang="ar-SA"/>
        </a:p>
      </dgm:t>
    </dgm:pt>
    <dgm:pt modelId="{15B1D2F1-2684-4F20-86AE-931317EC5C8E}" type="pres">
      <dgm:prSet presAssocID="{AAAD6AC7-DD9E-461F-B1AC-0224B1A53B17}" presName="spaceBetweenRectangles" presStyleCnt="0"/>
      <dgm:spPr/>
    </dgm:pt>
    <dgm:pt modelId="{71EFD27D-87C4-4DEA-B3AB-10BC27ED9E99}" type="pres">
      <dgm:prSet presAssocID="{F47D6BA4-4785-4D52-A0B1-70D01078943E}" presName="parentLin" presStyleCnt="0"/>
      <dgm:spPr/>
    </dgm:pt>
    <dgm:pt modelId="{8DDD80B4-3A1D-41CB-874C-2071452209BC}" type="pres">
      <dgm:prSet presAssocID="{F47D6BA4-4785-4D52-A0B1-70D01078943E}" presName="parentLeftMargin" presStyleLbl="node1" presStyleIdx="4" presStyleCnt="6"/>
      <dgm:spPr>
        <a:prstGeom prst="roundRect">
          <a:avLst/>
        </a:prstGeom>
      </dgm:spPr>
      <dgm:t>
        <a:bodyPr/>
        <a:lstStyle/>
        <a:p>
          <a:pPr rtl="1"/>
          <a:endParaRPr lang="ar-SA"/>
        </a:p>
      </dgm:t>
    </dgm:pt>
    <dgm:pt modelId="{0C113BBE-5B23-4467-AC2B-9D3FD071F690}" type="pres">
      <dgm:prSet presAssocID="{F47D6BA4-4785-4D52-A0B1-70D01078943E}" presName="parentText" presStyleLbl="node1" presStyleIdx="5" presStyleCnt="6">
        <dgm:presLayoutVars>
          <dgm:chMax val="0"/>
          <dgm:bulletEnabled val="1"/>
        </dgm:presLayoutVars>
      </dgm:prSet>
      <dgm:spPr/>
      <dgm:t>
        <a:bodyPr/>
        <a:lstStyle/>
        <a:p>
          <a:pPr rtl="1"/>
          <a:endParaRPr lang="ar-SA"/>
        </a:p>
      </dgm:t>
    </dgm:pt>
    <dgm:pt modelId="{6C300187-AE28-4664-B972-D298E7F78739}" type="pres">
      <dgm:prSet presAssocID="{F47D6BA4-4785-4D52-A0B1-70D01078943E}" presName="negativeSpace" presStyleCnt="0"/>
      <dgm:spPr/>
    </dgm:pt>
    <dgm:pt modelId="{D7D36F80-88A8-4337-B6C9-D237470FBB81}" type="pres">
      <dgm:prSet presAssocID="{F47D6BA4-4785-4D52-A0B1-70D01078943E}" presName="childText" presStyleLbl="conFgAcc1" presStyleIdx="5" presStyleCnt="6">
        <dgm:presLayoutVars>
          <dgm:bulletEnabled val="1"/>
        </dgm:presLayoutVars>
      </dgm:prSet>
      <dgm:spPr>
        <a:xfrm>
          <a:off x="0" y="2728267"/>
          <a:ext cx="4800600" cy="277200"/>
        </a:xfrm>
        <a:prstGeom prst="rect">
          <a:avLst/>
        </a:prstGeom>
        <a:solidFill>
          <a:srgbClr val="4F81BD">
            <a:alpha val="90000"/>
            <a:tint val="40000"/>
            <a:hueOff val="0"/>
            <a:satOff val="0"/>
            <a:lumOff val="0"/>
            <a:alphaOff val="0"/>
          </a:srgbClr>
        </a:solidFill>
        <a:ln w="25400" cap="flat" cmpd="sng" algn="ctr">
          <a:solidFill>
            <a:srgbClr val="4F81BD">
              <a:hueOff val="0"/>
              <a:satOff val="0"/>
              <a:lumOff val="0"/>
              <a:alphaOff val="0"/>
            </a:srgbClr>
          </a:solidFill>
          <a:prstDash val="solid"/>
        </a:ln>
        <a:effectLst/>
      </dgm:spPr>
      <dgm:t>
        <a:bodyPr/>
        <a:lstStyle/>
        <a:p>
          <a:pPr rtl="1"/>
          <a:endParaRPr lang="ar-SA"/>
        </a:p>
      </dgm:t>
    </dgm:pt>
  </dgm:ptLst>
  <dgm:cxnLst>
    <dgm:cxn modelId="{9355D48A-F3A1-4738-87BD-1595A6AD4791}" type="presOf" srcId="{C3541B45-2BF7-48CF-825B-39EAD1FC5920}" destId="{D7CEA894-B3CF-448C-BB23-69805922B93C}" srcOrd="1" destOrd="0" presId="urn:microsoft.com/office/officeart/2005/8/layout/list1"/>
    <dgm:cxn modelId="{12B8CC4D-F928-44D6-A5A7-932F0AE7AA1B}" type="presOf" srcId="{F47D6BA4-4785-4D52-A0B1-70D01078943E}" destId="{0C113BBE-5B23-4467-AC2B-9D3FD071F690}" srcOrd="1" destOrd="0" presId="urn:microsoft.com/office/officeart/2005/8/layout/list1"/>
    <dgm:cxn modelId="{581DBB87-231B-4C2A-9E89-1B1CA872C139}" type="presOf" srcId="{ECBE7783-9A52-4744-BB37-5E61DFACED14}" destId="{C703107F-AF65-4107-BCA5-5070D9B63957}" srcOrd="0" destOrd="0" presId="urn:microsoft.com/office/officeart/2005/8/layout/list1"/>
    <dgm:cxn modelId="{593A0F0F-A8EF-4BB6-8C19-A8D91BC0382B}" srcId="{AD7D4017-BB9A-4BD6-A1A1-FEA06B3EF982}" destId="{74171412-A5DE-49F8-A621-9C52D5A4CA29}" srcOrd="1" destOrd="0" parTransId="{7BED0CC2-5429-4F84-A442-6DCC3F116025}" sibTransId="{0523A485-AADD-4AFB-8C8A-6210050FA807}"/>
    <dgm:cxn modelId="{F1AFFD45-0CA6-49C3-AE93-A4B6F0BFEBFA}" srcId="{AD7D4017-BB9A-4BD6-A1A1-FEA06B3EF982}" destId="{F47D6BA4-4785-4D52-A0B1-70D01078943E}" srcOrd="5" destOrd="0" parTransId="{BD68C5CF-5869-4601-A716-5652B1520D4E}" sibTransId="{440D2FA0-3529-4DEF-A811-4C636085B9B6}"/>
    <dgm:cxn modelId="{71880CE0-0466-4975-B1AB-0159D3D8FFFC}" srcId="{AD7D4017-BB9A-4BD6-A1A1-FEA06B3EF982}" destId="{BA13E88E-1919-4EFD-8FBD-89B4109B4B20}" srcOrd="2" destOrd="0" parTransId="{71FDDB09-1479-4DD9-9FFD-8592E20803F9}" sibTransId="{09BC3D6E-6E63-4DFC-9E6B-FC2EB0E55545}"/>
    <dgm:cxn modelId="{94C22EFE-F9FD-4984-929F-ADB1BE4F77F2}" type="presOf" srcId="{F47D6BA4-4785-4D52-A0B1-70D01078943E}" destId="{8DDD80B4-3A1D-41CB-874C-2071452209BC}" srcOrd="0" destOrd="0" presId="urn:microsoft.com/office/officeart/2005/8/layout/list1"/>
    <dgm:cxn modelId="{B1F49183-1466-469E-BB48-8E3D90645FAA}" srcId="{AD7D4017-BB9A-4BD6-A1A1-FEA06B3EF982}" destId="{C3541B45-2BF7-48CF-825B-39EAD1FC5920}" srcOrd="4" destOrd="0" parTransId="{F1A6266C-1B13-4619-8EC2-4EEB709D858E}" sibTransId="{AAAD6AC7-DD9E-461F-B1AC-0224B1A53B17}"/>
    <dgm:cxn modelId="{C35C55D1-2B3B-47B6-BBA5-0E27613AB432}" srcId="{AD7D4017-BB9A-4BD6-A1A1-FEA06B3EF982}" destId="{F25D33BE-2DAA-4A57-9EB2-9D99C91F3562}" srcOrd="3" destOrd="0" parTransId="{1422C83E-478D-4CF8-8C18-D15204DB419F}" sibTransId="{6ABE2148-63AB-45F1-9A9A-2F90BF726584}"/>
    <dgm:cxn modelId="{6AFBEC24-61FE-4053-A368-8E8043A478F4}" type="presOf" srcId="{F25D33BE-2DAA-4A57-9EB2-9D99C91F3562}" destId="{2BBBEBF2-14A3-411A-9946-93F8BBC38A17}" srcOrd="0" destOrd="0" presId="urn:microsoft.com/office/officeart/2005/8/layout/list1"/>
    <dgm:cxn modelId="{67E35211-E09E-438F-A72C-9E7732B08DE9}" type="presOf" srcId="{74171412-A5DE-49F8-A621-9C52D5A4CA29}" destId="{C53C291C-C98E-4CA9-97C5-B27BA483BB5D}" srcOrd="0" destOrd="0" presId="urn:microsoft.com/office/officeart/2005/8/layout/list1"/>
    <dgm:cxn modelId="{6F48A280-CFE5-4EE1-AC15-1FD673D91398}" srcId="{AD7D4017-BB9A-4BD6-A1A1-FEA06B3EF982}" destId="{ECBE7783-9A52-4744-BB37-5E61DFACED14}" srcOrd="0" destOrd="0" parTransId="{75B85297-9862-405B-B850-7C2A92CC1852}" sibTransId="{C2BA16D2-2AB9-4084-B225-535EAC421044}"/>
    <dgm:cxn modelId="{BD43865D-9519-46A6-B0FC-1FF957E9F433}" type="presOf" srcId="{F25D33BE-2DAA-4A57-9EB2-9D99C91F3562}" destId="{ECDC38E4-52E3-41DF-ABF9-C461A7DB32EC}" srcOrd="1" destOrd="0" presId="urn:microsoft.com/office/officeart/2005/8/layout/list1"/>
    <dgm:cxn modelId="{1852A4AB-0B88-4ED9-B3CF-5F56358E4C60}" type="presOf" srcId="{BA13E88E-1919-4EFD-8FBD-89B4109B4B20}" destId="{9A7779DB-8666-4EF3-9022-5DE7FF7A2B6E}" srcOrd="0" destOrd="0" presId="urn:microsoft.com/office/officeart/2005/8/layout/list1"/>
    <dgm:cxn modelId="{B5F4DCAC-A97A-4BAC-97B6-E8A8EBDCB74D}" type="presOf" srcId="{74171412-A5DE-49F8-A621-9C52D5A4CA29}" destId="{67CD7232-3811-4C1F-9349-22AF8553CA43}" srcOrd="1" destOrd="0" presId="urn:microsoft.com/office/officeart/2005/8/layout/list1"/>
    <dgm:cxn modelId="{34FD517A-D670-4EBC-8E73-9816FEF68AAE}" type="presOf" srcId="{ECBE7783-9A52-4744-BB37-5E61DFACED14}" destId="{B593B917-FBF9-4B67-B4AC-5E6EDD66AEE1}" srcOrd="1" destOrd="0" presId="urn:microsoft.com/office/officeart/2005/8/layout/list1"/>
    <dgm:cxn modelId="{F325197C-E084-43EA-B4E6-F6919D051E22}" type="presOf" srcId="{BA13E88E-1919-4EFD-8FBD-89B4109B4B20}" destId="{3441F484-D1A8-40C9-83FA-B5155CB7479D}" srcOrd="1" destOrd="0" presId="urn:microsoft.com/office/officeart/2005/8/layout/list1"/>
    <dgm:cxn modelId="{347AB10A-FAF4-47B4-96B3-EBCBC8B69C5B}" type="presOf" srcId="{AD7D4017-BB9A-4BD6-A1A1-FEA06B3EF982}" destId="{D00CBFD3-3556-44B2-9CCB-9EDD32956347}" srcOrd="0" destOrd="0" presId="urn:microsoft.com/office/officeart/2005/8/layout/list1"/>
    <dgm:cxn modelId="{F1729504-BC75-4BE7-993D-E7F5C7620A2A}" type="presOf" srcId="{C3541B45-2BF7-48CF-825B-39EAD1FC5920}" destId="{E7A95ADF-067D-4C2D-82F6-9E28FD5D3174}" srcOrd="0" destOrd="0" presId="urn:microsoft.com/office/officeart/2005/8/layout/list1"/>
    <dgm:cxn modelId="{FF69AA84-C807-404B-9057-971C15DF0899}" type="presParOf" srcId="{D00CBFD3-3556-44B2-9CCB-9EDD32956347}" destId="{7D96F947-6946-48F0-8450-9D1C60613278}" srcOrd="0" destOrd="0" presId="urn:microsoft.com/office/officeart/2005/8/layout/list1"/>
    <dgm:cxn modelId="{98A06AC1-2271-4E41-8622-E8BD2E7D58AD}" type="presParOf" srcId="{7D96F947-6946-48F0-8450-9D1C60613278}" destId="{C703107F-AF65-4107-BCA5-5070D9B63957}" srcOrd="0" destOrd="0" presId="urn:microsoft.com/office/officeart/2005/8/layout/list1"/>
    <dgm:cxn modelId="{FFD66CDA-D058-41DE-B697-D25106814A1D}" type="presParOf" srcId="{7D96F947-6946-48F0-8450-9D1C60613278}" destId="{B593B917-FBF9-4B67-B4AC-5E6EDD66AEE1}" srcOrd="1" destOrd="0" presId="urn:microsoft.com/office/officeart/2005/8/layout/list1"/>
    <dgm:cxn modelId="{C051F75E-9004-4E26-A903-3AA632890B36}" type="presParOf" srcId="{D00CBFD3-3556-44B2-9CCB-9EDD32956347}" destId="{C717DA26-BED6-40F5-9122-E8DEA464F228}" srcOrd="1" destOrd="0" presId="urn:microsoft.com/office/officeart/2005/8/layout/list1"/>
    <dgm:cxn modelId="{4F421F32-E37A-4E64-A897-BA718D0B1188}" type="presParOf" srcId="{D00CBFD3-3556-44B2-9CCB-9EDD32956347}" destId="{A51CA34E-EBF3-463D-BE6D-EF7341943018}" srcOrd="2" destOrd="0" presId="urn:microsoft.com/office/officeart/2005/8/layout/list1"/>
    <dgm:cxn modelId="{ED1AB806-F891-479E-BFA2-B341864433F6}" type="presParOf" srcId="{D00CBFD3-3556-44B2-9CCB-9EDD32956347}" destId="{A32230F3-1269-4200-861E-EF694DF34F76}" srcOrd="3" destOrd="0" presId="urn:microsoft.com/office/officeart/2005/8/layout/list1"/>
    <dgm:cxn modelId="{B2829325-12EE-4928-B71B-97DC8C4345F7}" type="presParOf" srcId="{D00CBFD3-3556-44B2-9CCB-9EDD32956347}" destId="{0FA28E36-6809-4C09-A8BD-ADB51B6933ED}" srcOrd="4" destOrd="0" presId="urn:microsoft.com/office/officeart/2005/8/layout/list1"/>
    <dgm:cxn modelId="{05B2B095-AFA5-4547-9A78-EAC918BAABE9}" type="presParOf" srcId="{0FA28E36-6809-4C09-A8BD-ADB51B6933ED}" destId="{C53C291C-C98E-4CA9-97C5-B27BA483BB5D}" srcOrd="0" destOrd="0" presId="urn:microsoft.com/office/officeart/2005/8/layout/list1"/>
    <dgm:cxn modelId="{E1171430-B08D-4D4D-B12F-3515908D4605}" type="presParOf" srcId="{0FA28E36-6809-4C09-A8BD-ADB51B6933ED}" destId="{67CD7232-3811-4C1F-9349-22AF8553CA43}" srcOrd="1" destOrd="0" presId="urn:microsoft.com/office/officeart/2005/8/layout/list1"/>
    <dgm:cxn modelId="{DBCBC009-276B-4481-96EA-B6563EE89E2C}" type="presParOf" srcId="{D00CBFD3-3556-44B2-9CCB-9EDD32956347}" destId="{036192E8-9977-4AC2-9D91-F9980D272337}" srcOrd="5" destOrd="0" presId="urn:microsoft.com/office/officeart/2005/8/layout/list1"/>
    <dgm:cxn modelId="{4E09A73C-D7BB-46DC-92C7-07F62276A168}" type="presParOf" srcId="{D00CBFD3-3556-44B2-9CCB-9EDD32956347}" destId="{2F6E02D5-97B0-47E0-BE78-AFD5A0469893}" srcOrd="6" destOrd="0" presId="urn:microsoft.com/office/officeart/2005/8/layout/list1"/>
    <dgm:cxn modelId="{1B5C6143-4872-4BD7-924E-D468C2B6AD44}" type="presParOf" srcId="{D00CBFD3-3556-44B2-9CCB-9EDD32956347}" destId="{12A828BA-D72E-49A5-9E17-C5556D8C173F}" srcOrd="7" destOrd="0" presId="urn:microsoft.com/office/officeart/2005/8/layout/list1"/>
    <dgm:cxn modelId="{1C314443-09BD-4D71-AA3C-DACFE47E8CB7}" type="presParOf" srcId="{D00CBFD3-3556-44B2-9CCB-9EDD32956347}" destId="{83C08F6D-8246-431D-B9E6-817ED4608863}" srcOrd="8" destOrd="0" presId="urn:microsoft.com/office/officeart/2005/8/layout/list1"/>
    <dgm:cxn modelId="{C7426C96-6AFD-41EC-AE04-22398C7C91E9}" type="presParOf" srcId="{83C08F6D-8246-431D-B9E6-817ED4608863}" destId="{9A7779DB-8666-4EF3-9022-5DE7FF7A2B6E}" srcOrd="0" destOrd="0" presId="urn:microsoft.com/office/officeart/2005/8/layout/list1"/>
    <dgm:cxn modelId="{C78087B8-E0C1-418C-A944-E79CCD3F3720}" type="presParOf" srcId="{83C08F6D-8246-431D-B9E6-817ED4608863}" destId="{3441F484-D1A8-40C9-83FA-B5155CB7479D}" srcOrd="1" destOrd="0" presId="urn:microsoft.com/office/officeart/2005/8/layout/list1"/>
    <dgm:cxn modelId="{8D8A09E3-FBB9-4C6D-8514-992DBB3305E4}" type="presParOf" srcId="{D00CBFD3-3556-44B2-9CCB-9EDD32956347}" destId="{E4B42144-1B83-4D0A-8C07-429B382F7338}" srcOrd="9" destOrd="0" presId="urn:microsoft.com/office/officeart/2005/8/layout/list1"/>
    <dgm:cxn modelId="{0EEC8B19-7509-4E61-9A75-4D9546BD21F0}" type="presParOf" srcId="{D00CBFD3-3556-44B2-9CCB-9EDD32956347}" destId="{404B5427-22E9-4A76-80C3-714EABE34920}" srcOrd="10" destOrd="0" presId="urn:microsoft.com/office/officeart/2005/8/layout/list1"/>
    <dgm:cxn modelId="{BCCBDF2F-ABB0-440A-89B2-B31168076348}" type="presParOf" srcId="{D00CBFD3-3556-44B2-9CCB-9EDD32956347}" destId="{EABB57A9-EAD7-4674-B6B4-BA9A904B5525}" srcOrd="11" destOrd="0" presId="urn:microsoft.com/office/officeart/2005/8/layout/list1"/>
    <dgm:cxn modelId="{6E0AC186-850D-47EA-8CAD-E66AA9AA33C7}" type="presParOf" srcId="{D00CBFD3-3556-44B2-9CCB-9EDD32956347}" destId="{7D494407-0D60-4E7C-BD37-57E4A4BE2C5D}" srcOrd="12" destOrd="0" presId="urn:microsoft.com/office/officeart/2005/8/layout/list1"/>
    <dgm:cxn modelId="{A63AA7FA-6BD6-4BF2-8EBC-0D86C3338CA4}" type="presParOf" srcId="{7D494407-0D60-4E7C-BD37-57E4A4BE2C5D}" destId="{2BBBEBF2-14A3-411A-9946-93F8BBC38A17}" srcOrd="0" destOrd="0" presId="urn:microsoft.com/office/officeart/2005/8/layout/list1"/>
    <dgm:cxn modelId="{4F221360-CC16-4662-A17F-F1703F3BB1C2}" type="presParOf" srcId="{7D494407-0D60-4E7C-BD37-57E4A4BE2C5D}" destId="{ECDC38E4-52E3-41DF-ABF9-C461A7DB32EC}" srcOrd="1" destOrd="0" presId="urn:microsoft.com/office/officeart/2005/8/layout/list1"/>
    <dgm:cxn modelId="{7AD2BC79-C370-4C3D-B357-DFA986214159}" type="presParOf" srcId="{D00CBFD3-3556-44B2-9CCB-9EDD32956347}" destId="{45BF28A8-F396-4FDF-BF96-23B2B024B0B8}" srcOrd="13" destOrd="0" presId="urn:microsoft.com/office/officeart/2005/8/layout/list1"/>
    <dgm:cxn modelId="{83016B6C-477F-4E63-917D-059A707B901D}" type="presParOf" srcId="{D00CBFD3-3556-44B2-9CCB-9EDD32956347}" destId="{ACB1122D-F3FE-45F6-88DC-F21D301D9BE4}" srcOrd="14" destOrd="0" presId="urn:microsoft.com/office/officeart/2005/8/layout/list1"/>
    <dgm:cxn modelId="{C55070EC-7EB9-4C2B-AE45-0053749459F3}" type="presParOf" srcId="{D00CBFD3-3556-44B2-9CCB-9EDD32956347}" destId="{129339B7-0DC5-40B9-97FC-89DC8F37E712}" srcOrd="15" destOrd="0" presId="urn:microsoft.com/office/officeart/2005/8/layout/list1"/>
    <dgm:cxn modelId="{0B0A4676-03D6-442D-9F15-1625AC7DF8AA}" type="presParOf" srcId="{D00CBFD3-3556-44B2-9CCB-9EDD32956347}" destId="{7E912C84-E328-469A-B364-4BDBD510090B}" srcOrd="16" destOrd="0" presId="urn:microsoft.com/office/officeart/2005/8/layout/list1"/>
    <dgm:cxn modelId="{C50D03C3-C6DB-4128-8B1F-83B515F685EB}" type="presParOf" srcId="{7E912C84-E328-469A-B364-4BDBD510090B}" destId="{E7A95ADF-067D-4C2D-82F6-9E28FD5D3174}" srcOrd="0" destOrd="0" presId="urn:microsoft.com/office/officeart/2005/8/layout/list1"/>
    <dgm:cxn modelId="{D9E296DC-CC9C-4F5A-AD49-BEADACD916C3}" type="presParOf" srcId="{7E912C84-E328-469A-B364-4BDBD510090B}" destId="{D7CEA894-B3CF-448C-BB23-69805922B93C}" srcOrd="1" destOrd="0" presId="urn:microsoft.com/office/officeart/2005/8/layout/list1"/>
    <dgm:cxn modelId="{BAB73062-230E-48F6-85B3-31B2A95FB38E}" type="presParOf" srcId="{D00CBFD3-3556-44B2-9CCB-9EDD32956347}" destId="{F21D3CB1-3AE7-43D9-AF9A-61D1F8E5265C}" srcOrd="17" destOrd="0" presId="urn:microsoft.com/office/officeart/2005/8/layout/list1"/>
    <dgm:cxn modelId="{BC4014F8-2D49-4CE4-928E-5B52338F86DC}" type="presParOf" srcId="{D00CBFD3-3556-44B2-9CCB-9EDD32956347}" destId="{E5A693CF-CC60-4092-9A4E-CFAB48747509}" srcOrd="18" destOrd="0" presId="urn:microsoft.com/office/officeart/2005/8/layout/list1"/>
    <dgm:cxn modelId="{73E29E84-38A1-4CEA-9BD6-F9C8F530554F}" type="presParOf" srcId="{D00CBFD3-3556-44B2-9CCB-9EDD32956347}" destId="{15B1D2F1-2684-4F20-86AE-931317EC5C8E}" srcOrd="19" destOrd="0" presId="urn:microsoft.com/office/officeart/2005/8/layout/list1"/>
    <dgm:cxn modelId="{6AEB2F29-7E12-4DD5-9698-AF454FE4A60E}" type="presParOf" srcId="{D00CBFD3-3556-44B2-9CCB-9EDD32956347}" destId="{71EFD27D-87C4-4DEA-B3AB-10BC27ED9E99}" srcOrd="20" destOrd="0" presId="urn:microsoft.com/office/officeart/2005/8/layout/list1"/>
    <dgm:cxn modelId="{0479B43B-1F21-40DE-A6DB-779BC417222E}" type="presParOf" srcId="{71EFD27D-87C4-4DEA-B3AB-10BC27ED9E99}" destId="{8DDD80B4-3A1D-41CB-874C-2071452209BC}" srcOrd="0" destOrd="0" presId="urn:microsoft.com/office/officeart/2005/8/layout/list1"/>
    <dgm:cxn modelId="{C3B5C5E4-0999-4AE7-920D-FCB6103684F2}" type="presParOf" srcId="{71EFD27D-87C4-4DEA-B3AB-10BC27ED9E99}" destId="{0C113BBE-5B23-4467-AC2B-9D3FD071F690}" srcOrd="1" destOrd="0" presId="urn:microsoft.com/office/officeart/2005/8/layout/list1"/>
    <dgm:cxn modelId="{F7DC30FC-A787-4714-BBBA-305CBABC9A49}" type="presParOf" srcId="{D00CBFD3-3556-44B2-9CCB-9EDD32956347}" destId="{6C300187-AE28-4664-B972-D298E7F78739}" srcOrd="21" destOrd="0" presId="urn:microsoft.com/office/officeart/2005/8/layout/list1"/>
    <dgm:cxn modelId="{6D09EAAB-D4B1-4883-873D-C89F8683E36F}" type="presParOf" srcId="{D00CBFD3-3556-44B2-9CCB-9EDD32956347}" destId="{D7D36F80-88A8-4337-B6C9-D237470FBB81}" srcOrd="22"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BFFFE79-CE81-4346-AD1B-4A20A0188D85}" type="doc">
      <dgm:prSet loTypeId="urn:microsoft.com/office/officeart/2005/8/layout/radial1" loCatId="cycle" qsTypeId="urn:microsoft.com/office/officeart/2005/8/quickstyle/simple1" qsCatId="simple" csTypeId="urn:microsoft.com/office/officeart/2005/8/colors/accent0_1" csCatId="mainScheme" phldr="1"/>
      <dgm:spPr/>
      <dgm:t>
        <a:bodyPr/>
        <a:lstStyle/>
        <a:p>
          <a:pPr rtl="1"/>
          <a:endParaRPr lang="ar-SA"/>
        </a:p>
      </dgm:t>
    </dgm:pt>
    <dgm:pt modelId="{5A5CB1E2-91D7-4511-BFF3-FCA12ED86247}">
      <dgm:prSet phldrT="[Text]"/>
      <dgm:spPr/>
      <dgm:t>
        <a:bodyPr/>
        <a:lstStyle/>
        <a:p>
          <a:pPr rtl="1"/>
          <a:r>
            <a:rPr lang="ar-EG" b="1"/>
            <a:t>مشكلات تربوية وأكاديمية</a:t>
          </a:r>
          <a:endParaRPr lang="ar-SA" b="1"/>
        </a:p>
      </dgm:t>
    </dgm:pt>
    <dgm:pt modelId="{E1254485-770A-4848-A8DB-B8D558DAE212}" type="parTrans" cxnId="{F9EAC1C6-8CE5-43F5-B27A-D0764F8C4378}">
      <dgm:prSet/>
      <dgm:spPr/>
      <dgm:t>
        <a:bodyPr/>
        <a:lstStyle/>
        <a:p>
          <a:pPr rtl="1"/>
          <a:endParaRPr lang="ar-SA"/>
        </a:p>
      </dgm:t>
    </dgm:pt>
    <dgm:pt modelId="{DB362A4C-D1D6-4DBB-8A4F-54E7A73A7E78}" type="sibTrans" cxnId="{F9EAC1C6-8CE5-43F5-B27A-D0764F8C4378}">
      <dgm:prSet/>
      <dgm:spPr/>
      <dgm:t>
        <a:bodyPr/>
        <a:lstStyle/>
        <a:p>
          <a:pPr rtl="1"/>
          <a:endParaRPr lang="ar-SA"/>
        </a:p>
      </dgm:t>
    </dgm:pt>
    <dgm:pt modelId="{695987C5-BE66-48EE-8657-6C075501552C}">
      <dgm:prSet phldrT="[Text]"/>
      <dgm:spPr/>
      <dgm:t>
        <a:bodyPr/>
        <a:lstStyle/>
        <a:p>
          <a:pPr rtl="1"/>
          <a:r>
            <a:rPr lang="ar-EG"/>
            <a:t>.............</a:t>
          </a:r>
          <a:endParaRPr lang="ar-SA"/>
        </a:p>
      </dgm:t>
    </dgm:pt>
    <dgm:pt modelId="{EF284C3E-F0DA-42CA-ADB1-2DF91679B6B7}" type="parTrans" cxnId="{E2E11DC4-ADAF-4176-A7B7-52D2272FA0DC}">
      <dgm:prSet/>
      <dgm:spPr/>
      <dgm:t>
        <a:bodyPr/>
        <a:lstStyle/>
        <a:p>
          <a:pPr rtl="1"/>
          <a:endParaRPr lang="ar-SA"/>
        </a:p>
      </dgm:t>
    </dgm:pt>
    <dgm:pt modelId="{95BBA0E5-740E-4D95-AA75-4CD13C111345}" type="sibTrans" cxnId="{E2E11DC4-ADAF-4176-A7B7-52D2272FA0DC}">
      <dgm:prSet/>
      <dgm:spPr/>
      <dgm:t>
        <a:bodyPr/>
        <a:lstStyle/>
        <a:p>
          <a:pPr rtl="1"/>
          <a:endParaRPr lang="ar-SA"/>
        </a:p>
      </dgm:t>
    </dgm:pt>
    <dgm:pt modelId="{83037BF5-1523-465D-B129-AD598DA05563}">
      <dgm:prSet phldrT="[Text]"/>
      <dgm:spPr/>
      <dgm:t>
        <a:bodyPr/>
        <a:lstStyle/>
        <a:p>
          <a:pPr rtl="1"/>
          <a:r>
            <a:rPr lang="ar-EG"/>
            <a:t>.............</a:t>
          </a:r>
          <a:endParaRPr lang="ar-SA"/>
        </a:p>
      </dgm:t>
    </dgm:pt>
    <dgm:pt modelId="{0628FC5A-72D1-469B-8F8E-60CA21E428B9}" type="parTrans" cxnId="{FE3A1345-EA26-45BA-A594-278F8DC54C6C}">
      <dgm:prSet/>
      <dgm:spPr/>
      <dgm:t>
        <a:bodyPr/>
        <a:lstStyle/>
        <a:p>
          <a:pPr rtl="1"/>
          <a:endParaRPr lang="ar-SA"/>
        </a:p>
      </dgm:t>
    </dgm:pt>
    <dgm:pt modelId="{CD1F373F-FDC2-4057-97E4-CA8E84E78032}" type="sibTrans" cxnId="{FE3A1345-EA26-45BA-A594-278F8DC54C6C}">
      <dgm:prSet/>
      <dgm:spPr/>
      <dgm:t>
        <a:bodyPr/>
        <a:lstStyle/>
        <a:p>
          <a:pPr rtl="1"/>
          <a:endParaRPr lang="ar-SA"/>
        </a:p>
      </dgm:t>
    </dgm:pt>
    <dgm:pt modelId="{264FCA48-8593-4580-A89B-06FD51E6A678}">
      <dgm:prSet phldrT="[Text]"/>
      <dgm:spPr/>
      <dgm:t>
        <a:bodyPr/>
        <a:lstStyle/>
        <a:p>
          <a:pPr rtl="1"/>
          <a:r>
            <a:rPr lang="ar-EG"/>
            <a:t>.............</a:t>
          </a:r>
          <a:endParaRPr lang="ar-SA"/>
        </a:p>
      </dgm:t>
    </dgm:pt>
    <dgm:pt modelId="{3474AB6F-CC53-4B23-AF06-B8D2D95F10CC}" type="parTrans" cxnId="{09D44474-2925-4236-BB03-E961DFA0F9F4}">
      <dgm:prSet/>
      <dgm:spPr/>
      <dgm:t>
        <a:bodyPr/>
        <a:lstStyle/>
        <a:p>
          <a:pPr rtl="1"/>
          <a:endParaRPr lang="ar-SA"/>
        </a:p>
      </dgm:t>
    </dgm:pt>
    <dgm:pt modelId="{1460252C-0663-4210-A3B9-0BA02D1EAB21}" type="sibTrans" cxnId="{09D44474-2925-4236-BB03-E961DFA0F9F4}">
      <dgm:prSet/>
      <dgm:spPr/>
      <dgm:t>
        <a:bodyPr/>
        <a:lstStyle/>
        <a:p>
          <a:pPr rtl="1"/>
          <a:endParaRPr lang="ar-SA"/>
        </a:p>
      </dgm:t>
    </dgm:pt>
    <dgm:pt modelId="{8517F0B7-2709-4872-86CB-64978EBEC999}">
      <dgm:prSet phldrT="[Text]"/>
      <dgm:spPr/>
      <dgm:t>
        <a:bodyPr/>
        <a:lstStyle/>
        <a:p>
          <a:pPr rtl="1"/>
          <a:r>
            <a:rPr lang="ar-EG"/>
            <a:t>.............</a:t>
          </a:r>
          <a:endParaRPr lang="ar-SA"/>
        </a:p>
      </dgm:t>
    </dgm:pt>
    <dgm:pt modelId="{FF4E3D3A-2DDC-46CA-B480-E8F1EF0E27CE}" type="parTrans" cxnId="{A1DFA3B0-3DB1-472F-8AD4-2FC3C20A3A3D}">
      <dgm:prSet/>
      <dgm:spPr/>
      <dgm:t>
        <a:bodyPr/>
        <a:lstStyle/>
        <a:p>
          <a:pPr rtl="1"/>
          <a:endParaRPr lang="ar-SA"/>
        </a:p>
      </dgm:t>
    </dgm:pt>
    <dgm:pt modelId="{6F1AC2A6-DF7D-4248-98A9-E95A86317E3E}" type="sibTrans" cxnId="{A1DFA3B0-3DB1-472F-8AD4-2FC3C20A3A3D}">
      <dgm:prSet/>
      <dgm:spPr/>
      <dgm:t>
        <a:bodyPr/>
        <a:lstStyle/>
        <a:p>
          <a:pPr rtl="1"/>
          <a:endParaRPr lang="ar-SA"/>
        </a:p>
      </dgm:t>
    </dgm:pt>
    <dgm:pt modelId="{3D1BD51E-CC96-4302-8725-0336F4329457}">
      <dgm:prSet phldrT="[Text]"/>
      <dgm:spPr/>
      <dgm:t>
        <a:bodyPr/>
        <a:lstStyle/>
        <a:p>
          <a:pPr rtl="1"/>
          <a:r>
            <a:rPr lang="ar-EG"/>
            <a:t>.............</a:t>
          </a:r>
          <a:endParaRPr lang="ar-SA"/>
        </a:p>
      </dgm:t>
    </dgm:pt>
    <dgm:pt modelId="{011C9F54-2F9D-4BD8-BDA9-C41AD08C6917}" type="parTrans" cxnId="{D5AEF802-74A2-4ADA-8671-91CDD2554F88}">
      <dgm:prSet/>
      <dgm:spPr/>
      <dgm:t>
        <a:bodyPr/>
        <a:lstStyle/>
        <a:p>
          <a:pPr rtl="1"/>
          <a:endParaRPr lang="ar-SA"/>
        </a:p>
      </dgm:t>
    </dgm:pt>
    <dgm:pt modelId="{8407D5F7-7005-43A8-8764-1CD39660D7B4}" type="sibTrans" cxnId="{D5AEF802-74A2-4ADA-8671-91CDD2554F88}">
      <dgm:prSet/>
      <dgm:spPr/>
      <dgm:t>
        <a:bodyPr/>
        <a:lstStyle/>
        <a:p>
          <a:pPr rtl="1"/>
          <a:endParaRPr lang="ar-SA"/>
        </a:p>
      </dgm:t>
    </dgm:pt>
    <dgm:pt modelId="{B3310B50-2D48-4A46-B8B2-30659F467D8F}" type="pres">
      <dgm:prSet presAssocID="{9BFFFE79-CE81-4346-AD1B-4A20A0188D85}" presName="cycle" presStyleCnt="0">
        <dgm:presLayoutVars>
          <dgm:chMax val="1"/>
          <dgm:dir/>
          <dgm:animLvl val="ctr"/>
          <dgm:resizeHandles val="exact"/>
        </dgm:presLayoutVars>
      </dgm:prSet>
      <dgm:spPr/>
      <dgm:t>
        <a:bodyPr/>
        <a:lstStyle/>
        <a:p>
          <a:pPr rtl="1"/>
          <a:endParaRPr lang="ar-SA"/>
        </a:p>
      </dgm:t>
    </dgm:pt>
    <dgm:pt modelId="{628C6D45-F19E-4A80-9598-CB7D009EBB38}" type="pres">
      <dgm:prSet presAssocID="{5A5CB1E2-91D7-4511-BFF3-FCA12ED86247}" presName="centerShape" presStyleLbl="node0" presStyleIdx="0" presStyleCnt="1"/>
      <dgm:spPr/>
      <dgm:t>
        <a:bodyPr/>
        <a:lstStyle/>
        <a:p>
          <a:pPr rtl="1"/>
          <a:endParaRPr lang="ar-SA"/>
        </a:p>
      </dgm:t>
    </dgm:pt>
    <dgm:pt modelId="{F47D0004-AF76-4C52-9F16-13523374370C}" type="pres">
      <dgm:prSet presAssocID="{EF284C3E-F0DA-42CA-ADB1-2DF91679B6B7}" presName="Name9" presStyleLbl="parChTrans1D2" presStyleIdx="0" presStyleCnt="5"/>
      <dgm:spPr/>
      <dgm:t>
        <a:bodyPr/>
        <a:lstStyle/>
        <a:p>
          <a:pPr rtl="1"/>
          <a:endParaRPr lang="ar-SA"/>
        </a:p>
      </dgm:t>
    </dgm:pt>
    <dgm:pt modelId="{94574A3B-B236-409F-A05E-73CF7AC0B072}" type="pres">
      <dgm:prSet presAssocID="{EF284C3E-F0DA-42CA-ADB1-2DF91679B6B7}" presName="connTx" presStyleLbl="parChTrans1D2" presStyleIdx="0" presStyleCnt="5"/>
      <dgm:spPr/>
      <dgm:t>
        <a:bodyPr/>
        <a:lstStyle/>
        <a:p>
          <a:pPr rtl="1"/>
          <a:endParaRPr lang="ar-SA"/>
        </a:p>
      </dgm:t>
    </dgm:pt>
    <dgm:pt modelId="{B67874AF-3E7F-4BB8-A24B-91AD8045A6C1}" type="pres">
      <dgm:prSet presAssocID="{695987C5-BE66-48EE-8657-6C075501552C}" presName="node" presStyleLbl="node1" presStyleIdx="0" presStyleCnt="5">
        <dgm:presLayoutVars>
          <dgm:bulletEnabled val="1"/>
        </dgm:presLayoutVars>
      </dgm:prSet>
      <dgm:spPr/>
      <dgm:t>
        <a:bodyPr/>
        <a:lstStyle/>
        <a:p>
          <a:pPr rtl="1"/>
          <a:endParaRPr lang="ar-SA"/>
        </a:p>
      </dgm:t>
    </dgm:pt>
    <dgm:pt modelId="{15A54650-B814-486E-B152-0CA21267B828}" type="pres">
      <dgm:prSet presAssocID="{0628FC5A-72D1-469B-8F8E-60CA21E428B9}" presName="Name9" presStyleLbl="parChTrans1D2" presStyleIdx="1" presStyleCnt="5"/>
      <dgm:spPr/>
      <dgm:t>
        <a:bodyPr/>
        <a:lstStyle/>
        <a:p>
          <a:pPr rtl="1"/>
          <a:endParaRPr lang="ar-SA"/>
        </a:p>
      </dgm:t>
    </dgm:pt>
    <dgm:pt modelId="{13AE70E9-1770-44E6-8DA5-F1B697221008}" type="pres">
      <dgm:prSet presAssocID="{0628FC5A-72D1-469B-8F8E-60CA21E428B9}" presName="connTx" presStyleLbl="parChTrans1D2" presStyleIdx="1" presStyleCnt="5"/>
      <dgm:spPr/>
      <dgm:t>
        <a:bodyPr/>
        <a:lstStyle/>
        <a:p>
          <a:pPr rtl="1"/>
          <a:endParaRPr lang="ar-SA"/>
        </a:p>
      </dgm:t>
    </dgm:pt>
    <dgm:pt modelId="{EBE3F200-CE00-4CA2-9D21-6E80961A16C1}" type="pres">
      <dgm:prSet presAssocID="{83037BF5-1523-465D-B129-AD598DA05563}" presName="node" presStyleLbl="node1" presStyleIdx="1" presStyleCnt="5">
        <dgm:presLayoutVars>
          <dgm:bulletEnabled val="1"/>
        </dgm:presLayoutVars>
      </dgm:prSet>
      <dgm:spPr/>
      <dgm:t>
        <a:bodyPr/>
        <a:lstStyle/>
        <a:p>
          <a:pPr rtl="1"/>
          <a:endParaRPr lang="ar-SA"/>
        </a:p>
      </dgm:t>
    </dgm:pt>
    <dgm:pt modelId="{EA1823DA-A471-4397-90CC-BE865AE1717C}" type="pres">
      <dgm:prSet presAssocID="{3474AB6F-CC53-4B23-AF06-B8D2D95F10CC}" presName="Name9" presStyleLbl="parChTrans1D2" presStyleIdx="2" presStyleCnt="5"/>
      <dgm:spPr/>
      <dgm:t>
        <a:bodyPr/>
        <a:lstStyle/>
        <a:p>
          <a:pPr rtl="1"/>
          <a:endParaRPr lang="ar-SA"/>
        </a:p>
      </dgm:t>
    </dgm:pt>
    <dgm:pt modelId="{D00B6975-41E1-43E3-AAC0-992FFB14AC1A}" type="pres">
      <dgm:prSet presAssocID="{3474AB6F-CC53-4B23-AF06-B8D2D95F10CC}" presName="connTx" presStyleLbl="parChTrans1D2" presStyleIdx="2" presStyleCnt="5"/>
      <dgm:spPr/>
      <dgm:t>
        <a:bodyPr/>
        <a:lstStyle/>
        <a:p>
          <a:pPr rtl="1"/>
          <a:endParaRPr lang="ar-SA"/>
        </a:p>
      </dgm:t>
    </dgm:pt>
    <dgm:pt modelId="{81186C87-292A-43A8-9E1C-AC6B199F5FB1}" type="pres">
      <dgm:prSet presAssocID="{264FCA48-8593-4580-A89B-06FD51E6A678}" presName="node" presStyleLbl="node1" presStyleIdx="2" presStyleCnt="5">
        <dgm:presLayoutVars>
          <dgm:bulletEnabled val="1"/>
        </dgm:presLayoutVars>
      </dgm:prSet>
      <dgm:spPr/>
      <dgm:t>
        <a:bodyPr/>
        <a:lstStyle/>
        <a:p>
          <a:pPr rtl="1"/>
          <a:endParaRPr lang="ar-SA"/>
        </a:p>
      </dgm:t>
    </dgm:pt>
    <dgm:pt modelId="{B0BA4C50-A7FD-49F1-9252-05CE3C69BEDF}" type="pres">
      <dgm:prSet presAssocID="{FF4E3D3A-2DDC-46CA-B480-E8F1EF0E27CE}" presName="Name9" presStyleLbl="parChTrans1D2" presStyleIdx="3" presStyleCnt="5"/>
      <dgm:spPr/>
      <dgm:t>
        <a:bodyPr/>
        <a:lstStyle/>
        <a:p>
          <a:pPr rtl="1"/>
          <a:endParaRPr lang="ar-SA"/>
        </a:p>
      </dgm:t>
    </dgm:pt>
    <dgm:pt modelId="{121AC8E9-D9F8-458E-820B-732D6967C700}" type="pres">
      <dgm:prSet presAssocID="{FF4E3D3A-2DDC-46CA-B480-E8F1EF0E27CE}" presName="connTx" presStyleLbl="parChTrans1D2" presStyleIdx="3" presStyleCnt="5"/>
      <dgm:spPr/>
      <dgm:t>
        <a:bodyPr/>
        <a:lstStyle/>
        <a:p>
          <a:pPr rtl="1"/>
          <a:endParaRPr lang="ar-SA"/>
        </a:p>
      </dgm:t>
    </dgm:pt>
    <dgm:pt modelId="{275FB8CE-F6ED-4700-87DC-46F59D59F38B}" type="pres">
      <dgm:prSet presAssocID="{8517F0B7-2709-4872-86CB-64978EBEC999}" presName="node" presStyleLbl="node1" presStyleIdx="3" presStyleCnt="5">
        <dgm:presLayoutVars>
          <dgm:bulletEnabled val="1"/>
        </dgm:presLayoutVars>
      </dgm:prSet>
      <dgm:spPr/>
      <dgm:t>
        <a:bodyPr/>
        <a:lstStyle/>
        <a:p>
          <a:pPr rtl="1"/>
          <a:endParaRPr lang="ar-SA"/>
        </a:p>
      </dgm:t>
    </dgm:pt>
    <dgm:pt modelId="{F5901C2D-DB07-4B1A-AFB2-3FEB2AFC18C2}" type="pres">
      <dgm:prSet presAssocID="{011C9F54-2F9D-4BD8-BDA9-C41AD08C6917}" presName="Name9" presStyleLbl="parChTrans1D2" presStyleIdx="4" presStyleCnt="5"/>
      <dgm:spPr/>
      <dgm:t>
        <a:bodyPr/>
        <a:lstStyle/>
        <a:p>
          <a:pPr rtl="1"/>
          <a:endParaRPr lang="ar-SA"/>
        </a:p>
      </dgm:t>
    </dgm:pt>
    <dgm:pt modelId="{4756DBFA-031D-4FCC-86EC-8BC5FE7F960F}" type="pres">
      <dgm:prSet presAssocID="{011C9F54-2F9D-4BD8-BDA9-C41AD08C6917}" presName="connTx" presStyleLbl="parChTrans1D2" presStyleIdx="4" presStyleCnt="5"/>
      <dgm:spPr/>
      <dgm:t>
        <a:bodyPr/>
        <a:lstStyle/>
        <a:p>
          <a:pPr rtl="1"/>
          <a:endParaRPr lang="ar-SA"/>
        </a:p>
      </dgm:t>
    </dgm:pt>
    <dgm:pt modelId="{A1F45F3F-B68C-4BB7-B908-2DE1A7481BBC}" type="pres">
      <dgm:prSet presAssocID="{3D1BD51E-CC96-4302-8725-0336F4329457}" presName="node" presStyleLbl="node1" presStyleIdx="4" presStyleCnt="5">
        <dgm:presLayoutVars>
          <dgm:bulletEnabled val="1"/>
        </dgm:presLayoutVars>
      </dgm:prSet>
      <dgm:spPr/>
      <dgm:t>
        <a:bodyPr/>
        <a:lstStyle/>
        <a:p>
          <a:pPr rtl="1"/>
          <a:endParaRPr lang="ar-SA"/>
        </a:p>
      </dgm:t>
    </dgm:pt>
  </dgm:ptLst>
  <dgm:cxnLst>
    <dgm:cxn modelId="{FE3A1345-EA26-45BA-A594-278F8DC54C6C}" srcId="{5A5CB1E2-91D7-4511-BFF3-FCA12ED86247}" destId="{83037BF5-1523-465D-B129-AD598DA05563}" srcOrd="1" destOrd="0" parTransId="{0628FC5A-72D1-469B-8F8E-60CA21E428B9}" sibTransId="{CD1F373F-FDC2-4057-97E4-CA8E84E78032}"/>
    <dgm:cxn modelId="{E2E11DC4-ADAF-4176-A7B7-52D2272FA0DC}" srcId="{5A5CB1E2-91D7-4511-BFF3-FCA12ED86247}" destId="{695987C5-BE66-48EE-8657-6C075501552C}" srcOrd="0" destOrd="0" parTransId="{EF284C3E-F0DA-42CA-ADB1-2DF91679B6B7}" sibTransId="{95BBA0E5-740E-4D95-AA75-4CD13C111345}"/>
    <dgm:cxn modelId="{D5AEF802-74A2-4ADA-8671-91CDD2554F88}" srcId="{5A5CB1E2-91D7-4511-BFF3-FCA12ED86247}" destId="{3D1BD51E-CC96-4302-8725-0336F4329457}" srcOrd="4" destOrd="0" parTransId="{011C9F54-2F9D-4BD8-BDA9-C41AD08C6917}" sibTransId="{8407D5F7-7005-43A8-8764-1CD39660D7B4}"/>
    <dgm:cxn modelId="{3D8C50CA-8036-45FB-934D-561AC39F51FC}" type="presOf" srcId="{0628FC5A-72D1-469B-8F8E-60CA21E428B9}" destId="{13AE70E9-1770-44E6-8DA5-F1B697221008}" srcOrd="1" destOrd="0" presId="urn:microsoft.com/office/officeart/2005/8/layout/radial1"/>
    <dgm:cxn modelId="{5522C6D3-F298-4695-BC9B-F07F9D710765}" type="presOf" srcId="{3474AB6F-CC53-4B23-AF06-B8D2D95F10CC}" destId="{EA1823DA-A471-4397-90CC-BE865AE1717C}" srcOrd="0" destOrd="0" presId="urn:microsoft.com/office/officeart/2005/8/layout/radial1"/>
    <dgm:cxn modelId="{F654BE97-B682-4EB1-B46F-BA5D019DE00E}" type="presOf" srcId="{5A5CB1E2-91D7-4511-BFF3-FCA12ED86247}" destId="{628C6D45-F19E-4A80-9598-CB7D009EBB38}" srcOrd="0" destOrd="0" presId="urn:microsoft.com/office/officeart/2005/8/layout/radial1"/>
    <dgm:cxn modelId="{76224F2B-4673-483F-87CB-05C5DD8C375A}" type="presOf" srcId="{695987C5-BE66-48EE-8657-6C075501552C}" destId="{B67874AF-3E7F-4BB8-A24B-91AD8045A6C1}" srcOrd="0" destOrd="0" presId="urn:microsoft.com/office/officeart/2005/8/layout/radial1"/>
    <dgm:cxn modelId="{B6767D8C-74BA-496E-940C-A8C0A925DA46}" type="presOf" srcId="{011C9F54-2F9D-4BD8-BDA9-C41AD08C6917}" destId="{F5901C2D-DB07-4B1A-AFB2-3FEB2AFC18C2}" srcOrd="0" destOrd="0" presId="urn:microsoft.com/office/officeart/2005/8/layout/radial1"/>
    <dgm:cxn modelId="{038952AB-632C-4E7E-9374-6AF9B7B24059}" type="presOf" srcId="{EF284C3E-F0DA-42CA-ADB1-2DF91679B6B7}" destId="{94574A3B-B236-409F-A05E-73CF7AC0B072}" srcOrd="1" destOrd="0" presId="urn:microsoft.com/office/officeart/2005/8/layout/radial1"/>
    <dgm:cxn modelId="{096F1CB3-2C09-427F-9158-1E2C35D38655}" type="presOf" srcId="{0628FC5A-72D1-469B-8F8E-60CA21E428B9}" destId="{15A54650-B814-486E-B152-0CA21267B828}" srcOrd="0" destOrd="0" presId="urn:microsoft.com/office/officeart/2005/8/layout/radial1"/>
    <dgm:cxn modelId="{28BEA9D5-60AD-4FF0-A85B-1B799E05B8FB}" type="presOf" srcId="{9BFFFE79-CE81-4346-AD1B-4A20A0188D85}" destId="{B3310B50-2D48-4A46-B8B2-30659F467D8F}" srcOrd="0" destOrd="0" presId="urn:microsoft.com/office/officeart/2005/8/layout/radial1"/>
    <dgm:cxn modelId="{00503F9E-1478-4F1E-AFFB-9716C9669C50}" type="presOf" srcId="{8517F0B7-2709-4872-86CB-64978EBEC999}" destId="{275FB8CE-F6ED-4700-87DC-46F59D59F38B}" srcOrd="0" destOrd="0" presId="urn:microsoft.com/office/officeart/2005/8/layout/radial1"/>
    <dgm:cxn modelId="{F9EAC1C6-8CE5-43F5-B27A-D0764F8C4378}" srcId="{9BFFFE79-CE81-4346-AD1B-4A20A0188D85}" destId="{5A5CB1E2-91D7-4511-BFF3-FCA12ED86247}" srcOrd="0" destOrd="0" parTransId="{E1254485-770A-4848-A8DB-B8D558DAE212}" sibTransId="{DB362A4C-D1D6-4DBB-8A4F-54E7A73A7E78}"/>
    <dgm:cxn modelId="{24816F20-71FD-48F9-B0EF-E96381F7190B}" type="presOf" srcId="{FF4E3D3A-2DDC-46CA-B480-E8F1EF0E27CE}" destId="{121AC8E9-D9F8-458E-820B-732D6967C700}" srcOrd="1" destOrd="0" presId="urn:microsoft.com/office/officeart/2005/8/layout/radial1"/>
    <dgm:cxn modelId="{9546BB00-61AE-4AD0-96BE-0E596A826FCF}" type="presOf" srcId="{FF4E3D3A-2DDC-46CA-B480-E8F1EF0E27CE}" destId="{B0BA4C50-A7FD-49F1-9252-05CE3C69BEDF}" srcOrd="0" destOrd="0" presId="urn:microsoft.com/office/officeart/2005/8/layout/radial1"/>
    <dgm:cxn modelId="{7ED0F6FE-A96E-412B-8F42-5A25602E3E43}" type="presOf" srcId="{011C9F54-2F9D-4BD8-BDA9-C41AD08C6917}" destId="{4756DBFA-031D-4FCC-86EC-8BC5FE7F960F}" srcOrd="1" destOrd="0" presId="urn:microsoft.com/office/officeart/2005/8/layout/radial1"/>
    <dgm:cxn modelId="{09D44474-2925-4236-BB03-E961DFA0F9F4}" srcId="{5A5CB1E2-91D7-4511-BFF3-FCA12ED86247}" destId="{264FCA48-8593-4580-A89B-06FD51E6A678}" srcOrd="2" destOrd="0" parTransId="{3474AB6F-CC53-4B23-AF06-B8D2D95F10CC}" sibTransId="{1460252C-0663-4210-A3B9-0BA02D1EAB21}"/>
    <dgm:cxn modelId="{140D0E4E-5A38-41F9-AB79-5493CF7C8798}" type="presOf" srcId="{83037BF5-1523-465D-B129-AD598DA05563}" destId="{EBE3F200-CE00-4CA2-9D21-6E80961A16C1}" srcOrd="0" destOrd="0" presId="urn:microsoft.com/office/officeart/2005/8/layout/radial1"/>
    <dgm:cxn modelId="{A337A13E-30A5-4AD0-BBF0-2BDF1C8D37FD}" type="presOf" srcId="{3474AB6F-CC53-4B23-AF06-B8D2D95F10CC}" destId="{D00B6975-41E1-43E3-AAC0-992FFB14AC1A}" srcOrd="1" destOrd="0" presId="urn:microsoft.com/office/officeart/2005/8/layout/radial1"/>
    <dgm:cxn modelId="{65CC2C98-78D8-4664-81F5-06F57C8BC0B5}" type="presOf" srcId="{264FCA48-8593-4580-A89B-06FD51E6A678}" destId="{81186C87-292A-43A8-9E1C-AC6B199F5FB1}" srcOrd="0" destOrd="0" presId="urn:microsoft.com/office/officeart/2005/8/layout/radial1"/>
    <dgm:cxn modelId="{BB061A11-3AA9-4486-950F-B9CEF55372F7}" type="presOf" srcId="{EF284C3E-F0DA-42CA-ADB1-2DF91679B6B7}" destId="{F47D0004-AF76-4C52-9F16-13523374370C}" srcOrd="0" destOrd="0" presId="urn:microsoft.com/office/officeart/2005/8/layout/radial1"/>
    <dgm:cxn modelId="{A1DFA3B0-3DB1-472F-8AD4-2FC3C20A3A3D}" srcId="{5A5CB1E2-91D7-4511-BFF3-FCA12ED86247}" destId="{8517F0B7-2709-4872-86CB-64978EBEC999}" srcOrd="3" destOrd="0" parTransId="{FF4E3D3A-2DDC-46CA-B480-E8F1EF0E27CE}" sibTransId="{6F1AC2A6-DF7D-4248-98A9-E95A86317E3E}"/>
    <dgm:cxn modelId="{ACDAA02A-BE43-4B3F-BC89-69697F61F497}" type="presOf" srcId="{3D1BD51E-CC96-4302-8725-0336F4329457}" destId="{A1F45F3F-B68C-4BB7-B908-2DE1A7481BBC}" srcOrd="0" destOrd="0" presId="urn:microsoft.com/office/officeart/2005/8/layout/radial1"/>
    <dgm:cxn modelId="{51BCA78F-E5FA-4F7D-9F6F-E18C89172A76}" type="presParOf" srcId="{B3310B50-2D48-4A46-B8B2-30659F467D8F}" destId="{628C6D45-F19E-4A80-9598-CB7D009EBB38}" srcOrd="0" destOrd="0" presId="urn:microsoft.com/office/officeart/2005/8/layout/radial1"/>
    <dgm:cxn modelId="{483F3156-1F59-44DD-8B0E-0EC7DCC5E8BD}" type="presParOf" srcId="{B3310B50-2D48-4A46-B8B2-30659F467D8F}" destId="{F47D0004-AF76-4C52-9F16-13523374370C}" srcOrd="1" destOrd="0" presId="urn:microsoft.com/office/officeart/2005/8/layout/radial1"/>
    <dgm:cxn modelId="{6D3AE6ED-3B8D-4F53-AF00-0EF9AA8F9B95}" type="presParOf" srcId="{F47D0004-AF76-4C52-9F16-13523374370C}" destId="{94574A3B-B236-409F-A05E-73CF7AC0B072}" srcOrd="0" destOrd="0" presId="urn:microsoft.com/office/officeart/2005/8/layout/radial1"/>
    <dgm:cxn modelId="{79385923-E5F0-4B9D-BBDF-5263DC8D3048}" type="presParOf" srcId="{B3310B50-2D48-4A46-B8B2-30659F467D8F}" destId="{B67874AF-3E7F-4BB8-A24B-91AD8045A6C1}" srcOrd="2" destOrd="0" presId="urn:microsoft.com/office/officeart/2005/8/layout/radial1"/>
    <dgm:cxn modelId="{8FAC9E22-7DB1-4497-88CB-24656A575F0D}" type="presParOf" srcId="{B3310B50-2D48-4A46-B8B2-30659F467D8F}" destId="{15A54650-B814-486E-B152-0CA21267B828}" srcOrd="3" destOrd="0" presId="urn:microsoft.com/office/officeart/2005/8/layout/radial1"/>
    <dgm:cxn modelId="{5CF28ADF-4EDA-4769-BCD0-5A7AD124BD5C}" type="presParOf" srcId="{15A54650-B814-486E-B152-0CA21267B828}" destId="{13AE70E9-1770-44E6-8DA5-F1B697221008}" srcOrd="0" destOrd="0" presId="urn:microsoft.com/office/officeart/2005/8/layout/radial1"/>
    <dgm:cxn modelId="{36C3EFF3-11B8-4F53-BD54-2AAF841C108B}" type="presParOf" srcId="{B3310B50-2D48-4A46-B8B2-30659F467D8F}" destId="{EBE3F200-CE00-4CA2-9D21-6E80961A16C1}" srcOrd="4" destOrd="0" presId="urn:microsoft.com/office/officeart/2005/8/layout/radial1"/>
    <dgm:cxn modelId="{C8F29F03-7079-4AB1-8142-C5A038D62AB3}" type="presParOf" srcId="{B3310B50-2D48-4A46-B8B2-30659F467D8F}" destId="{EA1823DA-A471-4397-90CC-BE865AE1717C}" srcOrd="5" destOrd="0" presId="urn:microsoft.com/office/officeart/2005/8/layout/radial1"/>
    <dgm:cxn modelId="{992AFAAE-6BDE-421D-B25A-FE07AB74CDD9}" type="presParOf" srcId="{EA1823DA-A471-4397-90CC-BE865AE1717C}" destId="{D00B6975-41E1-43E3-AAC0-992FFB14AC1A}" srcOrd="0" destOrd="0" presId="urn:microsoft.com/office/officeart/2005/8/layout/radial1"/>
    <dgm:cxn modelId="{683B101A-2326-462A-86AC-E8CD63AF4018}" type="presParOf" srcId="{B3310B50-2D48-4A46-B8B2-30659F467D8F}" destId="{81186C87-292A-43A8-9E1C-AC6B199F5FB1}" srcOrd="6" destOrd="0" presId="urn:microsoft.com/office/officeart/2005/8/layout/radial1"/>
    <dgm:cxn modelId="{66AD5E06-0ACA-4039-BECE-694C45D52EA2}" type="presParOf" srcId="{B3310B50-2D48-4A46-B8B2-30659F467D8F}" destId="{B0BA4C50-A7FD-49F1-9252-05CE3C69BEDF}" srcOrd="7" destOrd="0" presId="urn:microsoft.com/office/officeart/2005/8/layout/radial1"/>
    <dgm:cxn modelId="{BE4675A5-ED7D-4756-8D0F-462D719B47E8}" type="presParOf" srcId="{B0BA4C50-A7FD-49F1-9252-05CE3C69BEDF}" destId="{121AC8E9-D9F8-458E-820B-732D6967C700}" srcOrd="0" destOrd="0" presId="urn:microsoft.com/office/officeart/2005/8/layout/radial1"/>
    <dgm:cxn modelId="{BE0D0904-B5C1-4B54-9781-0DC47C6B748C}" type="presParOf" srcId="{B3310B50-2D48-4A46-B8B2-30659F467D8F}" destId="{275FB8CE-F6ED-4700-87DC-46F59D59F38B}" srcOrd="8" destOrd="0" presId="urn:microsoft.com/office/officeart/2005/8/layout/radial1"/>
    <dgm:cxn modelId="{4D2B4477-474F-478B-99E4-A09CFA79A91D}" type="presParOf" srcId="{B3310B50-2D48-4A46-B8B2-30659F467D8F}" destId="{F5901C2D-DB07-4B1A-AFB2-3FEB2AFC18C2}" srcOrd="9" destOrd="0" presId="urn:microsoft.com/office/officeart/2005/8/layout/radial1"/>
    <dgm:cxn modelId="{9FE4C045-72C8-48F1-9AF9-44B4E48BEEFC}" type="presParOf" srcId="{F5901C2D-DB07-4B1A-AFB2-3FEB2AFC18C2}" destId="{4756DBFA-031D-4FCC-86EC-8BC5FE7F960F}" srcOrd="0" destOrd="0" presId="urn:microsoft.com/office/officeart/2005/8/layout/radial1"/>
    <dgm:cxn modelId="{7CC3ED09-7AD4-41FB-BBC9-D9D42B8573AF}" type="presParOf" srcId="{B3310B50-2D48-4A46-B8B2-30659F467D8F}" destId="{A1F45F3F-B68C-4BB7-B908-2DE1A7481BBC}" srcOrd="10" destOrd="0" presId="urn:microsoft.com/office/officeart/2005/8/layout/radial1"/>
  </dgm:cxnLst>
  <dgm:bg>
    <a:solidFill>
      <a:schemeClr val="bg1"/>
    </a:solid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66413F1C-118E-4168-99A6-9A98E4818105}" type="doc">
      <dgm:prSet loTypeId="urn:microsoft.com/office/officeart/2005/8/layout/pyramid2" loCatId="list" qsTypeId="urn:microsoft.com/office/officeart/2005/8/quickstyle/simple1" qsCatId="simple" csTypeId="urn:microsoft.com/office/officeart/2005/8/colors/accent1_2" csCatId="accent1" phldr="1"/>
      <dgm:spPr/>
    </dgm:pt>
    <dgm:pt modelId="{69188C9D-5838-4585-B76A-61C3F651F124}">
      <dgm:prSet phldrT="[Text]"/>
      <dgm:spPr/>
      <dgm:t>
        <a:bodyPr/>
        <a:lstStyle/>
        <a:p>
          <a:pPr rtl="1"/>
          <a:r>
            <a:rPr lang="ar-EG"/>
            <a:t>......................................</a:t>
          </a:r>
          <a:endParaRPr lang="ar-SA"/>
        </a:p>
      </dgm:t>
    </dgm:pt>
    <dgm:pt modelId="{A3939A23-35FA-47F3-B65A-4003FEE88D83}" type="parTrans" cxnId="{80E444F0-7C52-41B7-8A78-7A14B803AF9F}">
      <dgm:prSet/>
      <dgm:spPr/>
      <dgm:t>
        <a:bodyPr/>
        <a:lstStyle/>
        <a:p>
          <a:pPr rtl="1"/>
          <a:endParaRPr lang="ar-SA"/>
        </a:p>
      </dgm:t>
    </dgm:pt>
    <dgm:pt modelId="{B535F7CC-0665-42D5-A3DB-C61F2E2BF604}" type="sibTrans" cxnId="{80E444F0-7C52-41B7-8A78-7A14B803AF9F}">
      <dgm:prSet/>
      <dgm:spPr/>
      <dgm:t>
        <a:bodyPr/>
        <a:lstStyle/>
        <a:p>
          <a:pPr rtl="1"/>
          <a:endParaRPr lang="ar-SA"/>
        </a:p>
      </dgm:t>
    </dgm:pt>
    <dgm:pt modelId="{9F444346-8A01-410A-BA04-B0E22E7ACB27}">
      <dgm:prSet phldrT="[Text]"/>
      <dgm:spPr/>
      <dgm:t>
        <a:bodyPr/>
        <a:lstStyle/>
        <a:p>
          <a:pPr rtl="1"/>
          <a:r>
            <a:rPr lang="ar-EG"/>
            <a:t>......................................</a:t>
          </a:r>
          <a:endParaRPr lang="ar-SA"/>
        </a:p>
      </dgm:t>
    </dgm:pt>
    <dgm:pt modelId="{01471761-16BD-479E-B23B-A5668641181C}" type="parTrans" cxnId="{75B3995E-9059-4D82-B672-87F22AD36110}">
      <dgm:prSet/>
      <dgm:spPr/>
      <dgm:t>
        <a:bodyPr/>
        <a:lstStyle/>
        <a:p>
          <a:pPr rtl="1"/>
          <a:endParaRPr lang="ar-SA"/>
        </a:p>
      </dgm:t>
    </dgm:pt>
    <dgm:pt modelId="{8195A23D-BF68-4D25-A4A9-F69160DBA844}" type="sibTrans" cxnId="{75B3995E-9059-4D82-B672-87F22AD36110}">
      <dgm:prSet/>
      <dgm:spPr/>
      <dgm:t>
        <a:bodyPr/>
        <a:lstStyle/>
        <a:p>
          <a:pPr rtl="1"/>
          <a:endParaRPr lang="ar-SA"/>
        </a:p>
      </dgm:t>
    </dgm:pt>
    <dgm:pt modelId="{B66EC1DE-A303-4706-96DF-27DAE66A862C}">
      <dgm:prSet phldrT="[Text]"/>
      <dgm:spPr/>
      <dgm:t>
        <a:bodyPr/>
        <a:lstStyle/>
        <a:p>
          <a:pPr rtl="1"/>
          <a:r>
            <a:rPr lang="ar-EG"/>
            <a:t>......................................</a:t>
          </a:r>
          <a:endParaRPr lang="ar-SA"/>
        </a:p>
      </dgm:t>
    </dgm:pt>
    <dgm:pt modelId="{E900FF72-8DD6-4079-8459-668EC7D9F072}" type="parTrans" cxnId="{DF6D4D40-5A06-431C-A28F-9EF8A15041AD}">
      <dgm:prSet/>
      <dgm:spPr/>
      <dgm:t>
        <a:bodyPr/>
        <a:lstStyle/>
        <a:p>
          <a:pPr rtl="1"/>
          <a:endParaRPr lang="ar-SA"/>
        </a:p>
      </dgm:t>
    </dgm:pt>
    <dgm:pt modelId="{05A2C0AB-B5E7-415B-93BC-8AACA498566C}" type="sibTrans" cxnId="{DF6D4D40-5A06-431C-A28F-9EF8A15041AD}">
      <dgm:prSet/>
      <dgm:spPr/>
      <dgm:t>
        <a:bodyPr/>
        <a:lstStyle/>
        <a:p>
          <a:pPr rtl="1"/>
          <a:endParaRPr lang="ar-SA"/>
        </a:p>
      </dgm:t>
    </dgm:pt>
    <dgm:pt modelId="{B32EEC4F-F320-448E-AED9-5C44F323376A}">
      <dgm:prSet phldrT="[Text]"/>
      <dgm:spPr/>
      <dgm:t>
        <a:bodyPr/>
        <a:lstStyle/>
        <a:p>
          <a:pPr rtl="1"/>
          <a:r>
            <a:rPr lang="ar-EG"/>
            <a:t>......................................</a:t>
          </a:r>
          <a:endParaRPr lang="ar-SA"/>
        </a:p>
      </dgm:t>
    </dgm:pt>
    <dgm:pt modelId="{C2CD1A9B-E47B-42DA-A57D-CE6AB6F0B815}" type="parTrans" cxnId="{3D5596D4-3FBA-47EB-9C19-51755B13A916}">
      <dgm:prSet/>
      <dgm:spPr/>
      <dgm:t>
        <a:bodyPr/>
        <a:lstStyle/>
        <a:p>
          <a:pPr rtl="1"/>
          <a:endParaRPr lang="ar-SA"/>
        </a:p>
      </dgm:t>
    </dgm:pt>
    <dgm:pt modelId="{B2EC2E3D-3926-4DE9-A56D-323D2778FBDF}" type="sibTrans" cxnId="{3D5596D4-3FBA-47EB-9C19-51755B13A916}">
      <dgm:prSet/>
      <dgm:spPr/>
      <dgm:t>
        <a:bodyPr/>
        <a:lstStyle/>
        <a:p>
          <a:pPr rtl="1"/>
          <a:endParaRPr lang="ar-SA"/>
        </a:p>
      </dgm:t>
    </dgm:pt>
    <dgm:pt modelId="{E410525F-3F89-48DF-AB13-B5996FC56812}">
      <dgm:prSet phldrT="[Text]"/>
      <dgm:spPr/>
      <dgm:t>
        <a:bodyPr/>
        <a:lstStyle/>
        <a:p>
          <a:pPr rtl="1"/>
          <a:r>
            <a:rPr lang="ar-EG"/>
            <a:t>......................................</a:t>
          </a:r>
          <a:endParaRPr lang="ar-SA"/>
        </a:p>
      </dgm:t>
    </dgm:pt>
    <dgm:pt modelId="{3E10425A-06FD-4457-A39C-C53B07EB00E5}" type="parTrans" cxnId="{B5F58559-DD9F-4E68-B758-7C5E9BAFACFE}">
      <dgm:prSet/>
      <dgm:spPr/>
      <dgm:t>
        <a:bodyPr/>
        <a:lstStyle/>
        <a:p>
          <a:pPr rtl="1"/>
          <a:endParaRPr lang="ar-SA"/>
        </a:p>
      </dgm:t>
    </dgm:pt>
    <dgm:pt modelId="{1561F22F-EB12-41A8-95C1-D73AAF20D329}" type="sibTrans" cxnId="{B5F58559-DD9F-4E68-B758-7C5E9BAFACFE}">
      <dgm:prSet/>
      <dgm:spPr/>
      <dgm:t>
        <a:bodyPr/>
        <a:lstStyle/>
        <a:p>
          <a:pPr rtl="1"/>
          <a:endParaRPr lang="ar-SA"/>
        </a:p>
      </dgm:t>
    </dgm:pt>
    <dgm:pt modelId="{DBD9657B-4786-46B1-ABB7-A3DD5A6D47A3}">
      <dgm:prSet phldrT="[Text]"/>
      <dgm:spPr/>
      <dgm:t>
        <a:bodyPr/>
        <a:lstStyle/>
        <a:p>
          <a:pPr rtl="1"/>
          <a:r>
            <a:rPr lang="ar-EG"/>
            <a:t>......................................</a:t>
          </a:r>
          <a:endParaRPr lang="ar-SA"/>
        </a:p>
      </dgm:t>
    </dgm:pt>
    <dgm:pt modelId="{7D19676F-EE3D-49C5-9AA1-E6EF2BD2AF89}" type="parTrans" cxnId="{BF428C67-F671-4838-B94C-67CB1E42B572}">
      <dgm:prSet/>
      <dgm:spPr/>
      <dgm:t>
        <a:bodyPr/>
        <a:lstStyle/>
        <a:p>
          <a:pPr rtl="1"/>
          <a:endParaRPr lang="ar-SA"/>
        </a:p>
      </dgm:t>
    </dgm:pt>
    <dgm:pt modelId="{2D947A70-6711-43AD-AA78-75A592EC46AC}" type="sibTrans" cxnId="{BF428C67-F671-4838-B94C-67CB1E42B572}">
      <dgm:prSet/>
      <dgm:spPr/>
      <dgm:t>
        <a:bodyPr/>
        <a:lstStyle/>
        <a:p>
          <a:pPr rtl="1"/>
          <a:endParaRPr lang="ar-SA"/>
        </a:p>
      </dgm:t>
    </dgm:pt>
    <dgm:pt modelId="{18FC94E3-1EE8-4D22-8EC3-882DB20A430C}" type="pres">
      <dgm:prSet presAssocID="{66413F1C-118E-4168-99A6-9A98E4818105}" presName="compositeShape" presStyleCnt="0">
        <dgm:presLayoutVars>
          <dgm:dir/>
          <dgm:resizeHandles/>
        </dgm:presLayoutVars>
      </dgm:prSet>
      <dgm:spPr/>
    </dgm:pt>
    <dgm:pt modelId="{A5692D49-9C5C-4513-95AB-D0A7A8981265}" type="pres">
      <dgm:prSet presAssocID="{66413F1C-118E-4168-99A6-9A98E4818105}" presName="pyramid" presStyleLbl="node1" presStyleIdx="0" presStyleCnt="1"/>
      <dgm:spPr/>
    </dgm:pt>
    <dgm:pt modelId="{B66A0D7E-DF6F-4CB3-8EDF-88AEDA6CAF06}" type="pres">
      <dgm:prSet presAssocID="{66413F1C-118E-4168-99A6-9A98E4818105}" presName="theList" presStyleCnt="0"/>
      <dgm:spPr/>
    </dgm:pt>
    <dgm:pt modelId="{74FD5651-2A6D-471E-B538-9B2373A19513}" type="pres">
      <dgm:prSet presAssocID="{69188C9D-5838-4585-B76A-61C3F651F124}" presName="aNode" presStyleLbl="fgAcc1" presStyleIdx="0" presStyleCnt="6">
        <dgm:presLayoutVars>
          <dgm:bulletEnabled val="1"/>
        </dgm:presLayoutVars>
      </dgm:prSet>
      <dgm:spPr/>
      <dgm:t>
        <a:bodyPr/>
        <a:lstStyle/>
        <a:p>
          <a:pPr rtl="1"/>
          <a:endParaRPr lang="ar-SA"/>
        </a:p>
      </dgm:t>
    </dgm:pt>
    <dgm:pt modelId="{057EF573-F741-4809-B9EB-058E3D3B95EB}" type="pres">
      <dgm:prSet presAssocID="{69188C9D-5838-4585-B76A-61C3F651F124}" presName="aSpace" presStyleCnt="0"/>
      <dgm:spPr/>
    </dgm:pt>
    <dgm:pt modelId="{230E0EAA-A914-402C-AD98-32D595A7B6E1}" type="pres">
      <dgm:prSet presAssocID="{9F444346-8A01-410A-BA04-B0E22E7ACB27}" presName="aNode" presStyleLbl="fgAcc1" presStyleIdx="1" presStyleCnt="6">
        <dgm:presLayoutVars>
          <dgm:bulletEnabled val="1"/>
        </dgm:presLayoutVars>
      </dgm:prSet>
      <dgm:spPr/>
      <dgm:t>
        <a:bodyPr/>
        <a:lstStyle/>
        <a:p>
          <a:pPr rtl="1"/>
          <a:endParaRPr lang="ar-SA"/>
        </a:p>
      </dgm:t>
    </dgm:pt>
    <dgm:pt modelId="{959C1833-F857-4CAA-B93D-BA62F36E94ED}" type="pres">
      <dgm:prSet presAssocID="{9F444346-8A01-410A-BA04-B0E22E7ACB27}" presName="aSpace" presStyleCnt="0"/>
      <dgm:spPr/>
    </dgm:pt>
    <dgm:pt modelId="{8824E514-C8B8-4825-92F4-37C06C8C2CCC}" type="pres">
      <dgm:prSet presAssocID="{DBD9657B-4786-46B1-ABB7-A3DD5A6D47A3}" presName="aNode" presStyleLbl="fgAcc1" presStyleIdx="2" presStyleCnt="6">
        <dgm:presLayoutVars>
          <dgm:bulletEnabled val="1"/>
        </dgm:presLayoutVars>
      </dgm:prSet>
      <dgm:spPr/>
      <dgm:t>
        <a:bodyPr/>
        <a:lstStyle/>
        <a:p>
          <a:pPr rtl="1"/>
          <a:endParaRPr lang="ar-SA"/>
        </a:p>
      </dgm:t>
    </dgm:pt>
    <dgm:pt modelId="{312750FF-16A5-481B-B59F-2E96DED546B5}" type="pres">
      <dgm:prSet presAssocID="{DBD9657B-4786-46B1-ABB7-A3DD5A6D47A3}" presName="aSpace" presStyleCnt="0"/>
      <dgm:spPr/>
    </dgm:pt>
    <dgm:pt modelId="{499C4BDC-2A21-4D12-B4B1-7AF9B341B22E}" type="pres">
      <dgm:prSet presAssocID="{B66EC1DE-A303-4706-96DF-27DAE66A862C}" presName="aNode" presStyleLbl="fgAcc1" presStyleIdx="3" presStyleCnt="6">
        <dgm:presLayoutVars>
          <dgm:bulletEnabled val="1"/>
        </dgm:presLayoutVars>
      </dgm:prSet>
      <dgm:spPr/>
      <dgm:t>
        <a:bodyPr/>
        <a:lstStyle/>
        <a:p>
          <a:pPr rtl="1"/>
          <a:endParaRPr lang="ar-SA"/>
        </a:p>
      </dgm:t>
    </dgm:pt>
    <dgm:pt modelId="{0737EB32-0133-40F6-BFE6-945EEC19F2DE}" type="pres">
      <dgm:prSet presAssocID="{B66EC1DE-A303-4706-96DF-27DAE66A862C}" presName="aSpace" presStyleCnt="0"/>
      <dgm:spPr/>
    </dgm:pt>
    <dgm:pt modelId="{62CD9136-D79D-4EAC-8F0C-BC66B0A9FBF7}" type="pres">
      <dgm:prSet presAssocID="{E410525F-3F89-48DF-AB13-B5996FC56812}" presName="aNode" presStyleLbl="fgAcc1" presStyleIdx="4" presStyleCnt="6">
        <dgm:presLayoutVars>
          <dgm:bulletEnabled val="1"/>
        </dgm:presLayoutVars>
      </dgm:prSet>
      <dgm:spPr/>
      <dgm:t>
        <a:bodyPr/>
        <a:lstStyle/>
        <a:p>
          <a:pPr rtl="1"/>
          <a:endParaRPr lang="ar-SA"/>
        </a:p>
      </dgm:t>
    </dgm:pt>
    <dgm:pt modelId="{CFA8620C-91D4-402E-961A-E8B801A4289F}" type="pres">
      <dgm:prSet presAssocID="{E410525F-3F89-48DF-AB13-B5996FC56812}" presName="aSpace" presStyleCnt="0"/>
      <dgm:spPr/>
    </dgm:pt>
    <dgm:pt modelId="{9343F57D-1F4D-436B-9F59-862CD5CD9E60}" type="pres">
      <dgm:prSet presAssocID="{B32EEC4F-F320-448E-AED9-5C44F323376A}" presName="aNode" presStyleLbl="fgAcc1" presStyleIdx="5" presStyleCnt="6">
        <dgm:presLayoutVars>
          <dgm:bulletEnabled val="1"/>
        </dgm:presLayoutVars>
      </dgm:prSet>
      <dgm:spPr/>
      <dgm:t>
        <a:bodyPr/>
        <a:lstStyle/>
        <a:p>
          <a:pPr rtl="1"/>
          <a:endParaRPr lang="ar-SA"/>
        </a:p>
      </dgm:t>
    </dgm:pt>
    <dgm:pt modelId="{D225F253-C9D7-4B36-9A32-5D7421D45CE5}" type="pres">
      <dgm:prSet presAssocID="{B32EEC4F-F320-448E-AED9-5C44F323376A}" presName="aSpace" presStyleCnt="0"/>
      <dgm:spPr/>
    </dgm:pt>
  </dgm:ptLst>
  <dgm:cxnLst>
    <dgm:cxn modelId="{B5F58559-DD9F-4E68-B758-7C5E9BAFACFE}" srcId="{66413F1C-118E-4168-99A6-9A98E4818105}" destId="{E410525F-3F89-48DF-AB13-B5996FC56812}" srcOrd="4" destOrd="0" parTransId="{3E10425A-06FD-4457-A39C-C53B07EB00E5}" sibTransId="{1561F22F-EB12-41A8-95C1-D73AAF20D329}"/>
    <dgm:cxn modelId="{2CA4FF7B-BEC3-4D23-ABA4-17661B0F0758}" type="presOf" srcId="{DBD9657B-4786-46B1-ABB7-A3DD5A6D47A3}" destId="{8824E514-C8B8-4825-92F4-37C06C8C2CCC}" srcOrd="0" destOrd="0" presId="urn:microsoft.com/office/officeart/2005/8/layout/pyramid2"/>
    <dgm:cxn modelId="{BF428C67-F671-4838-B94C-67CB1E42B572}" srcId="{66413F1C-118E-4168-99A6-9A98E4818105}" destId="{DBD9657B-4786-46B1-ABB7-A3DD5A6D47A3}" srcOrd="2" destOrd="0" parTransId="{7D19676F-EE3D-49C5-9AA1-E6EF2BD2AF89}" sibTransId="{2D947A70-6711-43AD-AA78-75A592EC46AC}"/>
    <dgm:cxn modelId="{3D5596D4-3FBA-47EB-9C19-51755B13A916}" srcId="{66413F1C-118E-4168-99A6-9A98E4818105}" destId="{B32EEC4F-F320-448E-AED9-5C44F323376A}" srcOrd="5" destOrd="0" parTransId="{C2CD1A9B-E47B-42DA-A57D-CE6AB6F0B815}" sibTransId="{B2EC2E3D-3926-4DE9-A56D-323D2778FBDF}"/>
    <dgm:cxn modelId="{DF6D4D40-5A06-431C-A28F-9EF8A15041AD}" srcId="{66413F1C-118E-4168-99A6-9A98E4818105}" destId="{B66EC1DE-A303-4706-96DF-27DAE66A862C}" srcOrd="3" destOrd="0" parTransId="{E900FF72-8DD6-4079-8459-668EC7D9F072}" sibTransId="{05A2C0AB-B5E7-415B-93BC-8AACA498566C}"/>
    <dgm:cxn modelId="{1F0C739B-BD6F-4857-A9D3-498E9CF0413D}" type="presOf" srcId="{9F444346-8A01-410A-BA04-B0E22E7ACB27}" destId="{230E0EAA-A914-402C-AD98-32D595A7B6E1}" srcOrd="0" destOrd="0" presId="urn:microsoft.com/office/officeart/2005/8/layout/pyramid2"/>
    <dgm:cxn modelId="{335BAB45-8F4E-4CEF-8C80-666439EE54C5}" type="presOf" srcId="{69188C9D-5838-4585-B76A-61C3F651F124}" destId="{74FD5651-2A6D-471E-B538-9B2373A19513}" srcOrd="0" destOrd="0" presId="urn:microsoft.com/office/officeart/2005/8/layout/pyramid2"/>
    <dgm:cxn modelId="{D8DF68D3-7B4D-40F6-9A71-7B17C4715F97}" type="presOf" srcId="{E410525F-3F89-48DF-AB13-B5996FC56812}" destId="{62CD9136-D79D-4EAC-8F0C-BC66B0A9FBF7}" srcOrd="0" destOrd="0" presId="urn:microsoft.com/office/officeart/2005/8/layout/pyramid2"/>
    <dgm:cxn modelId="{AB045254-7BDF-4AC5-88E3-158CB899434C}" type="presOf" srcId="{66413F1C-118E-4168-99A6-9A98E4818105}" destId="{18FC94E3-1EE8-4D22-8EC3-882DB20A430C}" srcOrd="0" destOrd="0" presId="urn:microsoft.com/office/officeart/2005/8/layout/pyramid2"/>
    <dgm:cxn modelId="{FB2593A5-C2A8-4E0A-AFAD-EBE216E72CDF}" type="presOf" srcId="{B66EC1DE-A303-4706-96DF-27DAE66A862C}" destId="{499C4BDC-2A21-4D12-B4B1-7AF9B341B22E}" srcOrd="0" destOrd="0" presId="urn:microsoft.com/office/officeart/2005/8/layout/pyramid2"/>
    <dgm:cxn modelId="{80E444F0-7C52-41B7-8A78-7A14B803AF9F}" srcId="{66413F1C-118E-4168-99A6-9A98E4818105}" destId="{69188C9D-5838-4585-B76A-61C3F651F124}" srcOrd="0" destOrd="0" parTransId="{A3939A23-35FA-47F3-B65A-4003FEE88D83}" sibTransId="{B535F7CC-0665-42D5-A3DB-C61F2E2BF604}"/>
    <dgm:cxn modelId="{FF817F8D-49A6-4DAA-9386-FC729DE18A30}" type="presOf" srcId="{B32EEC4F-F320-448E-AED9-5C44F323376A}" destId="{9343F57D-1F4D-436B-9F59-862CD5CD9E60}" srcOrd="0" destOrd="0" presId="urn:microsoft.com/office/officeart/2005/8/layout/pyramid2"/>
    <dgm:cxn modelId="{75B3995E-9059-4D82-B672-87F22AD36110}" srcId="{66413F1C-118E-4168-99A6-9A98E4818105}" destId="{9F444346-8A01-410A-BA04-B0E22E7ACB27}" srcOrd="1" destOrd="0" parTransId="{01471761-16BD-479E-B23B-A5668641181C}" sibTransId="{8195A23D-BF68-4D25-A4A9-F69160DBA844}"/>
    <dgm:cxn modelId="{9CDE74AB-E9D1-4FCE-85BE-5AE309FC8513}" type="presParOf" srcId="{18FC94E3-1EE8-4D22-8EC3-882DB20A430C}" destId="{A5692D49-9C5C-4513-95AB-D0A7A8981265}" srcOrd="0" destOrd="0" presId="urn:microsoft.com/office/officeart/2005/8/layout/pyramid2"/>
    <dgm:cxn modelId="{C5E8FC9B-3AD5-462A-BDE2-24F9ABA8FF5D}" type="presParOf" srcId="{18FC94E3-1EE8-4D22-8EC3-882DB20A430C}" destId="{B66A0D7E-DF6F-4CB3-8EDF-88AEDA6CAF06}" srcOrd="1" destOrd="0" presId="urn:microsoft.com/office/officeart/2005/8/layout/pyramid2"/>
    <dgm:cxn modelId="{9F2652FC-FA34-4E11-A5E2-FD52E0E8521A}" type="presParOf" srcId="{B66A0D7E-DF6F-4CB3-8EDF-88AEDA6CAF06}" destId="{74FD5651-2A6D-471E-B538-9B2373A19513}" srcOrd="0" destOrd="0" presId="urn:microsoft.com/office/officeart/2005/8/layout/pyramid2"/>
    <dgm:cxn modelId="{6CC1E72F-6F07-4243-821F-25FE536F3140}" type="presParOf" srcId="{B66A0D7E-DF6F-4CB3-8EDF-88AEDA6CAF06}" destId="{057EF573-F741-4809-B9EB-058E3D3B95EB}" srcOrd="1" destOrd="0" presId="urn:microsoft.com/office/officeart/2005/8/layout/pyramid2"/>
    <dgm:cxn modelId="{638148A4-B745-4ED2-9CD9-08CF8B6549A2}" type="presParOf" srcId="{B66A0D7E-DF6F-4CB3-8EDF-88AEDA6CAF06}" destId="{230E0EAA-A914-402C-AD98-32D595A7B6E1}" srcOrd="2" destOrd="0" presId="urn:microsoft.com/office/officeart/2005/8/layout/pyramid2"/>
    <dgm:cxn modelId="{8C467826-8CC2-4BA5-BF60-3F7804150153}" type="presParOf" srcId="{B66A0D7E-DF6F-4CB3-8EDF-88AEDA6CAF06}" destId="{959C1833-F857-4CAA-B93D-BA62F36E94ED}" srcOrd="3" destOrd="0" presId="urn:microsoft.com/office/officeart/2005/8/layout/pyramid2"/>
    <dgm:cxn modelId="{F3A2BB70-6EE4-4E58-80B7-93414EEFECCC}" type="presParOf" srcId="{B66A0D7E-DF6F-4CB3-8EDF-88AEDA6CAF06}" destId="{8824E514-C8B8-4825-92F4-37C06C8C2CCC}" srcOrd="4" destOrd="0" presId="urn:microsoft.com/office/officeart/2005/8/layout/pyramid2"/>
    <dgm:cxn modelId="{5BEE167C-C353-4C39-A42D-D1FDA6DCC374}" type="presParOf" srcId="{B66A0D7E-DF6F-4CB3-8EDF-88AEDA6CAF06}" destId="{312750FF-16A5-481B-B59F-2E96DED546B5}" srcOrd="5" destOrd="0" presId="urn:microsoft.com/office/officeart/2005/8/layout/pyramid2"/>
    <dgm:cxn modelId="{624F72DD-94DE-4493-BA1A-B8613AFDA8FA}" type="presParOf" srcId="{B66A0D7E-DF6F-4CB3-8EDF-88AEDA6CAF06}" destId="{499C4BDC-2A21-4D12-B4B1-7AF9B341B22E}" srcOrd="6" destOrd="0" presId="urn:microsoft.com/office/officeart/2005/8/layout/pyramid2"/>
    <dgm:cxn modelId="{1B667571-FAEE-49F6-AFEF-5B23EF24BD75}" type="presParOf" srcId="{B66A0D7E-DF6F-4CB3-8EDF-88AEDA6CAF06}" destId="{0737EB32-0133-40F6-BFE6-945EEC19F2DE}" srcOrd="7" destOrd="0" presId="urn:microsoft.com/office/officeart/2005/8/layout/pyramid2"/>
    <dgm:cxn modelId="{6FDB29AA-E2DE-4AE7-B327-950F02EB62D0}" type="presParOf" srcId="{B66A0D7E-DF6F-4CB3-8EDF-88AEDA6CAF06}" destId="{62CD9136-D79D-4EAC-8F0C-BC66B0A9FBF7}" srcOrd="8" destOrd="0" presId="urn:microsoft.com/office/officeart/2005/8/layout/pyramid2"/>
    <dgm:cxn modelId="{6B5F78CC-7325-41EB-AEDF-3134F90B7310}" type="presParOf" srcId="{B66A0D7E-DF6F-4CB3-8EDF-88AEDA6CAF06}" destId="{CFA8620C-91D4-402E-961A-E8B801A4289F}" srcOrd="9" destOrd="0" presId="urn:microsoft.com/office/officeart/2005/8/layout/pyramid2"/>
    <dgm:cxn modelId="{CCADC988-244E-469D-AF0F-582B764459EA}" type="presParOf" srcId="{B66A0D7E-DF6F-4CB3-8EDF-88AEDA6CAF06}" destId="{9343F57D-1F4D-436B-9F59-862CD5CD9E60}" srcOrd="10" destOrd="0" presId="urn:microsoft.com/office/officeart/2005/8/layout/pyramid2"/>
    <dgm:cxn modelId="{64503462-8AF1-4E1B-98EB-00A5250012FB}" type="presParOf" srcId="{B66A0D7E-DF6F-4CB3-8EDF-88AEDA6CAF06}" destId="{D225F253-C9D7-4B36-9A32-5D7421D45CE5}" srcOrd="11" destOrd="0" presId="urn:microsoft.com/office/officeart/2005/8/layout/pyramid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2DB0DA63-3A63-4AC7-BAB2-B1F0B3158741}" type="doc">
      <dgm:prSet loTypeId="urn:microsoft.com/office/officeart/2005/8/layout/hList1" loCatId="list" qsTypeId="urn:microsoft.com/office/officeart/2005/8/quickstyle/simple1" qsCatId="simple" csTypeId="urn:microsoft.com/office/officeart/2005/8/colors/accent1_2" csCatId="accent1" phldr="1"/>
      <dgm:spPr/>
      <dgm:t>
        <a:bodyPr/>
        <a:lstStyle/>
        <a:p>
          <a:pPr rtl="1"/>
          <a:endParaRPr lang="ar-SA"/>
        </a:p>
      </dgm:t>
    </dgm:pt>
    <dgm:pt modelId="{25707DAD-FCB0-4347-820B-CED12392F437}">
      <dgm:prSet phldrT="[Text]"/>
      <dgm:spPr>
        <a:xfrm>
          <a:off x="1657" y="281317"/>
          <a:ext cx="1616496" cy="460800"/>
        </a:xfrm>
        <a:solidFill>
          <a:srgbClr val="4F81BD">
            <a:hueOff val="0"/>
            <a:satOff val="0"/>
            <a:lumOff val="0"/>
            <a:alphaOff val="0"/>
          </a:srgbClr>
        </a:solidFill>
        <a:ln w="25400" cap="flat" cmpd="sng" algn="ctr">
          <a:solidFill>
            <a:srgbClr val="4F81BD">
              <a:hueOff val="0"/>
              <a:satOff val="0"/>
              <a:lumOff val="0"/>
              <a:alphaOff val="0"/>
            </a:srgbClr>
          </a:solidFill>
          <a:prstDash val="solid"/>
        </a:ln>
        <a:effectLst/>
      </dgm:spPr>
      <dgm:t>
        <a:bodyPr/>
        <a:lstStyle/>
        <a:p>
          <a:pPr rtl="1"/>
          <a:r>
            <a:rPr lang="ar-EG">
              <a:solidFill>
                <a:sysClr val="window" lastClr="FFFFFF"/>
              </a:solidFill>
              <a:latin typeface="Calibri"/>
              <a:ea typeface="+mn-ea"/>
              <a:cs typeface="Arial"/>
            </a:rPr>
            <a:t>اقترح أهداف أخرى لمشروعات التخرج</a:t>
          </a:r>
          <a:endParaRPr lang="ar-SA">
            <a:solidFill>
              <a:sysClr val="window" lastClr="FFFFFF"/>
            </a:solidFill>
            <a:latin typeface="Calibri"/>
            <a:ea typeface="+mn-ea"/>
            <a:cs typeface="Arial"/>
          </a:endParaRPr>
        </a:p>
      </dgm:t>
    </dgm:pt>
    <dgm:pt modelId="{9FA6EFA8-E713-44C5-8AF5-1AB07E498039}" type="parTrans" cxnId="{91C899E9-4CB5-4D1A-99C9-D7D90A016761}">
      <dgm:prSet/>
      <dgm:spPr/>
      <dgm:t>
        <a:bodyPr/>
        <a:lstStyle/>
        <a:p>
          <a:pPr rtl="1"/>
          <a:endParaRPr lang="ar-SA"/>
        </a:p>
      </dgm:t>
    </dgm:pt>
    <dgm:pt modelId="{126BF63D-A32F-40B0-B87D-BA72033FA7E9}" type="sibTrans" cxnId="{91C899E9-4CB5-4D1A-99C9-D7D90A016761}">
      <dgm:prSet/>
      <dgm:spPr/>
      <dgm:t>
        <a:bodyPr/>
        <a:lstStyle/>
        <a:p>
          <a:pPr rtl="1"/>
          <a:endParaRPr lang="ar-SA"/>
        </a:p>
      </dgm:t>
    </dgm:pt>
    <dgm:pt modelId="{D131C275-8BED-490E-B978-FA3DF8846CB2}">
      <dgm:prSet phldrT="[Text]"/>
      <dgm:spPr>
        <a:xfrm>
          <a:off x="1657" y="742117"/>
          <a:ext cx="1616496" cy="1405440"/>
        </a:xfrm>
        <a:solidFill>
          <a:srgbClr val="4F81BD">
            <a:alpha val="90000"/>
            <a:tint val="40000"/>
            <a:hueOff val="0"/>
            <a:satOff val="0"/>
            <a:lumOff val="0"/>
            <a:alphaOff val="0"/>
          </a:srgbClr>
        </a:solidFill>
        <a:ln w="25400" cap="flat" cmpd="sng" algn="ctr">
          <a:solidFill>
            <a:srgbClr val="4F81BD">
              <a:alpha val="90000"/>
              <a:tint val="40000"/>
              <a:hueOff val="0"/>
              <a:satOff val="0"/>
              <a:lumOff val="0"/>
              <a:alphaOff val="0"/>
            </a:srgb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8D3E875C-5690-4C16-90B3-C28DAD3576BC}" type="parTrans" cxnId="{7A98B144-2B0A-4729-B5AD-14EF45B6E462}">
      <dgm:prSet/>
      <dgm:spPr/>
      <dgm:t>
        <a:bodyPr/>
        <a:lstStyle/>
        <a:p>
          <a:pPr rtl="1"/>
          <a:endParaRPr lang="ar-SA"/>
        </a:p>
      </dgm:t>
    </dgm:pt>
    <dgm:pt modelId="{FC6EE9D8-CC80-4BE2-8664-F5C0AFF8A501}" type="sibTrans" cxnId="{7A98B144-2B0A-4729-B5AD-14EF45B6E462}">
      <dgm:prSet/>
      <dgm:spPr/>
      <dgm:t>
        <a:bodyPr/>
        <a:lstStyle/>
        <a:p>
          <a:pPr rtl="1"/>
          <a:endParaRPr lang="ar-SA"/>
        </a:p>
      </dgm:t>
    </dgm:pt>
    <dgm:pt modelId="{C98DD453-9C83-4A71-A6E8-B4583F87982F}">
      <dgm:prSet phldrT="[Text]"/>
      <dgm:spPr>
        <a:xfrm>
          <a:off x="1657" y="742117"/>
          <a:ext cx="1616496" cy="1405440"/>
        </a:xfrm>
        <a:solidFill>
          <a:srgbClr val="4F81BD">
            <a:alpha val="90000"/>
            <a:tint val="40000"/>
            <a:hueOff val="0"/>
            <a:satOff val="0"/>
            <a:lumOff val="0"/>
            <a:alphaOff val="0"/>
          </a:srgbClr>
        </a:solidFill>
        <a:ln w="25400" cap="flat" cmpd="sng" algn="ctr">
          <a:solidFill>
            <a:srgbClr val="4F81BD">
              <a:alpha val="90000"/>
              <a:tint val="40000"/>
              <a:hueOff val="0"/>
              <a:satOff val="0"/>
              <a:lumOff val="0"/>
              <a:alphaOff val="0"/>
            </a:srgb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632B7718-4BBB-40E6-8299-3AAAAAB1A7B9}" type="parTrans" cxnId="{1EBF3BDE-4BDF-468C-838C-9BF35B3C8117}">
      <dgm:prSet/>
      <dgm:spPr/>
      <dgm:t>
        <a:bodyPr/>
        <a:lstStyle/>
        <a:p>
          <a:pPr rtl="1"/>
          <a:endParaRPr lang="ar-SA"/>
        </a:p>
      </dgm:t>
    </dgm:pt>
    <dgm:pt modelId="{F9D02402-1313-412F-A720-C7CEF0D7229A}" type="sibTrans" cxnId="{1EBF3BDE-4BDF-468C-838C-9BF35B3C8117}">
      <dgm:prSet/>
      <dgm:spPr/>
      <dgm:t>
        <a:bodyPr/>
        <a:lstStyle/>
        <a:p>
          <a:pPr rtl="1"/>
          <a:endParaRPr lang="ar-SA"/>
        </a:p>
      </dgm:t>
    </dgm:pt>
    <dgm:pt modelId="{32A4D01B-A176-4051-9086-FBF5881F975F}">
      <dgm:prSet phldrT="[Text]"/>
      <dgm:spPr>
        <a:xfrm>
          <a:off x="1844464" y="281317"/>
          <a:ext cx="1616496" cy="460800"/>
        </a:xfrm>
        <a:solidFill>
          <a:srgbClr val="4F81BD">
            <a:hueOff val="0"/>
            <a:satOff val="0"/>
            <a:lumOff val="0"/>
            <a:alphaOff val="0"/>
          </a:srgbClr>
        </a:solidFill>
        <a:ln w="25400" cap="flat" cmpd="sng" algn="ctr">
          <a:solidFill>
            <a:srgbClr val="4F81BD">
              <a:hueOff val="0"/>
              <a:satOff val="0"/>
              <a:lumOff val="0"/>
              <a:alphaOff val="0"/>
            </a:srgbClr>
          </a:solidFill>
          <a:prstDash val="solid"/>
        </a:ln>
        <a:effectLst/>
      </dgm:spPr>
      <dgm:t>
        <a:bodyPr/>
        <a:lstStyle/>
        <a:p>
          <a:pPr rtl="1"/>
          <a:r>
            <a:rPr lang="ar-EG">
              <a:solidFill>
                <a:sysClr val="window" lastClr="FFFFFF"/>
              </a:solidFill>
              <a:latin typeface="Calibri"/>
              <a:ea typeface="+mn-ea"/>
              <a:cs typeface="Arial"/>
            </a:rPr>
            <a:t>شاهد فيديو لمشروعات التخرج  ثم استنتج أهدافها</a:t>
          </a:r>
          <a:endParaRPr lang="ar-SA">
            <a:solidFill>
              <a:sysClr val="window" lastClr="FFFFFF"/>
            </a:solidFill>
            <a:latin typeface="Calibri"/>
            <a:ea typeface="+mn-ea"/>
            <a:cs typeface="Arial"/>
          </a:endParaRPr>
        </a:p>
      </dgm:t>
    </dgm:pt>
    <dgm:pt modelId="{44CBF662-0174-42F7-B6A6-07251A8757E8}" type="parTrans" cxnId="{C3B20D3F-9C7A-4A30-86F8-D58F6433B732}">
      <dgm:prSet/>
      <dgm:spPr/>
      <dgm:t>
        <a:bodyPr/>
        <a:lstStyle/>
        <a:p>
          <a:pPr rtl="1"/>
          <a:endParaRPr lang="ar-SA"/>
        </a:p>
      </dgm:t>
    </dgm:pt>
    <dgm:pt modelId="{02E558D9-530E-4F34-BBFF-94BAA06ABF43}" type="sibTrans" cxnId="{C3B20D3F-9C7A-4A30-86F8-D58F6433B732}">
      <dgm:prSet/>
      <dgm:spPr/>
      <dgm:t>
        <a:bodyPr/>
        <a:lstStyle/>
        <a:p>
          <a:pPr rtl="1"/>
          <a:endParaRPr lang="ar-SA"/>
        </a:p>
      </dgm:t>
    </dgm:pt>
    <dgm:pt modelId="{A758679A-41C4-4F79-A031-FFA3C0A114D5}">
      <dgm:prSet phldrT="[Text]"/>
      <dgm:spPr>
        <a:xfrm>
          <a:off x="1844464" y="742117"/>
          <a:ext cx="1616496" cy="1405440"/>
        </a:xfrm>
        <a:solidFill>
          <a:srgbClr val="4F81BD">
            <a:alpha val="90000"/>
            <a:tint val="40000"/>
            <a:hueOff val="0"/>
            <a:satOff val="0"/>
            <a:lumOff val="0"/>
            <a:alphaOff val="0"/>
          </a:srgbClr>
        </a:solidFill>
        <a:ln w="25400" cap="flat" cmpd="sng" algn="ctr">
          <a:solidFill>
            <a:srgbClr val="4F81BD">
              <a:alpha val="90000"/>
              <a:tint val="40000"/>
              <a:hueOff val="0"/>
              <a:satOff val="0"/>
              <a:lumOff val="0"/>
              <a:alphaOff val="0"/>
            </a:srgb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4F6A4B36-2BEF-4BBB-8D1D-2295059B9DD8}" type="parTrans" cxnId="{C933B0E3-046B-4FF4-AE43-1EEED6AB3622}">
      <dgm:prSet/>
      <dgm:spPr/>
      <dgm:t>
        <a:bodyPr/>
        <a:lstStyle/>
        <a:p>
          <a:pPr rtl="1"/>
          <a:endParaRPr lang="ar-SA"/>
        </a:p>
      </dgm:t>
    </dgm:pt>
    <dgm:pt modelId="{9AE0B001-CB3F-41B4-8E3F-B7E794F6D013}" type="sibTrans" cxnId="{C933B0E3-046B-4FF4-AE43-1EEED6AB3622}">
      <dgm:prSet/>
      <dgm:spPr/>
      <dgm:t>
        <a:bodyPr/>
        <a:lstStyle/>
        <a:p>
          <a:pPr rtl="1"/>
          <a:endParaRPr lang="ar-SA"/>
        </a:p>
      </dgm:t>
    </dgm:pt>
    <dgm:pt modelId="{89C0F459-C0F5-4B1E-B07C-DFBC1E487E4B}">
      <dgm:prSet phldrT="[Text]"/>
      <dgm:spPr>
        <a:xfrm>
          <a:off x="1844464" y="742117"/>
          <a:ext cx="1616496" cy="1405440"/>
        </a:xfrm>
        <a:solidFill>
          <a:srgbClr val="4F81BD">
            <a:alpha val="90000"/>
            <a:tint val="40000"/>
            <a:hueOff val="0"/>
            <a:satOff val="0"/>
            <a:lumOff val="0"/>
            <a:alphaOff val="0"/>
          </a:srgbClr>
        </a:solidFill>
        <a:ln w="25400" cap="flat" cmpd="sng" algn="ctr">
          <a:solidFill>
            <a:srgbClr val="4F81BD">
              <a:alpha val="90000"/>
              <a:tint val="40000"/>
              <a:hueOff val="0"/>
              <a:satOff val="0"/>
              <a:lumOff val="0"/>
              <a:alphaOff val="0"/>
            </a:srgb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AE20F30A-1900-4533-9808-E86CDE66C3D6}" type="parTrans" cxnId="{7CF54293-F48D-4EA3-AB40-9AD2A80D83AC}">
      <dgm:prSet/>
      <dgm:spPr/>
      <dgm:t>
        <a:bodyPr/>
        <a:lstStyle/>
        <a:p>
          <a:pPr rtl="1"/>
          <a:endParaRPr lang="ar-SA"/>
        </a:p>
      </dgm:t>
    </dgm:pt>
    <dgm:pt modelId="{F696A46D-6E5D-4020-9A5B-77A1599F1A77}" type="sibTrans" cxnId="{7CF54293-F48D-4EA3-AB40-9AD2A80D83AC}">
      <dgm:prSet/>
      <dgm:spPr/>
      <dgm:t>
        <a:bodyPr/>
        <a:lstStyle/>
        <a:p>
          <a:pPr rtl="1"/>
          <a:endParaRPr lang="ar-SA"/>
        </a:p>
      </dgm:t>
    </dgm:pt>
    <dgm:pt modelId="{86919224-727D-4714-A99D-FE389317E38D}">
      <dgm:prSet phldrT="[Text]"/>
      <dgm:spPr>
        <a:xfrm>
          <a:off x="3687270" y="281317"/>
          <a:ext cx="1616496" cy="460800"/>
        </a:xfrm>
        <a:solidFill>
          <a:srgbClr val="4F81BD">
            <a:hueOff val="0"/>
            <a:satOff val="0"/>
            <a:lumOff val="0"/>
            <a:alphaOff val="0"/>
          </a:srgbClr>
        </a:solidFill>
        <a:ln w="25400" cap="flat" cmpd="sng" algn="ctr">
          <a:solidFill>
            <a:srgbClr val="4F81BD">
              <a:hueOff val="0"/>
              <a:satOff val="0"/>
              <a:lumOff val="0"/>
              <a:alphaOff val="0"/>
            </a:srgbClr>
          </a:solidFill>
          <a:prstDash val="solid"/>
        </a:ln>
        <a:effectLst/>
      </dgm:spPr>
      <dgm:t>
        <a:bodyPr/>
        <a:lstStyle/>
        <a:p>
          <a:pPr rtl="1"/>
          <a:r>
            <a:rPr lang="ar-EG">
              <a:solidFill>
                <a:sysClr val="window" lastClr="FFFFFF"/>
              </a:solidFill>
              <a:latin typeface="Calibri"/>
              <a:ea typeface="+mn-ea"/>
              <a:cs typeface="Arial"/>
            </a:rPr>
            <a:t>(فكر - زاوج - شارك)</a:t>
          </a:r>
        </a:p>
        <a:p>
          <a:pPr rtl="1"/>
          <a:r>
            <a:rPr lang="ar-EG">
              <a:solidFill>
                <a:sysClr val="window" lastClr="FFFFFF"/>
              </a:solidFill>
              <a:latin typeface="Calibri"/>
              <a:ea typeface="+mn-ea"/>
              <a:cs typeface="Arial"/>
            </a:rPr>
            <a:t>أهداف مشروع التخرج</a:t>
          </a:r>
          <a:endParaRPr lang="ar-SA">
            <a:solidFill>
              <a:sysClr val="window" lastClr="FFFFFF"/>
            </a:solidFill>
            <a:latin typeface="Calibri"/>
            <a:ea typeface="+mn-ea"/>
            <a:cs typeface="Arial"/>
          </a:endParaRPr>
        </a:p>
      </dgm:t>
    </dgm:pt>
    <dgm:pt modelId="{0AFB4183-6701-49FF-A370-BC4FE4B62D6B}" type="parTrans" cxnId="{549A7EAA-1FC3-4C68-9FB6-2563970154BD}">
      <dgm:prSet/>
      <dgm:spPr/>
      <dgm:t>
        <a:bodyPr/>
        <a:lstStyle/>
        <a:p>
          <a:pPr rtl="1"/>
          <a:endParaRPr lang="ar-SA"/>
        </a:p>
      </dgm:t>
    </dgm:pt>
    <dgm:pt modelId="{8B8EDE24-9D30-4DFE-A710-66432E872114}" type="sibTrans" cxnId="{549A7EAA-1FC3-4C68-9FB6-2563970154BD}">
      <dgm:prSet/>
      <dgm:spPr/>
      <dgm:t>
        <a:bodyPr/>
        <a:lstStyle/>
        <a:p>
          <a:pPr rtl="1"/>
          <a:endParaRPr lang="ar-SA"/>
        </a:p>
      </dgm:t>
    </dgm:pt>
    <dgm:pt modelId="{E7D52EBA-D973-4169-BDAD-4AAE66EB3BF7}">
      <dgm:prSet phldrT="[Text]"/>
      <dgm:spPr>
        <a:xfrm>
          <a:off x="3687270" y="742117"/>
          <a:ext cx="1616496" cy="1405440"/>
        </a:xfrm>
        <a:solidFill>
          <a:srgbClr val="4F81BD">
            <a:alpha val="90000"/>
            <a:tint val="40000"/>
            <a:hueOff val="0"/>
            <a:satOff val="0"/>
            <a:lumOff val="0"/>
            <a:alphaOff val="0"/>
          </a:srgbClr>
        </a:solidFill>
        <a:ln w="25400" cap="flat" cmpd="sng" algn="ctr">
          <a:solidFill>
            <a:srgbClr val="4F81BD">
              <a:alpha val="90000"/>
              <a:tint val="40000"/>
              <a:hueOff val="0"/>
              <a:satOff val="0"/>
              <a:lumOff val="0"/>
              <a:alphaOff val="0"/>
            </a:srgb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AEEE2060-08AA-44E4-AADB-1555A93C93C3}" type="parTrans" cxnId="{C36D8EE1-3F14-417E-8278-774BCADA7727}">
      <dgm:prSet/>
      <dgm:spPr/>
      <dgm:t>
        <a:bodyPr/>
        <a:lstStyle/>
        <a:p>
          <a:pPr rtl="1"/>
          <a:endParaRPr lang="ar-SA"/>
        </a:p>
      </dgm:t>
    </dgm:pt>
    <dgm:pt modelId="{7AF034CE-036F-4D7D-A644-2BBCF778DDA7}" type="sibTrans" cxnId="{C36D8EE1-3F14-417E-8278-774BCADA7727}">
      <dgm:prSet/>
      <dgm:spPr/>
      <dgm:t>
        <a:bodyPr/>
        <a:lstStyle/>
        <a:p>
          <a:pPr rtl="1"/>
          <a:endParaRPr lang="ar-SA"/>
        </a:p>
      </dgm:t>
    </dgm:pt>
    <dgm:pt modelId="{C03D0AB9-B12D-47CD-B527-4C50E108D136}">
      <dgm:prSet phldrT="[Text]"/>
      <dgm:spPr>
        <a:xfrm>
          <a:off x="3687270" y="742117"/>
          <a:ext cx="1616496" cy="1405440"/>
        </a:xfrm>
        <a:solidFill>
          <a:srgbClr val="4F81BD">
            <a:alpha val="90000"/>
            <a:tint val="40000"/>
            <a:hueOff val="0"/>
            <a:satOff val="0"/>
            <a:lumOff val="0"/>
            <a:alphaOff val="0"/>
          </a:srgbClr>
        </a:solidFill>
        <a:ln w="25400" cap="flat" cmpd="sng" algn="ctr">
          <a:solidFill>
            <a:srgbClr val="4F81BD">
              <a:alpha val="90000"/>
              <a:tint val="40000"/>
              <a:hueOff val="0"/>
              <a:satOff val="0"/>
              <a:lumOff val="0"/>
              <a:alphaOff val="0"/>
            </a:srgb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13994B3D-6E65-442B-AB3A-4A4F1AC5B24E}" type="parTrans" cxnId="{D232808B-C324-418E-9F26-5131E28AA9F3}">
      <dgm:prSet/>
      <dgm:spPr/>
      <dgm:t>
        <a:bodyPr/>
        <a:lstStyle/>
        <a:p>
          <a:pPr rtl="1"/>
          <a:endParaRPr lang="ar-SA"/>
        </a:p>
      </dgm:t>
    </dgm:pt>
    <dgm:pt modelId="{59E4E492-97F7-49D4-B8A3-67AADD55AAFE}" type="sibTrans" cxnId="{D232808B-C324-418E-9F26-5131E28AA9F3}">
      <dgm:prSet/>
      <dgm:spPr/>
      <dgm:t>
        <a:bodyPr/>
        <a:lstStyle/>
        <a:p>
          <a:pPr rtl="1"/>
          <a:endParaRPr lang="ar-SA"/>
        </a:p>
      </dgm:t>
    </dgm:pt>
    <dgm:pt modelId="{18C41DE2-7A86-4153-B1A2-A246CC32AFAE}">
      <dgm:prSet phldrT="[Text]"/>
      <dgm:spPr>
        <a:xfrm>
          <a:off x="1657" y="742117"/>
          <a:ext cx="1616496" cy="1405440"/>
        </a:xfrm>
        <a:solidFill>
          <a:srgbClr val="4F81BD">
            <a:alpha val="90000"/>
            <a:tint val="40000"/>
            <a:hueOff val="0"/>
            <a:satOff val="0"/>
            <a:lumOff val="0"/>
            <a:alphaOff val="0"/>
          </a:srgbClr>
        </a:solidFill>
        <a:ln w="25400" cap="flat" cmpd="sng" algn="ctr">
          <a:solidFill>
            <a:srgbClr val="4F81BD">
              <a:alpha val="90000"/>
              <a:tint val="40000"/>
              <a:hueOff val="0"/>
              <a:satOff val="0"/>
              <a:lumOff val="0"/>
              <a:alphaOff val="0"/>
            </a:srgb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4274D1FF-889E-4F9A-A3B8-AA04619DFC25}" type="parTrans" cxnId="{32FB7B14-9BA2-4EFB-A4C6-FFC5A13A60D6}">
      <dgm:prSet/>
      <dgm:spPr/>
      <dgm:t>
        <a:bodyPr/>
        <a:lstStyle/>
        <a:p>
          <a:pPr rtl="1"/>
          <a:endParaRPr lang="ar-SA"/>
        </a:p>
      </dgm:t>
    </dgm:pt>
    <dgm:pt modelId="{6068D323-EAF2-4B86-93BB-7CB864EEB051}" type="sibTrans" cxnId="{32FB7B14-9BA2-4EFB-A4C6-FFC5A13A60D6}">
      <dgm:prSet/>
      <dgm:spPr/>
      <dgm:t>
        <a:bodyPr/>
        <a:lstStyle/>
        <a:p>
          <a:pPr rtl="1"/>
          <a:endParaRPr lang="ar-SA"/>
        </a:p>
      </dgm:t>
    </dgm:pt>
    <dgm:pt modelId="{807BFE72-CC0E-4B0C-98C4-F25C4D6C9AD3}">
      <dgm:prSet phldrT="[Text]"/>
      <dgm:spPr>
        <a:xfrm>
          <a:off x="1657" y="742117"/>
          <a:ext cx="1616496" cy="1405440"/>
        </a:xfrm>
        <a:solidFill>
          <a:srgbClr val="4F81BD">
            <a:alpha val="90000"/>
            <a:tint val="40000"/>
            <a:hueOff val="0"/>
            <a:satOff val="0"/>
            <a:lumOff val="0"/>
            <a:alphaOff val="0"/>
          </a:srgbClr>
        </a:solidFill>
        <a:ln w="25400" cap="flat" cmpd="sng" algn="ctr">
          <a:solidFill>
            <a:srgbClr val="4F81BD">
              <a:alpha val="90000"/>
              <a:tint val="40000"/>
              <a:hueOff val="0"/>
              <a:satOff val="0"/>
              <a:lumOff val="0"/>
              <a:alphaOff val="0"/>
            </a:srgb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CD77CFBF-F838-47E8-B927-C543A5C50F15}" type="parTrans" cxnId="{87A3D273-DD96-459E-B0F2-AAB1069A474D}">
      <dgm:prSet/>
      <dgm:spPr/>
      <dgm:t>
        <a:bodyPr/>
        <a:lstStyle/>
        <a:p>
          <a:pPr rtl="1"/>
          <a:endParaRPr lang="ar-SA"/>
        </a:p>
      </dgm:t>
    </dgm:pt>
    <dgm:pt modelId="{C9C1F83A-556E-4E69-A891-4BE9DA437C87}" type="sibTrans" cxnId="{87A3D273-DD96-459E-B0F2-AAB1069A474D}">
      <dgm:prSet/>
      <dgm:spPr/>
      <dgm:t>
        <a:bodyPr/>
        <a:lstStyle/>
        <a:p>
          <a:pPr rtl="1"/>
          <a:endParaRPr lang="ar-SA"/>
        </a:p>
      </dgm:t>
    </dgm:pt>
    <dgm:pt modelId="{553E51AF-62F5-4ADF-8D22-63FAF2168D18}">
      <dgm:prSet phldrT="[Text]"/>
      <dgm:spPr>
        <a:xfrm>
          <a:off x="1657" y="742117"/>
          <a:ext cx="1616496" cy="1405440"/>
        </a:xfrm>
        <a:solidFill>
          <a:srgbClr val="4F81BD">
            <a:alpha val="90000"/>
            <a:tint val="40000"/>
            <a:hueOff val="0"/>
            <a:satOff val="0"/>
            <a:lumOff val="0"/>
            <a:alphaOff val="0"/>
          </a:srgbClr>
        </a:solidFill>
        <a:ln w="25400" cap="flat" cmpd="sng" algn="ctr">
          <a:solidFill>
            <a:srgbClr val="4F81BD">
              <a:alpha val="90000"/>
              <a:tint val="40000"/>
              <a:hueOff val="0"/>
              <a:satOff val="0"/>
              <a:lumOff val="0"/>
              <a:alphaOff val="0"/>
            </a:srgb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71BEE193-8BA8-416E-BB49-92A3919C8E57}" type="parTrans" cxnId="{175528EB-3A0A-439A-B7E3-084F3A380A66}">
      <dgm:prSet/>
      <dgm:spPr/>
      <dgm:t>
        <a:bodyPr/>
        <a:lstStyle/>
        <a:p>
          <a:pPr rtl="1"/>
          <a:endParaRPr lang="ar-SA"/>
        </a:p>
      </dgm:t>
    </dgm:pt>
    <dgm:pt modelId="{E413B2C7-D919-4541-93B8-52097BBF0BBF}" type="sibTrans" cxnId="{175528EB-3A0A-439A-B7E3-084F3A380A66}">
      <dgm:prSet/>
      <dgm:spPr/>
      <dgm:t>
        <a:bodyPr/>
        <a:lstStyle/>
        <a:p>
          <a:pPr rtl="1"/>
          <a:endParaRPr lang="ar-SA"/>
        </a:p>
      </dgm:t>
    </dgm:pt>
    <dgm:pt modelId="{30F19D51-846C-46E9-A5BC-1EB6CD448A8A}">
      <dgm:prSet phldrT="[Text]"/>
      <dgm:spPr>
        <a:xfrm>
          <a:off x="1844464" y="742117"/>
          <a:ext cx="1616496" cy="1405440"/>
        </a:xfrm>
        <a:solidFill>
          <a:srgbClr val="4F81BD">
            <a:alpha val="90000"/>
            <a:tint val="40000"/>
            <a:hueOff val="0"/>
            <a:satOff val="0"/>
            <a:lumOff val="0"/>
            <a:alphaOff val="0"/>
          </a:srgbClr>
        </a:solidFill>
        <a:ln w="25400" cap="flat" cmpd="sng" algn="ctr">
          <a:solidFill>
            <a:srgbClr val="4F81BD">
              <a:alpha val="90000"/>
              <a:tint val="40000"/>
              <a:hueOff val="0"/>
              <a:satOff val="0"/>
              <a:lumOff val="0"/>
              <a:alphaOff val="0"/>
            </a:srgb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2D0C7573-B155-4998-9FA1-7286110D5017}" type="parTrans" cxnId="{38AA0413-9CBF-41B7-84B1-87C84C03F1E3}">
      <dgm:prSet/>
      <dgm:spPr/>
      <dgm:t>
        <a:bodyPr/>
        <a:lstStyle/>
        <a:p>
          <a:pPr rtl="1"/>
          <a:endParaRPr lang="ar-SA"/>
        </a:p>
      </dgm:t>
    </dgm:pt>
    <dgm:pt modelId="{4E3D970E-6E00-41D7-ADD8-8BD25FAEECF4}" type="sibTrans" cxnId="{38AA0413-9CBF-41B7-84B1-87C84C03F1E3}">
      <dgm:prSet/>
      <dgm:spPr/>
      <dgm:t>
        <a:bodyPr/>
        <a:lstStyle/>
        <a:p>
          <a:pPr rtl="1"/>
          <a:endParaRPr lang="ar-SA"/>
        </a:p>
      </dgm:t>
    </dgm:pt>
    <dgm:pt modelId="{D2637D1C-2800-4E3F-9669-73E7BEF40AFD}">
      <dgm:prSet phldrT="[Text]"/>
      <dgm:spPr>
        <a:xfrm>
          <a:off x="1844464" y="742117"/>
          <a:ext cx="1616496" cy="1405440"/>
        </a:xfrm>
        <a:solidFill>
          <a:srgbClr val="4F81BD">
            <a:alpha val="90000"/>
            <a:tint val="40000"/>
            <a:hueOff val="0"/>
            <a:satOff val="0"/>
            <a:lumOff val="0"/>
            <a:alphaOff val="0"/>
          </a:srgbClr>
        </a:solidFill>
        <a:ln w="25400" cap="flat" cmpd="sng" algn="ctr">
          <a:solidFill>
            <a:srgbClr val="4F81BD">
              <a:alpha val="90000"/>
              <a:tint val="40000"/>
              <a:hueOff val="0"/>
              <a:satOff val="0"/>
              <a:lumOff val="0"/>
              <a:alphaOff val="0"/>
            </a:srgb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85CA97DE-20D8-4F14-BEAF-E24D8C442883}" type="parTrans" cxnId="{15578012-CF33-423E-B3B8-E63C9C04B1CE}">
      <dgm:prSet/>
      <dgm:spPr/>
      <dgm:t>
        <a:bodyPr/>
        <a:lstStyle/>
        <a:p>
          <a:pPr rtl="1"/>
          <a:endParaRPr lang="ar-SA"/>
        </a:p>
      </dgm:t>
    </dgm:pt>
    <dgm:pt modelId="{05A74494-317C-47E2-92A6-0942539406E9}" type="sibTrans" cxnId="{15578012-CF33-423E-B3B8-E63C9C04B1CE}">
      <dgm:prSet/>
      <dgm:spPr/>
      <dgm:t>
        <a:bodyPr/>
        <a:lstStyle/>
        <a:p>
          <a:pPr rtl="1"/>
          <a:endParaRPr lang="ar-SA"/>
        </a:p>
      </dgm:t>
    </dgm:pt>
    <dgm:pt modelId="{1CFF1912-CE05-43CE-84E9-BD5D9CC783F3}">
      <dgm:prSet phldrT="[Text]"/>
      <dgm:spPr>
        <a:xfrm>
          <a:off x="1844464" y="742117"/>
          <a:ext cx="1616496" cy="1405440"/>
        </a:xfrm>
        <a:solidFill>
          <a:srgbClr val="4F81BD">
            <a:alpha val="90000"/>
            <a:tint val="40000"/>
            <a:hueOff val="0"/>
            <a:satOff val="0"/>
            <a:lumOff val="0"/>
            <a:alphaOff val="0"/>
          </a:srgbClr>
        </a:solidFill>
        <a:ln w="25400" cap="flat" cmpd="sng" algn="ctr">
          <a:solidFill>
            <a:srgbClr val="4F81BD">
              <a:alpha val="90000"/>
              <a:tint val="40000"/>
              <a:hueOff val="0"/>
              <a:satOff val="0"/>
              <a:lumOff val="0"/>
              <a:alphaOff val="0"/>
            </a:srgb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563E8879-FC23-45F5-9BF7-2AD738D2BB7C}" type="parTrans" cxnId="{3B9953F6-1AB8-4DDF-8930-6A38FF64406D}">
      <dgm:prSet/>
      <dgm:spPr/>
      <dgm:t>
        <a:bodyPr/>
        <a:lstStyle/>
        <a:p>
          <a:pPr rtl="1"/>
          <a:endParaRPr lang="ar-SA"/>
        </a:p>
      </dgm:t>
    </dgm:pt>
    <dgm:pt modelId="{11F134AA-D682-47B6-8929-A17180E82AF5}" type="sibTrans" cxnId="{3B9953F6-1AB8-4DDF-8930-6A38FF64406D}">
      <dgm:prSet/>
      <dgm:spPr/>
      <dgm:t>
        <a:bodyPr/>
        <a:lstStyle/>
        <a:p>
          <a:pPr rtl="1"/>
          <a:endParaRPr lang="ar-SA"/>
        </a:p>
      </dgm:t>
    </dgm:pt>
    <dgm:pt modelId="{15A424BF-F4C0-4946-BDBF-1E8CD20D4367}">
      <dgm:prSet phldrT="[Text]"/>
      <dgm:spPr>
        <a:xfrm>
          <a:off x="3687270" y="742117"/>
          <a:ext cx="1616496" cy="1405440"/>
        </a:xfrm>
        <a:solidFill>
          <a:srgbClr val="4F81BD">
            <a:alpha val="90000"/>
            <a:tint val="40000"/>
            <a:hueOff val="0"/>
            <a:satOff val="0"/>
            <a:lumOff val="0"/>
            <a:alphaOff val="0"/>
          </a:srgbClr>
        </a:solidFill>
        <a:ln w="25400" cap="flat" cmpd="sng" algn="ctr">
          <a:solidFill>
            <a:srgbClr val="4F81BD">
              <a:alpha val="90000"/>
              <a:tint val="40000"/>
              <a:hueOff val="0"/>
              <a:satOff val="0"/>
              <a:lumOff val="0"/>
              <a:alphaOff val="0"/>
            </a:srgb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1A4AED55-2976-4C4A-BBE2-9F8596342CF5}" type="parTrans" cxnId="{E162186F-98BE-4D5B-A82F-1B9C6FC9AE82}">
      <dgm:prSet/>
      <dgm:spPr/>
      <dgm:t>
        <a:bodyPr/>
        <a:lstStyle/>
        <a:p>
          <a:pPr rtl="1"/>
          <a:endParaRPr lang="ar-SA"/>
        </a:p>
      </dgm:t>
    </dgm:pt>
    <dgm:pt modelId="{9632A08D-F8BA-4DB0-82DC-30BBD1703883}" type="sibTrans" cxnId="{E162186F-98BE-4D5B-A82F-1B9C6FC9AE82}">
      <dgm:prSet/>
      <dgm:spPr/>
      <dgm:t>
        <a:bodyPr/>
        <a:lstStyle/>
        <a:p>
          <a:pPr rtl="1"/>
          <a:endParaRPr lang="ar-SA"/>
        </a:p>
      </dgm:t>
    </dgm:pt>
    <dgm:pt modelId="{506057E0-289E-4750-894A-7AA80C7A5F14}">
      <dgm:prSet phldrT="[Text]"/>
      <dgm:spPr>
        <a:xfrm>
          <a:off x="3687270" y="742117"/>
          <a:ext cx="1616496" cy="1405440"/>
        </a:xfrm>
        <a:solidFill>
          <a:srgbClr val="4F81BD">
            <a:alpha val="90000"/>
            <a:tint val="40000"/>
            <a:hueOff val="0"/>
            <a:satOff val="0"/>
            <a:lumOff val="0"/>
            <a:alphaOff val="0"/>
          </a:srgbClr>
        </a:solidFill>
        <a:ln w="25400" cap="flat" cmpd="sng" algn="ctr">
          <a:solidFill>
            <a:srgbClr val="4F81BD">
              <a:alpha val="90000"/>
              <a:tint val="40000"/>
              <a:hueOff val="0"/>
              <a:satOff val="0"/>
              <a:lumOff val="0"/>
              <a:alphaOff val="0"/>
            </a:srgb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39A12B5C-BDB6-41AF-B87C-359DF2D88826}" type="parTrans" cxnId="{FFCC3234-939F-4F36-9514-EEFBDCD9DB45}">
      <dgm:prSet/>
      <dgm:spPr/>
      <dgm:t>
        <a:bodyPr/>
        <a:lstStyle/>
        <a:p>
          <a:pPr rtl="1"/>
          <a:endParaRPr lang="ar-SA"/>
        </a:p>
      </dgm:t>
    </dgm:pt>
    <dgm:pt modelId="{4C8957BF-8F66-4017-A4F3-7940215F955D}" type="sibTrans" cxnId="{FFCC3234-939F-4F36-9514-EEFBDCD9DB45}">
      <dgm:prSet/>
      <dgm:spPr/>
      <dgm:t>
        <a:bodyPr/>
        <a:lstStyle/>
        <a:p>
          <a:pPr rtl="1"/>
          <a:endParaRPr lang="ar-SA"/>
        </a:p>
      </dgm:t>
    </dgm:pt>
    <dgm:pt modelId="{CAD4ADD0-4BA3-49AF-A17B-2C39FE017BFE}">
      <dgm:prSet phldrT="[Text]"/>
      <dgm:spPr>
        <a:xfrm>
          <a:off x="3687270" y="742117"/>
          <a:ext cx="1616496" cy="1405440"/>
        </a:xfrm>
        <a:solidFill>
          <a:srgbClr val="4F81BD">
            <a:alpha val="90000"/>
            <a:tint val="40000"/>
            <a:hueOff val="0"/>
            <a:satOff val="0"/>
            <a:lumOff val="0"/>
            <a:alphaOff val="0"/>
          </a:srgbClr>
        </a:solidFill>
        <a:ln w="25400" cap="flat" cmpd="sng" algn="ctr">
          <a:solidFill>
            <a:srgbClr val="4F81BD">
              <a:alpha val="90000"/>
              <a:tint val="40000"/>
              <a:hueOff val="0"/>
              <a:satOff val="0"/>
              <a:lumOff val="0"/>
              <a:alphaOff val="0"/>
            </a:srgb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455E07E3-9854-4A57-87E9-2A71E044D5C8}" type="parTrans" cxnId="{5AF8C27B-C3CF-4E1A-9CCA-F7404509DD2F}">
      <dgm:prSet/>
      <dgm:spPr/>
      <dgm:t>
        <a:bodyPr/>
        <a:lstStyle/>
        <a:p>
          <a:pPr rtl="1"/>
          <a:endParaRPr lang="ar-SA"/>
        </a:p>
      </dgm:t>
    </dgm:pt>
    <dgm:pt modelId="{954080D1-EFF7-4F4E-80A8-28CAED4B72CD}" type="sibTrans" cxnId="{5AF8C27B-C3CF-4E1A-9CCA-F7404509DD2F}">
      <dgm:prSet/>
      <dgm:spPr/>
      <dgm:t>
        <a:bodyPr/>
        <a:lstStyle/>
        <a:p>
          <a:pPr rtl="1"/>
          <a:endParaRPr lang="ar-SA"/>
        </a:p>
      </dgm:t>
    </dgm:pt>
    <dgm:pt modelId="{16AEB352-4147-44DA-B722-748AA6CC08B8}" type="pres">
      <dgm:prSet presAssocID="{2DB0DA63-3A63-4AC7-BAB2-B1F0B3158741}" presName="Name0" presStyleCnt="0">
        <dgm:presLayoutVars>
          <dgm:dir/>
          <dgm:animLvl val="lvl"/>
          <dgm:resizeHandles val="exact"/>
        </dgm:presLayoutVars>
      </dgm:prSet>
      <dgm:spPr/>
      <dgm:t>
        <a:bodyPr/>
        <a:lstStyle/>
        <a:p>
          <a:pPr rtl="1"/>
          <a:endParaRPr lang="ar-SA"/>
        </a:p>
      </dgm:t>
    </dgm:pt>
    <dgm:pt modelId="{655CFBE1-90BB-4180-B6DA-3AB165AEB995}" type="pres">
      <dgm:prSet presAssocID="{25707DAD-FCB0-4347-820B-CED12392F437}" presName="composite" presStyleCnt="0"/>
      <dgm:spPr/>
    </dgm:pt>
    <dgm:pt modelId="{D9B439B7-F864-4847-9AB6-E9CA5BAB5B4D}" type="pres">
      <dgm:prSet presAssocID="{25707DAD-FCB0-4347-820B-CED12392F437}" presName="parTx" presStyleLbl="alignNode1" presStyleIdx="0" presStyleCnt="3">
        <dgm:presLayoutVars>
          <dgm:chMax val="0"/>
          <dgm:chPref val="0"/>
          <dgm:bulletEnabled val="1"/>
        </dgm:presLayoutVars>
      </dgm:prSet>
      <dgm:spPr>
        <a:prstGeom prst="rect">
          <a:avLst/>
        </a:prstGeom>
      </dgm:spPr>
      <dgm:t>
        <a:bodyPr/>
        <a:lstStyle/>
        <a:p>
          <a:pPr rtl="1"/>
          <a:endParaRPr lang="ar-SA"/>
        </a:p>
      </dgm:t>
    </dgm:pt>
    <dgm:pt modelId="{C30BAFB1-3A8C-4F29-AA41-C1D208AFB8B7}" type="pres">
      <dgm:prSet presAssocID="{25707DAD-FCB0-4347-820B-CED12392F437}" presName="desTx" presStyleLbl="alignAccFollowNode1" presStyleIdx="0" presStyleCnt="3">
        <dgm:presLayoutVars>
          <dgm:bulletEnabled val="1"/>
        </dgm:presLayoutVars>
      </dgm:prSet>
      <dgm:spPr>
        <a:prstGeom prst="rect">
          <a:avLst/>
        </a:prstGeom>
      </dgm:spPr>
      <dgm:t>
        <a:bodyPr/>
        <a:lstStyle/>
        <a:p>
          <a:pPr rtl="1"/>
          <a:endParaRPr lang="ar-SA"/>
        </a:p>
      </dgm:t>
    </dgm:pt>
    <dgm:pt modelId="{431F047E-93F3-464C-A2D2-2FBC229C97E9}" type="pres">
      <dgm:prSet presAssocID="{126BF63D-A32F-40B0-B87D-BA72033FA7E9}" presName="space" presStyleCnt="0"/>
      <dgm:spPr/>
    </dgm:pt>
    <dgm:pt modelId="{51C62FFA-1B5B-4649-831A-CD726F5D8C6D}" type="pres">
      <dgm:prSet presAssocID="{32A4D01B-A176-4051-9086-FBF5881F975F}" presName="composite" presStyleCnt="0"/>
      <dgm:spPr/>
    </dgm:pt>
    <dgm:pt modelId="{FD1DB80E-6F54-42B4-8403-CF00C59B073B}" type="pres">
      <dgm:prSet presAssocID="{32A4D01B-A176-4051-9086-FBF5881F975F}" presName="parTx" presStyleLbl="alignNode1" presStyleIdx="1" presStyleCnt="3">
        <dgm:presLayoutVars>
          <dgm:chMax val="0"/>
          <dgm:chPref val="0"/>
          <dgm:bulletEnabled val="1"/>
        </dgm:presLayoutVars>
      </dgm:prSet>
      <dgm:spPr>
        <a:prstGeom prst="rect">
          <a:avLst/>
        </a:prstGeom>
      </dgm:spPr>
      <dgm:t>
        <a:bodyPr/>
        <a:lstStyle/>
        <a:p>
          <a:pPr rtl="1"/>
          <a:endParaRPr lang="ar-SA"/>
        </a:p>
      </dgm:t>
    </dgm:pt>
    <dgm:pt modelId="{2F9CD758-9E47-4ED8-8F5D-5C07C5ED3F75}" type="pres">
      <dgm:prSet presAssocID="{32A4D01B-A176-4051-9086-FBF5881F975F}" presName="desTx" presStyleLbl="alignAccFollowNode1" presStyleIdx="1" presStyleCnt="3">
        <dgm:presLayoutVars>
          <dgm:bulletEnabled val="1"/>
        </dgm:presLayoutVars>
      </dgm:prSet>
      <dgm:spPr>
        <a:prstGeom prst="rect">
          <a:avLst/>
        </a:prstGeom>
      </dgm:spPr>
      <dgm:t>
        <a:bodyPr/>
        <a:lstStyle/>
        <a:p>
          <a:pPr rtl="1"/>
          <a:endParaRPr lang="ar-SA"/>
        </a:p>
      </dgm:t>
    </dgm:pt>
    <dgm:pt modelId="{BBE40F2B-D14C-4F9B-B21F-3B77025996B1}" type="pres">
      <dgm:prSet presAssocID="{02E558D9-530E-4F34-BBFF-94BAA06ABF43}" presName="space" presStyleCnt="0"/>
      <dgm:spPr/>
    </dgm:pt>
    <dgm:pt modelId="{7A423896-0E9B-433C-B38B-4E970611E72F}" type="pres">
      <dgm:prSet presAssocID="{86919224-727D-4714-A99D-FE389317E38D}" presName="composite" presStyleCnt="0"/>
      <dgm:spPr/>
    </dgm:pt>
    <dgm:pt modelId="{584070D5-6CBC-455E-AD5B-0F27A9A791E4}" type="pres">
      <dgm:prSet presAssocID="{86919224-727D-4714-A99D-FE389317E38D}" presName="parTx" presStyleLbl="alignNode1" presStyleIdx="2" presStyleCnt="3">
        <dgm:presLayoutVars>
          <dgm:chMax val="0"/>
          <dgm:chPref val="0"/>
          <dgm:bulletEnabled val="1"/>
        </dgm:presLayoutVars>
      </dgm:prSet>
      <dgm:spPr>
        <a:prstGeom prst="rect">
          <a:avLst/>
        </a:prstGeom>
      </dgm:spPr>
      <dgm:t>
        <a:bodyPr/>
        <a:lstStyle/>
        <a:p>
          <a:pPr rtl="1"/>
          <a:endParaRPr lang="ar-SA"/>
        </a:p>
      </dgm:t>
    </dgm:pt>
    <dgm:pt modelId="{DCB496DB-0715-412C-AE10-8FE7BC56628E}" type="pres">
      <dgm:prSet presAssocID="{86919224-727D-4714-A99D-FE389317E38D}" presName="desTx" presStyleLbl="alignAccFollowNode1" presStyleIdx="2" presStyleCnt="3">
        <dgm:presLayoutVars>
          <dgm:bulletEnabled val="1"/>
        </dgm:presLayoutVars>
      </dgm:prSet>
      <dgm:spPr>
        <a:prstGeom prst="rect">
          <a:avLst/>
        </a:prstGeom>
      </dgm:spPr>
      <dgm:t>
        <a:bodyPr/>
        <a:lstStyle/>
        <a:p>
          <a:pPr rtl="1"/>
          <a:endParaRPr lang="ar-SA"/>
        </a:p>
      </dgm:t>
    </dgm:pt>
  </dgm:ptLst>
  <dgm:cxnLst>
    <dgm:cxn modelId="{F001CFB4-E40A-4F4B-A9B7-CF0F02EAAE51}" type="presOf" srcId="{D131C275-8BED-490E-B978-FA3DF8846CB2}" destId="{C30BAFB1-3A8C-4F29-AA41-C1D208AFB8B7}" srcOrd="0" destOrd="0" presId="urn:microsoft.com/office/officeart/2005/8/layout/hList1"/>
    <dgm:cxn modelId="{E162186F-98BE-4D5B-A82F-1B9C6FC9AE82}" srcId="{86919224-727D-4714-A99D-FE389317E38D}" destId="{15A424BF-F4C0-4946-BDBF-1E8CD20D4367}" srcOrd="2" destOrd="0" parTransId="{1A4AED55-2976-4C4A-BBE2-9F8596342CF5}" sibTransId="{9632A08D-F8BA-4DB0-82DC-30BBD1703883}"/>
    <dgm:cxn modelId="{C36D8EE1-3F14-417E-8278-774BCADA7727}" srcId="{86919224-727D-4714-A99D-FE389317E38D}" destId="{E7D52EBA-D973-4169-BDAD-4AAE66EB3BF7}" srcOrd="0" destOrd="0" parTransId="{AEEE2060-08AA-44E4-AADB-1555A93C93C3}" sibTransId="{7AF034CE-036F-4D7D-A644-2BBCF778DDA7}"/>
    <dgm:cxn modelId="{C933B0E3-046B-4FF4-AE43-1EEED6AB3622}" srcId="{32A4D01B-A176-4051-9086-FBF5881F975F}" destId="{A758679A-41C4-4F79-A031-FFA3C0A114D5}" srcOrd="0" destOrd="0" parTransId="{4F6A4B36-2BEF-4BBB-8D1D-2295059B9DD8}" sibTransId="{9AE0B001-CB3F-41B4-8E3F-B7E794F6D013}"/>
    <dgm:cxn modelId="{D232808B-C324-418E-9F26-5131E28AA9F3}" srcId="{86919224-727D-4714-A99D-FE389317E38D}" destId="{C03D0AB9-B12D-47CD-B527-4C50E108D136}" srcOrd="1" destOrd="0" parTransId="{13994B3D-6E65-442B-AB3A-4A4F1AC5B24E}" sibTransId="{59E4E492-97F7-49D4-B8A3-67AADD55AAFE}"/>
    <dgm:cxn modelId="{D5E8803B-E6A1-4EB0-A8DA-33EDAFD5E573}" type="presOf" srcId="{1CFF1912-CE05-43CE-84E9-BD5D9CC783F3}" destId="{2F9CD758-9E47-4ED8-8F5D-5C07C5ED3F75}" srcOrd="0" destOrd="4" presId="urn:microsoft.com/office/officeart/2005/8/layout/hList1"/>
    <dgm:cxn modelId="{5AF8C27B-C3CF-4E1A-9CCA-F7404509DD2F}" srcId="{86919224-727D-4714-A99D-FE389317E38D}" destId="{CAD4ADD0-4BA3-49AF-A17B-2C39FE017BFE}" srcOrd="4" destOrd="0" parTransId="{455E07E3-9854-4A57-87E9-2A71E044D5C8}" sibTransId="{954080D1-EFF7-4F4E-80A8-28CAED4B72CD}"/>
    <dgm:cxn modelId="{32FB7B14-9BA2-4EFB-A4C6-FFC5A13A60D6}" srcId="{25707DAD-FCB0-4347-820B-CED12392F437}" destId="{18C41DE2-7A86-4153-B1A2-A246CC32AFAE}" srcOrd="2" destOrd="0" parTransId="{4274D1FF-889E-4F9A-A3B8-AA04619DFC25}" sibTransId="{6068D323-EAF2-4B86-93BB-7CB864EEB051}"/>
    <dgm:cxn modelId="{7DB9666C-A981-47D2-BE38-4A2738296D2A}" type="presOf" srcId="{553E51AF-62F5-4ADF-8D22-63FAF2168D18}" destId="{C30BAFB1-3A8C-4F29-AA41-C1D208AFB8B7}" srcOrd="0" destOrd="4" presId="urn:microsoft.com/office/officeart/2005/8/layout/hList1"/>
    <dgm:cxn modelId="{7A98B144-2B0A-4729-B5AD-14EF45B6E462}" srcId="{25707DAD-FCB0-4347-820B-CED12392F437}" destId="{D131C275-8BED-490E-B978-FA3DF8846CB2}" srcOrd="0" destOrd="0" parTransId="{8D3E875C-5690-4C16-90B3-C28DAD3576BC}" sibTransId="{FC6EE9D8-CC80-4BE2-8664-F5C0AFF8A501}"/>
    <dgm:cxn modelId="{E69BE28C-E544-46C7-9D9E-2D2F80A1892B}" type="presOf" srcId="{86919224-727D-4714-A99D-FE389317E38D}" destId="{584070D5-6CBC-455E-AD5B-0F27A9A791E4}" srcOrd="0" destOrd="0" presId="urn:microsoft.com/office/officeart/2005/8/layout/hList1"/>
    <dgm:cxn modelId="{1915DC35-6553-4C10-A808-BAA9342DBA9A}" type="presOf" srcId="{E7D52EBA-D973-4169-BDAD-4AAE66EB3BF7}" destId="{DCB496DB-0715-412C-AE10-8FE7BC56628E}" srcOrd="0" destOrd="0" presId="urn:microsoft.com/office/officeart/2005/8/layout/hList1"/>
    <dgm:cxn modelId="{34BE7166-3149-469A-BA66-5B0F6ABAEDDB}" type="presOf" srcId="{807BFE72-CC0E-4B0C-98C4-F25C4D6C9AD3}" destId="{C30BAFB1-3A8C-4F29-AA41-C1D208AFB8B7}" srcOrd="0" destOrd="3" presId="urn:microsoft.com/office/officeart/2005/8/layout/hList1"/>
    <dgm:cxn modelId="{3B9953F6-1AB8-4DDF-8930-6A38FF64406D}" srcId="{32A4D01B-A176-4051-9086-FBF5881F975F}" destId="{1CFF1912-CE05-43CE-84E9-BD5D9CC783F3}" srcOrd="4" destOrd="0" parTransId="{563E8879-FC23-45F5-9BF7-2AD738D2BB7C}" sibTransId="{11F134AA-D682-47B6-8929-A17180E82AF5}"/>
    <dgm:cxn modelId="{B2D7A661-6A2B-4DD1-A36E-423AE46E49B2}" type="presOf" srcId="{D2637D1C-2800-4E3F-9669-73E7BEF40AFD}" destId="{2F9CD758-9E47-4ED8-8F5D-5C07C5ED3F75}" srcOrd="0" destOrd="3" presId="urn:microsoft.com/office/officeart/2005/8/layout/hList1"/>
    <dgm:cxn modelId="{1EBF3BDE-4BDF-468C-838C-9BF35B3C8117}" srcId="{25707DAD-FCB0-4347-820B-CED12392F437}" destId="{C98DD453-9C83-4A71-A6E8-B4583F87982F}" srcOrd="1" destOrd="0" parTransId="{632B7718-4BBB-40E6-8299-3AAAAAB1A7B9}" sibTransId="{F9D02402-1313-412F-A720-C7CEF0D7229A}"/>
    <dgm:cxn modelId="{6E0BCE1C-E2E8-4143-B9E2-EA2BDE17DE0C}" type="presOf" srcId="{CAD4ADD0-4BA3-49AF-A17B-2C39FE017BFE}" destId="{DCB496DB-0715-412C-AE10-8FE7BC56628E}" srcOrd="0" destOrd="4" presId="urn:microsoft.com/office/officeart/2005/8/layout/hList1"/>
    <dgm:cxn modelId="{4AC420AB-60F2-4705-9C8E-212BA200A0BE}" type="presOf" srcId="{C98DD453-9C83-4A71-A6E8-B4583F87982F}" destId="{C30BAFB1-3A8C-4F29-AA41-C1D208AFB8B7}" srcOrd="0" destOrd="1" presId="urn:microsoft.com/office/officeart/2005/8/layout/hList1"/>
    <dgm:cxn modelId="{C3B20D3F-9C7A-4A30-86F8-D58F6433B732}" srcId="{2DB0DA63-3A63-4AC7-BAB2-B1F0B3158741}" destId="{32A4D01B-A176-4051-9086-FBF5881F975F}" srcOrd="1" destOrd="0" parTransId="{44CBF662-0174-42F7-B6A6-07251A8757E8}" sibTransId="{02E558D9-530E-4F34-BBFF-94BAA06ABF43}"/>
    <dgm:cxn modelId="{8B622F1F-86F5-42B5-9323-6EC602B360E4}" type="presOf" srcId="{30F19D51-846C-46E9-A5BC-1EB6CD448A8A}" destId="{2F9CD758-9E47-4ED8-8F5D-5C07C5ED3F75}" srcOrd="0" destOrd="1" presId="urn:microsoft.com/office/officeart/2005/8/layout/hList1"/>
    <dgm:cxn modelId="{193F0FAD-313F-4D80-817B-875D421F4F87}" type="presOf" srcId="{18C41DE2-7A86-4153-B1A2-A246CC32AFAE}" destId="{C30BAFB1-3A8C-4F29-AA41-C1D208AFB8B7}" srcOrd="0" destOrd="2" presId="urn:microsoft.com/office/officeart/2005/8/layout/hList1"/>
    <dgm:cxn modelId="{15578012-CF33-423E-B3B8-E63C9C04B1CE}" srcId="{32A4D01B-A176-4051-9086-FBF5881F975F}" destId="{D2637D1C-2800-4E3F-9669-73E7BEF40AFD}" srcOrd="3" destOrd="0" parTransId="{85CA97DE-20D8-4F14-BEAF-E24D8C442883}" sibTransId="{05A74494-317C-47E2-92A6-0942539406E9}"/>
    <dgm:cxn modelId="{38AA0413-9CBF-41B7-84B1-87C84C03F1E3}" srcId="{32A4D01B-A176-4051-9086-FBF5881F975F}" destId="{30F19D51-846C-46E9-A5BC-1EB6CD448A8A}" srcOrd="1" destOrd="0" parTransId="{2D0C7573-B155-4998-9FA1-7286110D5017}" sibTransId="{4E3D970E-6E00-41D7-ADD8-8BD25FAEECF4}"/>
    <dgm:cxn modelId="{AED7DF62-6549-4516-9413-B16ECF5A955F}" type="presOf" srcId="{25707DAD-FCB0-4347-820B-CED12392F437}" destId="{D9B439B7-F864-4847-9AB6-E9CA5BAB5B4D}" srcOrd="0" destOrd="0" presId="urn:microsoft.com/office/officeart/2005/8/layout/hList1"/>
    <dgm:cxn modelId="{DF4868F7-3264-4590-8EBF-C78F1C08DCEC}" type="presOf" srcId="{89C0F459-C0F5-4B1E-B07C-DFBC1E487E4B}" destId="{2F9CD758-9E47-4ED8-8F5D-5C07C5ED3F75}" srcOrd="0" destOrd="2" presId="urn:microsoft.com/office/officeart/2005/8/layout/hList1"/>
    <dgm:cxn modelId="{1F0F1663-A761-4679-BE76-03A7ABE6B89D}" type="presOf" srcId="{A758679A-41C4-4F79-A031-FFA3C0A114D5}" destId="{2F9CD758-9E47-4ED8-8F5D-5C07C5ED3F75}" srcOrd="0" destOrd="0" presId="urn:microsoft.com/office/officeart/2005/8/layout/hList1"/>
    <dgm:cxn modelId="{7CF54293-F48D-4EA3-AB40-9AD2A80D83AC}" srcId="{32A4D01B-A176-4051-9086-FBF5881F975F}" destId="{89C0F459-C0F5-4B1E-B07C-DFBC1E487E4B}" srcOrd="2" destOrd="0" parTransId="{AE20F30A-1900-4533-9808-E86CDE66C3D6}" sibTransId="{F696A46D-6E5D-4020-9A5B-77A1599F1A77}"/>
    <dgm:cxn modelId="{6F7B4E71-7EF9-4465-895C-657C21CCB220}" type="presOf" srcId="{32A4D01B-A176-4051-9086-FBF5881F975F}" destId="{FD1DB80E-6F54-42B4-8403-CF00C59B073B}" srcOrd="0" destOrd="0" presId="urn:microsoft.com/office/officeart/2005/8/layout/hList1"/>
    <dgm:cxn modelId="{8F873CD1-C44A-474F-AA1D-F5F321402673}" type="presOf" srcId="{15A424BF-F4C0-4946-BDBF-1E8CD20D4367}" destId="{DCB496DB-0715-412C-AE10-8FE7BC56628E}" srcOrd="0" destOrd="2" presId="urn:microsoft.com/office/officeart/2005/8/layout/hList1"/>
    <dgm:cxn modelId="{4263A4A9-526A-4E2D-9242-C8DA19330E3A}" type="presOf" srcId="{C03D0AB9-B12D-47CD-B527-4C50E108D136}" destId="{DCB496DB-0715-412C-AE10-8FE7BC56628E}" srcOrd="0" destOrd="1" presId="urn:microsoft.com/office/officeart/2005/8/layout/hList1"/>
    <dgm:cxn modelId="{549A7EAA-1FC3-4C68-9FB6-2563970154BD}" srcId="{2DB0DA63-3A63-4AC7-BAB2-B1F0B3158741}" destId="{86919224-727D-4714-A99D-FE389317E38D}" srcOrd="2" destOrd="0" parTransId="{0AFB4183-6701-49FF-A370-BC4FE4B62D6B}" sibTransId="{8B8EDE24-9D30-4DFE-A710-66432E872114}"/>
    <dgm:cxn modelId="{91C899E9-4CB5-4D1A-99C9-D7D90A016761}" srcId="{2DB0DA63-3A63-4AC7-BAB2-B1F0B3158741}" destId="{25707DAD-FCB0-4347-820B-CED12392F437}" srcOrd="0" destOrd="0" parTransId="{9FA6EFA8-E713-44C5-8AF5-1AB07E498039}" sibTransId="{126BF63D-A32F-40B0-B87D-BA72033FA7E9}"/>
    <dgm:cxn modelId="{5ED03CD5-095B-45F4-B874-08677B4B1F50}" type="presOf" srcId="{506057E0-289E-4750-894A-7AA80C7A5F14}" destId="{DCB496DB-0715-412C-AE10-8FE7BC56628E}" srcOrd="0" destOrd="3" presId="urn:microsoft.com/office/officeart/2005/8/layout/hList1"/>
    <dgm:cxn modelId="{175528EB-3A0A-439A-B7E3-084F3A380A66}" srcId="{25707DAD-FCB0-4347-820B-CED12392F437}" destId="{553E51AF-62F5-4ADF-8D22-63FAF2168D18}" srcOrd="4" destOrd="0" parTransId="{71BEE193-8BA8-416E-BB49-92A3919C8E57}" sibTransId="{E413B2C7-D919-4541-93B8-52097BBF0BBF}"/>
    <dgm:cxn modelId="{FFCC3234-939F-4F36-9514-EEFBDCD9DB45}" srcId="{86919224-727D-4714-A99D-FE389317E38D}" destId="{506057E0-289E-4750-894A-7AA80C7A5F14}" srcOrd="3" destOrd="0" parTransId="{39A12B5C-BDB6-41AF-B87C-359DF2D88826}" sibTransId="{4C8957BF-8F66-4017-A4F3-7940215F955D}"/>
    <dgm:cxn modelId="{87A3D273-DD96-459E-B0F2-AAB1069A474D}" srcId="{25707DAD-FCB0-4347-820B-CED12392F437}" destId="{807BFE72-CC0E-4B0C-98C4-F25C4D6C9AD3}" srcOrd="3" destOrd="0" parTransId="{CD77CFBF-F838-47E8-B927-C543A5C50F15}" sibTransId="{C9C1F83A-556E-4E69-A891-4BE9DA437C87}"/>
    <dgm:cxn modelId="{C6A93547-DDFB-43FF-97AE-3282A015A961}" type="presOf" srcId="{2DB0DA63-3A63-4AC7-BAB2-B1F0B3158741}" destId="{16AEB352-4147-44DA-B722-748AA6CC08B8}" srcOrd="0" destOrd="0" presId="urn:microsoft.com/office/officeart/2005/8/layout/hList1"/>
    <dgm:cxn modelId="{ACAD5FCD-0F18-4D60-B1A4-DBC290A873BF}" type="presParOf" srcId="{16AEB352-4147-44DA-B722-748AA6CC08B8}" destId="{655CFBE1-90BB-4180-B6DA-3AB165AEB995}" srcOrd="0" destOrd="0" presId="urn:microsoft.com/office/officeart/2005/8/layout/hList1"/>
    <dgm:cxn modelId="{2E3B44DC-8AA5-48AA-A75E-1E933D36CD4A}" type="presParOf" srcId="{655CFBE1-90BB-4180-B6DA-3AB165AEB995}" destId="{D9B439B7-F864-4847-9AB6-E9CA5BAB5B4D}" srcOrd="0" destOrd="0" presId="urn:microsoft.com/office/officeart/2005/8/layout/hList1"/>
    <dgm:cxn modelId="{3C36D19D-B71F-4DD9-BBC3-69B965B3323C}" type="presParOf" srcId="{655CFBE1-90BB-4180-B6DA-3AB165AEB995}" destId="{C30BAFB1-3A8C-4F29-AA41-C1D208AFB8B7}" srcOrd="1" destOrd="0" presId="urn:microsoft.com/office/officeart/2005/8/layout/hList1"/>
    <dgm:cxn modelId="{3E197EF9-7741-483F-9C71-C57FF5D96112}" type="presParOf" srcId="{16AEB352-4147-44DA-B722-748AA6CC08B8}" destId="{431F047E-93F3-464C-A2D2-2FBC229C97E9}" srcOrd="1" destOrd="0" presId="urn:microsoft.com/office/officeart/2005/8/layout/hList1"/>
    <dgm:cxn modelId="{A77468E2-3A74-43FB-9F1E-75447111616B}" type="presParOf" srcId="{16AEB352-4147-44DA-B722-748AA6CC08B8}" destId="{51C62FFA-1B5B-4649-831A-CD726F5D8C6D}" srcOrd="2" destOrd="0" presId="urn:microsoft.com/office/officeart/2005/8/layout/hList1"/>
    <dgm:cxn modelId="{AAF32607-BAED-4442-A8EF-0189DC70B515}" type="presParOf" srcId="{51C62FFA-1B5B-4649-831A-CD726F5D8C6D}" destId="{FD1DB80E-6F54-42B4-8403-CF00C59B073B}" srcOrd="0" destOrd="0" presId="urn:microsoft.com/office/officeart/2005/8/layout/hList1"/>
    <dgm:cxn modelId="{788E8C45-30CA-4CCA-91EA-4A7B6D1D884B}" type="presParOf" srcId="{51C62FFA-1B5B-4649-831A-CD726F5D8C6D}" destId="{2F9CD758-9E47-4ED8-8F5D-5C07C5ED3F75}" srcOrd="1" destOrd="0" presId="urn:microsoft.com/office/officeart/2005/8/layout/hList1"/>
    <dgm:cxn modelId="{C95440CC-D278-4C87-A53B-FBD3988B03EC}" type="presParOf" srcId="{16AEB352-4147-44DA-B722-748AA6CC08B8}" destId="{BBE40F2B-D14C-4F9B-B21F-3B77025996B1}" srcOrd="3" destOrd="0" presId="urn:microsoft.com/office/officeart/2005/8/layout/hList1"/>
    <dgm:cxn modelId="{85DD8BE1-7306-4C01-AFA9-3BAC84F5DA49}" type="presParOf" srcId="{16AEB352-4147-44DA-B722-748AA6CC08B8}" destId="{7A423896-0E9B-433C-B38B-4E970611E72F}" srcOrd="4" destOrd="0" presId="urn:microsoft.com/office/officeart/2005/8/layout/hList1"/>
    <dgm:cxn modelId="{B841A75B-3926-4C77-BF10-4B98DF7D5DE0}" type="presParOf" srcId="{7A423896-0E9B-433C-B38B-4E970611E72F}" destId="{584070D5-6CBC-455E-AD5B-0F27A9A791E4}" srcOrd="0" destOrd="0" presId="urn:microsoft.com/office/officeart/2005/8/layout/hList1"/>
    <dgm:cxn modelId="{48B8D687-C59B-48E2-8203-AC4151C0D358}" type="presParOf" srcId="{7A423896-0E9B-433C-B38B-4E970611E72F}" destId="{DCB496DB-0715-412C-AE10-8FE7BC56628E}"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72013183-21A1-4C61-9E9C-8A945ABD0965}" type="doc">
      <dgm:prSet loTypeId="urn:microsoft.com/office/officeart/2005/8/layout/vList2" loCatId="list" qsTypeId="urn:microsoft.com/office/officeart/2005/8/quickstyle/simple3" qsCatId="simple" csTypeId="urn:microsoft.com/office/officeart/2005/8/colors/accent1_2" csCatId="accent1"/>
      <dgm:spPr/>
      <dgm:t>
        <a:bodyPr/>
        <a:lstStyle/>
        <a:p>
          <a:pPr rtl="1"/>
          <a:endParaRPr lang="ar-EG"/>
        </a:p>
      </dgm:t>
    </dgm:pt>
    <dgm:pt modelId="{6131CF03-6F71-4BB7-9F99-B93ED3B3F105}">
      <dgm:prSet/>
      <dgm:spPr/>
      <dgm:t>
        <a:bodyPr/>
        <a:lstStyle/>
        <a:p>
          <a:pPr rtl="1"/>
          <a:r>
            <a:rPr lang="ar-SA" dirty="0" smtClean="0"/>
            <a:t>تقوية عقلية الطالب بالتخصص وعلاقته بالوظيفة </a:t>
          </a:r>
          <a:r>
            <a:rPr lang="ar-SA" dirty="0" err="1" smtClean="0"/>
            <a:t>التى</a:t>
          </a:r>
          <a:r>
            <a:rPr lang="ar-SA" dirty="0" smtClean="0"/>
            <a:t> سيلتحق بها في المستقبل.</a:t>
          </a:r>
          <a:endParaRPr lang="ar-EG" dirty="0"/>
        </a:p>
      </dgm:t>
    </dgm:pt>
    <dgm:pt modelId="{A40B594B-3450-41A1-BA21-194B9BF27270}" type="parTrans" cxnId="{F25A457F-2C2A-47DB-93B0-6FEB6FE7A5AD}">
      <dgm:prSet/>
      <dgm:spPr/>
      <dgm:t>
        <a:bodyPr/>
        <a:lstStyle/>
        <a:p>
          <a:pPr rtl="1"/>
          <a:endParaRPr lang="ar-EG"/>
        </a:p>
      </dgm:t>
    </dgm:pt>
    <dgm:pt modelId="{F8F432A5-E915-4E0E-A0D6-791C903CBD1F}" type="sibTrans" cxnId="{F25A457F-2C2A-47DB-93B0-6FEB6FE7A5AD}">
      <dgm:prSet/>
      <dgm:spPr/>
      <dgm:t>
        <a:bodyPr/>
        <a:lstStyle/>
        <a:p>
          <a:pPr rtl="1"/>
          <a:endParaRPr lang="ar-EG"/>
        </a:p>
      </dgm:t>
    </dgm:pt>
    <dgm:pt modelId="{381B9C4F-B124-4C25-9AD9-275A6181AAAA}">
      <dgm:prSet/>
      <dgm:spPr/>
      <dgm:t>
        <a:bodyPr/>
        <a:lstStyle/>
        <a:p>
          <a:pPr rtl="1"/>
          <a:r>
            <a:rPr lang="ar-SA" smtClean="0"/>
            <a:t>يعبر مشروع التخرج عن مستوى الطالب الأكاديمي، حيث يعد مشروع التخرج له ناتج تحصيل سنوات الدراسة.</a:t>
          </a:r>
          <a:endParaRPr lang="ar-EG"/>
        </a:p>
      </dgm:t>
    </dgm:pt>
    <dgm:pt modelId="{EC944198-C2B3-4BEC-8820-029700410A87}" type="parTrans" cxnId="{9DEB8B7F-5402-47A1-9721-7F328B699E0A}">
      <dgm:prSet/>
      <dgm:spPr/>
      <dgm:t>
        <a:bodyPr/>
        <a:lstStyle/>
        <a:p>
          <a:pPr rtl="1"/>
          <a:endParaRPr lang="ar-EG"/>
        </a:p>
      </dgm:t>
    </dgm:pt>
    <dgm:pt modelId="{8B43B6CA-6608-4FC9-9DBF-757302F71A4F}" type="sibTrans" cxnId="{9DEB8B7F-5402-47A1-9721-7F328B699E0A}">
      <dgm:prSet/>
      <dgm:spPr/>
      <dgm:t>
        <a:bodyPr/>
        <a:lstStyle/>
        <a:p>
          <a:pPr rtl="1"/>
          <a:endParaRPr lang="ar-EG"/>
        </a:p>
      </dgm:t>
    </dgm:pt>
    <dgm:pt modelId="{FFAED498-8B18-4B3E-98DA-8F1AE3DD9D89}">
      <dgm:prSet/>
      <dgm:spPr/>
      <dgm:t>
        <a:bodyPr/>
        <a:lstStyle/>
        <a:p>
          <a:pPr rtl="1"/>
          <a:r>
            <a:rPr lang="ar-EG" smtClean="0"/>
            <a:t>ه</a:t>
          </a:r>
          <a:r>
            <a:rPr lang="ar-SA" smtClean="0"/>
            <a:t>و ثمرة نتاج الطالب خلال سنوات دراسته.</a:t>
          </a:r>
          <a:endParaRPr lang="ar-EG"/>
        </a:p>
      </dgm:t>
    </dgm:pt>
    <dgm:pt modelId="{6B78CE4D-3769-4D11-B8EC-D7AF0D7CD4F3}" type="parTrans" cxnId="{3DFF6BD2-F411-4223-B947-51CB4CCDD594}">
      <dgm:prSet/>
      <dgm:spPr/>
      <dgm:t>
        <a:bodyPr/>
        <a:lstStyle/>
        <a:p>
          <a:pPr rtl="1"/>
          <a:endParaRPr lang="ar-EG"/>
        </a:p>
      </dgm:t>
    </dgm:pt>
    <dgm:pt modelId="{41477526-490C-4291-810B-E0F581B92EB4}" type="sibTrans" cxnId="{3DFF6BD2-F411-4223-B947-51CB4CCDD594}">
      <dgm:prSet/>
      <dgm:spPr/>
      <dgm:t>
        <a:bodyPr/>
        <a:lstStyle/>
        <a:p>
          <a:pPr rtl="1"/>
          <a:endParaRPr lang="ar-EG"/>
        </a:p>
      </dgm:t>
    </dgm:pt>
    <dgm:pt modelId="{9AE5DE52-62EB-4CE9-97ED-3B685F42D5DA}">
      <dgm:prSet/>
      <dgm:spPr/>
      <dgm:t>
        <a:bodyPr/>
        <a:lstStyle/>
        <a:p>
          <a:pPr rtl="1"/>
          <a:r>
            <a:rPr lang="ar-SA" smtClean="0"/>
            <a:t>يسهم مشروع التخرج في توفير فرصة عمل للطالب.</a:t>
          </a:r>
          <a:endParaRPr lang="ar-EG"/>
        </a:p>
      </dgm:t>
    </dgm:pt>
    <dgm:pt modelId="{E7CE9E74-C3A8-45E8-B646-BED788FB5FC4}" type="parTrans" cxnId="{94601191-5EDF-439F-8CB2-2A7B8EF207B9}">
      <dgm:prSet/>
      <dgm:spPr/>
      <dgm:t>
        <a:bodyPr/>
        <a:lstStyle/>
        <a:p>
          <a:pPr rtl="1"/>
          <a:endParaRPr lang="ar-EG"/>
        </a:p>
      </dgm:t>
    </dgm:pt>
    <dgm:pt modelId="{EA1F63A1-F557-45A3-8E5C-936D843046C3}" type="sibTrans" cxnId="{94601191-5EDF-439F-8CB2-2A7B8EF207B9}">
      <dgm:prSet/>
      <dgm:spPr/>
      <dgm:t>
        <a:bodyPr/>
        <a:lstStyle/>
        <a:p>
          <a:pPr rtl="1"/>
          <a:endParaRPr lang="ar-EG"/>
        </a:p>
      </dgm:t>
    </dgm:pt>
    <dgm:pt modelId="{64CE20FE-AA15-465A-BD56-6F22820515B3}">
      <dgm:prSet/>
      <dgm:spPr/>
      <dgm:t>
        <a:bodyPr/>
        <a:lstStyle/>
        <a:p>
          <a:pPr rtl="1"/>
          <a:r>
            <a:rPr lang="ar-EG" smtClean="0"/>
            <a:t>إثراء</a:t>
          </a:r>
          <a:r>
            <a:rPr lang="ar-SA" smtClean="0"/>
            <a:t> السيرة الذاتية، بمشروع قوي ومتميز بجانب تخصصه.</a:t>
          </a:r>
          <a:endParaRPr lang="ar-EG"/>
        </a:p>
      </dgm:t>
    </dgm:pt>
    <dgm:pt modelId="{FD9F3BB5-ADFE-4EEA-BBA9-0A7241289427}" type="parTrans" cxnId="{BEBF8D5A-FCAD-4B28-8ACB-7255D58E88A5}">
      <dgm:prSet/>
      <dgm:spPr/>
      <dgm:t>
        <a:bodyPr/>
        <a:lstStyle/>
        <a:p>
          <a:pPr rtl="1"/>
          <a:endParaRPr lang="ar-EG"/>
        </a:p>
      </dgm:t>
    </dgm:pt>
    <dgm:pt modelId="{D1618656-B3CF-436B-8FAB-46DF7AA6CA3E}" type="sibTrans" cxnId="{BEBF8D5A-FCAD-4B28-8ACB-7255D58E88A5}">
      <dgm:prSet/>
      <dgm:spPr/>
      <dgm:t>
        <a:bodyPr/>
        <a:lstStyle/>
        <a:p>
          <a:pPr rtl="1"/>
          <a:endParaRPr lang="ar-EG"/>
        </a:p>
      </dgm:t>
    </dgm:pt>
    <dgm:pt modelId="{0A067F46-46F1-466E-9020-128C3317EFF9}">
      <dgm:prSet/>
      <dgm:spPr/>
      <dgm:t>
        <a:bodyPr/>
        <a:lstStyle/>
        <a:p>
          <a:pPr rtl="1"/>
          <a:r>
            <a:rPr lang="ar-SA" smtClean="0"/>
            <a:t>تعمق عملية ارتباط المؤسسة التعليمية بالمجتمع ولاسيما في مجال التنمية الشاملة.</a:t>
          </a:r>
          <a:endParaRPr lang="ar-EG"/>
        </a:p>
      </dgm:t>
    </dgm:pt>
    <dgm:pt modelId="{2181766B-6F94-4392-9350-4F685FD143AA}" type="parTrans" cxnId="{0D3753AE-DC33-4D2E-8F3B-7B1D3661E536}">
      <dgm:prSet/>
      <dgm:spPr/>
      <dgm:t>
        <a:bodyPr/>
        <a:lstStyle/>
        <a:p>
          <a:pPr rtl="1"/>
          <a:endParaRPr lang="ar-EG"/>
        </a:p>
      </dgm:t>
    </dgm:pt>
    <dgm:pt modelId="{B89C916C-817D-40D7-8D47-89B3F5B7C2C0}" type="sibTrans" cxnId="{0D3753AE-DC33-4D2E-8F3B-7B1D3661E536}">
      <dgm:prSet/>
      <dgm:spPr/>
      <dgm:t>
        <a:bodyPr/>
        <a:lstStyle/>
        <a:p>
          <a:pPr rtl="1"/>
          <a:endParaRPr lang="ar-EG"/>
        </a:p>
      </dgm:t>
    </dgm:pt>
    <dgm:pt modelId="{2C62DF8D-2E7F-4029-917C-F6CDB93EB26B}">
      <dgm:prSet/>
      <dgm:spPr/>
      <dgm:t>
        <a:bodyPr/>
        <a:lstStyle/>
        <a:p>
          <a:pPr rtl="1"/>
          <a:r>
            <a:rPr lang="ar-SA" smtClean="0"/>
            <a:t>ينمي قدرات الطالب وأفكاره ومهاراته الوظيفية وقدراته على اتخاذ القرار، وينمى مهاراته الكتابية ويجعل له خلفية عن سوق العمل الذي سيلتحق به.</a:t>
          </a:r>
          <a:endParaRPr lang="ar-EG"/>
        </a:p>
      </dgm:t>
    </dgm:pt>
    <dgm:pt modelId="{24E82572-FF59-4AF2-9D62-32321AA2BE00}" type="parTrans" cxnId="{CCB39CF3-7A76-44A7-90D6-14A797AA5CB9}">
      <dgm:prSet/>
      <dgm:spPr/>
      <dgm:t>
        <a:bodyPr/>
        <a:lstStyle/>
        <a:p>
          <a:pPr rtl="1"/>
          <a:endParaRPr lang="ar-EG"/>
        </a:p>
      </dgm:t>
    </dgm:pt>
    <dgm:pt modelId="{973AC322-5ADB-4A36-8BCF-A563C1C12DC2}" type="sibTrans" cxnId="{CCB39CF3-7A76-44A7-90D6-14A797AA5CB9}">
      <dgm:prSet/>
      <dgm:spPr/>
      <dgm:t>
        <a:bodyPr/>
        <a:lstStyle/>
        <a:p>
          <a:pPr rtl="1"/>
          <a:endParaRPr lang="ar-EG"/>
        </a:p>
      </dgm:t>
    </dgm:pt>
    <dgm:pt modelId="{47F97370-7E94-4315-BFC3-5E561DEB4E2D}" type="pres">
      <dgm:prSet presAssocID="{72013183-21A1-4C61-9E9C-8A945ABD0965}" presName="linear" presStyleCnt="0">
        <dgm:presLayoutVars>
          <dgm:animLvl val="lvl"/>
          <dgm:resizeHandles val="exact"/>
        </dgm:presLayoutVars>
      </dgm:prSet>
      <dgm:spPr/>
    </dgm:pt>
    <dgm:pt modelId="{DA6A9054-8747-45B9-AD0A-4399C4AB9934}" type="pres">
      <dgm:prSet presAssocID="{6131CF03-6F71-4BB7-9F99-B93ED3B3F105}" presName="parentText" presStyleLbl="node1" presStyleIdx="0" presStyleCnt="7">
        <dgm:presLayoutVars>
          <dgm:chMax val="0"/>
          <dgm:bulletEnabled val="1"/>
        </dgm:presLayoutVars>
      </dgm:prSet>
      <dgm:spPr/>
    </dgm:pt>
    <dgm:pt modelId="{3103ABA1-5687-494F-A443-E91BEACAA26A}" type="pres">
      <dgm:prSet presAssocID="{F8F432A5-E915-4E0E-A0D6-791C903CBD1F}" presName="spacer" presStyleCnt="0"/>
      <dgm:spPr/>
    </dgm:pt>
    <dgm:pt modelId="{C31830C1-BFB8-449B-8F13-2DFF7674E17F}" type="pres">
      <dgm:prSet presAssocID="{381B9C4F-B124-4C25-9AD9-275A6181AAAA}" presName="parentText" presStyleLbl="node1" presStyleIdx="1" presStyleCnt="7">
        <dgm:presLayoutVars>
          <dgm:chMax val="0"/>
          <dgm:bulletEnabled val="1"/>
        </dgm:presLayoutVars>
      </dgm:prSet>
      <dgm:spPr/>
    </dgm:pt>
    <dgm:pt modelId="{381E90A5-E161-44D2-9ABA-66E1844D4B54}" type="pres">
      <dgm:prSet presAssocID="{8B43B6CA-6608-4FC9-9DBF-757302F71A4F}" presName="spacer" presStyleCnt="0"/>
      <dgm:spPr/>
    </dgm:pt>
    <dgm:pt modelId="{2108C01C-F2D9-4A94-B476-BCD8351ACCC7}" type="pres">
      <dgm:prSet presAssocID="{FFAED498-8B18-4B3E-98DA-8F1AE3DD9D89}" presName="parentText" presStyleLbl="node1" presStyleIdx="2" presStyleCnt="7">
        <dgm:presLayoutVars>
          <dgm:chMax val="0"/>
          <dgm:bulletEnabled val="1"/>
        </dgm:presLayoutVars>
      </dgm:prSet>
      <dgm:spPr/>
    </dgm:pt>
    <dgm:pt modelId="{C7DBC4FD-54F3-4390-874E-DCF889228CEC}" type="pres">
      <dgm:prSet presAssocID="{41477526-490C-4291-810B-E0F581B92EB4}" presName="spacer" presStyleCnt="0"/>
      <dgm:spPr/>
    </dgm:pt>
    <dgm:pt modelId="{E14958D4-C800-4222-BD2B-4FCA76B15C70}" type="pres">
      <dgm:prSet presAssocID="{9AE5DE52-62EB-4CE9-97ED-3B685F42D5DA}" presName="parentText" presStyleLbl="node1" presStyleIdx="3" presStyleCnt="7">
        <dgm:presLayoutVars>
          <dgm:chMax val="0"/>
          <dgm:bulletEnabled val="1"/>
        </dgm:presLayoutVars>
      </dgm:prSet>
      <dgm:spPr/>
    </dgm:pt>
    <dgm:pt modelId="{2F773569-09F9-43B6-9F6D-6BF586EBD6FE}" type="pres">
      <dgm:prSet presAssocID="{EA1F63A1-F557-45A3-8E5C-936D843046C3}" presName="spacer" presStyleCnt="0"/>
      <dgm:spPr/>
    </dgm:pt>
    <dgm:pt modelId="{641196C2-0829-4072-8354-ADCF14E1E580}" type="pres">
      <dgm:prSet presAssocID="{64CE20FE-AA15-465A-BD56-6F22820515B3}" presName="parentText" presStyleLbl="node1" presStyleIdx="4" presStyleCnt="7">
        <dgm:presLayoutVars>
          <dgm:chMax val="0"/>
          <dgm:bulletEnabled val="1"/>
        </dgm:presLayoutVars>
      </dgm:prSet>
      <dgm:spPr/>
    </dgm:pt>
    <dgm:pt modelId="{02532809-43B9-41DC-8A7E-269D27B12B00}" type="pres">
      <dgm:prSet presAssocID="{D1618656-B3CF-436B-8FAB-46DF7AA6CA3E}" presName="spacer" presStyleCnt="0"/>
      <dgm:spPr/>
    </dgm:pt>
    <dgm:pt modelId="{1D0CD5C9-F873-4BED-9D3F-93EE8F08297B}" type="pres">
      <dgm:prSet presAssocID="{0A067F46-46F1-466E-9020-128C3317EFF9}" presName="parentText" presStyleLbl="node1" presStyleIdx="5" presStyleCnt="7">
        <dgm:presLayoutVars>
          <dgm:chMax val="0"/>
          <dgm:bulletEnabled val="1"/>
        </dgm:presLayoutVars>
      </dgm:prSet>
      <dgm:spPr/>
    </dgm:pt>
    <dgm:pt modelId="{4F54CEAD-B271-4FC0-A986-689E4AB40303}" type="pres">
      <dgm:prSet presAssocID="{B89C916C-817D-40D7-8D47-89B3F5B7C2C0}" presName="spacer" presStyleCnt="0"/>
      <dgm:spPr/>
    </dgm:pt>
    <dgm:pt modelId="{E9D7EBE4-B89D-46F6-854A-31B8121AF2EA}" type="pres">
      <dgm:prSet presAssocID="{2C62DF8D-2E7F-4029-917C-F6CDB93EB26B}" presName="parentText" presStyleLbl="node1" presStyleIdx="6" presStyleCnt="7">
        <dgm:presLayoutVars>
          <dgm:chMax val="0"/>
          <dgm:bulletEnabled val="1"/>
        </dgm:presLayoutVars>
      </dgm:prSet>
      <dgm:spPr/>
    </dgm:pt>
  </dgm:ptLst>
  <dgm:cxnLst>
    <dgm:cxn modelId="{0286D06F-F895-4ED9-AECA-05DC16C6A7C2}" type="presOf" srcId="{72013183-21A1-4C61-9E9C-8A945ABD0965}" destId="{47F97370-7E94-4315-BFC3-5E561DEB4E2D}" srcOrd="0" destOrd="0" presId="urn:microsoft.com/office/officeart/2005/8/layout/vList2"/>
    <dgm:cxn modelId="{CCB39CF3-7A76-44A7-90D6-14A797AA5CB9}" srcId="{72013183-21A1-4C61-9E9C-8A945ABD0965}" destId="{2C62DF8D-2E7F-4029-917C-F6CDB93EB26B}" srcOrd="6" destOrd="0" parTransId="{24E82572-FF59-4AF2-9D62-32321AA2BE00}" sibTransId="{973AC322-5ADB-4A36-8BCF-A563C1C12DC2}"/>
    <dgm:cxn modelId="{F25A457F-2C2A-47DB-93B0-6FEB6FE7A5AD}" srcId="{72013183-21A1-4C61-9E9C-8A945ABD0965}" destId="{6131CF03-6F71-4BB7-9F99-B93ED3B3F105}" srcOrd="0" destOrd="0" parTransId="{A40B594B-3450-41A1-BA21-194B9BF27270}" sibTransId="{F8F432A5-E915-4E0E-A0D6-791C903CBD1F}"/>
    <dgm:cxn modelId="{7D9C7562-A7BA-491A-B3BA-899B2F833786}" type="presOf" srcId="{381B9C4F-B124-4C25-9AD9-275A6181AAAA}" destId="{C31830C1-BFB8-449B-8F13-2DFF7674E17F}" srcOrd="0" destOrd="0" presId="urn:microsoft.com/office/officeart/2005/8/layout/vList2"/>
    <dgm:cxn modelId="{9DEB8B7F-5402-47A1-9721-7F328B699E0A}" srcId="{72013183-21A1-4C61-9E9C-8A945ABD0965}" destId="{381B9C4F-B124-4C25-9AD9-275A6181AAAA}" srcOrd="1" destOrd="0" parTransId="{EC944198-C2B3-4BEC-8820-029700410A87}" sibTransId="{8B43B6CA-6608-4FC9-9DBF-757302F71A4F}"/>
    <dgm:cxn modelId="{30CFD44D-718C-41BF-BEC9-E3E978A3C558}" type="presOf" srcId="{FFAED498-8B18-4B3E-98DA-8F1AE3DD9D89}" destId="{2108C01C-F2D9-4A94-B476-BCD8351ACCC7}" srcOrd="0" destOrd="0" presId="urn:microsoft.com/office/officeart/2005/8/layout/vList2"/>
    <dgm:cxn modelId="{3DFF6BD2-F411-4223-B947-51CB4CCDD594}" srcId="{72013183-21A1-4C61-9E9C-8A945ABD0965}" destId="{FFAED498-8B18-4B3E-98DA-8F1AE3DD9D89}" srcOrd="2" destOrd="0" parTransId="{6B78CE4D-3769-4D11-B8EC-D7AF0D7CD4F3}" sibTransId="{41477526-490C-4291-810B-E0F581B92EB4}"/>
    <dgm:cxn modelId="{654BFB78-5DDD-45B0-8C11-F4C2D479235B}" type="presOf" srcId="{6131CF03-6F71-4BB7-9F99-B93ED3B3F105}" destId="{DA6A9054-8747-45B9-AD0A-4399C4AB9934}" srcOrd="0" destOrd="0" presId="urn:microsoft.com/office/officeart/2005/8/layout/vList2"/>
    <dgm:cxn modelId="{3C11D1FA-66F6-4158-B978-3806A6E9BB17}" type="presOf" srcId="{2C62DF8D-2E7F-4029-917C-F6CDB93EB26B}" destId="{E9D7EBE4-B89D-46F6-854A-31B8121AF2EA}" srcOrd="0" destOrd="0" presId="urn:microsoft.com/office/officeart/2005/8/layout/vList2"/>
    <dgm:cxn modelId="{E8A49FFF-F923-46F8-A211-85A746C7E821}" type="presOf" srcId="{64CE20FE-AA15-465A-BD56-6F22820515B3}" destId="{641196C2-0829-4072-8354-ADCF14E1E580}" srcOrd="0" destOrd="0" presId="urn:microsoft.com/office/officeart/2005/8/layout/vList2"/>
    <dgm:cxn modelId="{0F032E16-A463-4BDE-9B06-6056943A9EB5}" type="presOf" srcId="{9AE5DE52-62EB-4CE9-97ED-3B685F42D5DA}" destId="{E14958D4-C800-4222-BD2B-4FCA76B15C70}" srcOrd="0" destOrd="0" presId="urn:microsoft.com/office/officeart/2005/8/layout/vList2"/>
    <dgm:cxn modelId="{0D3753AE-DC33-4D2E-8F3B-7B1D3661E536}" srcId="{72013183-21A1-4C61-9E9C-8A945ABD0965}" destId="{0A067F46-46F1-466E-9020-128C3317EFF9}" srcOrd="5" destOrd="0" parTransId="{2181766B-6F94-4392-9350-4F685FD143AA}" sibTransId="{B89C916C-817D-40D7-8D47-89B3F5B7C2C0}"/>
    <dgm:cxn modelId="{BEBF8D5A-FCAD-4B28-8ACB-7255D58E88A5}" srcId="{72013183-21A1-4C61-9E9C-8A945ABD0965}" destId="{64CE20FE-AA15-465A-BD56-6F22820515B3}" srcOrd="4" destOrd="0" parTransId="{FD9F3BB5-ADFE-4EEA-BBA9-0A7241289427}" sibTransId="{D1618656-B3CF-436B-8FAB-46DF7AA6CA3E}"/>
    <dgm:cxn modelId="{52339A71-167D-4FD6-8B30-7CC4171038FD}" type="presOf" srcId="{0A067F46-46F1-466E-9020-128C3317EFF9}" destId="{1D0CD5C9-F873-4BED-9D3F-93EE8F08297B}" srcOrd="0" destOrd="0" presId="urn:microsoft.com/office/officeart/2005/8/layout/vList2"/>
    <dgm:cxn modelId="{94601191-5EDF-439F-8CB2-2A7B8EF207B9}" srcId="{72013183-21A1-4C61-9E9C-8A945ABD0965}" destId="{9AE5DE52-62EB-4CE9-97ED-3B685F42D5DA}" srcOrd="3" destOrd="0" parTransId="{E7CE9E74-C3A8-45E8-B646-BED788FB5FC4}" sibTransId="{EA1F63A1-F557-45A3-8E5C-936D843046C3}"/>
    <dgm:cxn modelId="{96259D8E-8D9D-4DEF-BBA9-21CD4A15101C}" type="presParOf" srcId="{47F97370-7E94-4315-BFC3-5E561DEB4E2D}" destId="{DA6A9054-8747-45B9-AD0A-4399C4AB9934}" srcOrd="0" destOrd="0" presId="urn:microsoft.com/office/officeart/2005/8/layout/vList2"/>
    <dgm:cxn modelId="{FE5D3890-8DE0-4350-A71A-29B10C792289}" type="presParOf" srcId="{47F97370-7E94-4315-BFC3-5E561DEB4E2D}" destId="{3103ABA1-5687-494F-A443-E91BEACAA26A}" srcOrd="1" destOrd="0" presId="urn:microsoft.com/office/officeart/2005/8/layout/vList2"/>
    <dgm:cxn modelId="{56DC8763-299D-4C6A-B6AF-D53189F7A928}" type="presParOf" srcId="{47F97370-7E94-4315-BFC3-5E561DEB4E2D}" destId="{C31830C1-BFB8-449B-8F13-2DFF7674E17F}" srcOrd="2" destOrd="0" presId="urn:microsoft.com/office/officeart/2005/8/layout/vList2"/>
    <dgm:cxn modelId="{2EB06A32-4DB8-454D-9D17-F15AFC307C3A}" type="presParOf" srcId="{47F97370-7E94-4315-BFC3-5E561DEB4E2D}" destId="{381E90A5-E161-44D2-9ABA-66E1844D4B54}" srcOrd="3" destOrd="0" presId="urn:microsoft.com/office/officeart/2005/8/layout/vList2"/>
    <dgm:cxn modelId="{7EF696D5-2489-476A-8C9C-892547142534}" type="presParOf" srcId="{47F97370-7E94-4315-BFC3-5E561DEB4E2D}" destId="{2108C01C-F2D9-4A94-B476-BCD8351ACCC7}" srcOrd="4" destOrd="0" presId="urn:microsoft.com/office/officeart/2005/8/layout/vList2"/>
    <dgm:cxn modelId="{6C7FBD51-CBFD-4523-9F7C-E4F712AAD82A}" type="presParOf" srcId="{47F97370-7E94-4315-BFC3-5E561DEB4E2D}" destId="{C7DBC4FD-54F3-4390-874E-DCF889228CEC}" srcOrd="5" destOrd="0" presId="urn:microsoft.com/office/officeart/2005/8/layout/vList2"/>
    <dgm:cxn modelId="{C2ACCC08-6261-4856-8F48-E46136ED2DAB}" type="presParOf" srcId="{47F97370-7E94-4315-BFC3-5E561DEB4E2D}" destId="{E14958D4-C800-4222-BD2B-4FCA76B15C70}" srcOrd="6" destOrd="0" presId="urn:microsoft.com/office/officeart/2005/8/layout/vList2"/>
    <dgm:cxn modelId="{FCD555A1-1EB9-4E80-B182-28532E83DED9}" type="presParOf" srcId="{47F97370-7E94-4315-BFC3-5E561DEB4E2D}" destId="{2F773569-09F9-43B6-9F6D-6BF586EBD6FE}" srcOrd="7" destOrd="0" presId="urn:microsoft.com/office/officeart/2005/8/layout/vList2"/>
    <dgm:cxn modelId="{F83756D3-B8EB-4294-8D4D-2405018E9FD7}" type="presParOf" srcId="{47F97370-7E94-4315-BFC3-5E561DEB4E2D}" destId="{641196C2-0829-4072-8354-ADCF14E1E580}" srcOrd="8" destOrd="0" presId="urn:microsoft.com/office/officeart/2005/8/layout/vList2"/>
    <dgm:cxn modelId="{88FB4478-0A2A-4359-B961-FF9805B85EB2}" type="presParOf" srcId="{47F97370-7E94-4315-BFC3-5E561DEB4E2D}" destId="{02532809-43B9-41DC-8A7E-269D27B12B00}" srcOrd="9" destOrd="0" presId="urn:microsoft.com/office/officeart/2005/8/layout/vList2"/>
    <dgm:cxn modelId="{BBB8315D-C24D-484E-B4D4-62CF9C0CD0C1}" type="presParOf" srcId="{47F97370-7E94-4315-BFC3-5E561DEB4E2D}" destId="{1D0CD5C9-F873-4BED-9D3F-93EE8F08297B}" srcOrd="10" destOrd="0" presId="urn:microsoft.com/office/officeart/2005/8/layout/vList2"/>
    <dgm:cxn modelId="{44ECE1D8-CCEF-49F8-84F1-E5AC26FDFAC0}" type="presParOf" srcId="{47F97370-7E94-4315-BFC3-5E561DEB4E2D}" destId="{4F54CEAD-B271-4FC0-A986-689E4AB40303}" srcOrd="11" destOrd="0" presId="urn:microsoft.com/office/officeart/2005/8/layout/vList2"/>
    <dgm:cxn modelId="{A15EB024-0B3F-481D-B9AC-F5D726305C73}" type="presParOf" srcId="{47F97370-7E94-4315-BFC3-5E561DEB4E2D}" destId="{E9D7EBE4-B89D-46F6-854A-31B8121AF2EA}" srcOrd="1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C29B85AA-C109-4385-9F11-DD947589021D}" type="doc">
      <dgm:prSet loTypeId="urn:microsoft.com/office/officeart/2008/layout/HorizontalMultiLevelHierarchy" loCatId="hierarchy" qsTypeId="urn:microsoft.com/office/officeart/2005/8/quickstyle/simple1" qsCatId="simple" csTypeId="urn:microsoft.com/office/officeart/2005/8/colors/accent0_2" csCatId="mainScheme" phldr="1"/>
      <dgm:spPr/>
      <dgm:t>
        <a:bodyPr/>
        <a:lstStyle/>
        <a:p>
          <a:pPr rtl="1"/>
          <a:endParaRPr lang="ar-SA"/>
        </a:p>
      </dgm:t>
    </dgm:pt>
    <dgm:pt modelId="{4EBCFD76-322A-40C3-A0C9-CFC48F2D1425}">
      <dgm:prSet phldrT="[Text]"/>
      <dgm:spPr/>
      <dgm:t>
        <a:bodyPr/>
        <a:lstStyle/>
        <a:p>
          <a:pPr rtl="1"/>
          <a:r>
            <a:rPr lang="ar-EG" b="1"/>
            <a:t>(اقترح بعض المشكلات المتعلقة بأخلاقيات البحث العلمي لمشروعات التخرج)</a:t>
          </a:r>
          <a:endParaRPr lang="ar-SA"/>
        </a:p>
      </dgm:t>
    </dgm:pt>
    <dgm:pt modelId="{D81F3FB4-D9E5-471A-97FB-25E80AE7253C}" type="parTrans" cxnId="{2C0D355C-875A-4E96-98C9-1C2EF0228144}">
      <dgm:prSet/>
      <dgm:spPr/>
      <dgm:t>
        <a:bodyPr/>
        <a:lstStyle/>
        <a:p>
          <a:pPr rtl="1"/>
          <a:endParaRPr lang="ar-SA"/>
        </a:p>
      </dgm:t>
    </dgm:pt>
    <dgm:pt modelId="{BCE6F87D-C301-4DC5-A6C9-C4A73715B1AF}" type="sibTrans" cxnId="{2C0D355C-875A-4E96-98C9-1C2EF0228144}">
      <dgm:prSet/>
      <dgm:spPr/>
      <dgm:t>
        <a:bodyPr/>
        <a:lstStyle/>
        <a:p>
          <a:pPr rtl="1"/>
          <a:endParaRPr lang="ar-SA"/>
        </a:p>
      </dgm:t>
    </dgm:pt>
    <dgm:pt modelId="{10058A4B-78D1-4B25-9767-AFDF50F1BA6D}">
      <dgm:prSet phldrT="[Text]"/>
      <dgm:spPr/>
      <dgm:t>
        <a:bodyPr/>
        <a:lstStyle/>
        <a:p>
          <a:pPr rtl="1"/>
          <a:r>
            <a:rPr lang="ar-EG"/>
            <a:t>.............................................</a:t>
          </a:r>
          <a:endParaRPr lang="ar-SA"/>
        </a:p>
      </dgm:t>
    </dgm:pt>
    <dgm:pt modelId="{6568EBD9-565B-4473-A347-528D51DC0064}" type="parTrans" cxnId="{8BF3ED14-C719-4D50-A78C-7DF976B4432A}">
      <dgm:prSet/>
      <dgm:spPr/>
      <dgm:t>
        <a:bodyPr/>
        <a:lstStyle/>
        <a:p>
          <a:pPr rtl="1"/>
          <a:endParaRPr lang="ar-SA"/>
        </a:p>
      </dgm:t>
    </dgm:pt>
    <dgm:pt modelId="{B14EAC50-140F-428D-962E-FE71231FF060}" type="sibTrans" cxnId="{8BF3ED14-C719-4D50-A78C-7DF976B4432A}">
      <dgm:prSet/>
      <dgm:spPr/>
      <dgm:t>
        <a:bodyPr/>
        <a:lstStyle/>
        <a:p>
          <a:pPr rtl="1"/>
          <a:endParaRPr lang="ar-SA"/>
        </a:p>
      </dgm:t>
    </dgm:pt>
    <dgm:pt modelId="{9DDE1CBB-3C93-40EE-8322-E08A76988FC0}">
      <dgm:prSet phldrT="[Text]"/>
      <dgm:spPr/>
      <dgm:t>
        <a:bodyPr/>
        <a:lstStyle/>
        <a:p>
          <a:pPr rtl="1"/>
          <a:r>
            <a:rPr lang="ar-EG"/>
            <a:t>..............................................</a:t>
          </a:r>
          <a:endParaRPr lang="ar-SA"/>
        </a:p>
      </dgm:t>
    </dgm:pt>
    <dgm:pt modelId="{00F68A0F-CC4C-42BA-B23B-058CD2B02AF8}" type="parTrans" cxnId="{AC846F69-EF43-425F-B586-1C19ADD871DA}">
      <dgm:prSet/>
      <dgm:spPr/>
      <dgm:t>
        <a:bodyPr/>
        <a:lstStyle/>
        <a:p>
          <a:pPr rtl="1"/>
          <a:endParaRPr lang="ar-SA"/>
        </a:p>
      </dgm:t>
    </dgm:pt>
    <dgm:pt modelId="{94C42C24-9D6F-455A-B6F5-8DBFCE5DB60B}" type="sibTrans" cxnId="{AC846F69-EF43-425F-B586-1C19ADD871DA}">
      <dgm:prSet/>
      <dgm:spPr/>
      <dgm:t>
        <a:bodyPr/>
        <a:lstStyle/>
        <a:p>
          <a:pPr rtl="1"/>
          <a:endParaRPr lang="ar-SA"/>
        </a:p>
      </dgm:t>
    </dgm:pt>
    <dgm:pt modelId="{4D0D801F-C986-4B40-8F4E-F9C23DBA9F0C}">
      <dgm:prSet phldrT="[Text]"/>
      <dgm:spPr/>
      <dgm:t>
        <a:bodyPr/>
        <a:lstStyle/>
        <a:p>
          <a:pPr rtl="1"/>
          <a:r>
            <a:rPr lang="ar-EG"/>
            <a:t>..............................................</a:t>
          </a:r>
          <a:endParaRPr lang="ar-SA"/>
        </a:p>
      </dgm:t>
    </dgm:pt>
    <dgm:pt modelId="{65A24670-2188-46AA-A9D1-FDADD6923F55}" type="parTrans" cxnId="{B6E49718-6B65-4F39-BCAA-F4ED2EE33F15}">
      <dgm:prSet/>
      <dgm:spPr/>
      <dgm:t>
        <a:bodyPr/>
        <a:lstStyle/>
        <a:p>
          <a:pPr rtl="1"/>
          <a:endParaRPr lang="ar-SA"/>
        </a:p>
      </dgm:t>
    </dgm:pt>
    <dgm:pt modelId="{9EAF8430-4023-4877-9D86-5FF9872E31D4}" type="sibTrans" cxnId="{B6E49718-6B65-4F39-BCAA-F4ED2EE33F15}">
      <dgm:prSet/>
      <dgm:spPr/>
      <dgm:t>
        <a:bodyPr/>
        <a:lstStyle/>
        <a:p>
          <a:pPr rtl="1"/>
          <a:endParaRPr lang="ar-SA"/>
        </a:p>
      </dgm:t>
    </dgm:pt>
    <dgm:pt modelId="{D2940C33-98EA-4279-88D0-3C1D9FB6523F}">
      <dgm:prSet phldrT="[Text]"/>
      <dgm:spPr/>
      <dgm:t>
        <a:bodyPr/>
        <a:lstStyle/>
        <a:p>
          <a:pPr rtl="1"/>
          <a:r>
            <a:rPr lang="ar-EG"/>
            <a:t>..............................................</a:t>
          </a:r>
          <a:endParaRPr lang="ar-SA"/>
        </a:p>
      </dgm:t>
    </dgm:pt>
    <dgm:pt modelId="{D932094F-DAA9-479B-8387-F8E73B7B215F}" type="parTrans" cxnId="{881F7473-2497-4AE4-82DC-77282225AED4}">
      <dgm:prSet/>
      <dgm:spPr/>
      <dgm:t>
        <a:bodyPr/>
        <a:lstStyle/>
        <a:p>
          <a:pPr rtl="1"/>
          <a:endParaRPr lang="ar-SA"/>
        </a:p>
      </dgm:t>
    </dgm:pt>
    <dgm:pt modelId="{DA1D5DAA-5751-4316-83C8-E5A003D38047}" type="sibTrans" cxnId="{881F7473-2497-4AE4-82DC-77282225AED4}">
      <dgm:prSet/>
      <dgm:spPr/>
      <dgm:t>
        <a:bodyPr/>
        <a:lstStyle/>
        <a:p>
          <a:pPr rtl="1"/>
          <a:endParaRPr lang="ar-SA"/>
        </a:p>
      </dgm:t>
    </dgm:pt>
    <dgm:pt modelId="{2BFA7313-24DF-4292-85CB-2E289B187A72}">
      <dgm:prSet phldrT="[Text]"/>
      <dgm:spPr/>
      <dgm:t>
        <a:bodyPr/>
        <a:lstStyle/>
        <a:p>
          <a:pPr rtl="1"/>
          <a:r>
            <a:rPr lang="ar-EG"/>
            <a:t>..............................................</a:t>
          </a:r>
          <a:endParaRPr lang="ar-SA"/>
        </a:p>
      </dgm:t>
    </dgm:pt>
    <dgm:pt modelId="{3C5C1C3A-1D28-4F46-B257-B9EAAA68CAD2}" type="parTrans" cxnId="{E27284CE-DA2F-4AA1-84B0-2010D6B3E2B1}">
      <dgm:prSet/>
      <dgm:spPr/>
      <dgm:t>
        <a:bodyPr/>
        <a:lstStyle/>
        <a:p>
          <a:pPr rtl="1"/>
          <a:endParaRPr lang="ar-SA"/>
        </a:p>
      </dgm:t>
    </dgm:pt>
    <dgm:pt modelId="{C95910B3-B955-4D5B-B03F-8EEB367EAF85}" type="sibTrans" cxnId="{E27284CE-DA2F-4AA1-84B0-2010D6B3E2B1}">
      <dgm:prSet/>
      <dgm:spPr/>
      <dgm:t>
        <a:bodyPr/>
        <a:lstStyle/>
        <a:p>
          <a:pPr rtl="1"/>
          <a:endParaRPr lang="ar-SA"/>
        </a:p>
      </dgm:t>
    </dgm:pt>
    <dgm:pt modelId="{1920ACB5-0110-4DBE-A33E-BB28DED99B75}" type="pres">
      <dgm:prSet presAssocID="{C29B85AA-C109-4385-9F11-DD947589021D}" presName="Name0" presStyleCnt="0">
        <dgm:presLayoutVars>
          <dgm:chPref val="1"/>
          <dgm:dir/>
          <dgm:animOne val="branch"/>
          <dgm:animLvl val="lvl"/>
          <dgm:resizeHandles val="exact"/>
        </dgm:presLayoutVars>
      </dgm:prSet>
      <dgm:spPr/>
      <dgm:t>
        <a:bodyPr/>
        <a:lstStyle/>
        <a:p>
          <a:pPr rtl="1"/>
          <a:endParaRPr lang="ar-SA"/>
        </a:p>
      </dgm:t>
    </dgm:pt>
    <dgm:pt modelId="{9BFD1D68-64E6-48A0-9366-8D585249B54A}" type="pres">
      <dgm:prSet presAssocID="{4EBCFD76-322A-40C3-A0C9-CFC48F2D1425}" presName="root1" presStyleCnt="0"/>
      <dgm:spPr/>
    </dgm:pt>
    <dgm:pt modelId="{07F992E1-A336-4963-AF86-58F7D5D98298}" type="pres">
      <dgm:prSet presAssocID="{4EBCFD76-322A-40C3-A0C9-CFC48F2D1425}" presName="LevelOneTextNode" presStyleLbl="node0" presStyleIdx="0" presStyleCnt="1">
        <dgm:presLayoutVars>
          <dgm:chPref val="3"/>
        </dgm:presLayoutVars>
      </dgm:prSet>
      <dgm:spPr/>
      <dgm:t>
        <a:bodyPr/>
        <a:lstStyle/>
        <a:p>
          <a:pPr rtl="1"/>
          <a:endParaRPr lang="ar-SA"/>
        </a:p>
      </dgm:t>
    </dgm:pt>
    <dgm:pt modelId="{66779800-C9F5-46F2-9C80-8BDDB32E23F7}" type="pres">
      <dgm:prSet presAssocID="{4EBCFD76-322A-40C3-A0C9-CFC48F2D1425}" presName="level2hierChild" presStyleCnt="0"/>
      <dgm:spPr/>
    </dgm:pt>
    <dgm:pt modelId="{5E6CEF51-2D26-49ED-A944-0615A6952D0D}" type="pres">
      <dgm:prSet presAssocID="{6568EBD9-565B-4473-A347-528D51DC0064}" presName="conn2-1" presStyleLbl="parChTrans1D2" presStyleIdx="0" presStyleCnt="5"/>
      <dgm:spPr/>
      <dgm:t>
        <a:bodyPr/>
        <a:lstStyle/>
        <a:p>
          <a:pPr rtl="1"/>
          <a:endParaRPr lang="ar-SA"/>
        </a:p>
      </dgm:t>
    </dgm:pt>
    <dgm:pt modelId="{34BCEDB0-7D2E-4D74-9150-9BF6D1BB2CEE}" type="pres">
      <dgm:prSet presAssocID="{6568EBD9-565B-4473-A347-528D51DC0064}" presName="connTx" presStyleLbl="parChTrans1D2" presStyleIdx="0" presStyleCnt="5"/>
      <dgm:spPr/>
      <dgm:t>
        <a:bodyPr/>
        <a:lstStyle/>
        <a:p>
          <a:pPr rtl="1"/>
          <a:endParaRPr lang="ar-SA"/>
        </a:p>
      </dgm:t>
    </dgm:pt>
    <dgm:pt modelId="{DDB0646A-9A40-4E49-94D6-F9F1733FCED7}" type="pres">
      <dgm:prSet presAssocID="{10058A4B-78D1-4B25-9767-AFDF50F1BA6D}" presName="root2" presStyleCnt="0"/>
      <dgm:spPr/>
    </dgm:pt>
    <dgm:pt modelId="{87F8731E-69C9-452D-B280-28A24CD87E9E}" type="pres">
      <dgm:prSet presAssocID="{10058A4B-78D1-4B25-9767-AFDF50F1BA6D}" presName="LevelTwoTextNode" presStyleLbl="node2" presStyleIdx="0" presStyleCnt="5">
        <dgm:presLayoutVars>
          <dgm:chPref val="3"/>
        </dgm:presLayoutVars>
      </dgm:prSet>
      <dgm:spPr/>
      <dgm:t>
        <a:bodyPr/>
        <a:lstStyle/>
        <a:p>
          <a:pPr rtl="1"/>
          <a:endParaRPr lang="ar-SA"/>
        </a:p>
      </dgm:t>
    </dgm:pt>
    <dgm:pt modelId="{1A748E2B-5BE7-4DD6-A7F7-519B2B4DF639}" type="pres">
      <dgm:prSet presAssocID="{10058A4B-78D1-4B25-9767-AFDF50F1BA6D}" presName="level3hierChild" presStyleCnt="0"/>
      <dgm:spPr/>
    </dgm:pt>
    <dgm:pt modelId="{E390FBA1-997D-4AC0-B0BA-7741173CD32E}" type="pres">
      <dgm:prSet presAssocID="{00F68A0F-CC4C-42BA-B23B-058CD2B02AF8}" presName="conn2-1" presStyleLbl="parChTrans1D2" presStyleIdx="1" presStyleCnt="5"/>
      <dgm:spPr/>
      <dgm:t>
        <a:bodyPr/>
        <a:lstStyle/>
        <a:p>
          <a:pPr rtl="1"/>
          <a:endParaRPr lang="ar-SA"/>
        </a:p>
      </dgm:t>
    </dgm:pt>
    <dgm:pt modelId="{BC9590C9-AA93-4D99-9F62-8D11EBF80E74}" type="pres">
      <dgm:prSet presAssocID="{00F68A0F-CC4C-42BA-B23B-058CD2B02AF8}" presName="connTx" presStyleLbl="parChTrans1D2" presStyleIdx="1" presStyleCnt="5"/>
      <dgm:spPr/>
      <dgm:t>
        <a:bodyPr/>
        <a:lstStyle/>
        <a:p>
          <a:pPr rtl="1"/>
          <a:endParaRPr lang="ar-SA"/>
        </a:p>
      </dgm:t>
    </dgm:pt>
    <dgm:pt modelId="{477064DC-D4C0-4994-938C-AE5D6FA575D1}" type="pres">
      <dgm:prSet presAssocID="{9DDE1CBB-3C93-40EE-8322-E08A76988FC0}" presName="root2" presStyleCnt="0"/>
      <dgm:spPr/>
    </dgm:pt>
    <dgm:pt modelId="{3EEFDCD7-454F-4A39-AE5C-BF6E3B77F523}" type="pres">
      <dgm:prSet presAssocID="{9DDE1CBB-3C93-40EE-8322-E08A76988FC0}" presName="LevelTwoTextNode" presStyleLbl="node2" presStyleIdx="1" presStyleCnt="5">
        <dgm:presLayoutVars>
          <dgm:chPref val="3"/>
        </dgm:presLayoutVars>
      </dgm:prSet>
      <dgm:spPr/>
      <dgm:t>
        <a:bodyPr/>
        <a:lstStyle/>
        <a:p>
          <a:pPr rtl="1"/>
          <a:endParaRPr lang="ar-SA"/>
        </a:p>
      </dgm:t>
    </dgm:pt>
    <dgm:pt modelId="{C04DAE35-A221-41AC-8D25-ACF0A929EC85}" type="pres">
      <dgm:prSet presAssocID="{9DDE1CBB-3C93-40EE-8322-E08A76988FC0}" presName="level3hierChild" presStyleCnt="0"/>
      <dgm:spPr/>
    </dgm:pt>
    <dgm:pt modelId="{E17F6571-73C9-4A6E-BE92-BC12233B8C14}" type="pres">
      <dgm:prSet presAssocID="{65A24670-2188-46AA-A9D1-FDADD6923F55}" presName="conn2-1" presStyleLbl="parChTrans1D2" presStyleIdx="2" presStyleCnt="5"/>
      <dgm:spPr/>
      <dgm:t>
        <a:bodyPr/>
        <a:lstStyle/>
        <a:p>
          <a:pPr rtl="1"/>
          <a:endParaRPr lang="ar-SA"/>
        </a:p>
      </dgm:t>
    </dgm:pt>
    <dgm:pt modelId="{BA5D6975-4599-49E9-BCB6-1A41BB9318C9}" type="pres">
      <dgm:prSet presAssocID="{65A24670-2188-46AA-A9D1-FDADD6923F55}" presName="connTx" presStyleLbl="parChTrans1D2" presStyleIdx="2" presStyleCnt="5"/>
      <dgm:spPr/>
      <dgm:t>
        <a:bodyPr/>
        <a:lstStyle/>
        <a:p>
          <a:pPr rtl="1"/>
          <a:endParaRPr lang="ar-SA"/>
        </a:p>
      </dgm:t>
    </dgm:pt>
    <dgm:pt modelId="{F4D6A2C2-47E8-4AAF-AFF2-4970FF4A79D2}" type="pres">
      <dgm:prSet presAssocID="{4D0D801F-C986-4B40-8F4E-F9C23DBA9F0C}" presName="root2" presStyleCnt="0"/>
      <dgm:spPr/>
    </dgm:pt>
    <dgm:pt modelId="{EB4450D3-8DF9-48E9-AC9B-1BCE70B923AD}" type="pres">
      <dgm:prSet presAssocID="{4D0D801F-C986-4B40-8F4E-F9C23DBA9F0C}" presName="LevelTwoTextNode" presStyleLbl="node2" presStyleIdx="2" presStyleCnt="5">
        <dgm:presLayoutVars>
          <dgm:chPref val="3"/>
        </dgm:presLayoutVars>
      </dgm:prSet>
      <dgm:spPr/>
      <dgm:t>
        <a:bodyPr/>
        <a:lstStyle/>
        <a:p>
          <a:pPr rtl="1"/>
          <a:endParaRPr lang="ar-SA"/>
        </a:p>
      </dgm:t>
    </dgm:pt>
    <dgm:pt modelId="{A61F05E5-8229-4118-ACAD-DBF49246514E}" type="pres">
      <dgm:prSet presAssocID="{4D0D801F-C986-4B40-8F4E-F9C23DBA9F0C}" presName="level3hierChild" presStyleCnt="0"/>
      <dgm:spPr/>
    </dgm:pt>
    <dgm:pt modelId="{D59AC07D-DB86-4A38-83CB-7FBFB75B831A}" type="pres">
      <dgm:prSet presAssocID="{D932094F-DAA9-479B-8387-F8E73B7B215F}" presName="conn2-1" presStyleLbl="parChTrans1D2" presStyleIdx="3" presStyleCnt="5"/>
      <dgm:spPr/>
      <dgm:t>
        <a:bodyPr/>
        <a:lstStyle/>
        <a:p>
          <a:pPr rtl="1"/>
          <a:endParaRPr lang="ar-SA"/>
        </a:p>
      </dgm:t>
    </dgm:pt>
    <dgm:pt modelId="{80170F3F-55D5-4F9D-8B62-A2F39655F67C}" type="pres">
      <dgm:prSet presAssocID="{D932094F-DAA9-479B-8387-F8E73B7B215F}" presName="connTx" presStyleLbl="parChTrans1D2" presStyleIdx="3" presStyleCnt="5"/>
      <dgm:spPr/>
      <dgm:t>
        <a:bodyPr/>
        <a:lstStyle/>
        <a:p>
          <a:pPr rtl="1"/>
          <a:endParaRPr lang="ar-SA"/>
        </a:p>
      </dgm:t>
    </dgm:pt>
    <dgm:pt modelId="{F085B6B8-F150-48F3-A572-34996D1F7A52}" type="pres">
      <dgm:prSet presAssocID="{D2940C33-98EA-4279-88D0-3C1D9FB6523F}" presName="root2" presStyleCnt="0"/>
      <dgm:spPr/>
    </dgm:pt>
    <dgm:pt modelId="{DC9B9E45-DBF0-45E8-B22F-A5A70FDA8FAB}" type="pres">
      <dgm:prSet presAssocID="{D2940C33-98EA-4279-88D0-3C1D9FB6523F}" presName="LevelTwoTextNode" presStyleLbl="node2" presStyleIdx="3" presStyleCnt="5">
        <dgm:presLayoutVars>
          <dgm:chPref val="3"/>
        </dgm:presLayoutVars>
      </dgm:prSet>
      <dgm:spPr/>
      <dgm:t>
        <a:bodyPr/>
        <a:lstStyle/>
        <a:p>
          <a:pPr rtl="1"/>
          <a:endParaRPr lang="ar-SA"/>
        </a:p>
      </dgm:t>
    </dgm:pt>
    <dgm:pt modelId="{C67A8098-EED6-4D4A-AD4F-0F54F2F95F7C}" type="pres">
      <dgm:prSet presAssocID="{D2940C33-98EA-4279-88D0-3C1D9FB6523F}" presName="level3hierChild" presStyleCnt="0"/>
      <dgm:spPr/>
    </dgm:pt>
    <dgm:pt modelId="{45A010DA-9D12-4041-8525-A68C3C6F6EDF}" type="pres">
      <dgm:prSet presAssocID="{3C5C1C3A-1D28-4F46-B257-B9EAAA68CAD2}" presName="conn2-1" presStyleLbl="parChTrans1D2" presStyleIdx="4" presStyleCnt="5"/>
      <dgm:spPr/>
      <dgm:t>
        <a:bodyPr/>
        <a:lstStyle/>
        <a:p>
          <a:pPr rtl="1"/>
          <a:endParaRPr lang="ar-SA"/>
        </a:p>
      </dgm:t>
    </dgm:pt>
    <dgm:pt modelId="{C71738D9-7B11-4269-A791-00EDA83A8DAF}" type="pres">
      <dgm:prSet presAssocID="{3C5C1C3A-1D28-4F46-B257-B9EAAA68CAD2}" presName="connTx" presStyleLbl="parChTrans1D2" presStyleIdx="4" presStyleCnt="5"/>
      <dgm:spPr/>
      <dgm:t>
        <a:bodyPr/>
        <a:lstStyle/>
        <a:p>
          <a:pPr rtl="1"/>
          <a:endParaRPr lang="ar-SA"/>
        </a:p>
      </dgm:t>
    </dgm:pt>
    <dgm:pt modelId="{65146AA9-6894-40B2-81D2-0ADAE2E14FC8}" type="pres">
      <dgm:prSet presAssocID="{2BFA7313-24DF-4292-85CB-2E289B187A72}" presName="root2" presStyleCnt="0"/>
      <dgm:spPr/>
    </dgm:pt>
    <dgm:pt modelId="{F3344713-3B3A-4FA2-95DB-892FFF75B9F6}" type="pres">
      <dgm:prSet presAssocID="{2BFA7313-24DF-4292-85CB-2E289B187A72}" presName="LevelTwoTextNode" presStyleLbl="node2" presStyleIdx="4" presStyleCnt="5">
        <dgm:presLayoutVars>
          <dgm:chPref val="3"/>
        </dgm:presLayoutVars>
      </dgm:prSet>
      <dgm:spPr/>
      <dgm:t>
        <a:bodyPr/>
        <a:lstStyle/>
        <a:p>
          <a:pPr rtl="1"/>
          <a:endParaRPr lang="ar-SA"/>
        </a:p>
      </dgm:t>
    </dgm:pt>
    <dgm:pt modelId="{55E5107C-E088-4A90-AFB0-46C2F60DB8B6}" type="pres">
      <dgm:prSet presAssocID="{2BFA7313-24DF-4292-85CB-2E289B187A72}" presName="level3hierChild" presStyleCnt="0"/>
      <dgm:spPr/>
    </dgm:pt>
  </dgm:ptLst>
  <dgm:cxnLst>
    <dgm:cxn modelId="{EDED5587-F9E6-4182-A147-123D3A973A9D}" type="presOf" srcId="{65A24670-2188-46AA-A9D1-FDADD6923F55}" destId="{E17F6571-73C9-4A6E-BE92-BC12233B8C14}" srcOrd="0" destOrd="0" presId="urn:microsoft.com/office/officeart/2008/layout/HorizontalMultiLevelHierarchy"/>
    <dgm:cxn modelId="{FA8A84DA-9C96-443C-9574-3252AE0BFB6E}" type="presOf" srcId="{D2940C33-98EA-4279-88D0-3C1D9FB6523F}" destId="{DC9B9E45-DBF0-45E8-B22F-A5A70FDA8FAB}" srcOrd="0" destOrd="0" presId="urn:microsoft.com/office/officeart/2008/layout/HorizontalMultiLevelHierarchy"/>
    <dgm:cxn modelId="{B6E49718-6B65-4F39-BCAA-F4ED2EE33F15}" srcId="{4EBCFD76-322A-40C3-A0C9-CFC48F2D1425}" destId="{4D0D801F-C986-4B40-8F4E-F9C23DBA9F0C}" srcOrd="2" destOrd="0" parTransId="{65A24670-2188-46AA-A9D1-FDADD6923F55}" sibTransId="{9EAF8430-4023-4877-9D86-5FF9872E31D4}"/>
    <dgm:cxn modelId="{A1345926-A3AE-456A-8806-AFA67339531C}" type="presOf" srcId="{D932094F-DAA9-479B-8387-F8E73B7B215F}" destId="{80170F3F-55D5-4F9D-8B62-A2F39655F67C}" srcOrd="1" destOrd="0" presId="urn:microsoft.com/office/officeart/2008/layout/HorizontalMultiLevelHierarchy"/>
    <dgm:cxn modelId="{AB9E1977-2E72-4279-BCDB-5E3735C6B9F9}" type="presOf" srcId="{3C5C1C3A-1D28-4F46-B257-B9EAAA68CAD2}" destId="{45A010DA-9D12-4041-8525-A68C3C6F6EDF}" srcOrd="0" destOrd="0" presId="urn:microsoft.com/office/officeart/2008/layout/HorizontalMultiLevelHierarchy"/>
    <dgm:cxn modelId="{E27284CE-DA2F-4AA1-84B0-2010D6B3E2B1}" srcId="{4EBCFD76-322A-40C3-A0C9-CFC48F2D1425}" destId="{2BFA7313-24DF-4292-85CB-2E289B187A72}" srcOrd="4" destOrd="0" parTransId="{3C5C1C3A-1D28-4F46-B257-B9EAAA68CAD2}" sibTransId="{C95910B3-B955-4D5B-B03F-8EEB367EAF85}"/>
    <dgm:cxn modelId="{881F7473-2497-4AE4-82DC-77282225AED4}" srcId="{4EBCFD76-322A-40C3-A0C9-CFC48F2D1425}" destId="{D2940C33-98EA-4279-88D0-3C1D9FB6523F}" srcOrd="3" destOrd="0" parTransId="{D932094F-DAA9-479B-8387-F8E73B7B215F}" sibTransId="{DA1D5DAA-5751-4316-83C8-E5A003D38047}"/>
    <dgm:cxn modelId="{196D3DA6-96C1-4E2E-A6D3-0D9E2A5C867A}" type="presOf" srcId="{D932094F-DAA9-479B-8387-F8E73B7B215F}" destId="{D59AC07D-DB86-4A38-83CB-7FBFB75B831A}" srcOrd="0" destOrd="0" presId="urn:microsoft.com/office/officeart/2008/layout/HorizontalMultiLevelHierarchy"/>
    <dgm:cxn modelId="{637B0F9A-349B-4537-AD5F-C5622B0E839B}" type="presOf" srcId="{C29B85AA-C109-4385-9F11-DD947589021D}" destId="{1920ACB5-0110-4DBE-A33E-BB28DED99B75}" srcOrd="0" destOrd="0" presId="urn:microsoft.com/office/officeart/2008/layout/HorizontalMultiLevelHierarchy"/>
    <dgm:cxn modelId="{69F049E6-B8C3-4586-880B-E52EF9B64851}" type="presOf" srcId="{00F68A0F-CC4C-42BA-B23B-058CD2B02AF8}" destId="{E390FBA1-997D-4AC0-B0BA-7741173CD32E}" srcOrd="0" destOrd="0" presId="urn:microsoft.com/office/officeart/2008/layout/HorizontalMultiLevelHierarchy"/>
    <dgm:cxn modelId="{FD7EDE8F-907F-4C00-91F4-69F11A1DD694}" type="presOf" srcId="{4EBCFD76-322A-40C3-A0C9-CFC48F2D1425}" destId="{07F992E1-A336-4963-AF86-58F7D5D98298}" srcOrd="0" destOrd="0" presId="urn:microsoft.com/office/officeart/2008/layout/HorizontalMultiLevelHierarchy"/>
    <dgm:cxn modelId="{923D108B-86E0-4255-A06C-E60DC5197E23}" type="presOf" srcId="{3C5C1C3A-1D28-4F46-B257-B9EAAA68CAD2}" destId="{C71738D9-7B11-4269-A791-00EDA83A8DAF}" srcOrd="1" destOrd="0" presId="urn:microsoft.com/office/officeart/2008/layout/HorizontalMultiLevelHierarchy"/>
    <dgm:cxn modelId="{9221282E-0BA7-439B-B85D-C1F1EF554C5A}" type="presOf" srcId="{2BFA7313-24DF-4292-85CB-2E289B187A72}" destId="{F3344713-3B3A-4FA2-95DB-892FFF75B9F6}" srcOrd="0" destOrd="0" presId="urn:microsoft.com/office/officeart/2008/layout/HorizontalMultiLevelHierarchy"/>
    <dgm:cxn modelId="{7D98AD11-7AF2-4ED8-AB82-8F957AF5EC2F}" type="presOf" srcId="{00F68A0F-CC4C-42BA-B23B-058CD2B02AF8}" destId="{BC9590C9-AA93-4D99-9F62-8D11EBF80E74}" srcOrd="1" destOrd="0" presId="urn:microsoft.com/office/officeart/2008/layout/HorizontalMultiLevelHierarchy"/>
    <dgm:cxn modelId="{ECD1DDDD-A7F6-4678-88D8-5881562F1DE6}" type="presOf" srcId="{6568EBD9-565B-4473-A347-528D51DC0064}" destId="{5E6CEF51-2D26-49ED-A944-0615A6952D0D}" srcOrd="0" destOrd="0" presId="urn:microsoft.com/office/officeart/2008/layout/HorizontalMultiLevelHierarchy"/>
    <dgm:cxn modelId="{8BF3ED14-C719-4D50-A78C-7DF976B4432A}" srcId="{4EBCFD76-322A-40C3-A0C9-CFC48F2D1425}" destId="{10058A4B-78D1-4B25-9767-AFDF50F1BA6D}" srcOrd="0" destOrd="0" parTransId="{6568EBD9-565B-4473-A347-528D51DC0064}" sibTransId="{B14EAC50-140F-428D-962E-FE71231FF060}"/>
    <dgm:cxn modelId="{AC846F69-EF43-425F-B586-1C19ADD871DA}" srcId="{4EBCFD76-322A-40C3-A0C9-CFC48F2D1425}" destId="{9DDE1CBB-3C93-40EE-8322-E08A76988FC0}" srcOrd="1" destOrd="0" parTransId="{00F68A0F-CC4C-42BA-B23B-058CD2B02AF8}" sibTransId="{94C42C24-9D6F-455A-B6F5-8DBFCE5DB60B}"/>
    <dgm:cxn modelId="{D8CEC327-6337-4A6A-9546-9FC1C8629D2E}" type="presOf" srcId="{6568EBD9-565B-4473-A347-528D51DC0064}" destId="{34BCEDB0-7D2E-4D74-9150-9BF6D1BB2CEE}" srcOrd="1" destOrd="0" presId="urn:microsoft.com/office/officeart/2008/layout/HorizontalMultiLevelHierarchy"/>
    <dgm:cxn modelId="{4CA4C18C-2913-4280-BF7B-E988F0BB19D8}" type="presOf" srcId="{65A24670-2188-46AA-A9D1-FDADD6923F55}" destId="{BA5D6975-4599-49E9-BCB6-1A41BB9318C9}" srcOrd="1" destOrd="0" presId="urn:microsoft.com/office/officeart/2008/layout/HorizontalMultiLevelHierarchy"/>
    <dgm:cxn modelId="{2C0D355C-875A-4E96-98C9-1C2EF0228144}" srcId="{C29B85AA-C109-4385-9F11-DD947589021D}" destId="{4EBCFD76-322A-40C3-A0C9-CFC48F2D1425}" srcOrd="0" destOrd="0" parTransId="{D81F3FB4-D9E5-471A-97FB-25E80AE7253C}" sibTransId="{BCE6F87D-C301-4DC5-A6C9-C4A73715B1AF}"/>
    <dgm:cxn modelId="{FF1DA3BD-2B0D-43F9-80EC-28F76ABFC05F}" type="presOf" srcId="{4D0D801F-C986-4B40-8F4E-F9C23DBA9F0C}" destId="{EB4450D3-8DF9-48E9-AC9B-1BCE70B923AD}" srcOrd="0" destOrd="0" presId="urn:microsoft.com/office/officeart/2008/layout/HorizontalMultiLevelHierarchy"/>
    <dgm:cxn modelId="{E79F83E1-54B3-43EA-9EFA-4922C7B6EF99}" type="presOf" srcId="{10058A4B-78D1-4B25-9767-AFDF50F1BA6D}" destId="{87F8731E-69C9-452D-B280-28A24CD87E9E}" srcOrd="0" destOrd="0" presId="urn:microsoft.com/office/officeart/2008/layout/HorizontalMultiLevelHierarchy"/>
    <dgm:cxn modelId="{56A27BA9-C5F9-4FDB-9A46-A462BD3E2B45}" type="presOf" srcId="{9DDE1CBB-3C93-40EE-8322-E08A76988FC0}" destId="{3EEFDCD7-454F-4A39-AE5C-BF6E3B77F523}" srcOrd="0" destOrd="0" presId="urn:microsoft.com/office/officeart/2008/layout/HorizontalMultiLevelHierarchy"/>
    <dgm:cxn modelId="{CCBD3C9D-59E9-4822-A758-AAFD3861E258}" type="presParOf" srcId="{1920ACB5-0110-4DBE-A33E-BB28DED99B75}" destId="{9BFD1D68-64E6-48A0-9366-8D585249B54A}" srcOrd="0" destOrd="0" presId="urn:microsoft.com/office/officeart/2008/layout/HorizontalMultiLevelHierarchy"/>
    <dgm:cxn modelId="{0F07254E-5257-44DD-8A67-E23532CA4EFD}" type="presParOf" srcId="{9BFD1D68-64E6-48A0-9366-8D585249B54A}" destId="{07F992E1-A336-4963-AF86-58F7D5D98298}" srcOrd="0" destOrd="0" presId="urn:microsoft.com/office/officeart/2008/layout/HorizontalMultiLevelHierarchy"/>
    <dgm:cxn modelId="{76C03218-A763-4FAB-A84B-36BDE1ACD891}" type="presParOf" srcId="{9BFD1D68-64E6-48A0-9366-8D585249B54A}" destId="{66779800-C9F5-46F2-9C80-8BDDB32E23F7}" srcOrd="1" destOrd="0" presId="urn:microsoft.com/office/officeart/2008/layout/HorizontalMultiLevelHierarchy"/>
    <dgm:cxn modelId="{1C43BA1D-8836-481C-95B2-8233AE2AFF55}" type="presParOf" srcId="{66779800-C9F5-46F2-9C80-8BDDB32E23F7}" destId="{5E6CEF51-2D26-49ED-A944-0615A6952D0D}" srcOrd="0" destOrd="0" presId="urn:microsoft.com/office/officeart/2008/layout/HorizontalMultiLevelHierarchy"/>
    <dgm:cxn modelId="{E383486C-3B35-46BC-B0DA-184AC033ABFC}" type="presParOf" srcId="{5E6CEF51-2D26-49ED-A944-0615A6952D0D}" destId="{34BCEDB0-7D2E-4D74-9150-9BF6D1BB2CEE}" srcOrd="0" destOrd="0" presId="urn:microsoft.com/office/officeart/2008/layout/HorizontalMultiLevelHierarchy"/>
    <dgm:cxn modelId="{FAA5A712-EB58-4CB6-B250-02661F79AA3B}" type="presParOf" srcId="{66779800-C9F5-46F2-9C80-8BDDB32E23F7}" destId="{DDB0646A-9A40-4E49-94D6-F9F1733FCED7}" srcOrd="1" destOrd="0" presId="urn:microsoft.com/office/officeart/2008/layout/HorizontalMultiLevelHierarchy"/>
    <dgm:cxn modelId="{E2668604-57B4-4F1A-953B-39D7C235620E}" type="presParOf" srcId="{DDB0646A-9A40-4E49-94D6-F9F1733FCED7}" destId="{87F8731E-69C9-452D-B280-28A24CD87E9E}" srcOrd="0" destOrd="0" presId="urn:microsoft.com/office/officeart/2008/layout/HorizontalMultiLevelHierarchy"/>
    <dgm:cxn modelId="{1A7414DD-B54C-47FD-AE2C-D320D1EFF0AB}" type="presParOf" srcId="{DDB0646A-9A40-4E49-94D6-F9F1733FCED7}" destId="{1A748E2B-5BE7-4DD6-A7F7-519B2B4DF639}" srcOrd="1" destOrd="0" presId="urn:microsoft.com/office/officeart/2008/layout/HorizontalMultiLevelHierarchy"/>
    <dgm:cxn modelId="{F69EB218-C20A-4DB2-85CE-7314DA966AD8}" type="presParOf" srcId="{66779800-C9F5-46F2-9C80-8BDDB32E23F7}" destId="{E390FBA1-997D-4AC0-B0BA-7741173CD32E}" srcOrd="2" destOrd="0" presId="urn:microsoft.com/office/officeart/2008/layout/HorizontalMultiLevelHierarchy"/>
    <dgm:cxn modelId="{84152FF3-9282-4C3B-85E7-37FE534D101A}" type="presParOf" srcId="{E390FBA1-997D-4AC0-B0BA-7741173CD32E}" destId="{BC9590C9-AA93-4D99-9F62-8D11EBF80E74}" srcOrd="0" destOrd="0" presId="urn:microsoft.com/office/officeart/2008/layout/HorizontalMultiLevelHierarchy"/>
    <dgm:cxn modelId="{AF093BA7-0214-4D21-B25B-E575B6FA1ABB}" type="presParOf" srcId="{66779800-C9F5-46F2-9C80-8BDDB32E23F7}" destId="{477064DC-D4C0-4994-938C-AE5D6FA575D1}" srcOrd="3" destOrd="0" presId="urn:microsoft.com/office/officeart/2008/layout/HorizontalMultiLevelHierarchy"/>
    <dgm:cxn modelId="{EC659FCB-B36A-4182-9D37-922540DF2B10}" type="presParOf" srcId="{477064DC-D4C0-4994-938C-AE5D6FA575D1}" destId="{3EEFDCD7-454F-4A39-AE5C-BF6E3B77F523}" srcOrd="0" destOrd="0" presId="urn:microsoft.com/office/officeart/2008/layout/HorizontalMultiLevelHierarchy"/>
    <dgm:cxn modelId="{D6757B00-4B46-43D2-8A4E-5B4BBFF8F9F8}" type="presParOf" srcId="{477064DC-D4C0-4994-938C-AE5D6FA575D1}" destId="{C04DAE35-A221-41AC-8D25-ACF0A929EC85}" srcOrd="1" destOrd="0" presId="urn:microsoft.com/office/officeart/2008/layout/HorizontalMultiLevelHierarchy"/>
    <dgm:cxn modelId="{9C159D5D-EB65-46FC-9464-E4F75E92DA73}" type="presParOf" srcId="{66779800-C9F5-46F2-9C80-8BDDB32E23F7}" destId="{E17F6571-73C9-4A6E-BE92-BC12233B8C14}" srcOrd="4" destOrd="0" presId="urn:microsoft.com/office/officeart/2008/layout/HorizontalMultiLevelHierarchy"/>
    <dgm:cxn modelId="{509CD4AE-4086-46C6-B144-7183B568344C}" type="presParOf" srcId="{E17F6571-73C9-4A6E-BE92-BC12233B8C14}" destId="{BA5D6975-4599-49E9-BCB6-1A41BB9318C9}" srcOrd="0" destOrd="0" presId="urn:microsoft.com/office/officeart/2008/layout/HorizontalMultiLevelHierarchy"/>
    <dgm:cxn modelId="{36939021-F371-4641-8F5E-4AF235682519}" type="presParOf" srcId="{66779800-C9F5-46F2-9C80-8BDDB32E23F7}" destId="{F4D6A2C2-47E8-4AAF-AFF2-4970FF4A79D2}" srcOrd="5" destOrd="0" presId="urn:microsoft.com/office/officeart/2008/layout/HorizontalMultiLevelHierarchy"/>
    <dgm:cxn modelId="{62D7DC3C-A514-4531-9EF6-2A9D8052DB16}" type="presParOf" srcId="{F4D6A2C2-47E8-4AAF-AFF2-4970FF4A79D2}" destId="{EB4450D3-8DF9-48E9-AC9B-1BCE70B923AD}" srcOrd="0" destOrd="0" presId="urn:microsoft.com/office/officeart/2008/layout/HorizontalMultiLevelHierarchy"/>
    <dgm:cxn modelId="{676330ED-A130-4B66-8021-D639353E0FF7}" type="presParOf" srcId="{F4D6A2C2-47E8-4AAF-AFF2-4970FF4A79D2}" destId="{A61F05E5-8229-4118-ACAD-DBF49246514E}" srcOrd="1" destOrd="0" presId="urn:microsoft.com/office/officeart/2008/layout/HorizontalMultiLevelHierarchy"/>
    <dgm:cxn modelId="{F39EE350-D833-42B8-A235-0394F54371EF}" type="presParOf" srcId="{66779800-C9F5-46F2-9C80-8BDDB32E23F7}" destId="{D59AC07D-DB86-4A38-83CB-7FBFB75B831A}" srcOrd="6" destOrd="0" presId="urn:microsoft.com/office/officeart/2008/layout/HorizontalMultiLevelHierarchy"/>
    <dgm:cxn modelId="{501C7C6A-DE59-4A5E-8518-3F27BB88BD94}" type="presParOf" srcId="{D59AC07D-DB86-4A38-83CB-7FBFB75B831A}" destId="{80170F3F-55D5-4F9D-8B62-A2F39655F67C}" srcOrd="0" destOrd="0" presId="urn:microsoft.com/office/officeart/2008/layout/HorizontalMultiLevelHierarchy"/>
    <dgm:cxn modelId="{E89240C6-ADBC-4832-9808-8F27C22FA84E}" type="presParOf" srcId="{66779800-C9F5-46F2-9C80-8BDDB32E23F7}" destId="{F085B6B8-F150-48F3-A572-34996D1F7A52}" srcOrd="7" destOrd="0" presId="urn:microsoft.com/office/officeart/2008/layout/HorizontalMultiLevelHierarchy"/>
    <dgm:cxn modelId="{2B22DC24-8B1D-4209-91B0-9BD7ED762B6A}" type="presParOf" srcId="{F085B6B8-F150-48F3-A572-34996D1F7A52}" destId="{DC9B9E45-DBF0-45E8-B22F-A5A70FDA8FAB}" srcOrd="0" destOrd="0" presId="urn:microsoft.com/office/officeart/2008/layout/HorizontalMultiLevelHierarchy"/>
    <dgm:cxn modelId="{0885A662-F308-4674-BB8F-39979AC0251D}" type="presParOf" srcId="{F085B6B8-F150-48F3-A572-34996D1F7A52}" destId="{C67A8098-EED6-4D4A-AD4F-0F54F2F95F7C}" srcOrd="1" destOrd="0" presId="urn:microsoft.com/office/officeart/2008/layout/HorizontalMultiLevelHierarchy"/>
    <dgm:cxn modelId="{E0D7725A-9214-4A40-A046-4D0AD5E8C83E}" type="presParOf" srcId="{66779800-C9F5-46F2-9C80-8BDDB32E23F7}" destId="{45A010DA-9D12-4041-8525-A68C3C6F6EDF}" srcOrd="8" destOrd="0" presId="urn:microsoft.com/office/officeart/2008/layout/HorizontalMultiLevelHierarchy"/>
    <dgm:cxn modelId="{C7C200D1-D936-4E10-8049-AA26A4785597}" type="presParOf" srcId="{45A010DA-9D12-4041-8525-A68C3C6F6EDF}" destId="{C71738D9-7B11-4269-A791-00EDA83A8DAF}" srcOrd="0" destOrd="0" presId="urn:microsoft.com/office/officeart/2008/layout/HorizontalMultiLevelHierarchy"/>
    <dgm:cxn modelId="{D1828C64-630B-4410-A780-BB179D619CBE}" type="presParOf" srcId="{66779800-C9F5-46F2-9C80-8BDDB32E23F7}" destId="{65146AA9-6894-40B2-81D2-0ADAE2E14FC8}" srcOrd="9" destOrd="0" presId="urn:microsoft.com/office/officeart/2008/layout/HorizontalMultiLevelHierarchy"/>
    <dgm:cxn modelId="{9C65A184-CCF3-42AF-9EDE-92DAF90B71E4}" type="presParOf" srcId="{65146AA9-6894-40B2-81D2-0ADAE2E14FC8}" destId="{F3344713-3B3A-4FA2-95DB-892FFF75B9F6}" srcOrd="0" destOrd="0" presId="urn:microsoft.com/office/officeart/2008/layout/HorizontalMultiLevelHierarchy"/>
    <dgm:cxn modelId="{A219A575-D0DD-4104-9AD2-D5E08FAFEF4C}" type="presParOf" srcId="{65146AA9-6894-40B2-81D2-0ADAE2E14FC8}" destId="{55E5107C-E088-4A90-AFB0-46C2F60DB8B6}" srcOrd="1" destOrd="0" presId="urn:microsoft.com/office/officeart/2008/layout/HorizontalMultiLevelHierarchy"/>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2181232F-F795-4043-97C1-F57DD141FF88}" type="doc">
      <dgm:prSet loTypeId="urn:microsoft.com/office/officeart/2005/8/layout/list1" loCatId="list" qsTypeId="urn:microsoft.com/office/officeart/2005/8/quickstyle/simple3" qsCatId="simple" csTypeId="urn:microsoft.com/office/officeart/2005/8/colors/accent0_2" csCatId="mainScheme" phldr="1"/>
      <dgm:spPr/>
      <dgm:t>
        <a:bodyPr/>
        <a:lstStyle/>
        <a:p>
          <a:pPr rtl="1"/>
          <a:endParaRPr lang="ar-SA"/>
        </a:p>
      </dgm:t>
    </dgm:pt>
    <dgm:pt modelId="{F5892345-A214-47BC-8484-D8FE3197D6D7}">
      <dgm:prSet phldrT="[Text]"/>
      <dgm:spPr/>
      <dgm:t>
        <a:bodyPr/>
        <a:lstStyle/>
        <a:p>
          <a:pPr rtl="1"/>
          <a:r>
            <a:rPr lang="ar-EG"/>
            <a:t>.......................................................................</a:t>
          </a:r>
          <a:endParaRPr lang="ar-SA"/>
        </a:p>
      </dgm:t>
    </dgm:pt>
    <dgm:pt modelId="{FF2FCBA2-1F31-43B5-BD41-1FFF44E648DA}" type="parTrans" cxnId="{2C24F6A1-5D7A-49A3-90E4-56580F302458}">
      <dgm:prSet/>
      <dgm:spPr/>
      <dgm:t>
        <a:bodyPr/>
        <a:lstStyle/>
        <a:p>
          <a:pPr rtl="1"/>
          <a:endParaRPr lang="ar-SA"/>
        </a:p>
      </dgm:t>
    </dgm:pt>
    <dgm:pt modelId="{7E779970-0985-49E8-97ED-2F16D88986C9}" type="sibTrans" cxnId="{2C24F6A1-5D7A-49A3-90E4-56580F302458}">
      <dgm:prSet/>
      <dgm:spPr/>
      <dgm:t>
        <a:bodyPr/>
        <a:lstStyle/>
        <a:p>
          <a:pPr rtl="1"/>
          <a:endParaRPr lang="ar-SA"/>
        </a:p>
      </dgm:t>
    </dgm:pt>
    <dgm:pt modelId="{5AEF107C-3FAD-4667-9B8A-1472D1AEB0EF}">
      <dgm:prSet phldrT="[Text]"/>
      <dgm:spPr/>
      <dgm:t>
        <a:bodyPr/>
        <a:lstStyle/>
        <a:p>
          <a:pPr rtl="1"/>
          <a:r>
            <a:rPr lang="ar-EG"/>
            <a:t>.......................................................................</a:t>
          </a:r>
          <a:endParaRPr lang="ar-SA"/>
        </a:p>
      </dgm:t>
    </dgm:pt>
    <dgm:pt modelId="{29D37185-A1C1-4482-A1C4-F1267DD8F553}" type="parTrans" cxnId="{094A851A-0F05-482B-91D2-94372F5C6A24}">
      <dgm:prSet/>
      <dgm:spPr/>
      <dgm:t>
        <a:bodyPr/>
        <a:lstStyle/>
        <a:p>
          <a:pPr rtl="1"/>
          <a:endParaRPr lang="ar-SA"/>
        </a:p>
      </dgm:t>
    </dgm:pt>
    <dgm:pt modelId="{92791C58-8E1D-4EA6-8076-C4EC690A395D}" type="sibTrans" cxnId="{094A851A-0F05-482B-91D2-94372F5C6A24}">
      <dgm:prSet/>
      <dgm:spPr/>
      <dgm:t>
        <a:bodyPr/>
        <a:lstStyle/>
        <a:p>
          <a:pPr rtl="1"/>
          <a:endParaRPr lang="ar-SA"/>
        </a:p>
      </dgm:t>
    </dgm:pt>
    <dgm:pt modelId="{81A97E08-9DC2-431F-8010-77DA02CEB979}">
      <dgm:prSet phldrT="[Text]"/>
      <dgm:spPr/>
      <dgm:t>
        <a:bodyPr/>
        <a:lstStyle/>
        <a:p>
          <a:pPr rtl="1"/>
          <a:r>
            <a:rPr lang="ar-EG"/>
            <a:t>.......................................................................</a:t>
          </a:r>
          <a:endParaRPr lang="ar-SA"/>
        </a:p>
      </dgm:t>
    </dgm:pt>
    <dgm:pt modelId="{163FEF0C-763B-4027-B4D7-FC4C6C3EFF11}" type="parTrans" cxnId="{C15FE084-35C3-484A-8A03-24CCCEE71C97}">
      <dgm:prSet/>
      <dgm:spPr/>
      <dgm:t>
        <a:bodyPr/>
        <a:lstStyle/>
        <a:p>
          <a:pPr rtl="1"/>
          <a:endParaRPr lang="ar-SA"/>
        </a:p>
      </dgm:t>
    </dgm:pt>
    <dgm:pt modelId="{B8AAFA86-259D-4B15-8B64-71B4A62E8553}" type="sibTrans" cxnId="{C15FE084-35C3-484A-8A03-24CCCEE71C97}">
      <dgm:prSet/>
      <dgm:spPr/>
      <dgm:t>
        <a:bodyPr/>
        <a:lstStyle/>
        <a:p>
          <a:pPr rtl="1"/>
          <a:endParaRPr lang="ar-SA"/>
        </a:p>
      </dgm:t>
    </dgm:pt>
    <dgm:pt modelId="{42547B99-9EE0-4CE0-9D39-AA86676E4FB6}">
      <dgm:prSet phldrT="[Text]"/>
      <dgm:spPr/>
      <dgm:t>
        <a:bodyPr/>
        <a:lstStyle/>
        <a:p>
          <a:pPr rtl="1"/>
          <a:r>
            <a:rPr lang="ar-EG"/>
            <a:t>.......................................................................</a:t>
          </a:r>
          <a:endParaRPr lang="ar-SA"/>
        </a:p>
      </dgm:t>
    </dgm:pt>
    <dgm:pt modelId="{A0CEB5AB-52CC-4F20-8E04-C3D471EA773C}" type="parTrans" cxnId="{37B6227C-ADB2-4635-BFA7-2764A34BC82D}">
      <dgm:prSet/>
      <dgm:spPr/>
      <dgm:t>
        <a:bodyPr/>
        <a:lstStyle/>
        <a:p>
          <a:pPr rtl="1"/>
          <a:endParaRPr lang="ar-SA"/>
        </a:p>
      </dgm:t>
    </dgm:pt>
    <dgm:pt modelId="{830ECA87-2647-460C-8334-766E03C1C443}" type="sibTrans" cxnId="{37B6227C-ADB2-4635-BFA7-2764A34BC82D}">
      <dgm:prSet/>
      <dgm:spPr/>
      <dgm:t>
        <a:bodyPr/>
        <a:lstStyle/>
        <a:p>
          <a:pPr rtl="1"/>
          <a:endParaRPr lang="ar-SA"/>
        </a:p>
      </dgm:t>
    </dgm:pt>
    <dgm:pt modelId="{98FD34FA-EE97-446E-800C-928AD696FD00}">
      <dgm:prSet phldrT="[Text]"/>
      <dgm:spPr/>
      <dgm:t>
        <a:bodyPr/>
        <a:lstStyle/>
        <a:p>
          <a:pPr rtl="1"/>
          <a:r>
            <a:rPr lang="ar-EG"/>
            <a:t>.......................................................................</a:t>
          </a:r>
          <a:endParaRPr lang="ar-SA"/>
        </a:p>
      </dgm:t>
    </dgm:pt>
    <dgm:pt modelId="{C879CE55-9B5F-45B3-9BB5-E224B4756052}" type="parTrans" cxnId="{F34D3436-0468-498D-AF95-18D938ED747D}">
      <dgm:prSet/>
      <dgm:spPr/>
      <dgm:t>
        <a:bodyPr/>
        <a:lstStyle/>
        <a:p>
          <a:pPr rtl="1"/>
          <a:endParaRPr lang="ar-SA"/>
        </a:p>
      </dgm:t>
    </dgm:pt>
    <dgm:pt modelId="{82008CDB-A002-4215-B74F-35172F66A043}" type="sibTrans" cxnId="{F34D3436-0468-498D-AF95-18D938ED747D}">
      <dgm:prSet/>
      <dgm:spPr/>
      <dgm:t>
        <a:bodyPr/>
        <a:lstStyle/>
        <a:p>
          <a:pPr rtl="1"/>
          <a:endParaRPr lang="ar-SA"/>
        </a:p>
      </dgm:t>
    </dgm:pt>
    <dgm:pt modelId="{F7F2862B-660F-4E3C-A4B8-F4F61492EB43}" type="pres">
      <dgm:prSet presAssocID="{2181232F-F795-4043-97C1-F57DD141FF88}" presName="linear" presStyleCnt="0">
        <dgm:presLayoutVars>
          <dgm:dir/>
          <dgm:animLvl val="lvl"/>
          <dgm:resizeHandles val="exact"/>
        </dgm:presLayoutVars>
      </dgm:prSet>
      <dgm:spPr/>
      <dgm:t>
        <a:bodyPr/>
        <a:lstStyle/>
        <a:p>
          <a:pPr rtl="1"/>
          <a:endParaRPr lang="ar-SA"/>
        </a:p>
      </dgm:t>
    </dgm:pt>
    <dgm:pt modelId="{99EF821E-2239-41D4-A059-8C833CB56A8E}" type="pres">
      <dgm:prSet presAssocID="{F5892345-A214-47BC-8484-D8FE3197D6D7}" presName="parentLin" presStyleCnt="0"/>
      <dgm:spPr/>
    </dgm:pt>
    <dgm:pt modelId="{470DB749-DC88-45D5-AEF1-43AF046B1A09}" type="pres">
      <dgm:prSet presAssocID="{F5892345-A214-47BC-8484-D8FE3197D6D7}" presName="parentLeftMargin" presStyleLbl="node1" presStyleIdx="0" presStyleCnt="5"/>
      <dgm:spPr/>
      <dgm:t>
        <a:bodyPr/>
        <a:lstStyle/>
        <a:p>
          <a:pPr rtl="1"/>
          <a:endParaRPr lang="ar-SA"/>
        </a:p>
      </dgm:t>
    </dgm:pt>
    <dgm:pt modelId="{B763D690-AB29-4EEB-BAFD-2BA287B8FBFF}" type="pres">
      <dgm:prSet presAssocID="{F5892345-A214-47BC-8484-D8FE3197D6D7}" presName="parentText" presStyleLbl="node1" presStyleIdx="0" presStyleCnt="5">
        <dgm:presLayoutVars>
          <dgm:chMax val="0"/>
          <dgm:bulletEnabled val="1"/>
        </dgm:presLayoutVars>
      </dgm:prSet>
      <dgm:spPr/>
      <dgm:t>
        <a:bodyPr/>
        <a:lstStyle/>
        <a:p>
          <a:pPr rtl="1"/>
          <a:endParaRPr lang="ar-SA"/>
        </a:p>
      </dgm:t>
    </dgm:pt>
    <dgm:pt modelId="{4C3BC0D6-4231-4FFF-8738-CF811FCFBCED}" type="pres">
      <dgm:prSet presAssocID="{F5892345-A214-47BC-8484-D8FE3197D6D7}" presName="negativeSpace" presStyleCnt="0"/>
      <dgm:spPr/>
    </dgm:pt>
    <dgm:pt modelId="{5AC3B420-3B6A-4159-A581-651F0BA5C35B}" type="pres">
      <dgm:prSet presAssocID="{F5892345-A214-47BC-8484-D8FE3197D6D7}" presName="childText" presStyleLbl="conFgAcc1" presStyleIdx="0" presStyleCnt="5">
        <dgm:presLayoutVars>
          <dgm:bulletEnabled val="1"/>
        </dgm:presLayoutVars>
      </dgm:prSet>
      <dgm:spPr/>
    </dgm:pt>
    <dgm:pt modelId="{818E681B-500C-4D95-8386-84E19AD165D0}" type="pres">
      <dgm:prSet presAssocID="{7E779970-0985-49E8-97ED-2F16D88986C9}" presName="spaceBetweenRectangles" presStyleCnt="0"/>
      <dgm:spPr/>
    </dgm:pt>
    <dgm:pt modelId="{2F8E4D5D-D84B-4438-904C-D64EBF5C473C}" type="pres">
      <dgm:prSet presAssocID="{5AEF107C-3FAD-4667-9B8A-1472D1AEB0EF}" presName="parentLin" presStyleCnt="0"/>
      <dgm:spPr/>
    </dgm:pt>
    <dgm:pt modelId="{9F09B560-6D39-49AD-B53A-2EB7F7F0F04E}" type="pres">
      <dgm:prSet presAssocID="{5AEF107C-3FAD-4667-9B8A-1472D1AEB0EF}" presName="parentLeftMargin" presStyleLbl="node1" presStyleIdx="0" presStyleCnt="5"/>
      <dgm:spPr/>
      <dgm:t>
        <a:bodyPr/>
        <a:lstStyle/>
        <a:p>
          <a:pPr rtl="1"/>
          <a:endParaRPr lang="ar-SA"/>
        </a:p>
      </dgm:t>
    </dgm:pt>
    <dgm:pt modelId="{6BC7D819-5183-4D55-9087-24A00A4D6A14}" type="pres">
      <dgm:prSet presAssocID="{5AEF107C-3FAD-4667-9B8A-1472D1AEB0EF}" presName="parentText" presStyleLbl="node1" presStyleIdx="1" presStyleCnt="5">
        <dgm:presLayoutVars>
          <dgm:chMax val="0"/>
          <dgm:bulletEnabled val="1"/>
        </dgm:presLayoutVars>
      </dgm:prSet>
      <dgm:spPr/>
      <dgm:t>
        <a:bodyPr/>
        <a:lstStyle/>
        <a:p>
          <a:pPr rtl="1"/>
          <a:endParaRPr lang="ar-SA"/>
        </a:p>
      </dgm:t>
    </dgm:pt>
    <dgm:pt modelId="{266D04E7-0270-470B-BFDF-A9847B6A78C7}" type="pres">
      <dgm:prSet presAssocID="{5AEF107C-3FAD-4667-9B8A-1472D1AEB0EF}" presName="negativeSpace" presStyleCnt="0"/>
      <dgm:spPr/>
    </dgm:pt>
    <dgm:pt modelId="{29763242-4F28-4F0E-8254-3D34412ED942}" type="pres">
      <dgm:prSet presAssocID="{5AEF107C-3FAD-4667-9B8A-1472D1AEB0EF}" presName="childText" presStyleLbl="conFgAcc1" presStyleIdx="1" presStyleCnt="5">
        <dgm:presLayoutVars>
          <dgm:bulletEnabled val="1"/>
        </dgm:presLayoutVars>
      </dgm:prSet>
      <dgm:spPr/>
    </dgm:pt>
    <dgm:pt modelId="{6945EFB5-7FBF-4847-8D54-D07163696CD9}" type="pres">
      <dgm:prSet presAssocID="{92791C58-8E1D-4EA6-8076-C4EC690A395D}" presName="spaceBetweenRectangles" presStyleCnt="0"/>
      <dgm:spPr/>
    </dgm:pt>
    <dgm:pt modelId="{4D7DB97C-866C-4813-96BD-C959FC38055F}" type="pres">
      <dgm:prSet presAssocID="{81A97E08-9DC2-431F-8010-77DA02CEB979}" presName="parentLin" presStyleCnt="0"/>
      <dgm:spPr/>
    </dgm:pt>
    <dgm:pt modelId="{5AAE820C-FBBF-490E-A215-351D8C6CF42B}" type="pres">
      <dgm:prSet presAssocID="{81A97E08-9DC2-431F-8010-77DA02CEB979}" presName="parentLeftMargin" presStyleLbl="node1" presStyleIdx="1" presStyleCnt="5"/>
      <dgm:spPr/>
      <dgm:t>
        <a:bodyPr/>
        <a:lstStyle/>
        <a:p>
          <a:pPr rtl="1"/>
          <a:endParaRPr lang="ar-SA"/>
        </a:p>
      </dgm:t>
    </dgm:pt>
    <dgm:pt modelId="{18E9EAA2-2A66-4747-9E7F-11321418EF14}" type="pres">
      <dgm:prSet presAssocID="{81A97E08-9DC2-431F-8010-77DA02CEB979}" presName="parentText" presStyleLbl="node1" presStyleIdx="2" presStyleCnt="5">
        <dgm:presLayoutVars>
          <dgm:chMax val="0"/>
          <dgm:bulletEnabled val="1"/>
        </dgm:presLayoutVars>
      </dgm:prSet>
      <dgm:spPr/>
      <dgm:t>
        <a:bodyPr/>
        <a:lstStyle/>
        <a:p>
          <a:pPr rtl="1"/>
          <a:endParaRPr lang="ar-SA"/>
        </a:p>
      </dgm:t>
    </dgm:pt>
    <dgm:pt modelId="{E9B0737F-6515-47CB-B23A-084C1B07CF69}" type="pres">
      <dgm:prSet presAssocID="{81A97E08-9DC2-431F-8010-77DA02CEB979}" presName="negativeSpace" presStyleCnt="0"/>
      <dgm:spPr/>
    </dgm:pt>
    <dgm:pt modelId="{9DF0D495-EF5E-457B-92BA-5DCFA2F78104}" type="pres">
      <dgm:prSet presAssocID="{81A97E08-9DC2-431F-8010-77DA02CEB979}" presName="childText" presStyleLbl="conFgAcc1" presStyleIdx="2" presStyleCnt="5">
        <dgm:presLayoutVars>
          <dgm:bulletEnabled val="1"/>
        </dgm:presLayoutVars>
      </dgm:prSet>
      <dgm:spPr/>
    </dgm:pt>
    <dgm:pt modelId="{B74F2BB6-0862-496C-9406-406D96846E8E}" type="pres">
      <dgm:prSet presAssocID="{B8AAFA86-259D-4B15-8B64-71B4A62E8553}" presName="spaceBetweenRectangles" presStyleCnt="0"/>
      <dgm:spPr/>
    </dgm:pt>
    <dgm:pt modelId="{0F1AF9DB-0B4F-4B37-AEA8-6C7D6E27A0BD}" type="pres">
      <dgm:prSet presAssocID="{42547B99-9EE0-4CE0-9D39-AA86676E4FB6}" presName="parentLin" presStyleCnt="0"/>
      <dgm:spPr/>
    </dgm:pt>
    <dgm:pt modelId="{73C7031A-8B11-4808-98C6-B9CA1F103D87}" type="pres">
      <dgm:prSet presAssocID="{42547B99-9EE0-4CE0-9D39-AA86676E4FB6}" presName="parentLeftMargin" presStyleLbl="node1" presStyleIdx="2" presStyleCnt="5"/>
      <dgm:spPr/>
      <dgm:t>
        <a:bodyPr/>
        <a:lstStyle/>
        <a:p>
          <a:pPr rtl="1"/>
          <a:endParaRPr lang="ar-SA"/>
        </a:p>
      </dgm:t>
    </dgm:pt>
    <dgm:pt modelId="{3F0EBD4D-4E3D-4D00-96FC-B36C7C2BEA67}" type="pres">
      <dgm:prSet presAssocID="{42547B99-9EE0-4CE0-9D39-AA86676E4FB6}" presName="parentText" presStyleLbl="node1" presStyleIdx="3" presStyleCnt="5">
        <dgm:presLayoutVars>
          <dgm:chMax val="0"/>
          <dgm:bulletEnabled val="1"/>
        </dgm:presLayoutVars>
      </dgm:prSet>
      <dgm:spPr/>
      <dgm:t>
        <a:bodyPr/>
        <a:lstStyle/>
        <a:p>
          <a:pPr rtl="1"/>
          <a:endParaRPr lang="ar-SA"/>
        </a:p>
      </dgm:t>
    </dgm:pt>
    <dgm:pt modelId="{6C6D1773-9B2A-473A-A621-A51226C0D23F}" type="pres">
      <dgm:prSet presAssocID="{42547B99-9EE0-4CE0-9D39-AA86676E4FB6}" presName="negativeSpace" presStyleCnt="0"/>
      <dgm:spPr/>
    </dgm:pt>
    <dgm:pt modelId="{FADACBBF-4CE2-490E-9AED-3031992030EF}" type="pres">
      <dgm:prSet presAssocID="{42547B99-9EE0-4CE0-9D39-AA86676E4FB6}" presName="childText" presStyleLbl="conFgAcc1" presStyleIdx="3" presStyleCnt="5">
        <dgm:presLayoutVars>
          <dgm:bulletEnabled val="1"/>
        </dgm:presLayoutVars>
      </dgm:prSet>
      <dgm:spPr/>
    </dgm:pt>
    <dgm:pt modelId="{B3FEFFB0-72EC-415B-8AB4-6326853EBAEB}" type="pres">
      <dgm:prSet presAssocID="{830ECA87-2647-460C-8334-766E03C1C443}" presName="spaceBetweenRectangles" presStyleCnt="0"/>
      <dgm:spPr/>
    </dgm:pt>
    <dgm:pt modelId="{259A70C9-AA5B-4A9C-883A-9EFC07E44429}" type="pres">
      <dgm:prSet presAssocID="{98FD34FA-EE97-446E-800C-928AD696FD00}" presName="parentLin" presStyleCnt="0"/>
      <dgm:spPr/>
    </dgm:pt>
    <dgm:pt modelId="{3F0E4A3B-AA99-4672-BABB-FE391C91DE4E}" type="pres">
      <dgm:prSet presAssocID="{98FD34FA-EE97-446E-800C-928AD696FD00}" presName="parentLeftMargin" presStyleLbl="node1" presStyleIdx="3" presStyleCnt="5"/>
      <dgm:spPr/>
      <dgm:t>
        <a:bodyPr/>
        <a:lstStyle/>
        <a:p>
          <a:pPr rtl="1"/>
          <a:endParaRPr lang="ar-SA"/>
        </a:p>
      </dgm:t>
    </dgm:pt>
    <dgm:pt modelId="{3B5D5334-B98C-4815-AAFF-4D4E4C777E68}" type="pres">
      <dgm:prSet presAssocID="{98FD34FA-EE97-446E-800C-928AD696FD00}" presName="parentText" presStyleLbl="node1" presStyleIdx="4" presStyleCnt="5">
        <dgm:presLayoutVars>
          <dgm:chMax val="0"/>
          <dgm:bulletEnabled val="1"/>
        </dgm:presLayoutVars>
      </dgm:prSet>
      <dgm:spPr/>
      <dgm:t>
        <a:bodyPr/>
        <a:lstStyle/>
        <a:p>
          <a:pPr rtl="1"/>
          <a:endParaRPr lang="ar-SA"/>
        </a:p>
      </dgm:t>
    </dgm:pt>
    <dgm:pt modelId="{808D80F8-16EF-42CF-BEFC-7F7E36CE84F8}" type="pres">
      <dgm:prSet presAssocID="{98FD34FA-EE97-446E-800C-928AD696FD00}" presName="negativeSpace" presStyleCnt="0"/>
      <dgm:spPr/>
    </dgm:pt>
    <dgm:pt modelId="{41DB0AFE-6BE8-481A-9AB4-6ECF8353E73E}" type="pres">
      <dgm:prSet presAssocID="{98FD34FA-EE97-446E-800C-928AD696FD00}" presName="childText" presStyleLbl="conFgAcc1" presStyleIdx="4" presStyleCnt="5">
        <dgm:presLayoutVars>
          <dgm:bulletEnabled val="1"/>
        </dgm:presLayoutVars>
      </dgm:prSet>
      <dgm:spPr/>
    </dgm:pt>
  </dgm:ptLst>
  <dgm:cxnLst>
    <dgm:cxn modelId="{F34D3436-0468-498D-AF95-18D938ED747D}" srcId="{2181232F-F795-4043-97C1-F57DD141FF88}" destId="{98FD34FA-EE97-446E-800C-928AD696FD00}" srcOrd="4" destOrd="0" parTransId="{C879CE55-9B5F-45B3-9BB5-E224B4756052}" sibTransId="{82008CDB-A002-4215-B74F-35172F66A043}"/>
    <dgm:cxn modelId="{959D15DA-8DEF-41E5-AD1B-DCB9E1C0A082}" type="presOf" srcId="{81A97E08-9DC2-431F-8010-77DA02CEB979}" destId="{18E9EAA2-2A66-4747-9E7F-11321418EF14}" srcOrd="1" destOrd="0" presId="urn:microsoft.com/office/officeart/2005/8/layout/list1"/>
    <dgm:cxn modelId="{C15FE084-35C3-484A-8A03-24CCCEE71C97}" srcId="{2181232F-F795-4043-97C1-F57DD141FF88}" destId="{81A97E08-9DC2-431F-8010-77DA02CEB979}" srcOrd="2" destOrd="0" parTransId="{163FEF0C-763B-4027-B4D7-FC4C6C3EFF11}" sibTransId="{B8AAFA86-259D-4B15-8B64-71B4A62E8553}"/>
    <dgm:cxn modelId="{8BD164E8-69AB-440F-B50F-6DE99E24F544}" type="presOf" srcId="{2181232F-F795-4043-97C1-F57DD141FF88}" destId="{F7F2862B-660F-4E3C-A4B8-F4F61492EB43}" srcOrd="0" destOrd="0" presId="urn:microsoft.com/office/officeart/2005/8/layout/list1"/>
    <dgm:cxn modelId="{E7D5EFCC-2A17-4C77-A1B0-DF57E1EAC7A1}" type="presOf" srcId="{5AEF107C-3FAD-4667-9B8A-1472D1AEB0EF}" destId="{9F09B560-6D39-49AD-B53A-2EB7F7F0F04E}" srcOrd="0" destOrd="0" presId="urn:microsoft.com/office/officeart/2005/8/layout/list1"/>
    <dgm:cxn modelId="{094A851A-0F05-482B-91D2-94372F5C6A24}" srcId="{2181232F-F795-4043-97C1-F57DD141FF88}" destId="{5AEF107C-3FAD-4667-9B8A-1472D1AEB0EF}" srcOrd="1" destOrd="0" parTransId="{29D37185-A1C1-4482-A1C4-F1267DD8F553}" sibTransId="{92791C58-8E1D-4EA6-8076-C4EC690A395D}"/>
    <dgm:cxn modelId="{62281BA7-1ACC-4BEA-BB6A-3772F3E24AB5}" type="presOf" srcId="{5AEF107C-3FAD-4667-9B8A-1472D1AEB0EF}" destId="{6BC7D819-5183-4D55-9087-24A00A4D6A14}" srcOrd="1" destOrd="0" presId="urn:microsoft.com/office/officeart/2005/8/layout/list1"/>
    <dgm:cxn modelId="{3819E6F0-64EC-49E5-A116-BBC2B15226FC}" type="presOf" srcId="{81A97E08-9DC2-431F-8010-77DA02CEB979}" destId="{5AAE820C-FBBF-490E-A215-351D8C6CF42B}" srcOrd="0" destOrd="0" presId="urn:microsoft.com/office/officeart/2005/8/layout/list1"/>
    <dgm:cxn modelId="{4235A48E-5CDC-415E-92B9-1F1714D2B455}" type="presOf" srcId="{F5892345-A214-47BC-8484-D8FE3197D6D7}" destId="{B763D690-AB29-4EEB-BAFD-2BA287B8FBFF}" srcOrd="1" destOrd="0" presId="urn:microsoft.com/office/officeart/2005/8/layout/list1"/>
    <dgm:cxn modelId="{198B860E-7FA8-4F48-979F-017E43C895C5}" type="presOf" srcId="{42547B99-9EE0-4CE0-9D39-AA86676E4FB6}" destId="{73C7031A-8B11-4808-98C6-B9CA1F103D87}" srcOrd="0" destOrd="0" presId="urn:microsoft.com/office/officeart/2005/8/layout/list1"/>
    <dgm:cxn modelId="{2C24F6A1-5D7A-49A3-90E4-56580F302458}" srcId="{2181232F-F795-4043-97C1-F57DD141FF88}" destId="{F5892345-A214-47BC-8484-D8FE3197D6D7}" srcOrd="0" destOrd="0" parTransId="{FF2FCBA2-1F31-43B5-BD41-1FFF44E648DA}" sibTransId="{7E779970-0985-49E8-97ED-2F16D88986C9}"/>
    <dgm:cxn modelId="{5022E790-8B0F-49B7-A50C-9C3C0113FF01}" type="presOf" srcId="{F5892345-A214-47BC-8484-D8FE3197D6D7}" destId="{470DB749-DC88-45D5-AEF1-43AF046B1A09}" srcOrd="0" destOrd="0" presId="urn:microsoft.com/office/officeart/2005/8/layout/list1"/>
    <dgm:cxn modelId="{46CA24E5-4C23-46F4-B87D-3A672A16E401}" type="presOf" srcId="{42547B99-9EE0-4CE0-9D39-AA86676E4FB6}" destId="{3F0EBD4D-4E3D-4D00-96FC-B36C7C2BEA67}" srcOrd="1" destOrd="0" presId="urn:microsoft.com/office/officeart/2005/8/layout/list1"/>
    <dgm:cxn modelId="{73DA3F72-C1D6-4975-B4A0-9AF566AB4A75}" type="presOf" srcId="{98FD34FA-EE97-446E-800C-928AD696FD00}" destId="{3F0E4A3B-AA99-4672-BABB-FE391C91DE4E}" srcOrd="0" destOrd="0" presId="urn:microsoft.com/office/officeart/2005/8/layout/list1"/>
    <dgm:cxn modelId="{37B6227C-ADB2-4635-BFA7-2764A34BC82D}" srcId="{2181232F-F795-4043-97C1-F57DD141FF88}" destId="{42547B99-9EE0-4CE0-9D39-AA86676E4FB6}" srcOrd="3" destOrd="0" parTransId="{A0CEB5AB-52CC-4F20-8E04-C3D471EA773C}" sibTransId="{830ECA87-2647-460C-8334-766E03C1C443}"/>
    <dgm:cxn modelId="{43FA0FB7-B2F0-469A-B3F9-6B4C71B683C9}" type="presOf" srcId="{98FD34FA-EE97-446E-800C-928AD696FD00}" destId="{3B5D5334-B98C-4815-AAFF-4D4E4C777E68}" srcOrd="1" destOrd="0" presId="urn:microsoft.com/office/officeart/2005/8/layout/list1"/>
    <dgm:cxn modelId="{8F244C9A-BDE2-4A45-A1DF-E515DB9A1D58}" type="presParOf" srcId="{F7F2862B-660F-4E3C-A4B8-F4F61492EB43}" destId="{99EF821E-2239-41D4-A059-8C833CB56A8E}" srcOrd="0" destOrd="0" presId="urn:microsoft.com/office/officeart/2005/8/layout/list1"/>
    <dgm:cxn modelId="{D3DFB492-FD5B-4EBE-BEFD-A65681ABCE49}" type="presParOf" srcId="{99EF821E-2239-41D4-A059-8C833CB56A8E}" destId="{470DB749-DC88-45D5-AEF1-43AF046B1A09}" srcOrd="0" destOrd="0" presId="urn:microsoft.com/office/officeart/2005/8/layout/list1"/>
    <dgm:cxn modelId="{14C1F561-5A65-4D04-981D-7E94DC3B8A7B}" type="presParOf" srcId="{99EF821E-2239-41D4-A059-8C833CB56A8E}" destId="{B763D690-AB29-4EEB-BAFD-2BA287B8FBFF}" srcOrd="1" destOrd="0" presId="urn:microsoft.com/office/officeart/2005/8/layout/list1"/>
    <dgm:cxn modelId="{1F6BFB70-242C-4CB8-AF3A-FDF2F0FEFE1A}" type="presParOf" srcId="{F7F2862B-660F-4E3C-A4B8-F4F61492EB43}" destId="{4C3BC0D6-4231-4FFF-8738-CF811FCFBCED}" srcOrd="1" destOrd="0" presId="urn:microsoft.com/office/officeart/2005/8/layout/list1"/>
    <dgm:cxn modelId="{C82E495A-7A3D-4DC4-8F61-510C053054C2}" type="presParOf" srcId="{F7F2862B-660F-4E3C-A4B8-F4F61492EB43}" destId="{5AC3B420-3B6A-4159-A581-651F0BA5C35B}" srcOrd="2" destOrd="0" presId="urn:microsoft.com/office/officeart/2005/8/layout/list1"/>
    <dgm:cxn modelId="{1F120EA6-822E-49D3-B86F-C14753A09CC5}" type="presParOf" srcId="{F7F2862B-660F-4E3C-A4B8-F4F61492EB43}" destId="{818E681B-500C-4D95-8386-84E19AD165D0}" srcOrd="3" destOrd="0" presId="urn:microsoft.com/office/officeart/2005/8/layout/list1"/>
    <dgm:cxn modelId="{41AE913E-56BF-4FDE-812A-2AF481E81F24}" type="presParOf" srcId="{F7F2862B-660F-4E3C-A4B8-F4F61492EB43}" destId="{2F8E4D5D-D84B-4438-904C-D64EBF5C473C}" srcOrd="4" destOrd="0" presId="urn:microsoft.com/office/officeart/2005/8/layout/list1"/>
    <dgm:cxn modelId="{909EBAE6-79F3-48EA-B6C2-EBD8FE0BD377}" type="presParOf" srcId="{2F8E4D5D-D84B-4438-904C-D64EBF5C473C}" destId="{9F09B560-6D39-49AD-B53A-2EB7F7F0F04E}" srcOrd="0" destOrd="0" presId="urn:microsoft.com/office/officeart/2005/8/layout/list1"/>
    <dgm:cxn modelId="{E0104671-5C0E-4FC9-85D4-E637E8B2F777}" type="presParOf" srcId="{2F8E4D5D-D84B-4438-904C-D64EBF5C473C}" destId="{6BC7D819-5183-4D55-9087-24A00A4D6A14}" srcOrd="1" destOrd="0" presId="urn:microsoft.com/office/officeart/2005/8/layout/list1"/>
    <dgm:cxn modelId="{C6CBE377-7A8C-4B2E-BFED-83E12BBB1F62}" type="presParOf" srcId="{F7F2862B-660F-4E3C-A4B8-F4F61492EB43}" destId="{266D04E7-0270-470B-BFDF-A9847B6A78C7}" srcOrd="5" destOrd="0" presId="urn:microsoft.com/office/officeart/2005/8/layout/list1"/>
    <dgm:cxn modelId="{1678F937-0A17-41D7-A87E-4C049E494B65}" type="presParOf" srcId="{F7F2862B-660F-4E3C-A4B8-F4F61492EB43}" destId="{29763242-4F28-4F0E-8254-3D34412ED942}" srcOrd="6" destOrd="0" presId="urn:microsoft.com/office/officeart/2005/8/layout/list1"/>
    <dgm:cxn modelId="{FB3949C0-3834-42BD-A7B2-5FB5E2C74775}" type="presParOf" srcId="{F7F2862B-660F-4E3C-A4B8-F4F61492EB43}" destId="{6945EFB5-7FBF-4847-8D54-D07163696CD9}" srcOrd="7" destOrd="0" presId="urn:microsoft.com/office/officeart/2005/8/layout/list1"/>
    <dgm:cxn modelId="{9AC02F0A-A84A-46CC-98B5-749104A59F8A}" type="presParOf" srcId="{F7F2862B-660F-4E3C-A4B8-F4F61492EB43}" destId="{4D7DB97C-866C-4813-96BD-C959FC38055F}" srcOrd="8" destOrd="0" presId="urn:microsoft.com/office/officeart/2005/8/layout/list1"/>
    <dgm:cxn modelId="{AC7088C2-EB03-44DC-B4BC-F6A829D5B0F0}" type="presParOf" srcId="{4D7DB97C-866C-4813-96BD-C959FC38055F}" destId="{5AAE820C-FBBF-490E-A215-351D8C6CF42B}" srcOrd="0" destOrd="0" presId="urn:microsoft.com/office/officeart/2005/8/layout/list1"/>
    <dgm:cxn modelId="{7A2C913A-1923-456F-AC58-BEB22E6A25E2}" type="presParOf" srcId="{4D7DB97C-866C-4813-96BD-C959FC38055F}" destId="{18E9EAA2-2A66-4747-9E7F-11321418EF14}" srcOrd="1" destOrd="0" presId="urn:microsoft.com/office/officeart/2005/8/layout/list1"/>
    <dgm:cxn modelId="{7BC43715-C4D5-4221-9ED6-1011A577095B}" type="presParOf" srcId="{F7F2862B-660F-4E3C-A4B8-F4F61492EB43}" destId="{E9B0737F-6515-47CB-B23A-084C1B07CF69}" srcOrd="9" destOrd="0" presId="urn:microsoft.com/office/officeart/2005/8/layout/list1"/>
    <dgm:cxn modelId="{54FBC1D7-562D-4B68-8191-EFB20989DC95}" type="presParOf" srcId="{F7F2862B-660F-4E3C-A4B8-F4F61492EB43}" destId="{9DF0D495-EF5E-457B-92BA-5DCFA2F78104}" srcOrd="10" destOrd="0" presId="urn:microsoft.com/office/officeart/2005/8/layout/list1"/>
    <dgm:cxn modelId="{D0F6D488-0C49-4626-B31D-EDF4B489E962}" type="presParOf" srcId="{F7F2862B-660F-4E3C-A4B8-F4F61492EB43}" destId="{B74F2BB6-0862-496C-9406-406D96846E8E}" srcOrd="11" destOrd="0" presId="urn:microsoft.com/office/officeart/2005/8/layout/list1"/>
    <dgm:cxn modelId="{5F840FB6-B3F4-4131-BD53-DE4FC44F9E82}" type="presParOf" srcId="{F7F2862B-660F-4E3C-A4B8-F4F61492EB43}" destId="{0F1AF9DB-0B4F-4B37-AEA8-6C7D6E27A0BD}" srcOrd="12" destOrd="0" presId="urn:microsoft.com/office/officeart/2005/8/layout/list1"/>
    <dgm:cxn modelId="{A7F29443-5A37-4946-AA0B-2B7B949C510D}" type="presParOf" srcId="{0F1AF9DB-0B4F-4B37-AEA8-6C7D6E27A0BD}" destId="{73C7031A-8B11-4808-98C6-B9CA1F103D87}" srcOrd="0" destOrd="0" presId="urn:microsoft.com/office/officeart/2005/8/layout/list1"/>
    <dgm:cxn modelId="{9D2A1812-A40D-4080-897A-0B35D75E420E}" type="presParOf" srcId="{0F1AF9DB-0B4F-4B37-AEA8-6C7D6E27A0BD}" destId="{3F0EBD4D-4E3D-4D00-96FC-B36C7C2BEA67}" srcOrd="1" destOrd="0" presId="urn:microsoft.com/office/officeart/2005/8/layout/list1"/>
    <dgm:cxn modelId="{79B1BB41-AB8D-4623-A95E-F1DDFDFCEB86}" type="presParOf" srcId="{F7F2862B-660F-4E3C-A4B8-F4F61492EB43}" destId="{6C6D1773-9B2A-473A-A621-A51226C0D23F}" srcOrd="13" destOrd="0" presId="urn:microsoft.com/office/officeart/2005/8/layout/list1"/>
    <dgm:cxn modelId="{A56F9286-8142-4063-B863-6C5E3B5C2618}" type="presParOf" srcId="{F7F2862B-660F-4E3C-A4B8-F4F61492EB43}" destId="{FADACBBF-4CE2-490E-9AED-3031992030EF}" srcOrd="14" destOrd="0" presId="urn:microsoft.com/office/officeart/2005/8/layout/list1"/>
    <dgm:cxn modelId="{30B32523-8A53-4381-9EF3-1BA4AC7C8D11}" type="presParOf" srcId="{F7F2862B-660F-4E3C-A4B8-F4F61492EB43}" destId="{B3FEFFB0-72EC-415B-8AB4-6326853EBAEB}" srcOrd="15" destOrd="0" presId="urn:microsoft.com/office/officeart/2005/8/layout/list1"/>
    <dgm:cxn modelId="{1FF67781-11C5-43F8-AB0E-444DE03EF471}" type="presParOf" srcId="{F7F2862B-660F-4E3C-A4B8-F4F61492EB43}" destId="{259A70C9-AA5B-4A9C-883A-9EFC07E44429}" srcOrd="16" destOrd="0" presId="urn:microsoft.com/office/officeart/2005/8/layout/list1"/>
    <dgm:cxn modelId="{1B04817C-8CFB-4E10-9166-77420087B5E1}" type="presParOf" srcId="{259A70C9-AA5B-4A9C-883A-9EFC07E44429}" destId="{3F0E4A3B-AA99-4672-BABB-FE391C91DE4E}" srcOrd="0" destOrd="0" presId="urn:microsoft.com/office/officeart/2005/8/layout/list1"/>
    <dgm:cxn modelId="{D0F9BDA4-0274-4A65-8117-F6435B097AC0}" type="presParOf" srcId="{259A70C9-AA5B-4A9C-883A-9EFC07E44429}" destId="{3B5D5334-B98C-4815-AAFF-4D4E4C777E68}" srcOrd="1" destOrd="0" presId="urn:microsoft.com/office/officeart/2005/8/layout/list1"/>
    <dgm:cxn modelId="{E79B49B0-2ED0-4DB5-853B-7D6FAC179D7E}" type="presParOf" srcId="{F7F2862B-660F-4E3C-A4B8-F4F61492EB43}" destId="{808D80F8-16EF-42CF-BEFC-7F7E36CE84F8}" srcOrd="17" destOrd="0" presId="urn:microsoft.com/office/officeart/2005/8/layout/list1"/>
    <dgm:cxn modelId="{913A0D79-2754-471F-90D9-0CF3FE715643}" type="presParOf" srcId="{F7F2862B-660F-4E3C-A4B8-F4F61492EB43}" destId="{41DB0AFE-6BE8-481A-9AB4-6ECF8353E73E}" srcOrd="18"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A89C62E-D4D2-4234-B557-855B217A2421}">
      <dsp:nvSpPr>
        <dsp:cNvPr id="0" name=""/>
        <dsp:cNvSpPr/>
      </dsp:nvSpPr>
      <dsp:spPr>
        <a:xfrm>
          <a:off x="1644014" y="0"/>
          <a:ext cx="4495800" cy="4495800"/>
        </a:xfrm>
        <a:prstGeom prst="triangle">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BCB0903-5209-46E5-B4A4-544D81EC6976}">
      <dsp:nvSpPr>
        <dsp:cNvPr id="0" name=""/>
        <dsp:cNvSpPr/>
      </dsp:nvSpPr>
      <dsp:spPr>
        <a:xfrm>
          <a:off x="3891914" y="450019"/>
          <a:ext cx="2922270" cy="399529"/>
        </a:xfrm>
        <a:prstGeom prst="round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rtl="1">
            <a:lnSpc>
              <a:spcPct val="90000"/>
            </a:lnSpc>
            <a:spcBef>
              <a:spcPct val="0"/>
            </a:spcBef>
            <a:spcAft>
              <a:spcPct val="35000"/>
            </a:spcAft>
          </a:pPr>
          <a:r>
            <a:rPr lang="ar-EG" sz="1200" b="0" kern="1200"/>
            <a:t>فلسفة مشروع التخرج.</a:t>
          </a:r>
          <a:endParaRPr lang="ar-SA" sz="1200" b="0" kern="1200"/>
        </a:p>
      </dsp:txBody>
      <dsp:txXfrm>
        <a:off x="3911417" y="469522"/>
        <a:ext cx="2883264" cy="360523"/>
      </dsp:txXfrm>
    </dsp:sp>
    <dsp:sp modelId="{74009C20-D100-412E-BFB6-0EB28AF449B6}">
      <dsp:nvSpPr>
        <dsp:cNvPr id="0" name=""/>
        <dsp:cNvSpPr/>
      </dsp:nvSpPr>
      <dsp:spPr>
        <a:xfrm>
          <a:off x="3891914" y="899489"/>
          <a:ext cx="2922270" cy="399529"/>
        </a:xfrm>
        <a:prstGeom prst="round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rtl="1">
            <a:lnSpc>
              <a:spcPct val="90000"/>
            </a:lnSpc>
            <a:spcBef>
              <a:spcPct val="0"/>
            </a:spcBef>
            <a:spcAft>
              <a:spcPct val="35000"/>
            </a:spcAft>
          </a:pPr>
          <a:r>
            <a:rPr lang="ar-EG" sz="1200" b="0" kern="1200"/>
            <a:t>ماهية مشروع التخرّج.</a:t>
          </a:r>
          <a:endParaRPr lang="en-US" sz="1200" b="0" kern="1200"/>
        </a:p>
      </dsp:txBody>
      <dsp:txXfrm>
        <a:off x="3911417" y="918992"/>
        <a:ext cx="2883264" cy="360523"/>
      </dsp:txXfrm>
    </dsp:sp>
    <dsp:sp modelId="{F8177D95-A30B-49D9-84B2-73D3E8718D7B}">
      <dsp:nvSpPr>
        <dsp:cNvPr id="0" name=""/>
        <dsp:cNvSpPr/>
      </dsp:nvSpPr>
      <dsp:spPr>
        <a:xfrm>
          <a:off x="3891914" y="1348959"/>
          <a:ext cx="2922270" cy="399529"/>
        </a:xfrm>
        <a:prstGeom prst="round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rtl="1">
            <a:lnSpc>
              <a:spcPct val="90000"/>
            </a:lnSpc>
            <a:spcBef>
              <a:spcPct val="0"/>
            </a:spcBef>
            <a:spcAft>
              <a:spcPct val="35000"/>
            </a:spcAft>
          </a:pPr>
          <a:r>
            <a:rPr lang="ar-EG" sz="1200" b="0" kern="1200"/>
            <a:t>أهداف مشروع التخرّج.</a:t>
          </a:r>
          <a:endParaRPr lang="en-US" sz="1200" b="0" kern="1200"/>
        </a:p>
      </dsp:txBody>
      <dsp:txXfrm>
        <a:off x="3911417" y="1368462"/>
        <a:ext cx="2883264" cy="360523"/>
      </dsp:txXfrm>
    </dsp:sp>
    <dsp:sp modelId="{EA30F44C-7B4B-4C37-A396-00E37E54F832}">
      <dsp:nvSpPr>
        <dsp:cNvPr id="0" name=""/>
        <dsp:cNvSpPr/>
      </dsp:nvSpPr>
      <dsp:spPr>
        <a:xfrm>
          <a:off x="3891914" y="1798429"/>
          <a:ext cx="2922270" cy="399529"/>
        </a:xfrm>
        <a:prstGeom prst="round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rtl="1">
            <a:lnSpc>
              <a:spcPct val="90000"/>
            </a:lnSpc>
            <a:spcBef>
              <a:spcPct val="0"/>
            </a:spcBef>
            <a:spcAft>
              <a:spcPct val="35000"/>
            </a:spcAft>
          </a:pPr>
          <a:r>
            <a:rPr lang="ar-EG" sz="1200" b="0" kern="1200"/>
            <a:t>أخلاقيات البحث العلمي في مشروع التخرّج</a:t>
          </a:r>
          <a:endParaRPr lang="en-US" sz="1200" b="0" kern="1200"/>
        </a:p>
      </dsp:txBody>
      <dsp:txXfrm>
        <a:off x="3911417" y="1817932"/>
        <a:ext cx="2883264" cy="360523"/>
      </dsp:txXfrm>
    </dsp:sp>
    <dsp:sp modelId="{0D85AF04-588F-4358-9EED-5AB7698D43F0}">
      <dsp:nvSpPr>
        <dsp:cNvPr id="0" name=""/>
        <dsp:cNvSpPr/>
      </dsp:nvSpPr>
      <dsp:spPr>
        <a:xfrm>
          <a:off x="3891914" y="2247900"/>
          <a:ext cx="2922270" cy="399529"/>
        </a:xfrm>
        <a:prstGeom prst="round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rtl="1">
            <a:lnSpc>
              <a:spcPct val="90000"/>
            </a:lnSpc>
            <a:spcBef>
              <a:spcPct val="0"/>
            </a:spcBef>
            <a:spcAft>
              <a:spcPct val="35000"/>
            </a:spcAft>
          </a:pPr>
          <a:r>
            <a:rPr lang="ar-EG" sz="1200" b="0" kern="1200"/>
            <a:t>سياسة الملكية الفكرية في مشروع التخرّج.</a:t>
          </a:r>
          <a:endParaRPr lang="en-US" sz="1200" b="0" kern="1200"/>
        </a:p>
      </dsp:txBody>
      <dsp:txXfrm>
        <a:off x="3911417" y="2267403"/>
        <a:ext cx="2883264" cy="360523"/>
      </dsp:txXfrm>
    </dsp:sp>
    <dsp:sp modelId="{74AA0B3A-F66E-4DB6-8845-AFA9AF7CEC04}">
      <dsp:nvSpPr>
        <dsp:cNvPr id="0" name=""/>
        <dsp:cNvSpPr/>
      </dsp:nvSpPr>
      <dsp:spPr>
        <a:xfrm>
          <a:off x="3891914" y="2697370"/>
          <a:ext cx="2922270" cy="399529"/>
        </a:xfrm>
        <a:prstGeom prst="round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rtl="1">
            <a:lnSpc>
              <a:spcPct val="90000"/>
            </a:lnSpc>
            <a:spcBef>
              <a:spcPct val="0"/>
            </a:spcBef>
            <a:spcAft>
              <a:spcPct val="35000"/>
            </a:spcAft>
          </a:pPr>
          <a:r>
            <a:rPr lang="ar-EG" sz="1200" b="0" kern="1200"/>
            <a:t>المقصود بالتقنيات التعليمية الحديثة.</a:t>
          </a:r>
          <a:endParaRPr lang="en-US" sz="1200" b="0" kern="1200"/>
        </a:p>
      </dsp:txBody>
      <dsp:txXfrm>
        <a:off x="3911417" y="2716873"/>
        <a:ext cx="2883264" cy="360523"/>
      </dsp:txXfrm>
    </dsp:sp>
    <dsp:sp modelId="{CE3DE87A-5C2D-4322-A503-E69845E5C900}">
      <dsp:nvSpPr>
        <dsp:cNvPr id="0" name=""/>
        <dsp:cNvSpPr/>
      </dsp:nvSpPr>
      <dsp:spPr>
        <a:xfrm>
          <a:off x="3891914" y="3146840"/>
          <a:ext cx="2922270" cy="399529"/>
        </a:xfrm>
        <a:prstGeom prst="round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rtl="1">
            <a:lnSpc>
              <a:spcPct val="90000"/>
            </a:lnSpc>
            <a:spcBef>
              <a:spcPct val="0"/>
            </a:spcBef>
            <a:spcAft>
              <a:spcPct val="35000"/>
            </a:spcAft>
          </a:pPr>
          <a:r>
            <a:rPr lang="ar-EG" sz="1200" b="0" kern="1200"/>
            <a:t>أنواع التقنيات التعليمية الحديثة</a:t>
          </a:r>
          <a:endParaRPr lang="en-US" sz="1200" b="0" kern="1200"/>
        </a:p>
      </dsp:txBody>
      <dsp:txXfrm>
        <a:off x="3911417" y="3166343"/>
        <a:ext cx="2883264" cy="360523"/>
      </dsp:txXfrm>
    </dsp:sp>
    <dsp:sp modelId="{ABE72539-C6EA-45C7-A54C-70726F367AAB}">
      <dsp:nvSpPr>
        <dsp:cNvPr id="0" name=""/>
        <dsp:cNvSpPr/>
      </dsp:nvSpPr>
      <dsp:spPr>
        <a:xfrm>
          <a:off x="3891914" y="3596310"/>
          <a:ext cx="2922270" cy="399529"/>
        </a:xfrm>
        <a:prstGeom prst="round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rtl="1">
            <a:lnSpc>
              <a:spcPct val="90000"/>
            </a:lnSpc>
            <a:spcBef>
              <a:spcPct val="0"/>
            </a:spcBef>
            <a:spcAft>
              <a:spcPct val="35000"/>
            </a:spcAft>
          </a:pPr>
          <a:r>
            <a:rPr lang="ar-EG" sz="1200" b="0" kern="1200"/>
            <a:t>توظيف التقنيات التعليمية الحديثة في التدريس.</a:t>
          </a:r>
          <a:endParaRPr lang="en-US" sz="1200" b="0" kern="1200"/>
        </a:p>
      </dsp:txBody>
      <dsp:txXfrm>
        <a:off x="3911417" y="3615813"/>
        <a:ext cx="2883264" cy="360523"/>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9341FF7-2D0D-4086-824F-1A54D68B8A38}">
      <dsp:nvSpPr>
        <dsp:cNvPr id="0" name=""/>
        <dsp:cNvSpPr/>
      </dsp:nvSpPr>
      <dsp:spPr>
        <a:xfrm>
          <a:off x="25" y="119163"/>
          <a:ext cx="2464606" cy="793798"/>
        </a:xfrm>
        <a:prstGeom prst="rect">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3576" tIns="93472" rIns="163576" bIns="93472" numCol="1" spcCol="1270" anchor="ctr" anchorCtr="0">
          <a:noAutofit/>
        </a:bodyPr>
        <a:lstStyle/>
        <a:p>
          <a:pPr lvl="0" algn="ctr" defTabSz="1022350" rtl="1">
            <a:lnSpc>
              <a:spcPct val="90000"/>
            </a:lnSpc>
            <a:spcBef>
              <a:spcPct val="0"/>
            </a:spcBef>
            <a:spcAft>
              <a:spcPct val="35000"/>
            </a:spcAft>
          </a:pPr>
          <a:r>
            <a:rPr lang="ar-EG" sz="2300" kern="1200"/>
            <a:t>لماذا؟</a:t>
          </a:r>
          <a:endParaRPr lang="ar-SA" sz="2300" kern="1200"/>
        </a:p>
      </dsp:txBody>
      <dsp:txXfrm>
        <a:off x="25" y="119163"/>
        <a:ext cx="2464606" cy="793798"/>
      </dsp:txXfrm>
    </dsp:sp>
    <dsp:sp modelId="{F1496848-BB29-402B-ABFF-FF22B04751EF}">
      <dsp:nvSpPr>
        <dsp:cNvPr id="0" name=""/>
        <dsp:cNvSpPr/>
      </dsp:nvSpPr>
      <dsp:spPr>
        <a:xfrm>
          <a:off x="25" y="912961"/>
          <a:ext cx="2464606" cy="2020320"/>
        </a:xfrm>
        <a:prstGeom prst="rect">
          <a:avLst/>
        </a:prstGeom>
        <a:solidFill>
          <a:schemeClr val="accent1">
            <a:alpha val="90000"/>
            <a:tint val="40000"/>
            <a:hueOff val="0"/>
            <a:satOff val="0"/>
            <a:lumOff val="0"/>
            <a:alphaOff val="0"/>
          </a:schemeClr>
        </a:solidFill>
        <a:ln w="1587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2682" tIns="122682" rIns="163576" bIns="184023" numCol="1" spcCol="1270" anchor="t" anchorCtr="0">
          <a:noAutofit/>
        </a:bodyPr>
        <a:lstStyle/>
        <a:p>
          <a:pPr marL="228600" lvl="1" indent="-228600" algn="r" defTabSz="1022350" rtl="1">
            <a:lnSpc>
              <a:spcPct val="90000"/>
            </a:lnSpc>
            <a:spcBef>
              <a:spcPct val="0"/>
            </a:spcBef>
            <a:spcAft>
              <a:spcPct val="15000"/>
            </a:spcAft>
            <a:buChar char="••"/>
          </a:pPr>
          <a:r>
            <a:rPr lang="ar-EG" sz="2300" kern="1200"/>
            <a:t>........................</a:t>
          </a:r>
          <a:endParaRPr lang="ar-SA" sz="2300" kern="1200"/>
        </a:p>
        <a:p>
          <a:pPr marL="228600" lvl="1" indent="-228600" algn="r" defTabSz="1022350" rtl="1">
            <a:lnSpc>
              <a:spcPct val="90000"/>
            </a:lnSpc>
            <a:spcBef>
              <a:spcPct val="0"/>
            </a:spcBef>
            <a:spcAft>
              <a:spcPct val="15000"/>
            </a:spcAft>
            <a:buChar char="••"/>
          </a:pPr>
          <a:r>
            <a:rPr lang="ar-EG" sz="2300" kern="1200"/>
            <a:t>........................</a:t>
          </a:r>
          <a:endParaRPr lang="ar-SA" sz="2300" kern="1200"/>
        </a:p>
        <a:p>
          <a:pPr marL="228600" lvl="1" indent="-228600" algn="r" defTabSz="1022350" rtl="1">
            <a:lnSpc>
              <a:spcPct val="90000"/>
            </a:lnSpc>
            <a:spcBef>
              <a:spcPct val="0"/>
            </a:spcBef>
            <a:spcAft>
              <a:spcPct val="15000"/>
            </a:spcAft>
            <a:buChar char="••"/>
          </a:pPr>
          <a:r>
            <a:rPr lang="ar-EG" sz="2300" kern="1200"/>
            <a:t>........................</a:t>
          </a:r>
          <a:endParaRPr lang="ar-SA" sz="2300" kern="1200"/>
        </a:p>
        <a:p>
          <a:pPr marL="228600" lvl="1" indent="-228600" algn="r" defTabSz="1022350" rtl="1">
            <a:lnSpc>
              <a:spcPct val="90000"/>
            </a:lnSpc>
            <a:spcBef>
              <a:spcPct val="0"/>
            </a:spcBef>
            <a:spcAft>
              <a:spcPct val="15000"/>
            </a:spcAft>
            <a:buChar char="••"/>
          </a:pPr>
          <a:r>
            <a:rPr lang="ar-EG" sz="2300" kern="1200"/>
            <a:t>........................</a:t>
          </a:r>
          <a:endParaRPr lang="ar-SA" sz="2300" kern="1200"/>
        </a:p>
        <a:p>
          <a:pPr marL="228600" lvl="1" indent="-228600" algn="r" defTabSz="1022350" rtl="1">
            <a:lnSpc>
              <a:spcPct val="90000"/>
            </a:lnSpc>
            <a:spcBef>
              <a:spcPct val="0"/>
            </a:spcBef>
            <a:spcAft>
              <a:spcPct val="15000"/>
            </a:spcAft>
            <a:buChar char="••"/>
          </a:pPr>
          <a:r>
            <a:rPr lang="ar-EG" sz="2300" kern="1200"/>
            <a:t>........................</a:t>
          </a:r>
          <a:endParaRPr lang="ar-SA" sz="2300" kern="1200"/>
        </a:p>
      </dsp:txBody>
      <dsp:txXfrm>
        <a:off x="25" y="912961"/>
        <a:ext cx="2464606" cy="2020320"/>
      </dsp:txXfrm>
    </dsp:sp>
    <dsp:sp modelId="{F3D4D9CE-45FA-4B83-9BD3-853CB9C2BDFF}">
      <dsp:nvSpPr>
        <dsp:cNvPr id="0" name=""/>
        <dsp:cNvSpPr/>
      </dsp:nvSpPr>
      <dsp:spPr>
        <a:xfrm>
          <a:off x="2809677" y="119163"/>
          <a:ext cx="2464606" cy="793798"/>
        </a:xfrm>
        <a:prstGeom prst="rect">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3576" tIns="93472" rIns="163576" bIns="93472" numCol="1" spcCol="1270" anchor="ctr" anchorCtr="0">
          <a:noAutofit/>
        </a:bodyPr>
        <a:lstStyle/>
        <a:p>
          <a:pPr lvl="0" algn="ctr" defTabSz="1022350" rtl="1">
            <a:lnSpc>
              <a:spcPct val="90000"/>
            </a:lnSpc>
            <a:spcBef>
              <a:spcPct val="0"/>
            </a:spcBef>
            <a:spcAft>
              <a:spcPct val="35000"/>
            </a:spcAft>
          </a:pPr>
          <a:r>
            <a:rPr lang="ar-EG" sz="2300" kern="1200"/>
            <a:t>أهم أخلاقيات البحث العلمي</a:t>
          </a:r>
          <a:endParaRPr lang="ar-SA" sz="2300" kern="1200"/>
        </a:p>
      </dsp:txBody>
      <dsp:txXfrm>
        <a:off x="2809677" y="119163"/>
        <a:ext cx="2464606" cy="793798"/>
      </dsp:txXfrm>
    </dsp:sp>
    <dsp:sp modelId="{2DF92C16-7987-4B93-A978-09221B74E35E}">
      <dsp:nvSpPr>
        <dsp:cNvPr id="0" name=""/>
        <dsp:cNvSpPr/>
      </dsp:nvSpPr>
      <dsp:spPr>
        <a:xfrm>
          <a:off x="2809677" y="912961"/>
          <a:ext cx="2464606" cy="2020320"/>
        </a:xfrm>
        <a:prstGeom prst="rect">
          <a:avLst/>
        </a:prstGeom>
        <a:solidFill>
          <a:schemeClr val="accent1">
            <a:alpha val="90000"/>
            <a:tint val="40000"/>
            <a:hueOff val="0"/>
            <a:satOff val="0"/>
            <a:lumOff val="0"/>
            <a:alphaOff val="0"/>
          </a:schemeClr>
        </a:solidFill>
        <a:ln w="1587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2682" tIns="122682" rIns="163576" bIns="184023" numCol="1" spcCol="1270" anchor="t" anchorCtr="0">
          <a:noAutofit/>
        </a:bodyPr>
        <a:lstStyle/>
        <a:p>
          <a:pPr marL="228600" lvl="1" indent="-228600" algn="r" defTabSz="1022350" rtl="1">
            <a:lnSpc>
              <a:spcPct val="90000"/>
            </a:lnSpc>
            <a:spcBef>
              <a:spcPct val="0"/>
            </a:spcBef>
            <a:spcAft>
              <a:spcPct val="15000"/>
            </a:spcAft>
            <a:buChar char="••"/>
          </a:pPr>
          <a:r>
            <a:rPr lang="ar-EG" sz="2300" kern="1200"/>
            <a:t>........................</a:t>
          </a:r>
          <a:endParaRPr lang="ar-SA" sz="2300" kern="1200"/>
        </a:p>
        <a:p>
          <a:pPr marL="228600" lvl="1" indent="-228600" algn="r" defTabSz="1022350" rtl="1">
            <a:lnSpc>
              <a:spcPct val="90000"/>
            </a:lnSpc>
            <a:spcBef>
              <a:spcPct val="0"/>
            </a:spcBef>
            <a:spcAft>
              <a:spcPct val="15000"/>
            </a:spcAft>
            <a:buChar char="••"/>
          </a:pPr>
          <a:r>
            <a:rPr lang="ar-EG" sz="2300" kern="1200"/>
            <a:t>........................</a:t>
          </a:r>
          <a:endParaRPr lang="ar-SA" sz="2300" kern="1200"/>
        </a:p>
        <a:p>
          <a:pPr marL="228600" lvl="1" indent="-228600" algn="r" defTabSz="1022350" rtl="1">
            <a:lnSpc>
              <a:spcPct val="90000"/>
            </a:lnSpc>
            <a:spcBef>
              <a:spcPct val="0"/>
            </a:spcBef>
            <a:spcAft>
              <a:spcPct val="15000"/>
            </a:spcAft>
            <a:buChar char="••"/>
          </a:pPr>
          <a:r>
            <a:rPr lang="ar-EG" sz="2300" kern="1200"/>
            <a:t>........................</a:t>
          </a:r>
          <a:endParaRPr lang="ar-SA" sz="2300" kern="1200"/>
        </a:p>
        <a:p>
          <a:pPr marL="228600" lvl="1" indent="-228600" algn="r" defTabSz="1022350" rtl="1">
            <a:lnSpc>
              <a:spcPct val="90000"/>
            </a:lnSpc>
            <a:spcBef>
              <a:spcPct val="0"/>
            </a:spcBef>
            <a:spcAft>
              <a:spcPct val="15000"/>
            </a:spcAft>
            <a:buChar char="••"/>
          </a:pPr>
          <a:r>
            <a:rPr lang="ar-EG" sz="2300" kern="1200"/>
            <a:t>........................</a:t>
          </a:r>
          <a:endParaRPr lang="ar-SA" sz="2300" kern="1200"/>
        </a:p>
        <a:p>
          <a:pPr marL="228600" lvl="1" indent="-228600" algn="r" defTabSz="1022350" rtl="1">
            <a:lnSpc>
              <a:spcPct val="90000"/>
            </a:lnSpc>
            <a:spcBef>
              <a:spcPct val="0"/>
            </a:spcBef>
            <a:spcAft>
              <a:spcPct val="15000"/>
            </a:spcAft>
            <a:buChar char="••"/>
          </a:pPr>
          <a:r>
            <a:rPr lang="ar-EG" sz="2300" kern="1200"/>
            <a:t>........................</a:t>
          </a:r>
          <a:endParaRPr lang="ar-SA" sz="2300" kern="1200"/>
        </a:p>
      </dsp:txBody>
      <dsp:txXfrm>
        <a:off x="2809677" y="912961"/>
        <a:ext cx="2464606" cy="2020320"/>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44ED056-2E20-4630-BABD-2A0EDBB05399}">
      <dsp:nvSpPr>
        <dsp:cNvPr id="0" name=""/>
        <dsp:cNvSpPr/>
      </dsp:nvSpPr>
      <dsp:spPr>
        <a:xfrm>
          <a:off x="586739" y="0"/>
          <a:ext cx="4876800" cy="4876800"/>
        </a:xfrm>
        <a:prstGeom prst="triangle">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3BB8033-7297-40AD-9912-1FC671966BD2}">
      <dsp:nvSpPr>
        <dsp:cNvPr id="0" name=""/>
        <dsp:cNvSpPr/>
      </dsp:nvSpPr>
      <dsp:spPr>
        <a:xfrm>
          <a:off x="3025139" y="487888"/>
          <a:ext cx="3169920" cy="385286"/>
        </a:xfrm>
        <a:prstGeom prst="round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ctr" defTabSz="711200" rtl="1">
            <a:lnSpc>
              <a:spcPct val="90000"/>
            </a:lnSpc>
            <a:spcBef>
              <a:spcPct val="0"/>
            </a:spcBef>
            <a:spcAft>
              <a:spcPct val="35000"/>
            </a:spcAft>
          </a:pPr>
          <a:r>
            <a:rPr lang="ar-EG" sz="1600" b="1" kern="1200" smtClean="0"/>
            <a:t>البعد عن الانفعال</a:t>
          </a:r>
          <a:endParaRPr lang="ar-EG" sz="1600" kern="1200"/>
        </a:p>
      </dsp:txBody>
      <dsp:txXfrm>
        <a:off x="3043947" y="506696"/>
        <a:ext cx="3132304" cy="347670"/>
      </dsp:txXfrm>
    </dsp:sp>
    <dsp:sp modelId="{B316A291-56DB-4D5D-976F-825276B69AB8}">
      <dsp:nvSpPr>
        <dsp:cNvPr id="0" name=""/>
        <dsp:cNvSpPr/>
      </dsp:nvSpPr>
      <dsp:spPr>
        <a:xfrm>
          <a:off x="3025139" y="921335"/>
          <a:ext cx="3169920" cy="385286"/>
        </a:xfrm>
        <a:prstGeom prst="round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ctr" defTabSz="711200" rtl="1">
            <a:lnSpc>
              <a:spcPct val="90000"/>
            </a:lnSpc>
            <a:spcBef>
              <a:spcPct val="0"/>
            </a:spcBef>
            <a:spcAft>
              <a:spcPct val="35000"/>
            </a:spcAft>
          </a:pPr>
          <a:r>
            <a:rPr lang="ar-EG" sz="1600" b="1" kern="1200" smtClean="0"/>
            <a:t>الإنصاف والموضوعية</a:t>
          </a:r>
          <a:endParaRPr lang="ar-EG" sz="1600" kern="1200"/>
        </a:p>
      </dsp:txBody>
      <dsp:txXfrm>
        <a:off x="3043947" y="940143"/>
        <a:ext cx="3132304" cy="347670"/>
      </dsp:txXfrm>
    </dsp:sp>
    <dsp:sp modelId="{7A597418-84B2-4B52-9600-62695236D602}">
      <dsp:nvSpPr>
        <dsp:cNvPr id="0" name=""/>
        <dsp:cNvSpPr/>
      </dsp:nvSpPr>
      <dsp:spPr>
        <a:xfrm>
          <a:off x="3025139" y="1354782"/>
          <a:ext cx="3169920" cy="385286"/>
        </a:xfrm>
        <a:prstGeom prst="round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ctr" defTabSz="711200" rtl="1">
            <a:lnSpc>
              <a:spcPct val="90000"/>
            </a:lnSpc>
            <a:spcBef>
              <a:spcPct val="0"/>
            </a:spcBef>
            <a:spcAft>
              <a:spcPct val="35000"/>
            </a:spcAft>
          </a:pPr>
          <a:r>
            <a:rPr lang="ar-EG" sz="1600" b="1" kern="1200" smtClean="0"/>
            <a:t>التواضع العلمي</a:t>
          </a:r>
          <a:endParaRPr lang="ar-EG" sz="1600" kern="1200"/>
        </a:p>
      </dsp:txBody>
      <dsp:txXfrm>
        <a:off x="3043947" y="1373590"/>
        <a:ext cx="3132304" cy="347670"/>
      </dsp:txXfrm>
    </dsp:sp>
    <dsp:sp modelId="{E9FFE806-727C-452F-9C28-DA08C885AC91}">
      <dsp:nvSpPr>
        <dsp:cNvPr id="0" name=""/>
        <dsp:cNvSpPr/>
      </dsp:nvSpPr>
      <dsp:spPr>
        <a:xfrm>
          <a:off x="3025139" y="1788229"/>
          <a:ext cx="3169920" cy="385286"/>
        </a:xfrm>
        <a:prstGeom prst="round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ctr" defTabSz="711200" rtl="1">
            <a:lnSpc>
              <a:spcPct val="90000"/>
            </a:lnSpc>
            <a:spcBef>
              <a:spcPct val="0"/>
            </a:spcBef>
            <a:spcAft>
              <a:spcPct val="35000"/>
            </a:spcAft>
          </a:pPr>
          <a:r>
            <a:rPr lang="ar-EG" sz="1600" b="1" kern="1200" smtClean="0"/>
            <a:t>النقد الهادف</a:t>
          </a:r>
          <a:endParaRPr lang="ar-EG" sz="1600" kern="1200"/>
        </a:p>
      </dsp:txBody>
      <dsp:txXfrm>
        <a:off x="3043947" y="1807037"/>
        <a:ext cx="3132304" cy="347670"/>
      </dsp:txXfrm>
    </dsp:sp>
    <dsp:sp modelId="{5AACDA28-6078-47E7-8782-52DF256294A2}">
      <dsp:nvSpPr>
        <dsp:cNvPr id="0" name=""/>
        <dsp:cNvSpPr/>
      </dsp:nvSpPr>
      <dsp:spPr>
        <a:xfrm>
          <a:off x="3025139" y="2221676"/>
          <a:ext cx="3169920" cy="385286"/>
        </a:xfrm>
        <a:prstGeom prst="round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ctr" defTabSz="711200" rtl="1">
            <a:lnSpc>
              <a:spcPct val="90000"/>
            </a:lnSpc>
            <a:spcBef>
              <a:spcPct val="0"/>
            </a:spcBef>
            <a:spcAft>
              <a:spcPct val="35000"/>
            </a:spcAft>
          </a:pPr>
          <a:r>
            <a:rPr lang="ar-EG" sz="1600" b="1" kern="1200" smtClean="0"/>
            <a:t>عدم التأثر الأشخاص بالأفكار</a:t>
          </a:r>
          <a:endParaRPr lang="ar-EG" sz="1600" kern="1200"/>
        </a:p>
      </dsp:txBody>
      <dsp:txXfrm>
        <a:off x="3043947" y="2240484"/>
        <a:ext cx="3132304" cy="347670"/>
      </dsp:txXfrm>
    </dsp:sp>
    <dsp:sp modelId="{74F54E21-F6D3-4493-AAB2-960604553AAF}">
      <dsp:nvSpPr>
        <dsp:cNvPr id="0" name=""/>
        <dsp:cNvSpPr/>
      </dsp:nvSpPr>
      <dsp:spPr>
        <a:xfrm>
          <a:off x="3025139" y="2655123"/>
          <a:ext cx="3169920" cy="385286"/>
        </a:xfrm>
        <a:prstGeom prst="round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ctr" defTabSz="711200" rtl="1">
            <a:lnSpc>
              <a:spcPct val="90000"/>
            </a:lnSpc>
            <a:spcBef>
              <a:spcPct val="0"/>
            </a:spcBef>
            <a:spcAft>
              <a:spcPct val="35000"/>
            </a:spcAft>
          </a:pPr>
          <a:r>
            <a:rPr lang="ar-EG" sz="1600" b="1" kern="1200" smtClean="0"/>
            <a:t>الدقة في نقل آراء الآخرين</a:t>
          </a:r>
          <a:endParaRPr lang="ar-EG" sz="1600" kern="1200"/>
        </a:p>
      </dsp:txBody>
      <dsp:txXfrm>
        <a:off x="3043947" y="2673931"/>
        <a:ext cx="3132304" cy="347670"/>
      </dsp:txXfrm>
    </dsp:sp>
    <dsp:sp modelId="{C979C5C3-56F6-4CC5-8A4F-887636757F0F}">
      <dsp:nvSpPr>
        <dsp:cNvPr id="0" name=""/>
        <dsp:cNvSpPr/>
      </dsp:nvSpPr>
      <dsp:spPr>
        <a:xfrm>
          <a:off x="3025139" y="3088570"/>
          <a:ext cx="3169920" cy="385286"/>
        </a:xfrm>
        <a:prstGeom prst="round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ctr" defTabSz="711200" rtl="1">
            <a:lnSpc>
              <a:spcPct val="90000"/>
            </a:lnSpc>
            <a:spcBef>
              <a:spcPct val="0"/>
            </a:spcBef>
            <a:spcAft>
              <a:spcPct val="35000"/>
            </a:spcAft>
          </a:pPr>
          <a:r>
            <a:rPr lang="ar-SA" sz="1600" b="1" kern="1200" smtClean="0"/>
            <a:t>الصدق</a:t>
          </a:r>
          <a:endParaRPr lang="ar-EG" sz="1600" kern="1200"/>
        </a:p>
      </dsp:txBody>
      <dsp:txXfrm>
        <a:off x="3043947" y="3107378"/>
        <a:ext cx="3132304" cy="347670"/>
      </dsp:txXfrm>
    </dsp:sp>
    <dsp:sp modelId="{5D0C1F11-0DAE-49EF-8297-4AF3CA205B8C}">
      <dsp:nvSpPr>
        <dsp:cNvPr id="0" name=""/>
        <dsp:cNvSpPr/>
      </dsp:nvSpPr>
      <dsp:spPr>
        <a:xfrm>
          <a:off x="3025139" y="3522017"/>
          <a:ext cx="3169920" cy="385286"/>
        </a:xfrm>
        <a:prstGeom prst="round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ctr" defTabSz="711200" rtl="1">
            <a:lnSpc>
              <a:spcPct val="90000"/>
            </a:lnSpc>
            <a:spcBef>
              <a:spcPct val="0"/>
            </a:spcBef>
            <a:spcAft>
              <a:spcPct val="35000"/>
            </a:spcAft>
          </a:pPr>
          <a:r>
            <a:rPr lang="ar-EG" sz="1600" b="1" kern="1200" smtClean="0"/>
            <a:t>سعة العلم</a:t>
          </a:r>
          <a:endParaRPr lang="ar-EG" sz="1600" kern="1200"/>
        </a:p>
      </dsp:txBody>
      <dsp:txXfrm>
        <a:off x="3043947" y="3540825"/>
        <a:ext cx="3132304" cy="347670"/>
      </dsp:txXfrm>
    </dsp:sp>
    <dsp:sp modelId="{52F358C0-9C91-422E-918A-D81A57606776}">
      <dsp:nvSpPr>
        <dsp:cNvPr id="0" name=""/>
        <dsp:cNvSpPr/>
      </dsp:nvSpPr>
      <dsp:spPr>
        <a:xfrm>
          <a:off x="3025139" y="3955464"/>
          <a:ext cx="3169920" cy="385286"/>
        </a:xfrm>
        <a:prstGeom prst="round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ctr" defTabSz="711200" rtl="1">
            <a:lnSpc>
              <a:spcPct val="90000"/>
            </a:lnSpc>
            <a:spcBef>
              <a:spcPct val="0"/>
            </a:spcBef>
            <a:spcAft>
              <a:spcPct val="35000"/>
            </a:spcAft>
          </a:pPr>
          <a:r>
            <a:rPr lang="ar-EG" sz="1600" b="1" kern="1200" smtClean="0"/>
            <a:t>الصبر</a:t>
          </a:r>
          <a:endParaRPr lang="ar-EG" sz="1600" kern="1200"/>
        </a:p>
      </dsp:txBody>
      <dsp:txXfrm>
        <a:off x="3043947" y="3974272"/>
        <a:ext cx="3132304" cy="347670"/>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2561A25-1CA9-418E-9A94-0FF1F8502233}">
      <dsp:nvSpPr>
        <dsp:cNvPr id="0" name=""/>
        <dsp:cNvSpPr/>
      </dsp:nvSpPr>
      <dsp:spPr>
        <a:xfrm>
          <a:off x="2974902" y="2403"/>
          <a:ext cx="831995" cy="831995"/>
        </a:xfrm>
        <a:prstGeom prst="ellipse">
          <a:avLst/>
        </a:prstGeom>
        <a:gradFill rotWithShape="0">
          <a:gsLst>
            <a:gs pos="0">
              <a:schemeClr val="accent1">
                <a:hueOff val="0"/>
                <a:satOff val="0"/>
                <a:lumOff val="0"/>
                <a:alphaOff val="0"/>
                <a:tint val="65000"/>
                <a:shade val="92000"/>
                <a:satMod val="130000"/>
              </a:schemeClr>
            </a:gs>
            <a:gs pos="45000">
              <a:schemeClr val="accent1">
                <a:hueOff val="0"/>
                <a:satOff val="0"/>
                <a:lumOff val="0"/>
                <a:alphaOff val="0"/>
                <a:tint val="60000"/>
                <a:shade val="99000"/>
                <a:satMod val="120000"/>
              </a:schemeClr>
            </a:gs>
            <a:gs pos="100000">
              <a:schemeClr val="accent1">
                <a:hueOff val="0"/>
                <a:satOff val="0"/>
                <a:lumOff val="0"/>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5240" tIns="15240" rIns="15240" bIns="15240" numCol="1" spcCol="1270" anchor="ctr" anchorCtr="0">
          <a:noAutofit/>
        </a:bodyPr>
        <a:lstStyle/>
        <a:p>
          <a:pPr lvl="0" algn="ctr" defTabSz="533400" rtl="1">
            <a:lnSpc>
              <a:spcPct val="90000"/>
            </a:lnSpc>
            <a:spcBef>
              <a:spcPct val="0"/>
            </a:spcBef>
            <a:spcAft>
              <a:spcPct val="35000"/>
            </a:spcAft>
          </a:pPr>
          <a:r>
            <a:rPr lang="ar-EG" sz="1200" b="1" kern="1200" smtClean="0"/>
            <a:t>السلامة</a:t>
          </a:r>
          <a:endParaRPr lang="ar-EG" sz="1200" kern="1200"/>
        </a:p>
      </dsp:txBody>
      <dsp:txXfrm>
        <a:off x="3096745" y="124246"/>
        <a:ext cx="588309" cy="588309"/>
      </dsp:txXfrm>
    </dsp:sp>
    <dsp:sp modelId="{0D7360C7-2595-4885-A89F-097E5C044CAC}">
      <dsp:nvSpPr>
        <dsp:cNvPr id="0" name=""/>
        <dsp:cNvSpPr/>
      </dsp:nvSpPr>
      <dsp:spPr>
        <a:xfrm rot="1080000">
          <a:off x="3868267" y="468964"/>
          <a:ext cx="220709" cy="280798"/>
        </a:xfrm>
        <a:prstGeom prst="rightArrow">
          <a:avLst>
            <a:gd name="adj1" fmla="val 60000"/>
            <a:gd name="adj2" fmla="val 50000"/>
          </a:avLst>
        </a:prstGeom>
        <a:gradFill rotWithShape="0">
          <a:gsLst>
            <a:gs pos="0">
              <a:schemeClr val="accent1">
                <a:tint val="60000"/>
                <a:hueOff val="0"/>
                <a:satOff val="0"/>
                <a:lumOff val="0"/>
                <a:alphaOff val="0"/>
                <a:tint val="65000"/>
                <a:shade val="92000"/>
                <a:satMod val="130000"/>
              </a:schemeClr>
            </a:gs>
            <a:gs pos="45000">
              <a:schemeClr val="accent1">
                <a:tint val="60000"/>
                <a:hueOff val="0"/>
                <a:satOff val="0"/>
                <a:lumOff val="0"/>
                <a:alphaOff val="0"/>
                <a:tint val="60000"/>
                <a:shade val="99000"/>
                <a:satMod val="120000"/>
              </a:schemeClr>
            </a:gs>
            <a:gs pos="100000">
              <a:schemeClr val="accent1">
                <a:tint val="60000"/>
                <a:hueOff val="0"/>
                <a:satOff val="0"/>
                <a:lumOff val="0"/>
                <a:alphaOff val="0"/>
                <a:tint val="55000"/>
                <a:satMod val="140000"/>
              </a:schemeClr>
            </a:gs>
          </a:gsLst>
          <a:path path="circle">
            <a:fillToRect l="100000" t="100000" r="100000" b="100000"/>
          </a:path>
        </a:gradFill>
        <a:ln>
          <a:noFill/>
        </a:ln>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444500" rtl="1">
            <a:lnSpc>
              <a:spcPct val="90000"/>
            </a:lnSpc>
            <a:spcBef>
              <a:spcPct val="0"/>
            </a:spcBef>
            <a:spcAft>
              <a:spcPct val="35000"/>
            </a:spcAft>
          </a:pPr>
          <a:endParaRPr lang="ar-EG" sz="1000" kern="1200"/>
        </a:p>
      </dsp:txBody>
      <dsp:txXfrm>
        <a:off x="3869887" y="514894"/>
        <a:ext cx="154496" cy="168478"/>
      </dsp:txXfrm>
    </dsp:sp>
    <dsp:sp modelId="{CE1C1C70-0B1A-4225-BBAB-26A429605701}">
      <dsp:nvSpPr>
        <dsp:cNvPr id="0" name=""/>
        <dsp:cNvSpPr/>
      </dsp:nvSpPr>
      <dsp:spPr>
        <a:xfrm>
          <a:off x="4162227" y="388188"/>
          <a:ext cx="831995" cy="831995"/>
        </a:xfrm>
        <a:prstGeom prst="ellipse">
          <a:avLst/>
        </a:prstGeom>
        <a:gradFill rotWithShape="0">
          <a:gsLst>
            <a:gs pos="0">
              <a:schemeClr val="accent1">
                <a:hueOff val="0"/>
                <a:satOff val="0"/>
                <a:lumOff val="0"/>
                <a:alphaOff val="0"/>
                <a:tint val="65000"/>
                <a:shade val="92000"/>
                <a:satMod val="130000"/>
              </a:schemeClr>
            </a:gs>
            <a:gs pos="45000">
              <a:schemeClr val="accent1">
                <a:hueOff val="0"/>
                <a:satOff val="0"/>
                <a:lumOff val="0"/>
                <a:alphaOff val="0"/>
                <a:tint val="60000"/>
                <a:shade val="99000"/>
                <a:satMod val="120000"/>
              </a:schemeClr>
            </a:gs>
            <a:gs pos="100000">
              <a:schemeClr val="accent1">
                <a:hueOff val="0"/>
                <a:satOff val="0"/>
                <a:lumOff val="0"/>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5240" tIns="15240" rIns="15240" bIns="15240" numCol="1" spcCol="1270" anchor="ctr" anchorCtr="0">
          <a:noAutofit/>
        </a:bodyPr>
        <a:lstStyle/>
        <a:p>
          <a:pPr lvl="0" algn="ctr" defTabSz="533400" rtl="1">
            <a:lnSpc>
              <a:spcPct val="90000"/>
            </a:lnSpc>
            <a:spcBef>
              <a:spcPct val="0"/>
            </a:spcBef>
            <a:spcAft>
              <a:spcPct val="35000"/>
            </a:spcAft>
          </a:pPr>
          <a:r>
            <a:rPr lang="ar-EG" sz="1200" b="1" kern="1200" smtClean="0"/>
            <a:t>سرية المعلومات</a:t>
          </a:r>
          <a:endParaRPr lang="ar-EG" sz="1200" kern="1200"/>
        </a:p>
      </dsp:txBody>
      <dsp:txXfrm>
        <a:off x="4284070" y="510031"/>
        <a:ext cx="588309" cy="588309"/>
      </dsp:txXfrm>
    </dsp:sp>
    <dsp:sp modelId="{9B39847E-C3A5-40CE-8DDB-B868C717275F}">
      <dsp:nvSpPr>
        <dsp:cNvPr id="0" name=""/>
        <dsp:cNvSpPr/>
      </dsp:nvSpPr>
      <dsp:spPr>
        <a:xfrm rot="3240000">
          <a:off x="4831103" y="1163733"/>
          <a:ext cx="220709" cy="280798"/>
        </a:xfrm>
        <a:prstGeom prst="rightArrow">
          <a:avLst>
            <a:gd name="adj1" fmla="val 60000"/>
            <a:gd name="adj2" fmla="val 50000"/>
          </a:avLst>
        </a:prstGeom>
        <a:gradFill rotWithShape="0">
          <a:gsLst>
            <a:gs pos="0">
              <a:schemeClr val="accent1">
                <a:tint val="60000"/>
                <a:hueOff val="0"/>
                <a:satOff val="0"/>
                <a:lumOff val="0"/>
                <a:alphaOff val="0"/>
                <a:tint val="65000"/>
                <a:shade val="92000"/>
                <a:satMod val="130000"/>
              </a:schemeClr>
            </a:gs>
            <a:gs pos="45000">
              <a:schemeClr val="accent1">
                <a:tint val="60000"/>
                <a:hueOff val="0"/>
                <a:satOff val="0"/>
                <a:lumOff val="0"/>
                <a:alphaOff val="0"/>
                <a:tint val="60000"/>
                <a:shade val="99000"/>
                <a:satMod val="120000"/>
              </a:schemeClr>
            </a:gs>
            <a:gs pos="100000">
              <a:schemeClr val="accent1">
                <a:tint val="60000"/>
                <a:hueOff val="0"/>
                <a:satOff val="0"/>
                <a:lumOff val="0"/>
                <a:alphaOff val="0"/>
                <a:tint val="55000"/>
                <a:satMod val="140000"/>
              </a:schemeClr>
            </a:gs>
          </a:gsLst>
          <a:path path="circle">
            <a:fillToRect l="100000" t="100000" r="100000" b="100000"/>
          </a:path>
        </a:gradFill>
        <a:ln>
          <a:noFill/>
        </a:ln>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444500" rtl="1">
            <a:lnSpc>
              <a:spcPct val="90000"/>
            </a:lnSpc>
            <a:spcBef>
              <a:spcPct val="0"/>
            </a:spcBef>
            <a:spcAft>
              <a:spcPct val="35000"/>
            </a:spcAft>
          </a:pPr>
          <a:endParaRPr lang="ar-EG" sz="1000" kern="1200"/>
        </a:p>
      </dsp:txBody>
      <dsp:txXfrm>
        <a:off x="4844750" y="1193109"/>
        <a:ext cx="154496" cy="168478"/>
      </dsp:txXfrm>
    </dsp:sp>
    <dsp:sp modelId="{80FA8136-7772-4929-9AAF-682B4A5FBC2D}">
      <dsp:nvSpPr>
        <dsp:cNvPr id="0" name=""/>
        <dsp:cNvSpPr/>
      </dsp:nvSpPr>
      <dsp:spPr>
        <a:xfrm>
          <a:off x="4896034" y="1398188"/>
          <a:ext cx="831995" cy="831995"/>
        </a:xfrm>
        <a:prstGeom prst="ellipse">
          <a:avLst/>
        </a:prstGeom>
        <a:gradFill rotWithShape="0">
          <a:gsLst>
            <a:gs pos="0">
              <a:schemeClr val="accent1">
                <a:hueOff val="0"/>
                <a:satOff val="0"/>
                <a:lumOff val="0"/>
                <a:alphaOff val="0"/>
                <a:tint val="65000"/>
                <a:shade val="92000"/>
                <a:satMod val="130000"/>
              </a:schemeClr>
            </a:gs>
            <a:gs pos="45000">
              <a:schemeClr val="accent1">
                <a:hueOff val="0"/>
                <a:satOff val="0"/>
                <a:lumOff val="0"/>
                <a:alphaOff val="0"/>
                <a:tint val="60000"/>
                <a:shade val="99000"/>
                <a:satMod val="120000"/>
              </a:schemeClr>
            </a:gs>
            <a:gs pos="100000">
              <a:schemeClr val="accent1">
                <a:hueOff val="0"/>
                <a:satOff val="0"/>
                <a:lumOff val="0"/>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5240" tIns="15240" rIns="15240" bIns="15240" numCol="1" spcCol="1270" anchor="ctr" anchorCtr="0">
          <a:noAutofit/>
        </a:bodyPr>
        <a:lstStyle/>
        <a:p>
          <a:pPr lvl="0" algn="ctr" defTabSz="533400" rtl="1">
            <a:lnSpc>
              <a:spcPct val="90000"/>
            </a:lnSpc>
            <a:spcBef>
              <a:spcPct val="0"/>
            </a:spcBef>
            <a:spcAft>
              <a:spcPct val="35000"/>
            </a:spcAft>
          </a:pPr>
          <a:r>
            <a:rPr lang="ar-EG" sz="1200" b="1" kern="1200" smtClean="0"/>
            <a:t>الموافقة</a:t>
          </a:r>
          <a:endParaRPr lang="ar-EG" sz="1200" kern="1200"/>
        </a:p>
      </dsp:txBody>
      <dsp:txXfrm>
        <a:off x="5017877" y="1520031"/>
        <a:ext cx="588309" cy="588309"/>
      </dsp:txXfrm>
    </dsp:sp>
    <dsp:sp modelId="{F7483E4D-3FD1-4798-9B19-5E4BA68FB12E}">
      <dsp:nvSpPr>
        <dsp:cNvPr id="0" name=""/>
        <dsp:cNvSpPr/>
      </dsp:nvSpPr>
      <dsp:spPr>
        <a:xfrm rot="5400000">
          <a:off x="5201678" y="2291754"/>
          <a:ext cx="220709" cy="280798"/>
        </a:xfrm>
        <a:prstGeom prst="rightArrow">
          <a:avLst>
            <a:gd name="adj1" fmla="val 60000"/>
            <a:gd name="adj2" fmla="val 50000"/>
          </a:avLst>
        </a:prstGeom>
        <a:gradFill rotWithShape="0">
          <a:gsLst>
            <a:gs pos="0">
              <a:schemeClr val="accent1">
                <a:tint val="60000"/>
                <a:hueOff val="0"/>
                <a:satOff val="0"/>
                <a:lumOff val="0"/>
                <a:alphaOff val="0"/>
                <a:tint val="65000"/>
                <a:shade val="92000"/>
                <a:satMod val="130000"/>
              </a:schemeClr>
            </a:gs>
            <a:gs pos="45000">
              <a:schemeClr val="accent1">
                <a:tint val="60000"/>
                <a:hueOff val="0"/>
                <a:satOff val="0"/>
                <a:lumOff val="0"/>
                <a:alphaOff val="0"/>
                <a:tint val="60000"/>
                <a:shade val="99000"/>
                <a:satMod val="120000"/>
              </a:schemeClr>
            </a:gs>
            <a:gs pos="100000">
              <a:schemeClr val="accent1">
                <a:tint val="60000"/>
                <a:hueOff val="0"/>
                <a:satOff val="0"/>
                <a:lumOff val="0"/>
                <a:alphaOff val="0"/>
                <a:tint val="55000"/>
                <a:satMod val="140000"/>
              </a:schemeClr>
            </a:gs>
          </a:gsLst>
          <a:path path="circle">
            <a:fillToRect l="100000" t="100000" r="100000" b="100000"/>
          </a:path>
        </a:gradFill>
        <a:ln>
          <a:noFill/>
        </a:ln>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444500" rtl="1">
            <a:lnSpc>
              <a:spcPct val="90000"/>
            </a:lnSpc>
            <a:spcBef>
              <a:spcPct val="0"/>
            </a:spcBef>
            <a:spcAft>
              <a:spcPct val="35000"/>
            </a:spcAft>
          </a:pPr>
          <a:endParaRPr lang="ar-EG" sz="1000" kern="1200"/>
        </a:p>
      </dsp:txBody>
      <dsp:txXfrm>
        <a:off x="5234785" y="2314808"/>
        <a:ext cx="154496" cy="168478"/>
      </dsp:txXfrm>
    </dsp:sp>
    <dsp:sp modelId="{C6EDF8F4-703C-4D2D-AE46-F68E0681351F}">
      <dsp:nvSpPr>
        <dsp:cNvPr id="0" name=""/>
        <dsp:cNvSpPr/>
      </dsp:nvSpPr>
      <dsp:spPr>
        <a:xfrm>
          <a:off x="4896034" y="2646616"/>
          <a:ext cx="831995" cy="831995"/>
        </a:xfrm>
        <a:prstGeom prst="ellipse">
          <a:avLst/>
        </a:prstGeom>
        <a:gradFill rotWithShape="0">
          <a:gsLst>
            <a:gs pos="0">
              <a:schemeClr val="accent1">
                <a:hueOff val="0"/>
                <a:satOff val="0"/>
                <a:lumOff val="0"/>
                <a:alphaOff val="0"/>
                <a:tint val="65000"/>
                <a:shade val="92000"/>
                <a:satMod val="130000"/>
              </a:schemeClr>
            </a:gs>
            <a:gs pos="45000">
              <a:schemeClr val="accent1">
                <a:hueOff val="0"/>
                <a:satOff val="0"/>
                <a:lumOff val="0"/>
                <a:alphaOff val="0"/>
                <a:tint val="60000"/>
                <a:shade val="99000"/>
                <a:satMod val="120000"/>
              </a:schemeClr>
            </a:gs>
            <a:gs pos="100000">
              <a:schemeClr val="accent1">
                <a:hueOff val="0"/>
                <a:satOff val="0"/>
                <a:lumOff val="0"/>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5240" tIns="15240" rIns="15240" bIns="15240" numCol="1" spcCol="1270" anchor="ctr" anchorCtr="0">
          <a:noAutofit/>
        </a:bodyPr>
        <a:lstStyle/>
        <a:p>
          <a:pPr lvl="0" algn="ctr" defTabSz="533400" rtl="1">
            <a:lnSpc>
              <a:spcPct val="90000"/>
            </a:lnSpc>
            <a:spcBef>
              <a:spcPct val="0"/>
            </a:spcBef>
            <a:spcAft>
              <a:spcPct val="35000"/>
            </a:spcAft>
          </a:pPr>
          <a:r>
            <a:rPr lang="ar-EG" sz="1200" b="1" kern="1200" smtClean="0"/>
            <a:t>الانسحاب</a:t>
          </a:r>
          <a:endParaRPr lang="ar-EG" sz="1200" kern="1200"/>
        </a:p>
      </dsp:txBody>
      <dsp:txXfrm>
        <a:off x="5017877" y="2768459"/>
        <a:ext cx="588309" cy="588309"/>
      </dsp:txXfrm>
    </dsp:sp>
    <dsp:sp modelId="{5DF0C66C-EDF9-467A-AB1C-07BB5E3928CB}">
      <dsp:nvSpPr>
        <dsp:cNvPr id="0" name=""/>
        <dsp:cNvSpPr/>
      </dsp:nvSpPr>
      <dsp:spPr>
        <a:xfrm rot="7560000">
          <a:off x="4838446" y="3422160"/>
          <a:ext cx="220709" cy="280798"/>
        </a:xfrm>
        <a:prstGeom prst="rightArrow">
          <a:avLst>
            <a:gd name="adj1" fmla="val 60000"/>
            <a:gd name="adj2" fmla="val 50000"/>
          </a:avLst>
        </a:prstGeom>
        <a:gradFill rotWithShape="0">
          <a:gsLst>
            <a:gs pos="0">
              <a:schemeClr val="accent1">
                <a:tint val="60000"/>
                <a:hueOff val="0"/>
                <a:satOff val="0"/>
                <a:lumOff val="0"/>
                <a:alphaOff val="0"/>
                <a:tint val="65000"/>
                <a:shade val="92000"/>
                <a:satMod val="130000"/>
              </a:schemeClr>
            </a:gs>
            <a:gs pos="45000">
              <a:schemeClr val="accent1">
                <a:tint val="60000"/>
                <a:hueOff val="0"/>
                <a:satOff val="0"/>
                <a:lumOff val="0"/>
                <a:alphaOff val="0"/>
                <a:tint val="60000"/>
                <a:shade val="99000"/>
                <a:satMod val="120000"/>
              </a:schemeClr>
            </a:gs>
            <a:gs pos="100000">
              <a:schemeClr val="accent1">
                <a:tint val="60000"/>
                <a:hueOff val="0"/>
                <a:satOff val="0"/>
                <a:lumOff val="0"/>
                <a:alphaOff val="0"/>
                <a:tint val="55000"/>
                <a:satMod val="140000"/>
              </a:schemeClr>
            </a:gs>
          </a:gsLst>
          <a:path path="circle">
            <a:fillToRect l="100000" t="100000" r="100000" b="100000"/>
          </a:path>
        </a:gradFill>
        <a:ln>
          <a:noFill/>
        </a:ln>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444500" rtl="1">
            <a:lnSpc>
              <a:spcPct val="90000"/>
            </a:lnSpc>
            <a:spcBef>
              <a:spcPct val="0"/>
            </a:spcBef>
            <a:spcAft>
              <a:spcPct val="35000"/>
            </a:spcAft>
          </a:pPr>
          <a:endParaRPr lang="ar-EG" sz="1000" kern="1200"/>
        </a:p>
      </dsp:txBody>
      <dsp:txXfrm rot="10800000">
        <a:off x="4891012" y="3451536"/>
        <a:ext cx="154496" cy="168478"/>
      </dsp:txXfrm>
    </dsp:sp>
    <dsp:sp modelId="{926A7221-B028-4120-A488-9F282543879D}">
      <dsp:nvSpPr>
        <dsp:cNvPr id="0" name=""/>
        <dsp:cNvSpPr/>
      </dsp:nvSpPr>
      <dsp:spPr>
        <a:xfrm>
          <a:off x="4162227" y="3656615"/>
          <a:ext cx="831995" cy="831995"/>
        </a:xfrm>
        <a:prstGeom prst="ellipse">
          <a:avLst/>
        </a:prstGeom>
        <a:gradFill rotWithShape="0">
          <a:gsLst>
            <a:gs pos="0">
              <a:schemeClr val="accent1">
                <a:hueOff val="0"/>
                <a:satOff val="0"/>
                <a:lumOff val="0"/>
                <a:alphaOff val="0"/>
                <a:tint val="65000"/>
                <a:shade val="92000"/>
                <a:satMod val="130000"/>
              </a:schemeClr>
            </a:gs>
            <a:gs pos="45000">
              <a:schemeClr val="accent1">
                <a:hueOff val="0"/>
                <a:satOff val="0"/>
                <a:lumOff val="0"/>
                <a:alphaOff val="0"/>
                <a:tint val="60000"/>
                <a:shade val="99000"/>
                <a:satMod val="120000"/>
              </a:schemeClr>
            </a:gs>
            <a:gs pos="100000">
              <a:schemeClr val="accent1">
                <a:hueOff val="0"/>
                <a:satOff val="0"/>
                <a:lumOff val="0"/>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5240" tIns="15240" rIns="15240" bIns="15240" numCol="1" spcCol="1270" anchor="ctr" anchorCtr="0">
          <a:noAutofit/>
        </a:bodyPr>
        <a:lstStyle/>
        <a:p>
          <a:pPr lvl="0" algn="ctr" defTabSz="533400" rtl="1">
            <a:lnSpc>
              <a:spcPct val="90000"/>
            </a:lnSpc>
            <a:spcBef>
              <a:spcPct val="0"/>
            </a:spcBef>
            <a:spcAft>
              <a:spcPct val="35000"/>
            </a:spcAft>
          </a:pPr>
          <a:r>
            <a:rPr lang="ar-EG" sz="1200" b="1" kern="1200" smtClean="0"/>
            <a:t>التسجيل الرقمي</a:t>
          </a:r>
          <a:endParaRPr lang="ar-EG" sz="1200" kern="1200"/>
        </a:p>
      </dsp:txBody>
      <dsp:txXfrm>
        <a:off x="4284070" y="3778458"/>
        <a:ext cx="588309" cy="588309"/>
      </dsp:txXfrm>
    </dsp:sp>
    <dsp:sp modelId="{3AD0E7BF-418E-470A-A407-83CA76CCC8AC}">
      <dsp:nvSpPr>
        <dsp:cNvPr id="0" name=""/>
        <dsp:cNvSpPr/>
      </dsp:nvSpPr>
      <dsp:spPr>
        <a:xfrm rot="9720000">
          <a:off x="3880148" y="4123176"/>
          <a:ext cx="220709" cy="280798"/>
        </a:xfrm>
        <a:prstGeom prst="rightArrow">
          <a:avLst>
            <a:gd name="adj1" fmla="val 60000"/>
            <a:gd name="adj2" fmla="val 50000"/>
          </a:avLst>
        </a:prstGeom>
        <a:gradFill rotWithShape="0">
          <a:gsLst>
            <a:gs pos="0">
              <a:schemeClr val="accent1">
                <a:tint val="60000"/>
                <a:hueOff val="0"/>
                <a:satOff val="0"/>
                <a:lumOff val="0"/>
                <a:alphaOff val="0"/>
                <a:tint val="65000"/>
                <a:shade val="92000"/>
                <a:satMod val="130000"/>
              </a:schemeClr>
            </a:gs>
            <a:gs pos="45000">
              <a:schemeClr val="accent1">
                <a:tint val="60000"/>
                <a:hueOff val="0"/>
                <a:satOff val="0"/>
                <a:lumOff val="0"/>
                <a:alphaOff val="0"/>
                <a:tint val="60000"/>
                <a:shade val="99000"/>
                <a:satMod val="120000"/>
              </a:schemeClr>
            </a:gs>
            <a:gs pos="100000">
              <a:schemeClr val="accent1">
                <a:tint val="60000"/>
                <a:hueOff val="0"/>
                <a:satOff val="0"/>
                <a:lumOff val="0"/>
                <a:alphaOff val="0"/>
                <a:tint val="55000"/>
                <a:satMod val="140000"/>
              </a:schemeClr>
            </a:gs>
          </a:gsLst>
          <a:path path="circle">
            <a:fillToRect l="100000" t="100000" r="100000" b="100000"/>
          </a:path>
        </a:gradFill>
        <a:ln>
          <a:noFill/>
        </a:ln>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444500" rtl="1">
            <a:lnSpc>
              <a:spcPct val="90000"/>
            </a:lnSpc>
            <a:spcBef>
              <a:spcPct val="0"/>
            </a:spcBef>
            <a:spcAft>
              <a:spcPct val="35000"/>
            </a:spcAft>
          </a:pPr>
          <a:endParaRPr lang="ar-EG" sz="1000" kern="1200"/>
        </a:p>
      </dsp:txBody>
      <dsp:txXfrm rot="10800000">
        <a:off x="3944741" y="4169106"/>
        <a:ext cx="154496" cy="168478"/>
      </dsp:txXfrm>
    </dsp:sp>
    <dsp:sp modelId="{DB6CD6C6-0A3A-4A3D-A746-E607763D1154}">
      <dsp:nvSpPr>
        <dsp:cNvPr id="0" name=""/>
        <dsp:cNvSpPr/>
      </dsp:nvSpPr>
      <dsp:spPr>
        <a:xfrm>
          <a:off x="2974902" y="4042400"/>
          <a:ext cx="831995" cy="831995"/>
        </a:xfrm>
        <a:prstGeom prst="ellipse">
          <a:avLst/>
        </a:prstGeom>
        <a:gradFill rotWithShape="0">
          <a:gsLst>
            <a:gs pos="0">
              <a:schemeClr val="accent1">
                <a:hueOff val="0"/>
                <a:satOff val="0"/>
                <a:lumOff val="0"/>
                <a:alphaOff val="0"/>
                <a:tint val="65000"/>
                <a:shade val="92000"/>
                <a:satMod val="130000"/>
              </a:schemeClr>
            </a:gs>
            <a:gs pos="45000">
              <a:schemeClr val="accent1">
                <a:hueOff val="0"/>
                <a:satOff val="0"/>
                <a:lumOff val="0"/>
                <a:alphaOff val="0"/>
                <a:tint val="60000"/>
                <a:shade val="99000"/>
                <a:satMod val="120000"/>
              </a:schemeClr>
            </a:gs>
            <a:gs pos="100000">
              <a:schemeClr val="accent1">
                <a:hueOff val="0"/>
                <a:satOff val="0"/>
                <a:lumOff val="0"/>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5240" tIns="15240" rIns="15240" bIns="15240" numCol="1" spcCol="1270" anchor="ctr" anchorCtr="0">
          <a:noAutofit/>
        </a:bodyPr>
        <a:lstStyle/>
        <a:p>
          <a:pPr lvl="0" algn="ctr" defTabSz="533400" rtl="1">
            <a:lnSpc>
              <a:spcPct val="90000"/>
            </a:lnSpc>
            <a:spcBef>
              <a:spcPct val="0"/>
            </a:spcBef>
            <a:spcAft>
              <a:spcPct val="35000"/>
            </a:spcAft>
          </a:pPr>
          <a:r>
            <a:rPr lang="ar-EG" sz="1200" b="1" kern="1200" smtClean="0"/>
            <a:t>التغذية المرجعية</a:t>
          </a:r>
          <a:endParaRPr lang="ar-EG" sz="1200" kern="1200"/>
        </a:p>
      </dsp:txBody>
      <dsp:txXfrm>
        <a:off x="3096745" y="4164243"/>
        <a:ext cx="588309" cy="588309"/>
      </dsp:txXfrm>
    </dsp:sp>
    <dsp:sp modelId="{CC447E77-7224-4A7D-8072-E0A67405DB0B}">
      <dsp:nvSpPr>
        <dsp:cNvPr id="0" name=""/>
        <dsp:cNvSpPr/>
      </dsp:nvSpPr>
      <dsp:spPr>
        <a:xfrm rot="11880000">
          <a:off x="2692823" y="4127036"/>
          <a:ext cx="220709" cy="280798"/>
        </a:xfrm>
        <a:prstGeom prst="rightArrow">
          <a:avLst>
            <a:gd name="adj1" fmla="val 60000"/>
            <a:gd name="adj2" fmla="val 50000"/>
          </a:avLst>
        </a:prstGeom>
        <a:gradFill rotWithShape="0">
          <a:gsLst>
            <a:gs pos="0">
              <a:schemeClr val="accent1">
                <a:tint val="60000"/>
                <a:hueOff val="0"/>
                <a:satOff val="0"/>
                <a:lumOff val="0"/>
                <a:alphaOff val="0"/>
                <a:tint val="65000"/>
                <a:shade val="92000"/>
                <a:satMod val="130000"/>
              </a:schemeClr>
            </a:gs>
            <a:gs pos="45000">
              <a:schemeClr val="accent1">
                <a:tint val="60000"/>
                <a:hueOff val="0"/>
                <a:satOff val="0"/>
                <a:lumOff val="0"/>
                <a:alphaOff val="0"/>
                <a:tint val="60000"/>
                <a:shade val="99000"/>
                <a:satMod val="120000"/>
              </a:schemeClr>
            </a:gs>
            <a:gs pos="100000">
              <a:schemeClr val="accent1">
                <a:tint val="60000"/>
                <a:hueOff val="0"/>
                <a:satOff val="0"/>
                <a:lumOff val="0"/>
                <a:alphaOff val="0"/>
                <a:tint val="55000"/>
                <a:satMod val="140000"/>
              </a:schemeClr>
            </a:gs>
          </a:gsLst>
          <a:path path="circle">
            <a:fillToRect l="100000" t="100000" r="100000" b="100000"/>
          </a:path>
        </a:gradFill>
        <a:ln>
          <a:noFill/>
        </a:ln>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444500" rtl="1">
            <a:lnSpc>
              <a:spcPct val="90000"/>
            </a:lnSpc>
            <a:spcBef>
              <a:spcPct val="0"/>
            </a:spcBef>
            <a:spcAft>
              <a:spcPct val="35000"/>
            </a:spcAft>
          </a:pPr>
          <a:endParaRPr lang="ar-EG" sz="1000" kern="1200"/>
        </a:p>
      </dsp:txBody>
      <dsp:txXfrm rot="10800000">
        <a:off x="2757416" y="4193426"/>
        <a:ext cx="154496" cy="168478"/>
      </dsp:txXfrm>
    </dsp:sp>
    <dsp:sp modelId="{D19F55D2-9E36-4C6C-8F6E-DF52BE56C43B}">
      <dsp:nvSpPr>
        <dsp:cNvPr id="0" name=""/>
        <dsp:cNvSpPr/>
      </dsp:nvSpPr>
      <dsp:spPr>
        <a:xfrm>
          <a:off x="1787576" y="3656615"/>
          <a:ext cx="831995" cy="831995"/>
        </a:xfrm>
        <a:prstGeom prst="ellipse">
          <a:avLst/>
        </a:prstGeom>
        <a:gradFill rotWithShape="0">
          <a:gsLst>
            <a:gs pos="0">
              <a:schemeClr val="accent1">
                <a:hueOff val="0"/>
                <a:satOff val="0"/>
                <a:lumOff val="0"/>
                <a:alphaOff val="0"/>
                <a:tint val="65000"/>
                <a:shade val="92000"/>
                <a:satMod val="130000"/>
              </a:schemeClr>
            </a:gs>
            <a:gs pos="45000">
              <a:schemeClr val="accent1">
                <a:hueOff val="0"/>
                <a:satOff val="0"/>
                <a:lumOff val="0"/>
                <a:alphaOff val="0"/>
                <a:tint val="60000"/>
                <a:shade val="99000"/>
                <a:satMod val="120000"/>
              </a:schemeClr>
            </a:gs>
            <a:gs pos="100000">
              <a:schemeClr val="accent1">
                <a:hueOff val="0"/>
                <a:satOff val="0"/>
                <a:lumOff val="0"/>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5240" tIns="15240" rIns="15240" bIns="15240" numCol="1" spcCol="1270" anchor="ctr" anchorCtr="0">
          <a:noAutofit/>
        </a:bodyPr>
        <a:lstStyle/>
        <a:p>
          <a:pPr lvl="0" algn="ctr" defTabSz="533400" rtl="1">
            <a:lnSpc>
              <a:spcPct val="90000"/>
            </a:lnSpc>
            <a:spcBef>
              <a:spcPct val="0"/>
            </a:spcBef>
            <a:spcAft>
              <a:spcPct val="35000"/>
            </a:spcAft>
          </a:pPr>
          <a:r>
            <a:rPr lang="ar-EG" sz="1200" b="1" kern="1200" smtClean="0"/>
            <a:t>مراعاة شعور الآخرين</a:t>
          </a:r>
          <a:endParaRPr lang="ar-EG" sz="1200" kern="1200"/>
        </a:p>
      </dsp:txBody>
      <dsp:txXfrm>
        <a:off x="1909419" y="3778458"/>
        <a:ext cx="588309" cy="588309"/>
      </dsp:txXfrm>
    </dsp:sp>
    <dsp:sp modelId="{29ADAE5C-DB78-467E-8B1C-E765030B67FE}">
      <dsp:nvSpPr>
        <dsp:cNvPr id="0" name=""/>
        <dsp:cNvSpPr/>
      </dsp:nvSpPr>
      <dsp:spPr>
        <a:xfrm rot="14040000">
          <a:off x="1729987" y="3432267"/>
          <a:ext cx="220709" cy="280798"/>
        </a:xfrm>
        <a:prstGeom prst="rightArrow">
          <a:avLst>
            <a:gd name="adj1" fmla="val 60000"/>
            <a:gd name="adj2" fmla="val 50000"/>
          </a:avLst>
        </a:prstGeom>
        <a:gradFill rotWithShape="0">
          <a:gsLst>
            <a:gs pos="0">
              <a:schemeClr val="accent1">
                <a:tint val="60000"/>
                <a:hueOff val="0"/>
                <a:satOff val="0"/>
                <a:lumOff val="0"/>
                <a:alphaOff val="0"/>
                <a:tint val="65000"/>
                <a:shade val="92000"/>
                <a:satMod val="130000"/>
              </a:schemeClr>
            </a:gs>
            <a:gs pos="45000">
              <a:schemeClr val="accent1">
                <a:tint val="60000"/>
                <a:hueOff val="0"/>
                <a:satOff val="0"/>
                <a:lumOff val="0"/>
                <a:alphaOff val="0"/>
                <a:tint val="60000"/>
                <a:shade val="99000"/>
                <a:satMod val="120000"/>
              </a:schemeClr>
            </a:gs>
            <a:gs pos="100000">
              <a:schemeClr val="accent1">
                <a:tint val="60000"/>
                <a:hueOff val="0"/>
                <a:satOff val="0"/>
                <a:lumOff val="0"/>
                <a:alphaOff val="0"/>
                <a:tint val="55000"/>
                <a:satMod val="140000"/>
              </a:schemeClr>
            </a:gs>
          </a:gsLst>
          <a:path path="circle">
            <a:fillToRect l="100000" t="100000" r="100000" b="100000"/>
          </a:path>
        </a:gradFill>
        <a:ln>
          <a:noFill/>
        </a:ln>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444500" rtl="1">
            <a:lnSpc>
              <a:spcPct val="90000"/>
            </a:lnSpc>
            <a:spcBef>
              <a:spcPct val="0"/>
            </a:spcBef>
            <a:spcAft>
              <a:spcPct val="35000"/>
            </a:spcAft>
          </a:pPr>
          <a:endParaRPr lang="ar-EG" sz="1000" kern="1200"/>
        </a:p>
      </dsp:txBody>
      <dsp:txXfrm rot="10800000">
        <a:off x="1782553" y="3515211"/>
        <a:ext cx="154496" cy="168478"/>
      </dsp:txXfrm>
    </dsp:sp>
    <dsp:sp modelId="{91927201-C752-4ED8-8BF4-1BB6F6D2A84A}">
      <dsp:nvSpPr>
        <dsp:cNvPr id="0" name=""/>
        <dsp:cNvSpPr/>
      </dsp:nvSpPr>
      <dsp:spPr>
        <a:xfrm>
          <a:off x="1053769" y="2646616"/>
          <a:ext cx="831995" cy="831995"/>
        </a:xfrm>
        <a:prstGeom prst="ellipse">
          <a:avLst/>
        </a:prstGeom>
        <a:gradFill rotWithShape="0">
          <a:gsLst>
            <a:gs pos="0">
              <a:schemeClr val="accent1">
                <a:hueOff val="0"/>
                <a:satOff val="0"/>
                <a:lumOff val="0"/>
                <a:alphaOff val="0"/>
                <a:tint val="65000"/>
                <a:shade val="92000"/>
                <a:satMod val="130000"/>
              </a:schemeClr>
            </a:gs>
            <a:gs pos="45000">
              <a:schemeClr val="accent1">
                <a:hueOff val="0"/>
                <a:satOff val="0"/>
                <a:lumOff val="0"/>
                <a:alphaOff val="0"/>
                <a:tint val="60000"/>
                <a:shade val="99000"/>
                <a:satMod val="120000"/>
              </a:schemeClr>
            </a:gs>
            <a:gs pos="100000">
              <a:schemeClr val="accent1">
                <a:hueOff val="0"/>
                <a:satOff val="0"/>
                <a:lumOff val="0"/>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5240" tIns="15240" rIns="15240" bIns="15240" numCol="1" spcCol="1270" anchor="ctr" anchorCtr="0">
          <a:noAutofit/>
        </a:bodyPr>
        <a:lstStyle/>
        <a:p>
          <a:pPr lvl="0" algn="ctr" defTabSz="533400" rtl="1">
            <a:lnSpc>
              <a:spcPct val="90000"/>
            </a:lnSpc>
            <a:spcBef>
              <a:spcPct val="0"/>
            </a:spcBef>
            <a:spcAft>
              <a:spcPct val="35000"/>
            </a:spcAft>
          </a:pPr>
          <a:r>
            <a:rPr lang="ar-EG" sz="1200" b="1" kern="1200" smtClean="0"/>
            <a:t>عدم استغلال المواقف</a:t>
          </a:r>
          <a:endParaRPr lang="ar-EG" sz="1200" kern="1200"/>
        </a:p>
      </dsp:txBody>
      <dsp:txXfrm>
        <a:off x="1175612" y="2768459"/>
        <a:ext cx="588309" cy="588309"/>
      </dsp:txXfrm>
    </dsp:sp>
    <dsp:sp modelId="{5D8FCC6F-7DCF-4B1C-BFD9-55AC8BE28B07}">
      <dsp:nvSpPr>
        <dsp:cNvPr id="0" name=""/>
        <dsp:cNvSpPr/>
      </dsp:nvSpPr>
      <dsp:spPr>
        <a:xfrm rot="16200000">
          <a:off x="1359412" y="2304247"/>
          <a:ext cx="220709" cy="280798"/>
        </a:xfrm>
        <a:prstGeom prst="rightArrow">
          <a:avLst>
            <a:gd name="adj1" fmla="val 60000"/>
            <a:gd name="adj2" fmla="val 50000"/>
          </a:avLst>
        </a:prstGeom>
        <a:gradFill rotWithShape="0">
          <a:gsLst>
            <a:gs pos="0">
              <a:schemeClr val="accent1">
                <a:tint val="60000"/>
                <a:hueOff val="0"/>
                <a:satOff val="0"/>
                <a:lumOff val="0"/>
                <a:alphaOff val="0"/>
                <a:tint val="65000"/>
                <a:shade val="92000"/>
                <a:satMod val="130000"/>
              </a:schemeClr>
            </a:gs>
            <a:gs pos="45000">
              <a:schemeClr val="accent1">
                <a:tint val="60000"/>
                <a:hueOff val="0"/>
                <a:satOff val="0"/>
                <a:lumOff val="0"/>
                <a:alphaOff val="0"/>
                <a:tint val="60000"/>
                <a:shade val="99000"/>
                <a:satMod val="120000"/>
              </a:schemeClr>
            </a:gs>
            <a:gs pos="100000">
              <a:schemeClr val="accent1">
                <a:tint val="60000"/>
                <a:hueOff val="0"/>
                <a:satOff val="0"/>
                <a:lumOff val="0"/>
                <a:alphaOff val="0"/>
                <a:tint val="55000"/>
                <a:satMod val="140000"/>
              </a:schemeClr>
            </a:gs>
          </a:gsLst>
          <a:path path="circle">
            <a:fillToRect l="100000" t="100000" r="100000" b="100000"/>
          </a:path>
        </a:gradFill>
        <a:ln>
          <a:noFill/>
        </a:ln>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444500" rtl="1">
            <a:lnSpc>
              <a:spcPct val="90000"/>
            </a:lnSpc>
            <a:spcBef>
              <a:spcPct val="0"/>
            </a:spcBef>
            <a:spcAft>
              <a:spcPct val="35000"/>
            </a:spcAft>
          </a:pPr>
          <a:endParaRPr lang="ar-EG" sz="1000" kern="1200"/>
        </a:p>
      </dsp:txBody>
      <dsp:txXfrm>
        <a:off x="1392519" y="2393514"/>
        <a:ext cx="154496" cy="168478"/>
      </dsp:txXfrm>
    </dsp:sp>
    <dsp:sp modelId="{5B693789-C269-4A8F-A2F5-BFB6AA545599}">
      <dsp:nvSpPr>
        <dsp:cNvPr id="0" name=""/>
        <dsp:cNvSpPr/>
      </dsp:nvSpPr>
      <dsp:spPr>
        <a:xfrm>
          <a:off x="1053769" y="1398188"/>
          <a:ext cx="831995" cy="831995"/>
        </a:xfrm>
        <a:prstGeom prst="ellipse">
          <a:avLst/>
        </a:prstGeom>
        <a:gradFill rotWithShape="0">
          <a:gsLst>
            <a:gs pos="0">
              <a:schemeClr val="accent1">
                <a:hueOff val="0"/>
                <a:satOff val="0"/>
                <a:lumOff val="0"/>
                <a:alphaOff val="0"/>
                <a:tint val="65000"/>
                <a:shade val="92000"/>
                <a:satMod val="130000"/>
              </a:schemeClr>
            </a:gs>
            <a:gs pos="45000">
              <a:schemeClr val="accent1">
                <a:hueOff val="0"/>
                <a:satOff val="0"/>
                <a:lumOff val="0"/>
                <a:alphaOff val="0"/>
                <a:tint val="60000"/>
                <a:shade val="99000"/>
                <a:satMod val="120000"/>
              </a:schemeClr>
            </a:gs>
            <a:gs pos="100000">
              <a:schemeClr val="accent1">
                <a:hueOff val="0"/>
                <a:satOff val="0"/>
                <a:lumOff val="0"/>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5240" tIns="15240" rIns="15240" bIns="15240" numCol="1" spcCol="1270" anchor="ctr" anchorCtr="0">
          <a:noAutofit/>
        </a:bodyPr>
        <a:lstStyle/>
        <a:p>
          <a:pPr lvl="0" algn="ctr" defTabSz="533400" rtl="1">
            <a:lnSpc>
              <a:spcPct val="90000"/>
            </a:lnSpc>
            <a:spcBef>
              <a:spcPct val="0"/>
            </a:spcBef>
            <a:spcAft>
              <a:spcPct val="35000"/>
            </a:spcAft>
          </a:pPr>
          <a:r>
            <a:rPr lang="ar-EG" sz="1200" b="1" kern="1200" smtClean="0"/>
            <a:t>استفادة المستهدفين من البحث</a:t>
          </a:r>
          <a:endParaRPr lang="ar-EG" sz="1200" kern="1200"/>
        </a:p>
      </dsp:txBody>
      <dsp:txXfrm>
        <a:off x="1175612" y="1520031"/>
        <a:ext cx="588309" cy="588309"/>
      </dsp:txXfrm>
    </dsp:sp>
    <dsp:sp modelId="{A1DA6408-2D0C-4F26-9F51-639820F9EA97}">
      <dsp:nvSpPr>
        <dsp:cNvPr id="0" name=""/>
        <dsp:cNvSpPr/>
      </dsp:nvSpPr>
      <dsp:spPr>
        <a:xfrm rot="18360000">
          <a:off x="1722644" y="1173840"/>
          <a:ext cx="220709" cy="280798"/>
        </a:xfrm>
        <a:prstGeom prst="rightArrow">
          <a:avLst>
            <a:gd name="adj1" fmla="val 60000"/>
            <a:gd name="adj2" fmla="val 50000"/>
          </a:avLst>
        </a:prstGeom>
        <a:gradFill rotWithShape="0">
          <a:gsLst>
            <a:gs pos="0">
              <a:schemeClr val="accent1">
                <a:tint val="60000"/>
                <a:hueOff val="0"/>
                <a:satOff val="0"/>
                <a:lumOff val="0"/>
                <a:alphaOff val="0"/>
                <a:tint val="65000"/>
                <a:shade val="92000"/>
                <a:satMod val="130000"/>
              </a:schemeClr>
            </a:gs>
            <a:gs pos="45000">
              <a:schemeClr val="accent1">
                <a:tint val="60000"/>
                <a:hueOff val="0"/>
                <a:satOff val="0"/>
                <a:lumOff val="0"/>
                <a:alphaOff val="0"/>
                <a:tint val="60000"/>
                <a:shade val="99000"/>
                <a:satMod val="120000"/>
              </a:schemeClr>
            </a:gs>
            <a:gs pos="100000">
              <a:schemeClr val="accent1">
                <a:tint val="60000"/>
                <a:hueOff val="0"/>
                <a:satOff val="0"/>
                <a:lumOff val="0"/>
                <a:alphaOff val="0"/>
                <a:tint val="55000"/>
                <a:satMod val="140000"/>
              </a:schemeClr>
            </a:gs>
          </a:gsLst>
          <a:path path="circle">
            <a:fillToRect l="100000" t="100000" r="100000" b="100000"/>
          </a:path>
        </a:gradFill>
        <a:ln>
          <a:noFill/>
        </a:ln>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444500" rtl="1">
            <a:lnSpc>
              <a:spcPct val="90000"/>
            </a:lnSpc>
            <a:spcBef>
              <a:spcPct val="0"/>
            </a:spcBef>
            <a:spcAft>
              <a:spcPct val="35000"/>
            </a:spcAft>
          </a:pPr>
          <a:endParaRPr lang="ar-EG" sz="1000" kern="1200"/>
        </a:p>
      </dsp:txBody>
      <dsp:txXfrm>
        <a:off x="1736291" y="1256784"/>
        <a:ext cx="154496" cy="168478"/>
      </dsp:txXfrm>
    </dsp:sp>
    <dsp:sp modelId="{58E35330-2B96-4AA1-80FE-C3392D248FDD}">
      <dsp:nvSpPr>
        <dsp:cNvPr id="0" name=""/>
        <dsp:cNvSpPr/>
      </dsp:nvSpPr>
      <dsp:spPr>
        <a:xfrm>
          <a:off x="1787576" y="388188"/>
          <a:ext cx="831995" cy="831995"/>
        </a:xfrm>
        <a:prstGeom prst="ellipse">
          <a:avLst/>
        </a:prstGeom>
        <a:gradFill rotWithShape="0">
          <a:gsLst>
            <a:gs pos="0">
              <a:schemeClr val="accent1">
                <a:hueOff val="0"/>
                <a:satOff val="0"/>
                <a:lumOff val="0"/>
                <a:alphaOff val="0"/>
                <a:tint val="65000"/>
                <a:shade val="92000"/>
                <a:satMod val="130000"/>
              </a:schemeClr>
            </a:gs>
            <a:gs pos="45000">
              <a:schemeClr val="accent1">
                <a:hueOff val="0"/>
                <a:satOff val="0"/>
                <a:lumOff val="0"/>
                <a:alphaOff val="0"/>
                <a:tint val="60000"/>
                <a:shade val="99000"/>
                <a:satMod val="120000"/>
              </a:schemeClr>
            </a:gs>
            <a:gs pos="100000">
              <a:schemeClr val="accent1">
                <a:hueOff val="0"/>
                <a:satOff val="0"/>
                <a:lumOff val="0"/>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5240" tIns="15240" rIns="15240" bIns="15240" numCol="1" spcCol="1270" anchor="ctr" anchorCtr="0">
          <a:noAutofit/>
        </a:bodyPr>
        <a:lstStyle/>
        <a:p>
          <a:pPr lvl="0" algn="ctr" defTabSz="533400" rtl="1">
            <a:lnSpc>
              <a:spcPct val="90000"/>
            </a:lnSpc>
            <a:spcBef>
              <a:spcPct val="0"/>
            </a:spcBef>
            <a:spcAft>
              <a:spcPct val="35000"/>
            </a:spcAft>
          </a:pPr>
          <a:r>
            <a:rPr lang="ar-EG" sz="1200" b="1" kern="1200" smtClean="0"/>
            <a:t>الحفاظ علي البيئة</a:t>
          </a:r>
          <a:endParaRPr lang="ar-EG" sz="1200" kern="1200"/>
        </a:p>
      </dsp:txBody>
      <dsp:txXfrm>
        <a:off x="1909419" y="510031"/>
        <a:ext cx="588309" cy="588309"/>
      </dsp:txXfrm>
    </dsp:sp>
    <dsp:sp modelId="{4C796BE6-8CDD-4CE4-BC0C-14671AAE584A}">
      <dsp:nvSpPr>
        <dsp:cNvPr id="0" name=""/>
        <dsp:cNvSpPr/>
      </dsp:nvSpPr>
      <dsp:spPr>
        <a:xfrm rot="20520000">
          <a:off x="2680942" y="472825"/>
          <a:ext cx="220709" cy="280798"/>
        </a:xfrm>
        <a:prstGeom prst="rightArrow">
          <a:avLst>
            <a:gd name="adj1" fmla="val 60000"/>
            <a:gd name="adj2" fmla="val 50000"/>
          </a:avLst>
        </a:prstGeom>
        <a:gradFill rotWithShape="0">
          <a:gsLst>
            <a:gs pos="0">
              <a:schemeClr val="accent1">
                <a:tint val="60000"/>
                <a:hueOff val="0"/>
                <a:satOff val="0"/>
                <a:lumOff val="0"/>
                <a:alphaOff val="0"/>
                <a:tint val="65000"/>
                <a:shade val="92000"/>
                <a:satMod val="130000"/>
              </a:schemeClr>
            </a:gs>
            <a:gs pos="45000">
              <a:schemeClr val="accent1">
                <a:tint val="60000"/>
                <a:hueOff val="0"/>
                <a:satOff val="0"/>
                <a:lumOff val="0"/>
                <a:alphaOff val="0"/>
                <a:tint val="60000"/>
                <a:shade val="99000"/>
                <a:satMod val="120000"/>
              </a:schemeClr>
            </a:gs>
            <a:gs pos="100000">
              <a:schemeClr val="accent1">
                <a:tint val="60000"/>
                <a:hueOff val="0"/>
                <a:satOff val="0"/>
                <a:lumOff val="0"/>
                <a:alphaOff val="0"/>
                <a:tint val="55000"/>
                <a:satMod val="140000"/>
              </a:schemeClr>
            </a:gs>
          </a:gsLst>
          <a:path path="circle">
            <a:fillToRect l="100000" t="100000" r="100000" b="100000"/>
          </a:path>
        </a:gradFill>
        <a:ln>
          <a:noFill/>
        </a:ln>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444500" rtl="1">
            <a:lnSpc>
              <a:spcPct val="90000"/>
            </a:lnSpc>
            <a:spcBef>
              <a:spcPct val="0"/>
            </a:spcBef>
            <a:spcAft>
              <a:spcPct val="35000"/>
            </a:spcAft>
          </a:pPr>
          <a:endParaRPr lang="ar-EG" sz="1000" kern="1200"/>
        </a:p>
      </dsp:txBody>
      <dsp:txXfrm>
        <a:off x="2682562" y="539215"/>
        <a:ext cx="154496" cy="168478"/>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5C9EE40-6A10-4E1C-A60B-3450C75F3699}">
      <dsp:nvSpPr>
        <dsp:cNvPr id="0" name=""/>
        <dsp:cNvSpPr/>
      </dsp:nvSpPr>
      <dsp:spPr>
        <a:xfrm>
          <a:off x="0" y="223860"/>
          <a:ext cx="6781800" cy="694980"/>
        </a:xfrm>
        <a:prstGeom prst="roundRect">
          <a:avLst/>
        </a:prstGeom>
        <a:gradFill rotWithShape="0">
          <a:gsLst>
            <a:gs pos="0">
              <a:schemeClr val="accent1">
                <a:hueOff val="0"/>
                <a:satOff val="0"/>
                <a:lumOff val="0"/>
                <a:alphaOff val="0"/>
                <a:tint val="65000"/>
                <a:shade val="92000"/>
                <a:satMod val="130000"/>
              </a:schemeClr>
            </a:gs>
            <a:gs pos="45000">
              <a:schemeClr val="accent1">
                <a:hueOff val="0"/>
                <a:satOff val="0"/>
                <a:lumOff val="0"/>
                <a:alphaOff val="0"/>
                <a:tint val="60000"/>
                <a:shade val="99000"/>
                <a:satMod val="120000"/>
              </a:schemeClr>
            </a:gs>
            <a:gs pos="100000">
              <a:schemeClr val="accent1">
                <a:hueOff val="0"/>
                <a:satOff val="0"/>
                <a:lumOff val="0"/>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8580" tIns="68580" rIns="68580" bIns="68580" numCol="1" spcCol="1270" anchor="ctr" anchorCtr="0">
          <a:noAutofit/>
        </a:bodyPr>
        <a:lstStyle/>
        <a:p>
          <a:pPr lvl="0" algn="r" defTabSz="800100" rtl="1">
            <a:lnSpc>
              <a:spcPct val="90000"/>
            </a:lnSpc>
            <a:spcBef>
              <a:spcPct val="0"/>
            </a:spcBef>
            <a:spcAft>
              <a:spcPct val="35000"/>
            </a:spcAft>
          </a:pPr>
          <a:r>
            <a:rPr lang="ar-EG" sz="1800" kern="1200" smtClean="0"/>
            <a:t>التوجيه المخلص والأمين في اختيار موضوع البحث وان يكون موضوع البحث موضوعا اصيلا يعود بالفائدة العلمية علي الطالب والكلية وأن يتم التأكد من عدم تكراره قبل ذلك.</a:t>
          </a:r>
          <a:endParaRPr lang="ar-EG" sz="1800" kern="1200"/>
        </a:p>
      </dsp:txBody>
      <dsp:txXfrm>
        <a:off x="33926" y="257786"/>
        <a:ext cx="6713948" cy="627128"/>
      </dsp:txXfrm>
    </dsp:sp>
    <dsp:sp modelId="{015850DC-3232-4456-B9FB-04DD02530D46}">
      <dsp:nvSpPr>
        <dsp:cNvPr id="0" name=""/>
        <dsp:cNvSpPr/>
      </dsp:nvSpPr>
      <dsp:spPr>
        <a:xfrm>
          <a:off x="0" y="970680"/>
          <a:ext cx="6781800" cy="694980"/>
        </a:xfrm>
        <a:prstGeom prst="roundRect">
          <a:avLst/>
        </a:prstGeom>
        <a:gradFill rotWithShape="0">
          <a:gsLst>
            <a:gs pos="0">
              <a:schemeClr val="accent1">
                <a:hueOff val="0"/>
                <a:satOff val="0"/>
                <a:lumOff val="0"/>
                <a:alphaOff val="0"/>
                <a:tint val="65000"/>
                <a:shade val="92000"/>
                <a:satMod val="130000"/>
              </a:schemeClr>
            </a:gs>
            <a:gs pos="45000">
              <a:schemeClr val="accent1">
                <a:hueOff val="0"/>
                <a:satOff val="0"/>
                <a:lumOff val="0"/>
                <a:alphaOff val="0"/>
                <a:tint val="60000"/>
                <a:shade val="99000"/>
                <a:satMod val="120000"/>
              </a:schemeClr>
            </a:gs>
            <a:gs pos="100000">
              <a:schemeClr val="accent1">
                <a:hueOff val="0"/>
                <a:satOff val="0"/>
                <a:lumOff val="0"/>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8580" tIns="68580" rIns="68580" bIns="68580" numCol="1" spcCol="1270" anchor="ctr" anchorCtr="0">
          <a:noAutofit/>
        </a:bodyPr>
        <a:lstStyle/>
        <a:p>
          <a:pPr lvl="0" algn="r" defTabSz="800100" rtl="1">
            <a:lnSpc>
              <a:spcPct val="90000"/>
            </a:lnSpc>
            <a:spcBef>
              <a:spcPct val="0"/>
            </a:spcBef>
            <a:spcAft>
              <a:spcPct val="35000"/>
            </a:spcAft>
          </a:pPr>
          <a:r>
            <a:rPr lang="ar-EG" sz="1800" kern="1200" smtClean="0"/>
            <a:t>تفعيل العمل البحثي الجماعي والمشاركة فيه.</a:t>
          </a:r>
          <a:endParaRPr lang="ar-EG" sz="1800" kern="1200"/>
        </a:p>
      </dsp:txBody>
      <dsp:txXfrm>
        <a:off x="33926" y="1004606"/>
        <a:ext cx="6713948" cy="627128"/>
      </dsp:txXfrm>
    </dsp:sp>
    <dsp:sp modelId="{829C6482-0DF6-4E99-8B0C-4222E8DE4E97}">
      <dsp:nvSpPr>
        <dsp:cNvPr id="0" name=""/>
        <dsp:cNvSpPr/>
      </dsp:nvSpPr>
      <dsp:spPr>
        <a:xfrm>
          <a:off x="0" y="1717500"/>
          <a:ext cx="6781800" cy="694980"/>
        </a:xfrm>
        <a:prstGeom prst="roundRect">
          <a:avLst/>
        </a:prstGeom>
        <a:gradFill rotWithShape="0">
          <a:gsLst>
            <a:gs pos="0">
              <a:schemeClr val="accent1">
                <a:hueOff val="0"/>
                <a:satOff val="0"/>
                <a:lumOff val="0"/>
                <a:alphaOff val="0"/>
                <a:tint val="65000"/>
                <a:shade val="92000"/>
                <a:satMod val="130000"/>
              </a:schemeClr>
            </a:gs>
            <a:gs pos="45000">
              <a:schemeClr val="accent1">
                <a:hueOff val="0"/>
                <a:satOff val="0"/>
                <a:lumOff val="0"/>
                <a:alphaOff val="0"/>
                <a:tint val="60000"/>
                <a:shade val="99000"/>
                <a:satMod val="120000"/>
              </a:schemeClr>
            </a:gs>
            <a:gs pos="100000">
              <a:schemeClr val="accent1">
                <a:hueOff val="0"/>
                <a:satOff val="0"/>
                <a:lumOff val="0"/>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8580" tIns="68580" rIns="68580" bIns="68580" numCol="1" spcCol="1270" anchor="ctr" anchorCtr="0">
          <a:noAutofit/>
        </a:bodyPr>
        <a:lstStyle/>
        <a:p>
          <a:pPr lvl="0" algn="r" defTabSz="800100" rtl="1">
            <a:lnSpc>
              <a:spcPct val="90000"/>
            </a:lnSpc>
            <a:spcBef>
              <a:spcPct val="0"/>
            </a:spcBef>
            <a:spcAft>
              <a:spcPct val="35000"/>
            </a:spcAft>
          </a:pPr>
          <a:r>
            <a:rPr lang="ar-EG" sz="1800" kern="1200" smtClean="0"/>
            <a:t>التأكد من قدرة الباحث علي القيام ببحثة تحت إشراف الأستاذ.</a:t>
          </a:r>
          <a:endParaRPr lang="ar-EG" sz="1800" kern="1200"/>
        </a:p>
      </dsp:txBody>
      <dsp:txXfrm>
        <a:off x="33926" y="1751426"/>
        <a:ext cx="6713948" cy="627128"/>
      </dsp:txXfrm>
    </dsp:sp>
    <dsp:sp modelId="{489BA785-8F92-4E7E-8AF5-2EBCA4E13AE4}">
      <dsp:nvSpPr>
        <dsp:cNvPr id="0" name=""/>
        <dsp:cNvSpPr/>
      </dsp:nvSpPr>
      <dsp:spPr>
        <a:xfrm>
          <a:off x="0" y="2464319"/>
          <a:ext cx="6781800" cy="694980"/>
        </a:xfrm>
        <a:prstGeom prst="roundRect">
          <a:avLst/>
        </a:prstGeom>
        <a:gradFill rotWithShape="0">
          <a:gsLst>
            <a:gs pos="0">
              <a:schemeClr val="accent1">
                <a:hueOff val="0"/>
                <a:satOff val="0"/>
                <a:lumOff val="0"/>
                <a:alphaOff val="0"/>
                <a:tint val="65000"/>
                <a:shade val="92000"/>
                <a:satMod val="130000"/>
              </a:schemeClr>
            </a:gs>
            <a:gs pos="45000">
              <a:schemeClr val="accent1">
                <a:hueOff val="0"/>
                <a:satOff val="0"/>
                <a:lumOff val="0"/>
                <a:alphaOff val="0"/>
                <a:tint val="60000"/>
                <a:shade val="99000"/>
                <a:satMod val="120000"/>
              </a:schemeClr>
            </a:gs>
            <a:gs pos="100000">
              <a:schemeClr val="accent1">
                <a:hueOff val="0"/>
                <a:satOff val="0"/>
                <a:lumOff val="0"/>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8580" tIns="68580" rIns="68580" bIns="68580" numCol="1" spcCol="1270" anchor="ctr" anchorCtr="0">
          <a:noAutofit/>
        </a:bodyPr>
        <a:lstStyle/>
        <a:p>
          <a:pPr lvl="0" algn="r" defTabSz="800100" rtl="1">
            <a:lnSpc>
              <a:spcPct val="90000"/>
            </a:lnSpc>
            <a:spcBef>
              <a:spcPct val="0"/>
            </a:spcBef>
            <a:spcAft>
              <a:spcPct val="35000"/>
            </a:spcAft>
          </a:pPr>
          <a:r>
            <a:rPr lang="ar-EG" sz="1800" kern="1200" smtClean="0"/>
            <a:t>الا يستغل الاستاذ سلطته التي منحت له علي الطالب في تسخير الطالب.</a:t>
          </a:r>
          <a:endParaRPr lang="ar-EG" sz="1800" kern="1200"/>
        </a:p>
      </dsp:txBody>
      <dsp:txXfrm>
        <a:off x="33926" y="2498245"/>
        <a:ext cx="6713948" cy="627128"/>
      </dsp:txXfrm>
    </dsp:sp>
    <dsp:sp modelId="{22ADA402-6BED-4095-BBAA-C9FCD4B957BC}">
      <dsp:nvSpPr>
        <dsp:cNvPr id="0" name=""/>
        <dsp:cNvSpPr/>
      </dsp:nvSpPr>
      <dsp:spPr>
        <a:xfrm>
          <a:off x="0" y="3211139"/>
          <a:ext cx="6781800" cy="694980"/>
        </a:xfrm>
        <a:prstGeom prst="roundRect">
          <a:avLst/>
        </a:prstGeom>
        <a:gradFill rotWithShape="0">
          <a:gsLst>
            <a:gs pos="0">
              <a:schemeClr val="accent1">
                <a:hueOff val="0"/>
                <a:satOff val="0"/>
                <a:lumOff val="0"/>
                <a:alphaOff val="0"/>
                <a:tint val="65000"/>
                <a:shade val="92000"/>
                <a:satMod val="130000"/>
              </a:schemeClr>
            </a:gs>
            <a:gs pos="45000">
              <a:schemeClr val="accent1">
                <a:hueOff val="0"/>
                <a:satOff val="0"/>
                <a:lumOff val="0"/>
                <a:alphaOff val="0"/>
                <a:tint val="60000"/>
                <a:shade val="99000"/>
                <a:satMod val="120000"/>
              </a:schemeClr>
            </a:gs>
            <a:gs pos="100000">
              <a:schemeClr val="accent1">
                <a:hueOff val="0"/>
                <a:satOff val="0"/>
                <a:lumOff val="0"/>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8580" tIns="68580" rIns="68580" bIns="68580" numCol="1" spcCol="1270" anchor="ctr" anchorCtr="0">
          <a:noAutofit/>
        </a:bodyPr>
        <a:lstStyle/>
        <a:p>
          <a:pPr lvl="0" algn="r" defTabSz="800100" rtl="1">
            <a:lnSpc>
              <a:spcPct val="90000"/>
            </a:lnSpc>
            <a:spcBef>
              <a:spcPct val="0"/>
            </a:spcBef>
            <a:spcAft>
              <a:spcPct val="35000"/>
            </a:spcAft>
          </a:pPr>
          <a:r>
            <a:rPr lang="ar-EG" sz="1800" kern="1200" smtClean="0"/>
            <a:t>أن يوجه طلابه التوجيه السليم فيما يكلفهم به من واجبات أو بحوث أو مشروعات.</a:t>
          </a:r>
          <a:endParaRPr lang="ar-EG" sz="1800" kern="1200"/>
        </a:p>
      </dsp:txBody>
      <dsp:txXfrm>
        <a:off x="33926" y="3245065"/>
        <a:ext cx="6713948" cy="627128"/>
      </dsp:txXfrm>
    </dsp:sp>
    <dsp:sp modelId="{352B12F0-7A10-4F49-AA66-69F4680D88A2}">
      <dsp:nvSpPr>
        <dsp:cNvPr id="0" name=""/>
        <dsp:cNvSpPr/>
      </dsp:nvSpPr>
      <dsp:spPr>
        <a:xfrm>
          <a:off x="0" y="3957960"/>
          <a:ext cx="6781800" cy="694980"/>
        </a:xfrm>
        <a:prstGeom prst="roundRect">
          <a:avLst/>
        </a:prstGeom>
        <a:gradFill rotWithShape="0">
          <a:gsLst>
            <a:gs pos="0">
              <a:schemeClr val="accent1">
                <a:hueOff val="0"/>
                <a:satOff val="0"/>
                <a:lumOff val="0"/>
                <a:alphaOff val="0"/>
                <a:tint val="65000"/>
                <a:shade val="92000"/>
                <a:satMod val="130000"/>
              </a:schemeClr>
            </a:gs>
            <a:gs pos="45000">
              <a:schemeClr val="accent1">
                <a:hueOff val="0"/>
                <a:satOff val="0"/>
                <a:lumOff val="0"/>
                <a:alphaOff val="0"/>
                <a:tint val="60000"/>
                <a:shade val="99000"/>
                <a:satMod val="120000"/>
              </a:schemeClr>
            </a:gs>
            <a:gs pos="100000">
              <a:schemeClr val="accent1">
                <a:hueOff val="0"/>
                <a:satOff val="0"/>
                <a:lumOff val="0"/>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8580" tIns="68580" rIns="68580" bIns="68580" numCol="1" spcCol="1270" anchor="ctr" anchorCtr="0">
          <a:noAutofit/>
        </a:bodyPr>
        <a:lstStyle/>
        <a:p>
          <a:pPr lvl="0" algn="r" defTabSz="800100" rtl="1">
            <a:lnSpc>
              <a:spcPct val="90000"/>
            </a:lnSpc>
            <a:spcBef>
              <a:spcPct val="0"/>
            </a:spcBef>
            <a:spcAft>
              <a:spcPct val="35000"/>
            </a:spcAft>
          </a:pPr>
          <a:r>
            <a:rPr lang="ar-EG" sz="1800" kern="1200" smtClean="0"/>
            <a:t>تعويد الطالب علي تحمل مسئولية بحثه وتحليلاته ونتائجه والاستعداد للدفاع عنها.</a:t>
          </a:r>
          <a:endParaRPr lang="ar-EG" sz="1800" kern="1200"/>
        </a:p>
      </dsp:txBody>
      <dsp:txXfrm>
        <a:off x="33926" y="3991886"/>
        <a:ext cx="6713948" cy="627128"/>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E06F9EB-3394-4066-AC62-009A1F520910}">
      <dsp:nvSpPr>
        <dsp:cNvPr id="0" name=""/>
        <dsp:cNvSpPr/>
      </dsp:nvSpPr>
      <dsp:spPr>
        <a:xfrm>
          <a:off x="0" y="1061040"/>
          <a:ext cx="7467600" cy="444600"/>
        </a:xfrm>
        <a:prstGeom prst="roundRect">
          <a:avLst/>
        </a:prstGeom>
        <a:gradFill rotWithShape="0">
          <a:gsLst>
            <a:gs pos="0">
              <a:schemeClr val="accent1">
                <a:hueOff val="0"/>
                <a:satOff val="0"/>
                <a:lumOff val="0"/>
                <a:alphaOff val="0"/>
                <a:tint val="65000"/>
                <a:shade val="92000"/>
                <a:satMod val="130000"/>
              </a:schemeClr>
            </a:gs>
            <a:gs pos="45000">
              <a:schemeClr val="accent1">
                <a:hueOff val="0"/>
                <a:satOff val="0"/>
                <a:lumOff val="0"/>
                <a:alphaOff val="0"/>
                <a:tint val="60000"/>
                <a:shade val="99000"/>
                <a:satMod val="120000"/>
              </a:schemeClr>
            </a:gs>
            <a:gs pos="100000">
              <a:schemeClr val="accent1">
                <a:hueOff val="0"/>
                <a:satOff val="0"/>
                <a:lumOff val="0"/>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2390" tIns="72390" rIns="72390" bIns="72390" numCol="1" spcCol="1270" anchor="ctr" anchorCtr="0">
          <a:noAutofit/>
        </a:bodyPr>
        <a:lstStyle/>
        <a:p>
          <a:pPr lvl="0" algn="r" defTabSz="844550" rtl="1">
            <a:lnSpc>
              <a:spcPct val="90000"/>
            </a:lnSpc>
            <a:spcBef>
              <a:spcPct val="0"/>
            </a:spcBef>
            <a:spcAft>
              <a:spcPct val="35000"/>
            </a:spcAft>
          </a:pPr>
          <a:r>
            <a:rPr lang="ar-EG" sz="1900" kern="1200" smtClean="0"/>
            <a:t>التأكيد المستمر علي الأمانة العلمية والسرية.</a:t>
          </a:r>
          <a:endParaRPr lang="ar-EG" sz="1900" kern="1200"/>
        </a:p>
      </dsp:txBody>
      <dsp:txXfrm>
        <a:off x="21704" y="1082744"/>
        <a:ext cx="7424192" cy="401192"/>
      </dsp:txXfrm>
    </dsp:sp>
    <dsp:sp modelId="{394B4DB6-501E-4B3D-AF4E-F58FBCB18AD8}">
      <dsp:nvSpPr>
        <dsp:cNvPr id="0" name=""/>
        <dsp:cNvSpPr/>
      </dsp:nvSpPr>
      <dsp:spPr>
        <a:xfrm>
          <a:off x="0" y="1560360"/>
          <a:ext cx="7467600" cy="444600"/>
        </a:xfrm>
        <a:prstGeom prst="roundRect">
          <a:avLst/>
        </a:prstGeom>
        <a:gradFill rotWithShape="0">
          <a:gsLst>
            <a:gs pos="0">
              <a:schemeClr val="accent1">
                <a:hueOff val="0"/>
                <a:satOff val="0"/>
                <a:lumOff val="0"/>
                <a:alphaOff val="0"/>
                <a:tint val="65000"/>
                <a:shade val="92000"/>
                <a:satMod val="130000"/>
              </a:schemeClr>
            </a:gs>
            <a:gs pos="45000">
              <a:schemeClr val="accent1">
                <a:hueOff val="0"/>
                <a:satOff val="0"/>
                <a:lumOff val="0"/>
                <a:alphaOff val="0"/>
                <a:tint val="60000"/>
                <a:shade val="99000"/>
                <a:satMod val="120000"/>
              </a:schemeClr>
            </a:gs>
            <a:gs pos="100000">
              <a:schemeClr val="accent1">
                <a:hueOff val="0"/>
                <a:satOff val="0"/>
                <a:lumOff val="0"/>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2390" tIns="72390" rIns="72390" bIns="72390" numCol="1" spcCol="1270" anchor="ctr" anchorCtr="0">
          <a:noAutofit/>
        </a:bodyPr>
        <a:lstStyle/>
        <a:p>
          <a:pPr lvl="0" algn="r" defTabSz="844550" rtl="1">
            <a:lnSpc>
              <a:spcPct val="90000"/>
            </a:lnSpc>
            <a:spcBef>
              <a:spcPct val="0"/>
            </a:spcBef>
            <a:spcAft>
              <a:spcPct val="35000"/>
            </a:spcAft>
          </a:pPr>
          <a:r>
            <a:rPr lang="ar-EG" sz="1900" kern="1200" smtClean="0"/>
            <a:t>تنمية خصال الباحث العلمي في الطالب.</a:t>
          </a:r>
          <a:endParaRPr lang="ar-EG" sz="1900" kern="1200"/>
        </a:p>
      </dsp:txBody>
      <dsp:txXfrm>
        <a:off x="21704" y="1582064"/>
        <a:ext cx="7424192" cy="401192"/>
      </dsp:txXfrm>
    </dsp:sp>
    <dsp:sp modelId="{64E7764F-388C-4D0B-9500-6D6A171F4C02}">
      <dsp:nvSpPr>
        <dsp:cNvPr id="0" name=""/>
        <dsp:cNvSpPr/>
      </dsp:nvSpPr>
      <dsp:spPr>
        <a:xfrm>
          <a:off x="0" y="2059680"/>
          <a:ext cx="7467600" cy="444600"/>
        </a:xfrm>
        <a:prstGeom prst="roundRect">
          <a:avLst/>
        </a:prstGeom>
        <a:gradFill rotWithShape="0">
          <a:gsLst>
            <a:gs pos="0">
              <a:schemeClr val="accent1">
                <a:hueOff val="0"/>
                <a:satOff val="0"/>
                <a:lumOff val="0"/>
                <a:alphaOff val="0"/>
                <a:tint val="65000"/>
                <a:shade val="92000"/>
                <a:satMod val="130000"/>
              </a:schemeClr>
            </a:gs>
            <a:gs pos="45000">
              <a:schemeClr val="accent1">
                <a:hueOff val="0"/>
                <a:satOff val="0"/>
                <a:lumOff val="0"/>
                <a:alphaOff val="0"/>
                <a:tint val="60000"/>
                <a:shade val="99000"/>
                <a:satMod val="120000"/>
              </a:schemeClr>
            </a:gs>
            <a:gs pos="100000">
              <a:schemeClr val="accent1">
                <a:hueOff val="0"/>
                <a:satOff val="0"/>
                <a:lumOff val="0"/>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2390" tIns="72390" rIns="72390" bIns="72390" numCol="1" spcCol="1270" anchor="ctr" anchorCtr="0">
          <a:noAutofit/>
        </a:bodyPr>
        <a:lstStyle/>
        <a:p>
          <a:pPr lvl="0" algn="r" defTabSz="844550" rtl="1">
            <a:lnSpc>
              <a:spcPct val="90000"/>
            </a:lnSpc>
            <a:spcBef>
              <a:spcPct val="0"/>
            </a:spcBef>
            <a:spcAft>
              <a:spcPct val="35000"/>
            </a:spcAft>
          </a:pPr>
          <a:r>
            <a:rPr lang="ar-EG" sz="1900" kern="1200" smtClean="0"/>
            <a:t>الا يتهاون معه طلابه في المنهج او اصول البحث العلمي.</a:t>
          </a:r>
          <a:endParaRPr lang="ar-EG" sz="1900" kern="1200"/>
        </a:p>
      </dsp:txBody>
      <dsp:txXfrm>
        <a:off x="21704" y="2081384"/>
        <a:ext cx="7424192" cy="401192"/>
      </dsp:txXfrm>
    </dsp:sp>
    <dsp:sp modelId="{6A20B9D3-33A3-42CC-A0A6-2697CA47849C}">
      <dsp:nvSpPr>
        <dsp:cNvPr id="0" name=""/>
        <dsp:cNvSpPr/>
      </dsp:nvSpPr>
      <dsp:spPr>
        <a:xfrm>
          <a:off x="0" y="2559000"/>
          <a:ext cx="7467600" cy="444600"/>
        </a:xfrm>
        <a:prstGeom prst="roundRect">
          <a:avLst/>
        </a:prstGeom>
        <a:gradFill rotWithShape="0">
          <a:gsLst>
            <a:gs pos="0">
              <a:schemeClr val="accent1">
                <a:hueOff val="0"/>
                <a:satOff val="0"/>
                <a:lumOff val="0"/>
                <a:alphaOff val="0"/>
                <a:tint val="65000"/>
                <a:shade val="92000"/>
                <a:satMod val="130000"/>
              </a:schemeClr>
            </a:gs>
            <a:gs pos="45000">
              <a:schemeClr val="accent1">
                <a:hueOff val="0"/>
                <a:satOff val="0"/>
                <a:lumOff val="0"/>
                <a:alphaOff val="0"/>
                <a:tint val="60000"/>
                <a:shade val="99000"/>
                <a:satMod val="120000"/>
              </a:schemeClr>
            </a:gs>
            <a:gs pos="100000">
              <a:schemeClr val="accent1">
                <a:hueOff val="0"/>
                <a:satOff val="0"/>
                <a:lumOff val="0"/>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2390" tIns="72390" rIns="72390" bIns="72390" numCol="1" spcCol="1270" anchor="ctr" anchorCtr="0">
          <a:noAutofit/>
        </a:bodyPr>
        <a:lstStyle/>
        <a:p>
          <a:pPr lvl="0" algn="r" defTabSz="844550" rtl="1">
            <a:lnSpc>
              <a:spcPct val="90000"/>
            </a:lnSpc>
            <a:spcBef>
              <a:spcPct val="0"/>
            </a:spcBef>
            <a:spcAft>
              <a:spcPct val="35000"/>
            </a:spcAft>
          </a:pPr>
          <a:r>
            <a:rPr lang="ar-EG" sz="1900" kern="1200" smtClean="0"/>
            <a:t>لن يسمح بالمناقشة والاعتراض وفق أصول الحوار البناء وتبعا لآداب الحديث المتعارف عليها.</a:t>
          </a:r>
          <a:endParaRPr lang="ar-EG" sz="1900" kern="1200"/>
        </a:p>
      </dsp:txBody>
      <dsp:txXfrm>
        <a:off x="21704" y="2580704"/>
        <a:ext cx="7424192" cy="401192"/>
      </dsp:txXfrm>
    </dsp:sp>
    <dsp:sp modelId="{1447B922-1A1D-4C04-A44D-480C218EC273}">
      <dsp:nvSpPr>
        <dsp:cNvPr id="0" name=""/>
        <dsp:cNvSpPr/>
      </dsp:nvSpPr>
      <dsp:spPr>
        <a:xfrm>
          <a:off x="0" y="3058320"/>
          <a:ext cx="7467600" cy="444600"/>
        </a:xfrm>
        <a:prstGeom prst="roundRect">
          <a:avLst/>
        </a:prstGeom>
        <a:gradFill rotWithShape="0">
          <a:gsLst>
            <a:gs pos="0">
              <a:schemeClr val="accent1">
                <a:hueOff val="0"/>
                <a:satOff val="0"/>
                <a:lumOff val="0"/>
                <a:alphaOff val="0"/>
                <a:tint val="65000"/>
                <a:shade val="92000"/>
                <a:satMod val="130000"/>
              </a:schemeClr>
            </a:gs>
            <a:gs pos="45000">
              <a:schemeClr val="accent1">
                <a:hueOff val="0"/>
                <a:satOff val="0"/>
                <a:lumOff val="0"/>
                <a:alphaOff val="0"/>
                <a:tint val="60000"/>
                <a:shade val="99000"/>
                <a:satMod val="120000"/>
              </a:schemeClr>
            </a:gs>
            <a:gs pos="100000">
              <a:schemeClr val="accent1">
                <a:hueOff val="0"/>
                <a:satOff val="0"/>
                <a:lumOff val="0"/>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2390" tIns="72390" rIns="72390" bIns="72390" numCol="1" spcCol="1270" anchor="ctr" anchorCtr="0">
          <a:noAutofit/>
        </a:bodyPr>
        <a:lstStyle/>
        <a:p>
          <a:pPr lvl="0" algn="r" defTabSz="844550" rtl="1">
            <a:lnSpc>
              <a:spcPct val="90000"/>
            </a:lnSpc>
            <a:spcBef>
              <a:spcPct val="0"/>
            </a:spcBef>
            <a:spcAft>
              <a:spcPct val="35000"/>
            </a:spcAft>
          </a:pPr>
          <a:r>
            <a:rPr lang="ar-EG" sz="1900" kern="1200" smtClean="0"/>
            <a:t>أن يسوي بين الطلاب الذي يقوم بالإشراف عليهم فلا يهتم بأحدهم دون الآخر.</a:t>
          </a:r>
          <a:endParaRPr lang="ar-EG" sz="1900" kern="1200"/>
        </a:p>
      </dsp:txBody>
      <dsp:txXfrm>
        <a:off x="21704" y="3080024"/>
        <a:ext cx="7424192" cy="401192"/>
      </dsp:txXfrm>
    </dsp:sp>
    <dsp:sp modelId="{FB094BB0-F119-4F0B-A839-3E8E510D45F7}">
      <dsp:nvSpPr>
        <dsp:cNvPr id="0" name=""/>
        <dsp:cNvSpPr/>
      </dsp:nvSpPr>
      <dsp:spPr>
        <a:xfrm>
          <a:off x="0" y="3557640"/>
          <a:ext cx="7467600" cy="444600"/>
        </a:xfrm>
        <a:prstGeom prst="roundRect">
          <a:avLst/>
        </a:prstGeom>
        <a:gradFill rotWithShape="0">
          <a:gsLst>
            <a:gs pos="0">
              <a:schemeClr val="accent1">
                <a:hueOff val="0"/>
                <a:satOff val="0"/>
                <a:lumOff val="0"/>
                <a:alphaOff val="0"/>
                <a:tint val="65000"/>
                <a:shade val="92000"/>
                <a:satMod val="130000"/>
              </a:schemeClr>
            </a:gs>
            <a:gs pos="45000">
              <a:schemeClr val="accent1">
                <a:hueOff val="0"/>
                <a:satOff val="0"/>
                <a:lumOff val="0"/>
                <a:alphaOff val="0"/>
                <a:tint val="60000"/>
                <a:shade val="99000"/>
                <a:satMod val="120000"/>
              </a:schemeClr>
            </a:gs>
            <a:gs pos="100000">
              <a:schemeClr val="accent1">
                <a:hueOff val="0"/>
                <a:satOff val="0"/>
                <a:lumOff val="0"/>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2390" tIns="72390" rIns="72390" bIns="72390" numCol="1" spcCol="1270" anchor="ctr" anchorCtr="0">
          <a:noAutofit/>
        </a:bodyPr>
        <a:lstStyle/>
        <a:p>
          <a:pPr lvl="0" algn="r" defTabSz="844550" rtl="1">
            <a:lnSpc>
              <a:spcPct val="90000"/>
            </a:lnSpc>
            <a:spcBef>
              <a:spcPct val="0"/>
            </a:spcBef>
            <a:spcAft>
              <a:spcPct val="35000"/>
            </a:spcAft>
          </a:pPr>
          <a:r>
            <a:rPr lang="ar-EG" sz="1900" kern="1200" smtClean="0"/>
            <a:t>عدم الانزلاق الى سلوكيات ابتزاز أو اذلال أو اهانة الطالب وتسفيه قدراته </a:t>
          </a:r>
          <a:endParaRPr lang="ar-EG" sz="1900" kern="1200"/>
        </a:p>
      </dsp:txBody>
      <dsp:txXfrm>
        <a:off x="21704" y="3579344"/>
        <a:ext cx="7424192" cy="401192"/>
      </dsp:txXfrm>
    </dsp:sp>
    <dsp:sp modelId="{F6D70344-EB82-424E-B69C-B5B289E9AF32}">
      <dsp:nvSpPr>
        <dsp:cNvPr id="0" name=""/>
        <dsp:cNvSpPr/>
      </dsp:nvSpPr>
      <dsp:spPr>
        <a:xfrm>
          <a:off x="0" y="4056960"/>
          <a:ext cx="7467600" cy="444600"/>
        </a:xfrm>
        <a:prstGeom prst="roundRect">
          <a:avLst/>
        </a:prstGeom>
        <a:gradFill rotWithShape="0">
          <a:gsLst>
            <a:gs pos="0">
              <a:schemeClr val="accent1">
                <a:hueOff val="0"/>
                <a:satOff val="0"/>
                <a:lumOff val="0"/>
                <a:alphaOff val="0"/>
                <a:tint val="65000"/>
                <a:shade val="92000"/>
                <a:satMod val="130000"/>
              </a:schemeClr>
            </a:gs>
            <a:gs pos="45000">
              <a:schemeClr val="accent1">
                <a:hueOff val="0"/>
                <a:satOff val="0"/>
                <a:lumOff val="0"/>
                <a:alphaOff val="0"/>
                <a:tint val="60000"/>
                <a:shade val="99000"/>
                <a:satMod val="120000"/>
              </a:schemeClr>
            </a:gs>
            <a:gs pos="100000">
              <a:schemeClr val="accent1">
                <a:hueOff val="0"/>
                <a:satOff val="0"/>
                <a:lumOff val="0"/>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2390" tIns="72390" rIns="72390" bIns="72390" numCol="1" spcCol="1270" anchor="ctr" anchorCtr="0">
          <a:noAutofit/>
        </a:bodyPr>
        <a:lstStyle/>
        <a:p>
          <a:pPr lvl="0" algn="r" defTabSz="844550" rtl="1">
            <a:lnSpc>
              <a:spcPct val="90000"/>
            </a:lnSpc>
            <a:spcBef>
              <a:spcPct val="0"/>
            </a:spcBef>
            <a:spcAft>
              <a:spcPct val="35000"/>
            </a:spcAft>
          </a:pPr>
          <a:r>
            <a:rPr lang="ar-EG" sz="1900" kern="1200" smtClean="0"/>
            <a:t>الالتزام التام بحقوق الملكي الفكرية.</a:t>
          </a:r>
          <a:endParaRPr lang="ar-EG" sz="1900" kern="1200"/>
        </a:p>
      </dsp:txBody>
      <dsp:txXfrm>
        <a:off x="21704" y="4078664"/>
        <a:ext cx="7424192" cy="401192"/>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A628D4A-969F-4B85-803A-BE3C0160C310}">
      <dsp:nvSpPr>
        <dsp:cNvPr id="0" name=""/>
        <dsp:cNvSpPr/>
      </dsp:nvSpPr>
      <dsp:spPr>
        <a:xfrm>
          <a:off x="0" y="45519"/>
          <a:ext cx="6781800" cy="1539573"/>
        </a:xfrm>
        <a:prstGeom prst="roundRect">
          <a:avLst/>
        </a:prstGeom>
        <a:gradFill rotWithShape="0">
          <a:gsLst>
            <a:gs pos="0">
              <a:schemeClr val="accent1">
                <a:hueOff val="0"/>
                <a:satOff val="0"/>
                <a:lumOff val="0"/>
                <a:alphaOff val="0"/>
                <a:tint val="65000"/>
                <a:shade val="92000"/>
                <a:satMod val="130000"/>
              </a:schemeClr>
            </a:gs>
            <a:gs pos="45000">
              <a:schemeClr val="accent1">
                <a:hueOff val="0"/>
                <a:satOff val="0"/>
                <a:lumOff val="0"/>
                <a:alphaOff val="0"/>
                <a:tint val="60000"/>
                <a:shade val="99000"/>
                <a:satMod val="120000"/>
              </a:schemeClr>
            </a:gs>
            <a:gs pos="100000">
              <a:schemeClr val="accent1">
                <a:hueOff val="0"/>
                <a:satOff val="0"/>
                <a:lumOff val="0"/>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10490" tIns="110490" rIns="110490" bIns="110490" numCol="1" spcCol="1270" anchor="ctr" anchorCtr="0">
          <a:noAutofit/>
        </a:bodyPr>
        <a:lstStyle/>
        <a:p>
          <a:pPr lvl="0" algn="r" defTabSz="1289050" rtl="1">
            <a:lnSpc>
              <a:spcPct val="90000"/>
            </a:lnSpc>
            <a:spcBef>
              <a:spcPct val="0"/>
            </a:spcBef>
            <a:spcAft>
              <a:spcPct val="35000"/>
            </a:spcAft>
          </a:pPr>
          <a:r>
            <a:rPr lang="ar-EG" sz="2900" kern="1200" smtClean="0"/>
            <a:t>إذا تبين في أي مرحلة من مراحل إجراء البحث أن مقاصد البحث وأهدافه لا تتحقق.</a:t>
          </a:r>
          <a:endParaRPr lang="ar-EG" sz="2900" kern="1200"/>
        </a:p>
      </dsp:txBody>
      <dsp:txXfrm>
        <a:off x="75156" y="120675"/>
        <a:ext cx="6631488" cy="1389261"/>
      </dsp:txXfrm>
    </dsp:sp>
    <dsp:sp modelId="{FF8FB6D4-B09D-4F38-A107-4DB2B8F0BF7D}">
      <dsp:nvSpPr>
        <dsp:cNvPr id="0" name=""/>
        <dsp:cNvSpPr/>
      </dsp:nvSpPr>
      <dsp:spPr>
        <a:xfrm>
          <a:off x="0" y="1668613"/>
          <a:ext cx="6781800" cy="1539573"/>
        </a:xfrm>
        <a:prstGeom prst="roundRect">
          <a:avLst/>
        </a:prstGeom>
        <a:gradFill rotWithShape="0">
          <a:gsLst>
            <a:gs pos="0">
              <a:schemeClr val="accent1">
                <a:hueOff val="0"/>
                <a:satOff val="0"/>
                <a:lumOff val="0"/>
                <a:alphaOff val="0"/>
                <a:tint val="65000"/>
                <a:shade val="92000"/>
                <a:satMod val="130000"/>
              </a:schemeClr>
            </a:gs>
            <a:gs pos="45000">
              <a:schemeClr val="accent1">
                <a:hueOff val="0"/>
                <a:satOff val="0"/>
                <a:lumOff val="0"/>
                <a:alphaOff val="0"/>
                <a:tint val="60000"/>
                <a:shade val="99000"/>
                <a:satMod val="120000"/>
              </a:schemeClr>
            </a:gs>
            <a:gs pos="100000">
              <a:schemeClr val="accent1">
                <a:hueOff val="0"/>
                <a:satOff val="0"/>
                <a:lumOff val="0"/>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10490" tIns="110490" rIns="110490" bIns="110490" numCol="1" spcCol="1270" anchor="ctr" anchorCtr="0">
          <a:noAutofit/>
        </a:bodyPr>
        <a:lstStyle/>
        <a:p>
          <a:pPr lvl="0" algn="r" defTabSz="1289050" rtl="1">
            <a:lnSpc>
              <a:spcPct val="90000"/>
            </a:lnSpc>
            <a:spcBef>
              <a:spcPct val="0"/>
            </a:spcBef>
            <a:spcAft>
              <a:spcPct val="35000"/>
            </a:spcAft>
          </a:pPr>
          <a:r>
            <a:rPr lang="ar-EG" sz="2900" kern="1200" smtClean="0"/>
            <a:t>إذا تبين أن المخاطر المحتملة أو العواقب والصعوبات المتوقعة من البحث تفوق الفوائد.</a:t>
          </a:r>
          <a:endParaRPr lang="ar-EG" sz="2900" kern="1200"/>
        </a:p>
      </dsp:txBody>
      <dsp:txXfrm>
        <a:off x="75156" y="1743769"/>
        <a:ext cx="6631488" cy="1389261"/>
      </dsp:txXfrm>
    </dsp:sp>
    <dsp:sp modelId="{1AC6B703-7C9C-43F5-B4CE-CA038DFC5A11}">
      <dsp:nvSpPr>
        <dsp:cNvPr id="0" name=""/>
        <dsp:cNvSpPr/>
      </dsp:nvSpPr>
      <dsp:spPr>
        <a:xfrm>
          <a:off x="0" y="3291706"/>
          <a:ext cx="6781800" cy="1539573"/>
        </a:xfrm>
        <a:prstGeom prst="roundRect">
          <a:avLst/>
        </a:prstGeom>
        <a:gradFill rotWithShape="0">
          <a:gsLst>
            <a:gs pos="0">
              <a:schemeClr val="accent1">
                <a:hueOff val="0"/>
                <a:satOff val="0"/>
                <a:lumOff val="0"/>
                <a:alphaOff val="0"/>
                <a:tint val="65000"/>
                <a:shade val="92000"/>
                <a:satMod val="130000"/>
              </a:schemeClr>
            </a:gs>
            <a:gs pos="45000">
              <a:schemeClr val="accent1">
                <a:hueOff val="0"/>
                <a:satOff val="0"/>
                <a:lumOff val="0"/>
                <a:alphaOff val="0"/>
                <a:tint val="60000"/>
                <a:shade val="99000"/>
                <a:satMod val="120000"/>
              </a:schemeClr>
            </a:gs>
            <a:gs pos="100000">
              <a:schemeClr val="accent1">
                <a:hueOff val="0"/>
                <a:satOff val="0"/>
                <a:lumOff val="0"/>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10490" tIns="110490" rIns="110490" bIns="110490" numCol="1" spcCol="1270" anchor="ctr" anchorCtr="0">
          <a:noAutofit/>
        </a:bodyPr>
        <a:lstStyle/>
        <a:p>
          <a:pPr lvl="0" algn="r" defTabSz="1289050" rtl="1">
            <a:lnSpc>
              <a:spcPct val="90000"/>
            </a:lnSpc>
            <a:spcBef>
              <a:spcPct val="0"/>
            </a:spcBef>
            <a:spcAft>
              <a:spcPct val="35000"/>
            </a:spcAft>
          </a:pPr>
          <a:r>
            <a:rPr lang="ar-EG" sz="2900" kern="1200" smtClean="0"/>
            <a:t>إذا تبين أن إجراء البحث يعرض خصوصية وسرية النتائج والحفاظ عليها وسلامة المتطوعين الجسدية والعقلية والنفسية للمخاطر وانتهاك تلك الحقوق.</a:t>
          </a:r>
          <a:endParaRPr lang="ar-EG" sz="2900" kern="1200"/>
        </a:p>
      </dsp:txBody>
      <dsp:txXfrm>
        <a:off x="75156" y="3366862"/>
        <a:ext cx="6631488" cy="1389261"/>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5692D49-9C5C-4513-95AB-D0A7A8981265}">
      <dsp:nvSpPr>
        <dsp:cNvPr id="0" name=""/>
        <dsp:cNvSpPr/>
      </dsp:nvSpPr>
      <dsp:spPr>
        <a:xfrm>
          <a:off x="852789" y="0"/>
          <a:ext cx="3103245" cy="3103245"/>
        </a:xfrm>
        <a:prstGeom prst="triangle">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sp>
    <dsp:sp modelId="{74FD5651-2A6D-471E-B538-9B2373A19513}">
      <dsp:nvSpPr>
        <dsp:cNvPr id="0" name=""/>
        <dsp:cNvSpPr/>
      </dsp:nvSpPr>
      <dsp:spPr>
        <a:xfrm>
          <a:off x="2404411" y="311991"/>
          <a:ext cx="2017109" cy="367298"/>
        </a:xfrm>
        <a:prstGeom prst="roundRect">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rtl="1">
            <a:lnSpc>
              <a:spcPct val="90000"/>
            </a:lnSpc>
            <a:spcBef>
              <a:spcPct val="0"/>
            </a:spcBef>
            <a:spcAft>
              <a:spcPct val="35000"/>
            </a:spcAft>
          </a:pPr>
          <a:r>
            <a:rPr lang="ar-EG" sz="1200" kern="1200">
              <a:solidFill>
                <a:sysClr val="windowText" lastClr="000000">
                  <a:hueOff val="0"/>
                  <a:satOff val="0"/>
                  <a:lumOff val="0"/>
                  <a:alphaOff val="0"/>
                </a:sysClr>
              </a:solidFill>
              <a:latin typeface="Calibri"/>
              <a:ea typeface="+mn-ea"/>
              <a:cs typeface="Arial"/>
            </a:rPr>
            <a:t>......................................</a:t>
          </a:r>
          <a:endParaRPr lang="ar-SA" sz="1200" kern="1200">
            <a:solidFill>
              <a:sysClr val="windowText" lastClr="000000">
                <a:hueOff val="0"/>
                <a:satOff val="0"/>
                <a:lumOff val="0"/>
                <a:alphaOff val="0"/>
              </a:sysClr>
            </a:solidFill>
            <a:latin typeface="Calibri"/>
            <a:ea typeface="+mn-ea"/>
            <a:cs typeface="Arial"/>
          </a:endParaRPr>
        </a:p>
      </dsp:txBody>
      <dsp:txXfrm>
        <a:off x="2422341" y="329921"/>
        <a:ext cx="1981249" cy="331438"/>
      </dsp:txXfrm>
    </dsp:sp>
    <dsp:sp modelId="{230E0EAA-A914-402C-AD98-32D595A7B6E1}">
      <dsp:nvSpPr>
        <dsp:cNvPr id="0" name=""/>
        <dsp:cNvSpPr/>
      </dsp:nvSpPr>
      <dsp:spPr>
        <a:xfrm>
          <a:off x="2404411" y="725201"/>
          <a:ext cx="2017109" cy="367298"/>
        </a:xfrm>
        <a:prstGeom prst="roundRect">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rtl="1">
            <a:lnSpc>
              <a:spcPct val="90000"/>
            </a:lnSpc>
            <a:spcBef>
              <a:spcPct val="0"/>
            </a:spcBef>
            <a:spcAft>
              <a:spcPct val="35000"/>
            </a:spcAft>
          </a:pPr>
          <a:r>
            <a:rPr lang="ar-EG" sz="1200" kern="1200">
              <a:solidFill>
                <a:sysClr val="windowText" lastClr="000000">
                  <a:hueOff val="0"/>
                  <a:satOff val="0"/>
                  <a:lumOff val="0"/>
                  <a:alphaOff val="0"/>
                </a:sysClr>
              </a:solidFill>
              <a:latin typeface="Calibri"/>
              <a:ea typeface="+mn-ea"/>
              <a:cs typeface="Arial"/>
            </a:rPr>
            <a:t>......................................</a:t>
          </a:r>
          <a:endParaRPr lang="ar-SA" sz="1200" kern="1200">
            <a:solidFill>
              <a:sysClr val="windowText" lastClr="000000">
                <a:hueOff val="0"/>
                <a:satOff val="0"/>
                <a:lumOff val="0"/>
                <a:alphaOff val="0"/>
              </a:sysClr>
            </a:solidFill>
            <a:latin typeface="Calibri"/>
            <a:ea typeface="+mn-ea"/>
            <a:cs typeface="Arial"/>
          </a:endParaRPr>
        </a:p>
      </dsp:txBody>
      <dsp:txXfrm>
        <a:off x="2422341" y="743131"/>
        <a:ext cx="1981249" cy="331438"/>
      </dsp:txXfrm>
    </dsp:sp>
    <dsp:sp modelId="{8824E514-C8B8-4825-92F4-37C06C8C2CCC}">
      <dsp:nvSpPr>
        <dsp:cNvPr id="0" name=""/>
        <dsp:cNvSpPr/>
      </dsp:nvSpPr>
      <dsp:spPr>
        <a:xfrm>
          <a:off x="2404411" y="1138412"/>
          <a:ext cx="2017109" cy="367298"/>
        </a:xfrm>
        <a:prstGeom prst="roundRect">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rtl="1">
            <a:lnSpc>
              <a:spcPct val="90000"/>
            </a:lnSpc>
            <a:spcBef>
              <a:spcPct val="0"/>
            </a:spcBef>
            <a:spcAft>
              <a:spcPct val="35000"/>
            </a:spcAft>
          </a:pPr>
          <a:r>
            <a:rPr lang="ar-EG" sz="1200" kern="1200">
              <a:solidFill>
                <a:sysClr val="windowText" lastClr="000000">
                  <a:hueOff val="0"/>
                  <a:satOff val="0"/>
                  <a:lumOff val="0"/>
                  <a:alphaOff val="0"/>
                </a:sysClr>
              </a:solidFill>
              <a:latin typeface="Calibri"/>
              <a:ea typeface="+mn-ea"/>
              <a:cs typeface="Arial"/>
            </a:rPr>
            <a:t>......................................</a:t>
          </a:r>
          <a:endParaRPr lang="ar-SA" sz="1200" kern="1200">
            <a:solidFill>
              <a:sysClr val="windowText" lastClr="000000">
                <a:hueOff val="0"/>
                <a:satOff val="0"/>
                <a:lumOff val="0"/>
                <a:alphaOff val="0"/>
              </a:sysClr>
            </a:solidFill>
            <a:latin typeface="Calibri"/>
            <a:ea typeface="+mn-ea"/>
            <a:cs typeface="Arial"/>
          </a:endParaRPr>
        </a:p>
      </dsp:txBody>
      <dsp:txXfrm>
        <a:off x="2422341" y="1156342"/>
        <a:ext cx="1981249" cy="331438"/>
      </dsp:txXfrm>
    </dsp:sp>
    <dsp:sp modelId="{499C4BDC-2A21-4D12-B4B1-7AF9B341B22E}">
      <dsp:nvSpPr>
        <dsp:cNvPr id="0" name=""/>
        <dsp:cNvSpPr/>
      </dsp:nvSpPr>
      <dsp:spPr>
        <a:xfrm>
          <a:off x="2404411" y="1551622"/>
          <a:ext cx="2017109" cy="367298"/>
        </a:xfrm>
        <a:prstGeom prst="roundRect">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rtl="1">
            <a:lnSpc>
              <a:spcPct val="90000"/>
            </a:lnSpc>
            <a:spcBef>
              <a:spcPct val="0"/>
            </a:spcBef>
            <a:spcAft>
              <a:spcPct val="35000"/>
            </a:spcAft>
          </a:pPr>
          <a:r>
            <a:rPr lang="ar-EG" sz="1200" kern="1200">
              <a:solidFill>
                <a:sysClr val="windowText" lastClr="000000">
                  <a:hueOff val="0"/>
                  <a:satOff val="0"/>
                  <a:lumOff val="0"/>
                  <a:alphaOff val="0"/>
                </a:sysClr>
              </a:solidFill>
              <a:latin typeface="Calibri"/>
              <a:ea typeface="+mn-ea"/>
              <a:cs typeface="Arial"/>
            </a:rPr>
            <a:t>......................................</a:t>
          </a:r>
          <a:endParaRPr lang="ar-SA" sz="1200" kern="1200">
            <a:solidFill>
              <a:sysClr val="windowText" lastClr="000000">
                <a:hueOff val="0"/>
                <a:satOff val="0"/>
                <a:lumOff val="0"/>
                <a:alphaOff val="0"/>
              </a:sysClr>
            </a:solidFill>
            <a:latin typeface="Calibri"/>
            <a:ea typeface="+mn-ea"/>
            <a:cs typeface="Arial"/>
          </a:endParaRPr>
        </a:p>
      </dsp:txBody>
      <dsp:txXfrm>
        <a:off x="2422341" y="1569552"/>
        <a:ext cx="1981249" cy="331438"/>
      </dsp:txXfrm>
    </dsp:sp>
    <dsp:sp modelId="{62CD9136-D79D-4EAC-8F0C-BC66B0A9FBF7}">
      <dsp:nvSpPr>
        <dsp:cNvPr id="0" name=""/>
        <dsp:cNvSpPr/>
      </dsp:nvSpPr>
      <dsp:spPr>
        <a:xfrm>
          <a:off x="2404411" y="1964832"/>
          <a:ext cx="2017109" cy="367298"/>
        </a:xfrm>
        <a:prstGeom prst="roundRect">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rtl="1">
            <a:lnSpc>
              <a:spcPct val="90000"/>
            </a:lnSpc>
            <a:spcBef>
              <a:spcPct val="0"/>
            </a:spcBef>
            <a:spcAft>
              <a:spcPct val="35000"/>
            </a:spcAft>
          </a:pPr>
          <a:r>
            <a:rPr lang="ar-EG" sz="1200" kern="1200">
              <a:solidFill>
                <a:sysClr val="windowText" lastClr="000000">
                  <a:hueOff val="0"/>
                  <a:satOff val="0"/>
                  <a:lumOff val="0"/>
                  <a:alphaOff val="0"/>
                </a:sysClr>
              </a:solidFill>
              <a:latin typeface="Calibri"/>
              <a:ea typeface="+mn-ea"/>
              <a:cs typeface="Arial"/>
            </a:rPr>
            <a:t>......................................</a:t>
          </a:r>
          <a:endParaRPr lang="ar-SA" sz="1200" kern="1200">
            <a:solidFill>
              <a:sysClr val="windowText" lastClr="000000">
                <a:hueOff val="0"/>
                <a:satOff val="0"/>
                <a:lumOff val="0"/>
                <a:alphaOff val="0"/>
              </a:sysClr>
            </a:solidFill>
            <a:latin typeface="Calibri"/>
            <a:ea typeface="+mn-ea"/>
            <a:cs typeface="Arial"/>
          </a:endParaRPr>
        </a:p>
      </dsp:txBody>
      <dsp:txXfrm>
        <a:off x="2422341" y="1982762"/>
        <a:ext cx="1981249" cy="331438"/>
      </dsp:txXfrm>
    </dsp:sp>
    <dsp:sp modelId="{9343F57D-1F4D-436B-9F59-862CD5CD9E60}">
      <dsp:nvSpPr>
        <dsp:cNvPr id="0" name=""/>
        <dsp:cNvSpPr/>
      </dsp:nvSpPr>
      <dsp:spPr>
        <a:xfrm>
          <a:off x="2404411" y="2378043"/>
          <a:ext cx="2017109" cy="367298"/>
        </a:xfrm>
        <a:prstGeom prst="roundRect">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rtl="1">
            <a:lnSpc>
              <a:spcPct val="90000"/>
            </a:lnSpc>
            <a:spcBef>
              <a:spcPct val="0"/>
            </a:spcBef>
            <a:spcAft>
              <a:spcPct val="35000"/>
            </a:spcAft>
          </a:pPr>
          <a:r>
            <a:rPr lang="ar-EG" sz="1200" kern="1200">
              <a:solidFill>
                <a:sysClr val="windowText" lastClr="000000">
                  <a:hueOff val="0"/>
                  <a:satOff val="0"/>
                  <a:lumOff val="0"/>
                  <a:alphaOff val="0"/>
                </a:sysClr>
              </a:solidFill>
              <a:latin typeface="Calibri"/>
              <a:ea typeface="+mn-ea"/>
              <a:cs typeface="Arial"/>
            </a:rPr>
            <a:t>......................................</a:t>
          </a:r>
          <a:endParaRPr lang="ar-SA" sz="1200" kern="1200">
            <a:solidFill>
              <a:sysClr val="windowText" lastClr="000000">
                <a:hueOff val="0"/>
                <a:satOff val="0"/>
                <a:lumOff val="0"/>
                <a:alphaOff val="0"/>
              </a:sysClr>
            </a:solidFill>
            <a:latin typeface="Calibri"/>
            <a:ea typeface="+mn-ea"/>
            <a:cs typeface="Arial"/>
          </a:endParaRPr>
        </a:p>
      </dsp:txBody>
      <dsp:txXfrm>
        <a:off x="2422341" y="2395973"/>
        <a:ext cx="1981249" cy="331438"/>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B7FF27-9E90-4BC5-BF8B-3F455E118B22}">
      <dsp:nvSpPr>
        <dsp:cNvPr id="0" name=""/>
        <dsp:cNvSpPr/>
      </dsp:nvSpPr>
      <dsp:spPr>
        <a:xfrm>
          <a:off x="0" y="99119"/>
          <a:ext cx="10591799" cy="421200"/>
        </a:xfrm>
        <a:prstGeom prst="roundRect">
          <a:avLst/>
        </a:prstGeom>
        <a:gradFill rotWithShape="0">
          <a:gsLst>
            <a:gs pos="0">
              <a:schemeClr val="accent1">
                <a:hueOff val="0"/>
                <a:satOff val="0"/>
                <a:lumOff val="0"/>
                <a:alphaOff val="0"/>
                <a:tint val="65000"/>
                <a:shade val="92000"/>
                <a:satMod val="130000"/>
              </a:schemeClr>
            </a:gs>
            <a:gs pos="45000">
              <a:schemeClr val="accent1">
                <a:hueOff val="0"/>
                <a:satOff val="0"/>
                <a:lumOff val="0"/>
                <a:alphaOff val="0"/>
                <a:tint val="60000"/>
                <a:shade val="99000"/>
                <a:satMod val="120000"/>
              </a:schemeClr>
            </a:gs>
            <a:gs pos="100000">
              <a:schemeClr val="accent1">
                <a:hueOff val="0"/>
                <a:satOff val="0"/>
                <a:lumOff val="0"/>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8580" tIns="68580" rIns="68580" bIns="68580" numCol="1" spcCol="1270" anchor="ctr" anchorCtr="0">
          <a:noAutofit/>
        </a:bodyPr>
        <a:lstStyle/>
        <a:p>
          <a:pPr lvl="0" algn="r" defTabSz="800100" rtl="1">
            <a:lnSpc>
              <a:spcPct val="90000"/>
            </a:lnSpc>
            <a:spcBef>
              <a:spcPct val="0"/>
            </a:spcBef>
            <a:spcAft>
              <a:spcPct val="35000"/>
            </a:spcAft>
          </a:pPr>
          <a:r>
            <a:rPr lang="ar-EG" sz="1800" kern="1200" smtClean="0"/>
            <a:t>يساعد في تلبية الحاجة إلى الانتماء والتقدير وتأكيد الذات واعتراف الزملاء بالإنجاز.</a:t>
          </a:r>
          <a:endParaRPr lang="ar-EG" sz="1800" kern="1200"/>
        </a:p>
      </dsp:txBody>
      <dsp:txXfrm>
        <a:off x="20561" y="119680"/>
        <a:ext cx="10550677" cy="380078"/>
      </dsp:txXfrm>
    </dsp:sp>
    <dsp:sp modelId="{51967249-0FE8-4528-9826-90E7EB1AD953}">
      <dsp:nvSpPr>
        <dsp:cNvPr id="0" name=""/>
        <dsp:cNvSpPr/>
      </dsp:nvSpPr>
      <dsp:spPr>
        <a:xfrm>
          <a:off x="0" y="572159"/>
          <a:ext cx="10591799" cy="421200"/>
        </a:xfrm>
        <a:prstGeom prst="roundRect">
          <a:avLst/>
        </a:prstGeom>
        <a:gradFill rotWithShape="0">
          <a:gsLst>
            <a:gs pos="0">
              <a:schemeClr val="accent1">
                <a:hueOff val="0"/>
                <a:satOff val="0"/>
                <a:lumOff val="0"/>
                <a:alphaOff val="0"/>
                <a:tint val="65000"/>
                <a:shade val="92000"/>
                <a:satMod val="130000"/>
              </a:schemeClr>
            </a:gs>
            <a:gs pos="45000">
              <a:schemeClr val="accent1">
                <a:hueOff val="0"/>
                <a:satOff val="0"/>
                <a:lumOff val="0"/>
                <a:alphaOff val="0"/>
                <a:tint val="60000"/>
                <a:shade val="99000"/>
                <a:satMod val="120000"/>
              </a:schemeClr>
            </a:gs>
            <a:gs pos="100000">
              <a:schemeClr val="accent1">
                <a:hueOff val="0"/>
                <a:satOff val="0"/>
                <a:lumOff val="0"/>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8580" tIns="68580" rIns="68580" bIns="68580" numCol="1" spcCol="1270" anchor="ctr" anchorCtr="0">
          <a:noAutofit/>
        </a:bodyPr>
        <a:lstStyle/>
        <a:p>
          <a:pPr lvl="0" algn="r" defTabSz="800100" rtl="1">
            <a:lnSpc>
              <a:spcPct val="90000"/>
            </a:lnSpc>
            <a:spcBef>
              <a:spcPct val="0"/>
            </a:spcBef>
            <a:spcAft>
              <a:spcPct val="35000"/>
            </a:spcAft>
          </a:pPr>
          <a:r>
            <a:rPr lang="ar-EG" sz="1800" kern="1200" smtClean="0"/>
            <a:t>يوفر مهارات واختصاصات وخبرات مختلفة تتطلبها طبيعة الأعمال قد لا تتوفر في العمل الفردي.</a:t>
          </a:r>
          <a:endParaRPr lang="ar-EG" sz="1800" kern="1200"/>
        </a:p>
      </dsp:txBody>
      <dsp:txXfrm>
        <a:off x="20561" y="592720"/>
        <a:ext cx="10550677" cy="380078"/>
      </dsp:txXfrm>
    </dsp:sp>
    <dsp:sp modelId="{45295127-C538-4C8A-B8E4-809D936F1AE2}">
      <dsp:nvSpPr>
        <dsp:cNvPr id="0" name=""/>
        <dsp:cNvSpPr/>
      </dsp:nvSpPr>
      <dsp:spPr>
        <a:xfrm>
          <a:off x="0" y="1045200"/>
          <a:ext cx="10591799" cy="421200"/>
        </a:xfrm>
        <a:prstGeom prst="roundRect">
          <a:avLst/>
        </a:prstGeom>
        <a:gradFill rotWithShape="0">
          <a:gsLst>
            <a:gs pos="0">
              <a:schemeClr val="accent1">
                <a:hueOff val="0"/>
                <a:satOff val="0"/>
                <a:lumOff val="0"/>
                <a:alphaOff val="0"/>
                <a:tint val="65000"/>
                <a:shade val="92000"/>
                <a:satMod val="130000"/>
              </a:schemeClr>
            </a:gs>
            <a:gs pos="45000">
              <a:schemeClr val="accent1">
                <a:hueOff val="0"/>
                <a:satOff val="0"/>
                <a:lumOff val="0"/>
                <a:alphaOff val="0"/>
                <a:tint val="60000"/>
                <a:shade val="99000"/>
                <a:satMod val="120000"/>
              </a:schemeClr>
            </a:gs>
            <a:gs pos="100000">
              <a:schemeClr val="accent1">
                <a:hueOff val="0"/>
                <a:satOff val="0"/>
                <a:lumOff val="0"/>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8580" tIns="68580" rIns="68580" bIns="68580" numCol="1" spcCol="1270" anchor="ctr" anchorCtr="0">
          <a:noAutofit/>
        </a:bodyPr>
        <a:lstStyle/>
        <a:p>
          <a:pPr lvl="0" algn="r" defTabSz="800100" rtl="1">
            <a:lnSpc>
              <a:spcPct val="90000"/>
            </a:lnSpc>
            <a:spcBef>
              <a:spcPct val="0"/>
            </a:spcBef>
            <a:spcAft>
              <a:spcPct val="35000"/>
            </a:spcAft>
          </a:pPr>
          <a:r>
            <a:rPr lang="ar-EG" sz="1800" kern="1200" smtClean="0"/>
            <a:t>يزيد من الاعتمادية بين وحدات المؤسسة وبين الأفراد لإنجاز الأعمال الخاصة بكل واحد منهم. </a:t>
          </a:r>
          <a:endParaRPr lang="ar-EG" sz="1800" kern="1200"/>
        </a:p>
      </dsp:txBody>
      <dsp:txXfrm>
        <a:off x="20561" y="1065761"/>
        <a:ext cx="10550677" cy="380078"/>
      </dsp:txXfrm>
    </dsp:sp>
    <dsp:sp modelId="{6956A88F-6504-47ED-97C0-DCA40BA0E304}">
      <dsp:nvSpPr>
        <dsp:cNvPr id="0" name=""/>
        <dsp:cNvSpPr/>
      </dsp:nvSpPr>
      <dsp:spPr>
        <a:xfrm>
          <a:off x="0" y="1518240"/>
          <a:ext cx="10591799" cy="421200"/>
        </a:xfrm>
        <a:prstGeom prst="roundRect">
          <a:avLst/>
        </a:prstGeom>
        <a:gradFill rotWithShape="0">
          <a:gsLst>
            <a:gs pos="0">
              <a:schemeClr val="accent1">
                <a:hueOff val="0"/>
                <a:satOff val="0"/>
                <a:lumOff val="0"/>
                <a:alphaOff val="0"/>
                <a:tint val="65000"/>
                <a:shade val="92000"/>
                <a:satMod val="130000"/>
              </a:schemeClr>
            </a:gs>
            <a:gs pos="45000">
              <a:schemeClr val="accent1">
                <a:hueOff val="0"/>
                <a:satOff val="0"/>
                <a:lumOff val="0"/>
                <a:alphaOff val="0"/>
                <a:tint val="60000"/>
                <a:shade val="99000"/>
                <a:satMod val="120000"/>
              </a:schemeClr>
            </a:gs>
            <a:gs pos="100000">
              <a:schemeClr val="accent1">
                <a:hueOff val="0"/>
                <a:satOff val="0"/>
                <a:lumOff val="0"/>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8580" tIns="68580" rIns="68580" bIns="68580" numCol="1" spcCol="1270" anchor="ctr" anchorCtr="0">
          <a:noAutofit/>
        </a:bodyPr>
        <a:lstStyle/>
        <a:p>
          <a:pPr lvl="0" algn="r" defTabSz="800100" rtl="1">
            <a:lnSpc>
              <a:spcPct val="90000"/>
            </a:lnSpc>
            <a:spcBef>
              <a:spcPct val="0"/>
            </a:spcBef>
            <a:spcAft>
              <a:spcPct val="35000"/>
            </a:spcAft>
          </a:pPr>
          <a:r>
            <a:rPr lang="ar-EG" sz="1800" kern="1200" smtClean="0"/>
            <a:t>يربط بين وحدات المؤسسة وبين الأفراد لإنجاز الأعمال معاً، ويقوي العلاقة بينهم.</a:t>
          </a:r>
          <a:endParaRPr lang="ar-EG" sz="1800" kern="1200"/>
        </a:p>
      </dsp:txBody>
      <dsp:txXfrm>
        <a:off x="20561" y="1538801"/>
        <a:ext cx="10550677" cy="380078"/>
      </dsp:txXfrm>
    </dsp:sp>
    <dsp:sp modelId="{8FBA2B2F-C526-407F-8A8B-FAF4B086258A}">
      <dsp:nvSpPr>
        <dsp:cNvPr id="0" name=""/>
        <dsp:cNvSpPr/>
      </dsp:nvSpPr>
      <dsp:spPr>
        <a:xfrm>
          <a:off x="0" y="1991280"/>
          <a:ext cx="10591799" cy="421200"/>
        </a:xfrm>
        <a:prstGeom prst="roundRect">
          <a:avLst/>
        </a:prstGeom>
        <a:gradFill rotWithShape="0">
          <a:gsLst>
            <a:gs pos="0">
              <a:schemeClr val="accent1">
                <a:hueOff val="0"/>
                <a:satOff val="0"/>
                <a:lumOff val="0"/>
                <a:alphaOff val="0"/>
                <a:tint val="65000"/>
                <a:shade val="92000"/>
                <a:satMod val="130000"/>
              </a:schemeClr>
            </a:gs>
            <a:gs pos="45000">
              <a:schemeClr val="accent1">
                <a:hueOff val="0"/>
                <a:satOff val="0"/>
                <a:lumOff val="0"/>
                <a:alphaOff val="0"/>
                <a:tint val="60000"/>
                <a:shade val="99000"/>
                <a:satMod val="120000"/>
              </a:schemeClr>
            </a:gs>
            <a:gs pos="100000">
              <a:schemeClr val="accent1">
                <a:hueOff val="0"/>
                <a:satOff val="0"/>
                <a:lumOff val="0"/>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8580" tIns="68580" rIns="68580" bIns="68580" numCol="1" spcCol="1270" anchor="ctr" anchorCtr="0">
          <a:noAutofit/>
        </a:bodyPr>
        <a:lstStyle/>
        <a:p>
          <a:pPr lvl="0" algn="r" defTabSz="800100" rtl="1">
            <a:lnSpc>
              <a:spcPct val="90000"/>
            </a:lnSpc>
            <a:spcBef>
              <a:spcPct val="0"/>
            </a:spcBef>
            <a:spcAft>
              <a:spcPct val="35000"/>
            </a:spcAft>
          </a:pPr>
          <a:r>
            <a:rPr lang="ar-EG" sz="1800" kern="1200" smtClean="0"/>
            <a:t>يعمل على احترام آراء الآخرين وحاجاتهم المختلفة، ومحاولة تلبية الحد الاقصى لها. </a:t>
          </a:r>
          <a:endParaRPr lang="ar-EG" sz="1800" kern="1200"/>
        </a:p>
      </dsp:txBody>
      <dsp:txXfrm>
        <a:off x="20561" y="2011841"/>
        <a:ext cx="10550677" cy="380078"/>
      </dsp:txXfrm>
    </dsp:sp>
    <dsp:sp modelId="{A8F95806-268B-46D0-BAB0-D3ECE1913CC5}">
      <dsp:nvSpPr>
        <dsp:cNvPr id="0" name=""/>
        <dsp:cNvSpPr/>
      </dsp:nvSpPr>
      <dsp:spPr>
        <a:xfrm>
          <a:off x="0" y="2464320"/>
          <a:ext cx="10591799" cy="421200"/>
        </a:xfrm>
        <a:prstGeom prst="roundRect">
          <a:avLst/>
        </a:prstGeom>
        <a:gradFill rotWithShape="0">
          <a:gsLst>
            <a:gs pos="0">
              <a:schemeClr val="accent1">
                <a:hueOff val="0"/>
                <a:satOff val="0"/>
                <a:lumOff val="0"/>
                <a:alphaOff val="0"/>
                <a:tint val="65000"/>
                <a:shade val="92000"/>
                <a:satMod val="130000"/>
              </a:schemeClr>
            </a:gs>
            <a:gs pos="45000">
              <a:schemeClr val="accent1">
                <a:hueOff val="0"/>
                <a:satOff val="0"/>
                <a:lumOff val="0"/>
                <a:alphaOff val="0"/>
                <a:tint val="60000"/>
                <a:shade val="99000"/>
                <a:satMod val="120000"/>
              </a:schemeClr>
            </a:gs>
            <a:gs pos="100000">
              <a:schemeClr val="accent1">
                <a:hueOff val="0"/>
                <a:satOff val="0"/>
                <a:lumOff val="0"/>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8580" tIns="68580" rIns="68580" bIns="68580" numCol="1" spcCol="1270" anchor="ctr" anchorCtr="0">
          <a:noAutofit/>
        </a:bodyPr>
        <a:lstStyle/>
        <a:p>
          <a:pPr lvl="0" algn="r" defTabSz="800100" rtl="1">
            <a:lnSpc>
              <a:spcPct val="90000"/>
            </a:lnSpc>
            <a:spcBef>
              <a:spcPct val="0"/>
            </a:spcBef>
            <a:spcAft>
              <a:spcPct val="35000"/>
            </a:spcAft>
          </a:pPr>
          <a:r>
            <a:rPr lang="ar-EG" sz="1800" kern="1200" smtClean="0"/>
            <a:t>يساعد على بناء ثقافة تنظيمية إيجابية ومتجانسة على مستوى المؤسسة.</a:t>
          </a:r>
          <a:endParaRPr lang="ar-EG" sz="1800" kern="1200"/>
        </a:p>
      </dsp:txBody>
      <dsp:txXfrm>
        <a:off x="20561" y="2484881"/>
        <a:ext cx="10550677" cy="380078"/>
      </dsp:txXfrm>
    </dsp:sp>
    <dsp:sp modelId="{7830A7EB-A2B4-4532-9F65-9BCD2DCB1B8C}">
      <dsp:nvSpPr>
        <dsp:cNvPr id="0" name=""/>
        <dsp:cNvSpPr/>
      </dsp:nvSpPr>
      <dsp:spPr>
        <a:xfrm>
          <a:off x="0" y="2937360"/>
          <a:ext cx="10591799" cy="421200"/>
        </a:xfrm>
        <a:prstGeom prst="roundRect">
          <a:avLst/>
        </a:prstGeom>
        <a:gradFill rotWithShape="0">
          <a:gsLst>
            <a:gs pos="0">
              <a:schemeClr val="accent1">
                <a:hueOff val="0"/>
                <a:satOff val="0"/>
                <a:lumOff val="0"/>
                <a:alphaOff val="0"/>
                <a:tint val="65000"/>
                <a:shade val="92000"/>
                <a:satMod val="130000"/>
              </a:schemeClr>
            </a:gs>
            <a:gs pos="45000">
              <a:schemeClr val="accent1">
                <a:hueOff val="0"/>
                <a:satOff val="0"/>
                <a:lumOff val="0"/>
                <a:alphaOff val="0"/>
                <a:tint val="60000"/>
                <a:shade val="99000"/>
                <a:satMod val="120000"/>
              </a:schemeClr>
            </a:gs>
            <a:gs pos="100000">
              <a:schemeClr val="accent1">
                <a:hueOff val="0"/>
                <a:satOff val="0"/>
                <a:lumOff val="0"/>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8580" tIns="68580" rIns="68580" bIns="68580" numCol="1" spcCol="1270" anchor="ctr" anchorCtr="0">
          <a:noAutofit/>
        </a:bodyPr>
        <a:lstStyle/>
        <a:p>
          <a:pPr lvl="0" algn="r" defTabSz="800100" rtl="1">
            <a:lnSpc>
              <a:spcPct val="90000"/>
            </a:lnSpc>
            <a:spcBef>
              <a:spcPct val="0"/>
            </a:spcBef>
            <a:spcAft>
              <a:spcPct val="35000"/>
            </a:spcAft>
          </a:pPr>
          <a:r>
            <a:rPr lang="ar-EG" sz="1800" kern="1200" smtClean="0"/>
            <a:t>يعمل على كسر الحواجز والعقبات الناشئة عن ذاتية وفردية كل منهم، واذابة الفوارق بين الأفراد.</a:t>
          </a:r>
          <a:endParaRPr lang="ar-EG" sz="1800" kern="1200"/>
        </a:p>
      </dsp:txBody>
      <dsp:txXfrm>
        <a:off x="20561" y="2957921"/>
        <a:ext cx="10550677" cy="380078"/>
      </dsp:txXfrm>
    </dsp:sp>
    <dsp:sp modelId="{93D41B77-47CE-4A8C-807F-CBC6DC794396}">
      <dsp:nvSpPr>
        <dsp:cNvPr id="0" name=""/>
        <dsp:cNvSpPr/>
      </dsp:nvSpPr>
      <dsp:spPr>
        <a:xfrm>
          <a:off x="0" y="3410400"/>
          <a:ext cx="10591799" cy="421200"/>
        </a:xfrm>
        <a:prstGeom prst="roundRect">
          <a:avLst/>
        </a:prstGeom>
        <a:gradFill rotWithShape="0">
          <a:gsLst>
            <a:gs pos="0">
              <a:schemeClr val="accent1">
                <a:hueOff val="0"/>
                <a:satOff val="0"/>
                <a:lumOff val="0"/>
                <a:alphaOff val="0"/>
                <a:tint val="65000"/>
                <a:shade val="92000"/>
                <a:satMod val="130000"/>
              </a:schemeClr>
            </a:gs>
            <a:gs pos="45000">
              <a:schemeClr val="accent1">
                <a:hueOff val="0"/>
                <a:satOff val="0"/>
                <a:lumOff val="0"/>
                <a:alphaOff val="0"/>
                <a:tint val="60000"/>
                <a:shade val="99000"/>
                <a:satMod val="120000"/>
              </a:schemeClr>
            </a:gs>
            <a:gs pos="100000">
              <a:schemeClr val="accent1">
                <a:hueOff val="0"/>
                <a:satOff val="0"/>
                <a:lumOff val="0"/>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8580" tIns="68580" rIns="68580" bIns="68580" numCol="1" spcCol="1270" anchor="ctr" anchorCtr="0">
          <a:noAutofit/>
        </a:bodyPr>
        <a:lstStyle/>
        <a:p>
          <a:pPr lvl="0" algn="r" defTabSz="800100" rtl="1">
            <a:lnSpc>
              <a:spcPct val="90000"/>
            </a:lnSpc>
            <a:spcBef>
              <a:spcPct val="0"/>
            </a:spcBef>
            <a:spcAft>
              <a:spcPct val="35000"/>
            </a:spcAft>
          </a:pPr>
          <a:r>
            <a:rPr lang="ar-EG" sz="1800" kern="1200" smtClean="0"/>
            <a:t>يشجع على الخوض في المخاطرات، والقيام بالمبادرات المستمرة التي تسهم في الإبداع والتجديد.</a:t>
          </a:r>
          <a:endParaRPr lang="ar-EG" sz="1800" kern="1200"/>
        </a:p>
      </dsp:txBody>
      <dsp:txXfrm>
        <a:off x="20561" y="3430961"/>
        <a:ext cx="10550677" cy="380078"/>
      </dsp:txXfrm>
    </dsp:sp>
    <dsp:sp modelId="{FF935A86-78CF-4B41-A08B-29EB717F8530}">
      <dsp:nvSpPr>
        <dsp:cNvPr id="0" name=""/>
        <dsp:cNvSpPr/>
      </dsp:nvSpPr>
      <dsp:spPr>
        <a:xfrm>
          <a:off x="0" y="3883440"/>
          <a:ext cx="10591799" cy="421200"/>
        </a:xfrm>
        <a:prstGeom prst="roundRect">
          <a:avLst/>
        </a:prstGeom>
        <a:gradFill rotWithShape="0">
          <a:gsLst>
            <a:gs pos="0">
              <a:schemeClr val="accent1">
                <a:hueOff val="0"/>
                <a:satOff val="0"/>
                <a:lumOff val="0"/>
                <a:alphaOff val="0"/>
                <a:tint val="65000"/>
                <a:shade val="92000"/>
                <a:satMod val="130000"/>
              </a:schemeClr>
            </a:gs>
            <a:gs pos="45000">
              <a:schemeClr val="accent1">
                <a:hueOff val="0"/>
                <a:satOff val="0"/>
                <a:lumOff val="0"/>
                <a:alphaOff val="0"/>
                <a:tint val="60000"/>
                <a:shade val="99000"/>
                <a:satMod val="120000"/>
              </a:schemeClr>
            </a:gs>
            <a:gs pos="100000">
              <a:schemeClr val="accent1">
                <a:hueOff val="0"/>
                <a:satOff val="0"/>
                <a:lumOff val="0"/>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8580" tIns="68580" rIns="68580" bIns="68580" numCol="1" spcCol="1270" anchor="ctr" anchorCtr="0">
          <a:noAutofit/>
        </a:bodyPr>
        <a:lstStyle/>
        <a:p>
          <a:pPr lvl="0" algn="r" defTabSz="800100" rtl="1">
            <a:lnSpc>
              <a:spcPct val="90000"/>
            </a:lnSpc>
            <a:spcBef>
              <a:spcPct val="0"/>
            </a:spcBef>
            <a:spcAft>
              <a:spcPct val="35000"/>
            </a:spcAft>
          </a:pPr>
          <a:r>
            <a:rPr lang="ar-EG" sz="1800" kern="1200" smtClean="0"/>
            <a:t>ينمي الثقة المتبادلة بين أعضاء الفريق وقائدهم، الأمر الذي يشعر الجميع بمسئولية تجاه عملهم.</a:t>
          </a:r>
          <a:endParaRPr lang="ar-EG" sz="1800" kern="1200"/>
        </a:p>
      </dsp:txBody>
      <dsp:txXfrm>
        <a:off x="20561" y="3904001"/>
        <a:ext cx="10550677" cy="380078"/>
      </dsp:txXfrm>
    </dsp:sp>
    <dsp:sp modelId="{ACF7CFDF-FDD4-453C-A843-FA788643BF7A}">
      <dsp:nvSpPr>
        <dsp:cNvPr id="0" name=""/>
        <dsp:cNvSpPr/>
      </dsp:nvSpPr>
      <dsp:spPr>
        <a:xfrm>
          <a:off x="0" y="4356480"/>
          <a:ext cx="10591799" cy="421200"/>
        </a:xfrm>
        <a:prstGeom prst="roundRect">
          <a:avLst/>
        </a:prstGeom>
        <a:gradFill rotWithShape="0">
          <a:gsLst>
            <a:gs pos="0">
              <a:schemeClr val="accent1">
                <a:hueOff val="0"/>
                <a:satOff val="0"/>
                <a:lumOff val="0"/>
                <a:alphaOff val="0"/>
                <a:tint val="65000"/>
                <a:shade val="92000"/>
                <a:satMod val="130000"/>
              </a:schemeClr>
            </a:gs>
            <a:gs pos="45000">
              <a:schemeClr val="accent1">
                <a:hueOff val="0"/>
                <a:satOff val="0"/>
                <a:lumOff val="0"/>
                <a:alphaOff val="0"/>
                <a:tint val="60000"/>
                <a:shade val="99000"/>
                <a:satMod val="120000"/>
              </a:schemeClr>
            </a:gs>
            <a:gs pos="100000">
              <a:schemeClr val="accent1">
                <a:hueOff val="0"/>
                <a:satOff val="0"/>
                <a:lumOff val="0"/>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8580" tIns="68580" rIns="68580" bIns="68580" numCol="1" spcCol="1270" anchor="ctr" anchorCtr="0">
          <a:noAutofit/>
        </a:bodyPr>
        <a:lstStyle/>
        <a:p>
          <a:pPr lvl="0" algn="r" defTabSz="800100" rtl="1">
            <a:lnSpc>
              <a:spcPct val="90000"/>
            </a:lnSpc>
            <a:spcBef>
              <a:spcPct val="0"/>
            </a:spcBef>
            <a:spcAft>
              <a:spcPct val="35000"/>
            </a:spcAft>
          </a:pPr>
          <a:r>
            <a:rPr lang="ar-EG" sz="1800" kern="1200" smtClean="0"/>
            <a:t>يدعم سبل الاتصال الإيجابي ويزيدها بين أعضاء الفريق وبعضهم وقائدهم.</a:t>
          </a:r>
          <a:endParaRPr lang="ar-EG" sz="1800" kern="1200"/>
        </a:p>
      </dsp:txBody>
      <dsp:txXfrm>
        <a:off x="20561" y="4377041"/>
        <a:ext cx="10550677" cy="380078"/>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50BDE32-CB94-4D0F-8765-38D3D6AF4791}">
      <dsp:nvSpPr>
        <dsp:cNvPr id="0" name=""/>
        <dsp:cNvSpPr/>
      </dsp:nvSpPr>
      <dsp:spPr>
        <a:xfrm>
          <a:off x="1805939" y="0"/>
          <a:ext cx="4876800" cy="4876800"/>
        </a:xfrm>
        <a:prstGeom prst="triangle">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5ADD0A9-B115-4742-A917-ECF0A859FF33}">
      <dsp:nvSpPr>
        <dsp:cNvPr id="0" name=""/>
        <dsp:cNvSpPr/>
      </dsp:nvSpPr>
      <dsp:spPr>
        <a:xfrm>
          <a:off x="4244340" y="490299"/>
          <a:ext cx="3169920" cy="577215"/>
        </a:xfrm>
        <a:prstGeom prst="round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lvl="0" algn="ctr" defTabSz="666750" rtl="1">
            <a:lnSpc>
              <a:spcPct val="90000"/>
            </a:lnSpc>
            <a:spcBef>
              <a:spcPct val="0"/>
            </a:spcBef>
            <a:spcAft>
              <a:spcPct val="35000"/>
            </a:spcAft>
          </a:pPr>
          <a:r>
            <a:rPr lang="ar-EG" sz="1500" kern="1200" smtClean="0"/>
            <a:t>المرحلة الأولى: مرحلة اختيار أعضاء الفريق.</a:t>
          </a:r>
          <a:endParaRPr lang="ar-EG" sz="1500" kern="1200"/>
        </a:p>
      </dsp:txBody>
      <dsp:txXfrm>
        <a:off x="4272517" y="518476"/>
        <a:ext cx="3113566" cy="520861"/>
      </dsp:txXfrm>
    </dsp:sp>
    <dsp:sp modelId="{4072A246-D9FF-43B6-B209-2F7C24DB23C7}">
      <dsp:nvSpPr>
        <dsp:cNvPr id="0" name=""/>
        <dsp:cNvSpPr/>
      </dsp:nvSpPr>
      <dsp:spPr>
        <a:xfrm>
          <a:off x="4244340" y="1139666"/>
          <a:ext cx="3169920" cy="577215"/>
        </a:xfrm>
        <a:prstGeom prst="round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lvl="0" algn="ctr" defTabSz="666750" rtl="1">
            <a:lnSpc>
              <a:spcPct val="90000"/>
            </a:lnSpc>
            <a:spcBef>
              <a:spcPct val="0"/>
            </a:spcBef>
            <a:spcAft>
              <a:spcPct val="35000"/>
            </a:spcAft>
          </a:pPr>
          <a:r>
            <a:rPr lang="ar-EG" sz="1500" kern="1200" smtClean="0"/>
            <a:t>المرحلة الثانية: الإدراك والتعارف بين الأعضاء.</a:t>
          </a:r>
          <a:endParaRPr lang="ar-EG" sz="1500" kern="1200"/>
        </a:p>
      </dsp:txBody>
      <dsp:txXfrm>
        <a:off x="4272517" y="1167843"/>
        <a:ext cx="3113566" cy="520861"/>
      </dsp:txXfrm>
    </dsp:sp>
    <dsp:sp modelId="{C4082209-2ECF-44AA-9FF2-CDB9B88BC944}">
      <dsp:nvSpPr>
        <dsp:cNvPr id="0" name=""/>
        <dsp:cNvSpPr/>
      </dsp:nvSpPr>
      <dsp:spPr>
        <a:xfrm>
          <a:off x="4244340" y="1789033"/>
          <a:ext cx="3169920" cy="577215"/>
        </a:xfrm>
        <a:prstGeom prst="round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lvl="0" algn="ctr" defTabSz="666750" rtl="1">
            <a:lnSpc>
              <a:spcPct val="90000"/>
            </a:lnSpc>
            <a:spcBef>
              <a:spcPct val="0"/>
            </a:spcBef>
            <a:spcAft>
              <a:spcPct val="35000"/>
            </a:spcAft>
          </a:pPr>
          <a:r>
            <a:rPr lang="ar-EG" sz="1500" kern="1200" smtClean="0"/>
            <a:t>المرحلة الثالثة: التبادل للآراء والخبرات حول بعض الموضوعات المطروحة.</a:t>
          </a:r>
          <a:endParaRPr lang="ar-EG" sz="1500" kern="1200"/>
        </a:p>
      </dsp:txBody>
      <dsp:txXfrm>
        <a:off x="4272517" y="1817210"/>
        <a:ext cx="3113566" cy="520861"/>
      </dsp:txXfrm>
    </dsp:sp>
    <dsp:sp modelId="{42F1A4E1-BBFE-4D4D-B6C6-C6F66C754B3E}">
      <dsp:nvSpPr>
        <dsp:cNvPr id="0" name=""/>
        <dsp:cNvSpPr/>
      </dsp:nvSpPr>
      <dsp:spPr>
        <a:xfrm>
          <a:off x="4244340" y="2438400"/>
          <a:ext cx="3169920" cy="577215"/>
        </a:xfrm>
        <a:prstGeom prst="round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lvl="0" algn="ctr" defTabSz="666750" rtl="1">
            <a:lnSpc>
              <a:spcPct val="90000"/>
            </a:lnSpc>
            <a:spcBef>
              <a:spcPct val="0"/>
            </a:spcBef>
            <a:spcAft>
              <a:spcPct val="35000"/>
            </a:spcAft>
          </a:pPr>
          <a:r>
            <a:rPr lang="ar-EG" sz="1500" kern="1200" smtClean="0"/>
            <a:t>المرحلة الرابعة: المشاركة والتعاون وانطلاق الطاقة الجماعية، والتعاون في تحديد الأهداف.</a:t>
          </a:r>
          <a:endParaRPr lang="ar-EG" sz="1500" kern="1200"/>
        </a:p>
      </dsp:txBody>
      <dsp:txXfrm>
        <a:off x="4272517" y="2466577"/>
        <a:ext cx="3113566" cy="520861"/>
      </dsp:txXfrm>
    </dsp:sp>
    <dsp:sp modelId="{2035608C-075D-4F05-BCA4-B6D845574C92}">
      <dsp:nvSpPr>
        <dsp:cNvPr id="0" name=""/>
        <dsp:cNvSpPr/>
      </dsp:nvSpPr>
      <dsp:spPr>
        <a:xfrm>
          <a:off x="4244340" y="3087766"/>
          <a:ext cx="3169920" cy="577215"/>
        </a:xfrm>
        <a:prstGeom prst="round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lvl="0" algn="ctr" defTabSz="666750" rtl="1">
            <a:lnSpc>
              <a:spcPct val="90000"/>
            </a:lnSpc>
            <a:spcBef>
              <a:spcPct val="0"/>
            </a:spcBef>
            <a:spcAft>
              <a:spcPct val="35000"/>
            </a:spcAft>
          </a:pPr>
          <a:r>
            <a:rPr lang="ar-EG" sz="1500" kern="1200" smtClean="0"/>
            <a:t>المرحلة الخامسة: الانجاز حيث تظهر نتائج الأداء الجماعي لكل عضو بالفريق .</a:t>
          </a:r>
          <a:endParaRPr lang="ar-EG" sz="1500" kern="1200"/>
        </a:p>
      </dsp:txBody>
      <dsp:txXfrm>
        <a:off x="4272517" y="3115943"/>
        <a:ext cx="3113566" cy="520861"/>
      </dsp:txXfrm>
    </dsp:sp>
    <dsp:sp modelId="{B4D093E7-3128-4FAA-B7AE-9EF8F156E9C4}">
      <dsp:nvSpPr>
        <dsp:cNvPr id="0" name=""/>
        <dsp:cNvSpPr/>
      </dsp:nvSpPr>
      <dsp:spPr>
        <a:xfrm>
          <a:off x="4244340" y="3737133"/>
          <a:ext cx="3169920" cy="577215"/>
        </a:xfrm>
        <a:prstGeom prst="round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lvl="0" algn="ctr" defTabSz="666750" rtl="1">
            <a:lnSpc>
              <a:spcPct val="90000"/>
            </a:lnSpc>
            <a:spcBef>
              <a:spcPct val="0"/>
            </a:spcBef>
            <a:spcAft>
              <a:spcPct val="35000"/>
            </a:spcAft>
          </a:pPr>
          <a:r>
            <a:rPr lang="ar-EG" sz="1500" kern="1200" smtClean="0"/>
            <a:t>المرحلة السادسة: التقييم والتحفيز ومناقشة النتائج ومدى تحقيق الأهداف، وتحليل أسباب.</a:t>
          </a:r>
          <a:endParaRPr lang="ar-EG" sz="1500" kern="1200"/>
        </a:p>
      </dsp:txBody>
      <dsp:txXfrm>
        <a:off x="4272517" y="3765310"/>
        <a:ext cx="3113566" cy="520861"/>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7BF2CF1-A1A2-4430-AADF-48B7E89A3EE4}">
      <dsp:nvSpPr>
        <dsp:cNvPr id="0" name=""/>
        <dsp:cNvSpPr/>
      </dsp:nvSpPr>
      <dsp:spPr>
        <a:xfrm>
          <a:off x="2182324" y="1196527"/>
          <a:ext cx="909660" cy="909660"/>
        </a:xfrm>
        <a:prstGeom prst="ellipse">
          <a:avLst/>
        </a:prstGeom>
        <a:solidFill>
          <a:schemeClr val="lt1">
            <a:hueOff val="0"/>
            <a:satOff val="0"/>
            <a:lumOff val="0"/>
            <a:alphaOff val="0"/>
          </a:schemeClr>
        </a:solidFill>
        <a:ln w="15875"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rtl="1">
            <a:lnSpc>
              <a:spcPct val="90000"/>
            </a:lnSpc>
            <a:spcBef>
              <a:spcPct val="0"/>
            </a:spcBef>
            <a:spcAft>
              <a:spcPct val="35000"/>
            </a:spcAft>
          </a:pPr>
          <a:r>
            <a:rPr lang="ar-EG" sz="1400" b="1" kern="1200"/>
            <a:t>أهمية سياسة الملكية الفكرية</a:t>
          </a:r>
          <a:endParaRPr lang="ar-SA" sz="1400" b="1" kern="1200"/>
        </a:p>
      </dsp:txBody>
      <dsp:txXfrm>
        <a:off x="2315541" y="1329744"/>
        <a:ext cx="643226" cy="643226"/>
      </dsp:txXfrm>
    </dsp:sp>
    <dsp:sp modelId="{67DB6141-B745-4730-8A9E-2AF54C850553}">
      <dsp:nvSpPr>
        <dsp:cNvPr id="0" name=""/>
        <dsp:cNvSpPr/>
      </dsp:nvSpPr>
      <dsp:spPr>
        <a:xfrm rot="16200000">
          <a:off x="2499940" y="1043790"/>
          <a:ext cx="274428" cy="31044"/>
        </a:xfrm>
        <a:custGeom>
          <a:avLst/>
          <a:gdLst/>
          <a:ahLst/>
          <a:cxnLst/>
          <a:rect l="0" t="0" r="0" b="0"/>
          <a:pathLst>
            <a:path>
              <a:moveTo>
                <a:pt x="0" y="15522"/>
              </a:moveTo>
              <a:lnTo>
                <a:pt x="274428" y="15522"/>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SA" sz="500" kern="1200"/>
        </a:p>
      </dsp:txBody>
      <dsp:txXfrm>
        <a:off x="2630294" y="1052452"/>
        <a:ext cx="13721" cy="13721"/>
      </dsp:txXfrm>
    </dsp:sp>
    <dsp:sp modelId="{56E813CB-658E-4529-B360-906E64B87708}">
      <dsp:nvSpPr>
        <dsp:cNvPr id="0" name=""/>
        <dsp:cNvSpPr/>
      </dsp:nvSpPr>
      <dsp:spPr>
        <a:xfrm>
          <a:off x="2182324" y="12438"/>
          <a:ext cx="909660" cy="909660"/>
        </a:xfrm>
        <a:prstGeom prst="ellipse">
          <a:avLst/>
        </a:prstGeom>
        <a:solidFill>
          <a:schemeClr val="lt1">
            <a:hueOff val="0"/>
            <a:satOff val="0"/>
            <a:lumOff val="0"/>
            <a:alphaOff val="0"/>
          </a:schemeClr>
        </a:solidFill>
        <a:ln w="15875"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lvl="0" algn="ctr" defTabSz="311150" rtl="1">
            <a:lnSpc>
              <a:spcPct val="90000"/>
            </a:lnSpc>
            <a:spcBef>
              <a:spcPct val="0"/>
            </a:spcBef>
            <a:spcAft>
              <a:spcPct val="35000"/>
            </a:spcAft>
          </a:pPr>
          <a:r>
            <a:rPr lang="ar-EG" sz="700" kern="1200"/>
            <a:t>.........................</a:t>
          </a:r>
          <a:endParaRPr lang="ar-SA" sz="700" kern="1200"/>
        </a:p>
      </dsp:txBody>
      <dsp:txXfrm>
        <a:off x="2315541" y="145655"/>
        <a:ext cx="643226" cy="643226"/>
      </dsp:txXfrm>
    </dsp:sp>
    <dsp:sp modelId="{BC731868-5F18-4F7F-8DBD-65989513C040}">
      <dsp:nvSpPr>
        <dsp:cNvPr id="0" name=""/>
        <dsp:cNvSpPr/>
      </dsp:nvSpPr>
      <dsp:spPr>
        <a:xfrm rot="20520000">
          <a:off x="3063008" y="1452883"/>
          <a:ext cx="274428" cy="31044"/>
        </a:xfrm>
        <a:custGeom>
          <a:avLst/>
          <a:gdLst/>
          <a:ahLst/>
          <a:cxnLst/>
          <a:rect l="0" t="0" r="0" b="0"/>
          <a:pathLst>
            <a:path>
              <a:moveTo>
                <a:pt x="0" y="15522"/>
              </a:moveTo>
              <a:lnTo>
                <a:pt x="274428" y="15522"/>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SA" sz="500" kern="1200"/>
        </a:p>
      </dsp:txBody>
      <dsp:txXfrm>
        <a:off x="3193362" y="1461545"/>
        <a:ext cx="13721" cy="13721"/>
      </dsp:txXfrm>
    </dsp:sp>
    <dsp:sp modelId="{9C738ABF-97AF-4630-806D-C942FCA19EB2}">
      <dsp:nvSpPr>
        <dsp:cNvPr id="0" name=""/>
        <dsp:cNvSpPr/>
      </dsp:nvSpPr>
      <dsp:spPr>
        <a:xfrm>
          <a:off x="3308460" y="830623"/>
          <a:ext cx="909660" cy="909660"/>
        </a:xfrm>
        <a:prstGeom prst="ellipse">
          <a:avLst/>
        </a:prstGeom>
        <a:solidFill>
          <a:schemeClr val="lt1">
            <a:hueOff val="0"/>
            <a:satOff val="0"/>
            <a:lumOff val="0"/>
            <a:alphaOff val="0"/>
          </a:schemeClr>
        </a:solidFill>
        <a:ln w="15875"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lvl="0" algn="ctr" defTabSz="311150" rtl="1">
            <a:lnSpc>
              <a:spcPct val="90000"/>
            </a:lnSpc>
            <a:spcBef>
              <a:spcPct val="0"/>
            </a:spcBef>
            <a:spcAft>
              <a:spcPct val="35000"/>
            </a:spcAft>
          </a:pPr>
          <a:r>
            <a:rPr lang="ar-EG" sz="700" kern="1200"/>
            <a:t>.........................</a:t>
          </a:r>
          <a:endParaRPr lang="ar-SA" sz="700" kern="1200"/>
        </a:p>
      </dsp:txBody>
      <dsp:txXfrm>
        <a:off x="3441677" y="963840"/>
        <a:ext cx="643226" cy="643226"/>
      </dsp:txXfrm>
    </dsp:sp>
    <dsp:sp modelId="{2FFA294B-2231-4EAF-829F-55E5E734E70F}">
      <dsp:nvSpPr>
        <dsp:cNvPr id="0" name=""/>
        <dsp:cNvSpPr/>
      </dsp:nvSpPr>
      <dsp:spPr>
        <a:xfrm rot="3240000">
          <a:off x="2847935" y="2114810"/>
          <a:ext cx="274428" cy="31044"/>
        </a:xfrm>
        <a:custGeom>
          <a:avLst/>
          <a:gdLst/>
          <a:ahLst/>
          <a:cxnLst/>
          <a:rect l="0" t="0" r="0" b="0"/>
          <a:pathLst>
            <a:path>
              <a:moveTo>
                <a:pt x="0" y="15522"/>
              </a:moveTo>
              <a:lnTo>
                <a:pt x="274428" y="15522"/>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SA" sz="500" kern="1200"/>
        </a:p>
      </dsp:txBody>
      <dsp:txXfrm>
        <a:off x="2978289" y="2123471"/>
        <a:ext cx="13721" cy="13721"/>
      </dsp:txXfrm>
    </dsp:sp>
    <dsp:sp modelId="{E3B45841-BC9F-4EF2-AD87-91F52988BB22}">
      <dsp:nvSpPr>
        <dsp:cNvPr id="0" name=""/>
        <dsp:cNvSpPr/>
      </dsp:nvSpPr>
      <dsp:spPr>
        <a:xfrm>
          <a:off x="2878315" y="2154476"/>
          <a:ext cx="909660" cy="909660"/>
        </a:xfrm>
        <a:prstGeom prst="ellipse">
          <a:avLst/>
        </a:prstGeom>
        <a:solidFill>
          <a:schemeClr val="lt1">
            <a:hueOff val="0"/>
            <a:satOff val="0"/>
            <a:lumOff val="0"/>
            <a:alphaOff val="0"/>
          </a:schemeClr>
        </a:solidFill>
        <a:ln w="15875"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lvl="0" algn="ctr" defTabSz="311150" rtl="1">
            <a:lnSpc>
              <a:spcPct val="90000"/>
            </a:lnSpc>
            <a:spcBef>
              <a:spcPct val="0"/>
            </a:spcBef>
            <a:spcAft>
              <a:spcPct val="35000"/>
            </a:spcAft>
          </a:pPr>
          <a:r>
            <a:rPr lang="ar-EG" sz="700" kern="1200"/>
            <a:t>.........................</a:t>
          </a:r>
          <a:endParaRPr lang="ar-SA" sz="700" kern="1200"/>
        </a:p>
      </dsp:txBody>
      <dsp:txXfrm>
        <a:off x="3011532" y="2287693"/>
        <a:ext cx="643226" cy="643226"/>
      </dsp:txXfrm>
    </dsp:sp>
    <dsp:sp modelId="{62499E76-D212-479C-B785-B34293645E0C}">
      <dsp:nvSpPr>
        <dsp:cNvPr id="0" name=""/>
        <dsp:cNvSpPr/>
      </dsp:nvSpPr>
      <dsp:spPr>
        <a:xfrm rot="7560000">
          <a:off x="2151945" y="2114810"/>
          <a:ext cx="274428" cy="31044"/>
        </a:xfrm>
        <a:custGeom>
          <a:avLst/>
          <a:gdLst/>
          <a:ahLst/>
          <a:cxnLst/>
          <a:rect l="0" t="0" r="0" b="0"/>
          <a:pathLst>
            <a:path>
              <a:moveTo>
                <a:pt x="0" y="15522"/>
              </a:moveTo>
              <a:lnTo>
                <a:pt x="274428" y="15522"/>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SA" sz="500" kern="1200"/>
        </a:p>
      </dsp:txBody>
      <dsp:txXfrm rot="10800000">
        <a:off x="2282299" y="2123471"/>
        <a:ext cx="13721" cy="13721"/>
      </dsp:txXfrm>
    </dsp:sp>
    <dsp:sp modelId="{DB5276ED-60E0-4B42-9BCC-D977B8CADC17}">
      <dsp:nvSpPr>
        <dsp:cNvPr id="0" name=""/>
        <dsp:cNvSpPr/>
      </dsp:nvSpPr>
      <dsp:spPr>
        <a:xfrm>
          <a:off x="1486334" y="2154476"/>
          <a:ext cx="909660" cy="909660"/>
        </a:xfrm>
        <a:prstGeom prst="ellipse">
          <a:avLst/>
        </a:prstGeom>
        <a:solidFill>
          <a:schemeClr val="lt1">
            <a:hueOff val="0"/>
            <a:satOff val="0"/>
            <a:lumOff val="0"/>
            <a:alphaOff val="0"/>
          </a:schemeClr>
        </a:solidFill>
        <a:ln w="15875"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lvl="0" algn="ctr" defTabSz="311150" rtl="1">
            <a:lnSpc>
              <a:spcPct val="90000"/>
            </a:lnSpc>
            <a:spcBef>
              <a:spcPct val="0"/>
            </a:spcBef>
            <a:spcAft>
              <a:spcPct val="35000"/>
            </a:spcAft>
          </a:pPr>
          <a:r>
            <a:rPr lang="ar-EG" sz="700" kern="1200"/>
            <a:t>.........................</a:t>
          </a:r>
          <a:endParaRPr lang="ar-SA" sz="700" kern="1200"/>
        </a:p>
      </dsp:txBody>
      <dsp:txXfrm>
        <a:off x="1619551" y="2287693"/>
        <a:ext cx="643226" cy="643226"/>
      </dsp:txXfrm>
    </dsp:sp>
    <dsp:sp modelId="{CCE2AC3F-7A06-4D11-8E57-088B62E2FB12}">
      <dsp:nvSpPr>
        <dsp:cNvPr id="0" name=""/>
        <dsp:cNvSpPr/>
      </dsp:nvSpPr>
      <dsp:spPr>
        <a:xfrm rot="11880000">
          <a:off x="1936872" y="1452883"/>
          <a:ext cx="274428" cy="31044"/>
        </a:xfrm>
        <a:custGeom>
          <a:avLst/>
          <a:gdLst/>
          <a:ahLst/>
          <a:cxnLst/>
          <a:rect l="0" t="0" r="0" b="0"/>
          <a:pathLst>
            <a:path>
              <a:moveTo>
                <a:pt x="0" y="15522"/>
              </a:moveTo>
              <a:lnTo>
                <a:pt x="274428" y="15522"/>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SA" sz="500" kern="1200"/>
        </a:p>
      </dsp:txBody>
      <dsp:txXfrm rot="10800000">
        <a:off x="2067226" y="1461545"/>
        <a:ext cx="13721" cy="13721"/>
      </dsp:txXfrm>
    </dsp:sp>
    <dsp:sp modelId="{463D7511-3A46-471B-B3AE-66E469129C91}">
      <dsp:nvSpPr>
        <dsp:cNvPr id="0" name=""/>
        <dsp:cNvSpPr/>
      </dsp:nvSpPr>
      <dsp:spPr>
        <a:xfrm>
          <a:off x="1056188" y="830623"/>
          <a:ext cx="909660" cy="909660"/>
        </a:xfrm>
        <a:prstGeom prst="ellipse">
          <a:avLst/>
        </a:prstGeom>
        <a:solidFill>
          <a:schemeClr val="lt1">
            <a:hueOff val="0"/>
            <a:satOff val="0"/>
            <a:lumOff val="0"/>
            <a:alphaOff val="0"/>
          </a:schemeClr>
        </a:solidFill>
        <a:ln w="15875"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lvl="0" algn="ctr" defTabSz="311150" rtl="1">
            <a:lnSpc>
              <a:spcPct val="90000"/>
            </a:lnSpc>
            <a:spcBef>
              <a:spcPct val="0"/>
            </a:spcBef>
            <a:spcAft>
              <a:spcPct val="35000"/>
            </a:spcAft>
          </a:pPr>
          <a:r>
            <a:rPr lang="ar-EG" sz="700" kern="1200"/>
            <a:t>.........................</a:t>
          </a:r>
          <a:endParaRPr lang="ar-SA" sz="700" kern="1200"/>
        </a:p>
      </dsp:txBody>
      <dsp:txXfrm>
        <a:off x="1189405" y="963840"/>
        <a:ext cx="643226" cy="64322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8C6D45-F19E-4A80-9598-CB7D009EBB38}">
      <dsp:nvSpPr>
        <dsp:cNvPr id="0" name=""/>
        <dsp:cNvSpPr/>
      </dsp:nvSpPr>
      <dsp:spPr>
        <a:xfrm>
          <a:off x="2427223" y="1578207"/>
          <a:ext cx="1211390" cy="1211390"/>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lvl="0" algn="ctr" defTabSz="933450" rtl="1">
            <a:lnSpc>
              <a:spcPct val="90000"/>
            </a:lnSpc>
            <a:spcBef>
              <a:spcPct val="0"/>
            </a:spcBef>
            <a:spcAft>
              <a:spcPct val="35000"/>
            </a:spcAft>
          </a:pPr>
          <a:r>
            <a:rPr lang="ar-SA" sz="2100" b="1" kern="1200">
              <a:solidFill>
                <a:sysClr val="windowText" lastClr="000000">
                  <a:hueOff val="0"/>
                  <a:satOff val="0"/>
                  <a:lumOff val="0"/>
                  <a:alphaOff val="0"/>
                </a:sysClr>
              </a:solidFill>
              <a:latin typeface="Calibri"/>
              <a:ea typeface="+mn-ea"/>
              <a:cs typeface="Arial"/>
            </a:rPr>
            <a:t>أهمية مشروع التخرج</a:t>
          </a:r>
        </a:p>
      </dsp:txBody>
      <dsp:txXfrm>
        <a:off x="2604627" y="1755611"/>
        <a:ext cx="856582" cy="856582"/>
      </dsp:txXfrm>
    </dsp:sp>
    <dsp:sp modelId="{F47D0004-AF76-4C52-9F16-13523374370C}">
      <dsp:nvSpPr>
        <dsp:cNvPr id="0" name=""/>
        <dsp:cNvSpPr/>
      </dsp:nvSpPr>
      <dsp:spPr>
        <a:xfrm rot="16200000">
          <a:off x="2850724" y="1378039"/>
          <a:ext cx="364387" cy="35947"/>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SA" sz="500" kern="1200">
            <a:solidFill>
              <a:sysClr val="windowText" lastClr="000000">
                <a:hueOff val="0"/>
                <a:satOff val="0"/>
                <a:lumOff val="0"/>
                <a:alphaOff val="0"/>
              </a:sysClr>
            </a:solidFill>
            <a:latin typeface="Calibri"/>
            <a:ea typeface="+mn-ea"/>
            <a:cs typeface="Arial"/>
          </a:endParaRPr>
        </a:p>
      </dsp:txBody>
      <dsp:txXfrm>
        <a:off x="3023808" y="1386903"/>
        <a:ext cx="18219" cy="18219"/>
      </dsp:txXfrm>
    </dsp:sp>
    <dsp:sp modelId="{B67874AF-3E7F-4BB8-A24B-91AD8045A6C1}">
      <dsp:nvSpPr>
        <dsp:cNvPr id="0" name=""/>
        <dsp:cNvSpPr/>
      </dsp:nvSpPr>
      <dsp:spPr>
        <a:xfrm>
          <a:off x="2427223" y="2429"/>
          <a:ext cx="1211390" cy="1211390"/>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rtl="1">
            <a:lnSpc>
              <a:spcPct val="90000"/>
            </a:lnSpc>
            <a:spcBef>
              <a:spcPct val="0"/>
            </a:spcBef>
            <a:spcAft>
              <a:spcPct val="35000"/>
            </a:spcAft>
          </a:pPr>
          <a:r>
            <a:rPr lang="ar-EG" sz="1800" kern="1200">
              <a:solidFill>
                <a:sysClr val="windowText" lastClr="000000">
                  <a:hueOff val="0"/>
                  <a:satOff val="0"/>
                  <a:lumOff val="0"/>
                  <a:alphaOff val="0"/>
                </a:sysClr>
              </a:solidFill>
              <a:latin typeface="Calibri"/>
              <a:ea typeface="+mn-ea"/>
              <a:cs typeface="Arial"/>
            </a:rPr>
            <a:t>.............</a:t>
          </a:r>
          <a:endParaRPr lang="ar-SA" sz="1800" kern="1200">
            <a:solidFill>
              <a:sysClr val="windowText" lastClr="000000">
                <a:hueOff val="0"/>
                <a:satOff val="0"/>
                <a:lumOff val="0"/>
                <a:alphaOff val="0"/>
              </a:sysClr>
            </a:solidFill>
            <a:latin typeface="Calibri"/>
            <a:ea typeface="+mn-ea"/>
            <a:cs typeface="Arial"/>
          </a:endParaRPr>
        </a:p>
      </dsp:txBody>
      <dsp:txXfrm>
        <a:off x="2604627" y="179833"/>
        <a:ext cx="856582" cy="856582"/>
      </dsp:txXfrm>
    </dsp:sp>
    <dsp:sp modelId="{15A54650-B814-486E-B152-0CA21267B828}">
      <dsp:nvSpPr>
        <dsp:cNvPr id="0" name=""/>
        <dsp:cNvSpPr/>
      </dsp:nvSpPr>
      <dsp:spPr>
        <a:xfrm rot="20520000">
          <a:off x="3600051" y="1922457"/>
          <a:ext cx="364387" cy="35947"/>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SA" sz="500" kern="1200">
            <a:solidFill>
              <a:sysClr val="windowText" lastClr="000000">
                <a:hueOff val="0"/>
                <a:satOff val="0"/>
                <a:lumOff val="0"/>
                <a:alphaOff val="0"/>
              </a:sysClr>
            </a:solidFill>
            <a:latin typeface="Calibri"/>
            <a:ea typeface="+mn-ea"/>
            <a:cs typeface="Arial"/>
          </a:endParaRPr>
        </a:p>
      </dsp:txBody>
      <dsp:txXfrm>
        <a:off x="3773135" y="1931321"/>
        <a:ext cx="18219" cy="18219"/>
      </dsp:txXfrm>
    </dsp:sp>
    <dsp:sp modelId="{EBE3F200-CE00-4CA2-9D21-6E80961A16C1}">
      <dsp:nvSpPr>
        <dsp:cNvPr id="0" name=""/>
        <dsp:cNvSpPr/>
      </dsp:nvSpPr>
      <dsp:spPr>
        <a:xfrm>
          <a:off x="3925876" y="1091265"/>
          <a:ext cx="1211390" cy="1211390"/>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rtl="1">
            <a:lnSpc>
              <a:spcPct val="90000"/>
            </a:lnSpc>
            <a:spcBef>
              <a:spcPct val="0"/>
            </a:spcBef>
            <a:spcAft>
              <a:spcPct val="35000"/>
            </a:spcAft>
          </a:pPr>
          <a:r>
            <a:rPr lang="ar-EG" sz="1800" kern="1200">
              <a:solidFill>
                <a:sysClr val="windowText" lastClr="000000">
                  <a:hueOff val="0"/>
                  <a:satOff val="0"/>
                  <a:lumOff val="0"/>
                  <a:alphaOff val="0"/>
                </a:sysClr>
              </a:solidFill>
              <a:latin typeface="Calibri"/>
              <a:ea typeface="+mn-ea"/>
              <a:cs typeface="Arial"/>
            </a:rPr>
            <a:t>.............</a:t>
          </a:r>
          <a:endParaRPr lang="ar-SA" sz="1800" kern="1200">
            <a:solidFill>
              <a:sysClr val="windowText" lastClr="000000">
                <a:hueOff val="0"/>
                <a:satOff val="0"/>
                <a:lumOff val="0"/>
                <a:alphaOff val="0"/>
              </a:sysClr>
            </a:solidFill>
            <a:latin typeface="Calibri"/>
            <a:ea typeface="+mn-ea"/>
            <a:cs typeface="Arial"/>
          </a:endParaRPr>
        </a:p>
      </dsp:txBody>
      <dsp:txXfrm>
        <a:off x="4103280" y="1268669"/>
        <a:ext cx="856582" cy="856582"/>
      </dsp:txXfrm>
    </dsp:sp>
    <dsp:sp modelId="{EA1823DA-A471-4397-90CC-BE865AE1717C}">
      <dsp:nvSpPr>
        <dsp:cNvPr id="0" name=""/>
        <dsp:cNvSpPr/>
      </dsp:nvSpPr>
      <dsp:spPr>
        <a:xfrm rot="3240000">
          <a:off x="3313834" y="2803344"/>
          <a:ext cx="364387" cy="35947"/>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SA" sz="500" kern="1200">
            <a:solidFill>
              <a:sysClr val="windowText" lastClr="000000">
                <a:hueOff val="0"/>
                <a:satOff val="0"/>
                <a:lumOff val="0"/>
                <a:alphaOff val="0"/>
              </a:sysClr>
            </a:solidFill>
            <a:latin typeface="Calibri"/>
            <a:ea typeface="+mn-ea"/>
            <a:cs typeface="Arial"/>
          </a:endParaRPr>
        </a:p>
      </dsp:txBody>
      <dsp:txXfrm>
        <a:off x="3486918" y="2812208"/>
        <a:ext cx="18219" cy="18219"/>
      </dsp:txXfrm>
    </dsp:sp>
    <dsp:sp modelId="{81186C87-292A-43A8-9E1C-AC6B199F5FB1}">
      <dsp:nvSpPr>
        <dsp:cNvPr id="0" name=""/>
        <dsp:cNvSpPr/>
      </dsp:nvSpPr>
      <dsp:spPr>
        <a:xfrm>
          <a:off x="3353442" y="2853038"/>
          <a:ext cx="1211390" cy="1211390"/>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rtl="1">
            <a:lnSpc>
              <a:spcPct val="90000"/>
            </a:lnSpc>
            <a:spcBef>
              <a:spcPct val="0"/>
            </a:spcBef>
            <a:spcAft>
              <a:spcPct val="35000"/>
            </a:spcAft>
          </a:pPr>
          <a:r>
            <a:rPr lang="ar-EG" sz="1800" kern="1200">
              <a:solidFill>
                <a:sysClr val="windowText" lastClr="000000">
                  <a:hueOff val="0"/>
                  <a:satOff val="0"/>
                  <a:lumOff val="0"/>
                  <a:alphaOff val="0"/>
                </a:sysClr>
              </a:solidFill>
              <a:latin typeface="Calibri"/>
              <a:ea typeface="+mn-ea"/>
              <a:cs typeface="Arial"/>
            </a:rPr>
            <a:t>.............</a:t>
          </a:r>
          <a:endParaRPr lang="ar-SA" sz="1800" kern="1200">
            <a:solidFill>
              <a:sysClr val="windowText" lastClr="000000">
                <a:hueOff val="0"/>
                <a:satOff val="0"/>
                <a:lumOff val="0"/>
                <a:alphaOff val="0"/>
              </a:sysClr>
            </a:solidFill>
            <a:latin typeface="Calibri"/>
            <a:ea typeface="+mn-ea"/>
            <a:cs typeface="Arial"/>
          </a:endParaRPr>
        </a:p>
      </dsp:txBody>
      <dsp:txXfrm>
        <a:off x="3530846" y="3030442"/>
        <a:ext cx="856582" cy="856582"/>
      </dsp:txXfrm>
    </dsp:sp>
    <dsp:sp modelId="{B0BA4C50-A7FD-49F1-9252-05CE3C69BEDF}">
      <dsp:nvSpPr>
        <dsp:cNvPr id="0" name=""/>
        <dsp:cNvSpPr/>
      </dsp:nvSpPr>
      <dsp:spPr>
        <a:xfrm rot="7560000">
          <a:off x="2387615" y="2803344"/>
          <a:ext cx="364387" cy="35947"/>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SA" sz="500" kern="1200">
            <a:solidFill>
              <a:sysClr val="windowText" lastClr="000000">
                <a:hueOff val="0"/>
                <a:satOff val="0"/>
                <a:lumOff val="0"/>
                <a:alphaOff val="0"/>
              </a:sysClr>
            </a:solidFill>
            <a:latin typeface="Calibri"/>
            <a:ea typeface="+mn-ea"/>
            <a:cs typeface="Arial"/>
          </a:endParaRPr>
        </a:p>
      </dsp:txBody>
      <dsp:txXfrm rot="10800000">
        <a:off x="2560699" y="2812208"/>
        <a:ext cx="18219" cy="18219"/>
      </dsp:txXfrm>
    </dsp:sp>
    <dsp:sp modelId="{275FB8CE-F6ED-4700-87DC-46F59D59F38B}">
      <dsp:nvSpPr>
        <dsp:cNvPr id="0" name=""/>
        <dsp:cNvSpPr/>
      </dsp:nvSpPr>
      <dsp:spPr>
        <a:xfrm>
          <a:off x="1501004" y="2853038"/>
          <a:ext cx="1211390" cy="1211390"/>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rtl="1">
            <a:lnSpc>
              <a:spcPct val="90000"/>
            </a:lnSpc>
            <a:spcBef>
              <a:spcPct val="0"/>
            </a:spcBef>
            <a:spcAft>
              <a:spcPct val="35000"/>
            </a:spcAft>
          </a:pPr>
          <a:r>
            <a:rPr lang="ar-EG" sz="1800" kern="1200">
              <a:solidFill>
                <a:sysClr val="windowText" lastClr="000000">
                  <a:hueOff val="0"/>
                  <a:satOff val="0"/>
                  <a:lumOff val="0"/>
                  <a:alphaOff val="0"/>
                </a:sysClr>
              </a:solidFill>
              <a:latin typeface="Calibri"/>
              <a:ea typeface="+mn-ea"/>
              <a:cs typeface="Arial"/>
            </a:rPr>
            <a:t>.............</a:t>
          </a:r>
          <a:endParaRPr lang="ar-SA" sz="1800" kern="1200">
            <a:solidFill>
              <a:sysClr val="windowText" lastClr="000000">
                <a:hueOff val="0"/>
                <a:satOff val="0"/>
                <a:lumOff val="0"/>
                <a:alphaOff val="0"/>
              </a:sysClr>
            </a:solidFill>
            <a:latin typeface="Calibri"/>
            <a:ea typeface="+mn-ea"/>
            <a:cs typeface="Arial"/>
          </a:endParaRPr>
        </a:p>
      </dsp:txBody>
      <dsp:txXfrm>
        <a:off x="1678408" y="3030442"/>
        <a:ext cx="856582" cy="856582"/>
      </dsp:txXfrm>
    </dsp:sp>
    <dsp:sp modelId="{F5901C2D-DB07-4B1A-AFB2-3FEB2AFC18C2}">
      <dsp:nvSpPr>
        <dsp:cNvPr id="0" name=""/>
        <dsp:cNvSpPr/>
      </dsp:nvSpPr>
      <dsp:spPr>
        <a:xfrm rot="11880000">
          <a:off x="2101398" y="1922457"/>
          <a:ext cx="364387" cy="35947"/>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SA" sz="500" kern="1200">
            <a:solidFill>
              <a:sysClr val="windowText" lastClr="000000">
                <a:hueOff val="0"/>
                <a:satOff val="0"/>
                <a:lumOff val="0"/>
                <a:alphaOff val="0"/>
              </a:sysClr>
            </a:solidFill>
            <a:latin typeface="Calibri"/>
            <a:ea typeface="+mn-ea"/>
            <a:cs typeface="Arial"/>
          </a:endParaRPr>
        </a:p>
      </dsp:txBody>
      <dsp:txXfrm rot="10800000">
        <a:off x="2274482" y="1931321"/>
        <a:ext cx="18219" cy="18219"/>
      </dsp:txXfrm>
    </dsp:sp>
    <dsp:sp modelId="{A1F45F3F-B68C-4BB7-B908-2DE1A7481BBC}">
      <dsp:nvSpPr>
        <dsp:cNvPr id="0" name=""/>
        <dsp:cNvSpPr/>
      </dsp:nvSpPr>
      <dsp:spPr>
        <a:xfrm>
          <a:off x="928569" y="1091265"/>
          <a:ext cx="1211390" cy="1211390"/>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rtl="1">
            <a:lnSpc>
              <a:spcPct val="90000"/>
            </a:lnSpc>
            <a:spcBef>
              <a:spcPct val="0"/>
            </a:spcBef>
            <a:spcAft>
              <a:spcPct val="35000"/>
            </a:spcAft>
          </a:pPr>
          <a:r>
            <a:rPr lang="ar-EG" sz="1800" kern="1200">
              <a:solidFill>
                <a:sysClr val="windowText" lastClr="000000">
                  <a:hueOff val="0"/>
                  <a:satOff val="0"/>
                  <a:lumOff val="0"/>
                  <a:alphaOff val="0"/>
                </a:sysClr>
              </a:solidFill>
              <a:latin typeface="Calibri"/>
              <a:ea typeface="+mn-ea"/>
              <a:cs typeface="Arial"/>
            </a:rPr>
            <a:t>.............</a:t>
          </a:r>
          <a:endParaRPr lang="ar-SA" sz="1800" kern="1200">
            <a:solidFill>
              <a:sysClr val="windowText" lastClr="000000">
                <a:hueOff val="0"/>
                <a:satOff val="0"/>
                <a:lumOff val="0"/>
                <a:alphaOff val="0"/>
              </a:sysClr>
            </a:solidFill>
            <a:latin typeface="Calibri"/>
            <a:ea typeface="+mn-ea"/>
            <a:cs typeface="Arial"/>
          </a:endParaRPr>
        </a:p>
      </dsp:txBody>
      <dsp:txXfrm>
        <a:off x="1105973" y="1268669"/>
        <a:ext cx="856582" cy="856582"/>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DED4F95-572C-415B-86E8-C1C6D86C63CE}">
      <dsp:nvSpPr>
        <dsp:cNvPr id="0" name=""/>
        <dsp:cNvSpPr/>
      </dsp:nvSpPr>
      <dsp:spPr>
        <a:xfrm>
          <a:off x="586739" y="0"/>
          <a:ext cx="4876800" cy="4876800"/>
        </a:xfrm>
        <a:prstGeom prst="triangle">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84422B7-AF65-482B-8B89-C136B5286B99}">
      <dsp:nvSpPr>
        <dsp:cNvPr id="0" name=""/>
        <dsp:cNvSpPr/>
      </dsp:nvSpPr>
      <dsp:spPr>
        <a:xfrm>
          <a:off x="3025139" y="488156"/>
          <a:ext cx="3169920" cy="693419"/>
        </a:xfrm>
        <a:prstGeom prst="round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rtl="1">
            <a:lnSpc>
              <a:spcPct val="90000"/>
            </a:lnSpc>
            <a:spcBef>
              <a:spcPct val="0"/>
            </a:spcBef>
            <a:spcAft>
              <a:spcPct val="35000"/>
            </a:spcAft>
          </a:pPr>
          <a:r>
            <a:rPr lang="ar-EG" sz="1800" kern="1200" smtClean="0"/>
            <a:t>نشر وتسويق الأبحاث العلمية.</a:t>
          </a:r>
          <a:endParaRPr lang="ar-EG" sz="1800" kern="1200"/>
        </a:p>
      </dsp:txBody>
      <dsp:txXfrm>
        <a:off x="3058989" y="522006"/>
        <a:ext cx="3102220" cy="625719"/>
      </dsp:txXfrm>
    </dsp:sp>
    <dsp:sp modelId="{8BB86106-DF15-46E1-B0FE-2064E088D16B}">
      <dsp:nvSpPr>
        <dsp:cNvPr id="0" name=""/>
        <dsp:cNvSpPr/>
      </dsp:nvSpPr>
      <dsp:spPr>
        <a:xfrm>
          <a:off x="3025139" y="1268253"/>
          <a:ext cx="3169920" cy="693419"/>
        </a:xfrm>
        <a:prstGeom prst="round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rtl="1">
            <a:lnSpc>
              <a:spcPct val="90000"/>
            </a:lnSpc>
            <a:spcBef>
              <a:spcPct val="0"/>
            </a:spcBef>
            <a:spcAft>
              <a:spcPct val="35000"/>
            </a:spcAft>
          </a:pPr>
          <a:r>
            <a:rPr lang="ar-EG" sz="1800" kern="1200" smtClean="0"/>
            <a:t>تطوير أداء المؤسسات العلمية من خلال تحسين الوضع المادى لها.</a:t>
          </a:r>
          <a:endParaRPr lang="ar-EG" sz="1800" kern="1200"/>
        </a:p>
      </dsp:txBody>
      <dsp:txXfrm>
        <a:off x="3058989" y="1302103"/>
        <a:ext cx="3102220" cy="625719"/>
      </dsp:txXfrm>
    </dsp:sp>
    <dsp:sp modelId="{36644E19-741F-4E02-87D0-00DF2D6DDE8D}">
      <dsp:nvSpPr>
        <dsp:cNvPr id="0" name=""/>
        <dsp:cNvSpPr/>
      </dsp:nvSpPr>
      <dsp:spPr>
        <a:xfrm>
          <a:off x="3025139" y="2048351"/>
          <a:ext cx="3169920" cy="693419"/>
        </a:xfrm>
        <a:prstGeom prst="round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rtl="1">
            <a:lnSpc>
              <a:spcPct val="90000"/>
            </a:lnSpc>
            <a:spcBef>
              <a:spcPct val="0"/>
            </a:spcBef>
            <a:spcAft>
              <a:spcPct val="35000"/>
            </a:spcAft>
          </a:pPr>
          <a:r>
            <a:rPr lang="ar-EG" sz="1800" kern="1200" smtClean="0"/>
            <a:t>زيادة العلاقة بين هذه المؤسسات العلمية والبحثية والقطاع الصناعى.</a:t>
          </a:r>
          <a:endParaRPr lang="ar-EG" sz="1800" kern="1200"/>
        </a:p>
      </dsp:txBody>
      <dsp:txXfrm>
        <a:off x="3058989" y="2082201"/>
        <a:ext cx="3102220" cy="625719"/>
      </dsp:txXfrm>
    </dsp:sp>
    <dsp:sp modelId="{B074BD9A-4D29-4421-BA9C-98AF88B1AEE9}">
      <dsp:nvSpPr>
        <dsp:cNvPr id="0" name=""/>
        <dsp:cNvSpPr/>
      </dsp:nvSpPr>
      <dsp:spPr>
        <a:xfrm>
          <a:off x="3025139" y="2828448"/>
          <a:ext cx="3169920" cy="693419"/>
        </a:xfrm>
        <a:prstGeom prst="round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rtl="1">
            <a:lnSpc>
              <a:spcPct val="90000"/>
            </a:lnSpc>
            <a:spcBef>
              <a:spcPct val="0"/>
            </a:spcBef>
            <a:spcAft>
              <a:spcPct val="35000"/>
            </a:spcAft>
          </a:pPr>
          <a:r>
            <a:rPr lang="ar-EG" sz="1800" kern="1200" smtClean="0"/>
            <a:t>تشجيع الباحثين على الإختراع والإبداع.</a:t>
          </a:r>
          <a:endParaRPr lang="ar-EG" sz="1800" kern="1200"/>
        </a:p>
      </dsp:txBody>
      <dsp:txXfrm>
        <a:off x="3058989" y="2862298"/>
        <a:ext cx="3102220" cy="625719"/>
      </dsp:txXfrm>
    </dsp:sp>
    <dsp:sp modelId="{180C9945-3BBC-4C30-9B75-75E763888F59}">
      <dsp:nvSpPr>
        <dsp:cNvPr id="0" name=""/>
        <dsp:cNvSpPr/>
      </dsp:nvSpPr>
      <dsp:spPr>
        <a:xfrm>
          <a:off x="3025139" y="3608546"/>
          <a:ext cx="3169920" cy="693419"/>
        </a:xfrm>
        <a:prstGeom prst="round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rtl="1">
            <a:lnSpc>
              <a:spcPct val="90000"/>
            </a:lnSpc>
            <a:spcBef>
              <a:spcPct val="0"/>
            </a:spcBef>
            <a:spcAft>
              <a:spcPct val="35000"/>
            </a:spcAft>
          </a:pPr>
          <a:r>
            <a:rPr lang="ar-EG" sz="1800" kern="1200" smtClean="0"/>
            <a:t>زيادة عدد البراءات المسجلة.</a:t>
          </a:r>
          <a:endParaRPr lang="ar-EG" sz="1800" kern="1200"/>
        </a:p>
      </dsp:txBody>
      <dsp:txXfrm>
        <a:off x="3058989" y="3642396"/>
        <a:ext cx="3102220" cy="625719"/>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6C831DC-96DE-4266-84FE-C3F61CF6E6C7}">
      <dsp:nvSpPr>
        <dsp:cNvPr id="0" name=""/>
        <dsp:cNvSpPr/>
      </dsp:nvSpPr>
      <dsp:spPr>
        <a:xfrm>
          <a:off x="0" y="68339"/>
          <a:ext cx="6781800" cy="1900080"/>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r" defTabSz="1244600" rtl="1">
            <a:lnSpc>
              <a:spcPct val="90000"/>
            </a:lnSpc>
            <a:spcBef>
              <a:spcPct val="0"/>
            </a:spcBef>
            <a:spcAft>
              <a:spcPct val="35000"/>
            </a:spcAft>
          </a:pPr>
          <a:r>
            <a:rPr lang="ar-EG" sz="2800" kern="1200" smtClean="0"/>
            <a:t>تهدف الهيئة إلى تنظيم مجالات الملكية الفكرية قي الملكة العربية السعودية ودعمها وتنميتها ورعايتها وحمايتها وإنفاذها والارتقاء بها وفق أفضل الممارسات العالمية، ولها العديد من المهمات مثل:</a:t>
          </a:r>
          <a:endParaRPr lang="ar-EG" sz="2800" kern="1200"/>
        </a:p>
      </dsp:txBody>
      <dsp:txXfrm>
        <a:off x="92754" y="161093"/>
        <a:ext cx="6596292" cy="1714572"/>
      </dsp:txXfrm>
    </dsp:sp>
    <dsp:sp modelId="{AB7463AF-434D-46CE-BB46-E656586E50C4}">
      <dsp:nvSpPr>
        <dsp:cNvPr id="0" name=""/>
        <dsp:cNvSpPr/>
      </dsp:nvSpPr>
      <dsp:spPr>
        <a:xfrm>
          <a:off x="0" y="1968419"/>
          <a:ext cx="6781800" cy="28400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5322" tIns="35560" rIns="199136" bIns="35560" numCol="1" spcCol="1270" anchor="t" anchorCtr="0">
          <a:noAutofit/>
        </a:bodyPr>
        <a:lstStyle/>
        <a:p>
          <a:pPr marL="228600" lvl="1" indent="-228600" algn="r" defTabSz="977900" rtl="1">
            <a:lnSpc>
              <a:spcPct val="90000"/>
            </a:lnSpc>
            <a:spcBef>
              <a:spcPct val="0"/>
            </a:spcBef>
            <a:spcAft>
              <a:spcPct val="20000"/>
            </a:spcAft>
            <a:buChar char="••"/>
          </a:pPr>
          <a:r>
            <a:rPr lang="ar-EG" sz="2200" kern="1200" smtClean="0"/>
            <a:t>التنسيق والتعاون مع الجهات ذات العلاقة.</a:t>
          </a:r>
          <a:endParaRPr lang="ar-EG" sz="2200" kern="1200"/>
        </a:p>
        <a:p>
          <a:pPr marL="228600" lvl="1" indent="-228600" algn="r" defTabSz="977900" rtl="1">
            <a:lnSpc>
              <a:spcPct val="90000"/>
            </a:lnSpc>
            <a:spcBef>
              <a:spcPct val="0"/>
            </a:spcBef>
            <a:spcAft>
              <a:spcPct val="20000"/>
            </a:spcAft>
            <a:buChar char="••"/>
          </a:pPr>
          <a:r>
            <a:rPr lang="ar-EG" sz="2200" kern="1200" smtClean="0"/>
            <a:t>اقتراح الأنظمة واللوائح للملكية الفكرية.</a:t>
          </a:r>
          <a:endParaRPr lang="ar-EG" sz="2200" kern="1200"/>
        </a:p>
        <a:p>
          <a:pPr marL="228600" lvl="1" indent="-228600" algn="r" defTabSz="977900" rtl="1">
            <a:lnSpc>
              <a:spcPct val="90000"/>
            </a:lnSpc>
            <a:spcBef>
              <a:spcPct val="0"/>
            </a:spcBef>
            <a:spcAft>
              <a:spcPct val="20000"/>
            </a:spcAft>
            <a:buChar char="••"/>
          </a:pPr>
          <a:r>
            <a:rPr lang="ar-EG" sz="2200" kern="1200" dirty="0" smtClean="0"/>
            <a:t>تسجيل حقوق الملكية الفكرية.</a:t>
          </a:r>
          <a:endParaRPr lang="ar-EG" sz="2200" kern="1200" dirty="0"/>
        </a:p>
        <a:p>
          <a:pPr marL="228600" lvl="1" indent="-228600" algn="r" defTabSz="977900" rtl="1">
            <a:lnSpc>
              <a:spcPct val="90000"/>
            </a:lnSpc>
            <a:spcBef>
              <a:spcPct val="0"/>
            </a:spcBef>
            <a:spcAft>
              <a:spcPct val="20000"/>
            </a:spcAft>
            <a:buChar char="••"/>
          </a:pPr>
          <a:r>
            <a:rPr lang="ar-EG" sz="2200" kern="1200" smtClean="0"/>
            <a:t>توفير المعلومات المتعلقة بالملكية الفكرية.</a:t>
          </a:r>
          <a:endParaRPr lang="ar-EG" sz="2200" kern="1200"/>
        </a:p>
        <a:p>
          <a:pPr marL="228600" lvl="1" indent="-228600" algn="r" defTabSz="977900" rtl="1">
            <a:lnSpc>
              <a:spcPct val="90000"/>
            </a:lnSpc>
            <a:spcBef>
              <a:spcPct val="0"/>
            </a:spcBef>
            <a:spcAft>
              <a:spcPct val="20000"/>
            </a:spcAft>
            <a:buChar char="••"/>
          </a:pPr>
          <a:r>
            <a:rPr lang="ar-EG" sz="2200" kern="1200" smtClean="0"/>
            <a:t>التوعية بأهمية الملكية الفكرية.</a:t>
          </a:r>
          <a:endParaRPr lang="ar-EG" sz="2200" kern="1200"/>
        </a:p>
        <a:p>
          <a:pPr marL="228600" lvl="1" indent="-228600" algn="r" defTabSz="977900" rtl="1">
            <a:lnSpc>
              <a:spcPct val="90000"/>
            </a:lnSpc>
            <a:spcBef>
              <a:spcPct val="0"/>
            </a:spcBef>
            <a:spcAft>
              <a:spcPct val="20000"/>
            </a:spcAft>
            <a:buChar char="••"/>
          </a:pPr>
          <a:r>
            <a:rPr lang="ar-EG" sz="2200" kern="1200" smtClean="0"/>
            <a:t>تمثيل المملكة فيما يتعلق بالملكية الفكرية في المنظمات الدولية.</a:t>
          </a:r>
          <a:endParaRPr lang="ar-EG" sz="2200" kern="1200"/>
        </a:p>
        <a:p>
          <a:pPr marL="228600" lvl="1" indent="-228600" algn="r" defTabSz="977900" rtl="1">
            <a:lnSpc>
              <a:spcPct val="90000"/>
            </a:lnSpc>
            <a:spcBef>
              <a:spcPct val="0"/>
            </a:spcBef>
            <a:spcAft>
              <a:spcPct val="20000"/>
            </a:spcAft>
            <a:buChar char="••"/>
          </a:pPr>
          <a:r>
            <a:rPr lang="ar-EG" sz="2200" kern="1200" smtClean="0"/>
            <a:t>تعزيز الاستفادة من الملكية الفكرية.</a:t>
          </a:r>
          <a:endParaRPr lang="ar-EG" sz="2200" kern="1200"/>
        </a:p>
        <a:p>
          <a:pPr marL="228600" lvl="1" indent="-228600" algn="r" defTabSz="977900" rtl="1">
            <a:lnSpc>
              <a:spcPct val="90000"/>
            </a:lnSpc>
            <a:spcBef>
              <a:spcPct val="0"/>
            </a:spcBef>
            <a:spcAft>
              <a:spcPct val="20000"/>
            </a:spcAft>
            <a:buChar char="••"/>
          </a:pPr>
          <a:r>
            <a:rPr lang="ar-EG" sz="2200" kern="1200" smtClean="0"/>
            <a:t>انشاء قواعد للمعلومات.</a:t>
          </a:r>
          <a:endParaRPr lang="ar-EG" sz="2200" kern="1200"/>
        </a:p>
      </dsp:txBody>
      <dsp:txXfrm>
        <a:off x="0" y="1968419"/>
        <a:ext cx="6781800" cy="2840040"/>
      </dsp:txXfrm>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0DA89F9-DE63-4782-B739-A38EFD2599BD}">
      <dsp:nvSpPr>
        <dsp:cNvPr id="0" name=""/>
        <dsp:cNvSpPr/>
      </dsp:nvSpPr>
      <dsp:spPr>
        <a:xfrm>
          <a:off x="2895841" y="1033"/>
          <a:ext cx="990116" cy="990116"/>
        </a:xfrm>
        <a:prstGeom prst="ellipse">
          <a:avLst/>
        </a:prstGeom>
        <a:solidFill>
          <a:schemeClr val="lt1">
            <a:hueOff val="0"/>
            <a:satOff val="0"/>
            <a:lumOff val="0"/>
            <a:alphaOff val="0"/>
          </a:schemeClr>
        </a:solidFill>
        <a:ln w="15875"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577850" rtl="1">
            <a:lnSpc>
              <a:spcPct val="90000"/>
            </a:lnSpc>
            <a:spcBef>
              <a:spcPct val="0"/>
            </a:spcBef>
            <a:spcAft>
              <a:spcPct val="35000"/>
            </a:spcAft>
          </a:pPr>
          <a:r>
            <a:rPr lang="ar-SA" sz="1300" b="1" kern="1200" smtClean="0"/>
            <a:t>الأجهزة</a:t>
          </a:r>
          <a:endParaRPr lang="ar-EG" sz="1300" kern="1200"/>
        </a:p>
      </dsp:txBody>
      <dsp:txXfrm>
        <a:off x="3040840" y="146032"/>
        <a:ext cx="700118" cy="700118"/>
      </dsp:txXfrm>
    </dsp:sp>
    <dsp:sp modelId="{59657B07-B8BC-417D-8F1B-A1CC6E5B32F2}">
      <dsp:nvSpPr>
        <dsp:cNvPr id="0" name=""/>
        <dsp:cNvSpPr/>
      </dsp:nvSpPr>
      <dsp:spPr>
        <a:xfrm rot="1350000">
          <a:off x="3939167" y="610604"/>
          <a:ext cx="263124" cy="33416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88950" rtl="1">
            <a:lnSpc>
              <a:spcPct val="90000"/>
            </a:lnSpc>
            <a:spcBef>
              <a:spcPct val="0"/>
            </a:spcBef>
            <a:spcAft>
              <a:spcPct val="35000"/>
            </a:spcAft>
          </a:pPr>
          <a:endParaRPr lang="ar-EG" sz="1100" kern="1200"/>
        </a:p>
      </dsp:txBody>
      <dsp:txXfrm>
        <a:off x="3942171" y="662333"/>
        <a:ext cx="184187" cy="200498"/>
      </dsp:txXfrm>
    </dsp:sp>
    <dsp:sp modelId="{8DE9E8C7-C888-442D-825C-5EBD76A2FBE3}">
      <dsp:nvSpPr>
        <dsp:cNvPr id="0" name=""/>
        <dsp:cNvSpPr/>
      </dsp:nvSpPr>
      <dsp:spPr>
        <a:xfrm>
          <a:off x="4269261" y="569922"/>
          <a:ext cx="990116" cy="990116"/>
        </a:xfrm>
        <a:prstGeom prst="ellipse">
          <a:avLst/>
        </a:prstGeom>
        <a:solidFill>
          <a:schemeClr val="lt1">
            <a:hueOff val="0"/>
            <a:satOff val="0"/>
            <a:lumOff val="0"/>
            <a:alphaOff val="0"/>
          </a:schemeClr>
        </a:solidFill>
        <a:ln w="15875"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577850" rtl="1">
            <a:lnSpc>
              <a:spcPct val="90000"/>
            </a:lnSpc>
            <a:spcBef>
              <a:spcPct val="0"/>
            </a:spcBef>
            <a:spcAft>
              <a:spcPct val="35000"/>
            </a:spcAft>
          </a:pPr>
          <a:r>
            <a:rPr lang="ar-SA" sz="1300" b="1" kern="1200" smtClean="0"/>
            <a:t>مواد تعليمية</a:t>
          </a:r>
          <a:endParaRPr lang="ar-EG" sz="1300" kern="1200"/>
        </a:p>
      </dsp:txBody>
      <dsp:txXfrm>
        <a:off x="4414260" y="714921"/>
        <a:ext cx="700118" cy="700118"/>
      </dsp:txXfrm>
    </dsp:sp>
    <dsp:sp modelId="{C4AFAB77-139D-41A6-B2AB-39E3894F68B8}">
      <dsp:nvSpPr>
        <dsp:cNvPr id="0" name=""/>
        <dsp:cNvSpPr/>
      </dsp:nvSpPr>
      <dsp:spPr>
        <a:xfrm rot="4050000">
          <a:off x="4914351" y="1577728"/>
          <a:ext cx="263124" cy="33416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88950" rtl="1">
            <a:lnSpc>
              <a:spcPct val="90000"/>
            </a:lnSpc>
            <a:spcBef>
              <a:spcPct val="0"/>
            </a:spcBef>
            <a:spcAft>
              <a:spcPct val="35000"/>
            </a:spcAft>
          </a:pPr>
          <a:endParaRPr lang="ar-EG" sz="1100" kern="1200"/>
        </a:p>
      </dsp:txBody>
      <dsp:txXfrm>
        <a:off x="4938716" y="1608097"/>
        <a:ext cx="184187" cy="200498"/>
      </dsp:txXfrm>
    </dsp:sp>
    <dsp:sp modelId="{F9CFC5D4-B604-46D4-83F8-73B808CDEA8A}">
      <dsp:nvSpPr>
        <dsp:cNvPr id="0" name=""/>
        <dsp:cNvSpPr/>
      </dsp:nvSpPr>
      <dsp:spPr>
        <a:xfrm>
          <a:off x="4838150" y="1943341"/>
          <a:ext cx="990116" cy="990116"/>
        </a:xfrm>
        <a:prstGeom prst="ellipse">
          <a:avLst/>
        </a:prstGeom>
        <a:solidFill>
          <a:schemeClr val="lt1">
            <a:hueOff val="0"/>
            <a:satOff val="0"/>
            <a:lumOff val="0"/>
            <a:alphaOff val="0"/>
          </a:schemeClr>
        </a:solidFill>
        <a:ln w="15875"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577850" rtl="1">
            <a:lnSpc>
              <a:spcPct val="90000"/>
            </a:lnSpc>
            <a:spcBef>
              <a:spcPct val="0"/>
            </a:spcBef>
            <a:spcAft>
              <a:spcPct val="35000"/>
            </a:spcAft>
          </a:pPr>
          <a:r>
            <a:rPr lang="ar-SA" sz="1300" b="1" kern="1200" smtClean="0"/>
            <a:t>التصميم</a:t>
          </a:r>
          <a:endParaRPr lang="ar-EG" sz="1300" kern="1200"/>
        </a:p>
      </dsp:txBody>
      <dsp:txXfrm>
        <a:off x="4983149" y="2088340"/>
        <a:ext cx="700118" cy="700118"/>
      </dsp:txXfrm>
    </dsp:sp>
    <dsp:sp modelId="{12E5703B-FB6B-4B76-BF00-6A88884320A7}">
      <dsp:nvSpPr>
        <dsp:cNvPr id="0" name=""/>
        <dsp:cNvSpPr/>
      </dsp:nvSpPr>
      <dsp:spPr>
        <a:xfrm rot="6750000">
          <a:off x="4920051" y="2951147"/>
          <a:ext cx="263124" cy="33416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88950" rtl="1">
            <a:lnSpc>
              <a:spcPct val="90000"/>
            </a:lnSpc>
            <a:spcBef>
              <a:spcPct val="0"/>
            </a:spcBef>
            <a:spcAft>
              <a:spcPct val="35000"/>
            </a:spcAft>
          </a:pPr>
          <a:endParaRPr lang="ar-EG" sz="1100" kern="1200"/>
        </a:p>
      </dsp:txBody>
      <dsp:txXfrm rot="10800000">
        <a:off x="4974623" y="2981516"/>
        <a:ext cx="184187" cy="200498"/>
      </dsp:txXfrm>
    </dsp:sp>
    <dsp:sp modelId="{ADE6C6B6-FCCF-4D94-8AD0-11C0E09FF4B4}">
      <dsp:nvSpPr>
        <dsp:cNvPr id="0" name=""/>
        <dsp:cNvSpPr/>
      </dsp:nvSpPr>
      <dsp:spPr>
        <a:xfrm>
          <a:off x="4269261" y="3316761"/>
          <a:ext cx="990116" cy="990116"/>
        </a:xfrm>
        <a:prstGeom prst="ellipse">
          <a:avLst/>
        </a:prstGeom>
        <a:solidFill>
          <a:schemeClr val="lt1">
            <a:hueOff val="0"/>
            <a:satOff val="0"/>
            <a:lumOff val="0"/>
            <a:alphaOff val="0"/>
          </a:schemeClr>
        </a:solidFill>
        <a:ln w="15875"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577850" rtl="1">
            <a:lnSpc>
              <a:spcPct val="90000"/>
            </a:lnSpc>
            <a:spcBef>
              <a:spcPct val="0"/>
            </a:spcBef>
            <a:spcAft>
              <a:spcPct val="35000"/>
            </a:spcAft>
          </a:pPr>
          <a:r>
            <a:rPr lang="ar-SA" sz="1300" b="1" kern="1200" smtClean="0"/>
            <a:t>إنتاج</a:t>
          </a:r>
          <a:endParaRPr lang="ar-EG" sz="1300" kern="1200"/>
        </a:p>
      </dsp:txBody>
      <dsp:txXfrm>
        <a:off x="4414260" y="3461760"/>
        <a:ext cx="700118" cy="700118"/>
      </dsp:txXfrm>
    </dsp:sp>
    <dsp:sp modelId="{3FE24D81-21CE-44CB-80D3-7F55040221F8}">
      <dsp:nvSpPr>
        <dsp:cNvPr id="0" name=""/>
        <dsp:cNvSpPr/>
      </dsp:nvSpPr>
      <dsp:spPr>
        <a:xfrm rot="9450000">
          <a:off x="3952927" y="3926331"/>
          <a:ext cx="263124" cy="33416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88950" rtl="1">
            <a:lnSpc>
              <a:spcPct val="90000"/>
            </a:lnSpc>
            <a:spcBef>
              <a:spcPct val="0"/>
            </a:spcBef>
            <a:spcAft>
              <a:spcPct val="35000"/>
            </a:spcAft>
          </a:pPr>
          <a:endParaRPr lang="ar-EG" sz="1100" kern="1200"/>
        </a:p>
      </dsp:txBody>
      <dsp:txXfrm rot="10800000">
        <a:off x="4028860" y="3978060"/>
        <a:ext cx="184187" cy="200498"/>
      </dsp:txXfrm>
    </dsp:sp>
    <dsp:sp modelId="{8B43C643-9095-4A00-8819-2CDAAF63D758}">
      <dsp:nvSpPr>
        <dsp:cNvPr id="0" name=""/>
        <dsp:cNvSpPr/>
      </dsp:nvSpPr>
      <dsp:spPr>
        <a:xfrm>
          <a:off x="2895841" y="3885650"/>
          <a:ext cx="990116" cy="990116"/>
        </a:xfrm>
        <a:prstGeom prst="ellipse">
          <a:avLst/>
        </a:prstGeom>
        <a:solidFill>
          <a:schemeClr val="lt1">
            <a:hueOff val="0"/>
            <a:satOff val="0"/>
            <a:lumOff val="0"/>
            <a:alphaOff val="0"/>
          </a:schemeClr>
        </a:solidFill>
        <a:ln w="15875"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577850" rtl="1">
            <a:lnSpc>
              <a:spcPct val="90000"/>
            </a:lnSpc>
            <a:spcBef>
              <a:spcPct val="0"/>
            </a:spcBef>
            <a:spcAft>
              <a:spcPct val="35000"/>
            </a:spcAft>
          </a:pPr>
          <a:r>
            <a:rPr lang="ar-SA" sz="1300" b="1" kern="1200" smtClean="0"/>
            <a:t>قوى بشرية</a:t>
          </a:r>
          <a:endParaRPr lang="ar-EG" sz="1300" kern="1200"/>
        </a:p>
      </dsp:txBody>
      <dsp:txXfrm>
        <a:off x="3040840" y="4030649"/>
        <a:ext cx="700118" cy="700118"/>
      </dsp:txXfrm>
    </dsp:sp>
    <dsp:sp modelId="{000FCD4F-BDEC-45DF-BBAB-F3F76BA20474}">
      <dsp:nvSpPr>
        <dsp:cNvPr id="0" name=""/>
        <dsp:cNvSpPr/>
      </dsp:nvSpPr>
      <dsp:spPr>
        <a:xfrm rot="12150000">
          <a:off x="2579507" y="3932031"/>
          <a:ext cx="263124" cy="33416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88950" rtl="1">
            <a:lnSpc>
              <a:spcPct val="90000"/>
            </a:lnSpc>
            <a:spcBef>
              <a:spcPct val="0"/>
            </a:spcBef>
            <a:spcAft>
              <a:spcPct val="35000"/>
            </a:spcAft>
          </a:pPr>
          <a:endParaRPr lang="ar-EG" sz="1100" kern="1200"/>
        </a:p>
      </dsp:txBody>
      <dsp:txXfrm rot="10800000">
        <a:off x="2655440" y="4013968"/>
        <a:ext cx="184187" cy="200498"/>
      </dsp:txXfrm>
    </dsp:sp>
    <dsp:sp modelId="{64BEF8FB-33AC-497F-A811-BE394414D3F8}">
      <dsp:nvSpPr>
        <dsp:cNvPr id="0" name=""/>
        <dsp:cNvSpPr/>
      </dsp:nvSpPr>
      <dsp:spPr>
        <a:xfrm>
          <a:off x="1522422" y="3316761"/>
          <a:ext cx="990116" cy="990116"/>
        </a:xfrm>
        <a:prstGeom prst="ellipse">
          <a:avLst/>
        </a:prstGeom>
        <a:solidFill>
          <a:schemeClr val="lt1">
            <a:hueOff val="0"/>
            <a:satOff val="0"/>
            <a:lumOff val="0"/>
            <a:alphaOff val="0"/>
          </a:schemeClr>
        </a:solidFill>
        <a:ln w="15875"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577850" rtl="1">
            <a:lnSpc>
              <a:spcPct val="90000"/>
            </a:lnSpc>
            <a:spcBef>
              <a:spcPct val="0"/>
            </a:spcBef>
            <a:spcAft>
              <a:spcPct val="35000"/>
            </a:spcAft>
          </a:pPr>
          <a:r>
            <a:rPr lang="ar-SA" sz="1300" b="1" kern="1200" smtClean="0"/>
            <a:t>استراتيجيات</a:t>
          </a:r>
          <a:endParaRPr lang="ar-EG" sz="1300" kern="1200"/>
        </a:p>
      </dsp:txBody>
      <dsp:txXfrm>
        <a:off x="1667421" y="3461760"/>
        <a:ext cx="700118" cy="700118"/>
      </dsp:txXfrm>
    </dsp:sp>
    <dsp:sp modelId="{0AA7AB9F-EFDA-45DF-BC8D-7EFB0977734A}">
      <dsp:nvSpPr>
        <dsp:cNvPr id="0" name=""/>
        <dsp:cNvSpPr/>
      </dsp:nvSpPr>
      <dsp:spPr>
        <a:xfrm rot="14850000">
          <a:off x="1604323" y="2964907"/>
          <a:ext cx="263124" cy="33416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88950" rtl="1">
            <a:lnSpc>
              <a:spcPct val="90000"/>
            </a:lnSpc>
            <a:spcBef>
              <a:spcPct val="0"/>
            </a:spcBef>
            <a:spcAft>
              <a:spcPct val="35000"/>
            </a:spcAft>
          </a:pPr>
          <a:endParaRPr lang="ar-EG" sz="1100" kern="1200"/>
        </a:p>
      </dsp:txBody>
      <dsp:txXfrm rot="10800000">
        <a:off x="1658895" y="3068204"/>
        <a:ext cx="184187" cy="200498"/>
      </dsp:txXfrm>
    </dsp:sp>
    <dsp:sp modelId="{E79F65BA-BAAF-4F63-B12A-9565CFD4C9B0}">
      <dsp:nvSpPr>
        <dsp:cNvPr id="0" name=""/>
        <dsp:cNvSpPr/>
      </dsp:nvSpPr>
      <dsp:spPr>
        <a:xfrm>
          <a:off x="953533" y="1943341"/>
          <a:ext cx="990116" cy="990116"/>
        </a:xfrm>
        <a:prstGeom prst="ellipse">
          <a:avLst/>
        </a:prstGeom>
        <a:solidFill>
          <a:schemeClr val="lt1">
            <a:hueOff val="0"/>
            <a:satOff val="0"/>
            <a:lumOff val="0"/>
            <a:alphaOff val="0"/>
          </a:schemeClr>
        </a:solidFill>
        <a:ln w="15875"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577850" rtl="1">
            <a:lnSpc>
              <a:spcPct val="90000"/>
            </a:lnSpc>
            <a:spcBef>
              <a:spcPct val="0"/>
            </a:spcBef>
            <a:spcAft>
              <a:spcPct val="35000"/>
            </a:spcAft>
          </a:pPr>
          <a:r>
            <a:rPr lang="ar-SA" sz="1300" b="1" kern="1200" smtClean="0"/>
            <a:t>تقويم</a:t>
          </a:r>
          <a:endParaRPr lang="ar-EG" sz="1300" kern="1200"/>
        </a:p>
      </dsp:txBody>
      <dsp:txXfrm>
        <a:off x="1098532" y="2088340"/>
        <a:ext cx="700118" cy="700118"/>
      </dsp:txXfrm>
    </dsp:sp>
    <dsp:sp modelId="{784567C2-7FF8-470D-8BE1-EC27BD410868}">
      <dsp:nvSpPr>
        <dsp:cNvPr id="0" name=""/>
        <dsp:cNvSpPr/>
      </dsp:nvSpPr>
      <dsp:spPr>
        <a:xfrm rot="17550000">
          <a:off x="1598623" y="1591488"/>
          <a:ext cx="263124" cy="33416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88950" rtl="1">
            <a:lnSpc>
              <a:spcPct val="90000"/>
            </a:lnSpc>
            <a:spcBef>
              <a:spcPct val="0"/>
            </a:spcBef>
            <a:spcAft>
              <a:spcPct val="35000"/>
            </a:spcAft>
          </a:pPr>
          <a:endParaRPr lang="ar-EG" sz="1100" kern="1200"/>
        </a:p>
      </dsp:txBody>
      <dsp:txXfrm>
        <a:off x="1622988" y="1694785"/>
        <a:ext cx="184187" cy="200498"/>
      </dsp:txXfrm>
    </dsp:sp>
    <dsp:sp modelId="{773D180D-C9AD-44C2-80D1-45ECD7564321}">
      <dsp:nvSpPr>
        <dsp:cNvPr id="0" name=""/>
        <dsp:cNvSpPr/>
      </dsp:nvSpPr>
      <dsp:spPr>
        <a:xfrm>
          <a:off x="1522422" y="569922"/>
          <a:ext cx="990116" cy="990116"/>
        </a:xfrm>
        <a:prstGeom prst="ellipse">
          <a:avLst/>
        </a:prstGeom>
        <a:solidFill>
          <a:schemeClr val="lt1">
            <a:hueOff val="0"/>
            <a:satOff val="0"/>
            <a:lumOff val="0"/>
            <a:alphaOff val="0"/>
          </a:schemeClr>
        </a:solidFill>
        <a:ln w="15875"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577850" rtl="1">
            <a:lnSpc>
              <a:spcPct val="90000"/>
            </a:lnSpc>
            <a:spcBef>
              <a:spcPct val="0"/>
            </a:spcBef>
            <a:spcAft>
              <a:spcPct val="35000"/>
            </a:spcAft>
          </a:pPr>
          <a:r>
            <a:rPr lang="ar-SA" sz="1300" b="1" kern="1200" smtClean="0"/>
            <a:t>نظرية وبحث</a:t>
          </a:r>
          <a:endParaRPr lang="ar-EG" sz="1300" kern="1200"/>
        </a:p>
      </dsp:txBody>
      <dsp:txXfrm>
        <a:off x="1667421" y="714921"/>
        <a:ext cx="700118" cy="700118"/>
      </dsp:txXfrm>
    </dsp:sp>
    <dsp:sp modelId="{EB073899-8A3C-4785-AF28-BBBA7622B96A}">
      <dsp:nvSpPr>
        <dsp:cNvPr id="0" name=""/>
        <dsp:cNvSpPr/>
      </dsp:nvSpPr>
      <dsp:spPr>
        <a:xfrm rot="20250000">
          <a:off x="2565747" y="616303"/>
          <a:ext cx="263124" cy="33416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88950" rtl="1">
            <a:lnSpc>
              <a:spcPct val="90000"/>
            </a:lnSpc>
            <a:spcBef>
              <a:spcPct val="0"/>
            </a:spcBef>
            <a:spcAft>
              <a:spcPct val="35000"/>
            </a:spcAft>
          </a:pPr>
          <a:endParaRPr lang="ar-EG" sz="1100" kern="1200"/>
        </a:p>
      </dsp:txBody>
      <dsp:txXfrm>
        <a:off x="2568751" y="698240"/>
        <a:ext cx="184187" cy="20049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51CA34E-EBF3-463D-BE6D-EF7341943018}">
      <dsp:nvSpPr>
        <dsp:cNvPr id="0" name=""/>
        <dsp:cNvSpPr/>
      </dsp:nvSpPr>
      <dsp:spPr>
        <a:xfrm>
          <a:off x="0" y="323343"/>
          <a:ext cx="4800600" cy="378000"/>
        </a:xfrm>
        <a:prstGeom prst="rect">
          <a:avLst/>
        </a:prstGeom>
        <a:solidFill>
          <a:srgbClr val="4F81BD">
            <a:alpha val="90000"/>
            <a:tint val="40000"/>
            <a:hueOff val="0"/>
            <a:satOff val="0"/>
            <a:lumOff val="0"/>
            <a:alphaOff val="0"/>
          </a:srgbClr>
        </a:solidFill>
        <a:ln w="25400" cap="flat" cmpd="sng" algn="ctr">
          <a:solidFill>
            <a:srgbClr val="4F81BD">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sp>
    <dsp:sp modelId="{B593B917-FBF9-4B67-B4AC-5E6EDD66AEE1}">
      <dsp:nvSpPr>
        <dsp:cNvPr id="0" name=""/>
        <dsp:cNvSpPr/>
      </dsp:nvSpPr>
      <dsp:spPr>
        <a:xfrm>
          <a:off x="240030" y="101943"/>
          <a:ext cx="3360420" cy="442800"/>
        </a:xfrm>
        <a:prstGeom prst="roundRect">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16" tIns="0" rIns="127016" bIns="0" numCol="1" spcCol="1270" anchor="ctr" anchorCtr="0">
          <a:noAutofit/>
        </a:bodyPr>
        <a:lstStyle/>
        <a:p>
          <a:pPr lvl="0" algn="l" defTabSz="800100" rtl="1">
            <a:lnSpc>
              <a:spcPct val="90000"/>
            </a:lnSpc>
            <a:spcBef>
              <a:spcPct val="0"/>
            </a:spcBef>
            <a:spcAft>
              <a:spcPct val="35000"/>
            </a:spcAft>
          </a:pPr>
          <a:r>
            <a:rPr lang="ar-EG" sz="1800" kern="1200">
              <a:solidFill>
                <a:sysClr val="windowText" lastClr="000000">
                  <a:hueOff val="0"/>
                  <a:satOff val="0"/>
                  <a:lumOff val="0"/>
                  <a:alphaOff val="0"/>
                </a:sysClr>
              </a:solidFill>
              <a:latin typeface="Calibri"/>
              <a:ea typeface="+mn-ea"/>
              <a:cs typeface="Arial"/>
            </a:rPr>
            <a:t>..................................................</a:t>
          </a:r>
          <a:endParaRPr lang="ar-SA" sz="1800" kern="1200">
            <a:solidFill>
              <a:sysClr val="windowText" lastClr="000000">
                <a:hueOff val="0"/>
                <a:satOff val="0"/>
                <a:lumOff val="0"/>
                <a:alphaOff val="0"/>
              </a:sysClr>
            </a:solidFill>
            <a:latin typeface="Calibri"/>
            <a:ea typeface="+mn-ea"/>
            <a:cs typeface="Arial"/>
          </a:endParaRPr>
        </a:p>
      </dsp:txBody>
      <dsp:txXfrm>
        <a:off x="261646" y="123559"/>
        <a:ext cx="3317188" cy="399568"/>
      </dsp:txXfrm>
    </dsp:sp>
    <dsp:sp modelId="{2F6E02D5-97B0-47E0-BE78-AFD5A0469893}">
      <dsp:nvSpPr>
        <dsp:cNvPr id="0" name=""/>
        <dsp:cNvSpPr/>
      </dsp:nvSpPr>
      <dsp:spPr>
        <a:xfrm>
          <a:off x="0" y="1003744"/>
          <a:ext cx="4800600" cy="378000"/>
        </a:xfrm>
        <a:prstGeom prst="rect">
          <a:avLst/>
        </a:prstGeom>
        <a:solidFill>
          <a:srgbClr val="4F81BD">
            <a:alpha val="90000"/>
            <a:tint val="40000"/>
            <a:hueOff val="0"/>
            <a:satOff val="0"/>
            <a:lumOff val="0"/>
            <a:alphaOff val="0"/>
          </a:srgbClr>
        </a:solidFill>
        <a:ln w="25400" cap="flat" cmpd="sng" algn="ctr">
          <a:solidFill>
            <a:srgbClr val="4F81BD">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sp>
    <dsp:sp modelId="{67CD7232-3811-4C1F-9349-22AF8553CA43}">
      <dsp:nvSpPr>
        <dsp:cNvPr id="0" name=""/>
        <dsp:cNvSpPr/>
      </dsp:nvSpPr>
      <dsp:spPr>
        <a:xfrm>
          <a:off x="240030" y="782343"/>
          <a:ext cx="3360420" cy="442800"/>
        </a:xfrm>
        <a:prstGeom prst="roundRect">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16" tIns="0" rIns="127016" bIns="0" numCol="1" spcCol="1270" anchor="ctr" anchorCtr="0">
          <a:noAutofit/>
        </a:bodyPr>
        <a:lstStyle/>
        <a:p>
          <a:pPr lvl="0" algn="l" defTabSz="800100" rtl="1">
            <a:lnSpc>
              <a:spcPct val="90000"/>
            </a:lnSpc>
            <a:spcBef>
              <a:spcPct val="0"/>
            </a:spcBef>
            <a:spcAft>
              <a:spcPct val="35000"/>
            </a:spcAft>
          </a:pPr>
          <a:r>
            <a:rPr lang="ar-EG" sz="1800" kern="1200" dirty="0">
              <a:solidFill>
                <a:sysClr val="windowText" lastClr="000000">
                  <a:hueOff val="0"/>
                  <a:satOff val="0"/>
                  <a:lumOff val="0"/>
                  <a:alphaOff val="0"/>
                </a:sysClr>
              </a:solidFill>
              <a:latin typeface="Calibri"/>
              <a:ea typeface="+mn-ea"/>
              <a:cs typeface="Arial"/>
            </a:rPr>
            <a:t>..................................................</a:t>
          </a:r>
          <a:endParaRPr lang="ar-SA" sz="1800" kern="1200" dirty="0">
            <a:solidFill>
              <a:sysClr val="windowText" lastClr="000000">
                <a:hueOff val="0"/>
                <a:satOff val="0"/>
                <a:lumOff val="0"/>
                <a:alphaOff val="0"/>
              </a:sysClr>
            </a:solidFill>
            <a:latin typeface="Calibri"/>
            <a:ea typeface="+mn-ea"/>
            <a:cs typeface="Arial"/>
          </a:endParaRPr>
        </a:p>
      </dsp:txBody>
      <dsp:txXfrm>
        <a:off x="261646" y="803959"/>
        <a:ext cx="3317188" cy="399568"/>
      </dsp:txXfrm>
    </dsp:sp>
    <dsp:sp modelId="{404B5427-22E9-4A76-80C3-714EABE34920}">
      <dsp:nvSpPr>
        <dsp:cNvPr id="0" name=""/>
        <dsp:cNvSpPr/>
      </dsp:nvSpPr>
      <dsp:spPr>
        <a:xfrm>
          <a:off x="0" y="1684144"/>
          <a:ext cx="4800600" cy="378000"/>
        </a:xfrm>
        <a:prstGeom prst="rect">
          <a:avLst/>
        </a:prstGeom>
        <a:solidFill>
          <a:srgbClr val="4F81BD">
            <a:alpha val="90000"/>
            <a:tint val="40000"/>
            <a:hueOff val="0"/>
            <a:satOff val="0"/>
            <a:lumOff val="0"/>
            <a:alphaOff val="0"/>
          </a:srgbClr>
        </a:solidFill>
        <a:ln w="25400" cap="flat" cmpd="sng" algn="ctr">
          <a:solidFill>
            <a:srgbClr val="4F81BD">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sp>
    <dsp:sp modelId="{3441F484-D1A8-40C9-83FA-B5155CB7479D}">
      <dsp:nvSpPr>
        <dsp:cNvPr id="0" name=""/>
        <dsp:cNvSpPr/>
      </dsp:nvSpPr>
      <dsp:spPr>
        <a:xfrm>
          <a:off x="240030" y="1462744"/>
          <a:ext cx="3360420" cy="442800"/>
        </a:xfrm>
        <a:prstGeom prst="roundRect">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16" tIns="0" rIns="127016" bIns="0" numCol="1" spcCol="1270" anchor="ctr" anchorCtr="0">
          <a:noAutofit/>
        </a:bodyPr>
        <a:lstStyle/>
        <a:p>
          <a:pPr lvl="0" algn="l" defTabSz="800100" rtl="1">
            <a:lnSpc>
              <a:spcPct val="90000"/>
            </a:lnSpc>
            <a:spcBef>
              <a:spcPct val="0"/>
            </a:spcBef>
            <a:spcAft>
              <a:spcPct val="35000"/>
            </a:spcAft>
          </a:pPr>
          <a:r>
            <a:rPr lang="ar-EG" sz="1800" kern="1200">
              <a:solidFill>
                <a:sysClr val="windowText" lastClr="000000">
                  <a:hueOff val="0"/>
                  <a:satOff val="0"/>
                  <a:lumOff val="0"/>
                  <a:alphaOff val="0"/>
                </a:sysClr>
              </a:solidFill>
              <a:latin typeface="Calibri"/>
              <a:ea typeface="+mn-ea"/>
              <a:cs typeface="Arial"/>
            </a:rPr>
            <a:t>..................................................</a:t>
          </a:r>
          <a:endParaRPr lang="ar-SA" sz="1800" kern="1200">
            <a:solidFill>
              <a:sysClr val="windowText" lastClr="000000">
                <a:hueOff val="0"/>
                <a:satOff val="0"/>
                <a:lumOff val="0"/>
                <a:alphaOff val="0"/>
              </a:sysClr>
            </a:solidFill>
            <a:latin typeface="Calibri"/>
            <a:ea typeface="+mn-ea"/>
            <a:cs typeface="Arial"/>
          </a:endParaRPr>
        </a:p>
      </dsp:txBody>
      <dsp:txXfrm>
        <a:off x="261646" y="1484360"/>
        <a:ext cx="3317188" cy="399568"/>
      </dsp:txXfrm>
    </dsp:sp>
    <dsp:sp modelId="{ACB1122D-F3FE-45F6-88DC-F21D301D9BE4}">
      <dsp:nvSpPr>
        <dsp:cNvPr id="0" name=""/>
        <dsp:cNvSpPr/>
      </dsp:nvSpPr>
      <dsp:spPr>
        <a:xfrm>
          <a:off x="0" y="2364544"/>
          <a:ext cx="4800600" cy="378000"/>
        </a:xfrm>
        <a:prstGeom prst="rect">
          <a:avLst/>
        </a:prstGeom>
        <a:solidFill>
          <a:srgbClr val="4F81BD">
            <a:alpha val="90000"/>
            <a:tint val="40000"/>
            <a:hueOff val="0"/>
            <a:satOff val="0"/>
            <a:lumOff val="0"/>
            <a:alphaOff val="0"/>
          </a:srgbClr>
        </a:solidFill>
        <a:ln w="25400" cap="flat" cmpd="sng" algn="ctr">
          <a:solidFill>
            <a:srgbClr val="4F81BD">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sp>
    <dsp:sp modelId="{ECDC38E4-52E3-41DF-ABF9-C461A7DB32EC}">
      <dsp:nvSpPr>
        <dsp:cNvPr id="0" name=""/>
        <dsp:cNvSpPr/>
      </dsp:nvSpPr>
      <dsp:spPr>
        <a:xfrm>
          <a:off x="240030" y="2143144"/>
          <a:ext cx="3360420" cy="442800"/>
        </a:xfrm>
        <a:prstGeom prst="roundRect">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16" tIns="0" rIns="127016" bIns="0" numCol="1" spcCol="1270" anchor="ctr" anchorCtr="0">
          <a:noAutofit/>
        </a:bodyPr>
        <a:lstStyle/>
        <a:p>
          <a:pPr lvl="0" algn="l" defTabSz="800100" rtl="1">
            <a:lnSpc>
              <a:spcPct val="90000"/>
            </a:lnSpc>
            <a:spcBef>
              <a:spcPct val="0"/>
            </a:spcBef>
            <a:spcAft>
              <a:spcPct val="35000"/>
            </a:spcAft>
          </a:pPr>
          <a:r>
            <a:rPr lang="ar-EG" sz="1800" kern="1200">
              <a:solidFill>
                <a:sysClr val="windowText" lastClr="000000">
                  <a:hueOff val="0"/>
                  <a:satOff val="0"/>
                  <a:lumOff val="0"/>
                  <a:alphaOff val="0"/>
                </a:sysClr>
              </a:solidFill>
              <a:latin typeface="Calibri"/>
              <a:ea typeface="+mn-ea"/>
              <a:cs typeface="Arial"/>
            </a:rPr>
            <a:t>..................................................</a:t>
          </a:r>
          <a:endParaRPr lang="ar-SA" sz="1800" kern="1200">
            <a:solidFill>
              <a:sysClr val="windowText" lastClr="000000">
                <a:hueOff val="0"/>
                <a:satOff val="0"/>
                <a:lumOff val="0"/>
                <a:alphaOff val="0"/>
              </a:sysClr>
            </a:solidFill>
            <a:latin typeface="Calibri"/>
            <a:ea typeface="+mn-ea"/>
            <a:cs typeface="Arial"/>
          </a:endParaRPr>
        </a:p>
      </dsp:txBody>
      <dsp:txXfrm>
        <a:off x="261646" y="2164760"/>
        <a:ext cx="3317188" cy="399568"/>
      </dsp:txXfrm>
    </dsp:sp>
    <dsp:sp modelId="{E5A693CF-CC60-4092-9A4E-CFAB48747509}">
      <dsp:nvSpPr>
        <dsp:cNvPr id="0" name=""/>
        <dsp:cNvSpPr/>
      </dsp:nvSpPr>
      <dsp:spPr>
        <a:xfrm>
          <a:off x="0" y="3044944"/>
          <a:ext cx="4800600" cy="378000"/>
        </a:xfrm>
        <a:prstGeom prst="rect">
          <a:avLst/>
        </a:prstGeom>
        <a:solidFill>
          <a:srgbClr val="4F81BD">
            <a:alpha val="90000"/>
            <a:tint val="40000"/>
            <a:hueOff val="0"/>
            <a:satOff val="0"/>
            <a:lumOff val="0"/>
            <a:alphaOff val="0"/>
          </a:srgbClr>
        </a:solidFill>
        <a:ln w="25400" cap="flat" cmpd="sng" algn="ctr">
          <a:solidFill>
            <a:srgbClr val="4F81BD">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sp>
    <dsp:sp modelId="{D7CEA894-B3CF-448C-BB23-69805922B93C}">
      <dsp:nvSpPr>
        <dsp:cNvPr id="0" name=""/>
        <dsp:cNvSpPr/>
      </dsp:nvSpPr>
      <dsp:spPr>
        <a:xfrm>
          <a:off x="240030" y="2823544"/>
          <a:ext cx="3360420" cy="442800"/>
        </a:xfrm>
        <a:prstGeom prst="roundRect">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16" tIns="0" rIns="127016" bIns="0" numCol="1" spcCol="1270" anchor="ctr" anchorCtr="0">
          <a:noAutofit/>
        </a:bodyPr>
        <a:lstStyle/>
        <a:p>
          <a:pPr lvl="0" algn="l" defTabSz="800100" rtl="1">
            <a:lnSpc>
              <a:spcPct val="90000"/>
            </a:lnSpc>
            <a:spcBef>
              <a:spcPct val="0"/>
            </a:spcBef>
            <a:spcAft>
              <a:spcPct val="35000"/>
            </a:spcAft>
          </a:pPr>
          <a:r>
            <a:rPr lang="ar-EG" sz="1800" kern="1200">
              <a:solidFill>
                <a:sysClr val="windowText" lastClr="000000">
                  <a:hueOff val="0"/>
                  <a:satOff val="0"/>
                  <a:lumOff val="0"/>
                  <a:alphaOff val="0"/>
                </a:sysClr>
              </a:solidFill>
              <a:latin typeface="Calibri"/>
              <a:ea typeface="+mn-ea"/>
              <a:cs typeface="Arial"/>
            </a:rPr>
            <a:t>..................................................</a:t>
          </a:r>
          <a:endParaRPr lang="ar-SA" sz="1800" kern="1200">
            <a:solidFill>
              <a:sysClr val="windowText" lastClr="000000">
                <a:hueOff val="0"/>
                <a:satOff val="0"/>
                <a:lumOff val="0"/>
                <a:alphaOff val="0"/>
              </a:sysClr>
            </a:solidFill>
            <a:latin typeface="Calibri"/>
            <a:ea typeface="+mn-ea"/>
            <a:cs typeface="Arial"/>
          </a:endParaRPr>
        </a:p>
      </dsp:txBody>
      <dsp:txXfrm>
        <a:off x="261646" y="2845160"/>
        <a:ext cx="3317188" cy="399568"/>
      </dsp:txXfrm>
    </dsp:sp>
    <dsp:sp modelId="{D7D36F80-88A8-4337-B6C9-D237470FBB81}">
      <dsp:nvSpPr>
        <dsp:cNvPr id="0" name=""/>
        <dsp:cNvSpPr/>
      </dsp:nvSpPr>
      <dsp:spPr>
        <a:xfrm>
          <a:off x="0" y="3725344"/>
          <a:ext cx="4800600" cy="378000"/>
        </a:xfrm>
        <a:prstGeom prst="rect">
          <a:avLst/>
        </a:prstGeom>
        <a:solidFill>
          <a:srgbClr val="4F81BD">
            <a:alpha val="90000"/>
            <a:tint val="40000"/>
            <a:hueOff val="0"/>
            <a:satOff val="0"/>
            <a:lumOff val="0"/>
            <a:alphaOff val="0"/>
          </a:srgbClr>
        </a:solidFill>
        <a:ln w="25400" cap="flat" cmpd="sng" algn="ctr">
          <a:solidFill>
            <a:srgbClr val="4F81BD">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sp>
    <dsp:sp modelId="{0C113BBE-5B23-4467-AC2B-9D3FD071F690}">
      <dsp:nvSpPr>
        <dsp:cNvPr id="0" name=""/>
        <dsp:cNvSpPr/>
      </dsp:nvSpPr>
      <dsp:spPr>
        <a:xfrm>
          <a:off x="240030" y="3503944"/>
          <a:ext cx="3360420" cy="442800"/>
        </a:xfrm>
        <a:prstGeom prst="roundRect">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16" tIns="0" rIns="127016" bIns="0" numCol="1" spcCol="1270" anchor="ctr" anchorCtr="0">
          <a:noAutofit/>
        </a:bodyPr>
        <a:lstStyle/>
        <a:p>
          <a:pPr lvl="0" algn="l" defTabSz="800100" rtl="1">
            <a:lnSpc>
              <a:spcPct val="90000"/>
            </a:lnSpc>
            <a:spcBef>
              <a:spcPct val="0"/>
            </a:spcBef>
            <a:spcAft>
              <a:spcPct val="35000"/>
            </a:spcAft>
          </a:pPr>
          <a:r>
            <a:rPr lang="ar-EG" sz="1800" kern="1200">
              <a:solidFill>
                <a:sysClr val="windowText" lastClr="000000">
                  <a:hueOff val="0"/>
                  <a:satOff val="0"/>
                  <a:lumOff val="0"/>
                  <a:alphaOff val="0"/>
                </a:sysClr>
              </a:solidFill>
              <a:latin typeface="Calibri"/>
              <a:ea typeface="+mn-ea"/>
              <a:cs typeface="Arial"/>
            </a:rPr>
            <a:t>..................................................</a:t>
          </a:r>
          <a:endParaRPr lang="ar-SA" sz="1800" kern="1200">
            <a:solidFill>
              <a:sysClr val="windowText" lastClr="000000">
                <a:hueOff val="0"/>
                <a:satOff val="0"/>
                <a:lumOff val="0"/>
                <a:alphaOff val="0"/>
              </a:sysClr>
            </a:solidFill>
            <a:latin typeface="Calibri"/>
            <a:ea typeface="+mn-ea"/>
            <a:cs typeface="Arial"/>
          </a:endParaRPr>
        </a:p>
      </dsp:txBody>
      <dsp:txXfrm>
        <a:off x="261646" y="3525560"/>
        <a:ext cx="3317188" cy="39956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8C6D45-F19E-4A80-9598-CB7D009EBB38}">
      <dsp:nvSpPr>
        <dsp:cNvPr id="0" name=""/>
        <dsp:cNvSpPr/>
      </dsp:nvSpPr>
      <dsp:spPr>
        <a:xfrm>
          <a:off x="3292970" y="1744869"/>
          <a:ext cx="1338857" cy="1338857"/>
        </a:xfrm>
        <a:prstGeom prst="ellipse">
          <a:avLst/>
        </a:prstGeom>
        <a:solidFill>
          <a:schemeClr val="lt1">
            <a:hueOff val="0"/>
            <a:satOff val="0"/>
            <a:lumOff val="0"/>
            <a:alphaOff val="0"/>
          </a:schemeClr>
        </a:solidFill>
        <a:ln w="15875"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rtl="1">
            <a:lnSpc>
              <a:spcPct val="90000"/>
            </a:lnSpc>
            <a:spcBef>
              <a:spcPct val="0"/>
            </a:spcBef>
            <a:spcAft>
              <a:spcPct val="35000"/>
            </a:spcAft>
          </a:pPr>
          <a:r>
            <a:rPr lang="ar-EG" sz="2300" b="1" kern="1200"/>
            <a:t>مشكلات تربوية وأكاديمية</a:t>
          </a:r>
          <a:endParaRPr lang="ar-SA" sz="2300" b="1" kern="1200"/>
        </a:p>
      </dsp:txBody>
      <dsp:txXfrm>
        <a:off x="3489041" y="1940940"/>
        <a:ext cx="946715" cy="946715"/>
      </dsp:txXfrm>
    </dsp:sp>
    <dsp:sp modelId="{F47D0004-AF76-4C52-9F16-13523374370C}">
      <dsp:nvSpPr>
        <dsp:cNvPr id="0" name=""/>
        <dsp:cNvSpPr/>
      </dsp:nvSpPr>
      <dsp:spPr>
        <a:xfrm rot="16200000">
          <a:off x="3760556" y="1527820"/>
          <a:ext cx="403686" cy="30410"/>
        </a:xfrm>
        <a:custGeom>
          <a:avLst/>
          <a:gdLst/>
          <a:ahLst/>
          <a:cxnLst/>
          <a:rect l="0" t="0" r="0" b="0"/>
          <a:pathLst>
            <a:path>
              <a:moveTo>
                <a:pt x="0" y="15205"/>
              </a:moveTo>
              <a:lnTo>
                <a:pt x="403686" y="15205"/>
              </a:lnTo>
            </a:path>
          </a:pathLst>
        </a:custGeom>
        <a:noFill/>
        <a:ln w="15875"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SA" sz="500" kern="1200"/>
        </a:p>
      </dsp:txBody>
      <dsp:txXfrm>
        <a:off x="3952307" y="1532933"/>
        <a:ext cx="20184" cy="20184"/>
      </dsp:txXfrm>
    </dsp:sp>
    <dsp:sp modelId="{B67874AF-3E7F-4BB8-A24B-91AD8045A6C1}">
      <dsp:nvSpPr>
        <dsp:cNvPr id="0" name=""/>
        <dsp:cNvSpPr/>
      </dsp:nvSpPr>
      <dsp:spPr>
        <a:xfrm>
          <a:off x="3292970" y="2324"/>
          <a:ext cx="1338857" cy="1338857"/>
        </a:xfrm>
        <a:prstGeom prst="ellipse">
          <a:avLst/>
        </a:prstGeom>
        <a:solidFill>
          <a:schemeClr val="lt1">
            <a:hueOff val="0"/>
            <a:satOff val="0"/>
            <a:lumOff val="0"/>
            <a:alphaOff val="0"/>
          </a:schemeClr>
        </a:solidFill>
        <a:ln w="15875"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rtl="1">
            <a:lnSpc>
              <a:spcPct val="90000"/>
            </a:lnSpc>
            <a:spcBef>
              <a:spcPct val="0"/>
            </a:spcBef>
            <a:spcAft>
              <a:spcPct val="35000"/>
            </a:spcAft>
          </a:pPr>
          <a:r>
            <a:rPr lang="ar-EG" sz="2000" kern="1200"/>
            <a:t>.............</a:t>
          </a:r>
          <a:endParaRPr lang="ar-SA" sz="2000" kern="1200"/>
        </a:p>
      </dsp:txBody>
      <dsp:txXfrm>
        <a:off x="3489041" y="198395"/>
        <a:ext cx="946715" cy="946715"/>
      </dsp:txXfrm>
    </dsp:sp>
    <dsp:sp modelId="{15A54650-B814-486E-B152-0CA21267B828}">
      <dsp:nvSpPr>
        <dsp:cNvPr id="0" name=""/>
        <dsp:cNvSpPr/>
      </dsp:nvSpPr>
      <dsp:spPr>
        <a:xfrm rot="20520000">
          <a:off x="4589185" y="2129855"/>
          <a:ext cx="403686" cy="30410"/>
        </a:xfrm>
        <a:custGeom>
          <a:avLst/>
          <a:gdLst/>
          <a:ahLst/>
          <a:cxnLst/>
          <a:rect l="0" t="0" r="0" b="0"/>
          <a:pathLst>
            <a:path>
              <a:moveTo>
                <a:pt x="0" y="15205"/>
              </a:moveTo>
              <a:lnTo>
                <a:pt x="403686" y="15205"/>
              </a:lnTo>
            </a:path>
          </a:pathLst>
        </a:custGeom>
        <a:noFill/>
        <a:ln w="15875"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SA" sz="500" kern="1200"/>
        </a:p>
      </dsp:txBody>
      <dsp:txXfrm>
        <a:off x="4780936" y="2134968"/>
        <a:ext cx="20184" cy="20184"/>
      </dsp:txXfrm>
    </dsp:sp>
    <dsp:sp modelId="{EBE3F200-CE00-4CA2-9D21-6E80961A16C1}">
      <dsp:nvSpPr>
        <dsp:cNvPr id="0" name=""/>
        <dsp:cNvSpPr/>
      </dsp:nvSpPr>
      <dsp:spPr>
        <a:xfrm>
          <a:off x="4950229" y="1206393"/>
          <a:ext cx="1338857" cy="1338857"/>
        </a:xfrm>
        <a:prstGeom prst="ellipse">
          <a:avLst/>
        </a:prstGeom>
        <a:solidFill>
          <a:schemeClr val="lt1">
            <a:hueOff val="0"/>
            <a:satOff val="0"/>
            <a:lumOff val="0"/>
            <a:alphaOff val="0"/>
          </a:schemeClr>
        </a:solidFill>
        <a:ln w="15875"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rtl="1">
            <a:lnSpc>
              <a:spcPct val="90000"/>
            </a:lnSpc>
            <a:spcBef>
              <a:spcPct val="0"/>
            </a:spcBef>
            <a:spcAft>
              <a:spcPct val="35000"/>
            </a:spcAft>
          </a:pPr>
          <a:r>
            <a:rPr lang="ar-EG" sz="2000" kern="1200"/>
            <a:t>.............</a:t>
          </a:r>
          <a:endParaRPr lang="ar-SA" sz="2000" kern="1200"/>
        </a:p>
      </dsp:txBody>
      <dsp:txXfrm>
        <a:off x="5146300" y="1402464"/>
        <a:ext cx="946715" cy="946715"/>
      </dsp:txXfrm>
    </dsp:sp>
    <dsp:sp modelId="{EA1823DA-A471-4397-90CC-BE865AE1717C}">
      <dsp:nvSpPr>
        <dsp:cNvPr id="0" name=""/>
        <dsp:cNvSpPr/>
      </dsp:nvSpPr>
      <dsp:spPr>
        <a:xfrm rot="3240000">
          <a:off x="4272677" y="3103967"/>
          <a:ext cx="403686" cy="30410"/>
        </a:xfrm>
        <a:custGeom>
          <a:avLst/>
          <a:gdLst/>
          <a:ahLst/>
          <a:cxnLst/>
          <a:rect l="0" t="0" r="0" b="0"/>
          <a:pathLst>
            <a:path>
              <a:moveTo>
                <a:pt x="0" y="15205"/>
              </a:moveTo>
              <a:lnTo>
                <a:pt x="403686" y="15205"/>
              </a:lnTo>
            </a:path>
          </a:pathLst>
        </a:custGeom>
        <a:noFill/>
        <a:ln w="15875"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SA" sz="500" kern="1200"/>
        </a:p>
      </dsp:txBody>
      <dsp:txXfrm>
        <a:off x="4464428" y="3109080"/>
        <a:ext cx="20184" cy="20184"/>
      </dsp:txXfrm>
    </dsp:sp>
    <dsp:sp modelId="{81186C87-292A-43A8-9E1C-AC6B199F5FB1}">
      <dsp:nvSpPr>
        <dsp:cNvPr id="0" name=""/>
        <dsp:cNvSpPr/>
      </dsp:nvSpPr>
      <dsp:spPr>
        <a:xfrm>
          <a:off x="4317212" y="3154617"/>
          <a:ext cx="1338857" cy="1338857"/>
        </a:xfrm>
        <a:prstGeom prst="ellipse">
          <a:avLst/>
        </a:prstGeom>
        <a:solidFill>
          <a:schemeClr val="lt1">
            <a:hueOff val="0"/>
            <a:satOff val="0"/>
            <a:lumOff val="0"/>
            <a:alphaOff val="0"/>
          </a:schemeClr>
        </a:solidFill>
        <a:ln w="15875"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rtl="1">
            <a:lnSpc>
              <a:spcPct val="90000"/>
            </a:lnSpc>
            <a:spcBef>
              <a:spcPct val="0"/>
            </a:spcBef>
            <a:spcAft>
              <a:spcPct val="35000"/>
            </a:spcAft>
          </a:pPr>
          <a:r>
            <a:rPr lang="ar-EG" sz="2000" kern="1200"/>
            <a:t>.............</a:t>
          </a:r>
          <a:endParaRPr lang="ar-SA" sz="2000" kern="1200"/>
        </a:p>
      </dsp:txBody>
      <dsp:txXfrm>
        <a:off x="4513283" y="3350688"/>
        <a:ext cx="946715" cy="946715"/>
      </dsp:txXfrm>
    </dsp:sp>
    <dsp:sp modelId="{B0BA4C50-A7FD-49F1-9252-05CE3C69BEDF}">
      <dsp:nvSpPr>
        <dsp:cNvPr id="0" name=""/>
        <dsp:cNvSpPr/>
      </dsp:nvSpPr>
      <dsp:spPr>
        <a:xfrm rot="7560000">
          <a:off x="3248434" y="3103967"/>
          <a:ext cx="403686" cy="30410"/>
        </a:xfrm>
        <a:custGeom>
          <a:avLst/>
          <a:gdLst/>
          <a:ahLst/>
          <a:cxnLst/>
          <a:rect l="0" t="0" r="0" b="0"/>
          <a:pathLst>
            <a:path>
              <a:moveTo>
                <a:pt x="0" y="15205"/>
              </a:moveTo>
              <a:lnTo>
                <a:pt x="403686" y="15205"/>
              </a:lnTo>
            </a:path>
          </a:pathLst>
        </a:custGeom>
        <a:noFill/>
        <a:ln w="15875"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SA" sz="500" kern="1200"/>
        </a:p>
      </dsp:txBody>
      <dsp:txXfrm rot="10800000">
        <a:off x="3440186" y="3109080"/>
        <a:ext cx="20184" cy="20184"/>
      </dsp:txXfrm>
    </dsp:sp>
    <dsp:sp modelId="{275FB8CE-F6ED-4700-87DC-46F59D59F38B}">
      <dsp:nvSpPr>
        <dsp:cNvPr id="0" name=""/>
        <dsp:cNvSpPr/>
      </dsp:nvSpPr>
      <dsp:spPr>
        <a:xfrm>
          <a:off x="2268728" y="3154617"/>
          <a:ext cx="1338857" cy="1338857"/>
        </a:xfrm>
        <a:prstGeom prst="ellipse">
          <a:avLst/>
        </a:prstGeom>
        <a:solidFill>
          <a:schemeClr val="lt1">
            <a:hueOff val="0"/>
            <a:satOff val="0"/>
            <a:lumOff val="0"/>
            <a:alphaOff val="0"/>
          </a:schemeClr>
        </a:solidFill>
        <a:ln w="15875"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rtl="1">
            <a:lnSpc>
              <a:spcPct val="90000"/>
            </a:lnSpc>
            <a:spcBef>
              <a:spcPct val="0"/>
            </a:spcBef>
            <a:spcAft>
              <a:spcPct val="35000"/>
            </a:spcAft>
          </a:pPr>
          <a:r>
            <a:rPr lang="ar-EG" sz="2000" kern="1200"/>
            <a:t>.............</a:t>
          </a:r>
          <a:endParaRPr lang="ar-SA" sz="2000" kern="1200"/>
        </a:p>
      </dsp:txBody>
      <dsp:txXfrm>
        <a:off x="2464799" y="3350688"/>
        <a:ext cx="946715" cy="946715"/>
      </dsp:txXfrm>
    </dsp:sp>
    <dsp:sp modelId="{F5901C2D-DB07-4B1A-AFB2-3FEB2AFC18C2}">
      <dsp:nvSpPr>
        <dsp:cNvPr id="0" name=""/>
        <dsp:cNvSpPr/>
      </dsp:nvSpPr>
      <dsp:spPr>
        <a:xfrm rot="11880000">
          <a:off x="2931926" y="2129855"/>
          <a:ext cx="403686" cy="30410"/>
        </a:xfrm>
        <a:custGeom>
          <a:avLst/>
          <a:gdLst/>
          <a:ahLst/>
          <a:cxnLst/>
          <a:rect l="0" t="0" r="0" b="0"/>
          <a:pathLst>
            <a:path>
              <a:moveTo>
                <a:pt x="0" y="15205"/>
              </a:moveTo>
              <a:lnTo>
                <a:pt x="403686" y="15205"/>
              </a:lnTo>
            </a:path>
          </a:pathLst>
        </a:custGeom>
        <a:noFill/>
        <a:ln w="15875"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SA" sz="500" kern="1200"/>
        </a:p>
      </dsp:txBody>
      <dsp:txXfrm rot="10800000">
        <a:off x="3123678" y="2134968"/>
        <a:ext cx="20184" cy="20184"/>
      </dsp:txXfrm>
    </dsp:sp>
    <dsp:sp modelId="{A1F45F3F-B68C-4BB7-B908-2DE1A7481BBC}">
      <dsp:nvSpPr>
        <dsp:cNvPr id="0" name=""/>
        <dsp:cNvSpPr/>
      </dsp:nvSpPr>
      <dsp:spPr>
        <a:xfrm>
          <a:off x="1635712" y="1206393"/>
          <a:ext cx="1338857" cy="1338857"/>
        </a:xfrm>
        <a:prstGeom prst="ellipse">
          <a:avLst/>
        </a:prstGeom>
        <a:solidFill>
          <a:schemeClr val="lt1">
            <a:hueOff val="0"/>
            <a:satOff val="0"/>
            <a:lumOff val="0"/>
            <a:alphaOff val="0"/>
          </a:schemeClr>
        </a:solidFill>
        <a:ln w="15875"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rtl="1">
            <a:lnSpc>
              <a:spcPct val="90000"/>
            </a:lnSpc>
            <a:spcBef>
              <a:spcPct val="0"/>
            </a:spcBef>
            <a:spcAft>
              <a:spcPct val="35000"/>
            </a:spcAft>
          </a:pPr>
          <a:r>
            <a:rPr lang="ar-EG" sz="2000" kern="1200"/>
            <a:t>.............</a:t>
          </a:r>
          <a:endParaRPr lang="ar-SA" sz="2000" kern="1200"/>
        </a:p>
      </dsp:txBody>
      <dsp:txXfrm>
        <a:off x="1831783" y="1402464"/>
        <a:ext cx="946715" cy="946715"/>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5692D49-9C5C-4513-95AB-D0A7A8981265}">
      <dsp:nvSpPr>
        <dsp:cNvPr id="0" name=""/>
        <dsp:cNvSpPr/>
      </dsp:nvSpPr>
      <dsp:spPr>
        <a:xfrm>
          <a:off x="8254" y="0"/>
          <a:ext cx="4572000" cy="4572000"/>
        </a:xfrm>
        <a:prstGeom prst="triangle">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4FD5651-2A6D-471E-B538-9B2373A19513}">
      <dsp:nvSpPr>
        <dsp:cNvPr id="0" name=""/>
        <dsp:cNvSpPr/>
      </dsp:nvSpPr>
      <dsp:spPr>
        <a:xfrm>
          <a:off x="2294255" y="459655"/>
          <a:ext cx="2971800" cy="541139"/>
        </a:xfrm>
        <a:prstGeom prst="round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rtl="1">
            <a:lnSpc>
              <a:spcPct val="90000"/>
            </a:lnSpc>
            <a:spcBef>
              <a:spcPct val="0"/>
            </a:spcBef>
            <a:spcAft>
              <a:spcPct val="35000"/>
            </a:spcAft>
          </a:pPr>
          <a:r>
            <a:rPr lang="ar-EG" sz="1800" kern="1200"/>
            <a:t>......................................</a:t>
          </a:r>
          <a:endParaRPr lang="ar-SA" sz="1800" kern="1200"/>
        </a:p>
      </dsp:txBody>
      <dsp:txXfrm>
        <a:off x="2320671" y="486071"/>
        <a:ext cx="2918968" cy="488307"/>
      </dsp:txXfrm>
    </dsp:sp>
    <dsp:sp modelId="{230E0EAA-A914-402C-AD98-32D595A7B6E1}">
      <dsp:nvSpPr>
        <dsp:cNvPr id="0" name=""/>
        <dsp:cNvSpPr/>
      </dsp:nvSpPr>
      <dsp:spPr>
        <a:xfrm>
          <a:off x="2294255" y="1068437"/>
          <a:ext cx="2971800" cy="541139"/>
        </a:xfrm>
        <a:prstGeom prst="round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rtl="1">
            <a:lnSpc>
              <a:spcPct val="90000"/>
            </a:lnSpc>
            <a:spcBef>
              <a:spcPct val="0"/>
            </a:spcBef>
            <a:spcAft>
              <a:spcPct val="35000"/>
            </a:spcAft>
          </a:pPr>
          <a:r>
            <a:rPr lang="ar-EG" sz="1800" kern="1200"/>
            <a:t>......................................</a:t>
          </a:r>
          <a:endParaRPr lang="ar-SA" sz="1800" kern="1200"/>
        </a:p>
      </dsp:txBody>
      <dsp:txXfrm>
        <a:off x="2320671" y="1094853"/>
        <a:ext cx="2918968" cy="488307"/>
      </dsp:txXfrm>
    </dsp:sp>
    <dsp:sp modelId="{8824E514-C8B8-4825-92F4-37C06C8C2CCC}">
      <dsp:nvSpPr>
        <dsp:cNvPr id="0" name=""/>
        <dsp:cNvSpPr/>
      </dsp:nvSpPr>
      <dsp:spPr>
        <a:xfrm>
          <a:off x="2294255" y="1677218"/>
          <a:ext cx="2971800" cy="541139"/>
        </a:xfrm>
        <a:prstGeom prst="round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rtl="1">
            <a:lnSpc>
              <a:spcPct val="90000"/>
            </a:lnSpc>
            <a:spcBef>
              <a:spcPct val="0"/>
            </a:spcBef>
            <a:spcAft>
              <a:spcPct val="35000"/>
            </a:spcAft>
          </a:pPr>
          <a:r>
            <a:rPr lang="ar-EG" sz="1800" kern="1200"/>
            <a:t>......................................</a:t>
          </a:r>
          <a:endParaRPr lang="ar-SA" sz="1800" kern="1200"/>
        </a:p>
      </dsp:txBody>
      <dsp:txXfrm>
        <a:off x="2320671" y="1703634"/>
        <a:ext cx="2918968" cy="488307"/>
      </dsp:txXfrm>
    </dsp:sp>
    <dsp:sp modelId="{499C4BDC-2A21-4D12-B4B1-7AF9B341B22E}">
      <dsp:nvSpPr>
        <dsp:cNvPr id="0" name=""/>
        <dsp:cNvSpPr/>
      </dsp:nvSpPr>
      <dsp:spPr>
        <a:xfrm>
          <a:off x="2294255" y="2286000"/>
          <a:ext cx="2971800" cy="541139"/>
        </a:xfrm>
        <a:prstGeom prst="round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rtl="1">
            <a:lnSpc>
              <a:spcPct val="90000"/>
            </a:lnSpc>
            <a:spcBef>
              <a:spcPct val="0"/>
            </a:spcBef>
            <a:spcAft>
              <a:spcPct val="35000"/>
            </a:spcAft>
          </a:pPr>
          <a:r>
            <a:rPr lang="ar-EG" sz="1800" kern="1200"/>
            <a:t>......................................</a:t>
          </a:r>
          <a:endParaRPr lang="ar-SA" sz="1800" kern="1200"/>
        </a:p>
      </dsp:txBody>
      <dsp:txXfrm>
        <a:off x="2320671" y="2312416"/>
        <a:ext cx="2918968" cy="488307"/>
      </dsp:txXfrm>
    </dsp:sp>
    <dsp:sp modelId="{62CD9136-D79D-4EAC-8F0C-BC66B0A9FBF7}">
      <dsp:nvSpPr>
        <dsp:cNvPr id="0" name=""/>
        <dsp:cNvSpPr/>
      </dsp:nvSpPr>
      <dsp:spPr>
        <a:xfrm>
          <a:off x="2294255" y="2894781"/>
          <a:ext cx="2971800" cy="541139"/>
        </a:xfrm>
        <a:prstGeom prst="round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rtl="1">
            <a:lnSpc>
              <a:spcPct val="90000"/>
            </a:lnSpc>
            <a:spcBef>
              <a:spcPct val="0"/>
            </a:spcBef>
            <a:spcAft>
              <a:spcPct val="35000"/>
            </a:spcAft>
          </a:pPr>
          <a:r>
            <a:rPr lang="ar-EG" sz="1800" kern="1200"/>
            <a:t>......................................</a:t>
          </a:r>
          <a:endParaRPr lang="ar-SA" sz="1800" kern="1200"/>
        </a:p>
      </dsp:txBody>
      <dsp:txXfrm>
        <a:off x="2320671" y="2921197"/>
        <a:ext cx="2918968" cy="488307"/>
      </dsp:txXfrm>
    </dsp:sp>
    <dsp:sp modelId="{9343F57D-1F4D-436B-9F59-862CD5CD9E60}">
      <dsp:nvSpPr>
        <dsp:cNvPr id="0" name=""/>
        <dsp:cNvSpPr/>
      </dsp:nvSpPr>
      <dsp:spPr>
        <a:xfrm>
          <a:off x="2294255" y="3503562"/>
          <a:ext cx="2971800" cy="541139"/>
        </a:xfrm>
        <a:prstGeom prst="round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rtl="1">
            <a:lnSpc>
              <a:spcPct val="90000"/>
            </a:lnSpc>
            <a:spcBef>
              <a:spcPct val="0"/>
            </a:spcBef>
            <a:spcAft>
              <a:spcPct val="35000"/>
            </a:spcAft>
          </a:pPr>
          <a:r>
            <a:rPr lang="ar-EG" sz="1800" kern="1200"/>
            <a:t>......................................</a:t>
          </a:r>
          <a:endParaRPr lang="ar-SA" sz="1800" kern="1200"/>
        </a:p>
      </dsp:txBody>
      <dsp:txXfrm>
        <a:off x="2320671" y="3529978"/>
        <a:ext cx="2918968" cy="488307"/>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9B439B7-F864-4847-9AB6-E9CA5BAB5B4D}">
      <dsp:nvSpPr>
        <dsp:cNvPr id="0" name=""/>
        <dsp:cNvSpPr/>
      </dsp:nvSpPr>
      <dsp:spPr>
        <a:xfrm>
          <a:off x="3381" y="463340"/>
          <a:ext cx="3296840" cy="1109598"/>
        </a:xfrm>
        <a:prstGeom prst="rect">
          <a:avLst/>
        </a:prstGeom>
        <a:solidFill>
          <a:srgbClr val="4F81BD">
            <a:hueOff val="0"/>
            <a:satOff val="0"/>
            <a:lumOff val="0"/>
            <a:alphaOff val="0"/>
          </a:srgbClr>
        </a:solidFill>
        <a:ln w="25400" cap="flat" cmpd="sng" algn="ctr">
          <a:solidFill>
            <a:srgbClr val="4F81BD">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13792" rIns="199136" bIns="113792" numCol="1" spcCol="1270" anchor="ctr" anchorCtr="0">
          <a:noAutofit/>
        </a:bodyPr>
        <a:lstStyle/>
        <a:p>
          <a:pPr lvl="0" algn="ctr" defTabSz="1244600" rtl="1">
            <a:lnSpc>
              <a:spcPct val="90000"/>
            </a:lnSpc>
            <a:spcBef>
              <a:spcPct val="0"/>
            </a:spcBef>
            <a:spcAft>
              <a:spcPct val="35000"/>
            </a:spcAft>
          </a:pPr>
          <a:r>
            <a:rPr lang="ar-EG" sz="2800" kern="1200">
              <a:solidFill>
                <a:sysClr val="window" lastClr="FFFFFF"/>
              </a:solidFill>
              <a:latin typeface="Calibri"/>
              <a:ea typeface="+mn-ea"/>
              <a:cs typeface="Arial"/>
            </a:rPr>
            <a:t>اقترح أهداف أخرى لمشروعات التخرج</a:t>
          </a:r>
          <a:endParaRPr lang="ar-SA" sz="2800" kern="1200">
            <a:solidFill>
              <a:sysClr val="window" lastClr="FFFFFF"/>
            </a:solidFill>
            <a:latin typeface="Calibri"/>
            <a:ea typeface="+mn-ea"/>
            <a:cs typeface="Arial"/>
          </a:endParaRPr>
        </a:p>
      </dsp:txBody>
      <dsp:txXfrm>
        <a:off x="3381" y="463340"/>
        <a:ext cx="3296840" cy="1109598"/>
      </dsp:txXfrm>
    </dsp:sp>
    <dsp:sp modelId="{C30BAFB1-3A8C-4F29-AA41-C1D208AFB8B7}">
      <dsp:nvSpPr>
        <dsp:cNvPr id="0" name=""/>
        <dsp:cNvSpPr/>
      </dsp:nvSpPr>
      <dsp:spPr>
        <a:xfrm>
          <a:off x="3381" y="1572939"/>
          <a:ext cx="3296840" cy="2459519"/>
        </a:xfrm>
        <a:prstGeom prst="rect">
          <a:avLst/>
        </a:prstGeom>
        <a:solidFill>
          <a:srgbClr val="4F81BD">
            <a:alpha val="90000"/>
            <a:tint val="40000"/>
            <a:hueOff val="0"/>
            <a:satOff val="0"/>
            <a:lumOff val="0"/>
            <a:alphaOff val="0"/>
          </a:srgbClr>
        </a:solidFill>
        <a:ln w="25400" cap="flat" cmpd="sng" algn="ctr">
          <a:solidFill>
            <a:srgbClr val="4F81BD">
              <a:alpha val="90000"/>
              <a:tint val="40000"/>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9352" tIns="149352" rIns="199136" bIns="224028" numCol="1" spcCol="1270" anchor="t" anchorCtr="0">
          <a:noAutofit/>
        </a:bodyPr>
        <a:lstStyle/>
        <a:p>
          <a:pPr marL="285750" lvl="1" indent="-285750" algn="r" defTabSz="1244600" rtl="1">
            <a:lnSpc>
              <a:spcPct val="90000"/>
            </a:lnSpc>
            <a:spcBef>
              <a:spcPct val="0"/>
            </a:spcBef>
            <a:spcAft>
              <a:spcPct val="15000"/>
            </a:spcAft>
            <a:buChar char="••"/>
          </a:pPr>
          <a:r>
            <a:rPr lang="ar-EG" sz="2800" kern="1200">
              <a:solidFill>
                <a:sysClr val="windowText" lastClr="000000">
                  <a:hueOff val="0"/>
                  <a:satOff val="0"/>
                  <a:lumOff val="0"/>
                  <a:alphaOff val="0"/>
                </a:sysClr>
              </a:solidFill>
              <a:latin typeface="Calibri"/>
              <a:ea typeface="+mn-ea"/>
              <a:cs typeface="Arial"/>
            </a:rPr>
            <a:t>.....................</a:t>
          </a:r>
          <a:endParaRPr lang="ar-SA" sz="2800" kern="1200">
            <a:solidFill>
              <a:sysClr val="windowText" lastClr="000000">
                <a:hueOff val="0"/>
                <a:satOff val="0"/>
                <a:lumOff val="0"/>
                <a:alphaOff val="0"/>
              </a:sysClr>
            </a:solidFill>
            <a:latin typeface="Calibri"/>
            <a:ea typeface="+mn-ea"/>
            <a:cs typeface="Arial"/>
          </a:endParaRPr>
        </a:p>
        <a:p>
          <a:pPr marL="285750" lvl="1" indent="-285750" algn="r" defTabSz="1244600" rtl="1">
            <a:lnSpc>
              <a:spcPct val="90000"/>
            </a:lnSpc>
            <a:spcBef>
              <a:spcPct val="0"/>
            </a:spcBef>
            <a:spcAft>
              <a:spcPct val="15000"/>
            </a:spcAft>
            <a:buChar char="••"/>
          </a:pPr>
          <a:r>
            <a:rPr lang="ar-EG" sz="2800" kern="1200">
              <a:solidFill>
                <a:sysClr val="windowText" lastClr="000000">
                  <a:hueOff val="0"/>
                  <a:satOff val="0"/>
                  <a:lumOff val="0"/>
                  <a:alphaOff val="0"/>
                </a:sysClr>
              </a:solidFill>
              <a:latin typeface="Calibri"/>
              <a:ea typeface="+mn-ea"/>
              <a:cs typeface="Arial"/>
            </a:rPr>
            <a:t>.....................</a:t>
          </a:r>
          <a:endParaRPr lang="ar-SA" sz="2800" kern="1200">
            <a:solidFill>
              <a:sysClr val="windowText" lastClr="000000">
                <a:hueOff val="0"/>
                <a:satOff val="0"/>
                <a:lumOff val="0"/>
                <a:alphaOff val="0"/>
              </a:sysClr>
            </a:solidFill>
            <a:latin typeface="Calibri"/>
            <a:ea typeface="+mn-ea"/>
            <a:cs typeface="Arial"/>
          </a:endParaRPr>
        </a:p>
        <a:p>
          <a:pPr marL="285750" lvl="1" indent="-285750" algn="r" defTabSz="1244600" rtl="1">
            <a:lnSpc>
              <a:spcPct val="90000"/>
            </a:lnSpc>
            <a:spcBef>
              <a:spcPct val="0"/>
            </a:spcBef>
            <a:spcAft>
              <a:spcPct val="15000"/>
            </a:spcAft>
            <a:buChar char="••"/>
          </a:pPr>
          <a:r>
            <a:rPr lang="ar-EG" sz="2800" kern="1200">
              <a:solidFill>
                <a:sysClr val="windowText" lastClr="000000">
                  <a:hueOff val="0"/>
                  <a:satOff val="0"/>
                  <a:lumOff val="0"/>
                  <a:alphaOff val="0"/>
                </a:sysClr>
              </a:solidFill>
              <a:latin typeface="Calibri"/>
              <a:ea typeface="+mn-ea"/>
              <a:cs typeface="Arial"/>
            </a:rPr>
            <a:t>.....................</a:t>
          </a:r>
          <a:endParaRPr lang="ar-SA" sz="2800" kern="1200">
            <a:solidFill>
              <a:sysClr val="windowText" lastClr="000000">
                <a:hueOff val="0"/>
                <a:satOff val="0"/>
                <a:lumOff val="0"/>
                <a:alphaOff val="0"/>
              </a:sysClr>
            </a:solidFill>
            <a:latin typeface="Calibri"/>
            <a:ea typeface="+mn-ea"/>
            <a:cs typeface="Arial"/>
          </a:endParaRPr>
        </a:p>
        <a:p>
          <a:pPr marL="285750" lvl="1" indent="-285750" algn="r" defTabSz="1244600" rtl="1">
            <a:lnSpc>
              <a:spcPct val="90000"/>
            </a:lnSpc>
            <a:spcBef>
              <a:spcPct val="0"/>
            </a:spcBef>
            <a:spcAft>
              <a:spcPct val="15000"/>
            </a:spcAft>
            <a:buChar char="••"/>
          </a:pPr>
          <a:r>
            <a:rPr lang="ar-EG" sz="2800" kern="1200">
              <a:solidFill>
                <a:sysClr val="windowText" lastClr="000000">
                  <a:hueOff val="0"/>
                  <a:satOff val="0"/>
                  <a:lumOff val="0"/>
                  <a:alphaOff val="0"/>
                </a:sysClr>
              </a:solidFill>
              <a:latin typeface="Calibri"/>
              <a:ea typeface="+mn-ea"/>
              <a:cs typeface="Arial"/>
            </a:rPr>
            <a:t>.....................</a:t>
          </a:r>
          <a:endParaRPr lang="ar-SA" sz="2800" kern="1200">
            <a:solidFill>
              <a:sysClr val="windowText" lastClr="000000">
                <a:hueOff val="0"/>
                <a:satOff val="0"/>
                <a:lumOff val="0"/>
                <a:alphaOff val="0"/>
              </a:sysClr>
            </a:solidFill>
            <a:latin typeface="Calibri"/>
            <a:ea typeface="+mn-ea"/>
            <a:cs typeface="Arial"/>
          </a:endParaRPr>
        </a:p>
        <a:p>
          <a:pPr marL="285750" lvl="1" indent="-285750" algn="r" defTabSz="1244600" rtl="1">
            <a:lnSpc>
              <a:spcPct val="90000"/>
            </a:lnSpc>
            <a:spcBef>
              <a:spcPct val="0"/>
            </a:spcBef>
            <a:spcAft>
              <a:spcPct val="15000"/>
            </a:spcAft>
            <a:buChar char="••"/>
          </a:pPr>
          <a:r>
            <a:rPr lang="ar-EG" sz="2800" kern="1200">
              <a:solidFill>
                <a:sysClr val="windowText" lastClr="000000">
                  <a:hueOff val="0"/>
                  <a:satOff val="0"/>
                  <a:lumOff val="0"/>
                  <a:alphaOff val="0"/>
                </a:sysClr>
              </a:solidFill>
              <a:latin typeface="Calibri"/>
              <a:ea typeface="+mn-ea"/>
              <a:cs typeface="Arial"/>
            </a:rPr>
            <a:t>.....................</a:t>
          </a:r>
          <a:endParaRPr lang="ar-SA" sz="2800" kern="1200">
            <a:solidFill>
              <a:sysClr val="windowText" lastClr="000000">
                <a:hueOff val="0"/>
                <a:satOff val="0"/>
                <a:lumOff val="0"/>
                <a:alphaOff val="0"/>
              </a:sysClr>
            </a:solidFill>
            <a:latin typeface="Calibri"/>
            <a:ea typeface="+mn-ea"/>
            <a:cs typeface="Arial"/>
          </a:endParaRPr>
        </a:p>
      </dsp:txBody>
      <dsp:txXfrm>
        <a:off x="3381" y="1572939"/>
        <a:ext cx="3296840" cy="2459519"/>
      </dsp:txXfrm>
    </dsp:sp>
    <dsp:sp modelId="{FD1DB80E-6F54-42B4-8403-CF00C59B073B}">
      <dsp:nvSpPr>
        <dsp:cNvPr id="0" name=""/>
        <dsp:cNvSpPr/>
      </dsp:nvSpPr>
      <dsp:spPr>
        <a:xfrm>
          <a:off x="3761779" y="463340"/>
          <a:ext cx="3296840" cy="1109598"/>
        </a:xfrm>
        <a:prstGeom prst="rect">
          <a:avLst/>
        </a:prstGeom>
        <a:solidFill>
          <a:srgbClr val="4F81BD">
            <a:hueOff val="0"/>
            <a:satOff val="0"/>
            <a:lumOff val="0"/>
            <a:alphaOff val="0"/>
          </a:srgbClr>
        </a:solidFill>
        <a:ln w="25400" cap="flat" cmpd="sng" algn="ctr">
          <a:solidFill>
            <a:srgbClr val="4F81BD">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13792" rIns="199136" bIns="113792" numCol="1" spcCol="1270" anchor="ctr" anchorCtr="0">
          <a:noAutofit/>
        </a:bodyPr>
        <a:lstStyle/>
        <a:p>
          <a:pPr lvl="0" algn="ctr" defTabSz="1244600" rtl="1">
            <a:lnSpc>
              <a:spcPct val="90000"/>
            </a:lnSpc>
            <a:spcBef>
              <a:spcPct val="0"/>
            </a:spcBef>
            <a:spcAft>
              <a:spcPct val="35000"/>
            </a:spcAft>
          </a:pPr>
          <a:r>
            <a:rPr lang="ar-EG" sz="2800" kern="1200">
              <a:solidFill>
                <a:sysClr val="window" lastClr="FFFFFF"/>
              </a:solidFill>
              <a:latin typeface="Calibri"/>
              <a:ea typeface="+mn-ea"/>
              <a:cs typeface="Arial"/>
            </a:rPr>
            <a:t>شاهد فيديو لمشروعات التخرج  ثم استنتج أهدافها</a:t>
          </a:r>
          <a:endParaRPr lang="ar-SA" sz="2800" kern="1200">
            <a:solidFill>
              <a:sysClr val="window" lastClr="FFFFFF"/>
            </a:solidFill>
            <a:latin typeface="Calibri"/>
            <a:ea typeface="+mn-ea"/>
            <a:cs typeface="Arial"/>
          </a:endParaRPr>
        </a:p>
      </dsp:txBody>
      <dsp:txXfrm>
        <a:off x="3761779" y="463340"/>
        <a:ext cx="3296840" cy="1109598"/>
      </dsp:txXfrm>
    </dsp:sp>
    <dsp:sp modelId="{2F9CD758-9E47-4ED8-8F5D-5C07C5ED3F75}">
      <dsp:nvSpPr>
        <dsp:cNvPr id="0" name=""/>
        <dsp:cNvSpPr/>
      </dsp:nvSpPr>
      <dsp:spPr>
        <a:xfrm>
          <a:off x="3761779" y="1572939"/>
          <a:ext cx="3296840" cy="2459519"/>
        </a:xfrm>
        <a:prstGeom prst="rect">
          <a:avLst/>
        </a:prstGeom>
        <a:solidFill>
          <a:srgbClr val="4F81BD">
            <a:alpha val="90000"/>
            <a:tint val="40000"/>
            <a:hueOff val="0"/>
            <a:satOff val="0"/>
            <a:lumOff val="0"/>
            <a:alphaOff val="0"/>
          </a:srgbClr>
        </a:solidFill>
        <a:ln w="25400" cap="flat" cmpd="sng" algn="ctr">
          <a:solidFill>
            <a:srgbClr val="4F81BD">
              <a:alpha val="90000"/>
              <a:tint val="40000"/>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9352" tIns="149352" rIns="199136" bIns="224028" numCol="1" spcCol="1270" anchor="t" anchorCtr="0">
          <a:noAutofit/>
        </a:bodyPr>
        <a:lstStyle/>
        <a:p>
          <a:pPr marL="285750" lvl="1" indent="-285750" algn="r" defTabSz="1244600" rtl="1">
            <a:lnSpc>
              <a:spcPct val="90000"/>
            </a:lnSpc>
            <a:spcBef>
              <a:spcPct val="0"/>
            </a:spcBef>
            <a:spcAft>
              <a:spcPct val="15000"/>
            </a:spcAft>
            <a:buChar char="••"/>
          </a:pPr>
          <a:r>
            <a:rPr lang="ar-EG" sz="2800" kern="1200">
              <a:solidFill>
                <a:sysClr val="windowText" lastClr="000000">
                  <a:hueOff val="0"/>
                  <a:satOff val="0"/>
                  <a:lumOff val="0"/>
                  <a:alphaOff val="0"/>
                </a:sysClr>
              </a:solidFill>
              <a:latin typeface="Calibri"/>
              <a:ea typeface="+mn-ea"/>
              <a:cs typeface="Arial"/>
            </a:rPr>
            <a:t>.....................</a:t>
          </a:r>
          <a:endParaRPr lang="ar-SA" sz="2800" kern="1200">
            <a:solidFill>
              <a:sysClr val="windowText" lastClr="000000">
                <a:hueOff val="0"/>
                <a:satOff val="0"/>
                <a:lumOff val="0"/>
                <a:alphaOff val="0"/>
              </a:sysClr>
            </a:solidFill>
            <a:latin typeface="Calibri"/>
            <a:ea typeface="+mn-ea"/>
            <a:cs typeface="Arial"/>
          </a:endParaRPr>
        </a:p>
        <a:p>
          <a:pPr marL="285750" lvl="1" indent="-285750" algn="r" defTabSz="1244600" rtl="1">
            <a:lnSpc>
              <a:spcPct val="90000"/>
            </a:lnSpc>
            <a:spcBef>
              <a:spcPct val="0"/>
            </a:spcBef>
            <a:spcAft>
              <a:spcPct val="15000"/>
            </a:spcAft>
            <a:buChar char="••"/>
          </a:pPr>
          <a:r>
            <a:rPr lang="ar-EG" sz="2800" kern="1200">
              <a:solidFill>
                <a:sysClr val="windowText" lastClr="000000">
                  <a:hueOff val="0"/>
                  <a:satOff val="0"/>
                  <a:lumOff val="0"/>
                  <a:alphaOff val="0"/>
                </a:sysClr>
              </a:solidFill>
              <a:latin typeface="Calibri"/>
              <a:ea typeface="+mn-ea"/>
              <a:cs typeface="Arial"/>
            </a:rPr>
            <a:t>.....................</a:t>
          </a:r>
          <a:endParaRPr lang="ar-SA" sz="2800" kern="1200">
            <a:solidFill>
              <a:sysClr val="windowText" lastClr="000000">
                <a:hueOff val="0"/>
                <a:satOff val="0"/>
                <a:lumOff val="0"/>
                <a:alphaOff val="0"/>
              </a:sysClr>
            </a:solidFill>
            <a:latin typeface="Calibri"/>
            <a:ea typeface="+mn-ea"/>
            <a:cs typeface="Arial"/>
          </a:endParaRPr>
        </a:p>
        <a:p>
          <a:pPr marL="285750" lvl="1" indent="-285750" algn="r" defTabSz="1244600" rtl="1">
            <a:lnSpc>
              <a:spcPct val="90000"/>
            </a:lnSpc>
            <a:spcBef>
              <a:spcPct val="0"/>
            </a:spcBef>
            <a:spcAft>
              <a:spcPct val="15000"/>
            </a:spcAft>
            <a:buChar char="••"/>
          </a:pPr>
          <a:r>
            <a:rPr lang="ar-EG" sz="2800" kern="1200">
              <a:solidFill>
                <a:sysClr val="windowText" lastClr="000000">
                  <a:hueOff val="0"/>
                  <a:satOff val="0"/>
                  <a:lumOff val="0"/>
                  <a:alphaOff val="0"/>
                </a:sysClr>
              </a:solidFill>
              <a:latin typeface="Calibri"/>
              <a:ea typeface="+mn-ea"/>
              <a:cs typeface="Arial"/>
            </a:rPr>
            <a:t>.....................</a:t>
          </a:r>
          <a:endParaRPr lang="ar-SA" sz="2800" kern="1200">
            <a:solidFill>
              <a:sysClr val="windowText" lastClr="000000">
                <a:hueOff val="0"/>
                <a:satOff val="0"/>
                <a:lumOff val="0"/>
                <a:alphaOff val="0"/>
              </a:sysClr>
            </a:solidFill>
            <a:latin typeface="Calibri"/>
            <a:ea typeface="+mn-ea"/>
            <a:cs typeface="Arial"/>
          </a:endParaRPr>
        </a:p>
        <a:p>
          <a:pPr marL="285750" lvl="1" indent="-285750" algn="r" defTabSz="1244600" rtl="1">
            <a:lnSpc>
              <a:spcPct val="90000"/>
            </a:lnSpc>
            <a:spcBef>
              <a:spcPct val="0"/>
            </a:spcBef>
            <a:spcAft>
              <a:spcPct val="15000"/>
            </a:spcAft>
            <a:buChar char="••"/>
          </a:pPr>
          <a:r>
            <a:rPr lang="ar-EG" sz="2800" kern="1200">
              <a:solidFill>
                <a:sysClr val="windowText" lastClr="000000">
                  <a:hueOff val="0"/>
                  <a:satOff val="0"/>
                  <a:lumOff val="0"/>
                  <a:alphaOff val="0"/>
                </a:sysClr>
              </a:solidFill>
              <a:latin typeface="Calibri"/>
              <a:ea typeface="+mn-ea"/>
              <a:cs typeface="Arial"/>
            </a:rPr>
            <a:t>.....................</a:t>
          </a:r>
          <a:endParaRPr lang="ar-SA" sz="2800" kern="1200">
            <a:solidFill>
              <a:sysClr val="windowText" lastClr="000000">
                <a:hueOff val="0"/>
                <a:satOff val="0"/>
                <a:lumOff val="0"/>
                <a:alphaOff val="0"/>
              </a:sysClr>
            </a:solidFill>
            <a:latin typeface="Calibri"/>
            <a:ea typeface="+mn-ea"/>
            <a:cs typeface="Arial"/>
          </a:endParaRPr>
        </a:p>
        <a:p>
          <a:pPr marL="285750" lvl="1" indent="-285750" algn="r" defTabSz="1244600" rtl="1">
            <a:lnSpc>
              <a:spcPct val="90000"/>
            </a:lnSpc>
            <a:spcBef>
              <a:spcPct val="0"/>
            </a:spcBef>
            <a:spcAft>
              <a:spcPct val="15000"/>
            </a:spcAft>
            <a:buChar char="••"/>
          </a:pPr>
          <a:r>
            <a:rPr lang="ar-EG" sz="2800" kern="1200">
              <a:solidFill>
                <a:sysClr val="windowText" lastClr="000000">
                  <a:hueOff val="0"/>
                  <a:satOff val="0"/>
                  <a:lumOff val="0"/>
                  <a:alphaOff val="0"/>
                </a:sysClr>
              </a:solidFill>
              <a:latin typeface="Calibri"/>
              <a:ea typeface="+mn-ea"/>
              <a:cs typeface="Arial"/>
            </a:rPr>
            <a:t>.....................</a:t>
          </a:r>
          <a:endParaRPr lang="ar-SA" sz="2800" kern="1200">
            <a:solidFill>
              <a:sysClr val="windowText" lastClr="000000">
                <a:hueOff val="0"/>
                <a:satOff val="0"/>
                <a:lumOff val="0"/>
                <a:alphaOff val="0"/>
              </a:sysClr>
            </a:solidFill>
            <a:latin typeface="Calibri"/>
            <a:ea typeface="+mn-ea"/>
            <a:cs typeface="Arial"/>
          </a:endParaRPr>
        </a:p>
      </dsp:txBody>
      <dsp:txXfrm>
        <a:off x="3761779" y="1572939"/>
        <a:ext cx="3296840" cy="2459519"/>
      </dsp:txXfrm>
    </dsp:sp>
    <dsp:sp modelId="{584070D5-6CBC-455E-AD5B-0F27A9A791E4}">
      <dsp:nvSpPr>
        <dsp:cNvPr id="0" name=""/>
        <dsp:cNvSpPr/>
      </dsp:nvSpPr>
      <dsp:spPr>
        <a:xfrm>
          <a:off x="7520177" y="463340"/>
          <a:ext cx="3296840" cy="1109598"/>
        </a:xfrm>
        <a:prstGeom prst="rect">
          <a:avLst/>
        </a:prstGeom>
        <a:solidFill>
          <a:srgbClr val="4F81BD">
            <a:hueOff val="0"/>
            <a:satOff val="0"/>
            <a:lumOff val="0"/>
            <a:alphaOff val="0"/>
          </a:srgbClr>
        </a:solidFill>
        <a:ln w="25400" cap="flat" cmpd="sng" algn="ctr">
          <a:solidFill>
            <a:srgbClr val="4F81BD">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13792" rIns="199136" bIns="113792" numCol="1" spcCol="1270" anchor="ctr" anchorCtr="0">
          <a:noAutofit/>
        </a:bodyPr>
        <a:lstStyle/>
        <a:p>
          <a:pPr lvl="0" algn="ctr" defTabSz="1244600" rtl="1">
            <a:lnSpc>
              <a:spcPct val="90000"/>
            </a:lnSpc>
            <a:spcBef>
              <a:spcPct val="0"/>
            </a:spcBef>
            <a:spcAft>
              <a:spcPct val="35000"/>
            </a:spcAft>
          </a:pPr>
          <a:r>
            <a:rPr lang="ar-EG" sz="2800" kern="1200">
              <a:solidFill>
                <a:sysClr val="window" lastClr="FFFFFF"/>
              </a:solidFill>
              <a:latin typeface="Calibri"/>
              <a:ea typeface="+mn-ea"/>
              <a:cs typeface="Arial"/>
            </a:rPr>
            <a:t>(فكر - زاوج - شارك)</a:t>
          </a:r>
        </a:p>
        <a:p>
          <a:pPr lvl="0" algn="ctr" defTabSz="1244600" rtl="1">
            <a:lnSpc>
              <a:spcPct val="90000"/>
            </a:lnSpc>
            <a:spcBef>
              <a:spcPct val="0"/>
            </a:spcBef>
            <a:spcAft>
              <a:spcPct val="35000"/>
            </a:spcAft>
          </a:pPr>
          <a:r>
            <a:rPr lang="ar-EG" sz="2800" kern="1200">
              <a:solidFill>
                <a:sysClr val="window" lastClr="FFFFFF"/>
              </a:solidFill>
              <a:latin typeface="Calibri"/>
              <a:ea typeface="+mn-ea"/>
              <a:cs typeface="Arial"/>
            </a:rPr>
            <a:t>أهداف مشروع التخرج</a:t>
          </a:r>
          <a:endParaRPr lang="ar-SA" sz="2800" kern="1200">
            <a:solidFill>
              <a:sysClr val="window" lastClr="FFFFFF"/>
            </a:solidFill>
            <a:latin typeface="Calibri"/>
            <a:ea typeface="+mn-ea"/>
            <a:cs typeface="Arial"/>
          </a:endParaRPr>
        </a:p>
      </dsp:txBody>
      <dsp:txXfrm>
        <a:off x="7520177" y="463340"/>
        <a:ext cx="3296840" cy="1109598"/>
      </dsp:txXfrm>
    </dsp:sp>
    <dsp:sp modelId="{DCB496DB-0715-412C-AE10-8FE7BC56628E}">
      <dsp:nvSpPr>
        <dsp:cNvPr id="0" name=""/>
        <dsp:cNvSpPr/>
      </dsp:nvSpPr>
      <dsp:spPr>
        <a:xfrm>
          <a:off x="7520177" y="1572939"/>
          <a:ext cx="3296840" cy="2459519"/>
        </a:xfrm>
        <a:prstGeom prst="rect">
          <a:avLst/>
        </a:prstGeom>
        <a:solidFill>
          <a:srgbClr val="4F81BD">
            <a:alpha val="90000"/>
            <a:tint val="40000"/>
            <a:hueOff val="0"/>
            <a:satOff val="0"/>
            <a:lumOff val="0"/>
            <a:alphaOff val="0"/>
          </a:srgbClr>
        </a:solidFill>
        <a:ln w="25400" cap="flat" cmpd="sng" algn="ctr">
          <a:solidFill>
            <a:srgbClr val="4F81BD">
              <a:alpha val="90000"/>
              <a:tint val="40000"/>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9352" tIns="149352" rIns="199136" bIns="224028" numCol="1" spcCol="1270" anchor="t" anchorCtr="0">
          <a:noAutofit/>
        </a:bodyPr>
        <a:lstStyle/>
        <a:p>
          <a:pPr marL="285750" lvl="1" indent="-285750" algn="r" defTabSz="1244600" rtl="1">
            <a:lnSpc>
              <a:spcPct val="90000"/>
            </a:lnSpc>
            <a:spcBef>
              <a:spcPct val="0"/>
            </a:spcBef>
            <a:spcAft>
              <a:spcPct val="15000"/>
            </a:spcAft>
            <a:buChar char="••"/>
          </a:pPr>
          <a:r>
            <a:rPr lang="ar-EG" sz="2800" kern="1200">
              <a:solidFill>
                <a:sysClr val="windowText" lastClr="000000">
                  <a:hueOff val="0"/>
                  <a:satOff val="0"/>
                  <a:lumOff val="0"/>
                  <a:alphaOff val="0"/>
                </a:sysClr>
              </a:solidFill>
              <a:latin typeface="Calibri"/>
              <a:ea typeface="+mn-ea"/>
              <a:cs typeface="Arial"/>
            </a:rPr>
            <a:t>.....................</a:t>
          </a:r>
          <a:endParaRPr lang="ar-SA" sz="2800" kern="1200">
            <a:solidFill>
              <a:sysClr val="windowText" lastClr="000000">
                <a:hueOff val="0"/>
                <a:satOff val="0"/>
                <a:lumOff val="0"/>
                <a:alphaOff val="0"/>
              </a:sysClr>
            </a:solidFill>
            <a:latin typeface="Calibri"/>
            <a:ea typeface="+mn-ea"/>
            <a:cs typeface="Arial"/>
          </a:endParaRPr>
        </a:p>
        <a:p>
          <a:pPr marL="285750" lvl="1" indent="-285750" algn="r" defTabSz="1244600" rtl="1">
            <a:lnSpc>
              <a:spcPct val="90000"/>
            </a:lnSpc>
            <a:spcBef>
              <a:spcPct val="0"/>
            </a:spcBef>
            <a:spcAft>
              <a:spcPct val="15000"/>
            </a:spcAft>
            <a:buChar char="••"/>
          </a:pPr>
          <a:r>
            <a:rPr lang="ar-EG" sz="2800" kern="1200">
              <a:solidFill>
                <a:sysClr val="windowText" lastClr="000000">
                  <a:hueOff val="0"/>
                  <a:satOff val="0"/>
                  <a:lumOff val="0"/>
                  <a:alphaOff val="0"/>
                </a:sysClr>
              </a:solidFill>
              <a:latin typeface="Calibri"/>
              <a:ea typeface="+mn-ea"/>
              <a:cs typeface="Arial"/>
            </a:rPr>
            <a:t>.....................</a:t>
          </a:r>
          <a:endParaRPr lang="ar-SA" sz="2800" kern="1200">
            <a:solidFill>
              <a:sysClr val="windowText" lastClr="000000">
                <a:hueOff val="0"/>
                <a:satOff val="0"/>
                <a:lumOff val="0"/>
                <a:alphaOff val="0"/>
              </a:sysClr>
            </a:solidFill>
            <a:latin typeface="Calibri"/>
            <a:ea typeface="+mn-ea"/>
            <a:cs typeface="Arial"/>
          </a:endParaRPr>
        </a:p>
        <a:p>
          <a:pPr marL="285750" lvl="1" indent="-285750" algn="r" defTabSz="1244600" rtl="1">
            <a:lnSpc>
              <a:spcPct val="90000"/>
            </a:lnSpc>
            <a:spcBef>
              <a:spcPct val="0"/>
            </a:spcBef>
            <a:spcAft>
              <a:spcPct val="15000"/>
            </a:spcAft>
            <a:buChar char="••"/>
          </a:pPr>
          <a:r>
            <a:rPr lang="ar-EG" sz="2800" kern="1200">
              <a:solidFill>
                <a:sysClr val="windowText" lastClr="000000">
                  <a:hueOff val="0"/>
                  <a:satOff val="0"/>
                  <a:lumOff val="0"/>
                  <a:alphaOff val="0"/>
                </a:sysClr>
              </a:solidFill>
              <a:latin typeface="Calibri"/>
              <a:ea typeface="+mn-ea"/>
              <a:cs typeface="Arial"/>
            </a:rPr>
            <a:t>.....................</a:t>
          </a:r>
          <a:endParaRPr lang="ar-SA" sz="2800" kern="1200">
            <a:solidFill>
              <a:sysClr val="windowText" lastClr="000000">
                <a:hueOff val="0"/>
                <a:satOff val="0"/>
                <a:lumOff val="0"/>
                <a:alphaOff val="0"/>
              </a:sysClr>
            </a:solidFill>
            <a:latin typeface="Calibri"/>
            <a:ea typeface="+mn-ea"/>
            <a:cs typeface="Arial"/>
          </a:endParaRPr>
        </a:p>
        <a:p>
          <a:pPr marL="285750" lvl="1" indent="-285750" algn="r" defTabSz="1244600" rtl="1">
            <a:lnSpc>
              <a:spcPct val="90000"/>
            </a:lnSpc>
            <a:spcBef>
              <a:spcPct val="0"/>
            </a:spcBef>
            <a:spcAft>
              <a:spcPct val="15000"/>
            </a:spcAft>
            <a:buChar char="••"/>
          </a:pPr>
          <a:r>
            <a:rPr lang="ar-EG" sz="2800" kern="1200">
              <a:solidFill>
                <a:sysClr val="windowText" lastClr="000000">
                  <a:hueOff val="0"/>
                  <a:satOff val="0"/>
                  <a:lumOff val="0"/>
                  <a:alphaOff val="0"/>
                </a:sysClr>
              </a:solidFill>
              <a:latin typeface="Calibri"/>
              <a:ea typeface="+mn-ea"/>
              <a:cs typeface="Arial"/>
            </a:rPr>
            <a:t>.....................</a:t>
          </a:r>
          <a:endParaRPr lang="ar-SA" sz="2800" kern="1200">
            <a:solidFill>
              <a:sysClr val="windowText" lastClr="000000">
                <a:hueOff val="0"/>
                <a:satOff val="0"/>
                <a:lumOff val="0"/>
                <a:alphaOff val="0"/>
              </a:sysClr>
            </a:solidFill>
            <a:latin typeface="Calibri"/>
            <a:ea typeface="+mn-ea"/>
            <a:cs typeface="Arial"/>
          </a:endParaRPr>
        </a:p>
        <a:p>
          <a:pPr marL="285750" lvl="1" indent="-285750" algn="r" defTabSz="1244600" rtl="1">
            <a:lnSpc>
              <a:spcPct val="90000"/>
            </a:lnSpc>
            <a:spcBef>
              <a:spcPct val="0"/>
            </a:spcBef>
            <a:spcAft>
              <a:spcPct val="15000"/>
            </a:spcAft>
            <a:buChar char="••"/>
          </a:pPr>
          <a:r>
            <a:rPr lang="ar-EG" sz="2800" kern="1200">
              <a:solidFill>
                <a:sysClr val="windowText" lastClr="000000">
                  <a:hueOff val="0"/>
                  <a:satOff val="0"/>
                  <a:lumOff val="0"/>
                  <a:alphaOff val="0"/>
                </a:sysClr>
              </a:solidFill>
              <a:latin typeface="Calibri"/>
              <a:ea typeface="+mn-ea"/>
              <a:cs typeface="Arial"/>
            </a:rPr>
            <a:t>.....................</a:t>
          </a:r>
          <a:endParaRPr lang="ar-SA" sz="2800" kern="1200">
            <a:solidFill>
              <a:sysClr val="windowText" lastClr="000000">
                <a:hueOff val="0"/>
                <a:satOff val="0"/>
                <a:lumOff val="0"/>
                <a:alphaOff val="0"/>
              </a:sysClr>
            </a:solidFill>
            <a:latin typeface="Calibri"/>
            <a:ea typeface="+mn-ea"/>
            <a:cs typeface="Arial"/>
          </a:endParaRPr>
        </a:p>
      </dsp:txBody>
      <dsp:txXfrm>
        <a:off x="7520177" y="1572939"/>
        <a:ext cx="3296840" cy="2459519"/>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6A9054-8747-45B9-AD0A-4399C4AB9934}">
      <dsp:nvSpPr>
        <dsp:cNvPr id="0" name=""/>
        <dsp:cNvSpPr/>
      </dsp:nvSpPr>
      <dsp:spPr>
        <a:xfrm>
          <a:off x="0" y="899220"/>
          <a:ext cx="10439400" cy="397800"/>
        </a:xfrm>
        <a:prstGeom prst="roundRect">
          <a:avLst/>
        </a:prstGeom>
        <a:gradFill rotWithShape="0">
          <a:gsLst>
            <a:gs pos="0">
              <a:schemeClr val="accent1">
                <a:hueOff val="0"/>
                <a:satOff val="0"/>
                <a:lumOff val="0"/>
                <a:alphaOff val="0"/>
                <a:tint val="65000"/>
                <a:shade val="92000"/>
                <a:satMod val="130000"/>
              </a:schemeClr>
            </a:gs>
            <a:gs pos="45000">
              <a:schemeClr val="accent1">
                <a:hueOff val="0"/>
                <a:satOff val="0"/>
                <a:lumOff val="0"/>
                <a:alphaOff val="0"/>
                <a:tint val="60000"/>
                <a:shade val="99000"/>
                <a:satMod val="120000"/>
              </a:schemeClr>
            </a:gs>
            <a:gs pos="100000">
              <a:schemeClr val="accent1">
                <a:hueOff val="0"/>
                <a:satOff val="0"/>
                <a:lumOff val="0"/>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4770" tIns="64770" rIns="64770" bIns="64770" numCol="1" spcCol="1270" anchor="ctr" anchorCtr="0">
          <a:noAutofit/>
        </a:bodyPr>
        <a:lstStyle/>
        <a:p>
          <a:pPr lvl="0" algn="r" defTabSz="755650" rtl="1">
            <a:lnSpc>
              <a:spcPct val="90000"/>
            </a:lnSpc>
            <a:spcBef>
              <a:spcPct val="0"/>
            </a:spcBef>
            <a:spcAft>
              <a:spcPct val="35000"/>
            </a:spcAft>
          </a:pPr>
          <a:r>
            <a:rPr lang="ar-SA" sz="1700" kern="1200" dirty="0" smtClean="0"/>
            <a:t>تقوية عقلية الطالب بالتخصص وعلاقته بالوظيفة </a:t>
          </a:r>
          <a:r>
            <a:rPr lang="ar-SA" sz="1700" kern="1200" dirty="0" err="1" smtClean="0"/>
            <a:t>التى</a:t>
          </a:r>
          <a:r>
            <a:rPr lang="ar-SA" sz="1700" kern="1200" dirty="0" smtClean="0"/>
            <a:t> سيلتحق بها في المستقبل.</a:t>
          </a:r>
          <a:endParaRPr lang="ar-EG" sz="1700" kern="1200" dirty="0"/>
        </a:p>
      </dsp:txBody>
      <dsp:txXfrm>
        <a:off x="19419" y="918639"/>
        <a:ext cx="10400562" cy="358962"/>
      </dsp:txXfrm>
    </dsp:sp>
    <dsp:sp modelId="{C31830C1-BFB8-449B-8F13-2DFF7674E17F}">
      <dsp:nvSpPr>
        <dsp:cNvPr id="0" name=""/>
        <dsp:cNvSpPr/>
      </dsp:nvSpPr>
      <dsp:spPr>
        <a:xfrm>
          <a:off x="0" y="1345980"/>
          <a:ext cx="10439400" cy="397800"/>
        </a:xfrm>
        <a:prstGeom prst="roundRect">
          <a:avLst/>
        </a:prstGeom>
        <a:gradFill rotWithShape="0">
          <a:gsLst>
            <a:gs pos="0">
              <a:schemeClr val="accent1">
                <a:hueOff val="0"/>
                <a:satOff val="0"/>
                <a:lumOff val="0"/>
                <a:alphaOff val="0"/>
                <a:tint val="65000"/>
                <a:shade val="92000"/>
                <a:satMod val="130000"/>
              </a:schemeClr>
            </a:gs>
            <a:gs pos="45000">
              <a:schemeClr val="accent1">
                <a:hueOff val="0"/>
                <a:satOff val="0"/>
                <a:lumOff val="0"/>
                <a:alphaOff val="0"/>
                <a:tint val="60000"/>
                <a:shade val="99000"/>
                <a:satMod val="120000"/>
              </a:schemeClr>
            </a:gs>
            <a:gs pos="100000">
              <a:schemeClr val="accent1">
                <a:hueOff val="0"/>
                <a:satOff val="0"/>
                <a:lumOff val="0"/>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4770" tIns="64770" rIns="64770" bIns="64770" numCol="1" spcCol="1270" anchor="ctr" anchorCtr="0">
          <a:noAutofit/>
        </a:bodyPr>
        <a:lstStyle/>
        <a:p>
          <a:pPr lvl="0" algn="r" defTabSz="755650" rtl="1">
            <a:lnSpc>
              <a:spcPct val="90000"/>
            </a:lnSpc>
            <a:spcBef>
              <a:spcPct val="0"/>
            </a:spcBef>
            <a:spcAft>
              <a:spcPct val="35000"/>
            </a:spcAft>
          </a:pPr>
          <a:r>
            <a:rPr lang="ar-SA" sz="1700" kern="1200" smtClean="0"/>
            <a:t>يعبر مشروع التخرج عن مستوى الطالب الأكاديمي، حيث يعد مشروع التخرج له ناتج تحصيل سنوات الدراسة.</a:t>
          </a:r>
          <a:endParaRPr lang="ar-EG" sz="1700" kern="1200"/>
        </a:p>
      </dsp:txBody>
      <dsp:txXfrm>
        <a:off x="19419" y="1365399"/>
        <a:ext cx="10400562" cy="358962"/>
      </dsp:txXfrm>
    </dsp:sp>
    <dsp:sp modelId="{2108C01C-F2D9-4A94-B476-BCD8351ACCC7}">
      <dsp:nvSpPr>
        <dsp:cNvPr id="0" name=""/>
        <dsp:cNvSpPr/>
      </dsp:nvSpPr>
      <dsp:spPr>
        <a:xfrm>
          <a:off x="0" y="1792740"/>
          <a:ext cx="10439400" cy="397800"/>
        </a:xfrm>
        <a:prstGeom prst="roundRect">
          <a:avLst/>
        </a:prstGeom>
        <a:gradFill rotWithShape="0">
          <a:gsLst>
            <a:gs pos="0">
              <a:schemeClr val="accent1">
                <a:hueOff val="0"/>
                <a:satOff val="0"/>
                <a:lumOff val="0"/>
                <a:alphaOff val="0"/>
                <a:tint val="65000"/>
                <a:shade val="92000"/>
                <a:satMod val="130000"/>
              </a:schemeClr>
            </a:gs>
            <a:gs pos="45000">
              <a:schemeClr val="accent1">
                <a:hueOff val="0"/>
                <a:satOff val="0"/>
                <a:lumOff val="0"/>
                <a:alphaOff val="0"/>
                <a:tint val="60000"/>
                <a:shade val="99000"/>
                <a:satMod val="120000"/>
              </a:schemeClr>
            </a:gs>
            <a:gs pos="100000">
              <a:schemeClr val="accent1">
                <a:hueOff val="0"/>
                <a:satOff val="0"/>
                <a:lumOff val="0"/>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4770" tIns="64770" rIns="64770" bIns="64770" numCol="1" spcCol="1270" anchor="ctr" anchorCtr="0">
          <a:noAutofit/>
        </a:bodyPr>
        <a:lstStyle/>
        <a:p>
          <a:pPr lvl="0" algn="r" defTabSz="755650" rtl="1">
            <a:lnSpc>
              <a:spcPct val="90000"/>
            </a:lnSpc>
            <a:spcBef>
              <a:spcPct val="0"/>
            </a:spcBef>
            <a:spcAft>
              <a:spcPct val="35000"/>
            </a:spcAft>
          </a:pPr>
          <a:r>
            <a:rPr lang="ar-EG" sz="1700" kern="1200" smtClean="0"/>
            <a:t>ه</a:t>
          </a:r>
          <a:r>
            <a:rPr lang="ar-SA" sz="1700" kern="1200" smtClean="0"/>
            <a:t>و ثمرة نتاج الطالب خلال سنوات دراسته.</a:t>
          </a:r>
          <a:endParaRPr lang="ar-EG" sz="1700" kern="1200"/>
        </a:p>
      </dsp:txBody>
      <dsp:txXfrm>
        <a:off x="19419" y="1812159"/>
        <a:ext cx="10400562" cy="358962"/>
      </dsp:txXfrm>
    </dsp:sp>
    <dsp:sp modelId="{E14958D4-C800-4222-BD2B-4FCA76B15C70}">
      <dsp:nvSpPr>
        <dsp:cNvPr id="0" name=""/>
        <dsp:cNvSpPr/>
      </dsp:nvSpPr>
      <dsp:spPr>
        <a:xfrm>
          <a:off x="0" y="2239500"/>
          <a:ext cx="10439400" cy="397800"/>
        </a:xfrm>
        <a:prstGeom prst="roundRect">
          <a:avLst/>
        </a:prstGeom>
        <a:gradFill rotWithShape="0">
          <a:gsLst>
            <a:gs pos="0">
              <a:schemeClr val="accent1">
                <a:hueOff val="0"/>
                <a:satOff val="0"/>
                <a:lumOff val="0"/>
                <a:alphaOff val="0"/>
                <a:tint val="65000"/>
                <a:shade val="92000"/>
                <a:satMod val="130000"/>
              </a:schemeClr>
            </a:gs>
            <a:gs pos="45000">
              <a:schemeClr val="accent1">
                <a:hueOff val="0"/>
                <a:satOff val="0"/>
                <a:lumOff val="0"/>
                <a:alphaOff val="0"/>
                <a:tint val="60000"/>
                <a:shade val="99000"/>
                <a:satMod val="120000"/>
              </a:schemeClr>
            </a:gs>
            <a:gs pos="100000">
              <a:schemeClr val="accent1">
                <a:hueOff val="0"/>
                <a:satOff val="0"/>
                <a:lumOff val="0"/>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4770" tIns="64770" rIns="64770" bIns="64770" numCol="1" spcCol="1270" anchor="ctr" anchorCtr="0">
          <a:noAutofit/>
        </a:bodyPr>
        <a:lstStyle/>
        <a:p>
          <a:pPr lvl="0" algn="r" defTabSz="755650" rtl="1">
            <a:lnSpc>
              <a:spcPct val="90000"/>
            </a:lnSpc>
            <a:spcBef>
              <a:spcPct val="0"/>
            </a:spcBef>
            <a:spcAft>
              <a:spcPct val="35000"/>
            </a:spcAft>
          </a:pPr>
          <a:r>
            <a:rPr lang="ar-SA" sz="1700" kern="1200" smtClean="0"/>
            <a:t>يسهم مشروع التخرج في توفير فرصة عمل للطالب.</a:t>
          </a:r>
          <a:endParaRPr lang="ar-EG" sz="1700" kern="1200"/>
        </a:p>
      </dsp:txBody>
      <dsp:txXfrm>
        <a:off x="19419" y="2258919"/>
        <a:ext cx="10400562" cy="358962"/>
      </dsp:txXfrm>
    </dsp:sp>
    <dsp:sp modelId="{641196C2-0829-4072-8354-ADCF14E1E580}">
      <dsp:nvSpPr>
        <dsp:cNvPr id="0" name=""/>
        <dsp:cNvSpPr/>
      </dsp:nvSpPr>
      <dsp:spPr>
        <a:xfrm>
          <a:off x="0" y="2686260"/>
          <a:ext cx="10439400" cy="397800"/>
        </a:xfrm>
        <a:prstGeom prst="roundRect">
          <a:avLst/>
        </a:prstGeom>
        <a:gradFill rotWithShape="0">
          <a:gsLst>
            <a:gs pos="0">
              <a:schemeClr val="accent1">
                <a:hueOff val="0"/>
                <a:satOff val="0"/>
                <a:lumOff val="0"/>
                <a:alphaOff val="0"/>
                <a:tint val="65000"/>
                <a:shade val="92000"/>
                <a:satMod val="130000"/>
              </a:schemeClr>
            </a:gs>
            <a:gs pos="45000">
              <a:schemeClr val="accent1">
                <a:hueOff val="0"/>
                <a:satOff val="0"/>
                <a:lumOff val="0"/>
                <a:alphaOff val="0"/>
                <a:tint val="60000"/>
                <a:shade val="99000"/>
                <a:satMod val="120000"/>
              </a:schemeClr>
            </a:gs>
            <a:gs pos="100000">
              <a:schemeClr val="accent1">
                <a:hueOff val="0"/>
                <a:satOff val="0"/>
                <a:lumOff val="0"/>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4770" tIns="64770" rIns="64770" bIns="64770" numCol="1" spcCol="1270" anchor="ctr" anchorCtr="0">
          <a:noAutofit/>
        </a:bodyPr>
        <a:lstStyle/>
        <a:p>
          <a:pPr lvl="0" algn="r" defTabSz="755650" rtl="1">
            <a:lnSpc>
              <a:spcPct val="90000"/>
            </a:lnSpc>
            <a:spcBef>
              <a:spcPct val="0"/>
            </a:spcBef>
            <a:spcAft>
              <a:spcPct val="35000"/>
            </a:spcAft>
          </a:pPr>
          <a:r>
            <a:rPr lang="ar-EG" sz="1700" kern="1200" smtClean="0"/>
            <a:t>إثراء</a:t>
          </a:r>
          <a:r>
            <a:rPr lang="ar-SA" sz="1700" kern="1200" smtClean="0"/>
            <a:t> السيرة الذاتية، بمشروع قوي ومتميز بجانب تخصصه.</a:t>
          </a:r>
          <a:endParaRPr lang="ar-EG" sz="1700" kern="1200"/>
        </a:p>
      </dsp:txBody>
      <dsp:txXfrm>
        <a:off x="19419" y="2705679"/>
        <a:ext cx="10400562" cy="358962"/>
      </dsp:txXfrm>
    </dsp:sp>
    <dsp:sp modelId="{1D0CD5C9-F873-4BED-9D3F-93EE8F08297B}">
      <dsp:nvSpPr>
        <dsp:cNvPr id="0" name=""/>
        <dsp:cNvSpPr/>
      </dsp:nvSpPr>
      <dsp:spPr>
        <a:xfrm>
          <a:off x="0" y="3133020"/>
          <a:ext cx="10439400" cy="397800"/>
        </a:xfrm>
        <a:prstGeom prst="roundRect">
          <a:avLst/>
        </a:prstGeom>
        <a:gradFill rotWithShape="0">
          <a:gsLst>
            <a:gs pos="0">
              <a:schemeClr val="accent1">
                <a:hueOff val="0"/>
                <a:satOff val="0"/>
                <a:lumOff val="0"/>
                <a:alphaOff val="0"/>
                <a:tint val="65000"/>
                <a:shade val="92000"/>
                <a:satMod val="130000"/>
              </a:schemeClr>
            </a:gs>
            <a:gs pos="45000">
              <a:schemeClr val="accent1">
                <a:hueOff val="0"/>
                <a:satOff val="0"/>
                <a:lumOff val="0"/>
                <a:alphaOff val="0"/>
                <a:tint val="60000"/>
                <a:shade val="99000"/>
                <a:satMod val="120000"/>
              </a:schemeClr>
            </a:gs>
            <a:gs pos="100000">
              <a:schemeClr val="accent1">
                <a:hueOff val="0"/>
                <a:satOff val="0"/>
                <a:lumOff val="0"/>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4770" tIns="64770" rIns="64770" bIns="64770" numCol="1" spcCol="1270" anchor="ctr" anchorCtr="0">
          <a:noAutofit/>
        </a:bodyPr>
        <a:lstStyle/>
        <a:p>
          <a:pPr lvl="0" algn="r" defTabSz="755650" rtl="1">
            <a:lnSpc>
              <a:spcPct val="90000"/>
            </a:lnSpc>
            <a:spcBef>
              <a:spcPct val="0"/>
            </a:spcBef>
            <a:spcAft>
              <a:spcPct val="35000"/>
            </a:spcAft>
          </a:pPr>
          <a:r>
            <a:rPr lang="ar-SA" sz="1700" kern="1200" smtClean="0"/>
            <a:t>تعمق عملية ارتباط المؤسسة التعليمية بالمجتمع ولاسيما في مجال التنمية الشاملة.</a:t>
          </a:r>
          <a:endParaRPr lang="ar-EG" sz="1700" kern="1200"/>
        </a:p>
      </dsp:txBody>
      <dsp:txXfrm>
        <a:off x="19419" y="3152439"/>
        <a:ext cx="10400562" cy="358962"/>
      </dsp:txXfrm>
    </dsp:sp>
    <dsp:sp modelId="{E9D7EBE4-B89D-46F6-854A-31B8121AF2EA}">
      <dsp:nvSpPr>
        <dsp:cNvPr id="0" name=""/>
        <dsp:cNvSpPr/>
      </dsp:nvSpPr>
      <dsp:spPr>
        <a:xfrm>
          <a:off x="0" y="3579780"/>
          <a:ext cx="10439400" cy="397800"/>
        </a:xfrm>
        <a:prstGeom prst="roundRect">
          <a:avLst/>
        </a:prstGeom>
        <a:gradFill rotWithShape="0">
          <a:gsLst>
            <a:gs pos="0">
              <a:schemeClr val="accent1">
                <a:hueOff val="0"/>
                <a:satOff val="0"/>
                <a:lumOff val="0"/>
                <a:alphaOff val="0"/>
                <a:tint val="65000"/>
                <a:shade val="92000"/>
                <a:satMod val="130000"/>
              </a:schemeClr>
            </a:gs>
            <a:gs pos="45000">
              <a:schemeClr val="accent1">
                <a:hueOff val="0"/>
                <a:satOff val="0"/>
                <a:lumOff val="0"/>
                <a:alphaOff val="0"/>
                <a:tint val="60000"/>
                <a:shade val="99000"/>
                <a:satMod val="120000"/>
              </a:schemeClr>
            </a:gs>
            <a:gs pos="100000">
              <a:schemeClr val="accent1">
                <a:hueOff val="0"/>
                <a:satOff val="0"/>
                <a:lumOff val="0"/>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4770" tIns="64770" rIns="64770" bIns="64770" numCol="1" spcCol="1270" anchor="ctr" anchorCtr="0">
          <a:noAutofit/>
        </a:bodyPr>
        <a:lstStyle/>
        <a:p>
          <a:pPr lvl="0" algn="r" defTabSz="755650" rtl="1">
            <a:lnSpc>
              <a:spcPct val="90000"/>
            </a:lnSpc>
            <a:spcBef>
              <a:spcPct val="0"/>
            </a:spcBef>
            <a:spcAft>
              <a:spcPct val="35000"/>
            </a:spcAft>
          </a:pPr>
          <a:r>
            <a:rPr lang="ar-SA" sz="1700" kern="1200" smtClean="0"/>
            <a:t>ينمي قدرات الطالب وأفكاره ومهاراته الوظيفية وقدراته على اتخاذ القرار، وينمى مهاراته الكتابية ويجعل له خلفية عن سوق العمل الذي سيلتحق به.</a:t>
          </a:r>
          <a:endParaRPr lang="ar-EG" sz="1700" kern="1200"/>
        </a:p>
      </dsp:txBody>
      <dsp:txXfrm>
        <a:off x="19419" y="3599199"/>
        <a:ext cx="10400562" cy="358962"/>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5A010DA-9D12-4041-8525-A68C3C6F6EDF}">
      <dsp:nvSpPr>
        <dsp:cNvPr id="0" name=""/>
        <dsp:cNvSpPr/>
      </dsp:nvSpPr>
      <dsp:spPr>
        <a:xfrm>
          <a:off x="2276305" y="2247900"/>
          <a:ext cx="491406" cy="1872737"/>
        </a:xfrm>
        <a:custGeom>
          <a:avLst/>
          <a:gdLst/>
          <a:ahLst/>
          <a:cxnLst/>
          <a:rect l="0" t="0" r="0" b="0"/>
          <a:pathLst>
            <a:path>
              <a:moveTo>
                <a:pt x="0" y="0"/>
              </a:moveTo>
              <a:lnTo>
                <a:pt x="245703" y="0"/>
              </a:lnTo>
              <a:lnTo>
                <a:pt x="245703" y="1872737"/>
              </a:lnTo>
              <a:lnTo>
                <a:pt x="491406" y="1872737"/>
              </a:lnTo>
            </a:path>
          </a:pathLst>
        </a:custGeom>
        <a:noFill/>
        <a:ln w="15875" cap="flat" cmpd="sng" algn="ctr">
          <a:solidFill>
            <a:schemeClr val="dk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11150" rtl="1">
            <a:lnSpc>
              <a:spcPct val="90000"/>
            </a:lnSpc>
            <a:spcBef>
              <a:spcPct val="0"/>
            </a:spcBef>
            <a:spcAft>
              <a:spcPct val="35000"/>
            </a:spcAft>
          </a:pPr>
          <a:endParaRPr lang="ar-SA" sz="700" kern="1200"/>
        </a:p>
      </dsp:txBody>
      <dsp:txXfrm>
        <a:off x="2473605" y="3135865"/>
        <a:ext cx="96806" cy="96806"/>
      </dsp:txXfrm>
    </dsp:sp>
    <dsp:sp modelId="{D59AC07D-DB86-4A38-83CB-7FBFB75B831A}">
      <dsp:nvSpPr>
        <dsp:cNvPr id="0" name=""/>
        <dsp:cNvSpPr/>
      </dsp:nvSpPr>
      <dsp:spPr>
        <a:xfrm>
          <a:off x="2276305" y="2247900"/>
          <a:ext cx="491406" cy="936368"/>
        </a:xfrm>
        <a:custGeom>
          <a:avLst/>
          <a:gdLst/>
          <a:ahLst/>
          <a:cxnLst/>
          <a:rect l="0" t="0" r="0" b="0"/>
          <a:pathLst>
            <a:path>
              <a:moveTo>
                <a:pt x="0" y="0"/>
              </a:moveTo>
              <a:lnTo>
                <a:pt x="245703" y="0"/>
              </a:lnTo>
              <a:lnTo>
                <a:pt x="245703" y="936368"/>
              </a:lnTo>
              <a:lnTo>
                <a:pt x="491406" y="936368"/>
              </a:lnTo>
            </a:path>
          </a:pathLst>
        </a:custGeom>
        <a:noFill/>
        <a:ln w="15875" cap="flat" cmpd="sng" algn="ctr">
          <a:solidFill>
            <a:schemeClr val="dk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SA" sz="500" kern="1200"/>
        </a:p>
      </dsp:txBody>
      <dsp:txXfrm>
        <a:off x="2495572" y="2689647"/>
        <a:ext cx="52874" cy="52874"/>
      </dsp:txXfrm>
    </dsp:sp>
    <dsp:sp modelId="{E17F6571-73C9-4A6E-BE92-BC12233B8C14}">
      <dsp:nvSpPr>
        <dsp:cNvPr id="0" name=""/>
        <dsp:cNvSpPr/>
      </dsp:nvSpPr>
      <dsp:spPr>
        <a:xfrm>
          <a:off x="2276305" y="2202180"/>
          <a:ext cx="491406" cy="91440"/>
        </a:xfrm>
        <a:custGeom>
          <a:avLst/>
          <a:gdLst/>
          <a:ahLst/>
          <a:cxnLst/>
          <a:rect l="0" t="0" r="0" b="0"/>
          <a:pathLst>
            <a:path>
              <a:moveTo>
                <a:pt x="0" y="45720"/>
              </a:moveTo>
              <a:lnTo>
                <a:pt x="491406" y="45720"/>
              </a:lnTo>
            </a:path>
          </a:pathLst>
        </a:custGeom>
        <a:noFill/>
        <a:ln w="15875" cap="flat" cmpd="sng" algn="ctr">
          <a:solidFill>
            <a:schemeClr val="dk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SA" sz="500" kern="1200"/>
        </a:p>
      </dsp:txBody>
      <dsp:txXfrm>
        <a:off x="2509723" y="2235614"/>
        <a:ext cx="24570" cy="24570"/>
      </dsp:txXfrm>
    </dsp:sp>
    <dsp:sp modelId="{E390FBA1-997D-4AC0-B0BA-7741173CD32E}">
      <dsp:nvSpPr>
        <dsp:cNvPr id="0" name=""/>
        <dsp:cNvSpPr/>
      </dsp:nvSpPr>
      <dsp:spPr>
        <a:xfrm>
          <a:off x="2276305" y="1311531"/>
          <a:ext cx="491406" cy="936368"/>
        </a:xfrm>
        <a:custGeom>
          <a:avLst/>
          <a:gdLst/>
          <a:ahLst/>
          <a:cxnLst/>
          <a:rect l="0" t="0" r="0" b="0"/>
          <a:pathLst>
            <a:path>
              <a:moveTo>
                <a:pt x="0" y="936368"/>
              </a:moveTo>
              <a:lnTo>
                <a:pt x="245703" y="936368"/>
              </a:lnTo>
              <a:lnTo>
                <a:pt x="245703" y="0"/>
              </a:lnTo>
              <a:lnTo>
                <a:pt x="491406" y="0"/>
              </a:lnTo>
            </a:path>
          </a:pathLst>
        </a:custGeom>
        <a:noFill/>
        <a:ln w="15875" cap="flat" cmpd="sng" algn="ctr">
          <a:solidFill>
            <a:schemeClr val="dk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SA" sz="500" kern="1200"/>
        </a:p>
      </dsp:txBody>
      <dsp:txXfrm>
        <a:off x="2495572" y="1753278"/>
        <a:ext cx="52874" cy="52874"/>
      </dsp:txXfrm>
    </dsp:sp>
    <dsp:sp modelId="{5E6CEF51-2D26-49ED-A944-0615A6952D0D}">
      <dsp:nvSpPr>
        <dsp:cNvPr id="0" name=""/>
        <dsp:cNvSpPr/>
      </dsp:nvSpPr>
      <dsp:spPr>
        <a:xfrm>
          <a:off x="2276305" y="375162"/>
          <a:ext cx="491406" cy="1872737"/>
        </a:xfrm>
        <a:custGeom>
          <a:avLst/>
          <a:gdLst/>
          <a:ahLst/>
          <a:cxnLst/>
          <a:rect l="0" t="0" r="0" b="0"/>
          <a:pathLst>
            <a:path>
              <a:moveTo>
                <a:pt x="0" y="1872737"/>
              </a:moveTo>
              <a:lnTo>
                <a:pt x="245703" y="1872737"/>
              </a:lnTo>
              <a:lnTo>
                <a:pt x="245703" y="0"/>
              </a:lnTo>
              <a:lnTo>
                <a:pt x="491406" y="0"/>
              </a:lnTo>
            </a:path>
          </a:pathLst>
        </a:custGeom>
        <a:noFill/>
        <a:ln w="15875" cap="flat" cmpd="sng" algn="ctr">
          <a:solidFill>
            <a:schemeClr val="dk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11150" rtl="1">
            <a:lnSpc>
              <a:spcPct val="90000"/>
            </a:lnSpc>
            <a:spcBef>
              <a:spcPct val="0"/>
            </a:spcBef>
            <a:spcAft>
              <a:spcPct val="35000"/>
            </a:spcAft>
          </a:pPr>
          <a:endParaRPr lang="ar-SA" sz="700" kern="1200"/>
        </a:p>
      </dsp:txBody>
      <dsp:txXfrm>
        <a:off x="2473605" y="1263127"/>
        <a:ext cx="96806" cy="96806"/>
      </dsp:txXfrm>
    </dsp:sp>
    <dsp:sp modelId="{07F992E1-A336-4963-AF86-58F7D5D98298}">
      <dsp:nvSpPr>
        <dsp:cNvPr id="0" name=""/>
        <dsp:cNvSpPr/>
      </dsp:nvSpPr>
      <dsp:spPr>
        <a:xfrm rot="16200000">
          <a:off x="-69544" y="1873352"/>
          <a:ext cx="3942605" cy="749095"/>
        </a:xfrm>
        <a:prstGeom prst="rect">
          <a:avLst/>
        </a:prstGeom>
        <a:solidFill>
          <a:schemeClr val="lt1">
            <a:hueOff val="0"/>
            <a:satOff val="0"/>
            <a:lumOff val="0"/>
            <a:alphaOff val="0"/>
          </a:schemeClr>
        </a:solidFill>
        <a:ln w="15875"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lvl="0" algn="ctr" defTabSz="977900" rtl="1">
            <a:lnSpc>
              <a:spcPct val="90000"/>
            </a:lnSpc>
            <a:spcBef>
              <a:spcPct val="0"/>
            </a:spcBef>
            <a:spcAft>
              <a:spcPct val="35000"/>
            </a:spcAft>
          </a:pPr>
          <a:r>
            <a:rPr lang="ar-EG" sz="2200" b="1" kern="1200"/>
            <a:t>(اقترح بعض المشكلات المتعلقة بأخلاقيات البحث العلمي لمشروعات التخرج)</a:t>
          </a:r>
          <a:endParaRPr lang="ar-SA" sz="2200" kern="1200"/>
        </a:p>
      </dsp:txBody>
      <dsp:txXfrm>
        <a:off x="-69544" y="1873352"/>
        <a:ext cx="3942605" cy="749095"/>
      </dsp:txXfrm>
    </dsp:sp>
    <dsp:sp modelId="{87F8731E-69C9-452D-B280-28A24CD87E9E}">
      <dsp:nvSpPr>
        <dsp:cNvPr id="0" name=""/>
        <dsp:cNvSpPr/>
      </dsp:nvSpPr>
      <dsp:spPr>
        <a:xfrm>
          <a:off x="2767712" y="614"/>
          <a:ext cx="2457031" cy="749095"/>
        </a:xfrm>
        <a:prstGeom prst="rect">
          <a:avLst/>
        </a:prstGeom>
        <a:solidFill>
          <a:schemeClr val="lt1">
            <a:hueOff val="0"/>
            <a:satOff val="0"/>
            <a:lumOff val="0"/>
            <a:alphaOff val="0"/>
          </a:schemeClr>
        </a:solidFill>
        <a:ln w="15875"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lvl="0" algn="ctr" defTabSz="666750" rtl="1">
            <a:lnSpc>
              <a:spcPct val="90000"/>
            </a:lnSpc>
            <a:spcBef>
              <a:spcPct val="0"/>
            </a:spcBef>
            <a:spcAft>
              <a:spcPct val="35000"/>
            </a:spcAft>
          </a:pPr>
          <a:r>
            <a:rPr lang="ar-EG" sz="1500" kern="1200"/>
            <a:t>.............................................</a:t>
          </a:r>
          <a:endParaRPr lang="ar-SA" sz="1500" kern="1200"/>
        </a:p>
      </dsp:txBody>
      <dsp:txXfrm>
        <a:off x="2767712" y="614"/>
        <a:ext cx="2457031" cy="749095"/>
      </dsp:txXfrm>
    </dsp:sp>
    <dsp:sp modelId="{3EEFDCD7-454F-4A39-AE5C-BF6E3B77F523}">
      <dsp:nvSpPr>
        <dsp:cNvPr id="0" name=""/>
        <dsp:cNvSpPr/>
      </dsp:nvSpPr>
      <dsp:spPr>
        <a:xfrm>
          <a:off x="2767712" y="936983"/>
          <a:ext cx="2457031" cy="749095"/>
        </a:xfrm>
        <a:prstGeom prst="rect">
          <a:avLst/>
        </a:prstGeom>
        <a:solidFill>
          <a:schemeClr val="lt1">
            <a:hueOff val="0"/>
            <a:satOff val="0"/>
            <a:lumOff val="0"/>
            <a:alphaOff val="0"/>
          </a:schemeClr>
        </a:solidFill>
        <a:ln w="15875"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lvl="0" algn="ctr" defTabSz="666750" rtl="1">
            <a:lnSpc>
              <a:spcPct val="90000"/>
            </a:lnSpc>
            <a:spcBef>
              <a:spcPct val="0"/>
            </a:spcBef>
            <a:spcAft>
              <a:spcPct val="35000"/>
            </a:spcAft>
          </a:pPr>
          <a:r>
            <a:rPr lang="ar-EG" sz="1500" kern="1200"/>
            <a:t>..............................................</a:t>
          </a:r>
          <a:endParaRPr lang="ar-SA" sz="1500" kern="1200"/>
        </a:p>
      </dsp:txBody>
      <dsp:txXfrm>
        <a:off x="2767712" y="936983"/>
        <a:ext cx="2457031" cy="749095"/>
      </dsp:txXfrm>
    </dsp:sp>
    <dsp:sp modelId="{EB4450D3-8DF9-48E9-AC9B-1BCE70B923AD}">
      <dsp:nvSpPr>
        <dsp:cNvPr id="0" name=""/>
        <dsp:cNvSpPr/>
      </dsp:nvSpPr>
      <dsp:spPr>
        <a:xfrm>
          <a:off x="2767712" y="1873352"/>
          <a:ext cx="2457031" cy="749095"/>
        </a:xfrm>
        <a:prstGeom prst="rect">
          <a:avLst/>
        </a:prstGeom>
        <a:solidFill>
          <a:schemeClr val="lt1">
            <a:hueOff val="0"/>
            <a:satOff val="0"/>
            <a:lumOff val="0"/>
            <a:alphaOff val="0"/>
          </a:schemeClr>
        </a:solidFill>
        <a:ln w="15875"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lvl="0" algn="ctr" defTabSz="666750" rtl="1">
            <a:lnSpc>
              <a:spcPct val="90000"/>
            </a:lnSpc>
            <a:spcBef>
              <a:spcPct val="0"/>
            </a:spcBef>
            <a:spcAft>
              <a:spcPct val="35000"/>
            </a:spcAft>
          </a:pPr>
          <a:r>
            <a:rPr lang="ar-EG" sz="1500" kern="1200"/>
            <a:t>..............................................</a:t>
          </a:r>
          <a:endParaRPr lang="ar-SA" sz="1500" kern="1200"/>
        </a:p>
      </dsp:txBody>
      <dsp:txXfrm>
        <a:off x="2767712" y="1873352"/>
        <a:ext cx="2457031" cy="749095"/>
      </dsp:txXfrm>
    </dsp:sp>
    <dsp:sp modelId="{DC9B9E45-DBF0-45E8-B22F-A5A70FDA8FAB}">
      <dsp:nvSpPr>
        <dsp:cNvPr id="0" name=""/>
        <dsp:cNvSpPr/>
      </dsp:nvSpPr>
      <dsp:spPr>
        <a:xfrm>
          <a:off x="2767712" y="2809721"/>
          <a:ext cx="2457031" cy="749095"/>
        </a:xfrm>
        <a:prstGeom prst="rect">
          <a:avLst/>
        </a:prstGeom>
        <a:solidFill>
          <a:schemeClr val="lt1">
            <a:hueOff val="0"/>
            <a:satOff val="0"/>
            <a:lumOff val="0"/>
            <a:alphaOff val="0"/>
          </a:schemeClr>
        </a:solidFill>
        <a:ln w="15875"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lvl="0" algn="ctr" defTabSz="666750" rtl="1">
            <a:lnSpc>
              <a:spcPct val="90000"/>
            </a:lnSpc>
            <a:spcBef>
              <a:spcPct val="0"/>
            </a:spcBef>
            <a:spcAft>
              <a:spcPct val="35000"/>
            </a:spcAft>
          </a:pPr>
          <a:r>
            <a:rPr lang="ar-EG" sz="1500" kern="1200"/>
            <a:t>..............................................</a:t>
          </a:r>
          <a:endParaRPr lang="ar-SA" sz="1500" kern="1200"/>
        </a:p>
      </dsp:txBody>
      <dsp:txXfrm>
        <a:off x="2767712" y="2809721"/>
        <a:ext cx="2457031" cy="749095"/>
      </dsp:txXfrm>
    </dsp:sp>
    <dsp:sp modelId="{F3344713-3B3A-4FA2-95DB-892FFF75B9F6}">
      <dsp:nvSpPr>
        <dsp:cNvPr id="0" name=""/>
        <dsp:cNvSpPr/>
      </dsp:nvSpPr>
      <dsp:spPr>
        <a:xfrm>
          <a:off x="2767712" y="3746090"/>
          <a:ext cx="2457031" cy="749095"/>
        </a:xfrm>
        <a:prstGeom prst="rect">
          <a:avLst/>
        </a:prstGeom>
        <a:solidFill>
          <a:schemeClr val="lt1">
            <a:hueOff val="0"/>
            <a:satOff val="0"/>
            <a:lumOff val="0"/>
            <a:alphaOff val="0"/>
          </a:schemeClr>
        </a:solidFill>
        <a:ln w="15875"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lvl="0" algn="ctr" defTabSz="666750" rtl="1">
            <a:lnSpc>
              <a:spcPct val="90000"/>
            </a:lnSpc>
            <a:spcBef>
              <a:spcPct val="0"/>
            </a:spcBef>
            <a:spcAft>
              <a:spcPct val="35000"/>
            </a:spcAft>
          </a:pPr>
          <a:r>
            <a:rPr lang="ar-EG" sz="1500" kern="1200"/>
            <a:t>..............................................</a:t>
          </a:r>
          <a:endParaRPr lang="ar-SA" sz="1500" kern="1200"/>
        </a:p>
      </dsp:txBody>
      <dsp:txXfrm>
        <a:off x="2767712" y="3746090"/>
        <a:ext cx="2457031" cy="749095"/>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AC3B420-3B6A-4159-A581-651F0BA5C35B}">
      <dsp:nvSpPr>
        <dsp:cNvPr id="0" name=""/>
        <dsp:cNvSpPr/>
      </dsp:nvSpPr>
      <dsp:spPr>
        <a:xfrm>
          <a:off x="0" y="287257"/>
          <a:ext cx="5274310" cy="327600"/>
        </a:xfrm>
        <a:prstGeom prst="rect">
          <a:avLst/>
        </a:prstGeom>
        <a:solidFill>
          <a:schemeClr val="dk2">
            <a:alpha val="90000"/>
            <a:tint val="40000"/>
            <a:hueOff val="0"/>
            <a:satOff val="0"/>
            <a:lumOff val="0"/>
            <a:alphaOff val="0"/>
          </a:schemeClr>
        </a:solidFill>
        <a:ln w="12700" cap="flat" cmpd="sng" algn="ctr">
          <a:solidFill>
            <a:schemeClr val="dk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B763D690-AB29-4EEB-BAFD-2BA287B8FBFF}">
      <dsp:nvSpPr>
        <dsp:cNvPr id="0" name=""/>
        <dsp:cNvSpPr/>
      </dsp:nvSpPr>
      <dsp:spPr>
        <a:xfrm>
          <a:off x="263715" y="95377"/>
          <a:ext cx="3692017" cy="383760"/>
        </a:xfrm>
        <a:prstGeom prst="roundRect">
          <a:avLst/>
        </a:prstGeom>
        <a:gradFill rotWithShape="0">
          <a:gsLst>
            <a:gs pos="0">
              <a:schemeClr val="lt1">
                <a:hueOff val="0"/>
                <a:satOff val="0"/>
                <a:lumOff val="0"/>
                <a:alphaOff val="0"/>
                <a:tint val="65000"/>
                <a:shade val="92000"/>
                <a:satMod val="130000"/>
              </a:schemeClr>
            </a:gs>
            <a:gs pos="45000">
              <a:schemeClr val="lt1">
                <a:hueOff val="0"/>
                <a:satOff val="0"/>
                <a:lumOff val="0"/>
                <a:alphaOff val="0"/>
                <a:tint val="60000"/>
                <a:shade val="99000"/>
                <a:satMod val="120000"/>
              </a:schemeClr>
            </a:gs>
            <a:gs pos="100000">
              <a:schemeClr val="lt1">
                <a:hueOff val="0"/>
                <a:satOff val="0"/>
                <a:lumOff val="0"/>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39549" tIns="0" rIns="139549" bIns="0" numCol="1" spcCol="1270" anchor="ctr" anchorCtr="0">
          <a:noAutofit/>
        </a:bodyPr>
        <a:lstStyle/>
        <a:p>
          <a:pPr lvl="0" algn="l" defTabSz="577850" rtl="1">
            <a:lnSpc>
              <a:spcPct val="90000"/>
            </a:lnSpc>
            <a:spcBef>
              <a:spcPct val="0"/>
            </a:spcBef>
            <a:spcAft>
              <a:spcPct val="35000"/>
            </a:spcAft>
          </a:pPr>
          <a:r>
            <a:rPr lang="ar-EG" sz="1300" kern="1200"/>
            <a:t>.......................................................................</a:t>
          </a:r>
          <a:endParaRPr lang="ar-SA" sz="1300" kern="1200"/>
        </a:p>
      </dsp:txBody>
      <dsp:txXfrm>
        <a:off x="282449" y="114111"/>
        <a:ext cx="3654549" cy="346292"/>
      </dsp:txXfrm>
    </dsp:sp>
    <dsp:sp modelId="{29763242-4F28-4F0E-8254-3D34412ED942}">
      <dsp:nvSpPr>
        <dsp:cNvPr id="0" name=""/>
        <dsp:cNvSpPr/>
      </dsp:nvSpPr>
      <dsp:spPr>
        <a:xfrm>
          <a:off x="0" y="876937"/>
          <a:ext cx="5274310" cy="327600"/>
        </a:xfrm>
        <a:prstGeom prst="rect">
          <a:avLst/>
        </a:prstGeom>
        <a:solidFill>
          <a:schemeClr val="dk2">
            <a:alpha val="90000"/>
            <a:tint val="40000"/>
            <a:hueOff val="0"/>
            <a:satOff val="0"/>
            <a:lumOff val="0"/>
            <a:alphaOff val="0"/>
          </a:schemeClr>
        </a:solidFill>
        <a:ln w="12700" cap="flat" cmpd="sng" algn="ctr">
          <a:solidFill>
            <a:schemeClr val="dk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6BC7D819-5183-4D55-9087-24A00A4D6A14}">
      <dsp:nvSpPr>
        <dsp:cNvPr id="0" name=""/>
        <dsp:cNvSpPr/>
      </dsp:nvSpPr>
      <dsp:spPr>
        <a:xfrm>
          <a:off x="263715" y="685057"/>
          <a:ext cx="3692017" cy="383760"/>
        </a:xfrm>
        <a:prstGeom prst="roundRect">
          <a:avLst/>
        </a:prstGeom>
        <a:gradFill rotWithShape="0">
          <a:gsLst>
            <a:gs pos="0">
              <a:schemeClr val="lt1">
                <a:hueOff val="0"/>
                <a:satOff val="0"/>
                <a:lumOff val="0"/>
                <a:alphaOff val="0"/>
                <a:tint val="65000"/>
                <a:shade val="92000"/>
                <a:satMod val="130000"/>
              </a:schemeClr>
            </a:gs>
            <a:gs pos="45000">
              <a:schemeClr val="lt1">
                <a:hueOff val="0"/>
                <a:satOff val="0"/>
                <a:lumOff val="0"/>
                <a:alphaOff val="0"/>
                <a:tint val="60000"/>
                <a:shade val="99000"/>
                <a:satMod val="120000"/>
              </a:schemeClr>
            </a:gs>
            <a:gs pos="100000">
              <a:schemeClr val="lt1">
                <a:hueOff val="0"/>
                <a:satOff val="0"/>
                <a:lumOff val="0"/>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39549" tIns="0" rIns="139549" bIns="0" numCol="1" spcCol="1270" anchor="ctr" anchorCtr="0">
          <a:noAutofit/>
        </a:bodyPr>
        <a:lstStyle/>
        <a:p>
          <a:pPr lvl="0" algn="l" defTabSz="577850" rtl="1">
            <a:lnSpc>
              <a:spcPct val="90000"/>
            </a:lnSpc>
            <a:spcBef>
              <a:spcPct val="0"/>
            </a:spcBef>
            <a:spcAft>
              <a:spcPct val="35000"/>
            </a:spcAft>
          </a:pPr>
          <a:r>
            <a:rPr lang="ar-EG" sz="1300" kern="1200"/>
            <a:t>.......................................................................</a:t>
          </a:r>
          <a:endParaRPr lang="ar-SA" sz="1300" kern="1200"/>
        </a:p>
      </dsp:txBody>
      <dsp:txXfrm>
        <a:off x="282449" y="703791"/>
        <a:ext cx="3654549" cy="346292"/>
      </dsp:txXfrm>
    </dsp:sp>
    <dsp:sp modelId="{9DF0D495-EF5E-457B-92BA-5DCFA2F78104}">
      <dsp:nvSpPr>
        <dsp:cNvPr id="0" name=""/>
        <dsp:cNvSpPr/>
      </dsp:nvSpPr>
      <dsp:spPr>
        <a:xfrm>
          <a:off x="0" y="1466617"/>
          <a:ext cx="5274310" cy="327600"/>
        </a:xfrm>
        <a:prstGeom prst="rect">
          <a:avLst/>
        </a:prstGeom>
        <a:solidFill>
          <a:schemeClr val="dk2">
            <a:alpha val="90000"/>
            <a:tint val="40000"/>
            <a:hueOff val="0"/>
            <a:satOff val="0"/>
            <a:lumOff val="0"/>
            <a:alphaOff val="0"/>
          </a:schemeClr>
        </a:solidFill>
        <a:ln w="12700" cap="flat" cmpd="sng" algn="ctr">
          <a:solidFill>
            <a:schemeClr val="dk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18E9EAA2-2A66-4747-9E7F-11321418EF14}">
      <dsp:nvSpPr>
        <dsp:cNvPr id="0" name=""/>
        <dsp:cNvSpPr/>
      </dsp:nvSpPr>
      <dsp:spPr>
        <a:xfrm>
          <a:off x="263715" y="1274737"/>
          <a:ext cx="3692017" cy="383760"/>
        </a:xfrm>
        <a:prstGeom prst="roundRect">
          <a:avLst/>
        </a:prstGeom>
        <a:gradFill rotWithShape="0">
          <a:gsLst>
            <a:gs pos="0">
              <a:schemeClr val="lt1">
                <a:hueOff val="0"/>
                <a:satOff val="0"/>
                <a:lumOff val="0"/>
                <a:alphaOff val="0"/>
                <a:tint val="65000"/>
                <a:shade val="92000"/>
                <a:satMod val="130000"/>
              </a:schemeClr>
            </a:gs>
            <a:gs pos="45000">
              <a:schemeClr val="lt1">
                <a:hueOff val="0"/>
                <a:satOff val="0"/>
                <a:lumOff val="0"/>
                <a:alphaOff val="0"/>
                <a:tint val="60000"/>
                <a:shade val="99000"/>
                <a:satMod val="120000"/>
              </a:schemeClr>
            </a:gs>
            <a:gs pos="100000">
              <a:schemeClr val="lt1">
                <a:hueOff val="0"/>
                <a:satOff val="0"/>
                <a:lumOff val="0"/>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39549" tIns="0" rIns="139549" bIns="0" numCol="1" spcCol="1270" anchor="ctr" anchorCtr="0">
          <a:noAutofit/>
        </a:bodyPr>
        <a:lstStyle/>
        <a:p>
          <a:pPr lvl="0" algn="l" defTabSz="577850" rtl="1">
            <a:lnSpc>
              <a:spcPct val="90000"/>
            </a:lnSpc>
            <a:spcBef>
              <a:spcPct val="0"/>
            </a:spcBef>
            <a:spcAft>
              <a:spcPct val="35000"/>
            </a:spcAft>
          </a:pPr>
          <a:r>
            <a:rPr lang="ar-EG" sz="1300" kern="1200"/>
            <a:t>.......................................................................</a:t>
          </a:r>
          <a:endParaRPr lang="ar-SA" sz="1300" kern="1200"/>
        </a:p>
      </dsp:txBody>
      <dsp:txXfrm>
        <a:off x="282449" y="1293471"/>
        <a:ext cx="3654549" cy="346292"/>
      </dsp:txXfrm>
    </dsp:sp>
    <dsp:sp modelId="{FADACBBF-4CE2-490E-9AED-3031992030EF}">
      <dsp:nvSpPr>
        <dsp:cNvPr id="0" name=""/>
        <dsp:cNvSpPr/>
      </dsp:nvSpPr>
      <dsp:spPr>
        <a:xfrm>
          <a:off x="0" y="2056297"/>
          <a:ext cx="5274310" cy="327600"/>
        </a:xfrm>
        <a:prstGeom prst="rect">
          <a:avLst/>
        </a:prstGeom>
        <a:solidFill>
          <a:schemeClr val="dk2">
            <a:alpha val="90000"/>
            <a:tint val="40000"/>
            <a:hueOff val="0"/>
            <a:satOff val="0"/>
            <a:lumOff val="0"/>
            <a:alphaOff val="0"/>
          </a:schemeClr>
        </a:solidFill>
        <a:ln w="12700" cap="flat" cmpd="sng" algn="ctr">
          <a:solidFill>
            <a:schemeClr val="dk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3F0EBD4D-4E3D-4D00-96FC-B36C7C2BEA67}">
      <dsp:nvSpPr>
        <dsp:cNvPr id="0" name=""/>
        <dsp:cNvSpPr/>
      </dsp:nvSpPr>
      <dsp:spPr>
        <a:xfrm>
          <a:off x="263715" y="1864417"/>
          <a:ext cx="3692017" cy="383760"/>
        </a:xfrm>
        <a:prstGeom prst="roundRect">
          <a:avLst/>
        </a:prstGeom>
        <a:gradFill rotWithShape="0">
          <a:gsLst>
            <a:gs pos="0">
              <a:schemeClr val="lt1">
                <a:hueOff val="0"/>
                <a:satOff val="0"/>
                <a:lumOff val="0"/>
                <a:alphaOff val="0"/>
                <a:tint val="65000"/>
                <a:shade val="92000"/>
                <a:satMod val="130000"/>
              </a:schemeClr>
            </a:gs>
            <a:gs pos="45000">
              <a:schemeClr val="lt1">
                <a:hueOff val="0"/>
                <a:satOff val="0"/>
                <a:lumOff val="0"/>
                <a:alphaOff val="0"/>
                <a:tint val="60000"/>
                <a:shade val="99000"/>
                <a:satMod val="120000"/>
              </a:schemeClr>
            </a:gs>
            <a:gs pos="100000">
              <a:schemeClr val="lt1">
                <a:hueOff val="0"/>
                <a:satOff val="0"/>
                <a:lumOff val="0"/>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39549" tIns="0" rIns="139549" bIns="0" numCol="1" spcCol="1270" anchor="ctr" anchorCtr="0">
          <a:noAutofit/>
        </a:bodyPr>
        <a:lstStyle/>
        <a:p>
          <a:pPr lvl="0" algn="l" defTabSz="577850" rtl="1">
            <a:lnSpc>
              <a:spcPct val="90000"/>
            </a:lnSpc>
            <a:spcBef>
              <a:spcPct val="0"/>
            </a:spcBef>
            <a:spcAft>
              <a:spcPct val="35000"/>
            </a:spcAft>
          </a:pPr>
          <a:r>
            <a:rPr lang="ar-EG" sz="1300" kern="1200"/>
            <a:t>.......................................................................</a:t>
          </a:r>
          <a:endParaRPr lang="ar-SA" sz="1300" kern="1200"/>
        </a:p>
      </dsp:txBody>
      <dsp:txXfrm>
        <a:off x="282449" y="1883151"/>
        <a:ext cx="3654549" cy="346292"/>
      </dsp:txXfrm>
    </dsp:sp>
    <dsp:sp modelId="{41DB0AFE-6BE8-481A-9AB4-6ECF8353E73E}">
      <dsp:nvSpPr>
        <dsp:cNvPr id="0" name=""/>
        <dsp:cNvSpPr/>
      </dsp:nvSpPr>
      <dsp:spPr>
        <a:xfrm>
          <a:off x="0" y="2645977"/>
          <a:ext cx="5274310" cy="327600"/>
        </a:xfrm>
        <a:prstGeom prst="rect">
          <a:avLst/>
        </a:prstGeom>
        <a:solidFill>
          <a:schemeClr val="dk2">
            <a:alpha val="90000"/>
            <a:tint val="40000"/>
            <a:hueOff val="0"/>
            <a:satOff val="0"/>
            <a:lumOff val="0"/>
            <a:alphaOff val="0"/>
          </a:schemeClr>
        </a:solidFill>
        <a:ln w="12700" cap="flat" cmpd="sng" algn="ctr">
          <a:solidFill>
            <a:schemeClr val="dk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3B5D5334-B98C-4815-AAFF-4D4E4C777E68}">
      <dsp:nvSpPr>
        <dsp:cNvPr id="0" name=""/>
        <dsp:cNvSpPr/>
      </dsp:nvSpPr>
      <dsp:spPr>
        <a:xfrm>
          <a:off x="263715" y="2454097"/>
          <a:ext cx="3692017" cy="383760"/>
        </a:xfrm>
        <a:prstGeom prst="roundRect">
          <a:avLst/>
        </a:prstGeom>
        <a:gradFill rotWithShape="0">
          <a:gsLst>
            <a:gs pos="0">
              <a:schemeClr val="lt1">
                <a:hueOff val="0"/>
                <a:satOff val="0"/>
                <a:lumOff val="0"/>
                <a:alphaOff val="0"/>
                <a:tint val="65000"/>
                <a:shade val="92000"/>
                <a:satMod val="130000"/>
              </a:schemeClr>
            </a:gs>
            <a:gs pos="45000">
              <a:schemeClr val="lt1">
                <a:hueOff val="0"/>
                <a:satOff val="0"/>
                <a:lumOff val="0"/>
                <a:alphaOff val="0"/>
                <a:tint val="60000"/>
                <a:shade val="99000"/>
                <a:satMod val="120000"/>
              </a:schemeClr>
            </a:gs>
            <a:gs pos="100000">
              <a:schemeClr val="lt1">
                <a:hueOff val="0"/>
                <a:satOff val="0"/>
                <a:lumOff val="0"/>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39549" tIns="0" rIns="139549" bIns="0" numCol="1" spcCol="1270" anchor="ctr" anchorCtr="0">
          <a:noAutofit/>
        </a:bodyPr>
        <a:lstStyle/>
        <a:p>
          <a:pPr lvl="0" algn="l" defTabSz="577850" rtl="1">
            <a:lnSpc>
              <a:spcPct val="90000"/>
            </a:lnSpc>
            <a:spcBef>
              <a:spcPct val="0"/>
            </a:spcBef>
            <a:spcAft>
              <a:spcPct val="35000"/>
            </a:spcAft>
          </a:pPr>
          <a:r>
            <a:rPr lang="ar-EG" sz="1300" kern="1200"/>
            <a:t>.......................................................................</a:t>
          </a:r>
          <a:endParaRPr lang="ar-SA" sz="1300" kern="1200"/>
        </a:p>
      </dsp:txBody>
      <dsp:txXfrm>
        <a:off x="282449" y="2472831"/>
        <a:ext cx="3654549" cy="346292"/>
      </dsp:txXfrm>
    </dsp:sp>
  </dsp:spTree>
</dsp:drawing>
</file>

<file path=ppt/diagrams/layout1.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10.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12.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1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6.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1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8.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19.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20.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2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2.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6.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EG"/>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CAECA693-9F34-486E-BF7A-B83B4DD66B6A}" type="datetimeFigureOut">
              <a:rPr lang="ar-EG" smtClean="0"/>
              <a:t>27/12/1444</a:t>
            </a:fld>
            <a:endParaRPr lang="ar-EG"/>
          </a:p>
        </p:txBody>
      </p:sp>
      <p:sp>
        <p:nvSpPr>
          <p:cNvPr id="4" name="Slide Image Placeholder 3"/>
          <p:cNvSpPr>
            <a:spLocks noGrp="1" noRot="1" noChangeAspect="1"/>
          </p:cNvSpPr>
          <p:nvPr>
            <p:ph type="sldImg" idx="2"/>
          </p:nvPr>
        </p:nvSpPr>
        <p:spPr>
          <a:xfrm>
            <a:off x="369888" y="685800"/>
            <a:ext cx="6118225" cy="3429000"/>
          </a:xfrm>
          <a:prstGeom prst="rect">
            <a:avLst/>
          </a:prstGeom>
          <a:noFill/>
          <a:ln w="12700">
            <a:solidFill>
              <a:prstClr val="black"/>
            </a:solidFill>
          </a:ln>
        </p:spPr>
        <p:txBody>
          <a:bodyPr vert="horz" lIns="91440" tIns="45720" rIns="91440" bIns="45720" rtlCol="1" anchor="ctr"/>
          <a:lstStyle/>
          <a:p>
            <a:endParaRPr lang="ar-EG"/>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EG"/>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84B6AF4F-186C-414A-B70F-E9F52ED0FCE1}" type="slidenum">
              <a:rPr lang="ar-EG" smtClean="0"/>
              <a:t>‹#›</a:t>
            </a:fld>
            <a:endParaRPr lang="ar-EG"/>
          </a:p>
        </p:txBody>
      </p:sp>
    </p:spTree>
    <p:extLst>
      <p:ext uri="{BB962C8B-B14F-4D97-AF65-F5344CB8AC3E}">
        <p14:creationId xmlns:p14="http://schemas.microsoft.com/office/powerpoint/2010/main" val="3886825656"/>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9888" y="685800"/>
            <a:ext cx="6118225"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51A3E0-D98A-482C-9521-36C2BBA104F3}" type="slidenum">
              <a:rPr 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15142971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9888" y="685800"/>
            <a:ext cx="6118225"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ar-EG" sz="1200" dirty="0">
                <a:effectLst/>
                <a:latin typeface="Calibri" panose="020F0502020204030204" pitchFamily="34" charset="0"/>
                <a:ea typeface="Calibri" panose="020F0502020204030204" pitchFamily="34" charset="0"/>
                <a:cs typeface="Simplified Arabic" panose="02020603050405020304" pitchFamily="18" charset="-78"/>
              </a:rPr>
              <a:t>يوضّح المدرّب للمشاركين الهدف من الاختبار القبلي، والمتمثّل في تعرّف كل مشارك على مستواه الحالي من المعارف المرتبطة بمحتوى الحقيبة التدريبية (في جميع وحداتها التدريبية)</a:t>
            </a:r>
            <a:r>
              <a:rPr lang="en-US" sz="1200" dirty="0">
                <a:effectLst/>
                <a:latin typeface="Simplified Arabic" panose="02020603050405020304" pitchFamily="18"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pPr algn="r">
              <a:defRPr/>
            </a:pPr>
            <a:fld id="{5C51A3E0-D98A-482C-9521-36C2BBA104F3}" type="slidenum">
              <a:rPr lang="en-US" smtClean="0">
                <a:solidFill>
                  <a:prstClr val="black"/>
                </a:solidFill>
              </a:rPr>
              <a:pPr algn="r">
                <a:defRPr/>
              </a:pPr>
              <a:t>8</a:t>
            </a:fld>
            <a:endParaRPr lang="en-US">
              <a:solidFill>
                <a:prstClr val="black"/>
              </a:solidFill>
            </a:endParaRPr>
          </a:p>
        </p:txBody>
      </p:sp>
    </p:spTree>
    <p:extLst>
      <p:ext uri="{BB962C8B-B14F-4D97-AF65-F5344CB8AC3E}">
        <p14:creationId xmlns:p14="http://schemas.microsoft.com/office/powerpoint/2010/main" val="12153613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89" y="6400800"/>
            <a:ext cx="12238026"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6" y="6334316"/>
            <a:ext cx="12238026"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101709" y="758952"/>
            <a:ext cx="10099001"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4491" y="4455621"/>
            <a:ext cx="10099001"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82A8DF7-79A1-45B2-9044-1802B4C44393}" type="datetimeFigureOut">
              <a:rPr lang="en-US" smtClean="0"/>
              <a:pPr/>
              <a:t>7/15/2023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1C3A6D-90FA-494D-BB82-761D69B20ECE}" type="slidenum">
              <a:rPr lang="en-US" smtClean="0"/>
              <a:pPr/>
              <a:t>‹#›</a:t>
            </a:fld>
            <a:endParaRPr lang="en-US"/>
          </a:p>
        </p:txBody>
      </p:sp>
      <p:cxnSp>
        <p:nvCxnSpPr>
          <p:cNvPr id="9" name="Straight Connector 8"/>
          <p:cNvCxnSpPr/>
          <p:nvPr/>
        </p:nvCxnSpPr>
        <p:spPr>
          <a:xfrm>
            <a:off x="1212533" y="4343400"/>
            <a:ext cx="9915383"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936948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82A8DF7-79A1-45B2-9044-1802B4C44393}" type="datetimeFigureOut">
              <a:rPr lang="en-US" smtClean="0"/>
              <a:pPr/>
              <a:t>7/15/2023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1C3A6D-90FA-494D-BB82-761D69B20ECE}" type="slidenum">
              <a:rPr lang="en-US" smtClean="0"/>
              <a:pPr/>
              <a:t>‹#›</a:t>
            </a:fld>
            <a:endParaRPr lang="en-US"/>
          </a:p>
        </p:txBody>
      </p:sp>
    </p:spTree>
    <p:extLst>
      <p:ext uri="{BB962C8B-B14F-4D97-AF65-F5344CB8AC3E}">
        <p14:creationId xmlns:p14="http://schemas.microsoft.com/office/powerpoint/2010/main" val="23881751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89" y="6400800"/>
            <a:ext cx="12238026"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6" y="6334316"/>
            <a:ext cx="12238026"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60118" y="412302"/>
            <a:ext cx="2639512" cy="575989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41586" y="412302"/>
            <a:ext cx="7765519" cy="5759898"/>
          </a:xfrm>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82A8DF7-79A1-45B2-9044-1802B4C44393}" type="datetimeFigureOut">
              <a:rPr lang="en-US" smtClean="0"/>
              <a:pPr/>
              <a:t>7/15/2023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1C3A6D-90FA-494D-BB82-761D69B20ECE}" type="slidenum">
              <a:rPr lang="en-US" smtClean="0"/>
              <a:pPr/>
              <a:t>‹#›</a:t>
            </a:fld>
            <a:endParaRPr lang="en-US"/>
          </a:p>
        </p:txBody>
      </p:sp>
    </p:spTree>
    <p:extLst>
      <p:ext uri="{BB962C8B-B14F-4D97-AF65-F5344CB8AC3E}">
        <p14:creationId xmlns:p14="http://schemas.microsoft.com/office/powerpoint/2010/main" val="24121715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Standard text slide, alternative">
    <p:spTree>
      <p:nvGrpSpPr>
        <p:cNvPr id="1" name=""/>
        <p:cNvGrpSpPr/>
        <p:nvPr/>
      </p:nvGrpSpPr>
      <p:grpSpPr>
        <a:xfrm>
          <a:off x="0" y="0"/>
          <a:ext cx="0" cy="0"/>
          <a:chOff x="0" y="0"/>
          <a:chExt cx="0" cy="0"/>
        </a:xfrm>
      </p:grpSpPr>
      <p:sp>
        <p:nvSpPr>
          <p:cNvPr id="8" name="Textplatzhalter 7">
            <a:extLst>
              <a:ext uri="{FF2B5EF4-FFF2-40B4-BE49-F238E27FC236}">
                <a16:creationId xmlns="" xmlns:a16="http://schemas.microsoft.com/office/drawing/2014/main" id="{5AF0F476-FCB1-4FAD-A333-9C951E2B5D18}"/>
              </a:ext>
            </a:extLst>
          </p:cNvPr>
          <p:cNvSpPr>
            <a:spLocks noGrp="1"/>
          </p:cNvSpPr>
          <p:nvPr>
            <p:ph type="body" sz="quarter" idx="13" hasCustomPrompt="1"/>
          </p:nvPr>
        </p:nvSpPr>
        <p:spPr bwMode="gray">
          <a:xfrm>
            <a:off x="602179" y="1361292"/>
            <a:ext cx="10860048" cy="4623871"/>
          </a:xfrm>
        </p:spPr>
        <p:txBody>
          <a:bodyPr/>
          <a:lstStyle>
            <a:lvl1pPr algn="r" rtl="1">
              <a:defRPr sz="3200"/>
            </a:lvl1pPr>
            <a:lvl2pPr algn="r" rtl="1">
              <a:defRPr sz="3200"/>
            </a:lvl2pPr>
            <a:lvl3pPr algn="r" rtl="1">
              <a:defRPr sz="2667"/>
            </a:lvl3pPr>
          </a:lstStyle>
          <a:p>
            <a:pPr lvl="0"/>
            <a:r>
              <a:rPr lang="en-GB" noProof="0" dirty="0"/>
              <a:t>Click to add text</a:t>
            </a:r>
          </a:p>
          <a:p>
            <a:pPr lvl="1">
              <a:buClr>
                <a:schemeClr val="accent1"/>
              </a:buClr>
            </a:pPr>
            <a:r>
              <a:rPr lang="en-GB" noProof="0" dirty="0"/>
              <a:t>Second level</a:t>
            </a:r>
          </a:p>
          <a:p>
            <a:pPr lvl="2">
              <a:buClr>
                <a:schemeClr val="accent1"/>
              </a:buClr>
            </a:pPr>
            <a:r>
              <a:rPr lang="en-GB" noProof="0" dirty="0"/>
              <a:t>Third level</a:t>
            </a:r>
          </a:p>
        </p:txBody>
      </p:sp>
      <p:sp>
        <p:nvSpPr>
          <p:cNvPr id="2" name="Titel 1">
            <a:extLst>
              <a:ext uri="{FF2B5EF4-FFF2-40B4-BE49-F238E27FC236}">
                <a16:creationId xmlns="" xmlns:a16="http://schemas.microsoft.com/office/drawing/2014/main" id="{F3037597-8BB0-4750-8FAD-252867721047}"/>
              </a:ext>
            </a:extLst>
          </p:cNvPr>
          <p:cNvSpPr>
            <a:spLocks noGrp="1"/>
          </p:cNvSpPr>
          <p:nvPr>
            <p:ph type="title" hasCustomPrompt="1"/>
          </p:nvPr>
        </p:nvSpPr>
        <p:spPr bwMode="gray">
          <a:xfrm>
            <a:off x="602180" y="320289"/>
            <a:ext cx="10860051" cy="720725"/>
          </a:xfrm>
        </p:spPr>
        <p:txBody>
          <a:bodyPr/>
          <a:lstStyle>
            <a:lvl1pPr algn="r" rtl="1">
              <a:defRPr sz="4800">
                <a:solidFill>
                  <a:schemeClr val="accent2">
                    <a:lumMod val="50000"/>
                  </a:schemeClr>
                </a:solidFill>
              </a:defRPr>
            </a:lvl1pPr>
          </a:lstStyle>
          <a:p>
            <a:r>
              <a:rPr lang="en-GB"/>
              <a:t>Click to add headline</a:t>
            </a:r>
            <a:endParaRPr lang="en-GB" dirty="0"/>
          </a:p>
        </p:txBody>
      </p:sp>
      <p:sp>
        <p:nvSpPr>
          <p:cNvPr id="6" name="Datumsplatzhalter 5">
            <a:extLst>
              <a:ext uri="{FF2B5EF4-FFF2-40B4-BE49-F238E27FC236}">
                <a16:creationId xmlns="" xmlns:a16="http://schemas.microsoft.com/office/drawing/2014/main" id="{7312137B-7817-4520-A9FF-87A20B391AA0}"/>
              </a:ext>
            </a:extLst>
          </p:cNvPr>
          <p:cNvSpPr>
            <a:spLocks noGrp="1"/>
          </p:cNvSpPr>
          <p:nvPr>
            <p:ph type="dt" sz="half" idx="14"/>
          </p:nvPr>
        </p:nvSpPr>
        <p:spPr/>
        <p:txBody>
          <a:bodyPr/>
          <a:lstStyle/>
          <a:p>
            <a:r>
              <a:rPr lang="en-GB"/>
              <a:t>22 Jan. 2019</a:t>
            </a:r>
            <a:endParaRPr lang="en-GB" dirty="0"/>
          </a:p>
        </p:txBody>
      </p:sp>
      <p:sp>
        <p:nvSpPr>
          <p:cNvPr id="7" name="Fußzeilenplatzhalter 6">
            <a:extLst>
              <a:ext uri="{FF2B5EF4-FFF2-40B4-BE49-F238E27FC236}">
                <a16:creationId xmlns="" xmlns:a16="http://schemas.microsoft.com/office/drawing/2014/main" id="{0F93DA6A-ABDD-4D0F-AFE3-FF43762B7FB4}"/>
              </a:ext>
            </a:extLst>
          </p:cNvPr>
          <p:cNvSpPr>
            <a:spLocks noGrp="1"/>
          </p:cNvSpPr>
          <p:nvPr>
            <p:ph type="ftr" sz="quarter" idx="15"/>
          </p:nvPr>
        </p:nvSpPr>
        <p:spPr/>
        <p:txBody>
          <a:bodyPr/>
          <a:lstStyle/>
          <a:p>
            <a:r>
              <a:rPr lang="en-GB" dirty="0"/>
              <a:t>Titel of the presentation</a:t>
            </a:r>
          </a:p>
        </p:txBody>
      </p:sp>
      <p:sp>
        <p:nvSpPr>
          <p:cNvPr id="9" name="Foliennummernplatzhalter 8">
            <a:extLst>
              <a:ext uri="{FF2B5EF4-FFF2-40B4-BE49-F238E27FC236}">
                <a16:creationId xmlns="" xmlns:a16="http://schemas.microsoft.com/office/drawing/2014/main" id="{7905C91D-31F5-4E80-9F76-6D372B3A1690}"/>
              </a:ext>
            </a:extLst>
          </p:cNvPr>
          <p:cNvSpPr>
            <a:spLocks noGrp="1"/>
          </p:cNvSpPr>
          <p:nvPr>
            <p:ph type="sldNum" sz="quarter" idx="16"/>
          </p:nvPr>
        </p:nvSpPr>
        <p:spPr/>
        <p:txBody>
          <a:bodyPr/>
          <a:lstStyle/>
          <a:p>
            <a:r>
              <a:rPr lang="en-GB" dirty="0"/>
              <a:t>Page </a:t>
            </a:r>
            <a:fld id="{3A8B5DB7-81A8-4ED4-916B-6B23CD603687}" type="slidenum">
              <a:rPr lang="en-GB" smtClean="0"/>
              <a:pPr/>
              <a:t>‹#›</a:t>
            </a:fld>
            <a:endParaRPr lang="en-GB" dirty="0"/>
          </a:p>
        </p:txBody>
      </p:sp>
      <p:cxnSp>
        <p:nvCxnSpPr>
          <p:cNvPr id="5" name="Straight Connector 4">
            <a:extLst>
              <a:ext uri="{FF2B5EF4-FFF2-40B4-BE49-F238E27FC236}">
                <a16:creationId xmlns="" xmlns:a16="http://schemas.microsoft.com/office/drawing/2014/main" id="{375484D3-9CAA-94A8-9B43-5208CBCC8376}"/>
              </a:ext>
            </a:extLst>
          </p:cNvPr>
          <p:cNvCxnSpPr/>
          <p:nvPr userDrawn="1"/>
        </p:nvCxnSpPr>
        <p:spPr>
          <a:xfrm flipV="1">
            <a:off x="602174" y="1169661"/>
            <a:ext cx="10860052" cy="30796"/>
          </a:xfrm>
          <a:prstGeom prst="line">
            <a:avLst/>
          </a:prstGeom>
          <a:ln w="5080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682972529"/>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Chapter start slide, photo">
    <p:spTree>
      <p:nvGrpSpPr>
        <p:cNvPr id="1" name=""/>
        <p:cNvGrpSpPr/>
        <p:nvPr/>
      </p:nvGrpSpPr>
      <p:grpSpPr>
        <a:xfrm>
          <a:off x="0" y="0"/>
          <a:ext cx="0" cy="0"/>
          <a:chOff x="0" y="0"/>
          <a:chExt cx="0" cy="0"/>
        </a:xfrm>
      </p:grpSpPr>
      <p:sp>
        <p:nvSpPr>
          <p:cNvPr id="13" name="Bildplatzhalter">
            <a:extLst>
              <a:ext uri="{FF2B5EF4-FFF2-40B4-BE49-F238E27FC236}">
                <a16:creationId xmlns="" xmlns:a16="http://schemas.microsoft.com/office/drawing/2014/main" id="{670A352A-9075-4383-BC37-7EF209BB4A7F}"/>
              </a:ext>
            </a:extLst>
          </p:cNvPr>
          <p:cNvSpPr>
            <a:spLocks noGrp="1"/>
          </p:cNvSpPr>
          <p:nvPr>
            <p:ph type="pic" sz="quarter" idx="11" hasCustomPrompt="1"/>
          </p:nvPr>
        </p:nvSpPr>
        <p:spPr bwMode="gray">
          <a:xfrm>
            <a:off x="164847" y="165106"/>
            <a:ext cx="11906353" cy="5968659"/>
          </a:xfrm>
          <a:noFill/>
        </p:spPr>
        <p:txBody>
          <a:bodyPr tIns="720000" rIns="0"/>
          <a:lstStyle>
            <a:lvl1pPr marL="0" marR="0" indent="0" algn="ctr" defTabSz="914377" rtl="0" eaLnBrk="1" fontAlgn="auto" latinLnBrk="0" hangingPunct="1">
              <a:lnSpc>
                <a:spcPct val="90000"/>
              </a:lnSpc>
              <a:spcBef>
                <a:spcPts val="0"/>
              </a:spcBef>
              <a:spcAft>
                <a:spcPts val="0"/>
              </a:spcAft>
              <a:buClrTx/>
              <a:buSzTx/>
              <a:buFont typeface="Arial" panose="020B0604020202020204" pitchFamily="34" charset="0"/>
              <a:buNone/>
              <a:tabLst/>
              <a:defRPr sz="667">
                <a:solidFill>
                  <a:schemeClr val="accent1"/>
                </a:solidFill>
              </a:defRPr>
            </a:lvl1pPr>
          </a:lstStyle>
          <a:p>
            <a:r>
              <a:rPr lang="en-GB" dirty="0"/>
              <a:t>.</a:t>
            </a:r>
          </a:p>
        </p:txBody>
      </p:sp>
      <p:cxnSp>
        <p:nvCxnSpPr>
          <p:cNvPr id="6" name="Gerade Verbindung mit Pfeil 5">
            <a:extLst>
              <a:ext uri="{FF2B5EF4-FFF2-40B4-BE49-F238E27FC236}">
                <a16:creationId xmlns="" xmlns:a16="http://schemas.microsoft.com/office/drawing/2014/main" id="{FE685868-EA5A-4891-A28F-04F16BEAED38}"/>
              </a:ext>
            </a:extLst>
          </p:cNvPr>
          <p:cNvCxnSpPr/>
          <p:nvPr userDrawn="1"/>
        </p:nvCxnSpPr>
        <p:spPr bwMode="gray">
          <a:xfrm>
            <a:off x="6120607" y="1244600"/>
            <a:ext cx="0" cy="914400"/>
          </a:xfrm>
          <a:prstGeom prst="straightConnector1">
            <a:avLst/>
          </a:prstGeom>
          <a:ln w="12700">
            <a:prstDash val="sysDash"/>
            <a:tailEnd type="triangle" w="lg" len="lg"/>
          </a:ln>
        </p:spPr>
        <p:style>
          <a:lnRef idx="1">
            <a:schemeClr val="accent1"/>
          </a:lnRef>
          <a:fillRef idx="0">
            <a:schemeClr val="accent1"/>
          </a:fillRef>
          <a:effectRef idx="0">
            <a:schemeClr val="accent1"/>
          </a:effectRef>
          <a:fontRef idx="minor">
            <a:schemeClr val="tx1"/>
          </a:fontRef>
        </p:style>
      </p:cxnSp>
      <p:sp>
        <p:nvSpPr>
          <p:cNvPr id="10" name="Dreieck">
            <a:extLst>
              <a:ext uri="{FF2B5EF4-FFF2-40B4-BE49-F238E27FC236}">
                <a16:creationId xmlns="" xmlns:a16="http://schemas.microsoft.com/office/drawing/2014/main" id="{22DB09A9-BCD0-4F35-8DC4-DDFE9DE6C2F9}"/>
              </a:ext>
            </a:extLst>
          </p:cNvPr>
          <p:cNvSpPr/>
          <p:nvPr userDrawn="1"/>
        </p:nvSpPr>
        <p:spPr bwMode="gray">
          <a:xfrm rot="5400000">
            <a:off x="-222789" y="562064"/>
            <a:ext cx="281941" cy="61206"/>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400">
              <a:solidFill>
                <a:prstClr val="white"/>
              </a:solidFill>
            </a:endParaRPr>
          </a:p>
        </p:txBody>
      </p:sp>
      <p:sp>
        <p:nvSpPr>
          <p:cNvPr id="15" name="Headline">
            <a:extLst>
              <a:ext uri="{FF2B5EF4-FFF2-40B4-BE49-F238E27FC236}">
                <a16:creationId xmlns="" xmlns:a16="http://schemas.microsoft.com/office/drawing/2014/main" id="{F8646EF2-FE73-41DC-B654-C5012A3720DD}"/>
              </a:ext>
            </a:extLst>
          </p:cNvPr>
          <p:cNvSpPr>
            <a:spLocks noGrp="1"/>
          </p:cNvSpPr>
          <p:nvPr>
            <p:ph type="title" hasCustomPrompt="1"/>
          </p:nvPr>
        </p:nvSpPr>
        <p:spPr bwMode="gray">
          <a:xfrm>
            <a:off x="164847" y="2093676"/>
            <a:ext cx="11906353" cy="4040085"/>
          </a:xfrm>
          <a:prstGeom prst="rect">
            <a:avLst/>
          </a:prstGeom>
          <a:blipFill dpi="0" rotWithShape="1">
            <a:blip r:embed="rId2">
              <a:alphaModFix amt="80000"/>
            </a:blip>
            <a:srcRect/>
            <a:stretch>
              <a:fillRect l="-10" r="-10"/>
            </a:stretch>
          </a:blipFill>
        </p:spPr>
        <p:txBody>
          <a:bodyPr wrap="square" lIns="576000" bIns="1036800" anchor="b">
            <a:noAutofit/>
          </a:bodyPr>
          <a:lstStyle>
            <a:lvl1pPr>
              <a:defRPr sz="3467" b="1">
                <a:solidFill>
                  <a:schemeClr val="tx1"/>
                </a:solidFill>
              </a:defRPr>
            </a:lvl1pPr>
          </a:lstStyle>
          <a:p>
            <a:r>
              <a:rPr lang="en-GB" dirty="0"/>
              <a:t>Section start slide</a:t>
            </a:r>
            <a:br>
              <a:rPr lang="en-GB" dirty="0"/>
            </a:br>
            <a:r>
              <a:rPr lang="en-GB" dirty="0"/>
              <a:t>with background photo (interchangeable)</a:t>
            </a:r>
          </a:p>
        </p:txBody>
      </p:sp>
      <p:pic>
        <p:nvPicPr>
          <p:cNvPr id="26" name="Beispiel" descr="Ein Bild, das Wand, Gebäude enthält.&#10;&#10;Automatisch generierte Beschreibung">
            <a:extLst>
              <a:ext uri="{FF2B5EF4-FFF2-40B4-BE49-F238E27FC236}">
                <a16:creationId xmlns="" xmlns:a16="http://schemas.microsoft.com/office/drawing/2014/main" id="{317CFD46-37B5-4632-BBA4-3F2278F98B67}"/>
              </a:ext>
            </a:extLst>
          </p:cNvPr>
          <p:cNvPicPr>
            <a:picLocks noChangeAspect="1"/>
          </p:cNvPicPr>
          <p:nvPr userDrawn="1"/>
        </p:nvPicPr>
        <p:blipFill>
          <a:blip r:embed="rId3"/>
          <a:stretch>
            <a:fillRect/>
          </a:stretch>
        </p:blipFill>
        <p:spPr bwMode="gray">
          <a:xfrm>
            <a:off x="10036380" y="1966807"/>
            <a:ext cx="1669256" cy="1147156"/>
          </a:xfrm>
          <a:prstGeom prst="rect">
            <a:avLst/>
          </a:prstGeom>
        </p:spPr>
      </p:pic>
      <p:sp>
        <p:nvSpPr>
          <p:cNvPr id="28" name="Subline">
            <a:extLst>
              <a:ext uri="{FF2B5EF4-FFF2-40B4-BE49-F238E27FC236}">
                <a16:creationId xmlns="" xmlns:a16="http://schemas.microsoft.com/office/drawing/2014/main" id="{6699B1E5-C447-4674-92BB-C2A1F3ADCF99}"/>
              </a:ext>
            </a:extLst>
          </p:cNvPr>
          <p:cNvSpPr>
            <a:spLocks noGrp="1"/>
          </p:cNvSpPr>
          <p:nvPr>
            <p:ph type="body" sz="quarter" idx="10" hasCustomPrompt="1"/>
          </p:nvPr>
        </p:nvSpPr>
        <p:spPr bwMode="gray">
          <a:xfrm>
            <a:off x="936899" y="4938869"/>
            <a:ext cx="10670682" cy="384721"/>
          </a:xfrm>
        </p:spPr>
        <p:txBody>
          <a:bodyPr>
            <a:spAutoFit/>
          </a:bodyPr>
          <a:lstStyle>
            <a:lvl1pPr marL="0" indent="0">
              <a:lnSpc>
                <a:spcPct val="95000"/>
              </a:lnSpc>
              <a:spcBef>
                <a:spcPts val="0"/>
              </a:spcBef>
              <a:spcAft>
                <a:spcPts val="0"/>
              </a:spcAft>
              <a:buNone/>
              <a:defRPr sz="2000">
                <a:solidFill>
                  <a:schemeClr val="tx1"/>
                </a:solidFill>
              </a:defRPr>
            </a:lvl1pPr>
          </a:lstStyle>
          <a:p>
            <a:r>
              <a:rPr lang="en-GB" dirty="0"/>
              <a:t>This is the sub-line</a:t>
            </a:r>
          </a:p>
        </p:txBody>
      </p:sp>
      <p:sp>
        <p:nvSpPr>
          <p:cNvPr id="29" name="1.">
            <a:extLst>
              <a:ext uri="{FF2B5EF4-FFF2-40B4-BE49-F238E27FC236}">
                <a16:creationId xmlns="" xmlns:a16="http://schemas.microsoft.com/office/drawing/2014/main" id="{DF731E94-BC4E-4147-8280-79F13CCEF08B}"/>
              </a:ext>
            </a:extLst>
          </p:cNvPr>
          <p:cNvSpPr/>
          <p:nvPr userDrawn="1"/>
        </p:nvSpPr>
        <p:spPr bwMode="gray">
          <a:xfrm>
            <a:off x="5479018" y="170887"/>
            <a:ext cx="1976446" cy="757130"/>
          </a:xfrm>
          <a:prstGeom prst="rect">
            <a:avLst/>
          </a:prstGeom>
        </p:spPr>
        <p:txBody>
          <a:bodyPr wrap="square">
            <a:spAutoFit/>
          </a:bodyPr>
          <a:lstStyle/>
          <a:p>
            <a:pPr defTabSz="914377">
              <a:lnSpc>
                <a:spcPct val="90000"/>
              </a:lnSpc>
              <a:spcBef>
                <a:spcPts val="800"/>
              </a:spcBef>
              <a:buFont typeface="Arial" panose="020B0604020202020204" pitchFamily="34" charset="0"/>
              <a:buNone/>
              <a:defRPr/>
            </a:pPr>
            <a:r>
              <a:rPr lang="en-GB" sz="1600" dirty="0">
                <a:solidFill>
                  <a:prstClr val="black"/>
                </a:solidFill>
              </a:rPr>
              <a:t>1. Click on this icon to insert a new photo.</a:t>
            </a:r>
          </a:p>
        </p:txBody>
      </p:sp>
      <p:sp>
        <p:nvSpPr>
          <p:cNvPr id="30" name="2.">
            <a:extLst>
              <a:ext uri="{FF2B5EF4-FFF2-40B4-BE49-F238E27FC236}">
                <a16:creationId xmlns="" xmlns:a16="http://schemas.microsoft.com/office/drawing/2014/main" id="{6B919EA4-50E9-46C9-AC5A-76AC20E25106}"/>
              </a:ext>
            </a:extLst>
          </p:cNvPr>
          <p:cNvSpPr/>
          <p:nvPr userDrawn="1"/>
        </p:nvSpPr>
        <p:spPr bwMode="gray">
          <a:xfrm>
            <a:off x="7365429" y="170889"/>
            <a:ext cx="1976446" cy="313932"/>
          </a:xfrm>
          <a:prstGeom prst="rect">
            <a:avLst/>
          </a:prstGeom>
        </p:spPr>
        <p:txBody>
          <a:bodyPr wrap="square">
            <a:spAutoFit/>
          </a:bodyPr>
          <a:lstStyle/>
          <a:p>
            <a:pPr defTabSz="914377">
              <a:lnSpc>
                <a:spcPct val="90000"/>
              </a:lnSpc>
              <a:spcBef>
                <a:spcPts val="800"/>
              </a:spcBef>
              <a:buFont typeface="Arial" panose="020B0604020202020204" pitchFamily="34" charset="0"/>
              <a:buNone/>
              <a:defRPr/>
            </a:pPr>
            <a:r>
              <a:rPr lang="en-GB" sz="1600" dirty="0">
                <a:solidFill>
                  <a:prstClr val="black"/>
                </a:solidFill>
              </a:rPr>
              <a:t>2. Reset the slide.</a:t>
            </a:r>
          </a:p>
        </p:txBody>
      </p:sp>
      <p:sp>
        <p:nvSpPr>
          <p:cNvPr id="31" name="3.">
            <a:extLst>
              <a:ext uri="{FF2B5EF4-FFF2-40B4-BE49-F238E27FC236}">
                <a16:creationId xmlns="" xmlns:a16="http://schemas.microsoft.com/office/drawing/2014/main" id="{36FCB48E-A225-433E-9552-1EC05D2E90CB}"/>
              </a:ext>
            </a:extLst>
          </p:cNvPr>
          <p:cNvSpPr/>
          <p:nvPr userDrawn="1"/>
        </p:nvSpPr>
        <p:spPr bwMode="gray">
          <a:xfrm>
            <a:off x="9721565" y="170888"/>
            <a:ext cx="2494286" cy="757130"/>
          </a:xfrm>
          <a:prstGeom prst="rect">
            <a:avLst/>
          </a:prstGeom>
        </p:spPr>
        <p:txBody>
          <a:bodyPr wrap="square">
            <a:spAutoFit/>
          </a:bodyPr>
          <a:lstStyle/>
          <a:p>
            <a:pPr defTabSz="914377">
              <a:lnSpc>
                <a:spcPct val="90000"/>
              </a:lnSpc>
              <a:spcBef>
                <a:spcPts val="800"/>
              </a:spcBef>
              <a:buFont typeface="Arial" panose="020B0604020202020204" pitchFamily="34" charset="0"/>
              <a:buNone/>
              <a:defRPr/>
            </a:pPr>
            <a:r>
              <a:rPr lang="en-GB" sz="1600" dirty="0">
                <a:solidFill>
                  <a:prstClr val="black"/>
                </a:solidFill>
              </a:rPr>
              <a:t>3. Where necessary, change the section using the ‘Crop’ function.</a:t>
            </a:r>
          </a:p>
        </p:txBody>
      </p:sp>
      <p:sp>
        <p:nvSpPr>
          <p:cNvPr id="32" name="how">
            <a:extLst>
              <a:ext uri="{FF2B5EF4-FFF2-40B4-BE49-F238E27FC236}">
                <a16:creationId xmlns="" xmlns:a16="http://schemas.microsoft.com/office/drawing/2014/main" id="{308DC210-80AE-4E96-8C9E-08E1D0F3C4B1}"/>
              </a:ext>
            </a:extLst>
          </p:cNvPr>
          <p:cNvSpPr txBox="1"/>
          <p:nvPr userDrawn="1"/>
        </p:nvSpPr>
        <p:spPr bwMode="gray">
          <a:xfrm>
            <a:off x="-3519813" y="237073"/>
            <a:ext cx="3437992" cy="1200329"/>
          </a:xfrm>
          <a:prstGeom prst="rect">
            <a:avLst/>
          </a:prstGeom>
          <a:noFill/>
        </p:spPr>
        <p:txBody>
          <a:bodyPr wrap="none" rtlCol="0">
            <a:spAutoFit/>
          </a:bodyPr>
          <a:lstStyle/>
          <a:p>
            <a:pPr marL="171446" indent="-171446" algn="r" defTabSz="914377">
              <a:buFontTx/>
              <a:buAutoNum type="arabicPeriod"/>
              <a:defRPr/>
            </a:pPr>
            <a:r>
              <a:rPr lang="en-GB" sz="1200" dirty="0">
                <a:solidFill>
                  <a:prstClr val="white">
                    <a:lumMod val="50000"/>
                  </a:prstClr>
                </a:solidFill>
              </a:rPr>
              <a:t>Click on image above transparent section.</a:t>
            </a:r>
          </a:p>
          <a:p>
            <a:pPr marL="171446" indent="-171446" algn="r" defTabSz="914377">
              <a:buFontTx/>
              <a:buAutoNum type="arabicPeriod"/>
              <a:defRPr/>
            </a:pPr>
            <a:r>
              <a:rPr lang="en-GB" sz="1200" dirty="0">
                <a:solidFill>
                  <a:prstClr val="white">
                    <a:lumMod val="50000"/>
                  </a:prstClr>
                </a:solidFill>
              </a:rPr>
              <a:t>Delete image by pressing the DEL key.</a:t>
            </a:r>
          </a:p>
          <a:p>
            <a:pPr marL="171446" indent="-171446" algn="r" defTabSz="914377">
              <a:buFontTx/>
              <a:buAutoNum type="arabicPeriod"/>
              <a:defRPr/>
            </a:pPr>
            <a:r>
              <a:rPr lang="en-GB" sz="1200" dirty="0">
                <a:solidFill>
                  <a:prstClr val="white">
                    <a:lumMod val="50000"/>
                  </a:prstClr>
                </a:solidFill>
              </a:rPr>
              <a:t>Click on small icon in centre of page.</a:t>
            </a:r>
          </a:p>
          <a:p>
            <a:pPr marL="171446" indent="-171446" algn="r" defTabSz="914377">
              <a:buFontTx/>
              <a:buAutoNum type="arabicPeriod"/>
              <a:defRPr/>
            </a:pPr>
            <a:r>
              <a:rPr lang="en-GB" sz="1200" dirty="0">
                <a:solidFill>
                  <a:prstClr val="white">
                    <a:lumMod val="50000"/>
                  </a:prstClr>
                </a:solidFill>
              </a:rPr>
              <a:t>Select photo.</a:t>
            </a:r>
          </a:p>
          <a:p>
            <a:pPr marL="171446" indent="-171446" algn="r" defTabSz="914377">
              <a:buFontTx/>
              <a:buAutoNum type="arabicPeriod"/>
              <a:defRPr/>
            </a:pPr>
            <a:r>
              <a:rPr lang="en-GB" sz="1200" dirty="0">
                <a:solidFill>
                  <a:prstClr val="white">
                    <a:lumMod val="50000"/>
                  </a:prstClr>
                </a:solidFill>
              </a:rPr>
              <a:t>Select ‘Home / Reset ’.</a:t>
            </a:r>
          </a:p>
          <a:p>
            <a:pPr marL="171446" indent="-171446" algn="r" defTabSz="914377">
              <a:buFontTx/>
              <a:buAutoNum type="arabicPeriod"/>
              <a:defRPr/>
            </a:pPr>
            <a:r>
              <a:rPr lang="en-GB" sz="1200" dirty="0">
                <a:solidFill>
                  <a:prstClr val="white">
                    <a:lumMod val="50000"/>
                  </a:prstClr>
                </a:solidFill>
              </a:rPr>
              <a:t>If required, edit the section under ‘Format/Crop ’.</a:t>
            </a:r>
          </a:p>
        </p:txBody>
      </p:sp>
      <p:sp>
        <p:nvSpPr>
          <p:cNvPr id="7" name="Datumsplatzhalter 6">
            <a:extLst>
              <a:ext uri="{FF2B5EF4-FFF2-40B4-BE49-F238E27FC236}">
                <a16:creationId xmlns="" xmlns:a16="http://schemas.microsoft.com/office/drawing/2014/main" id="{ECA10962-7562-45EF-9BCC-CF8E4A8ECDD8}"/>
              </a:ext>
            </a:extLst>
          </p:cNvPr>
          <p:cNvSpPr>
            <a:spLocks noGrp="1"/>
          </p:cNvSpPr>
          <p:nvPr>
            <p:ph type="dt" sz="half" idx="12"/>
          </p:nvPr>
        </p:nvSpPr>
        <p:spPr/>
        <p:txBody>
          <a:bodyPr/>
          <a:lstStyle/>
          <a:p>
            <a:r>
              <a:rPr lang="en-GB"/>
              <a:t>22 Jan. 2019</a:t>
            </a:r>
            <a:endParaRPr lang="en-GB" dirty="0"/>
          </a:p>
        </p:txBody>
      </p:sp>
      <p:sp>
        <p:nvSpPr>
          <p:cNvPr id="8" name="Fußzeilenplatzhalter 7">
            <a:extLst>
              <a:ext uri="{FF2B5EF4-FFF2-40B4-BE49-F238E27FC236}">
                <a16:creationId xmlns="" xmlns:a16="http://schemas.microsoft.com/office/drawing/2014/main" id="{4EDF0250-D30F-4BC8-BDE1-DB1BD325237F}"/>
              </a:ext>
            </a:extLst>
          </p:cNvPr>
          <p:cNvSpPr>
            <a:spLocks noGrp="1"/>
          </p:cNvSpPr>
          <p:nvPr>
            <p:ph type="ftr" sz="quarter" idx="13"/>
          </p:nvPr>
        </p:nvSpPr>
        <p:spPr/>
        <p:txBody>
          <a:bodyPr/>
          <a:lstStyle/>
          <a:p>
            <a:r>
              <a:rPr lang="en-GB" dirty="0"/>
              <a:t>Titel of the presentation</a:t>
            </a:r>
          </a:p>
        </p:txBody>
      </p:sp>
      <p:sp>
        <p:nvSpPr>
          <p:cNvPr id="11" name="Foliennummernplatzhalter 10">
            <a:extLst>
              <a:ext uri="{FF2B5EF4-FFF2-40B4-BE49-F238E27FC236}">
                <a16:creationId xmlns="" xmlns:a16="http://schemas.microsoft.com/office/drawing/2014/main" id="{98F0E3FB-E27A-4457-B526-B2D2906906AA}"/>
              </a:ext>
            </a:extLst>
          </p:cNvPr>
          <p:cNvSpPr>
            <a:spLocks noGrp="1"/>
          </p:cNvSpPr>
          <p:nvPr>
            <p:ph type="sldNum" sz="quarter" idx="14"/>
          </p:nvPr>
        </p:nvSpPr>
        <p:spPr/>
        <p:txBody>
          <a:bodyPr/>
          <a:lstStyle/>
          <a:p>
            <a:r>
              <a:rPr lang="en-GB" dirty="0"/>
              <a:t>Page </a:t>
            </a:r>
            <a:fld id="{3A8B5DB7-81A8-4ED4-916B-6B23CD603687}" type="slidenum">
              <a:rPr lang="en-GB" smtClean="0"/>
              <a:pPr/>
              <a:t>‹#›</a:t>
            </a:fld>
            <a:endParaRPr lang="en-GB" dirty="0"/>
          </a:p>
        </p:txBody>
      </p:sp>
      <p:pic>
        <p:nvPicPr>
          <p:cNvPr id="23" name="Grafik 22" descr="Ein Bild, das Screenshot enthält.&#10;&#10;Automatisch generierte Beschreibung">
            <a:extLst>
              <a:ext uri="{FF2B5EF4-FFF2-40B4-BE49-F238E27FC236}">
                <a16:creationId xmlns="" xmlns:a16="http://schemas.microsoft.com/office/drawing/2014/main" id="{AFC53F5D-C099-4AB8-BEA0-0C0599C54F28}"/>
              </a:ext>
            </a:extLst>
          </p:cNvPr>
          <p:cNvPicPr>
            <a:picLocks noChangeAspect="1"/>
          </p:cNvPicPr>
          <p:nvPr userDrawn="1"/>
        </p:nvPicPr>
        <p:blipFill rotWithShape="1">
          <a:blip r:embed="rId4"/>
          <a:srcRect l="50418" r="36621"/>
          <a:stretch/>
        </p:blipFill>
        <p:spPr>
          <a:xfrm>
            <a:off x="10037082" y="1029491"/>
            <a:ext cx="519278" cy="787908"/>
          </a:xfrm>
          <a:prstGeom prst="rect">
            <a:avLst/>
          </a:prstGeom>
        </p:spPr>
      </p:pic>
      <p:grpSp>
        <p:nvGrpSpPr>
          <p:cNvPr id="33" name="Gruppieren 32">
            <a:extLst>
              <a:ext uri="{FF2B5EF4-FFF2-40B4-BE49-F238E27FC236}">
                <a16:creationId xmlns="" xmlns:a16="http://schemas.microsoft.com/office/drawing/2014/main" id="{71BF95A1-C507-454F-AD5B-C1AE17A76F07}"/>
              </a:ext>
            </a:extLst>
          </p:cNvPr>
          <p:cNvGrpSpPr/>
          <p:nvPr userDrawn="1"/>
        </p:nvGrpSpPr>
        <p:grpSpPr>
          <a:xfrm>
            <a:off x="7502958" y="1034682"/>
            <a:ext cx="2126015" cy="866995"/>
            <a:chOff x="5604594" y="1459908"/>
            <a:chExt cx="1588101" cy="650246"/>
          </a:xfrm>
        </p:grpSpPr>
        <p:pic>
          <p:nvPicPr>
            <p:cNvPr id="34" name="Grafik 33" descr="Ein Bild, das Screenshot enthält.&#10;&#10;Automatisch generierte Beschreibung">
              <a:extLst>
                <a:ext uri="{FF2B5EF4-FFF2-40B4-BE49-F238E27FC236}">
                  <a16:creationId xmlns="" xmlns:a16="http://schemas.microsoft.com/office/drawing/2014/main" id="{355A07BF-0F32-412A-AAD2-48911D07B2F8}"/>
                </a:ext>
              </a:extLst>
            </p:cNvPr>
            <p:cNvPicPr>
              <a:picLocks noChangeAspect="1"/>
            </p:cNvPicPr>
            <p:nvPr userDrawn="1"/>
          </p:nvPicPr>
          <p:blipFill>
            <a:blip r:embed="rId5"/>
            <a:stretch>
              <a:fillRect/>
            </a:stretch>
          </p:blipFill>
          <p:spPr>
            <a:xfrm>
              <a:off x="5604594" y="1459908"/>
              <a:ext cx="1588101" cy="650246"/>
            </a:xfrm>
            <a:prstGeom prst="rect">
              <a:avLst/>
            </a:prstGeom>
          </p:spPr>
        </p:pic>
        <p:sp>
          <p:nvSpPr>
            <p:cNvPr id="35" name="Rechteck 34">
              <a:extLst>
                <a:ext uri="{FF2B5EF4-FFF2-40B4-BE49-F238E27FC236}">
                  <a16:creationId xmlns="" xmlns:a16="http://schemas.microsoft.com/office/drawing/2014/main" id="{B2564D52-B4AC-4D61-B46E-BE3CE7851C95}"/>
                </a:ext>
              </a:extLst>
            </p:cNvPr>
            <p:cNvSpPr/>
            <p:nvPr userDrawn="1"/>
          </p:nvSpPr>
          <p:spPr bwMode="gray">
            <a:xfrm>
              <a:off x="6631396" y="1739890"/>
              <a:ext cx="482357" cy="179961"/>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400">
                <a:solidFill>
                  <a:prstClr val="white"/>
                </a:solidFill>
              </a:endParaRPr>
            </a:p>
          </p:txBody>
        </p:sp>
      </p:grpSp>
      <p:sp>
        <p:nvSpPr>
          <p:cNvPr id="36" name="Rechteck">
            <a:extLst>
              <a:ext uri="{FF2B5EF4-FFF2-40B4-BE49-F238E27FC236}">
                <a16:creationId xmlns="" xmlns:a16="http://schemas.microsoft.com/office/drawing/2014/main" id="{9A38222B-6179-4D47-87DD-F77D00C82A5F}"/>
              </a:ext>
            </a:extLst>
          </p:cNvPr>
          <p:cNvSpPr/>
          <p:nvPr userDrawn="1"/>
        </p:nvSpPr>
        <p:spPr bwMode="gray">
          <a:xfrm>
            <a:off x="10080577" y="1279684"/>
            <a:ext cx="448095" cy="450849"/>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400">
              <a:solidFill>
                <a:prstClr val="white"/>
              </a:solidFill>
            </a:endParaRPr>
          </a:p>
        </p:txBody>
      </p:sp>
    </p:spTree>
    <p:extLst>
      <p:ext uri="{BB962C8B-B14F-4D97-AF65-F5344CB8AC3E}">
        <p14:creationId xmlns:p14="http://schemas.microsoft.com/office/powerpoint/2010/main" val="3753490692"/>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Agenda">
    <p:spTree>
      <p:nvGrpSpPr>
        <p:cNvPr id="1" name=""/>
        <p:cNvGrpSpPr/>
        <p:nvPr/>
      </p:nvGrpSpPr>
      <p:grpSpPr>
        <a:xfrm>
          <a:off x="0" y="0"/>
          <a:ext cx="0" cy="0"/>
          <a:chOff x="0" y="0"/>
          <a:chExt cx="0" cy="0"/>
        </a:xfrm>
      </p:grpSpPr>
      <p:sp>
        <p:nvSpPr>
          <p:cNvPr id="2" name="Titel 1">
            <a:extLst>
              <a:ext uri="{FF2B5EF4-FFF2-40B4-BE49-F238E27FC236}">
                <a16:creationId xmlns="" xmlns:a16="http://schemas.microsoft.com/office/drawing/2014/main" id="{F3037597-8BB0-4750-8FAD-252867721047}"/>
              </a:ext>
            </a:extLst>
          </p:cNvPr>
          <p:cNvSpPr>
            <a:spLocks noGrp="1"/>
          </p:cNvSpPr>
          <p:nvPr>
            <p:ph type="title" hasCustomPrompt="1"/>
          </p:nvPr>
        </p:nvSpPr>
        <p:spPr bwMode="gray">
          <a:xfrm>
            <a:off x="602180" y="320289"/>
            <a:ext cx="11469019" cy="720725"/>
          </a:xfrm>
        </p:spPr>
        <p:txBody>
          <a:bodyPr/>
          <a:lstStyle>
            <a:lvl1pPr>
              <a:defRPr/>
            </a:lvl1pPr>
          </a:lstStyle>
          <a:p>
            <a:r>
              <a:rPr lang="en-GB"/>
              <a:t>Click to add headline</a:t>
            </a:r>
            <a:endParaRPr lang="en-GB" dirty="0"/>
          </a:p>
        </p:txBody>
      </p:sp>
      <p:sp>
        <p:nvSpPr>
          <p:cNvPr id="6" name="Textplatzhalter 7">
            <a:extLst>
              <a:ext uri="{FF2B5EF4-FFF2-40B4-BE49-F238E27FC236}">
                <a16:creationId xmlns="" xmlns:a16="http://schemas.microsoft.com/office/drawing/2014/main" id="{F0E6115A-0138-4831-8CBC-F3B86D4660B2}"/>
              </a:ext>
            </a:extLst>
          </p:cNvPr>
          <p:cNvSpPr>
            <a:spLocks noGrp="1"/>
          </p:cNvSpPr>
          <p:nvPr>
            <p:ph type="body" sz="quarter" idx="13" hasCustomPrompt="1"/>
          </p:nvPr>
        </p:nvSpPr>
        <p:spPr bwMode="gray">
          <a:xfrm>
            <a:off x="602180" y="1361295"/>
            <a:ext cx="9602182" cy="4660625"/>
          </a:xfrm>
        </p:spPr>
        <p:txBody>
          <a:bodyPr/>
          <a:lstStyle>
            <a:lvl1pPr marL="304792" indent="-304792">
              <a:spcBef>
                <a:spcPts val="2400"/>
              </a:spcBef>
              <a:buFont typeface="+mj-lt"/>
              <a:buAutoNum type="arabicPeriod"/>
              <a:defRPr/>
            </a:lvl1pPr>
          </a:lstStyle>
          <a:p>
            <a:pPr lvl="0"/>
            <a:r>
              <a:rPr lang="en-GB" dirty="0"/>
              <a:t>Click to add text</a:t>
            </a:r>
          </a:p>
        </p:txBody>
      </p:sp>
      <p:sp>
        <p:nvSpPr>
          <p:cNvPr id="7" name="Datumsplatzhalter 6">
            <a:extLst>
              <a:ext uri="{FF2B5EF4-FFF2-40B4-BE49-F238E27FC236}">
                <a16:creationId xmlns="" xmlns:a16="http://schemas.microsoft.com/office/drawing/2014/main" id="{B452EF93-E523-4879-A016-E498F54384DB}"/>
              </a:ext>
            </a:extLst>
          </p:cNvPr>
          <p:cNvSpPr>
            <a:spLocks noGrp="1"/>
          </p:cNvSpPr>
          <p:nvPr>
            <p:ph type="dt" sz="half" idx="14"/>
          </p:nvPr>
        </p:nvSpPr>
        <p:spPr/>
        <p:txBody>
          <a:bodyPr/>
          <a:lstStyle/>
          <a:p>
            <a:r>
              <a:rPr lang="en-GB"/>
              <a:t>22 Jan. 2019</a:t>
            </a:r>
            <a:endParaRPr lang="en-GB" dirty="0"/>
          </a:p>
        </p:txBody>
      </p:sp>
      <p:sp>
        <p:nvSpPr>
          <p:cNvPr id="8" name="Fußzeilenplatzhalter 7">
            <a:extLst>
              <a:ext uri="{FF2B5EF4-FFF2-40B4-BE49-F238E27FC236}">
                <a16:creationId xmlns="" xmlns:a16="http://schemas.microsoft.com/office/drawing/2014/main" id="{B153431B-7D6D-4B55-A0DF-437772147847}"/>
              </a:ext>
            </a:extLst>
          </p:cNvPr>
          <p:cNvSpPr>
            <a:spLocks noGrp="1"/>
          </p:cNvSpPr>
          <p:nvPr>
            <p:ph type="ftr" sz="quarter" idx="15"/>
          </p:nvPr>
        </p:nvSpPr>
        <p:spPr/>
        <p:txBody>
          <a:bodyPr/>
          <a:lstStyle/>
          <a:p>
            <a:r>
              <a:rPr lang="en-GB" dirty="0"/>
              <a:t>Titel of the presentation</a:t>
            </a:r>
          </a:p>
        </p:txBody>
      </p:sp>
      <p:sp>
        <p:nvSpPr>
          <p:cNvPr id="9" name="Foliennummernplatzhalter 8">
            <a:extLst>
              <a:ext uri="{FF2B5EF4-FFF2-40B4-BE49-F238E27FC236}">
                <a16:creationId xmlns="" xmlns:a16="http://schemas.microsoft.com/office/drawing/2014/main" id="{7190EEF8-EC05-4B47-999A-57A36EBAB75C}"/>
              </a:ext>
            </a:extLst>
          </p:cNvPr>
          <p:cNvSpPr>
            <a:spLocks noGrp="1"/>
          </p:cNvSpPr>
          <p:nvPr>
            <p:ph type="sldNum" sz="quarter" idx="16"/>
          </p:nvPr>
        </p:nvSpPr>
        <p:spPr/>
        <p:txBody>
          <a:bodyPr/>
          <a:lstStyle/>
          <a:p>
            <a:r>
              <a:rPr lang="en-GB" dirty="0"/>
              <a:t>Page </a:t>
            </a:r>
            <a:fld id="{3A8B5DB7-81A8-4ED4-916B-6B23CD603687}" type="slidenum">
              <a:rPr lang="en-GB" smtClean="0"/>
              <a:pPr/>
              <a:t>‹#›</a:t>
            </a:fld>
            <a:endParaRPr lang="en-GB" dirty="0"/>
          </a:p>
        </p:txBody>
      </p:sp>
    </p:spTree>
    <p:extLst>
      <p:ext uri="{BB962C8B-B14F-4D97-AF65-F5344CB8AC3E}">
        <p14:creationId xmlns:p14="http://schemas.microsoft.com/office/powerpoint/2010/main" val="45930355"/>
      </p:ext>
    </p:extLst>
  </p:cSld>
  <p:clrMapOvr>
    <a:masterClrMapping/>
  </p:clrMapOvr>
  <p:transition>
    <p:fade/>
  </p:transition>
  <p:extLst mod="1">
    <p:ext uri="{DCECCB84-F9BA-43D5-87BE-67443E8EF086}">
      <p15:sldGuideLst xmlns="" xmlns:p15="http://schemas.microsoft.com/office/powerpoint/2012/main">
        <p15:guide id="1" orient="horz" pos="2845">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88" y="6400800"/>
            <a:ext cx="122380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6" y="6334316"/>
            <a:ext cx="122380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101709" y="758952"/>
            <a:ext cx="10099001"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4491" y="4455621"/>
            <a:ext cx="10099001"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82A8DF7-79A1-45B2-9044-1802B4C44393}" type="datetimeFigureOut">
              <a:rPr lang="en-US" smtClean="0"/>
              <a:pPr/>
              <a:t>7/15/2023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1C3A6D-90FA-494D-BB82-761D69B20ECE}" type="slidenum">
              <a:rPr lang="en-US" smtClean="0"/>
              <a:pPr/>
              <a:t>‹#›</a:t>
            </a:fld>
            <a:endParaRPr lang="en-US"/>
          </a:p>
        </p:txBody>
      </p:sp>
      <p:cxnSp>
        <p:nvCxnSpPr>
          <p:cNvPr id="9" name="Straight Connector 8"/>
          <p:cNvCxnSpPr/>
          <p:nvPr/>
        </p:nvCxnSpPr>
        <p:spPr>
          <a:xfrm>
            <a:off x="1212532" y="4343400"/>
            <a:ext cx="9915383"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3551118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12548" y="286604"/>
            <a:ext cx="10866360" cy="968440"/>
          </a:xfrm>
        </p:spPr>
        <p:txBody>
          <a:bodyPr/>
          <a:lstStyle/>
          <a:p>
            <a:r>
              <a:rPr lang="en-US"/>
              <a:t>Click to edit Master title style</a:t>
            </a:r>
            <a:endParaRPr lang="en-US" dirty="0"/>
          </a:p>
        </p:txBody>
      </p:sp>
      <p:sp>
        <p:nvSpPr>
          <p:cNvPr id="3" name="Content Placeholder 2"/>
          <p:cNvSpPr>
            <a:spLocks noGrp="1"/>
          </p:cNvSpPr>
          <p:nvPr>
            <p:ph idx="1"/>
          </p:nvPr>
        </p:nvSpPr>
        <p:spPr>
          <a:xfrm>
            <a:off x="712548" y="1255044"/>
            <a:ext cx="10866360" cy="4913527"/>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082A8DF7-79A1-45B2-9044-1802B4C44393}" type="datetimeFigureOut">
              <a:rPr lang="en-US" smtClean="0"/>
              <a:pPr/>
              <a:t>7/15/2023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1C3A6D-90FA-494D-BB82-761D69B20ECE}" type="slidenum">
              <a:rPr lang="en-US" smtClean="0"/>
              <a:pPr/>
              <a:t>‹#›</a:t>
            </a:fld>
            <a:endParaRPr lang="en-US"/>
          </a:p>
        </p:txBody>
      </p:sp>
    </p:spTree>
    <p:extLst>
      <p:ext uri="{BB962C8B-B14F-4D97-AF65-F5344CB8AC3E}">
        <p14:creationId xmlns:p14="http://schemas.microsoft.com/office/powerpoint/2010/main" val="87391357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88" y="6400800"/>
            <a:ext cx="122380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6" y="6334316"/>
            <a:ext cx="122380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101709" y="758952"/>
            <a:ext cx="10099001"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101709" y="4453128"/>
            <a:ext cx="10099001"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82A8DF7-79A1-45B2-9044-1802B4C44393}" type="datetimeFigureOut">
              <a:rPr lang="en-US" smtClean="0"/>
              <a:pPr/>
              <a:t>7/15/2023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1C3A6D-90FA-494D-BB82-761D69B20ECE}" type="slidenum">
              <a:rPr lang="en-US" smtClean="0"/>
              <a:pPr/>
              <a:t>‹#›</a:t>
            </a:fld>
            <a:endParaRPr lang="en-US"/>
          </a:p>
        </p:txBody>
      </p:sp>
      <p:cxnSp>
        <p:nvCxnSpPr>
          <p:cNvPr id="9" name="Straight Connector 8"/>
          <p:cNvCxnSpPr/>
          <p:nvPr/>
        </p:nvCxnSpPr>
        <p:spPr>
          <a:xfrm>
            <a:off x="1212532" y="4343400"/>
            <a:ext cx="9915383"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1016234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101709" y="286604"/>
            <a:ext cx="10099001"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101707" y="1845734"/>
            <a:ext cx="4957691"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43019" y="1845735"/>
            <a:ext cx="4957691"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82A8DF7-79A1-45B2-9044-1802B4C44393}" type="datetimeFigureOut">
              <a:rPr lang="en-US" smtClean="0"/>
              <a:pPr/>
              <a:t>7/15/2023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71C3A6D-90FA-494D-BB82-761D69B20ECE}" type="slidenum">
              <a:rPr lang="en-US" smtClean="0"/>
              <a:pPr/>
              <a:t>‹#›</a:t>
            </a:fld>
            <a:endParaRPr lang="en-US"/>
          </a:p>
        </p:txBody>
      </p:sp>
    </p:spTree>
    <p:extLst>
      <p:ext uri="{BB962C8B-B14F-4D97-AF65-F5344CB8AC3E}">
        <p14:creationId xmlns:p14="http://schemas.microsoft.com/office/powerpoint/2010/main" val="50717858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101709" y="286604"/>
            <a:ext cx="10099001"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101709" y="1846052"/>
            <a:ext cx="4957691"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01709" y="2582334"/>
            <a:ext cx="4957691" cy="3378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43019" y="1846052"/>
            <a:ext cx="4957691"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43019" y="2582334"/>
            <a:ext cx="4957691" cy="3378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82A8DF7-79A1-45B2-9044-1802B4C44393}" type="datetimeFigureOut">
              <a:rPr lang="en-US" smtClean="0"/>
              <a:pPr/>
              <a:t>7/15/2023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71C3A6D-90FA-494D-BB82-761D69B20ECE}" type="slidenum">
              <a:rPr lang="en-US" smtClean="0"/>
              <a:pPr/>
              <a:t>‹#›</a:t>
            </a:fld>
            <a:endParaRPr lang="en-US"/>
          </a:p>
        </p:txBody>
      </p:sp>
    </p:spTree>
    <p:extLst>
      <p:ext uri="{BB962C8B-B14F-4D97-AF65-F5344CB8AC3E}">
        <p14:creationId xmlns:p14="http://schemas.microsoft.com/office/powerpoint/2010/main" val="22920504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12550" y="286604"/>
            <a:ext cx="10866360" cy="968440"/>
          </a:xfrm>
        </p:spPr>
        <p:txBody>
          <a:bodyPr/>
          <a:lstStyle/>
          <a:p>
            <a:r>
              <a:rPr lang="en-US"/>
              <a:t>Click to edit Master title style</a:t>
            </a:r>
            <a:endParaRPr lang="en-US" dirty="0"/>
          </a:p>
        </p:txBody>
      </p:sp>
      <p:sp>
        <p:nvSpPr>
          <p:cNvPr id="3" name="Content Placeholder 2"/>
          <p:cNvSpPr>
            <a:spLocks noGrp="1"/>
          </p:cNvSpPr>
          <p:nvPr>
            <p:ph idx="1"/>
          </p:nvPr>
        </p:nvSpPr>
        <p:spPr>
          <a:xfrm>
            <a:off x="712550" y="1255044"/>
            <a:ext cx="10866360" cy="4913527"/>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082A8DF7-79A1-45B2-9044-1802B4C44393}" type="datetimeFigureOut">
              <a:rPr lang="en-US" smtClean="0"/>
              <a:pPr/>
              <a:t>7/15/2023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1C3A6D-90FA-494D-BB82-761D69B20ECE}" type="slidenum">
              <a:rPr lang="en-US" smtClean="0"/>
              <a:pPr/>
              <a:t>‹#›</a:t>
            </a:fld>
            <a:endParaRPr lang="en-US"/>
          </a:p>
        </p:txBody>
      </p:sp>
    </p:spTree>
    <p:extLst>
      <p:ext uri="{BB962C8B-B14F-4D97-AF65-F5344CB8AC3E}">
        <p14:creationId xmlns:p14="http://schemas.microsoft.com/office/powerpoint/2010/main" val="261689655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82A8DF7-79A1-45B2-9044-1802B4C44393}" type="datetimeFigureOut">
              <a:rPr lang="en-US" smtClean="0"/>
              <a:pPr/>
              <a:t>7/15/2023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71C3A6D-90FA-494D-BB82-761D69B20ECE}" type="slidenum">
              <a:rPr lang="en-US" smtClean="0"/>
              <a:pPr/>
              <a:t>‹#›</a:t>
            </a:fld>
            <a:endParaRPr lang="en-US"/>
          </a:p>
        </p:txBody>
      </p:sp>
    </p:spTree>
    <p:extLst>
      <p:ext uri="{BB962C8B-B14F-4D97-AF65-F5344CB8AC3E}">
        <p14:creationId xmlns:p14="http://schemas.microsoft.com/office/powerpoint/2010/main" val="124401274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Date Placeholder 6"/>
          <p:cNvSpPr>
            <a:spLocks noGrp="1"/>
          </p:cNvSpPr>
          <p:nvPr>
            <p:ph type="dt" sz="half" idx="10"/>
          </p:nvPr>
        </p:nvSpPr>
        <p:spPr/>
        <p:txBody>
          <a:bodyPr/>
          <a:lstStyle/>
          <a:p>
            <a:fld id="{082A8DF7-79A1-45B2-9044-1802B4C44393}" type="datetimeFigureOut">
              <a:rPr lang="en-US" smtClean="0"/>
              <a:pPr/>
              <a:t>7/15/2023</a:t>
            </a:fld>
            <a:endParaRPr lang="en-US"/>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a:p>
        </p:txBody>
      </p:sp>
      <p:sp>
        <p:nvSpPr>
          <p:cNvPr id="9" name="Slide Number Placeholder 8"/>
          <p:cNvSpPr>
            <a:spLocks noGrp="1"/>
          </p:cNvSpPr>
          <p:nvPr>
            <p:ph type="sldNum" sz="quarter" idx="12"/>
          </p:nvPr>
        </p:nvSpPr>
        <p:spPr/>
        <p:txBody>
          <a:bodyPr/>
          <a:lstStyle/>
          <a:p>
            <a:fld id="{971C3A6D-90FA-494D-BB82-761D69B20ECE}" type="slidenum">
              <a:rPr lang="en-US" smtClean="0"/>
              <a:pPr/>
              <a:t>‹#›</a:t>
            </a:fld>
            <a:endParaRPr lang="en-US"/>
          </a:p>
        </p:txBody>
      </p:sp>
    </p:spTree>
    <p:extLst>
      <p:ext uri="{BB962C8B-B14F-4D97-AF65-F5344CB8AC3E}">
        <p14:creationId xmlns:p14="http://schemas.microsoft.com/office/powerpoint/2010/main" val="164012648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Content with Caption">
    <p:spTree>
      <p:nvGrpSpPr>
        <p:cNvPr id="1" name=""/>
        <p:cNvGrpSpPr/>
        <p:nvPr/>
      </p:nvGrpSpPr>
      <p:grpSpPr>
        <a:xfrm>
          <a:off x="0" y="0"/>
          <a:ext cx="0" cy="0"/>
          <a:chOff x="0" y="0"/>
          <a:chExt cx="0" cy="0"/>
        </a:xfrm>
      </p:grpSpPr>
      <p:sp>
        <p:nvSpPr>
          <p:cNvPr id="8" name="Rectangle 7"/>
          <p:cNvSpPr/>
          <p:nvPr/>
        </p:nvSpPr>
        <p:spPr>
          <a:xfrm>
            <a:off x="8174071" y="-33090"/>
            <a:ext cx="4067142"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8038525" y="-33090"/>
            <a:ext cx="6426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749270" y="1631589"/>
            <a:ext cx="3213318" cy="2286000"/>
          </a:xfrm>
        </p:spPr>
        <p:txBody>
          <a:bodyPr anchor="b">
            <a:normAutofit/>
          </a:bodyPr>
          <a:lstStyle>
            <a:lvl1pPr>
              <a:defRPr sz="3600" b="0">
                <a:solidFill>
                  <a:srgbClr val="FFFFFF"/>
                </a:solidFill>
              </a:defRPr>
            </a:lvl1pPr>
          </a:lstStyle>
          <a:p>
            <a:r>
              <a:rPr lang="en-US" dirty="0"/>
              <a:t>Click to edit Master title style</a:t>
            </a:r>
          </a:p>
        </p:txBody>
      </p:sp>
      <p:sp>
        <p:nvSpPr>
          <p:cNvPr id="3" name="Content Placeholder 2"/>
          <p:cNvSpPr>
            <a:spLocks noGrp="1"/>
          </p:cNvSpPr>
          <p:nvPr>
            <p:ph idx="1"/>
          </p:nvPr>
        </p:nvSpPr>
        <p:spPr>
          <a:xfrm>
            <a:off x="508011" y="594359"/>
            <a:ext cx="7394968" cy="5257800"/>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a:xfrm>
            <a:off x="467391" y="6459786"/>
            <a:ext cx="2629080" cy="365125"/>
          </a:xfrm>
        </p:spPr>
        <p:txBody>
          <a:bodyPr/>
          <a:lstStyle>
            <a:lvl1pPr algn="l">
              <a:defRPr/>
            </a:lvl1pPr>
          </a:lstStyle>
          <a:p>
            <a:fld id="{082A8DF7-79A1-45B2-9044-1802B4C44393}" type="datetimeFigureOut">
              <a:rPr lang="en-US" smtClean="0"/>
              <a:pPr/>
              <a:t>7/15/2023</a:t>
            </a:fld>
            <a:endParaRPr lang="en-US"/>
          </a:p>
        </p:txBody>
      </p:sp>
      <p:sp>
        <p:nvSpPr>
          <p:cNvPr id="6" name="Footer Placeholder 5"/>
          <p:cNvSpPr>
            <a:spLocks noGrp="1"/>
          </p:cNvSpPr>
          <p:nvPr>
            <p:ph type="ftr" sz="quarter" idx="11"/>
          </p:nvPr>
        </p:nvSpPr>
        <p:spPr>
          <a:xfrm>
            <a:off x="4819978" y="6459786"/>
            <a:ext cx="4666962" cy="365125"/>
          </a:xfrm>
        </p:spPr>
        <p:txBody>
          <a:bodyPr/>
          <a:lstStyle>
            <a:lvl1pPr algn="l">
              <a:defRPr>
                <a:solidFill>
                  <a:schemeClr val="tx2"/>
                </a:solidFill>
              </a:defRPr>
            </a:lvl1pPr>
          </a:lstStyle>
          <a:p>
            <a:endParaRPr lang="en-US">
              <a:solidFill>
                <a:srgbClr val="455F51"/>
              </a:solidFill>
            </a:endParaRPr>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971C3A6D-90FA-494D-BB82-761D69B20ECE}" type="slidenum">
              <a:rPr lang="en-US" smtClean="0">
                <a:solidFill>
                  <a:srgbClr val="455F51"/>
                </a:solidFill>
              </a:rPr>
              <a:pPr/>
              <a:t>‹#›</a:t>
            </a:fld>
            <a:endParaRPr lang="en-US">
              <a:solidFill>
                <a:srgbClr val="455F51"/>
              </a:solidFill>
            </a:endParaRPr>
          </a:p>
        </p:txBody>
      </p:sp>
    </p:spTree>
    <p:extLst>
      <p:ext uri="{BB962C8B-B14F-4D97-AF65-F5344CB8AC3E}">
        <p14:creationId xmlns:p14="http://schemas.microsoft.com/office/powerpoint/2010/main" val="110085205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1" y="4953000"/>
            <a:ext cx="122380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6" y="4915076"/>
            <a:ext cx="122380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101710" y="5074920"/>
            <a:ext cx="10154469"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6" y="0"/>
            <a:ext cx="12241198"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101709" y="5907024"/>
            <a:ext cx="10154086"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082A8DF7-79A1-45B2-9044-1802B4C44393}" type="datetimeFigureOut">
              <a:rPr lang="en-US" smtClean="0"/>
              <a:pPr/>
              <a:t>7/15/2023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71C3A6D-90FA-494D-BB82-761D69B20ECE}" type="slidenum">
              <a:rPr lang="en-US" smtClean="0"/>
              <a:pPr/>
              <a:t>‹#›</a:t>
            </a:fld>
            <a:endParaRPr lang="en-US"/>
          </a:p>
        </p:txBody>
      </p:sp>
    </p:spTree>
    <p:extLst>
      <p:ext uri="{BB962C8B-B14F-4D97-AF65-F5344CB8AC3E}">
        <p14:creationId xmlns:p14="http://schemas.microsoft.com/office/powerpoint/2010/main" val="77177961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82A8DF7-79A1-45B2-9044-1802B4C44393}" type="datetimeFigureOut">
              <a:rPr lang="en-US" smtClean="0"/>
              <a:pPr/>
              <a:t>7/15/2023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1C3A6D-90FA-494D-BB82-761D69B20ECE}" type="slidenum">
              <a:rPr lang="en-US" smtClean="0"/>
              <a:pPr/>
              <a:t>‹#›</a:t>
            </a:fld>
            <a:endParaRPr lang="en-US"/>
          </a:p>
        </p:txBody>
      </p:sp>
    </p:spTree>
    <p:extLst>
      <p:ext uri="{BB962C8B-B14F-4D97-AF65-F5344CB8AC3E}">
        <p14:creationId xmlns:p14="http://schemas.microsoft.com/office/powerpoint/2010/main" val="16227864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88" y="6400800"/>
            <a:ext cx="122380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6" y="6334316"/>
            <a:ext cx="122380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60118" y="412302"/>
            <a:ext cx="2639512" cy="575989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41584" y="412302"/>
            <a:ext cx="7765519" cy="5759898"/>
          </a:xfrm>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82A8DF7-79A1-45B2-9044-1802B4C44393}" type="datetimeFigureOut">
              <a:rPr lang="en-US" smtClean="0"/>
              <a:pPr/>
              <a:t>7/15/2023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1C3A6D-90FA-494D-BB82-761D69B20ECE}" type="slidenum">
              <a:rPr lang="en-US" smtClean="0"/>
              <a:pPr/>
              <a:t>‹#›</a:t>
            </a:fld>
            <a:endParaRPr lang="en-US"/>
          </a:p>
        </p:txBody>
      </p:sp>
    </p:spTree>
    <p:extLst>
      <p:ext uri="{BB962C8B-B14F-4D97-AF65-F5344CB8AC3E}">
        <p14:creationId xmlns:p14="http://schemas.microsoft.com/office/powerpoint/2010/main" val="338257316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Standard text slide, alternative">
    <p:spTree>
      <p:nvGrpSpPr>
        <p:cNvPr id="1" name=""/>
        <p:cNvGrpSpPr/>
        <p:nvPr/>
      </p:nvGrpSpPr>
      <p:grpSpPr>
        <a:xfrm>
          <a:off x="0" y="0"/>
          <a:ext cx="0" cy="0"/>
          <a:chOff x="0" y="0"/>
          <a:chExt cx="0" cy="0"/>
        </a:xfrm>
      </p:grpSpPr>
      <p:sp>
        <p:nvSpPr>
          <p:cNvPr id="8" name="Textplatzhalter 7">
            <a:extLst>
              <a:ext uri="{FF2B5EF4-FFF2-40B4-BE49-F238E27FC236}">
                <a16:creationId xmlns:a16="http://schemas.microsoft.com/office/drawing/2014/main" xmlns="" id="{5AF0F476-FCB1-4FAD-A333-9C951E2B5D18}"/>
              </a:ext>
            </a:extLst>
          </p:cNvPr>
          <p:cNvSpPr>
            <a:spLocks noGrp="1"/>
          </p:cNvSpPr>
          <p:nvPr>
            <p:ph type="body" sz="quarter" idx="13" hasCustomPrompt="1"/>
          </p:nvPr>
        </p:nvSpPr>
        <p:spPr bwMode="gray">
          <a:xfrm>
            <a:off x="602178" y="1361292"/>
            <a:ext cx="10860048" cy="4623871"/>
          </a:xfrm>
        </p:spPr>
        <p:txBody>
          <a:bodyPr/>
          <a:lstStyle>
            <a:lvl1pPr algn="r" rtl="1">
              <a:defRPr sz="3200"/>
            </a:lvl1pPr>
            <a:lvl2pPr algn="r" rtl="1">
              <a:defRPr sz="3200"/>
            </a:lvl2pPr>
            <a:lvl3pPr algn="r" rtl="1">
              <a:defRPr sz="2667"/>
            </a:lvl3pPr>
          </a:lstStyle>
          <a:p>
            <a:pPr lvl="0"/>
            <a:r>
              <a:rPr lang="en-GB" noProof="0" dirty="0"/>
              <a:t>Click to add text</a:t>
            </a:r>
          </a:p>
          <a:p>
            <a:pPr lvl="1">
              <a:buClr>
                <a:schemeClr val="accent1"/>
              </a:buClr>
            </a:pPr>
            <a:r>
              <a:rPr lang="en-GB" noProof="0" dirty="0"/>
              <a:t>Second level</a:t>
            </a:r>
          </a:p>
          <a:p>
            <a:pPr lvl="2">
              <a:buClr>
                <a:schemeClr val="accent1"/>
              </a:buClr>
            </a:pPr>
            <a:r>
              <a:rPr lang="en-GB" noProof="0" dirty="0"/>
              <a:t>Third level</a:t>
            </a:r>
          </a:p>
        </p:txBody>
      </p:sp>
      <p:sp>
        <p:nvSpPr>
          <p:cNvPr id="2" name="Titel 1">
            <a:extLst>
              <a:ext uri="{FF2B5EF4-FFF2-40B4-BE49-F238E27FC236}">
                <a16:creationId xmlns:a16="http://schemas.microsoft.com/office/drawing/2014/main" xmlns="" id="{F3037597-8BB0-4750-8FAD-252867721047}"/>
              </a:ext>
            </a:extLst>
          </p:cNvPr>
          <p:cNvSpPr>
            <a:spLocks noGrp="1"/>
          </p:cNvSpPr>
          <p:nvPr>
            <p:ph type="title" hasCustomPrompt="1"/>
          </p:nvPr>
        </p:nvSpPr>
        <p:spPr bwMode="gray">
          <a:xfrm>
            <a:off x="602177" y="320284"/>
            <a:ext cx="10860051" cy="720725"/>
          </a:xfrm>
        </p:spPr>
        <p:txBody>
          <a:bodyPr/>
          <a:lstStyle>
            <a:lvl1pPr algn="r" rtl="1">
              <a:defRPr sz="4800">
                <a:solidFill>
                  <a:schemeClr val="accent2">
                    <a:lumMod val="50000"/>
                  </a:schemeClr>
                </a:solidFill>
              </a:defRPr>
            </a:lvl1pPr>
          </a:lstStyle>
          <a:p>
            <a:r>
              <a:rPr lang="en-GB"/>
              <a:t>Click to add headline</a:t>
            </a:r>
            <a:endParaRPr lang="en-GB" dirty="0"/>
          </a:p>
        </p:txBody>
      </p:sp>
      <p:sp>
        <p:nvSpPr>
          <p:cNvPr id="6" name="Datumsplatzhalter 5">
            <a:extLst>
              <a:ext uri="{FF2B5EF4-FFF2-40B4-BE49-F238E27FC236}">
                <a16:creationId xmlns:a16="http://schemas.microsoft.com/office/drawing/2014/main" xmlns="" id="{7312137B-7817-4520-A9FF-87A20B391AA0}"/>
              </a:ext>
            </a:extLst>
          </p:cNvPr>
          <p:cNvSpPr>
            <a:spLocks noGrp="1"/>
          </p:cNvSpPr>
          <p:nvPr>
            <p:ph type="dt" sz="half" idx="14"/>
          </p:nvPr>
        </p:nvSpPr>
        <p:spPr/>
        <p:txBody>
          <a:bodyPr/>
          <a:lstStyle/>
          <a:p>
            <a:r>
              <a:rPr lang="en-GB"/>
              <a:t>22 Jan. 2019</a:t>
            </a:r>
            <a:endParaRPr lang="en-GB" dirty="0"/>
          </a:p>
        </p:txBody>
      </p:sp>
      <p:sp>
        <p:nvSpPr>
          <p:cNvPr id="7" name="Fußzeilenplatzhalter 6">
            <a:extLst>
              <a:ext uri="{FF2B5EF4-FFF2-40B4-BE49-F238E27FC236}">
                <a16:creationId xmlns:a16="http://schemas.microsoft.com/office/drawing/2014/main" xmlns="" id="{0F93DA6A-ABDD-4D0F-AFE3-FF43762B7FB4}"/>
              </a:ext>
            </a:extLst>
          </p:cNvPr>
          <p:cNvSpPr>
            <a:spLocks noGrp="1"/>
          </p:cNvSpPr>
          <p:nvPr>
            <p:ph type="ftr" sz="quarter" idx="15"/>
          </p:nvPr>
        </p:nvSpPr>
        <p:spPr/>
        <p:txBody>
          <a:bodyPr/>
          <a:lstStyle/>
          <a:p>
            <a:r>
              <a:rPr lang="en-GB" dirty="0"/>
              <a:t>Titel of the presentation</a:t>
            </a:r>
          </a:p>
        </p:txBody>
      </p:sp>
      <p:sp>
        <p:nvSpPr>
          <p:cNvPr id="9" name="Foliennummernplatzhalter 8">
            <a:extLst>
              <a:ext uri="{FF2B5EF4-FFF2-40B4-BE49-F238E27FC236}">
                <a16:creationId xmlns:a16="http://schemas.microsoft.com/office/drawing/2014/main" xmlns="" id="{7905C91D-31F5-4E80-9F76-6D372B3A1690}"/>
              </a:ext>
            </a:extLst>
          </p:cNvPr>
          <p:cNvSpPr>
            <a:spLocks noGrp="1"/>
          </p:cNvSpPr>
          <p:nvPr>
            <p:ph type="sldNum" sz="quarter" idx="16"/>
          </p:nvPr>
        </p:nvSpPr>
        <p:spPr/>
        <p:txBody>
          <a:bodyPr/>
          <a:lstStyle/>
          <a:p>
            <a:r>
              <a:rPr lang="en-GB" dirty="0"/>
              <a:t>Page </a:t>
            </a:r>
            <a:fld id="{3A8B5DB7-81A8-4ED4-916B-6B23CD603687}" type="slidenum">
              <a:rPr lang="en-GB" smtClean="0"/>
              <a:pPr/>
              <a:t>‹#›</a:t>
            </a:fld>
            <a:endParaRPr lang="en-GB" dirty="0"/>
          </a:p>
        </p:txBody>
      </p:sp>
      <p:cxnSp>
        <p:nvCxnSpPr>
          <p:cNvPr id="5" name="Straight Connector 4">
            <a:extLst>
              <a:ext uri="{FF2B5EF4-FFF2-40B4-BE49-F238E27FC236}">
                <a16:creationId xmlns:a16="http://schemas.microsoft.com/office/drawing/2014/main" xmlns="" id="{375484D3-9CAA-94A8-9B43-5208CBCC8376}"/>
              </a:ext>
            </a:extLst>
          </p:cNvPr>
          <p:cNvCxnSpPr/>
          <p:nvPr userDrawn="1"/>
        </p:nvCxnSpPr>
        <p:spPr>
          <a:xfrm flipV="1">
            <a:off x="602174" y="1169661"/>
            <a:ext cx="10860052" cy="30796"/>
          </a:xfrm>
          <a:prstGeom prst="line">
            <a:avLst/>
          </a:prstGeom>
          <a:ln w="5080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9388327"/>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Chapter start slide, photo">
    <p:spTree>
      <p:nvGrpSpPr>
        <p:cNvPr id="1" name=""/>
        <p:cNvGrpSpPr/>
        <p:nvPr/>
      </p:nvGrpSpPr>
      <p:grpSpPr>
        <a:xfrm>
          <a:off x="0" y="0"/>
          <a:ext cx="0" cy="0"/>
          <a:chOff x="0" y="0"/>
          <a:chExt cx="0" cy="0"/>
        </a:xfrm>
      </p:grpSpPr>
      <p:sp>
        <p:nvSpPr>
          <p:cNvPr id="13" name="Bildplatzhalter">
            <a:extLst>
              <a:ext uri="{FF2B5EF4-FFF2-40B4-BE49-F238E27FC236}">
                <a16:creationId xmlns:a16="http://schemas.microsoft.com/office/drawing/2014/main" xmlns="" id="{670A352A-9075-4383-BC37-7EF209BB4A7F}"/>
              </a:ext>
            </a:extLst>
          </p:cNvPr>
          <p:cNvSpPr>
            <a:spLocks noGrp="1"/>
          </p:cNvSpPr>
          <p:nvPr>
            <p:ph type="pic" sz="quarter" idx="11" hasCustomPrompt="1"/>
          </p:nvPr>
        </p:nvSpPr>
        <p:spPr bwMode="gray">
          <a:xfrm>
            <a:off x="164844" y="165101"/>
            <a:ext cx="11906354" cy="5968659"/>
          </a:xfrm>
          <a:noFill/>
        </p:spPr>
        <p:txBody>
          <a:bodyPr tIns="720000" rIns="0"/>
          <a:lstStyle>
            <a:lvl1pPr marL="0" marR="0" indent="0" algn="ctr" defTabSz="914377" rtl="0" eaLnBrk="1" fontAlgn="auto" latinLnBrk="0" hangingPunct="1">
              <a:lnSpc>
                <a:spcPct val="90000"/>
              </a:lnSpc>
              <a:spcBef>
                <a:spcPts val="0"/>
              </a:spcBef>
              <a:spcAft>
                <a:spcPts val="0"/>
              </a:spcAft>
              <a:buClrTx/>
              <a:buSzTx/>
              <a:buFont typeface="Arial" panose="020B0604020202020204" pitchFamily="34" charset="0"/>
              <a:buNone/>
              <a:tabLst/>
              <a:defRPr sz="667">
                <a:solidFill>
                  <a:schemeClr val="accent1"/>
                </a:solidFill>
              </a:defRPr>
            </a:lvl1pPr>
          </a:lstStyle>
          <a:p>
            <a:r>
              <a:rPr lang="en-GB" dirty="0"/>
              <a:t>.</a:t>
            </a:r>
          </a:p>
        </p:txBody>
      </p:sp>
      <p:cxnSp>
        <p:nvCxnSpPr>
          <p:cNvPr id="6" name="Gerade Verbindung mit Pfeil 5">
            <a:extLst>
              <a:ext uri="{FF2B5EF4-FFF2-40B4-BE49-F238E27FC236}">
                <a16:creationId xmlns:a16="http://schemas.microsoft.com/office/drawing/2014/main" xmlns="" id="{FE685868-EA5A-4891-A28F-04F16BEAED38}"/>
              </a:ext>
            </a:extLst>
          </p:cNvPr>
          <p:cNvCxnSpPr/>
          <p:nvPr userDrawn="1"/>
        </p:nvCxnSpPr>
        <p:spPr bwMode="gray">
          <a:xfrm>
            <a:off x="6120607" y="1244600"/>
            <a:ext cx="0" cy="914400"/>
          </a:xfrm>
          <a:prstGeom prst="straightConnector1">
            <a:avLst/>
          </a:prstGeom>
          <a:ln w="12700">
            <a:prstDash val="sysDash"/>
            <a:tailEnd type="triangle" w="lg" len="lg"/>
          </a:ln>
        </p:spPr>
        <p:style>
          <a:lnRef idx="1">
            <a:schemeClr val="accent1"/>
          </a:lnRef>
          <a:fillRef idx="0">
            <a:schemeClr val="accent1"/>
          </a:fillRef>
          <a:effectRef idx="0">
            <a:schemeClr val="accent1"/>
          </a:effectRef>
          <a:fontRef idx="minor">
            <a:schemeClr val="tx1"/>
          </a:fontRef>
        </p:style>
      </p:cxnSp>
      <p:sp>
        <p:nvSpPr>
          <p:cNvPr id="10" name="Dreieck">
            <a:extLst>
              <a:ext uri="{FF2B5EF4-FFF2-40B4-BE49-F238E27FC236}">
                <a16:creationId xmlns:a16="http://schemas.microsoft.com/office/drawing/2014/main" xmlns="" id="{22DB09A9-BCD0-4F35-8DC4-DDFE9DE6C2F9}"/>
              </a:ext>
            </a:extLst>
          </p:cNvPr>
          <p:cNvSpPr/>
          <p:nvPr userDrawn="1"/>
        </p:nvSpPr>
        <p:spPr bwMode="gray">
          <a:xfrm rot="5400000">
            <a:off x="-222791" y="562064"/>
            <a:ext cx="281941" cy="61206"/>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400">
              <a:solidFill>
                <a:prstClr val="white"/>
              </a:solidFill>
            </a:endParaRPr>
          </a:p>
        </p:txBody>
      </p:sp>
      <p:sp>
        <p:nvSpPr>
          <p:cNvPr id="15" name="Headline">
            <a:extLst>
              <a:ext uri="{FF2B5EF4-FFF2-40B4-BE49-F238E27FC236}">
                <a16:creationId xmlns:a16="http://schemas.microsoft.com/office/drawing/2014/main" xmlns="" id="{F8646EF2-FE73-41DC-B654-C5012A3720DD}"/>
              </a:ext>
            </a:extLst>
          </p:cNvPr>
          <p:cNvSpPr>
            <a:spLocks noGrp="1"/>
          </p:cNvSpPr>
          <p:nvPr>
            <p:ph type="title" hasCustomPrompt="1"/>
          </p:nvPr>
        </p:nvSpPr>
        <p:spPr bwMode="gray">
          <a:xfrm>
            <a:off x="164844" y="2093675"/>
            <a:ext cx="11906354" cy="4040085"/>
          </a:xfrm>
          <a:prstGeom prst="rect">
            <a:avLst/>
          </a:prstGeom>
          <a:blipFill dpi="0" rotWithShape="1">
            <a:blip r:embed="rId2">
              <a:alphaModFix amt="80000"/>
            </a:blip>
            <a:srcRect/>
            <a:stretch>
              <a:fillRect l="-10" r="-10"/>
            </a:stretch>
          </a:blipFill>
        </p:spPr>
        <p:txBody>
          <a:bodyPr wrap="square" lIns="576000" bIns="1036800" anchor="b">
            <a:noAutofit/>
          </a:bodyPr>
          <a:lstStyle>
            <a:lvl1pPr>
              <a:defRPr sz="3467" b="1">
                <a:solidFill>
                  <a:schemeClr val="tx1"/>
                </a:solidFill>
              </a:defRPr>
            </a:lvl1pPr>
          </a:lstStyle>
          <a:p>
            <a:r>
              <a:rPr lang="en-GB" dirty="0"/>
              <a:t>Section start slide</a:t>
            </a:r>
            <a:br>
              <a:rPr lang="en-GB" dirty="0"/>
            </a:br>
            <a:r>
              <a:rPr lang="en-GB" dirty="0"/>
              <a:t>with background photo (interchangeable)</a:t>
            </a:r>
          </a:p>
        </p:txBody>
      </p:sp>
      <p:pic>
        <p:nvPicPr>
          <p:cNvPr id="26" name="Beispiel" descr="Ein Bild, das Wand, Gebäude enthält.&#10;&#10;Automatisch generierte Beschreibung">
            <a:extLst>
              <a:ext uri="{FF2B5EF4-FFF2-40B4-BE49-F238E27FC236}">
                <a16:creationId xmlns:a16="http://schemas.microsoft.com/office/drawing/2014/main" xmlns="" id="{317CFD46-37B5-4632-BBA4-3F2278F98B67}"/>
              </a:ext>
            </a:extLst>
          </p:cNvPr>
          <p:cNvPicPr>
            <a:picLocks noChangeAspect="1"/>
          </p:cNvPicPr>
          <p:nvPr userDrawn="1"/>
        </p:nvPicPr>
        <p:blipFill>
          <a:blip r:embed="rId3"/>
          <a:stretch>
            <a:fillRect/>
          </a:stretch>
        </p:blipFill>
        <p:spPr bwMode="gray">
          <a:xfrm>
            <a:off x="10036379" y="1966807"/>
            <a:ext cx="1669256" cy="1147156"/>
          </a:xfrm>
          <a:prstGeom prst="rect">
            <a:avLst/>
          </a:prstGeom>
        </p:spPr>
      </p:pic>
      <p:sp>
        <p:nvSpPr>
          <p:cNvPr id="28" name="Subline">
            <a:extLst>
              <a:ext uri="{FF2B5EF4-FFF2-40B4-BE49-F238E27FC236}">
                <a16:creationId xmlns:a16="http://schemas.microsoft.com/office/drawing/2014/main" xmlns="" id="{6699B1E5-C447-4674-92BB-C2A1F3ADCF99}"/>
              </a:ext>
            </a:extLst>
          </p:cNvPr>
          <p:cNvSpPr>
            <a:spLocks noGrp="1"/>
          </p:cNvSpPr>
          <p:nvPr>
            <p:ph type="body" sz="quarter" idx="10" hasCustomPrompt="1"/>
          </p:nvPr>
        </p:nvSpPr>
        <p:spPr bwMode="gray">
          <a:xfrm>
            <a:off x="936898" y="4938864"/>
            <a:ext cx="10670682" cy="384721"/>
          </a:xfrm>
        </p:spPr>
        <p:txBody>
          <a:bodyPr>
            <a:spAutoFit/>
          </a:bodyPr>
          <a:lstStyle>
            <a:lvl1pPr marL="0" indent="0">
              <a:lnSpc>
                <a:spcPct val="95000"/>
              </a:lnSpc>
              <a:spcBef>
                <a:spcPts val="0"/>
              </a:spcBef>
              <a:spcAft>
                <a:spcPts val="0"/>
              </a:spcAft>
              <a:buNone/>
              <a:defRPr sz="2000">
                <a:solidFill>
                  <a:schemeClr val="tx1"/>
                </a:solidFill>
              </a:defRPr>
            </a:lvl1pPr>
          </a:lstStyle>
          <a:p>
            <a:r>
              <a:rPr lang="en-GB" dirty="0"/>
              <a:t>This is the sub-line</a:t>
            </a:r>
          </a:p>
        </p:txBody>
      </p:sp>
      <p:sp>
        <p:nvSpPr>
          <p:cNvPr id="29" name="1.">
            <a:extLst>
              <a:ext uri="{FF2B5EF4-FFF2-40B4-BE49-F238E27FC236}">
                <a16:creationId xmlns:a16="http://schemas.microsoft.com/office/drawing/2014/main" xmlns="" id="{DF731E94-BC4E-4147-8280-79F13CCEF08B}"/>
              </a:ext>
            </a:extLst>
          </p:cNvPr>
          <p:cNvSpPr/>
          <p:nvPr userDrawn="1"/>
        </p:nvSpPr>
        <p:spPr bwMode="gray">
          <a:xfrm>
            <a:off x="5479017" y="170887"/>
            <a:ext cx="1976446" cy="757130"/>
          </a:xfrm>
          <a:prstGeom prst="rect">
            <a:avLst/>
          </a:prstGeom>
        </p:spPr>
        <p:txBody>
          <a:bodyPr wrap="square">
            <a:spAutoFit/>
          </a:bodyPr>
          <a:lstStyle/>
          <a:p>
            <a:pPr defTabSz="914377">
              <a:lnSpc>
                <a:spcPct val="90000"/>
              </a:lnSpc>
              <a:spcBef>
                <a:spcPts val="800"/>
              </a:spcBef>
              <a:buFont typeface="Arial" panose="020B0604020202020204" pitchFamily="34" charset="0"/>
              <a:buNone/>
              <a:defRPr/>
            </a:pPr>
            <a:r>
              <a:rPr lang="en-GB" sz="1600" dirty="0">
                <a:solidFill>
                  <a:prstClr val="black"/>
                </a:solidFill>
              </a:rPr>
              <a:t>1. Click on this icon to insert a new photo.</a:t>
            </a:r>
          </a:p>
        </p:txBody>
      </p:sp>
      <p:sp>
        <p:nvSpPr>
          <p:cNvPr id="30" name="2.">
            <a:extLst>
              <a:ext uri="{FF2B5EF4-FFF2-40B4-BE49-F238E27FC236}">
                <a16:creationId xmlns:a16="http://schemas.microsoft.com/office/drawing/2014/main" xmlns="" id="{6B919EA4-50E9-46C9-AC5A-76AC20E25106}"/>
              </a:ext>
            </a:extLst>
          </p:cNvPr>
          <p:cNvSpPr/>
          <p:nvPr userDrawn="1"/>
        </p:nvSpPr>
        <p:spPr bwMode="gray">
          <a:xfrm>
            <a:off x="7365428" y="170888"/>
            <a:ext cx="1976446" cy="313932"/>
          </a:xfrm>
          <a:prstGeom prst="rect">
            <a:avLst/>
          </a:prstGeom>
        </p:spPr>
        <p:txBody>
          <a:bodyPr wrap="square">
            <a:spAutoFit/>
          </a:bodyPr>
          <a:lstStyle/>
          <a:p>
            <a:pPr defTabSz="914377">
              <a:lnSpc>
                <a:spcPct val="90000"/>
              </a:lnSpc>
              <a:spcBef>
                <a:spcPts val="800"/>
              </a:spcBef>
              <a:buFont typeface="Arial" panose="020B0604020202020204" pitchFamily="34" charset="0"/>
              <a:buNone/>
              <a:defRPr/>
            </a:pPr>
            <a:r>
              <a:rPr lang="en-GB" sz="1600" dirty="0">
                <a:solidFill>
                  <a:prstClr val="black"/>
                </a:solidFill>
              </a:rPr>
              <a:t>2. Reset the slide.</a:t>
            </a:r>
          </a:p>
        </p:txBody>
      </p:sp>
      <p:sp>
        <p:nvSpPr>
          <p:cNvPr id="31" name="3.">
            <a:extLst>
              <a:ext uri="{FF2B5EF4-FFF2-40B4-BE49-F238E27FC236}">
                <a16:creationId xmlns:a16="http://schemas.microsoft.com/office/drawing/2014/main" xmlns="" id="{36FCB48E-A225-433E-9552-1EC05D2E90CB}"/>
              </a:ext>
            </a:extLst>
          </p:cNvPr>
          <p:cNvSpPr/>
          <p:nvPr userDrawn="1"/>
        </p:nvSpPr>
        <p:spPr bwMode="gray">
          <a:xfrm>
            <a:off x="9721565" y="170887"/>
            <a:ext cx="2494287" cy="757130"/>
          </a:xfrm>
          <a:prstGeom prst="rect">
            <a:avLst/>
          </a:prstGeom>
        </p:spPr>
        <p:txBody>
          <a:bodyPr wrap="square">
            <a:spAutoFit/>
          </a:bodyPr>
          <a:lstStyle/>
          <a:p>
            <a:pPr defTabSz="914377">
              <a:lnSpc>
                <a:spcPct val="90000"/>
              </a:lnSpc>
              <a:spcBef>
                <a:spcPts val="800"/>
              </a:spcBef>
              <a:buFont typeface="Arial" panose="020B0604020202020204" pitchFamily="34" charset="0"/>
              <a:buNone/>
              <a:defRPr/>
            </a:pPr>
            <a:r>
              <a:rPr lang="en-GB" sz="1600" dirty="0">
                <a:solidFill>
                  <a:prstClr val="black"/>
                </a:solidFill>
              </a:rPr>
              <a:t>3. Where necessary, change the section using the ‘Crop’ function.</a:t>
            </a:r>
          </a:p>
        </p:txBody>
      </p:sp>
      <p:sp>
        <p:nvSpPr>
          <p:cNvPr id="32" name="how">
            <a:extLst>
              <a:ext uri="{FF2B5EF4-FFF2-40B4-BE49-F238E27FC236}">
                <a16:creationId xmlns:a16="http://schemas.microsoft.com/office/drawing/2014/main" xmlns="" id="{308DC210-80AE-4E96-8C9E-08E1D0F3C4B1}"/>
              </a:ext>
            </a:extLst>
          </p:cNvPr>
          <p:cNvSpPr txBox="1"/>
          <p:nvPr userDrawn="1"/>
        </p:nvSpPr>
        <p:spPr bwMode="gray">
          <a:xfrm>
            <a:off x="-3533690" y="237068"/>
            <a:ext cx="3451869" cy="1200329"/>
          </a:xfrm>
          <a:prstGeom prst="rect">
            <a:avLst/>
          </a:prstGeom>
          <a:noFill/>
        </p:spPr>
        <p:txBody>
          <a:bodyPr wrap="none" rtlCol="0">
            <a:spAutoFit/>
          </a:bodyPr>
          <a:lstStyle/>
          <a:p>
            <a:pPr marL="171446" indent="-171446" algn="r" defTabSz="914377">
              <a:buFontTx/>
              <a:buAutoNum type="arabicPeriod"/>
              <a:defRPr/>
            </a:pPr>
            <a:r>
              <a:rPr lang="en-GB" sz="1200" dirty="0">
                <a:solidFill>
                  <a:prstClr val="white">
                    <a:lumMod val="50000"/>
                  </a:prstClr>
                </a:solidFill>
              </a:rPr>
              <a:t>Click on image above transparent section.</a:t>
            </a:r>
          </a:p>
          <a:p>
            <a:pPr marL="171446" indent="-171446" algn="r" defTabSz="914377">
              <a:buFontTx/>
              <a:buAutoNum type="arabicPeriod"/>
              <a:defRPr/>
            </a:pPr>
            <a:r>
              <a:rPr lang="en-GB" sz="1200" dirty="0">
                <a:solidFill>
                  <a:prstClr val="white">
                    <a:lumMod val="50000"/>
                  </a:prstClr>
                </a:solidFill>
              </a:rPr>
              <a:t>Delete image by pressing the DEL key.</a:t>
            </a:r>
          </a:p>
          <a:p>
            <a:pPr marL="171446" indent="-171446" algn="r" defTabSz="914377">
              <a:buFontTx/>
              <a:buAutoNum type="arabicPeriod"/>
              <a:defRPr/>
            </a:pPr>
            <a:r>
              <a:rPr lang="en-GB" sz="1200" dirty="0">
                <a:solidFill>
                  <a:prstClr val="white">
                    <a:lumMod val="50000"/>
                  </a:prstClr>
                </a:solidFill>
              </a:rPr>
              <a:t>Click on small icon in centre of page.</a:t>
            </a:r>
          </a:p>
          <a:p>
            <a:pPr marL="171446" indent="-171446" algn="r" defTabSz="914377">
              <a:buFontTx/>
              <a:buAutoNum type="arabicPeriod"/>
              <a:defRPr/>
            </a:pPr>
            <a:r>
              <a:rPr lang="en-GB" sz="1200" dirty="0">
                <a:solidFill>
                  <a:prstClr val="white">
                    <a:lumMod val="50000"/>
                  </a:prstClr>
                </a:solidFill>
              </a:rPr>
              <a:t>Select photo.</a:t>
            </a:r>
          </a:p>
          <a:p>
            <a:pPr marL="171446" indent="-171446" algn="r" defTabSz="914377">
              <a:buFontTx/>
              <a:buAutoNum type="arabicPeriod"/>
              <a:defRPr/>
            </a:pPr>
            <a:r>
              <a:rPr lang="en-GB" sz="1200" dirty="0">
                <a:solidFill>
                  <a:prstClr val="white">
                    <a:lumMod val="50000"/>
                  </a:prstClr>
                </a:solidFill>
              </a:rPr>
              <a:t>Select ‘Home / Reset ’.</a:t>
            </a:r>
          </a:p>
          <a:p>
            <a:pPr marL="171446" indent="-171446" algn="r" defTabSz="914377">
              <a:buFontTx/>
              <a:buAutoNum type="arabicPeriod"/>
              <a:defRPr/>
            </a:pPr>
            <a:r>
              <a:rPr lang="en-GB" sz="1200" dirty="0">
                <a:solidFill>
                  <a:prstClr val="white">
                    <a:lumMod val="50000"/>
                  </a:prstClr>
                </a:solidFill>
              </a:rPr>
              <a:t>If required, edit the section under ‘Format/Crop ’.</a:t>
            </a:r>
          </a:p>
        </p:txBody>
      </p:sp>
      <p:sp>
        <p:nvSpPr>
          <p:cNvPr id="7" name="Datumsplatzhalter 6">
            <a:extLst>
              <a:ext uri="{FF2B5EF4-FFF2-40B4-BE49-F238E27FC236}">
                <a16:creationId xmlns:a16="http://schemas.microsoft.com/office/drawing/2014/main" xmlns="" id="{ECA10962-7562-45EF-9BCC-CF8E4A8ECDD8}"/>
              </a:ext>
            </a:extLst>
          </p:cNvPr>
          <p:cNvSpPr>
            <a:spLocks noGrp="1"/>
          </p:cNvSpPr>
          <p:nvPr>
            <p:ph type="dt" sz="half" idx="12"/>
          </p:nvPr>
        </p:nvSpPr>
        <p:spPr/>
        <p:txBody>
          <a:bodyPr/>
          <a:lstStyle/>
          <a:p>
            <a:r>
              <a:rPr lang="en-GB"/>
              <a:t>22 Jan. 2019</a:t>
            </a:r>
            <a:endParaRPr lang="en-GB" dirty="0"/>
          </a:p>
        </p:txBody>
      </p:sp>
      <p:sp>
        <p:nvSpPr>
          <p:cNvPr id="8" name="Fußzeilenplatzhalter 7">
            <a:extLst>
              <a:ext uri="{FF2B5EF4-FFF2-40B4-BE49-F238E27FC236}">
                <a16:creationId xmlns:a16="http://schemas.microsoft.com/office/drawing/2014/main" xmlns="" id="{4EDF0250-D30F-4BC8-BDE1-DB1BD325237F}"/>
              </a:ext>
            </a:extLst>
          </p:cNvPr>
          <p:cNvSpPr>
            <a:spLocks noGrp="1"/>
          </p:cNvSpPr>
          <p:nvPr>
            <p:ph type="ftr" sz="quarter" idx="13"/>
          </p:nvPr>
        </p:nvSpPr>
        <p:spPr/>
        <p:txBody>
          <a:bodyPr/>
          <a:lstStyle/>
          <a:p>
            <a:r>
              <a:rPr lang="en-GB" dirty="0"/>
              <a:t>Titel of the presentation</a:t>
            </a:r>
          </a:p>
        </p:txBody>
      </p:sp>
      <p:sp>
        <p:nvSpPr>
          <p:cNvPr id="11" name="Foliennummernplatzhalter 10">
            <a:extLst>
              <a:ext uri="{FF2B5EF4-FFF2-40B4-BE49-F238E27FC236}">
                <a16:creationId xmlns:a16="http://schemas.microsoft.com/office/drawing/2014/main" xmlns="" id="{98F0E3FB-E27A-4457-B526-B2D2906906AA}"/>
              </a:ext>
            </a:extLst>
          </p:cNvPr>
          <p:cNvSpPr>
            <a:spLocks noGrp="1"/>
          </p:cNvSpPr>
          <p:nvPr>
            <p:ph type="sldNum" sz="quarter" idx="14"/>
          </p:nvPr>
        </p:nvSpPr>
        <p:spPr/>
        <p:txBody>
          <a:bodyPr/>
          <a:lstStyle/>
          <a:p>
            <a:r>
              <a:rPr lang="en-GB" dirty="0"/>
              <a:t>Page </a:t>
            </a:r>
            <a:fld id="{3A8B5DB7-81A8-4ED4-916B-6B23CD603687}" type="slidenum">
              <a:rPr lang="en-GB" smtClean="0"/>
              <a:pPr/>
              <a:t>‹#›</a:t>
            </a:fld>
            <a:endParaRPr lang="en-GB" dirty="0"/>
          </a:p>
        </p:txBody>
      </p:sp>
      <p:pic>
        <p:nvPicPr>
          <p:cNvPr id="23" name="Grafik 22" descr="Ein Bild, das Screenshot enthält.&#10;&#10;Automatisch generierte Beschreibung">
            <a:extLst>
              <a:ext uri="{FF2B5EF4-FFF2-40B4-BE49-F238E27FC236}">
                <a16:creationId xmlns:a16="http://schemas.microsoft.com/office/drawing/2014/main" xmlns="" id="{AFC53F5D-C099-4AB8-BEA0-0C0599C54F28}"/>
              </a:ext>
            </a:extLst>
          </p:cNvPr>
          <p:cNvPicPr>
            <a:picLocks noChangeAspect="1"/>
          </p:cNvPicPr>
          <p:nvPr userDrawn="1"/>
        </p:nvPicPr>
        <p:blipFill rotWithShape="1">
          <a:blip r:embed="rId4"/>
          <a:srcRect l="50418" r="36621"/>
          <a:stretch/>
        </p:blipFill>
        <p:spPr>
          <a:xfrm>
            <a:off x="10037081" y="1029491"/>
            <a:ext cx="519279" cy="787908"/>
          </a:xfrm>
          <a:prstGeom prst="rect">
            <a:avLst/>
          </a:prstGeom>
        </p:spPr>
      </p:pic>
      <p:grpSp>
        <p:nvGrpSpPr>
          <p:cNvPr id="33" name="Gruppieren 32">
            <a:extLst>
              <a:ext uri="{FF2B5EF4-FFF2-40B4-BE49-F238E27FC236}">
                <a16:creationId xmlns:a16="http://schemas.microsoft.com/office/drawing/2014/main" xmlns="" id="{71BF95A1-C507-454F-AD5B-C1AE17A76F07}"/>
              </a:ext>
            </a:extLst>
          </p:cNvPr>
          <p:cNvGrpSpPr/>
          <p:nvPr userDrawn="1"/>
        </p:nvGrpSpPr>
        <p:grpSpPr>
          <a:xfrm>
            <a:off x="7502957" y="1034677"/>
            <a:ext cx="2126015" cy="866995"/>
            <a:chOff x="5604594" y="1459908"/>
            <a:chExt cx="1588101" cy="650246"/>
          </a:xfrm>
        </p:grpSpPr>
        <p:pic>
          <p:nvPicPr>
            <p:cNvPr id="34" name="Grafik 33" descr="Ein Bild, das Screenshot enthält.&#10;&#10;Automatisch generierte Beschreibung">
              <a:extLst>
                <a:ext uri="{FF2B5EF4-FFF2-40B4-BE49-F238E27FC236}">
                  <a16:creationId xmlns:a16="http://schemas.microsoft.com/office/drawing/2014/main" xmlns="" id="{355A07BF-0F32-412A-AAD2-48911D07B2F8}"/>
                </a:ext>
              </a:extLst>
            </p:cNvPr>
            <p:cNvPicPr>
              <a:picLocks noChangeAspect="1"/>
            </p:cNvPicPr>
            <p:nvPr userDrawn="1"/>
          </p:nvPicPr>
          <p:blipFill>
            <a:blip r:embed="rId5"/>
            <a:stretch>
              <a:fillRect/>
            </a:stretch>
          </p:blipFill>
          <p:spPr>
            <a:xfrm>
              <a:off x="5604594" y="1459908"/>
              <a:ext cx="1588101" cy="650246"/>
            </a:xfrm>
            <a:prstGeom prst="rect">
              <a:avLst/>
            </a:prstGeom>
          </p:spPr>
        </p:pic>
        <p:sp>
          <p:nvSpPr>
            <p:cNvPr id="35" name="Rechteck 34">
              <a:extLst>
                <a:ext uri="{FF2B5EF4-FFF2-40B4-BE49-F238E27FC236}">
                  <a16:creationId xmlns:a16="http://schemas.microsoft.com/office/drawing/2014/main" xmlns="" id="{B2564D52-B4AC-4D61-B46E-BE3CE7851C95}"/>
                </a:ext>
              </a:extLst>
            </p:cNvPr>
            <p:cNvSpPr/>
            <p:nvPr userDrawn="1"/>
          </p:nvSpPr>
          <p:spPr bwMode="gray">
            <a:xfrm>
              <a:off x="6631396" y="1739890"/>
              <a:ext cx="482357" cy="179961"/>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400">
                <a:solidFill>
                  <a:prstClr val="white"/>
                </a:solidFill>
              </a:endParaRPr>
            </a:p>
          </p:txBody>
        </p:sp>
      </p:grpSp>
      <p:sp>
        <p:nvSpPr>
          <p:cNvPr id="36" name="Rechteck">
            <a:extLst>
              <a:ext uri="{FF2B5EF4-FFF2-40B4-BE49-F238E27FC236}">
                <a16:creationId xmlns:a16="http://schemas.microsoft.com/office/drawing/2014/main" xmlns="" id="{9A38222B-6179-4D47-87DD-F77D00C82A5F}"/>
              </a:ext>
            </a:extLst>
          </p:cNvPr>
          <p:cNvSpPr/>
          <p:nvPr userDrawn="1"/>
        </p:nvSpPr>
        <p:spPr bwMode="gray">
          <a:xfrm>
            <a:off x="10080575" y="1279679"/>
            <a:ext cx="448094" cy="450849"/>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400">
              <a:solidFill>
                <a:prstClr val="white"/>
              </a:solidFill>
            </a:endParaRPr>
          </a:p>
        </p:txBody>
      </p:sp>
    </p:spTree>
    <p:extLst>
      <p:ext uri="{BB962C8B-B14F-4D97-AF65-F5344CB8AC3E}">
        <p14:creationId xmlns:p14="http://schemas.microsoft.com/office/powerpoint/2010/main" val="3361090734"/>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Agend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F3037597-8BB0-4750-8FAD-252867721047}"/>
              </a:ext>
            </a:extLst>
          </p:cNvPr>
          <p:cNvSpPr>
            <a:spLocks noGrp="1"/>
          </p:cNvSpPr>
          <p:nvPr>
            <p:ph type="title" hasCustomPrompt="1"/>
          </p:nvPr>
        </p:nvSpPr>
        <p:spPr bwMode="gray">
          <a:xfrm>
            <a:off x="602176" y="320284"/>
            <a:ext cx="11469020" cy="720725"/>
          </a:xfrm>
        </p:spPr>
        <p:txBody>
          <a:bodyPr/>
          <a:lstStyle>
            <a:lvl1pPr>
              <a:defRPr/>
            </a:lvl1pPr>
          </a:lstStyle>
          <a:p>
            <a:r>
              <a:rPr lang="en-GB"/>
              <a:t>Click to add headline</a:t>
            </a:r>
            <a:endParaRPr lang="en-GB" dirty="0"/>
          </a:p>
        </p:txBody>
      </p:sp>
      <p:sp>
        <p:nvSpPr>
          <p:cNvPr id="6" name="Textplatzhalter 7">
            <a:extLst>
              <a:ext uri="{FF2B5EF4-FFF2-40B4-BE49-F238E27FC236}">
                <a16:creationId xmlns:a16="http://schemas.microsoft.com/office/drawing/2014/main" xmlns="" id="{F0E6115A-0138-4831-8CBC-F3B86D4660B2}"/>
              </a:ext>
            </a:extLst>
          </p:cNvPr>
          <p:cNvSpPr>
            <a:spLocks noGrp="1"/>
          </p:cNvSpPr>
          <p:nvPr>
            <p:ph type="body" sz="quarter" idx="13" hasCustomPrompt="1"/>
          </p:nvPr>
        </p:nvSpPr>
        <p:spPr bwMode="gray">
          <a:xfrm>
            <a:off x="602179" y="1361294"/>
            <a:ext cx="9602182" cy="4660625"/>
          </a:xfrm>
        </p:spPr>
        <p:txBody>
          <a:bodyPr/>
          <a:lstStyle>
            <a:lvl1pPr marL="304792" indent="-304792">
              <a:spcBef>
                <a:spcPts val="2400"/>
              </a:spcBef>
              <a:buFont typeface="+mj-lt"/>
              <a:buAutoNum type="arabicPeriod"/>
              <a:defRPr/>
            </a:lvl1pPr>
          </a:lstStyle>
          <a:p>
            <a:pPr lvl="0"/>
            <a:r>
              <a:rPr lang="en-GB" dirty="0"/>
              <a:t>Click to add text</a:t>
            </a:r>
          </a:p>
        </p:txBody>
      </p:sp>
      <p:sp>
        <p:nvSpPr>
          <p:cNvPr id="7" name="Datumsplatzhalter 6">
            <a:extLst>
              <a:ext uri="{FF2B5EF4-FFF2-40B4-BE49-F238E27FC236}">
                <a16:creationId xmlns:a16="http://schemas.microsoft.com/office/drawing/2014/main" xmlns="" id="{B452EF93-E523-4879-A016-E498F54384DB}"/>
              </a:ext>
            </a:extLst>
          </p:cNvPr>
          <p:cNvSpPr>
            <a:spLocks noGrp="1"/>
          </p:cNvSpPr>
          <p:nvPr>
            <p:ph type="dt" sz="half" idx="14"/>
          </p:nvPr>
        </p:nvSpPr>
        <p:spPr/>
        <p:txBody>
          <a:bodyPr/>
          <a:lstStyle/>
          <a:p>
            <a:r>
              <a:rPr lang="en-GB"/>
              <a:t>22 Jan. 2019</a:t>
            </a:r>
            <a:endParaRPr lang="en-GB" dirty="0"/>
          </a:p>
        </p:txBody>
      </p:sp>
      <p:sp>
        <p:nvSpPr>
          <p:cNvPr id="8" name="Fußzeilenplatzhalter 7">
            <a:extLst>
              <a:ext uri="{FF2B5EF4-FFF2-40B4-BE49-F238E27FC236}">
                <a16:creationId xmlns:a16="http://schemas.microsoft.com/office/drawing/2014/main" xmlns="" id="{B153431B-7D6D-4B55-A0DF-437772147847}"/>
              </a:ext>
            </a:extLst>
          </p:cNvPr>
          <p:cNvSpPr>
            <a:spLocks noGrp="1"/>
          </p:cNvSpPr>
          <p:nvPr>
            <p:ph type="ftr" sz="quarter" idx="15"/>
          </p:nvPr>
        </p:nvSpPr>
        <p:spPr/>
        <p:txBody>
          <a:bodyPr/>
          <a:lstStyle/>
          <a:p>
            <a:r>
              <a:rPr lang="en-GB" dirty="0"/>
              <a:t>Titel of the presentation</a:t>
            </a:r>
          </a:p>
        </p:txBody>
      </p:sp>
      <p:sp>
        <p:nvSpPr>
          <p:cNvPr id="9" name="Foliennummernplatzhalter 8">
            <a:extLst>
              <a:ext uri="{FF2B5EF4-FFF2-40B4-BE49-F238E27FC236}">
                <a16:creationId xmlns:a16="http://schemas.microsoft.com/office/drawing/2014/main" xmlns="" id="{7190EEF8-EC05-4B47-999A-57A36EBAB75C}"/>
              </a:ext>
            </a:extLst>
          </p:cNvPr>
          <p:cNvSpPr>
            <a:spLocks noGrp="1"/>
          </p:cNvSpPr>
          <p:nvPr>
            <p:ph type="sldNum" sz="quarter" idx="16"/>
          </p:nvPr>
        </p:nvSpPr>
        <p:spPr/>
        <p:txBody>
          <a:bodyPr/>
          <a:lstStyle/>
          <a:p>
            <a:r>
              <a:rPr lang="en-GB" dirty="0"/>
              <a:t>Page </a:t>
            </a:r>
            <a:fld id="{3A8B5DB7-81A8-4ED4-916B-6B23CD603687}" type="slidenum">
              <a:rPr lang="en-GB" smtClean="0"/>
              <a:pPr/>
              <a:t>‹#›</a:t>
            </a:fld>
            <a:endParaRPr lang="en-GB" dirty="0"/>
          </a:p>
        </p:txBody>
      </p:sp>
    </p:spTree>
    <p:extLst>
      <p:ext uri="{BB962C8B-B14F-4D97-AF65-F5344CB8AC3E}">
        <p14:creationId xmlns:p14="http://schemas.microsoft.com/office/powerpoint/2010/main" val="1154792855"/>
      </p:ext>
    </p:extLst>
  </p:cSld>
  <p:clrMapOvr>
    <a:masterClrMapping/>
  </p:clrMapOvr>
  <p:transition>
    <p:fade/>
  </p:transition>
  <p:extLst mod="1">
    <p:ext uri="{DCECCB84-F9BA-43D5-87BE-67443E8EF086}">
      <p15:sldGuideLst xmlns:p15="http://schemas.microsoft.com/office/powerpoint/2012/main" xmlns="">
        <p15:guide id="1" orient="horz" pos="2845">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89" y="6400800"/>
            <a:ext cx="12238026"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6" y="6334316"/>
            <a:ext cx="12238026"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101709" y="758952"/>
            <a:ext cx="10099001"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101709" y="4453128"/>
            <a:ext cx="10099001"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82A8DF7-79A1-45B2-9044-1802B4C44393}" type="datetimeFigureOut">
              <a:rPr lang="en-US" smtClean="0"/>
              <a:pPr/>
              <a:t>7/15/2023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1C3A6D-90FA-494D-BB82-761D69B20ECE}" type="slidenum">
              <a:rPr lang="en-US" smtClean="0"/>
              <a:pPr/>
              <a:t>‹#›</a:t>
            </a:fld>
            <a:endParaRPr lang="en-US"/>
          </a:p>
        </p:txBody>
      </p:sp>
      <p:cxnSp>
        <p:nvCxnSpPr>
          <p:cNvPr id="9" name="Straight Connector 8"/>
          <p:cNvCxnSpPr/>
          <p:nvPr/>
        </p:nvCxnSpPr>
        <p:spPr>
          <a:xfrm>
            <a:off x="1212533" y="4343400"/>
            <a:ext cx="9915383"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060320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101709" y="286607"/>
            <a:ext cx="10099001"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101708" y="1845734"/>
            <a:ext cx="4957691"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43021" y="1845735"/>
            <a:ext cx="4957691"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82A8DF7-79A1-45B2-9044-1802B4C44393}" type="datetimeFigureOut">
              <a:rPr lang="en-US" smtClean="0"/>
              <a:pPr/>
              <a:t>7/15/2023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71C3A6D-90FA-494D-BB82-761D69B20ECE}" type="slidenum">
              <a:rPr lang="en-US" smtClean="0"/>
              <a:pPr/>
              <a:t>‹#›</a:t>
            </a:fld>
            <a:endParaRPr lang="en-US"/>
          </a:p>
        </p:txBody>
      </p:sp>
    </p:spTree>
    <p:extLst>
      <p:ext uri="{BB962C8B-B14F-4D97-AF65-F5344CB8AC3E}">
        <p14:creationId xmlns:p14="http://schemas.microsoft.com/office/powerpoint/2010/main" val="41180250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101709" y="286607"/>
            <a:ext cx="10099001"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101709" y="1846052"/>
            <a:ext cx="4957691"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01709" y="2582334"/>
            <a:ext cx="4957691" cy="3378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43021" y="1846052"/>
            <a:ext cx="4957691"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43021" y="2582334"/>
            <a:ext cx="4957691" cy="3378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82A8DF7-79A1-45B2-9044-1802B4C44393}" type="datetimeFigureOut">
              <a:rPr lang="en-US" smtClean="0"/>
              <a:pPr/>
              <a:t>7/15/2023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71C3A6D-90FA-494D-BB82-761D69B20ECE}" type="slidenum">
              <a:rPr lang="en-US" smtClean="0"/>
              <a:pPr/>
              <a:t>‹#›</a:t>
            </a:fld>
            <a:endParaRPr lang="en-US"/>
          </a:p>
        </p:txBody>
      </p:sp>
    </p:spTree>
    <p:extLst>
      <p:ext uri="{BB962C8B-B14F-4D97-AF65-F5344CB8AC3E}">
        <p14:creationId xmlns:p14="http://schemas.microsoft.com/office/powerpoint/2010/main" val="9454556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82A8DF7-79A1-45B2-9044-1802B4C44393}" type="datetimeFigureOut">
              <a:rPr lang="en-US" smtClean="0"/>
              <a:pPr/>
              <a:t>7/15/2023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71C3A6D-90FA-494D-BB82-761D69B20ECE}" type="slidenum">
              <a:rPr lang="en-US" smtClean="0"/>
              <a:pPr/>
              <a:t>‹#›</a:t>
            </a:fld>
            <a:endParaRPr lang="en-US"/>
          </a:p>
        </p:txBody>
      </p:sp>
    </p:spTree>
    <p:extLst>
      <p:ext uri="{BB962C8B-B14F-4D97-AF65-F5344CB8AC3E}">
        <p14:creationId xmlns:p14="http://schemas.microsoft.com/office/powerpoint/2010/main" val="9585224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Date Placeholder 6"/>
          <p:cNvSpPr>
            <a:spLocks noGrp="1"/>
          </p:cNvSpPr>
          <p:nvPr>
            <p:ph type="dt" sz="half" idx="10"/>
          </p:nvPr>
        </p:nvSpPr>
        <p:spPr/>
        <p:txBody>
          <a:bodyPr/>
          <a:lstStyle/>
          <a:p>
            <a:fld id="{082A8DF7-79A1-45B2-9044-1802B4C44393}" type="datetimeFigureOut">
              <a:rPr lang="en-US" smtClean="0"/>
              <a:pPr/>
              <a:t>7/15/2023</a:t>
            </a:fld>
            <a:endParaRPr lang="en-US"/>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a:p>
        </p:txBody>
      </p:sp>
      <p:sp>
        <p:nvSpPr>
          <p:cNvPr id="9" name="Slide Number Placeholder 8"/>
          <p:cNvSpPr>
            <a:spLocks noGrp="1"/>
          </p:cNvSpPr>
          <p:nvPr>
            <p:ph type="sldNum" sz="quarter" idx="12"/>
          </p:nvPr>
        </p:nvSpPr>
        <p:spPr/>
        <p:txBody>
          <a:bodyPr/>
          <a:lstStyle/>
          <a:p>
            <a:fld id="{971C3A6D-90FA-494D-BB82-761D69B20ECE}" type="slidenum">
              <a:rPr lang="en-US" smtClean="0"/>
              <a:pPr/>
              <a:t>‹#›</a:t>
            </a:fld>
            <a:endParaRPr lang="en-US"/>
          </a:p>
        </p:txBody>
      </p:sp>
    </p:spTree>
    <p:extLst>
      <p:ext uri="{BB962C8B-B14F-4D97-AF65-F5344CB8AC3E}">
        <p14:creationId xmlns:p14="http://schemas.microsoft.com/office/powerpoint/2010/main" val="41733752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Content with Caption">
    <p:spTree>
      <p:nvGrpSpPr>
        <p:cNvPr id="1" name=""/>
        <p:cNvGrpSpPr/>
        <p:nvPr/>
      </p:nvGrpSpPr>
      <p:grpSpPr>
        <a:xfrm>
          <a:off x="0" y="0"/>
          <a:ext cx="0" cy="0"/>
          <a:chOff x="0" y="0"/>
          <a:chExt cx="0" cy="0"/>
        </a:xfrm>
      </p:grpSpPr>
      <p:sp>
        <p:nvSpPr>
          <p:cNvPr id="8" name="Rectangle 7"/>
          <p:cNvSpPr/>
          <p:nvPr/>
        </p:nvSpPr>
        <p:spPr>
          <a:xfrm>
            <a:off x="8174072" y="-33090"/>
            <a:ext cx="4067142"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8038525" y="-33090"/>
            <a:ext cx="6426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749269" y="1631589"/>
            <a:ext cx="3213318" cy="2286000"/>
          </a:xfrm>
        </p:spPr>
        <p:txBody>
          <a:bodyPr anchor="b">
            <a:normAutofit/>
          </a:bodyPr>
          <a:lstStyle>
            <a:lvl1pPr>
              <a:defRPr sz="3600" b="0">
                <a:solidFill>
                  <a:srgbClr val="FFFFFF"/>
                </a:solidFill>
              </a:defRPr>
            </a:lvl1pPr>
          </a:lstStyle>
          <a:p>
            <a:r>
              <a:rPr lang="en-US" dirty="0"/>
              <a:t>Click to edit Master title style</a:t>
            </a:r>
          </a:p>
        </p:txBody>
      </p:sp>
      <p:sp>
        <p:nvSpPr>
          <p:cNvPr id="3" name="Content Placeholder 2"/>
          <p:cNvSpPr>
            <a:spLocks noGrp="1"/>
          </p:cNvSpPr>
          <p:nvPr>
            <p:ph idx="1"/>
          </p:nvPr>
        </p:nvSpPr>
        <p:spPr>
          <a:xfrm>
            <a:off x="508013" y="594359"/>
            <a:ext cx="7394968" cy="5257800"/>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a:xfrm>
            <a:off x="467392" y="6459791"/>
            <a:ext cx="2629080" cy="365125"/>
          </a:xfrm>
        </p:spPr>
        <p:txBody>
          <a:bodyPr/>
          <a:lstStyle>
            <a:lvl1pPr algn="l">
              <a:defRPr/>
            </a:lvl1pPr>
          </a:lstStyle>
          <a:p>
            <a:fld id="{082A8DF7-79A1-45B2-9044-1802B4C44393}" type="datetimeFigureOut">
              <a:rPr lang="en-US" smtClean="0"/>
              <a:pPr/>
              <a:t>7/15/2023</a:t>
            </a:fld>
            <a:endParaRPr lang="en-US"/>
          </a:p>
        </p:txBody>
      </p:sp>
      <p:sp>
        <p:nvSpPr>
          <p:cNvPr id="6" name="Footer Placeholder 5"/>
          <p:cNvSpPr>
            <a:spLocks noGrp="1"/>
          </p:cNvSpPr>
          <p:nvPr>
            <p:ph type="ftr" sz="quarter" idx="11"/>
          </p:nvPr>
        </p:nvSpPr>
        <p:spPr>
          <a:xfrm>
            <a:off x="4819978" y="6459791"/>
            <a:ext cx="4666962" cy="365125"/>
          </a:xfrm>
        </p:spPr>
        <p:txBody>
          <a:bodyPr/>
          <a:lstStyle>
            <a:lvl1pPr algn="l">
              <a:defRPr>
                <a:solidFill>
                  <a:schemeClr val="tx2"/>
                </a:solidFill>
              </a:defRPr>
            </a:lvl1pPr>
          </a:lstStyle>
          <a:p>
            <a:endParaRPr lang="en-US">
              <a:solidFill>
                <a:srgbClr val="455F51"/>
              </a:solidFill>
            </a:endParaRPr>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971C3A6D-90FA-494D-BB82-761D69B20ECE}" type="slidenum">
              <a:rPr lang="en-US" smtClean="0">
                <a:solidFill>
                  <a:srgbClr val="455F51"/>
                </a:solidFill>
              </a:rPr>
              <a:pPr/>
              <a:t>‹#›</a:t>
            </a:fld>
            <a:endParaRPr lang="en-US">
              <a:solidFill>
                <a:srgbClr val="455F51"/>
              </a:solidFill>
            </a:endParaRPr>
          </a:p>
        </p:txBody>
      </p:sp>
    </p:spTree>
    <p:extLst>
      <p:ext uri="{BB962C8B-B14F-4D97-AF65-F5344CB8AC3E}">
        <p14:creationId xmlns:p14="http://schemas.microsoft.com/office/powerpoint/2010/main" val="18906483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238026"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6" y="4915076"/>
            <a:ext cx="12238026"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101711" y="5074920"/>
            <a:ext cx="10154469"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9" y="0"/>
            <a:ext cx="12241198"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101709" y="5907024"/>
            <a:ext cx="10154086"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082A8DF7-79A1-45B2-9044-1802B4C44393}" type="datetimeFigureOut">
              <a:rPr lang="en-US" smtClean="0"/>
              <a:pPr/>
              <a:t>7/15/2023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71C3A6D-90FA-494D-BB82-761D69B20ECE}" type="slidenum">
              <a:rPr lang="en-US" smtClean="0"/>
              <a:pPr/>
              <a:t>‹#›</a:t>
            </a:fld>
            <a:endParaRPr lang="en-US"/>
          </a:p>
        </p:txBody>
      </p:sp>
    </p:spTree>
    <p:extLst>
      <p:ext uri="{BB962C8B-B14F-4D97-AF65-F5344CB8AC3E}">
        <p14:creationId xmlns:p14="http://schemas.microsoft.com/office/powerpoint/2010/main" val="22520441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theme" Target="../theme/theme2.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241213"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9" y="6334316"/>
            <a:ext cx="12241198"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699499" y="286609"/>
            <a:ext cx="10827645" cy="845511"/>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699499" y="1325362"/>
            <a:ext cx="10827645" cy="4883487"/>
          </a:xfrm>
          <a:prstGeom prst="rect">
            <a:avLst/>
          </a:prstGeom>
        </p:spPr>
        <p:txBody>
          <a:bodyPr vert="horz" lIns="0" tIns="45720" rIns="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101713" y="6459791"/>
            <a:ext cx="2482250" cy="365125"/>
          </a:xfrm>
          <a:prstGeom prst="rect">
            <a:avLst/>
          </a:prstGeom>
        </p:spPr>
        <p:txBody>
          <a:bodyPr vert="horz" lIns="91440" tIns="45720" rIns="91440" bIns="45720" rtlCol="0" anchor="ctr"/>
          <a:lstStyle>
            <a:lvl1pPr algn="l">
              <a:defRPr sz="900">
                <a:solidFill>
                  <a:srgbClr val="FFFFFF"/>
                </a:solidFill>
              </a:defRPr>
            </a:lvl1pPr>
          </a:lstStyle>
          <a:p>
            <a:fld id="{082A8DF7-79A1-45B2-9044-1802B4C44393}" type="datetimeFigureOut">
              <a:rPr lang="en-US" smtClean="0"/>
              <a:pPr/>
              <a:t>7/15/2023</a:t>
            </a:fld>
            <a:endParaRPr lang="en-US"/>
          </a:p>
        </p:txBody>
      </p:sp>
      <p:sp>
        <p:nvSpPr>
          <p:cNvPr id="5" name="Footer Placeholder 4"/>
          <p:cNvSpPr>
            <a:spLocks noGrp="1"/>
          </p:cNvSpPr>
          <p:nvPr>
            <p:ph type="ftr" sz="quarter" idx="3"/>
          </p:nvPr>
        </p:nvSpPr>
        <p:spPr>
          <a:xfrm>
            <a:off x="3701065" y="6459791"/>
            <a:ext cx="4842271"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a:p>
        </p:txBody>
      </p:sp>
      <p:sp>
        <p:nvSpPr>
          <p:cNvPr id="6" name="Slide Number Placeholder 5"/>
          <p:cNvSpPr>
            <a:spLocks noGrp="1"/>
          </p:cNvSpPr>
          <p:nvPr>
            <p:ph type="sldNum" sz="quarter" idx="4"/>
          </p:nvPr>
        </p:nvSpPr>
        <p:spPr>
          <a:xfrm>
            <a:off x="9940425" y="6459791"/>
            <a:ext cx="1317321" cy="365125"/>
          </a:xfrm>
          <a:prstGeom prst="rect">
            <a:avLst/>
          </a:prstGeom>
        </p:spPr>
        <p:txBody>
          <a:bodyPr vert="horz" lIns="91440" tIns="45720" rIns="91440" bIns="45720" rtlCol="0" anchor="ctr"/>
          <a:lstStyle>
            <a:lvl1pPr algn="r">
              <a:defRPr sz="1050">
                <a:solidFill>
                  <a:srgbClr val="FFFFFF"/>
                </a:solidFill>
              </a:defRPr>
            </a:lvl1pPr>
          </a:lstStyle>
          <a:p>
            <a:fld id="{971C3A6D-90FA-494D-BB82-761D69B20ECE}" type="slidenum">
              <a:rPr lang="en-US" smtClean="0"/>
              <a:pPr/>
              <a:t>‹#›</a:t>
            </a:fld>
            <a:endParaRPr lang="en-US"/>
          </a:p>
        </p:txBody>
      </p:sp>
      <p:cxnSp>
        <p:nvCxnSpPr>
          <p:cNvPr id="10" name="Straight Connector 9"/>
          <p:cNvCxnSpPr>
            <a:cxnSpLocks/>
          </p:cNvCxnSpPr>
          <p:nvPr/>
        </p:nvCxnSpPr>
        <p:spPr>
          <a:xfrm>
            <a:off x="706786" y="1258874"/>
            <a:ext cx="10827645" cy="0"/>
          </a:xfrm>
          <a:prstGeom prst="line">
            <a:avLst/>
          </a:prstGeom>
          <a:ln w="63500"/>
        </p:spPr>
        <p:style>
          <a:lnRef idx="2">
            <a:schemeClr val="accent2"/>
          </a:lnRef>
          <a:fillRef idx="0">
            <a:schemeClr val="accent2"/>
          </a:fillRef>
          <a:effectRef idx="1">
            <a:schemeClr val="accent2"/>
          </a:effectRef>
          <a:fontRef idx="minor">
            <a:schemeClr val="tx1"/>
          </a:fontRef>
        </p:style>
      </p:cxnSp>
    </p:spTree>
    <p:extLst>
      <p:ext uri="{BB962C8B-B14F-4D97-AF65-F5344CB8AC3E}">
        <p14:creationId xmlns:p14="http://schemas.microsoft.com/office/powerpoint/2010/main" val="49457512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p:txStyles>
    <p:titleStyle>
      <a:lvl1pPr algn="r" defTabSz="914400" rtl="1" eaLnBrk="1" latinLnBrk="0" hangingPunct="1">
        <a:lnSpc>
          <a:spcPct val="85000"/>
        </a:lnSpc>
        <a:spcBef>
          <a:spcPct val="0"/>
        </a:spcBef>
        <a:buNone/>
        <a:defRPr sz="4800" b="1" kern="1200" spc="-50" baseline="0">
          <a:solidFill>
            <a:schemeClr val="accent2">
              <a:lumMod val="50000"/>
            </a:schemeClr>
          </a:solidFill>
          <a:latin typeface="+mj-lt"/>
          <a:ea typeface="+mj-ea"/>
          <a:cs typeface="+mj-cs"/>
        </a:defRPr>
      </a:lvl1pPr>
    </p:titleStyle>
    <p:bodyStyle>
      <a:lvl1pPr marL="91440" indent="-91440" algn="r" defTabSz="914400" rtl="1"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3200" kern="1200">
          <a:solidFill>
            <a:schemeClr val="tx1">
              <a:lumMod val="75000"/>
              <a:lumOff val="25000"/>
            </a:schemeClr>
          </a:solidFill>
          <a:latin typeface="+mn-lt"/>
          <a:ea typeface="+mn-ea"/>
          <a:cs typeface="+mn-cs"/>
        </a:defRPr>
      </a:lvl1pPr>
      <a:lvl2pPr marL="384048" indent="-182880" algn="r" defTabSz="914400" rtl="1" eaLnBrk="1" latinLnBrk="0" hangingPunct="1">
        <a:lnSpc>
          <a:spcPct val="90000"/>
        </a:lnSpc>
        <a:spcBef>
          <a:spcPts val="200"/>
        </a:spcBef>
        <a:spcAft>
          <a:spcPts val="400"/>
        </a:spcAft>
        <a:buClr>
          <a:schemeClr val="accent1"/>
        </a:buClr>
        <a:buFont typeface="Calibri" pitchFamily="34" charset="0"/>
        <a:buChar char="◦"/>
        <a:defRPr sz="2800" kern="1200">
          <a:solidFill>
            <a:schemeClr val="tx1">
              <a:lumMod val="75000"/>
              <a:lumOff val="25000"/>
            </a:schemeClr>
          </a:solidFill>
          <a:latin typeface="+mn-lt"/>
          <a:ea typeface="+mn-ea"/>
          <a:cs typeface="+mn-cs"/>
        </a:defRPr>
      </a:lvl2pPr>
      <a:lvl3pPr marL="566928" indent="-182880" algn="r" defTabSz="914400" rtl="1" eaLnBrk="1" latinLnBrk="0" hangingPunct="1">
        <a:lnSpc>
          <a:spcPct val="90000"/>
        </a:lnSpc>
        <a:spcBef>
          <a:spcPts val="200"/>
        </a:spcBef>
        <a:spcAft>
          <a:spcPts val="400"/>
        </a:spcAft>
        <a:buClr>
          <a:schemeClr val="accent1"/>
        </a:buClr>
        <a:buFont typeface="Calibri" pitchFamily="34" charset="0"/>
        <a:buChar char="◦"/>
        <a:defRPr sz="2000" kern="1200">
          <a:solidFill>
            <a:schemeClr val="tx1">
              <a:lumMod val="75000"/>
              <a:lumOff val="25000"/>
            </a:schemeClr>
          </a:solidFill>
          <a:latin typeface="+mn-lt"/>
          <a:ea typeface="+mn-ea"/>
          <a:cs typeface="+mn-cs"/>
        </a:defRPr>
      </a:lvl3pPr>
      <a:lvl4pPr marL="749808" indent="-182880" algn="r" defTabSz="914400" rtl="1" eaLnBrk="1" latinLnBrk="0" hangingPunct="1">
        <a:lnSpc>
          <a:spcPct val="90000"/>
        </a:lnSpc>
        <a:spcBef>
          <a:spcPts val="200"/>
        </a:spcBef>
        <a:spcAft>
          <a:spcPts val="400"/>
        </a:spcAft>
        <a:buClr>
          <a:schemeClr val="accent1"/>
        </a:buClr>
        <a:buFont typeface="Calibri" pitchFamily="34" charset="0"/>
        <a:buChar char="◦"/>
        <a:defRPr sz="2000" kern="1200">
          <a:solidFill>
            <a:schemeClr val="tx1">
              <a:lumMod val="75000"/>
              <a:lumOff val="25000"/>
            </a:schemeClr>
          </a:solidFill>
          <a:latin typeface="+mn-lt"/>
          <a:ea typeface="+mn-ea"/>
          <a:cs typeface="+mn-cs"/>
        </a:defRPr>
      </a:lvl4pPr>
      <a:lvl5pPr marL="932688" indent="-182880" algn="r" defTabSz="914400" rtl="1" eaLnBrk="1" latinLnBrk="0" hangingPunct="1">
        <a:lnSpc>
          <a:spcPct val="90000"/>
        </a:lnSpc>
        <a:spcBef>
          <a:spcPts val="200"/>
        </a:spcBef>
        <a:spcAft>
          <a:spcPts val="400"/>
        </a:spcAft>
        <a:buClr>
          <a:schemeClr val="accent1"/>
        </a:buClr>
        <a:buFont typeface="Calibri" pitchFamily="34" charset="0"/>
        <a:buChar char="◦"/>
        <a:defRPr sz="20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241213"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6" y="6334316"/>
            <a:ext cx="12241198"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699498" y="286604"/>
            <a:ext cx="10827644" cy="845511"/>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699498" y="1325360"/>
            <a:ext cx="10827644" cy="4883487"/>
          </a:xfrm>
          <a:prstGeom prst="rect">
            <a:avLst/>
          </a:prstGeom>
        </p:spPr>
        <p:txBody>
          <a:bodyPr vert="horz" lIns="0" tIns="45720" rIns="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101710" y="6459786"/>
            <a:ext cx="2482250" cy="365125"/>
          </a:xfrm>
          <a:prstGeom prst="rect">
            <a:avLst/>
          </a:prstGeom>
        </p:spPr>
        <p:txBody>
          <a:bodyPr vert="horz" lIns="91440" tIns="45720" rIns="91440" bIns="45720" rtlCol="0" anchor="ctr"/>
          <a:lstStyle>
            <a:lvl1pPr algn="l">
              <a:defRPr sz="900">
                <a:solidFill>
                  <a:srgbClr val="FFFFFF"/>
                </a:solidFill>
              </a:defRPr>
            </a:lvl1pPr>
          </a:lstStyle>
          <a:p>
            <a:fld id="{082A8DF7-79A1-45B2-9044-1802B4C44393}" type="datetimeFigureOut">
              <a:rPr lang="en-US" smtClean="0"/>
              <a:pPr/>
              <a:t>7/15/2023</a:t>
            </a:fld>
            <a:endParaRPr lang="en-US"/>
          </a:p>
        </p:txBody>
      </p:sp>
      <p:sp>
        <p:nvSpPr>
          <p:cNvPr id="5" name="Footer Placeholder 4"/>
          <p:cNvSpPr>
            <a:spLocks noGrp="1"/>
          </p:cNvSpPr>
          <p:nvPr>
            <p:ph type="ftr" sz="quarter" idx="3"/>
          </p:nvPr>
        </p:nvSpPr>
        <p:spPr>
          <a:xfrm>
            <a:off x="3701064" y="6459786"/>
            <a:ext cx="4842271"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a:p>
        </p:txBody>
      </p:sp>
      <p:sp>
        <p:nvSpPr>
          <p:cNvPr id="6" name="Slide Number Placeholder 5"/>
          <p:cNvSpPr>
            <a:spLocks noGrp="1"/>
          </p:cNvSpPr>
          <p:nvPr>
            <p:ph type="sldNum" sz="quarter" idx="4"/>
          </p:nvPr>
        </p:nvSpPr>
        <p:spPr>
          <a:xfrm>
            <a:off x="9940422" y="6459786"/>
            <a:ext cx="1317321" cy="365125"/>
          </a:xfrm>
          <a:prstGeom prst="rect">
            <a:avLst/>
          </a:prstGeom>
        </p:spPr>
        <p:txBody>
          <a:bodyPr vert="horz" lIns="91440" tIns="45720" rIns="91440" bIns="45720" rtlCol="0" anchor="ctr"/>
          <a:lstStyle>
            <a:lvl1pPr algn="r">
              <a:defRPr sz="1050">
                <a:solidFill>
                  <a:srgbClr val="FFFFFF"/>
                </a:solidFill>
              </a:defRPr>
            </a:lvl1pPr>
          </a:lstStyle>
          <a:p>
            <a:fld id="{971C3A6D-90FA-494D-BB82-761D69B20ECE}" type="slidenum">
              <a:rPr lang="en-US" smtClean="0"/>
              <a:pPr/>
              <a:t>‹#›</a:t>
            </a:fld>
            <a:endParaRPr lang="en-US"/>
          </a:p>
        </p:txBody>
      </p:sp>
      <p:cxnSp>
        <p:nvCxnSpPr>
          <p:cNvPr id="10" name="Straight Connector 9"/>
          <p:cNvCxnSpPr>
            <a:cxnSpLocks/>
          </p:cNvCxnSpPr>
          <p:nvPr/>
        </p:nvCxnSpPr>
        <p:spPr>
          <a:xfrm>
            <a:off x="706785" y="1258874"/>
            <a:ext cx="10827644" cy="0"/>
          </a:xfrm>
          <a:prstGeom prst="line">
            <a:avLst/>
          </a:prstGeom>
          <a:ln w="63500"/>
        </p:spPr>
        <p:style>
          <a:lnRef idx="2">
            <a:schemeClr val="accent2"/>
          </a:lnRef>
          <a:fillRef idx="0">
            <a:schemeClr val="accent2"/>
          </a:fillRef>
          <a:effectRef idx="1">
            <a:schemeClr val="accent2"/>
          </a:effectRef>
          <a:fontRef idx="minor">
            <a:schemeClr val="tx1"/>
          </a:fontRef>
        </p:style>
      </p:cxnSp>
    </p:spTree>
    <p:extLst>
      <p:ext uri="{BB962C8B-B14F-4D97-AF65-F5344CB8AC3E}">
        <p14:creationId xmlns:p14="http://schemas.microsoft.com/office/powerpoint/2010/main" val="4050961476"/>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 id="2147483688" r:id="rId13"/>
    <p:sldLayoutId id="2147483689" r:id="rId14"/>
  </p:sldLayoutIdLst>
  <p:txStyles>
    <p:titleStyle>
      <a:lvl1pPr algn="r" defTabSz="914400" rtl="1" eaLnBrk="1" latinLnBrk="0" hangingPunct="1">
        <a:lnSpc>
          <a:spcPct val="85000"/>
        </a:lnSpc>
        <a:spcBef>
          <a:spcPct val="0"/>
        </a:spcBef>
        <a:buNone/>
        <a:defRPr sz="4800" b="1" kern="1200" spc="-50" baseline="0">
          <a:solidFill>
            <a:schemeClr val="accent2">
              <a:lumMod val="50000"/>
            </a:schemeClr>
          </a:solidFill>
          <a:latin typeface="+mj-lt"/>
          <a:ea typeface="+mj-ea"/>
          <a:cs typeface="+mj-cs"/>
        </a:defRPr>
      </a:lvl1pPr>
    </p:titleStyle>
    <p:bodyStyle>
      <a:lvl1pPr marL="91440" indent="-91440" algn="r" defTabSz="914400" rtl="1"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3200" kern="1200">
          <a:solidFill>
            <a:schemeClr val="tx1">
              <a:lumMod val="75000"/>
              <a:lumOff val="25000"/>
            </a:schemeClr>
          </a:solidFill>
          <a:latin typeface="+mn-lt"/>
          <a:ea typeface="+mn-ea"/>
          <a:cs typeface="+mn-cs"/>
        </a:defRPr>
      </a:lvl1pPr>
      <a:lvl2pPr marL="384048" indent="-182880" algn="r" defTabSz="914400" rtl="1" eaLnBrk="1" latinLnBrk="0" hangingPunct="1">
        <a:lnSpc>
          <a:spcPct val="90000"/>
        </a:lnSpc>
        <a:spcBef>
          <a:spcPts val="200"/>
        </a:spcBef>
        <a:spcAft>
          <a:spcPts val="400"/>
        </a:spcAft>
        <a:buClr>
          <a:schemeClr val="accent1"/>
        </a:buClr>
        <a:buFont typeface="Calibri" pitchFamily="34" charset="0"/>
        <a:buChar char="◦"/>
        <a:defRPr sz="2800" kern="1200">
          <a:solidFill>
            <a:schemeClr val="tx1">
              <a:lumMod val="75000"/>
              <a:lumOff val="25000"/>
            </a:schemeClr>
          </a:solidFill>
          <a:latin typeface="+mn-lt"/>
          <a:ea typeface="+mn-ea"/>
          <a:cs typeface="+mn-cs"/>
        </a:defRPr>
      </a:lvl2pPr>
      <a:lvl3pPr marL="566928" indent="-182880" algn="r" defTabSz="914400" rtl="1" eaLnBrk="1" latinLnBrk="0" hangingPunct="1">
        <a:lnSpc>
          <a:spcPct val="90000"/>
        </a:lnSpc>
        <a:spcBef>
          <a:spcPts val="200"/>
        </a:spcBef>
        <a:spcAft>
          <a:spcPts val="400"/>
        </a:spcAft>
        <a:buClr>
          <a:schemeClr val="accent1"/>
        </a:buClr>
        <a:buFont typeface="Calibri" pitchFamily="34" charset="0"/>
        <a:buChar char="◦"/>
        <a:defRPr sz="2000" kern="1200">
          <a:solidFill>
            <a:schemeClr val="tx1">
              <a:lumMod val="75000"/>
              <a:lumOff val="25000"/>
            </a:schemeClr>
          </a:solidFill>
          <a:latin typeface="+mn-lt"/>
          <a:ea typeface="+mn-ea"/>
          <a:cs typeface="+mn-cs"/>
        </a:defRPr>
      </a:lvl3pPr>
      <a:lvl4pPr marL="749808" indent="-182880" algn="r" defTabSz="914400" rtl="1" eaLnBrk="1" latinLnBrk="0" hangingPunct="1">
        <a:lnSpc>
          <a:spcPct val="90000"/>
        </a:lnSpc>
        <a:spcBef>
          <a:spcPts val="200"/>
        </a:spcBef>
        <a:spcAft>
          <a:spcPts val="400"/>
        </a:spcAft>
        <a:buClr>
          <a:schemeClr val="accent1"/>
        </a:buClr>
        <a:buFont typeface="Calibri" pitchFamily="34" charset="0"/>
        <a:buChar char="◦"/>
        <a:defRPr sz="2000" kern="1200">
          <a:solidFill>
            <a:schemeClr val="tx1">
              <a:lumMod val="75000"/>
              <a:lumOff val="25000"/>
            </a:schemeClr>
          </a:solidFill>
          <a:latin typeface="+mn-lt"/>
          <a:ea typeface="+mn-ea"/>
          <a:cs typeface="+mn-cs"/>
        </a:defRPr>
      </a:lvl4pPr>
      <a:lvl5pPr marL="932688" indent="-182880" algn="r" defTabSz="914400" rtl="1" eaLnBrk="1" latinLnBrk="0" hangingPunct="1">
        <a:lnSpc>
          <a:spcPct val="90000"/>
        </a:lnSpc>
        <a:spcBef>
          <a:spcPts val="200"/>
        </a:spcBef>
        <a:spcAft>
          <a:spcPts val="400"/>
        </a:spcAft>
        <a:buClr>
          <a:schemeClr val="accent1"/>
        </a:buClr>
        <a:buFont typeface="Calibri" pitchFamily="34" charset="0"/>
        <a:buChar char="◦"/>
        <a:defRPr sz="20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1.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1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1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hyperlink" Target="https://www.youtube.com/watch?v=h8l-uHy7An4&amp;pp=ygUT2YXYtNix2YjYuSDYqtiu2LHYrA%3D%3D" TargetMode="External"/><Relationship Id="rId1" Type="http://schemas.openxmlformats.org/officeDocument/2006/relationships/slideLayout" Target="../slideLayouts/slideLayout1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1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1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1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29.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1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12.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12.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13.xml"/><Relationship Id="rId7" Type="http://schemas.openxmlformats.org/officeDocument/2006/relationships/image" Target="../media/image16.png"/><Relationship Id="rId2" Type="http://schemas.openxmlformats.org/officeDocument/2006/relationships/diagramData" Target="../diagrams/data13.xml"/><Relationship Id="rId1" Type="http://schemas.openxmlformats.org/officeDocument/2006/relationships/slideLayout" Target="../slideLayouts/slideLayout12.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34.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12.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3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3" Type="http://schemas.openxmlformats.org/officeDocument/2006/relationships/diagramLayout" Target="../diagrams/layout15.xml"/><Relationship Id="rId2" Type="http://schemas.openxmlformats.org/officeDocument/2006/relationships/diagramData" Target="../diagrams/data15.xml"/><Relationship Id="rId1" Type="http://schemas.openxmlformats.org/officeDocument/2006/relationships/slideLayout" Target="../slideLayouts/slideLayout12.xml"/><Relationship Id="rId6" Type="http://schemas.microsoft.com/office/2007/relationships/diagramDrawing" Target="../diagrams/drawing15.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6.xml"/></Relationships>
</file>

<file path=ppt/slides/_rels/slide40.xml.rels><?xml version="1.0" encoding="UTF-8" standalone="yes"?>
<Relationships xmlns="http://schemas.openxmlformats.org/package/2006/relationships"><Relationship Id="rId3" Type="http://schemas.openxmlformats.org/officeDocument/2006/relationships/diagramLayout" Target="../diagrams/layout16.xml"/><Relationship Id="rId2" Type="http://schemas.openxmlformats.org/officeDocument/2006/relationships/diagramData" Target="../diagrams/data16.xml"/><Relationship Id="rId1" Type="http://schemas.openxmlformats.org/officeDocument/2006/relationships/slideLayout" Target="../slideLayouts/slideLayout12.xml"/><Relationship Id="rId6" Type="http://schemas.microsoft.com/office/2007/relationships/diagramDrawing" Target="../diagrams/drawing16.xml"/><Relationship Id="rId5" Type="http://schemas.openxmlformats.org/officeDocument/2006/relationships/diagramColors" Target="../diagrams/colors16.xml"/><Relationship Id="rId4" Type="http://schemas.openxmlformats.org/officeDocument/2006/relationships/diagramQuickStyle" Target="../diagrams/quickStyle16.xml"/></Relationships>
</file>

<file path=ppt/slides/_rels/slide4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3" Type="http://schemas.openxmlformats.org/officeDocument/2006/relationships/diagramLayout" Target="../diagrams/layout17.xml"/><Relationship Id="rId2" Type="http://schemas.openxmlformats.org/officeDocument/2006/relationships/diagramData" Target="../diagrams/data17.xml"/><Relationship Id="rId1" Type="http://schemas.openxmlformats.org/officeDocument/2006/relationships/slideLayout" Target="../slideLayouts/slideLayout12.xml"/><Relationship Id="rId6" Type="http://schemas.microsoft.com/office/2007/relationships/diagramDrawing" Target="../diagrams/drawing17.xml"/><Relationship Id="rId5" Type="http://schemas.openxmlformats.org/officeDocument/2006/relationships/diagramColors" Target="../diagrams/colors17.xml"/><Relationship Id="rId4" Type="http://schemas.openxmlformats.org/officeDocument/2006/relationships/diagramQuickStyle" Target="../diagrams/quickStyle17.xml"/></Relationships>
</file>

<file path=ppt/slides/_rels/slide44.xml.rels><?xml version="1.0" encoding="UTF-8" standalone="yes"?>
<Relationships xmlns="http://schemas.openxmlformats.org/package/2006/relationships"><Relationship Id="rId3" Type="http://schemas.openxmlformats.org/officeDocument/2006/relationships/diagramLayout" Target="../diagrams/layout18.xml"/><Relationship Id="rId2" Type="http://schemas.openxmlformats.org/officeDocument/2006/relationships/diagramData" Target="../diagrams/data18.xml"/><Relationship Id="rId1" Type="http://schemas.openxmlformats.org/officeDocument/2006/relationships/slideLayout" Target="../slideLayouts/slideLayout12.xml"/><Relationship Id="rId6" Type="http://schemas.microsoft.com/office/2007/relationships/diagramDrawing" Target="../diagrams/drawing18.xml"/><Relationship Id="rId5" Type="http://schemas.openxmlformats.org/officeDocument/2006/relationships/diagramColors" Target="../diagrams/colors18.xml"/><Relationship Id="rId4" Type="http://schemas.openxmlformats.org/officeDocument/2006/relationships/diagramQuickStyle" Target="../diagrams/quickStyle18.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3" Type="http://schemas.openxmlformats.org/officeDocument/2006/relationships/diagramLayout" Target="../diagrams/layout19.xml"/><Relationship Id="rId2" Type="http://schemas.openxmlformats.org/officeDocument/2006/relationships/diagramData" Target="../diagrams/data19.xml"/><Relationship Id="rId1" Type="http://schemas.openxmlformats.org/officeDocument/2006/relationships/slideLayout" Target="../slideLayouts/slideLayout12.xml"/><Relationship Id="rId6" Type="http://schemas.microsoft.com/office/2007/relationships/diagramDrawing" Target="../diagrams/drawing19.xml"/><Relationship Id="rId5" Type="http://schemas.openxmlformats.org/officeDocument/2006/relationships/diagramColors" Target="../diagrams/colors19.xml"/><Relationship Id="rId4" Type="http://schemas.openxmlformats.org/officeDocument/2006/relationships/diagramQuickStyle" Target="../diagrams/quickStyle19.xml"/></Relationships>
</file>

<file path=ppt/slides/_rels/slide4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3" Type="http://schemas.openxmlformats.org/officeDocument/2006/relationships/diagramLayout" Target="../diagrams/layout20.xml"/><Relationship Id="rId2" Type="http://schemas.openxmlformats.org/officeDocument/2006/relationships/diagramData" Target="../diagrams/data20.xml"/><Relationship Id="rId1" Type="http://schemas.openxmlformats.org/officeDocument/2006/relationships/slideLayout" Target="../slideLayouts/slideLayout12.xml"/><Relationship Id="rId6" Type="http://schemas.microsoft.com/office/2007/relationships/diagramDrawing" Target="../diagrams/drawing20.xml"/><Relationship Id="rId5" Type="http://schemas.openxmlformats.org/officeDocument/2006/relationships/diagramColors" Target="../diagrams/colors20.xml"/><Relationship Id="rId4" Type="http://schemas.openxmlformats.org/officeDocument/2006/relationships/diagramQuickStyle" Target="../diagrams/quickStyle20.xml"/></Relationships>
</file>

<file path=ppt/slides/_rels/slide52.xml.rels><?xml version="1.0" encoding="UTF-8" standalone="yes"?>
<Relationships xmlns="http://schemas.openxmlformats.org/package/2006/relationships"><Relationship Id="rId3" Type="http://schemas.openxmlformats.org/officeDocument/2006/relationships/diagramLayout" Target="../diagrams/layout21.xml"/><Relationship Id="rId2" Type="http://schemas.openxmlformats.org/officeDocument/2006/relationships/diagramData" Target="../diagrams/data21.xml"/><Relationship Id="rId1" Type="http://schemas.openxmlformats.org/officeDocument/2006/relationships/slideLayout" Target="../slideLayouts/slideLayout12.xml"/><Relationship Id="rId6" Type="http://schemas.microsoft.com/office/2007/relationships/diagramDrawing" Target="../diagrams/drawing21.xml"/><Relationship Id="rId5" Type="http://schemas.openxmlformats.org/officeDocument/2006/relationships/diagramColors" Target="../diagrams/colors21.xml"/><Relationship Id="rId4" Type="http://schemas.openxmlformats.org/officeDocument/2006/relationships/diagramQuickStyle" Target="../diagrams/quickStyle2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2" Type="http://schemas.openxmlformats.org/officeDocument/2006/relationships/image" Target="../media/image22.gif"/><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gif"/><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3" Type="http://schemas.openxmlformats.org/officeDocument/2006/relationships/diagramLayout" Target="../diagrams/layout22.xml"/><Relationship Id="rId2" Type="http://schemas.openxmlformats.org/officeDocument/2006/relationships/diagramData" Target="../diagrams/data22.xml"/><Relationship Id="rId1" Type="http://schemas.openxmlformats.org/officeDocument/2006/relationships/slideLayout" Target="../slideLayouts/slideLayout12.xml"/><Relationship Id="rId6" Type="http://schemas.microsoft.com/office/2007/relationships/diagramDrawing" Target="../diagrams/drawing22.xml"/><Relationship Id="rId5" Type="http://schemas.openxmlformats.org/officeDocument/2006/relationships/diagramColors" Target="../diagrams/colors22.xml"/><Relationship Id="rId4" Type="http://schemas.openxmlformats.org/officeDocument/2006/relationships/diagramQuickStyle" Target="../diagrams/quickStyle22.xml"/></Relationships>
</file>

<file path=ppt/slides/_rels/slide5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microsoft.com/office/2017/06/relationships/model3d" Target="../media/model3d1.glb"/><Relationship Id="rId2" Type="http://schemas.openxmlformats.org/officeDocument/2006/relationships/notesSlide" Target="../notesSlides/notesSlide2.xml"/><Relationship Id="rId1" Type="http://schemas.openxmlformats.org/officeDocument/2006/relationships/slideLayout" Target="../slideLayouts/slideLayout12.xml"/><Relationship Id="rId5" Type="http://schemas.openxmlformats.org/officeDocument/2006/relationships/image" Target="../media/image9.png"/><Relationship Id="rId4" Type="http://schemas.openxmlformats.org/officeDocument/2006/relationships/image" Target="NUL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777206" y="1981204"/>
            <a:ext cx="9273886" cy="1848075"/>
          </a:xfrm>
        </p:spPr>
        <p:txBody>
          <a:bodyPr>
            <a:normAutofit/>
          </a:bodyPr>
          <a:lstStyle/>
          <a:p>
            <a:pPr algn="ctr" rtl="1"/>
            <a:r>
              <a:rPr lang="ar-EG" sz="4800" b="1" dirty="0">
                <a:cs typeface="+mn-cs"/>
              </a:rPr>
              <a:t>الحقيبة </a:t>
            </a:r>
            <a:r>
              <a:rPr lang="ar-EG" sz="4800" b="1" dirty="0" smtClean="0">
                <a:cs typeface="+mn-cs"/>
              </a:rPr>
              <a:t>التدريبية   </a:t>
            </a:r>
            <a:r>
              <a:rPr lang="en-US" sz="4800" b="1" dirty="0">
                <a:cs typeface="+mn-cs"/>
              </a:rPr>
              <a:t/>
            </a:r>
            <a:br>
              <a:rPr lang="en-US" sz="4800" b="1" dirty="0">
                <a:cs typeface="+mn-cs"/>
              </a:rPr>
            </a:br>
            <a:r>
              <a:rPr lang="ar-EG" sz="4800" b="1" dirty="0" smtClean="0">
                <a:cs typeface="+mn-cs"/>
              </a:rPr>
              <a:t>مشروع التخرج</a:t>
            </a:r>
            <a:endParaRPr lang="en-US" sz="4800" b="1" dirty="0">
              <a:cs typeface="+mn-cs"/>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57394" y="-2535"/>
            <a:ext cx="4842459" cy="1261955"/>
          </a:xfrm>
          <a:prstGeom prst="rect">
            <a:avLst/>
          </a:prstGeom>
        </p:spPr>
      </p:pic>
      <p:sp>
        <p:nvSpPr>
          <p:cNvPr id="6" name="TextBox 5">
            <a:extLst>
              <a:ext uri="{FF2B5EF4-FFF2-40B4-BE49-F238E27FC236}">
                <a16:creationId xmlns="" xmlns:a16="http://schemas.microsoft.com/office/drawing/2014/main" id="{D6AA2BF2-661D-F9C1-34C4-73B9D3811B78}"/>
              </a:ext>
            </a:extLst>
          </p:cNvPr>
          <p:cNvSpPr txBox="1"/>
          <p:nvPr/>
        </p:nvSpPr>
        <p:spPr>
          <a:xfrm>
            <a:off x="1104491" y="4672125"/>
            <a:ext cx="10099001" cy="646331"/>
          </a:xfrm>
          <a:prstGeom prst="rect">
            <a:avLst/>
          </a:prstGeom>
          <a:noFill/>
        </p:spPr>
        <p:txBody>
          <a:bodyPr wrap="square">
            <a:spAutoFit/>
          </a:bodyPr>
          <a:lstStyle/>
          <a:p>
            <a:pPr algn="ctr" rtl="1"/>
            <a:r>
              <a:rPr lang="ar-EG" sz="3600" b="1" dirty="0" smtClean="0">
                <a:solidFill>
                  <a:srgbClr val="99CC00"/>
                </a:solidFill>
                <a:latin typeface="Simplified Arabic" panose="02020603050405020304" pitchFamily="18" charset="-78"/>
                <a:ea typeface="Times New Roman" panose="02020603050405020304" pitchFamily="18" charset="0"/>
                <a:cs typeface="Simplified Arabic" panose="02020603050405020304" pitchFamily="18" charset="-78"/>
              </a:rPr>
              <a:t>اليوم الأول</a:t>
            </a:r>
            <a:endParaRPr lang="en-US" sz="2400" dirty="0">
              <a:solidFill>
                <a:srgbClr val="99CC00"/>
              </a:solidFill>
              <a:latin typeface="Simplified Arabic" panose="02020603050405020304" pitchFamily="18" charset="-78"/>
              <a:ea typeface="Times New Roman" panose="02020603050405020304" pitchFamily="18" charset="0"/>
              <a:cs typeface="Simplified Arabic" panose="02020603050405020304" pitchFamily="18" charset="-78"/>
            </a:endParaRPr>
          </a:p>
        </p:txBody>
      </p:sp>
    </p:spTree>
    <p:extLst>
      <p:ext uri="{BB962C8B-B14F-4D97-AF65-F5344CB8AC3E}">
        <p14:creationId xmlns:p14="http://schemas.microsoft.com/office/powerpoint/2010/main" val="367270690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202380" y="228604"/>
            <a:ext cx="8109228" cy="720725"/>
          </a:xfrm>
          <a:prstGeom prst="flowChartAlternateProcess">
            <a:avLst/>
          </a:prstGeom>
          <a:solidFill>
            <a:srgbClr val="EAE8E4"/>
          </a:solidFill>
          <a:ln>
            <a:solidFill>
              <a:schemeClr val="accent5">
                <a:lumMod val="75000"/>
              </a:schemeClr>
            </a:solidFill>
          </a:ln>
        </p:spPr>
        <p:txBody>
          <a:bodyPr>
            <a:normAutofit fontScale="90000"/>
          </a:bodyPr>
          <a:lstStyle/>
          <a:p>
            <a:pPr algn="just"/>
            <a:r>
              <a:rPr lang="ar-SA" dirty="0">
                <a:cs typeface="+mn-cs"/>
              </a:rPr>
              <a:t>محاور </a:t>
            </a:r>
            <a:r>
              <a:rPr lang="ar-SA" dirty="0" smtClean="0">
                <a:cs typeface="+mn-cs"/>
              </a:rPr>
              <a:t>الوحدة</a:t>
            </a:r>
            <a:r>
              <a:rPr lang="ar-EG" dirty="0" smtClean="0">
                <a:cs typeface="+mn-cs"/>
              </a:rPr>
              <a:t> التدريبية الأولى</a:t>
            </a:r>
            <a:r>
              <a:rPr lang="ar-SA" dirty="0" smtClean="0">
                <a:cs typeface="+mn-cs"/>
              </a:rPr>
              <a:t>:</a:t>
            </a:r>
            <a:endParaRPr lang="ar-EG" dirty="0">
              <a:solidFill>
                <a:srgbClr val="0070C0"/>
              </a:solidFill>
              <a:cs typeface="+mn-cs"/>
            </a:endParaRPr>
          </a:p>
        </p:txBody>
      </p:sp>
      <p:graphicFrame>
        <p:nvGraphicFramePr>
          <p:cNvPr id="4" name="Diagram 3"/>
          <p:cNvGraphicFramePr/>
          <p:nvPr>
            <p:extLst>
              <p:ext uri="{D42A27DB-BD31-4B8C-83A1-F6EECF244321}">
                <p14:modId xmlns:p14="http://schemas.microsoft.com/office/powerpoint/2010/main" val="479050932"/>
              </p:ext>
            </p:extLst>
          </p:nvPr>
        </p:nvGraphicFramePr>
        <p:xfrm>
          <a:off x="1777206" y="1600200"/>
          <a:ext cx="8458200" cy="4495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62878128"/>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2691608" y="1447800"/>
            <a:ext cx="7391400" cy="4876800"/>
          </a:xfrm>
          <a:prstGeom prst="rect">
            <a:avLst/>
          </a:prstGeom>
          <a:solidFill>
            <a:schemeClr val="accent6">
              <a:lumMod val="20000"/>
              <a:lumOff val="80000"/>
            </a:schemeClr>
          </a:solidFill>
          <a:ln>
            <a:solidFill>
              <a:srgbClr val="0070C0"/>
            </a:solidFill>
          </a:ln>
        </p:spPr>
        <p:txBody>
          <a:bodyPr>
            <a:normAutofit fontScale="85000" lnSpcReduction="10000"/>
          </a:bodyPr>
          <a:lstStyle/>
          <a:p>
            <a:pPr marL="342900" lvl="0" indent="-342900">
              <a:lnSpc>
                <a:spcPct val="115000"/>
              </a:lnSpc>
              <a:spcAft>
                <a:spcPts val="0"/>
              </a:spcAft>
              <a:buBlip>
                <a:blip r:embed="rId2"/>
              </a:buBlip>
            </a:pPr>
            <a:r>
              <a:rPr lang="ar-EG" dirty="0">
                <a:ea typeface="Calibri"/>
                <a:cs typeface="Simplified Arabic"/>
              </a:rPr>
              <a:t>يتعرف فلسفة مشروع التخرج.</a:t>
            </a:r>
            <a:endParaRPr lang="en-US" sz="2400" dirty="0">
              <a:ea typeface="Calibri"/>
              <a:cs typeface="Arial"/>
            </a:endParaRPr>
          </a:p>
          <a:p>
            <a:pPr marL="342900" lvl="0" indent="-342900">
              <a:lnSpc>
                <a:spcPct val="115000"/>
              </a:lnSpc>
              <a:spcAft>
                <a:spcPts val="0"/>
              </a:spcAft>
              <a:buBlip>
                <a:blip r:embed="rId2"/>
              </a:buBlip>
            </a:pPr>
            <a:r>
              <a:rPr lang="ar-EG" dirty="0">
                <a:ea typeface="Calibri"/>
                <a:cs typeface="Simplified Arabic"/>
              </a:rPr>
              <a:t>يوضح ماهية مشروع التخرّج.</a:t>
            </a:r>
            <a:endParaRPr lang="en-US" sz="2400" dirty="0">
              <a:ea typeface="Calibri"/>
              <a:cs typeface="Arial"/>
            </a:endParaRPr>
          </a:p>
          <a:p>
            <a:pPr marL="342900" lvl="0" indent="-342900">
              <a:lnSpc>
                <a:spcPct val="115000"/>
              </a:lnSpc>
              <a:spcAft>
                <a:spcPts val="0"/>
              </a:spcAft>
              <a:buBlip>
                <a:blip r:embed="rId2"/>
              </a:buBlip>
            </a:pPr>
            <a:r>
              <a:rPr lang="ar-EG" dirty="0">
                <a:ea typeface="Calibri"/>
                <a:cs typeface="Simplified Arabic"/>
              </a:rPr>
              <a:t>يحدد أهداف مشروع التخرّج.</a:t>
            </a:r>
            <a:endParaRPr lang="en-US" sz="2400" dirty="0">
              <a:ea typeface="Calibri"/>
              <a:cs typeface="Arial"/>
            </a:endParaRPr>
          </a:p>
          <a:p>
            <a:pPr marL="342900" lvl="0" indent="-342900">
              <a:lnSpc>
                <a:spcPct val="115000"/>
              </a:lnSpc>
              <a:spcAft>
                <a:spcPts val="0"/>
              </a:spcAft>
              <a:buBlip>
                <a:blip r:embed="rId2"/>
              </a:buBlip>
            </a:pPr>
            <a:r>
              <a:rPr lang="ar-EG" dirty="0">
                <a:ea typeface="Calibri"/>
                <a:cs typeface="Simplified Arabic"/>
              </a:rPr>
              <a:t>يطبق أخلاقيات البحث العلمي والأمانة العلمية في مشروع التخرّج.</a:t>
            </a:r>
            <a:endParaRPr lang="en-US" sz="2400" dirty="0">
              <a:ea typeface="Calibri"/>
              <a:cs typeface="Arial"/>
            </a:endParaRPr>
          </a:p>
          <a:p>
            <a:pPr marL="342900" lvl="0" indent="-342900">
              <a:lnSpc>
                <a:spcPct val="115000"/>
              </a:lnSpc>
              <a:spcAft>
                <a:spcPts val="0"/>
              </a:spcAft>
              <a:buBlip>
                <a:blip r:embed="rId2"/>
              </a:buBlip>
            </a:pPr>
            <a:r>
              <a:rPr lang="ar-EG" dirty="0">
                <a:ea typeface="Calibri"/>
                <a:cs typeface="Simplified Arabic"/>
              </a:rPr>
              <a:t>يفسر سياسة الملكية الفكرية في مشروع التخرّج.</a:t>
            </a:r>
            <a:endParaRPr lang="en-US" sz="2400" dirty="0">
              <a:ea typeface="Calibri"/>
              <a:cs typeface="Arial"/>
            </a:endParaRPr>
          </a:p>
          <a:p>
            <a:pPr marL="342900" lvl="0" indent="-342900">
              <a:lnSpc>
                <a:spcPct val="115000"/>
              </a:lnSpc>
              <a:spcAft>
                <a:spcPts val="0"/>
              </a:spcAft>
              <a:buBlip>
                <a:blip r:embed="rId2"/>
              </a:buBlip>
            </a:pPr>
            <a:r>
              <a:rPr lang="ar-EG" dirty="0">
                <a:ea typeface="Calibri"/>
                <a:cs typeface="Simplified Arabic"/>
              </a:rPr>
              <a:t>يحدد المقصود بالتقنيات التعليمية الحديثة.</a:t>
            </a:r>
            <a:endParaRPr lang="en-US" sz="2400" dirty="0">
              <a:ea typeface="Calibri"/>
              <a:cs typeface="Arial"/>
            </a:endParaRPr>
          </a:p>
          <a:p>
            <a:pPr marL="342900" lvl="0" indent="-342900">
              <a:lnSpc>
                <a:spcPct val="115000"/>
              </a:lnSpc>
              <a:spcAft>
                <a:spcPts val="0"/>
              </a:spcAft>
              <a:buBlip>
                <a:blip r:embed="rId2"/>
              </a:buBlip>
            </a:pPr>
            <a:r>
              <a:rPr lang="ar-EG" dirty="0">
                <a:ea typeface="Calibri"/>
                <a:cs typeface="Simplified Arabic"/>
              </a:rPr>
              <a:t>يصنف أنواع التقنيات التعليمية الحديثة</a:t>
            </a:r>
            <a:endParaRPr lang="en-US" sz="2400" dirty="0">
              <a:ea typeface="Calibri"/>
              <a:cs typeface="Arial"/>
            </a:endParaRPr>
          </a:p>
          <a:p>
            <a:pPr marL="342900" lvl="0" indent="-342900">
              <a:lnSpc>
                <a:spcPct val="115000"/>
              </a:lnSpc>
              <a:spcAft>
                <a:spcPts val="1000"/>
              </a:spcAft>
              <a:buBlip>
                <a:blip r:embed="rId2"/>
              </a:buBlip>
            </a:pPr>
            <a:r>
              <a:rPr lang="ar-EG" dirty="0">
                <a:ea typeface="Calibri"/>
                <a:cs typeface="Simplified Arabic"/>
              </a:rPr>
              <a:t>يوظف أحد التقنيات التعليمية الحديثة في التدريس.</a:t>
            </a:r>
            <a:endParaRPr lang="en-US" sz="2400" dirty="0">
              <a:ea typeface="Calibri"/>
              <a:cs typeface="Arial"/>
            </a:endParaRPr>
          </a:p>
        </p:txBody>
      </p:sp>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r>
              <a:rPr lang="ar-EG" sz="2800" dirty="0"/>
              <a:t>الوحدة التدريبية الأولى:</a:t>
            </a:r>
            <a:r>
              <a:rPr lang="en-US" sz="2800" dirty="0"/>
              <a:t/>
            </a:r>
            <a:br>
              <a:rPr lang="en-US" sz="2800" dirty="0"/>
            </a:br>
            <a:r>
              <a:rPr lang="ar-EG" sz="2800" dirty="0">
                <a:solidFill>
                  <a:srgbClr val="0070C0"/>
                </a:solidFill>
              </a:rPr>
              <a:t>يتوقع في نهاية الوحدة التدريبية أن يكون المشارك قادرا على أن يكتسب مهام ومهارات</a:t>
            </a:r>
            <a:r>
              <a:rPr lang="ar-EG" sz="2800" dirty="0" smtClean="0">
                <a:solidFill>
                  <a:srgbClr val="0070C0"/>
                </a:solidFill>
              </a:rPr>
              <a:t>:</a:t>
            </a:r>
            <a:endParaRPr lang="ar-EG" sz="2800" dirty="0">
              <a:solidFill>
                <a:srgbClr val="0070C0"/>
              </a:solidFill>
              <a:cs typeface="+mn-cs"/>
            </a:endParaRPr>
          </a:p>
        </p:txBody>
      </p:sp>
    </p:spTree>
    <p:extLst>
      <p:ext uri="{BB962C8B-B14F-4D97-AF65-F5344CB8AC3E}">
        <p14:creationId xmlns:p14="http://schemas.microsoft.com/office/powerpoint/2010/main" val="3762878128"/>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pPr algn="ctr"/>
            <a:r>
              <a:rPr lang="ar-SA" sz="2800" dirty="0"/>
              <a:t>نشاط رقم  (1-1</a:t>
            </a:r>
            <a:r>
              <a:rPr lang="ar-SA" sz="2800" dirty="0" smtClean="0"/>
              <a:t>)</a:t>
            </a:r>
            <a:endParaRPr lang="ar-EG" sz="2800" dirty="0">
              <a:solidFill>
                <a:srgbClr val="0070C0"/>
              </a:solidFill>
              <a:cs typeface="+mn-cs"/>
            </a:endParaRPr>
          </a:p>
        </p:txBody>
      </p:sp>
      <p:graphicFrame>
        <p:nvGraphicFramePr>
          <p:cNvPr id="4" name="Table 3"/>
          <p:cNvGraphicFramePr>
            <a:graphicFrameLocks noGrp="1"/>
          </p:cNvGraphicFramePr>
          <p:nvPr>
            <p:extLst>
              <p:ext uri="{D42A27DB-BD31-4B8C-83A1-F6EECF244321}">
                <p14:modId xmlns:p14="http://schemas.microsoft.com/office/powerpoint/2010/main" val="1979612473"/>
              </p:ext>
            </p:extLst>
          </p:nvPr>
        </p:nvGraphicFramePr>
        <p:xfrm>
          <a:off x="1320006" y="1752600"/>
          <a:ext cx="9829799" cy="4114800"/>
        </p:xfrm>
        <a:graphic>
          <a:graphicData uri="http://schemas.openxmlformats.org/drawingml/2006/table">
            <a:tbl>
              <a:tblPr rtl="1" firstRow="1" firstCol="1" lastRow="1" lastCol="1" bandRow="1" bandCol="1">
                <a:tableStyleId>{5C22544A-7EE6-4342-B048-85BDC9FD1C3A}</a:tableStyleId>
              </a:tblPr>
              <a:tblGrid>
                <a:gridCol w="1329150"/>
                <a:gridCol w="5441636"/>
                <a:gridCol w="1824380"/>
                <a:gridCol w="1234633"/>
              </a:tblGrid>
              <a:tr h="2057400">
                <a:tc>
                  <a:txBody>
                    <a:bodyPr/>
                    <a:lstStyle/>
                    <a:p>
                      <a:pPr algn="ctr" rtl="1">
                        <a:lnSpc>
                          <a:spcPct val="115000"/>
                        </a:lnSpc>
                        <a:spcAft>
                          <a:spcPts val="0"/>
                        </a:spcAft>
                      </a:pPr>
                      <a:r>
                        <a:rPr lang="ar-EG" sz="2800">
                          <a:effectLst/>
                        </a:rPr>
                        <a:t>نشاط</a:t>
                      </a:r>
                      <a:endParaRPr lang="en-US" sz="2000">
                        <a:effectLst/>
                        <a:latin typeface="Calibri"/>
                        <a:ea typeface="Calibri"/>
                        <a:cs typeface="Arial"/>
                      </a:endParaRPr>
                    </a:p>
                  </a:txBody>
                  <a:tcPr marL="68580" marR="68580" marT="0" marB="0"/>
                </a:tc>
                <a:tc>
                  <a:txBody>
                    <a:bodyPr/>
                    <a:lstStyle/>
                    <a:p>
                      <a:pPr algn="ctr" rtl="1">
                        <a:lnSpc>
                          <a:spcPct val="115000"/>
                        </a:lnSpc>
                        <a:spcAft>
                          <a:spcPts val="0"/>
                        </a:spcAft>
                      </a:pPr>
                      <a:r>
                        <a:rPr lang="ar-EG" sz="2800">
                          <a:effectLst/>
                        </a:rPr>
                        <a:t>اسم النشاط</a:t>
                      </a:r>
                      <a:endParaRPr lang="en-US" sz="2000">
                        <a:effectLst/>
                        <a:latin typeface="Calibri"/>
                        <a:ea typeface="Calibri"/>
                        <a:cs typeface="Arial"/>
                      </a:endParaRPr>
                    </a:p>
                  </a:txBody>
                  <a:tcPr marL="68580" marR="68580" marT="0" marB="0"/>
                </a:tc>
                <a:tc>
                  <a:txBody>
                    <a:bodyPr/>
                    <a:lstStyle/>
                    <a:p>
                      <a:pPr algn="ctr" rtl="1">
                        <a:lnSpc>
                          <a:spcPct val="115000"/>
                        </a:lnSpc>
                        <a:spcAft>
                          <a:spcPts val="0"/>
                        </a:spcAft>
                      </a:pPr>
                      <a:r>
                        <a:rPr lang="ar-EG" sz="2800">
                          <a:effectLst/>
                        </a:rPr>
                        <a:t>نوع النشاط</a:t>
                      </a:r>
                      <a:endParaRPr lang="en-US" sz="2000">
                        <a:effectLst/>
                        <a:latin typeface="Calibri"/>
                        <a:ea typeface="Calibri"/>
                        <a:cs typeface="Arial"/>
                      </a:endParaRPr>
                    </a:p>
                  </a:txBody>
                  <a:tcPr marL="68580" marR="68580" marT="0" marB="0"/>
                </a:tc>
                <a:tc>
                  <a:txBody>
                    <a:bodyPr/>
                    <a:lstStyle/>
                    <a:p>
                      <a:pPr algn="ctr" rtl="1">
                        <a:lnSpc>
                          <a:spcPct val="115000"/>
                        </a:lnSpc>
                        <a:spcAft>
                          <a:spcPts val="0"/>
                        </a:spcAft>
                      </a:pPr>
                      <a:r>
                        <a:rPr lang="ar-EG" sz="2800">
                          <a:effectLst/>
                        </a:rPr>
                        <a:t>الزمن</a:t>
                      </a:r>
                      <a:endParaRPr lang="en-US" sz="2000">
                        <a:effectLst/>
                        <a:latin typeface="Calibri"/>
                        <a:ea typeface="Calibri"/>
                        <a:cs typeface="Arial"/>
                      </a:endParaRPr>
                    </a:p>
                  </a:txBody>
                  <a:tcPr marL="68580" marR="68580" marT="0" marB="0"/>
                </a:tc>
              </a:tr>
              <a:tr h="2057400">
                <a:tc>
                  <a:txBody>
                    <a:bodyPr/>
                    <a:lstStyle/>
                    <a:p>
                      <a:pPr algn="ctr" rtl="1">
                        <a:lnSpc>
                          <a:spcPct val="115000"/>
                        </a:lnSpc>
                        <a:spcAft>
                          <a:spcPts val="0"/>
                        </a:spcAft>
                      </a:pPr>
                      <a:r>
                        <a:rPr lang="ar-EG" sz="2800">
                          <a:effectLst/>
                        </a:rPr>
                        <a:t>1-1</a:t>
                      </a:r>
                      <a:endParaRPr lang="en-US" sz="2000">
                        <a:effectLst/>
                        <a:latin typeface="Calibri"/>
                        <a:ea typeface="Calibri"/>
                        <a:cs typeface="Arial"/>
                      </a:endParaRPr>
                    </a:p>
                  </a:txBody>
                  <a:tcPr marL="68580" marR="68580" marT="0" marB="0"/>
                </a:tc>
                <a:tc>
                  <a:txBody>
                    <a:bodyPr/>
                    <a:lstStyle/>
                    <a:p>
                      <a:pPr algn="ctr" rtl="1">
                        <a:lnSpc>
                          <a:spcPct val="115000"/>
                        </a:lnSpc>
                        <a:spcAft>
                          <a:spcPts val="0"/>
                        </a:spcAft>
                      </a:pPr>
                      <a:r>
                        <a:rPr lang="ar-EG" sz="2800">
                          <a:effectLst/>
                        </a:rPr>
                        <a:t>فلسفة مشروع التخرج</a:t>
                      </a:r>
                      <a:endParaRPr lang="en-US" sz="2000">
                        <a:effectLst/>
                        <a:latin typeface="Calibri"/>
                        <a:ea typeface="Calibri"/>
                        <a:cs typeface="Arial"/>
                      </a:endParaRPr>
                    </a:p>
                  </a:txBody>
                  <a:tcPr marL="68580" marR="68580" marT="0" marB="0"/>
                </a:tc>
                <a:tc>
                  <a:txBody>
                    <a:bodyPr/>
                    <a:lstStyle/>
                    <a:p>
                      <a:pPr algn="ctr" rtl="1">
                        <a:lnSpc>
                          <a:spcPct val="115000"/>
                        </a:lnSpc>
                        <a:spcAft>
                          <a:spcPts val="0"/>
                        </a:spcAft>
                      </a:pPr>
                      <a:r>
                        <a:rPr lang="ar-EG" sz="2800">
                          <a:effectLst/>
                        </a:rPr>
                        <a:t>فردي - جماعي</a:t>
                      </a:r>
                      <a:endParaRPr lang="en-US" sz="2000">
                        <a:effectLst/>
                        <a:latin typeface="Calibri"/>
                        <a:ea typeface="Calibri"/>
                        <a:cs typeface="Arial"/>
                      </a:endParaRPr>
                    </a:p>
                  </a:txBody>
                  <a:tcPr marL="68580" marR="68580" marT="0" marB="0"/>
                </a:tc>
                <a:tc>
                  <a:txBody>
                    <a:bodyPr/>
                    <a:lstStyle/>
                    <a:p>
                      <a:pPr algn="ctr" rtl="1">
                        <a:lnSpc>
                          <a:spcPct val="115000"/>
                        </a:lnSpc>
                        <a:spcAft>
                          <a:spcPts val="0"/>
                        </a:spcAft>
                      </a:pPr>
                      <a:r>
                        <a:rPr lang="ar-EG" sz="2800" dirty="0">
                          <a:effectLst/>
                        </a:rPr>
                        <a:t>25 دقيقة</a:t>
                      </a:r>
                      <a:endParaRPr lang="en-US" sz="2000" dirty="0">
                        <a:effectLst/>
                        <a:latin typeface="Calibri"/>
                        <a:ea typeface="Calibri"/>
                        <a:cs typeface="Arial"/>
                      </a:endParaRPr>
                    </a:p>
                  </a:txBody>
                  <a:tcPr marL="68580" marR="68580" marT="0" marB="0"/>
                </a:tc>
              </a:tr>
            </a:tbl>
          </a:graphicData>
        </a:graphic>
      </p:graphicFrame>
    </p:spTree>
    <p:extLst>
      <p:ext uri="{BB962C8B-B14F-4D97-AF65-F5344CB8AC3E}">
        <p14:creationId xmlns:p14="http://schemas.microsoft.com/office/powerpoint/2010/main" val="1082733235"/>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2615406" y="1676400"/>
            <a:ext cx="6781800" cy="4267200"/>
          </a:xfrm>
          <a:prstGeom prst="rect">
            <a:avLst/>
          </a:prstGeom>
          <a:solidFill>
            <a:schemeClr val="accent6">
              <a:lumMod val="20000"/>
              <a:lumOff val="80000"/>
            </a:schemeClr>
          </a:solidFill>
          <a:ln>
            <a:solidFill>
              <a:srgbClr val="0070C0"/>
            </a:solidFill>
          </a:ln>
        </p:spPr>
        <p:txBody>
          <a:bodyPr>
            <a:normAutofit fontScale="85000" lnSpcReduction="10000"/>
          </a:bodyPr>
          <a:lstStyle/>
          <a:p>
            <a:r>
              <a:rPr lang="ar-EG" dirty="0" smtClean="0"/>
              <a:t>.....................................................................</a:t>
            </a:r>
            <a:endParaRPr lang="en-US" dirty="0"/>
          </a:p>
          <a:p>
            <a:r>
              <a:rPr lang="ar-EG" dirty="0"/>
              <a:t>.....................................................................</a:t>
            </a:r>
            <a:endParaRPr lang="en-US" dirty="0"/>
          </a:p>
          <a:p>
            <a:r>
              <a:rPr lang="ar-EG" dirty="0"/>
              <a:t>.....................................................................</a:t>
            </a:r>
            <a:endParaRPr lang="en-US" dirty="0"/>
          </a:p>
          <a:p>
            <a:r>
              <a:rPr lang="ar-EG" dirty="0"/>
              <a:t>.....................................................................</a:t>
            </a:r>
            <a:endParaRPr lang="en-US" dirty="0"/>
          </a:p>
          <a:p>
            <a:r>
              <a:rPr lang="ar-EG" dirty="0"/>
              <a:t>.....................................................................</a:t>
            </a:r>
            <a:endParaRPr lang="en-US" dirty="0"/>
          </a:p>
          <a:p>
            <a:r>
              <a:rPr lang="ar-EG" dirty="0"/>
              <a:t>.....................................................................</a:t>
            </a:r>
            <a:endParaRPr lang="en-US" dirty="0"/>
          </a:p>
          <a:p>
            <a:r>
              <a:rPr lang="ar-EG" dirty="0"/>
              <a:t>.....................................................................</a:t>
            </a:r>
            <a:endParaRPr lang="en-US" dirty="0"/>
          </a:p>
        </p:txBody>
      </p:sp>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pPr algn="ctr"/>
            <a:r>
              <a:rPr lang="ar-EG" sz="2800" dirty="0"/>
              <a:t>ورقة عمل (استنتج المنطلقات الفكرية لمشروع التخرج فيما يلي</a:t>
            </a:r>
            <a:r>
              <a:rPr lang="ar-EG" sz="2800" dirty="0" smtClean="0"/>
              <a:t>):</a:t>
            </a:r>
            <a:endParaRPr lang="ar-EG" sz="2800" dirty="0">
              <a:solidFill>
                <a:srgbClr val="0070C0"/>
              </a:solidFill>
              <a:cs typeface="+mn-cs"/>
            </a:endParaRPr>
          </a:p>
        </p:txBody>
      </p:sp>
    </p:spTree>
    <p:extLst>
      <p:ext uri="{BB962C8B-B14F-4D97-AF65-F5344CB8AC3E}">
        <p14:creationId xmlns:p14="http://schemas.microsoft.com/office/powerpoint/2010/main" val="3667369662"/>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pPr algn="ctr"/>
            <a:r>
              <a:rPr lang="ar-EG" sz="2800" dirty="0"/>
              <a:t>ورقة عمل (أهمية مشروع التخرج</a:t>
            </a:r>
            <a:r>
              <a:rPr lang="ar-EG" sz="2800" dirty="0" smtClean="0"/>
              <a:t>):</a:t>
            </a:r>
            <a:endParaRPr lang="ar-EG" sz="2800" dirty="0">
              <a:solidFill>
                <a:srgbClr val="0070C0"/>
              </a:solidFill>
              <a:cs typeface="+mn-cs"/>
            </a:endParaRPr>
          </a:p>
        </p:txBody>
      </p:sp>
      <p:graphicFrame>
        <p:nvGraphicFramePr>
          <p:cNvPr id="4" name="Diagram 3"/>
          <p:cNvGraphicFramePr/>
          <p:nvPr>
            <p:extLst>
              <p:ext uri="{D42A27DB-BD31-4B8C-83A1-F6EECF244321}">
                <p14:modId xmlns:p14="http://schemas.microsoft.com/office/powerpoint/2010/main" val="487815418"/>
              </p:ext>
            </p:extLst>
          </p:nvPr>
        </p:nvGraphicFramePr>
        <p:xfrm>
          <a:off x="3483769" y="1876742"/>
          <a:ext cx="6065837" cy="406685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67369662"/>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pPr algn="ctr"/>
            <a:r>
              <a:rPr lang="ar-EG" sz="2800" dirty="0"/>
              <a:t>ورقة عمل (أمثلة توضيحية لمشروعات التخرج): </a:t>
            </a:r>
            <a:endParaRPr lang="ar-EG" sz="2800" dirty="0">
              <a:solidFill>
                <a:srgbClr val="0070C0"/>
              </a:solidFill>
              <a:cs typeface="+mn-cs"/>
            </a:endParaRPr>
          </a:p>
        </p:txBody>
      </p:sp>
      <p:graphicFrame>
        <p:nvGraphicFramePr>
          <p:cNvPr id="4" name="Diagram 3"/>
          <p:cNvGraphicFramePr/>
          <p:nvPr>
            <p:extLst>
              <p:ext uri="{D42A27DB-BD31-4B8C-83A1-F6EECF244321}">
                <p14:modId xmlns:p14="http://schemas.microsoft.com/office/powerpoint/2010/main" val="511433159"/>
              </p:ext>
            </p:extLst>
          </p:nvPr>
        </p:nvGraphicFramePr>
        <p:xfrm>
          <a:off x="3720306" y="1890712"/>
          <a:ext cx="4800600" cy="42052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67369662"/>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6425406" y="1371600"/>
            <a:ext cx="5486400" cy="4876800"/>
          </a:xfrm>
          <a:prstGeom prst="rect">
            <a:avLst/>
          </a:prstGeom>
          <a:solidFill>
            <a:schemeClr val="accent6">
              <a:lumMod val="20000"/>
              <a:lumOff val="80000"/>
            </a:schemeClr>
          </a:solidFill>
          <a:ln>
            <a:solidFill>
              <a:srgbClr val="0070C0"/>
            </a:solidFill>
          </a:ln>
        </p:spPr>
        <p:txBody>
          <a:bodyPr>
            <a:normAutofit/>
          </a:bodyPr>
          <a:lstStyle/>
          <a:p>
            <a:pPr algn="just">
              <a:buFont typeface="Arial" pitchFamily="34" charset="0"/>
              <a:buChar char="•"/>
            </a:pPr>
            <a:r>
              <a:rPr lang="ar-EG" dirty="0" smtClean="0">
                <a:solidFill>
                  <a:schemeClr val="tx1"/>
                </a:solidFill>
              </a:rPr>
              <a:t> </a:t>
            </a:r>
            <a:r>
              <a:rPr lang="ar-SA" dirty="0"/>
              <a:t>مشروع التخرج هو فكرة معينة تهدف لحل مشكلة حقيقية في أي مجال كان مع مراعاة أن تكون الفكرة جديدة وأن يكون أسلوب الحل مبتكر يتبع ذلك تخطيط سليم للقدرات وللوقت والجهد، كما يعد مشروع التخرج اختبارا حقيقيا للطالب إذ يكشف عن قدرات الطلبة في تحليل المشاكل وابتكار حلول جديدة لها عن طريق تصميم مشروع باستخدام التقنيات والمعارف المتعلقة بتخصصه</a:t>
            </a:r>
            <a:r>
              <a:rPr lang="ar-SA" dirty="0" smtClean="0"/>
              <a:t>.</a:t>
            </a:r>
            <a:endParaRPr lang="en-US" dirty="0"/>
          </a:p>
        </p:txBody>
      </p:sp>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pPr algn="ctr"/>
            <a:r>
              <a:rPr lang="ar-EG" sz="2800" dirty="0">
                <a:solidFill>
                  <a:srgbClr val="0070C0"/>
                </a:solidFill>
                <a:cs typeface="+mn-cs"/>
              </a:rPr>
              <a:t>نشرة رقم (1 /1 /1 ):</a:t>
            </a:r>
            <a:br>
              <a:rPr lang="ar-EG" sz="2800" dirty="0">
                <a:solidFill>
                  <a:srgbClr val="0070C0"/>
                </a:solidFill>
                <a:cs typeface="+mn-cs"/>
              </a:rPr>
            </a:br>
            <a:r>
              <a:rPr lang="ar-EG" sz="2800" dirty="0">
                <a:solidFill>
                  <a:srgbClr val="0070C0"/>
                </a:solidFill>
                <a:cs typeface="+mn-cs"/>
              </a:rPr>
              <a:t>فلسفة مشروع التخرّج في إطار نظام المسارات الثانوية</a:t>
            </a:r>
            <a:r>
              <a:rPr lang="ar-EG" sz="2800" dirty="0" smtClean="0">
                <a:solidFill>
                  <a:srgbClr val="0070C0"/>
                </a:solidFill>
                <a:cs typeface="+mn-cs"/>
              </a:rPr>
              <a:t>:</a:t>
            </a:r>
            <a:endParaRPr lang="ar-EG" sz="2800" dirty="0">
              <a:solidFill>
                <a:srgbClr val="0070C0"/>
              </a:solidFill>
              <a:cs typeface="+mn-cs"/>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5424" y="1971675"/>
            <a:ext cx="5536608" cy="3438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67369662"/>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pPr algn="ctr"/>
            <a:r>
              <a:rPr lang="ar-SA" sz="2800" dirty="0"/>
              <a:t>نشاط رقم  (1-2</a:t>
            </a:r>
            <a:r>
              <a:rPr lang="ar-SA" sz="2800" dirty="0" smtClean="0"/>
              <a:t>)</a:t>
            </a:r>
            <a:endParaRPr lang="ar-EG" sz="2800" dirty="0">
              <a:solidFill>
                <a:srgbClr val="0070C0"/>
              </a:solidFill>
              <a:cs typeface="+mn-cs"/>
            </a:endParaRPr>
          </a:p>
        </p:txBody>
      </p:sp>
      <p:graphicFrame>
        <p:nvGraphicFramePr>
          <p:cNvPr id="4" name="Table 3"/>
          <p:cNvGraphicFramePr>
            <a:graphicFrameLocks noGrp="1"/>
          </p:cNvGraphicFramePr>
          <p:nvPr>
            <p:extLst>
              <p:ext uri="{D42A27DB-BD31-4B8C-83A1-F6EECF244321}">
                <p14:modId xmlns:p14="http://schemas.microsoft.com/office/powerpoint/2010/main" val="730995568"/>
              </p:ext>
            </p:extLst>
          </p:nvPr>
        </p:nvGraphicFramePr>
        <p:xfrm>
          <a:off x="939006" y="1752600"/>
          <a:ext cx="10439399" cy="3657600"/>
        </p:xfrm>
        <a:graphic>
          <a:graphicData uri="http://schemas.openxmlformats.org/drawingml/2006/table">
            <a:tbl>
              <a:tblPr rtl="1" firstRow="1" firstCol="1" lastRow="1" lastCol="1" bandRow="1" bandCol="1">
                <a:tableStyleId>{5C22544A-7EE6-4342-B048-85BDC9FD1C3A}</a:tableStyleId>
              </a:tblPr>
              <a:tblGrid>
                <a:gridCol w="1411577"/>
                <a:gridCol w="6399151"/>
                <a:gridCol w="1317472"/>
                <a:gridCol w="1311199"/>
              </a:tblGrid>
              <a:tr h="1828800">
                <a:tc>
                  <a:txBody>
                    <a:bodyPr/>
                    <a:lstStyle/>
                    <a:p>
                      <a:pPr algn="ctr" rtl="1">
                        <a:lnSpc>
                          <a:spcPct val="115000"/>
                        </a:lnSpc>
                        <a:spcAft>
                          <a:spcPts val="0"/>
                        </a:spcAft>
                      </a:pPr>
                      <a:r>
                        <a:rPr lang="ar-EG" sz="3600" dirty="0">
                          <a:effectLst/>
                        </a:rPr>
                        <a:t>نشاط</a:t>
                      </a:r>
                      <a:endParaRPr lang="en-US" sz="2800" dirty="0">
                        <a:effectLst/>
                        <a:latin typeface="Calibri"/>
                        <a:ea typeface="Calibri"/>
                        <a:cs typeface="Arial"/>
                      </a:endParaRPr>
                    </a:p>
                  </a:txBody>
                  <a:tcPr marL="68580" marR="68580" marT="0" marB="0"/>
                </a:tc>
                <a:tc>
                  <a:txBody>
                    <a:bodyPr/>
                    <a:lstStyle/>
                    <a:p>
                      <a:pPr algn="ctr" rtl="1">
                        <a:lnSpc>
                          <a:spcPct val="115000"/>
                        </a:lnSpc>
                        <a:spcAft>
                          <a:spcPts val="0"/>
                        </a:spcAft>
                      </a:pPr>
                      <a:r>
                        <a:rPr lang="ar-EG" sz="3600" dirty="0">
                          <a:effectLst/>
                        </a:rPr>
                        <a:t>اسم النشاط</a:t>
                      </a:r>
                      <a:endParaRPr lang="en-US" sz="2800" dirty="0">
                        <a:effectLst/>
                        <a:latin typeface="Calibri"/>
                        <a:ea typeface="Calibri"/>
                        <a:cs typeface="Arial"/>
                      </a:endParaRPr>
                    </a:p>
                  </a:txBody>
                  <a:tcPr marL="68580" marR="68580" marT="0" marB="0"/>
                </a:tc>
                <a:tc>
                  <a:txBody>
                    <a:bodyPr/>
                    <a:lstStyle/>
                    <a:p>
                      <a:pPr algn="ctr" rtl="1">
                        <a:lnSpc>
                          <a:spcPct val="115000"/>
                        </a:lnSpc>
                        <a:spcAft>
                          <a:spcPts val="0"/>
                        </a:spcAft>
                      </a:pPr>
                      <a:r>
                        <a:rPr lang="ar-EG" sz="3600">
                          <a:effectLst/>
                        </a:rPr>
                        <a:t>نوع النشاط</a:t>
                      </a:r>
                      <a:endParaRPr lang="en-US" sz="2800">
                        <a:effectLst/>
                        <a:latin typeface="Calibri"/>
                        <a:ea typeface="Calibri"/>
                        <a:cs typeface="Arial"/>
                      </a:endParaRPr>
                    </a:p>
                  </a:txBody>
                  <a:tcPr marL="68580" marR="68580" marT="0" marB="0"/>
                </a:tc>
                <a:tc>
                  <a:txBody>
                    <a:bodyPr/>
                    <a:lstStyle/>
                    <a:p>
                      <a:pPr algn="ctr" rtl="1">
                        <a:lnSpc>
                          <a:spcPct val="115000"/>
                        </a:lnSpc>
                        <a:spcAft>
                          <a:spcPts val="0"/>
                        </a:spcAft>
                      </a:pPr>
                      <a:r>
                        <a:rPr lang="ar-EG" sz="3600">
                          <a:effectLst/>
                        </a:rPr>
                        <a:t>الزمن</a:t>
                      </a:r>
                      <a:endParaRPr lang="en-US" sz="2800">
                        <a:effectLst/>
                        <a:latin typeface="Calibri"/>
                        <a:ea typeface="Calibri"/>
                        <a:cs typeface="Arial"/>
                      </a:endParaRPr>
                    </a:p>
                  </a:txBody>
                  <a:tcPr marL="68580" marR="68580" marT="0" marB="0"/>
                </a:tc>
              </a:tr>
              <a:tr h="1828800">
                <a:tc>
                  <a:txBody>
                    <a:bodyPr/>
                    <a:lstStyle/>
                    <a:p>
                      <a:pPr algn="ctr" rtl="1">
                        <a:lnSpc>
                          <a:spcPct val="115000"/>
                        </a:lnSpc>
                        <a:spcAft>
                          <a:spcPts val="0"/>
                        </a:spcAft>
                      </a:pPr>
                      <a:r>
                        <a:rPr lang="ar-EG" sz="3600">
                          <a:effectLst/>
                        </a:rPr>
                        <a:t>1-2</a:t>
                      </a:r>
                      <a:endParaRPr lang="en-US" sz="2800">
                        <a:effectLst/>
                        <a:latin typeface="Calibri"/>
                        <a:ea typeface="Calibri"/>
                        <a:cs typeface="Arial"/>
                      </a:endParaRPr>
                    </a:p>
                  </a:txBody>
                  <a:tcPr marL="68580" marR="68580" marT="0" marB="0"/>
                </a:tc>
                <a:tc>
                  <a:txBody>
                    <a:bodyPr/>
                    <a:lstStyle/>
                    <a:p>
                      <a:pPr algn="ctr" rtl="1">
                        <a:lnSpc>
                          <a:spcPct val="115000"/>
                        </a:lnSpc>
                        <a:spcAft>
                          <a:spcPts val="0"/>
                        </a:spcAft>
                      </a:pPr>
                      <a:r>
                        <a:rPr lang="ar-EG" sz="3600">
                          <a:effectLst/>
                        </a:rPr>
                        <a:t>ماهية مشروع التخرّج</a:t>
                      </a:r>
                      <a:endParaRPr lang="en-US" sz="2800">
                        <a:effectLst/>
                        <a:latin typeface="Calibri"/>
                        <a:ea typeface="Calibri"/>
                        <a:cs typeface="Arial"/>
                      </a:endParaRPr>
                    </a:p>
                  </a:txBody>
                  <a:tcPr marL="68580" marR="68580" marT="0" marB="0"/>
                </a:tc>
                <a:tc>
                  <a:txBody>
                    <a:bodyPr/>
                    <a:lstStyle/>
                    <a:p>
                      <a:pPr algn="ctr" rtl="1">
                        <a:lnSpc>
                          <a:spcPct val="115000"/>
                        </a:lnSpc>
                        <a:spcAft>
                          <a:spcPts val="0"/>
                        </a:spcAft>
                      </a:pPr>
                      <a:r>
                        <a:rPr lang="ar-EG" sz="3600">
                          <a:effectLst/>
                        </a:rPr>
                        <a:t>فردي</a:t>
                      </a:r>
                      <a:endParaRPr lang="en-US" sz="2800">
                        <a:effectLst/>
                        <a:latin typeface="Calibri"/>
                        <a:ea typeface="Calibri"/>
                        <a:cs typeface="Arial"/>
                      </a:endParaRPr>
                    </a:p>
                  </a:txBody>
                  <a:tcPr marL="68580" marR="68580" marT="0" marB="0"/>
                </a:tc>
                <a:tc>
                  <a:txBody>
                    <a:bodyPr/>
                    <a:lstStyle/>
                    <a:p>
                      <a:pPr algn="ctr" rtl="1">
                        <a:lnSpc>
                          <a:spcPct val="115000"/>
                        </a:lnSpc>
                        <a:spcAft>
                          <a:spcPts val="0"/>
                        </a:spcAft>
                      </a:pPr>
                      <a:r>
                        <a:rPr lang="ar-EG" sz="3600" dirty="0">
                          <a:effectLst/>
                        </a:rPr>
                        <a:t>25 دقيقة</a:t>
                      </a:r>
                      <a:endParaRPr lang="en-US" sz="2800" dirty="0">
                        <a:effectLst/>
                        <a:latin typeface="Calibri"/>
                        <a:ea typeface="Calibri"/>
                        <a:cs typeface="Arial"/>
                      </a:endParaRPr>
                    </a:p>
                  </a:txBody>
                  <a:tcPr marL="68580" marR="68580" marT="0" marB="0"/>
                </a:tc>
              </a:tr>
            </a:tbl>
          </a:graphicData>
        </a:graphic>
      </p:graphicFrame>
    </p:spTree>
    <p:extLst>
      <p:ext uri="{BB962C8B-B14F-4D97-AF65-F5344CB8AC3E}">
        <p14:creationId xmlns:p14="http://schemas.microsoft.com/office/powerpoint/2010/main" val="3667369662"/>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44150479"/>
              </p:ext>
            </p:extLst>
          </p:nvPr>
        </p:nvGraphicFramePr>
        <p:xfrm>
          <a:off x="3407728" y="1596454"/>
          <a:ext cx="5411470" cy="4502214"/>
        </p:xfrm>
        <a:graphic>
          <a:graphicData uri="http://schemas.openxmlformats.org/drawingml/2006/table">
            <a:tbl>
              <a:tblPr rtl="1" firstRow="1" firstCol="1" bandRow="1">
                <a:tableStyleId>{5C22544A-7EE6-4342-B048-85BDC9FD1C3A}</a:tableStyleId>
              </a:tblPr>
              <a:tblGrid>
                <a:gridCol w="5411470"/>
              </a:tblGrid>
              <a:tr h="0">
                <a:tc>
                  <a:txBody>
                    <a:bodyPr/>
                    <a:lstStyle/>
                    <a:p>
                      <a:pPr algn="ctr" rtl="1">
                        <a:lnSpc>
                          <a:spcPct val="115000"/>
                        </a:lnSpc>
                        <a:spcAft>
                          <a:spcPts val="1000"/>
                        </a:spcAft>
                      </a:pPr>
                      <a:r>
                        <a:rPr lang="ar-EG" sz="2400" dirty="0">
                          <a:effectLst/>
                        </a:rPr>
                        <a:t>ورقة عمل (ماهية مشروع التخرج):</a:t>
                      </a:r>
                      <a:endParaRPr lang="en-US" sz="1800" dirty="0">
                        <a:effectLst/>
                      </a:endParaRPr>
                    </a:p>
                    <a:p>
                      <a:pPr marL="685800" algn="r" rtl="1">
                        <a:lnSpc>
                          <a:spcPct val="115000"/>
                        </a:lnSpc>
                        <a:spcAft>
                          <a:spcPts val="1000"/>
                        </a:spcAft>
                      </a:pPr>
                      <a:r>
                        <a:rPr lang="ar-EG" sz="1400" dirty="0">
                          <a:effectLst/>
                        </a:rPr>
                        <a:t>.....................................................................</a:t>
                      </a:r>
                      <a:endParaRPr lang="en-US" sz="1100" dirty="0">
                        <a:effectLst/>
                      </a:endParaRPr>
                    </a:p>
                    <a:p>
                      <a:pPr marL="685800" algn="r" rtl="1">
                        <a:lnSpc>
                          <a:spcPct val="115000"/>
                        </a:lnSpc>
                        <a:spcAft>
                          <a:spcPts val="1000"/>
                        </a:spcAft>
                      </a:pPr>
                      <a:r>
                        <a:rPr lang="ar-EG" sz="1400" dirty="0">
                          <a:effectLst/>
                        </a:rPr>
                        <a:t>.....................................................................</a:t>
                      </a:r>
                      <a:endParaRPr lang="en-US" sz="1100" dirty="0">
                        <a:effectLst/>
                      </a:endParaRPr>
                    </a:p>
                    <a:p>
                      <a:pPr marL="685800" algn="r" rtl="1">
                        <a:lnSpc>
                          <a:spcPct val="115000"/>
                        </a:lnSpc>
                        <a:spcAft>
                          <a:spcPts val="1000"/>
                        </a:spcAft>
                      </a:pPr>
                      <a:r>
                        <a:rPr lang="ar-EG" sz="1400" dirty="0">
                          <a:effectLst/>
                        </a:rPr>
                        <a:t>.....................................................................</a:t>
                      </a:r>
                      <a:endParaRPr lang="en-US" sz="1100" dirty="0">
                        <a:effectLst/>
                      </a:endParaRPr>
                    </a:p>
                    <a:p>
                      <a:pPr marL="685800" algn="r" rtl="1">
                        <a:lnSpc>
                          <a:spcPct val="115000"/>
                        </a:lnSpc>
                        <a:spcAft>
                          <a:spcPts val="1000"/>
                        </a:spcAft>
                      </a:pPr>
                      <a:r>
                        <a:rPr lang="ar-EG" sz="1400" dirty="0">
                          <a:effectLst/>
                        </a:rPr>
                        <a:t>.....................................................................</a:t>
                      </a:r>
                      <a:endParaRPr lang="en-US" sz="1100" dirty="0">
                        <a:effectLst/>
                      </a:endParaRPr>
                    </a:p>
                    <a:p>
                      <a:pPr marL="685800" algn="r" rtl="1">
                        <a:lnSpc>
                          <a:spcPct val="115000"/>
                        </a:lnSpc>
                        <a:spcAft>
                          <a:spcPts val="1000"/>
                        </a:spcAft>
                      </a:pPr>
                      <a:r>
                        <a:rPr lang="ar-EG" sz="1400" dirty="0">
                          <a:effectLst/>
                        </a:rPr>
                        <a:t>.....................................................................</a:t>
                      </a:r>
                      <a:endParaRPr lang="en-US" sz="1100" dirty="0">
                        <a:effectLst/>
                      </a:endParaRPr>
                    </a:p>
                    <a:p>
                      <a:pPr marL="685800" algn="r" rtl="1">
                        <a:lnSpc>
                          <a:spcPct val="115000"/>
                        </a:lnSpc>
                        <a:spcAft>
                          <a:spcPts val="1000"/>
                        </a:spcAft>
                      </a:pPr>
                      <a:r>
                        <a:rPr lang="ar-EG" sz="1400" dirty="0">
                          <a:effectLst/>
                        </a:rPr>
                        <a:t>.....................................................................</a:t>
                      </a:r>
                      <a:endParaRPr lang="en-US" sz="1100" dirty="0">
                        <a:effectLst/>
                      </a:endParaRPr>
                    </a:p>
                    <a:p>
                      <a:pPr marL="685800" algn="r" rtl="1">
                        <a:lnSpc>
                          <a:spcPct val="115000"/>
                        </a:lnSpc>
                        <a:spcAft>
                          <a:spcPts val="1000"/>
                        </a:spcAft>
                      </a:pPr>
                      <a:r>
                        <a:rPr lang="ar-EG" sz="1400" dirty="0">
                          <a:effectLst/>
                        </a:rPr>
                        <a:t>.....................................................................</a:t>
                      </a:r>
                      <a:endParaRPr lang="en-US" sz="1100" dirty="0">
                        <a:effectLst/>
                      </a:endParaRPr>
                    </a:p>
                    <a:p>
                      <a:pPr marL="685800" algn="r" rtl="1">
                        <a:lnSpc>
                          <a:spcPct val="115000"/>
                        </a:lnSpc>
                        <a:spcAft>
                          <a:spcPts val="1000"/>
                        </a:spcAft>
                      </a:pPr>
                      <a:r>
                        <a:rPr lang="ar-EG" sz="1400" dirty="0">
                          <a:effectLst/>
                        </a:rPr>
                        <a:t>.....................................................................</a:t>
                      </a:r>
                      <a:endParaRPr lang="en-US" sz="1100" dirty="0">
                        <a:effectLst/>
                      </a:endParaRPr>
                    </a:p>
                    <a:p>
                      <a:pPr marL="685800" algn="r" rtl="1">
                        <a:lnSpc>
                          <a:spcPct val="115000"/>
                        </a:lnSpc>
                        <a:spcAft>
                          <a:spcPts val="1000"/>
                        </a:spcAft>
                      </a:pPr>
                      <a:r>
                        <a:rPr lang="ar-EG" sz="1400" dirty="0">
                          <a:effectLst/>
                        </a:rPr>
                        <a:t>.....................................................................</a:t>
                      </a:r>
                      <a:endParaRPr lang="en-US" sz="1100" dirty="0">
                        <a:effectLst/>
                      </a:endParaRPr>
                    </a:p>
                    <a:p>
                      <a:pPr marL="685800" algn="r" rtl="1">
                        <a:lnSpc>
                          <a:spcPct val="115000"/>
                        </a:lnSpc>
                        <a:spcAft>
                          <a:spcPts val="1000"/>
                        </a:spcAft>
                      </a:pPr>
                      <a:r>
                        <a:rPr lang="ar-EG" sz="1400" dirty="0">
                          <a:effectLst/>
                        </a:rPr>
                        <a:t>.....................................................................</a:t>
                      </a:r>
                      <a:endParaRPr lang="en-US" sz="1100" dirty="0">
                        <a:effectLst/>
                      </a:endParaRPr>
                    </a:p>
                    <a:p>
                      <a:pPr marL="685800" algn="ctr" rtl="1">
                        <a:lnSpc>
                          <a:spcPct val="115000"/>
                        </a:lnSpc>
                        <a:spcAft>
                          <a:spcPts val="1000"/>
                        </a:spcAft>
                      </a:pPr>
                      <a:r>
                        <a:rPr lang="en-US" sz="1400" dirty="0">
                          <a:effectLst/>
                        </a:rPr>
                        <a:t> </a:t>
                      </a:r>
                      <a:endParaRPr lang="en-US" sz="1100" dirty="0">
                        <a:effectLst/>
                        <a:latin typeface="Calibri"/>
                        <a:ea typeface="Calibri"/>
                        <a:cs typeface="Arial"/>
                      </a:endParaRPr>
                    </a:p>
                  </a:txBody>
                  <a:tcPr marL="68580" marR="68580" marT="0" marB="0"/>
                </a:tc>
              </a:tr>
            </a:tbl>
          </a:graphicData>
        </a:graphic>
      </p:graphicFrame>
    </p:spTree>
    <p:extLst>
      <p:ext uri="{BB962C8B-B14F-4D97-AF65-F5344CB8AC3E}">
        <p14:creationId xmlns:p14="http://schemas.microsoft.com/office/powerpoint/2010/main" val="3667369662"/>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pPr algn="ctr"/>
            <a:r>
              <a:rPr lang="en-US" sz="2800" dirty="0"/>
              <a:t> </a:t>
            </a:r>
            <a:r>
              <a:rPr lang="ar-EG" sz="2800" dirty="0"/>
              <a:t>ورقة عمل: (مشكلات يمكن معالجتها من خلال مشروعات التخرج</a:t>
            </a:r>
            <a:r>
              <a:rPr lang="ar-EG" sz="2800" dirty="0" smtClean="0"/>
              <a:t>):</a:t>
            </a:r>
            <a:endParaRPr lang="ar-EG" sz="2800" dirty="0">
              <a:solidFill>
                <a:srgbClr val="0070C0"/>
              </a:solidFill>
              <a:cs typeface="+mn-cs"/>
            </a:endParaRPr>
          </a:p>
        </p:txBody>
      </p:sp>
      <p:graphicFrame>
        <p:nvGraphicFramePr>
          <p:cNvPr id="4" name="Diagram 3"/>
          <p:cNvGraphicFramePr/>
          <p:nvPr>
            <p:extLst>
              <p:ext uri="{D42A27DB-BD31-4B8C-83A1-F6EECF244321}">
                <p14:modId xmlns:p14="http://schemas.microsoft.com/office/powerpoint/2010/main" val="2287321644"/>
              </p:ext>
            </p:extLst>
          </p:nvPr>
        </p:nvGraphicFramePr>
        <p:xfrm>
          <a:off x="2158206" y="1600200"/>
          <a:ext cx="7924799" cy="4495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67369662"/>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3E8AD418-F9CD-25A7-1975-39550D06341C}"/>
              </a:ext>
            </a:extLst>
          </p:cNvPr>
          <p:cNvSpPr>
            <a:spLocks noGrp="1"/>
          </p:cNvSpPr>
          <p:nvPr>
            <p:ph type="title"/>
          </p:nvPr>
        </p:nvSpPr>
        <p:spPr/>
        <p:txBody>
          <a:bodyPr/>
          <a:lstStyle/>
          <a:p>
            <a:pPr algn="just"/>
            <a:r>
              <a:rPr lang="ar-EG" dirty="0">
                <a:solidFill>
                  <a:schemeClr val="accent2">
                    <a:lumMod val="50000"/>
                  </a:schemeClr>
                </a:solidFill>
                <a:cs typeface="+mn-cs"/>
              </a:rPr>
              <a:t>إرشادات من أجل مشاركة فعالة</a:t>
            </a:r>
            <a:endParaRPr lang="en-US" dirty="0">
              <a:solidFill>
                <a:schemeClr val="accent2">
                  <a:lumMod val="50000"/>
                </a:schemeClr>
              </a:solidFill>
              <a:cs typeface="+mn-cs"/>
            </a:endParaRPr>
          </a:p>
        </p:txBody>
      </p:sp>
      <p:sp>
        <p:nvSpPr>
          <p:cNvPr id="6" name="Slide Number Placeholder 5">
            <a:extLst>
              <a:ext uri="{FF2B5EF4-FFF2-40B4-BE49-F238E27FC236}">
                <a16:creationId xmlns="" xmlns:a16="http://schemas.microsoft.com/office/drawing/2014/main" id="{0BA2794F-53F2-CEDD-2D6C-0B297C317C6D}"/>
              </a:ext>
            </a:extLst>
          </p:cNvPr>
          <p:cNvSpPr>
            <a:spLocks noGrp="1"/>
          </p:cNvSpPr>
          <p:nvPr>
            <p:ph type="sldNum" sz="quarter" idx="16"/>
          </p:nvPr>
        </p:nvSpPr>
        <p:spPr/>
        <p:txBody>
          <a:bodyPr/>
          <a:lstStyle/>
          <a:p>
            <a:pPr>
              <a:defRPr/>
            </a:pPr>
            <a:r>
              <a:rPr lang="en-GB"/>
              <a:t>Page </a:t>
            </a:r>
            <a:fld id="{3A8B5DB7-81A8-4ED4-916B-6B23CD603687}" type="slidenum">
              <a:rPr lang="en-GB" smtClean="0"/>
              <a:pPr>
                <a:defRPr/>
              </a:pPr>
              <a:t>2</a:t>
            </a:fld>
            <a:endParaRPr lang="en-GB" dirty="0"/>
          </a:p>
        </p:txBody>
      </p:sp>
      <p:sp>
        <p:nvSpPr>
          <p:cNvPr id="9" name="TextBox 8">
            <a:extLst>
              <a:ext uri="{FF2B5EF4-FFF2-40B4-BE49-F238E27FC236}">
                <a16:creationId xmlns="" xmlns:a16="http://schemas.microsoft.com/office/drawing/2014/main" id="{945DA23C-2E22-35A7-6FDE-2D655DDACF45}"/>
              </a:ext>
            </a:extLst>
          </p:cNvPr>
          <p:cNvSpPr txBox="1"/>
          <p:nvPr/>
        </p:nvSpPr>
        <p:spPr>
          <a:xfrm>
            <a:off x="534255" y="1295084"/>
            <a:ext cx="10995894" cy="4888646"/>
          </a:xfrm>
          <a:prstGeom prst="rect">
            <a:avLst/>
          </a:prstGeom>
          <a:noFill/>
        </p:spPr>
        <p:txBody>
          <a:bodyPr wrap="square">
            <a:spAutoFit/>
          </a:bodyPr>
          <a:lstStyle/>
          <a:p>
            <a:pPr marL="457189" indent="-457189" algn="r" defTabSz="1219170" rtl="1" eaLnBrk="0" fontAlgn="base" hangingPunct="0">
              <a:spcBef>
                <a:spcPts val="400"/>
              </a:spcBef>
              <a:spcAft>
                <a:spcPts val="600"/>
              </a:spcAft>
              <a:buFont typeface="Wingdings" panose="05000000000000000000" pitchFamily="2" charset="2"/>
              <a:buChar char="§"/>
              <a:defRPr/>
            </a:pPr>
            <a:r>
              <a:rPr lang="ar-SA" altLang="en-US" sz="3200" b="1" dirty="0">
                <a:solidFill>
                  <a:prstClr val="black"/>
                </a:solidFill>
                <a:latin typeface="inherit"/>
              </a:rPr>
              <a:t>لا تتردد في طرح</a:t>
            </a:r>
            <a:r>
              <a:rPr lang="ar-EG" altLang="en-US" sz="3200" b="1" dirty="0">
                <a:solidFill>
                  <a:prstClr val="black"/>
                </a:solidFill>
                <a:latin typeface="inherit"/>
              </a:rPr>
              <a:t> الأسئلة</a:t>
            </a:r>
            <a:r>
              <a:rPr lang="ar-SA" altLang="en-US" sz="3200" b="1" dirty="0">
                <a:solidFill>
                  <a:prstClr val="black"/>
                </a:solidFill>
                <a:latin typeface="inherit"/>
              </a:rPr>
              <a:t> عندما يكون لديك سؤال.</a:t>
            </a:r>
            <a:endParaRPr lang="ar-EG" altLang="en-US" sz="3200" b="1" dirty="0">
              <a:solidFill>
                <a:prstClr val="black"/>
              </a:solidFill>
              <a:latin typeface="inherit"/>
            </a:endParaRPr>
          </a:p>
          <a:p>
            <a:pPr marL="457189" indent="-457189" algn="r" defTabSz="1219170" rtl="1" eaLnBrk="0" fontAlgn="base" hangingPunct="0">
              <a:spcBef>
                <a:spcPts val="400"/>
              </a:spcBef>
              <a:spcAft>
                <a:spcPts val="600"/>
              </a:spcAft>
              <a:buFont typeface="Wingdings" panose="05000000000000000000" pitchFamily="2" charset="2"/>
              <a:buChar char="§"/>
              <a:defRPr/>
            </a:pPr>
            <a:r>
              <a:rPr lang="ar-EG" altLang="en-US" sz="3200" b="1" dirty="0">
                <a:solidFill>
                  <a:prstClr val="black"/>
                </a:solidFill>
                <a:latin typeface="inherit"/>
              </a:rPr>
              <a:t>شارك في المناقشات والأنشطة بفاعلية</a:t>
            </a:r>
            <a:r>
              <a:rPr lang="ar-SA" altLang="en-US" sz="3200" b="1" dirty="0">
                <a:solidFill>
                  <a:prstClr val="black"/>
                </a:solidFill>
                <a:latin typeface="inherit"/>
              </a:rPr>
              <a:t>.</a:t>
            </a:r>
            <a:endParaRPr lang="ar-EG" altLang="en-US" sz="3200" b="1" dirty="0">
              <a:solidFill>
                <a:prstClr val="black"/>
              </a:solidFill>
              <a:latin typeface="inherit"/>
            </a:endParaRPr>
          </a:p>
          <a:p>
            <a:pPr marL="457189" indent="-457189" algn="r" defTabSz="1219170" rtl="1" eaLnBrk="0" fontAlgn="base" hangingPunct="0">
              <a:spcBef>
                <a:spcPts val="400"/>
              </a:spcBef>
              <a:spcAft>
                <a:spcPts val="600"/>
              </a:spcAft>
              <a:buFont typeface="Wingdings" panose="05000000000000000000" pitchFamily="2" charset="2"/>
              <a:buChar char="§"/>
              <a:defRPr/>
            </a:pPr>
            <a:r>
              <a:rPr lang="ar-EG" altLang="en-US" sz="3200" b="1" dirty="0">
                <a:solidFill>
                  <a:prstClr val="black"/>
                </a:solidFill>
              </a:rPr>
              <a:t>حاول أن تجعل المناقشة مرتبطة بالموضوع.</a:t>
            </a:r>
            <a:endParaRPr lang="en-US" altLang="en-US" sz="3200" b="1" dirty="0">
              <a:solidFill>
                <a:prstClr val="black"/>
              </a:solidFill>
            </a:endParaRPr>
          </a:p>
          <a:p>
            <a:pPr marL="457189" indent="-457189" algn="r" defTabSz="1219170" rtl="1" eaLnBrk="0" fontAlgn="base" hangingPunct="0">
              <a:spcBef>
                <a:spcPts val="400"/>
              </a:spcBef>
              <a:spcAft>
                <a:spcPts val="600"/>
              </a:spcAft>
              <a:buFont typeface="Wingdings" panose="05000000000000000000" pitchFamily="2" charset="2"/>
              <a:buChar char="§"/>
              <a:defRPr/>
            </a:pPr>
            <a:r>
              <a:rPr lang="ar-SA" altLang="en-US" sz="3200" b="1" dirty="0">
                <a:solidFill>
                  <a:prstClr val="black"/>
                </a:solidFill>
                <a:latin typeface="inherit"/>
              </a:rPr>
              <a:t>اطلب مثالاً إذا كانت النقطة غير واضحة.</a:t>
            </a:r>
            <a:endParaRPr lang="ar-EG" altLang="en-US" sz="3200" b="1" dirty="0">
              <a:solidFill>
                <a:prstClr val="black"/>
              </a:solidFill>
              <a:latin typeface="inherit"/>
            </a:endParaRPr>
          </a:p>
          <a:p>
            <a:pPr marL="457189" indent="-457189" algn="r" defTabSz="1219170" rtl="1" eaLnBrk="0" fontAlgn="base" hangingPunct="0">
              <a:spcBef>
                <a:spcPts val="400"/>
              </a:spcBef>
              <a:spcAft>
                <a:spcPts val="600"/>
              </a:spcAft>
              <a:buFont typeface="Wingdings" panose="05000000000000000000" pitchFamily="2" charset="2"/>
              <a:buChar char="§"/>
              <a:defRPr/>
            </a:pPr>
            <a:r>
              <a:rPr lang="ar-EG" altLang="en-US" sz="3067" b="1" dirty="0">
                <a:solidFill>
                  <a:prstClr val="black"/>
                </a:solidFill>
              </a:rPr>
              <a:t>اصغ إلى وجهة النظر الأخرى و</a:t>
            </a:r>
            <a:r>
              <a:rPr lang="ar-SA" altLang="en-US" sz="3067" b="1" dirty="0">
                <a:solidFill>
                  <a:prstClr val="black"/>
                </a:solidFill>
                <a:latin typeface="inherit"/>
              </a:rPr>
              <a:t>احترم أفكار المشاركين</a:t>
            </a:r>
            <a:r>
              <a:rPr lang="en-US" altLang="en-US" sz="3067" b="1" dirty="0">
                <a:solidFill>
                  <a:prstClr val="black"/>
                </a:solidFill>
                <a:latin typeface="inherit"/>
                <a:cs typeface="Arial" panose="020B0604020202020204" pitchFamily="34" charset="0"/>
              </a:rPr>
              <a:t>.</a:t>
            </a:r>
            <a:r>
              <a:rPr lang="en-US" altLang="en-US" sz="3067" b="1" dirty="0">
                <a:solidFill>
                  <a:prstClr val="black"/>
                </a:solidFill>
              </a:rPr>
              <a:t> </a:t>
            </a:r>
            <a:endParaRPr lang="ar-EG" altLang="en-US" sz="3067" b="1" dirty="0">
              <a:solidFill>
                <a:prstClr val="black"/>
              </a:solidFill>
            </a:endParaRPr>
          </a:p>
          <a:p>
            <a:pPr marL="457189" indent="-457189" algn="r" rtl="1">
              <a:spcBef>
                <a:spcPts val="400"/>
              </a:spcBef>
              <a:spcAft>
                <a:spcPts val="600"/>
              </a:spcAft>
              <a:buFont typeface="Wingdings" panose="05000000000000000000" pitchFamily="2" charset="2"/>
              <a:buChar char="§"/>
              <a:defRPr/>
            </a:pPr>
            <a:r>
              <a:rPr lang="ar-EG" altLang="en-US" sz="3067" b="1" dirty="0">
                <a:solidFill>
                  <a:prstClr val="black"/>
                </a:solidFill>
              </a:rPr>
              <a:t>اغلق التليفون المحمول/ صامت والرسائل في وقت الراحة.</a:t>
            </a:r>
            <a:endParaRPr lang="en-US" altLang="en-US" sz="3067" b="1" dirty="0">
              <a:solidFill>
                <a:prstClr val="black"/>
              </a:solidFill>
            </a:endParaRPr>
          </a:p>
          <a:p>
            <a:pPr marL="457189" indent="-457189" algn="r" rtl="1">
              <a:spcBef>
                <a:spcPts val="400"/>
              </a:spcBef>
              <a:spcAft>
                <a:spcPts val="600"/>
              </a:spcAft>
              <a:buFont typeface="Wingdings" panose="05000000000000000000" pitchFamily="2" charset="2"/>
              <a:buChar char="§"/>
              <a:defRPr/>
            </a:pPr>
            <a:r>
              <a:rPr lang="ar-EG" altLang="en-US" sz="3200" b="1" dirty="0">
                <a:solidFill>
                  <a:prstClr val="black"/>
                </a:solidFill>
              </a:rPr>
              <a:t>ابتسم فهذا التدريب من أجلك.</a:t>
            </a:r>
            <a:endParaRPr lang="en-US" altLang="en-US" sz="3200" b="1" dirty="0">
              <a:solidFill>
                <a:prstClr val="black"/>
              </a:solidFill>
            </a:endParaRPr>
          </a:p>
          <a:p>
            <a:pPr marL="457189" indent="-457189" algn="r" rtl="1">
              <a:spcBef>
                <a:spcPts val="400"/>
              </a:spcBef>
              <a:spcAft>
                <a:spcPts val="600"/>
              </a:spcAft>
              <a:buFont typeface="Wingdings" panose="05000000000000000000" pitchFamily="2" charset="2"/>
              <a:buChar char="§"/>
              <a:defRPr/>
            </a:pPr>
            <a:r>
              <a:rPr lang="ar-EG" altLang="en-US" sz="3200" b="1" dirty="0">
                <a:solidFill>
                  <a:prstClr val="black"/>
                </a:solidFill>
              </a:rPr>
              <a:t>كن مستعداً للتغيير</a:t>
            </a:r>
            <a:r>
              <a:rPr lang="en-US" altLang="en-US" sz="3200" b="1" dirty="0">
                <a:solidFill>
                  <a:prstClr val="black"/>
                </a:solidFill>
              </a:rPr>
              <a:t>.</a:t>
            </a:r>
            <a:endParaRPr lang="ar-EG" altLang="en-US" sz="3200" b="1" dirty="0">
              <a:solidFill>
                <a:prstClr val="black"/>
              </a:solidFill>
            </a:endParaRPr>
          </a:p>
        </p:txBody>
      </p:sp>
      <p:pic>
        <p:nvPicPr>
          <p:cNvPr id="7" name="Picture 6">
            <a:extLst>
              <a:ext uri="{FF2B5EF4-FFF2-40B4-BE49-F238E27FC236}">
                <a16:creationId xmlns="" xmlns:a16="http://schemas.microsoft.com/office/drawing/2014/main" id="{786A747F-066E-C2F1-5F7C-428BD5232C22}"/>
              </a:ext>
            </a:extLst>
          </p:cNvPr>
          <p:cNvPicPr>
            <a:picLocks noChangeAspect="1"/>
          </p:cNvPicPr>
          <p:nvPr/>
        </p:nvPicPr>
        <p:blipFill>
          <a:blip r:embed="rId2"/>
          <a:stretch>
            <a:fillRect/>
          </a:stretch>
        </p:blipFill>
        <p:spPr>
          <a:xfrm>
            <a:off x="484834" y="1295084"/>
            <a:ext cx="3394220" cy="5019353"/>
          </a:xfrm>
          <a:prstGeom prst="rect">
            <a:avLst/>
          </a:prstGeom>
          <a:ln>
            <a:noFill/>
          </a:ln>
          <a:effectLst>
            <a:softEdge rad="112500"/>
          </a:effectLst>
        </p:spPr>
      </p:pic>
    </p:spTree>
    <p:extLst>
      <p:ext uri="{BB962C8B-B14F-4D97-AF65-F5344CB8AC3E}">
        <p14:creationId xmlns:p14="http://schemas.microsoft.com/office/powerpoint/2010/main" val="122223606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fade">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fade">
                                      <p:cBhvr>
                                        <p:cTn id="17" dur="500"/>
                                        <p:tgtEl>
                                          <p:spTgt spid="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9">
                                            <p:txEl>
                                              <p:pRg st="3" end="3"/>
                                            </p:txEl>
                                          </p:spTgt>
                                        </p:tgtEl>
                                        <p:attrNameLst>
                                          <p:attrName>style.visibility</p:attrName>
                                        </p:attrNameLst>
                                      </p:cBhvr>
                                      <p:to>
                                        <p:strVal val="visible"/>
                                      </p:to>
                                    </p:set>
                                    <p:animEffect transition="in" filter="fade">
                                      <p:cBhvr>
                                        <p:cTn id="22" dur="500"/>
                                        <p:tgtEl>
                                          <p:spTgt spid="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9">
                                            <p:txEl>
                                              <p:pRg st="4" end="4"/>
                                            </p:txEl>
                                          </p:spTgt>
                                        </p:tgtEl>
                                        <p:attrNameLst>
                                          <p:attrName>style.visibility</p:attrName>
                                        </p:attrNameLst>
                                      </p:cBhvr>
                                      <p:to>
                                        <p:strVal val="visible"/>
                                      </p:to>
                                    </p:set>
                                    <p:animEffect transition="in" filter="fade">
                                      <p:cBhvr>
                                        <p:cTn id="27" dur="500"/>
                                        <p:tgtEl>
                                          <p:spTgt spid="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9">
                                            <p:txEl>
                                              <p:pRg st="5" end="5"/>
                                            </p:txEl>
                                          </p:spTgt>
                                        </p:tgtEl>
                                        <p:attrNameLst>
                                          <p:attrName>style.visibility</p:attrName>
                                        </p:attrNameLst>
                                      </p:cBhvr>
                                      <p:to>
                                        <p:strVal val="visible"/>
                                      </p:to>
                                    </p:set>
                                    <p:animEffect transition="in" filter="fade">
                                      <p:cBhvr>
                                        <p:cTn id="32" dur="500"/>
                                        <p:tgtEl>
                                          <p:spTgt spid="9">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9">
                                            <p:txEl>
                                              <p:pRg st="6" end="6"/>
                                            </p:txEl>
                                          </p:spTgt>
                                        </p:tgtEl>
                                        <p:attrNameLst>
                                          <p:attrName>style.visibility</p:attrName>
                                        </p:attrNameLst>
                                      </p:cBhvr>
                                      <p:to>
                                        <p:strVal val="visible"/>
                                      </p:to>
                                    </p:set>
                                    <p:animEffect transition="in" filter="fade">
                                      <p:cBhvr>
                                        <p:cTn id="37" dur="500"/>
                                        <p:tgtEl>
                                          <p:spTgt spid="9">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9">
                                            <p:txEl>
                                              <p:pRg st="7" end="7"/>
                                            </p:txEl>
                                          </p:spTgt>
                                        </p:tgtEl>
                                        <p:attrNameLst>
                                          <p:attrName>style.visibility</p:attrName>
                                        </p:attrNameLst>
                                      </p:cBhvr>
                                      <p:to>
                                        <p:strVal val="visible"/>
                                      </p:to>
                                    </p:set>
                                    <p:animEffect transition="in" filter="fade">
                                      <p:cBhvr>
                                        <p:cTn id="42" dur="500"/>
                                        <p:tgtEl>
                                          <p:spTgt spid="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pPr algn="ctr"/>
            <a:r>
              <a:rPr lang="ar-EG" sz="2800" dirty="0"/>
              <a:t>ورقة عمل( أمثلة لمشروعات التخرج</a:t>
            </a:r>
            <a:r>
              <a:rPr lang="ar-EG" sz="2800" dirty="0" smtClean="0"/>
              <a:t>):</a:t>
            </a:r>
            <a:endParaRPr lang="ar-EG" sz="2800" dirty="0">
              <a:solidFill>
                <a:srgbClr val="0070C0"/>
              </a:solidFill>
              <a:cs typeface="+mn-cs"/>
            </a:endParaRPr>
          </a:p>
        </p:txBody>
      </p:sp>
      <p:graphicFrame>
        <p:nvGraphicFramePr>
          <p:cNvPr id="4" name="Diagram 3"/>
          <p:cNvGraphicFramePr/>
          <p:nvPr>
            <p:extLst>
              <p:ext uri="{D42A27DB-BD31-4B8C-83A1-F6EECF244321}">
                <p14:modId xmlns:p14="http://schemas.microsoft.com/office/powerpoint/2010/main" val="2312123756"/>
              </p:ext>
            </p:extLst>
          </p:nvPr>
        </p:nvGraphicFramePr>
        <p:xfrm>
          <a:off x="3483451" y="1371601"/>
          <a:ext cx="5274310"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67369662"/>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6501606" y="1371600"/>
            <a:ext cx="5410200" cy="4876800"/>
          </a:xfrm>
          <a:prstGeom prst="rect">
            <a:avLst/>
          </a:prstGeom>
          <a:solidFill>
            <a:schemeClr val="accent6">
              <a:lumMod val="20000"/>
              <a:lumOff val="80000"/>
            </a:schemeClr>
          </a:solidFill>
          <a:ln>
            <a:solidFill>
              <a:srgbClr val="0070C0"/>
            </a:solidFill>
          </a:ln>
        </p:spPr>
        <p:txBody>
          <a:bodyPr>
            <a:normAutofit/>
          </a:bodyPr>
          <a:lstStyle/>
          <a:p>
            <a:pPr algn="just">
              <a:buFont typeface="Arial" pitchFamily="34" charset="0"/>
              <a:buChar char="•"/>
            </a:pPr>
            <a:r>
              <a:rPr lang="ar-EG" dirty="0" smtClean="0">
                <a:solidFill>
                  <a:schemeClr val="tx1"/>
                </a:solidFill>
              </a:rPr>
              <a:t> </a:t>
            </a:r>
            <a:r>
              <a:rPr lang="ar-EG" b="1" dirty="0"/>
              <a:t>مشروع التخرج:</a:t>
            </a:r>
            <a:r>
              <a:rPr lang="ar-EG" dirty="0"/>
              <a:t> مقرر يهدف إلى أن يقوم الطالب بتطبيق ما تعلمه لعمل مقترح يحدده الطالب ويوافق عليه القسم ويتضمن مقترح للمشروع، دراسة الجدوى، تحديد الخصائص الإبداعية، العمل كفريق، الموازنة الخاصة بالمشروع والجدول الإداري لإنجاز المشروع وتضاف الدرجة التي تقررها لجنة مناقشة المشاريع إلى سجله الأكاديمي كتقييم نهائي للمقرر</a:t>
            </a:r>
            <a:r>
              <a:rPr lang="ar-EG" dirty="0" smtClean="0"/>
              <a:t>.</a:t>
            </a:r>
            <a:endParaRPr lang="en-US" dirty="0">
              <a:solidFill>
                <a:schemeClr val="tx1"/>
              </a:solidFill>
            </a:endParaRPr>
          </a:p>
        </p:txBody>
      </p:sp>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r>
              <a:rPr lang="ar-EG" sz="2800" dirty="0"/>
              <a:t>نشرة رقم ( 1/2/1 ):</a:t>
            </a:r>
            <a:r>
              <a:rPr lang="en-US" sz="2800" dirty="0"/>
              <a:t/>
            </a:r>
            <a:br>
              <a:rPr lang="en-US" sz="2800" dirty="0"/>
            </a:br>
            <a:r>
              <a:rPr lang="ar-EG" sz="2800" dirty="0"/>
              <a:t>ماهية مشروع التخرّج</a:t>
            </a:r>
            <a:r>
              <a:rPr lang="ar-EG" sz="2800" dirty="0" smtClean="0"/>
              <a:t>:</a:t>
            </a:r>
            <a:endParaRPr lang="ar-EG" sz="2800" dirty="0">
              <a:solidFill>
                <a:srgbClr val="0070C0"/>
              </a:solidFill>
              <a:cs typeface="+mn-cs"/>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8602" y="1905000"/>
            <a:ext cx="5857539" cy="3352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67369662"/>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pPr algn="ctr"/>
            <a:r>
              <a:rPr lang="ar-SA" sz="2800" dirty="0"/>
              <a:t>نشاط رقم  (1-3</a:t>
            </a:r>
            <a:r>
              <a:rPr lang="ar-SA" sz="2800" dirty="0" smtClean="0"/>
              <a:t>)</a:t>
            </a:r>
            <a:endParaRPr lang="ar-EG" sz="2800" dirty="0">
              <a:solidFill>
                <a:srgbClr val="0070C0"/>
              </a:solidFill>
              <a:cs typeface="+mn-cs"/>
            </a:endParaRPr>
          </a:p>
        </p:txBody>
      </p:sp>
      <p:graphicFrame>
        <p:nvGraphicFramePr>
          <p:cNvPr id="4" name="Table 3"/>
          <p:cNvGraphicFramePr>
            <a:graphicFrameLocks noGrp="1"/>
          </p:cNvGraphicFramePr>
          <p:nvPr>
            <p:extLst>
              <p:ext uri="{D42A27DB-BD31-4B8C-83A1-F6EECF244321}">
                <p14:modId xmlns:p14="http://schemas.microsoft.com/office/powerpoint/2010/main" val="71241124"/>
              </p:ext>
            </p:extLst>
          </p:nvPr>
        </p:nvGraphicFramePr>
        <p:xfrm>
          <a:off x="862806" y="1752600"/>
          <a:ext cx="10667999" cy="3657600"/>
        </p:xfrm>
        <a:graphic>
          <a:graphicData uri="http://schemas.openxmlformats.org/drawingml/2006/table">
            <a:tbl>
              <a:tblPr rtl="1" firstRow="1" firstCol="1" lastRow="1" lastCol="1" bandRow="1" bandCol="1">
                <a:tableStyleId>{5C22544A-7EE6-4342-B048-85BDC9FD1C3A}</a:tableStyleId>
              </a:tblPr>
              <a:tblGrid>
                <a:gridCol w="1442488"/>
                <a:gridCol w="6539279"/>
                <a:gridCol w="1346322"/>
                <a:gridCol w="1339910"/>
              </a:tblGrid>
              <a:tr h="1828800">
                <a:tc>
                  <a:txBody>
                    <a:bodyPr/>
                    <a:lstStyle/>
                    <a:p>
                      <a:pPr algn="ctr" rtl="1">
                        <a:lnSpc>
                          <a:spcPct val="115000"/>
                        </a:lnSpc>
                        <a:spcAft>
                          <a:spcPts val="0"/>
                        </a:spcAft>
                      </a:pPr>
                      <a:r>
                        <a:rPr lang="ar-EG" sz="3200" dirty="0">
                          <a:effectLst/>
                        </a:rPr>
                        <a:t>نشاط</a:t>
                      </a:r>
                      <a:endParaRPr lang="en-US" sz="2400" dirty="0">
                        <a:effectLst/>
                        <a:latin typeface="Calibri"/>
                        <a:ea typeface="Calibri"/>
                        <a:cs typeface="Arial"/>
                      </a:endParaRPr>
                    </a:p>
                  </a:txBody>
                  <a:tcPr marL="68580" marR="68580" marT="0" marB="0"/>
                </a:tc>
                <a:tc>
                  <a:txBody>
                    <a:bodyPr/>
                    <a:lstStyle/>
                    <a:p>
                      <a:pPr algn="ctr" rtl="1">
                        <a:lnSpc>
                          <a:spcPct val="115000"/>
                        </a:lnSpc>
                        <a:spcAft>
                          <a:spcPts val="0"/>
                        </a:spcAft>
                      </a:pPr>
                      <a:r>
                        <a:rPr lang="ar-EG" sz="3200" dirty="0">
                          <a:effectLst/>
                        </a:rPr>
                        <a:t>اسم النشاط</a:t>
                      </a:r>
                      <a:endParaRPr lang="en-US" sz="2400" dirty="0">
                        <a:effectLst/>
                        <a:latin typeface="Calibri"/>
                        <a:ea typeface="Calibri"/>
                        <a:cs typeface="Arial"/>
                      </a:endParaRPr>
                    </a:p>
                  </a:txBody>
                  <a:tcPr marL="68580" marR="68580" marT="0" marB="0"/>
                </a:tc>
                <a:tc>
                  <a:txBody>
                    <a:bodyPr/>
                    <a:lstStyle/>
                    <a:p>
                      <a:pPr algn="ctr" rtl="1">
                        <a:lnSpc>
                          <a:spcPct val="115000"/>
                        </a:lnSpc>
                        <a:spcAft>
                          <a:spcPts val="0"/>
                        </a:spcAft>
                      </a:pPr>
                      <a:r>
                        <a:rPr lang="ar-EG" sz="3200" dirty="0">
                          <a:effectLst/>
                        </a:rPr>
                        <a:t>نوع النشاط</a:t>
                      </a:r>
                      <a:endParaRPr lang="en-US" sz="2400" dirty="0">
                        <a:effectLst/>
                        <a:latin typeface="Calibri"/>
                        <a:ea typeface="Calibri"/>
                        <a:cs typeface="Arial"/>
                      </a:endParaRPr>
                    </a:p>
                  </a:txBody>
                  <a:tcPr marL="68580" marR="68580" marT="0" marB="0"/>
                </a:tc>
                <a:tc>
                  <a:txBody>
                    <a:bodyPr/>
                    <a:lstStyle/>
                    <a:p>
                      <a:pPr algn="ctr" rtl="1">
                        <a:lnSpc>
                          <a:spcPct val="115000"/>
                        </a:lnSpc>
                        <a:spcAft>
                          <a:spcPts val="0"/>
                        </a:spcAft>
                      </a:pPr>
                      <a:r>
                        <a:rPr lang="ar-EG" sz="3200" dirty="0">
                          <a:effectLst/>
                        </a:rPr>
                        <a:t>الزمن</a:t>
                      </a:r>
                      <a:endParaRPr lang="en-US" sz="2400" dirty="0">
                        <a:effectLst/>
                        <a:latin typeface="Calibri"/>
                        <a:ea typeface="Calibri"/>
                        <a:cs typeface="Arial"/>
                      </a:endParaRPr>
                    </a:p>
                  </a:txBody>
                  <a:tcPr marL="68580" marR="68580" marT="0" marB="0"/>
                </a:tc>
              </a:tr>
              <a:tr h="1828800">
                <a:tc>
                  <a:txBody>
                    <a:bodyPr/>
                    <a:lstStyle/>
                    <a:p>
                      <a:pPr algn="ctr" rtl="1">
                        <a:lnSpc>
                          <a:spcPct val="115000"/>
                        </a:lnSpc>
                        <a:spcAft>
                          <a:spcPts val="0"/>
                        </a:spcAft>
                      </a:pPr>
                      <a:r>
                        <a:rPr lang="ar-EG" sz="3200">
                          <a:effectLst/>
                        </a:rPr>
                        <a:t>1-3</a:t>
                      </a:r>
                      <a:endParaRPr lang="en-US" sz="2400">
                        <a:effectLst/>
                        <a:latin typeface="Calibri"/>
                        <a:ea typeface="Calibri"/>
                        <a:cs typeface="Arial"/>
                      </a:endParaRPr>
                    </a:p>
                  </a:txBody>
                  <a:tcPr marL="68580" marR="68580" marT="0" marB="0"/>
                </a:tc>
                <a:tc>
                  <a:txBody>
                    <a:bodyPr/>
                    <a:lstStyle/>
                    <a:p>
                      <a:pPr algn="ctr" rtl="1">
                        <a:lnSpc>
                          <a:spcPct val="115000"/>
                        </a:lnSpc>
                        <a:spcAft>
                          <a:spcPts val="0"/>
                        </a:spcAft>
                      </a:pPr>
                      <a:r>
                        <a:rPr lang="ar-EG" sz="3200" dirty="0">
                          <a:effectLst/>
                        </a:rPr>
                        <a:t>أهداف مشروع التخرج</a:t>
                      </a:r>
                      <a:endParaRPr lang="en-US" sz="2400" dirty="0">
                        <a:effectLst/>
                        <a:latin typeface="Calibri"/>
                        <a:ea typeface="Calibri"/>
                        <a:cs typeface="Arial"/>
                      </a:endParaRPr>
                    </a:p>
                  </a:txBody>
                  <a:tcPr marL="68580" marR="68580" marT="0" marB="0"/>
                </a:tc>
                <a:tc>
                  <a:txBody>
                    <a:bodyPr/>
                    <a:lstStyle/>
                    <a:p>
                      <a:pPr algn="ctr" rtl="1">
                        <a:lnSpc>
                          <a:spcPct val="115000"/>
                        </a:lnSpc>
                        <a:spcAft>
                          <a:spcPts val="0"/>
                        </a:spcAft>
                      </a:pPr>
                      <a:r>
                        <a:rPr lang="ar-EG" sz="3200" dirty="0">
                          <a:effectLst/>
                        </a:rPr>
                        <a:t>جماعي</a:t>
                      </a:r>
                      <a:endParaRPr lang="en-US" sz="2400" dirty="0">
                        <a:effectLst/>
                        <a:latin typeface="Calibri"/>
                        <a:ea typeface="Calibri"/>
                        <a:cs typeface="Arial"/>
                      </a:endParaRPr>
                    </a:p>
                  </a:txBody>
                  <a:tcPr marL="68580" marR="68580" marT="0" marB="0"/>
                </a:tc>
                <a:tc>
                  <a:txBody>
                    <a:bodyPr/>
                    <a:lstStyle/>
                    <a:p>
                      <a:pPr algn="ctr" rtl="1">
                        <a:lnSpc>
                          <a:spcPct val="115000"/>
                        </a:lnSpc>
                        <a:spcAft>
                          <a:spcPts val="0"/>
                        </a:spcAft>
                      </a:pPr>
                      <a:r>
                        <a:rPr lang="ar-EG" sz="3200" dirty="0">
                          <a:effectLst/>
                        </a:rPr>
                        <a:t>25 دقيقة</a:t>
                      </a:r>
                      <a:endParaRPr lang="en-US" sz="2400" dirty="0">
                        <a:effectLst/>
                        <a:latin typeface="Calibri"/>
                        <a:ea typeface="Calibri"/>
                        <a:cs typeface="Arial"/>
                      </a:endParaRPr>
                    </a:p>
                  </a:txBody>
                  <a:tcPr marL="68580" marR="68580" marT="0" marB="0"/>
                </a:tc>
              </a:tr>
            </a:tbl>
          </a:graphicData>
        </a:graphic>
      </p:graphicFrame>
    </p:spTree>
    <p:extLst>
      <p:ext uri="{BB962C8B-B14F-4D97-AF65-F5344CB8AC3E}">
        <p14:creationId xmlns:p14="http://schemas.microsoft.com/office/powerpoint/2010/main" val="3667369662"/>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39006" y="228604"/>
            <a:ext cx="10744200" cy="1219196"/>
          </a:xfrm>
          <a:prstGeom prst="flowChartAlternateProcess">
            <a:avLst/>
          </a:prstGeom>
          <a:solidFill>
            <a:srgbClr val="EAE8E4"/>
          </a:solidFill>
          <a:ln>
            <a:solidFill>
              <a:schemeClr val="accent5">
                <a:lumMod val="75000"/>
              </a:schemeClr>
            </a:solidFill>
          </a:ln>
        </p:spPr>
        <p:txBody>
          <a:bodyPr>
            <a:noAutofit/>
          </a:bodyPr>
          <a:lstStyle/>
          <a:p>
            <a:pPr algn="ctr"/>
            <a:r>
              <a:rPr lang="ar-EG" sz="3600" dirty="0"/>
              <a:t>ورقة عمل (أهداف مشروع التخرج</a:t>
            </a:r>
            <a:r>
              <a:rPr lang="ar-EG" sz="3600" dirty="0" smtClean="0"/>
              <a:t>).</a:t>
            </a:r>
            <a:br>
              <a:rPr lang="ar-EG" sz="3600" dirty="0" smtClean="0"/>
            </a:br>
            <a:r>
              <a:rPr lang="en-US" sz="1800" dirty="0">
                <a:hlinkClick r:id="rId2"/>
              </a:rPr>
              <a:t>https://</a:t>
            </a:r>
            <a:r>
              <a:rPr lang="en-US" sz="1800" dirty="0" smtClean="0">
                <a:hlinkClick r:id="rId2"/>
              </a:rPr>
              <a:t>www.youtube.com/watch?v=h8l-uHy7An4&amp;pp=ygUT2YXYtNix2YjYuSDYqtiu2LHYrA%3D%3D</a:t>
            </a:r>
            <a:endParaRPr lang="ar-EG" sz="1800" dirty="0">
              <a:solidFill>
                <a:srgbClr val="0070C0"/>
              </a:solidFill>
              <a:cs typeface="+mn-cs"/>
            </a:endParaRPr>
          </a:p>
        </p:txBody>
      </p:sp>
      <p:graphicFrame>
        <p:nvGraphicFramePr>
          <p:cNvPr id="4" name="Diagram 3"/>
          <p:cNvGraphicFramePr/>
          <p:nvPr>
            <p:extLst>
              <p:ext uri="{D42A27DB-BD31-4B8C-83A1-F6EECF244321}">
                <p14:modId xmlns:p14="http://schemas.microsoft.com/office/powerpoint/2010/main" val="3374006589"/>
              </p:ext>
            </p:extLst>
          </p:nvPr>
        </p:nvGraphicFramePr>
        <p:xfrm>
          <a:off x="558006" y="1600200"/>
          <a:ext cx="10820399" cy="4495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667369662"/>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5130006" y="1371600"/>
            <a:ext cx="6781800" cy="4876800"/>
          </a:xfrm>
          <a:prstGeom prst="rect">
            <a:avLst/>
          </a:prstGeom>
          <a:solidFill>
            <a:schemeClr val="accent6">
              <a:lumMod val="20000"/>
              <a:lumOff val="80000"/>
            </a:schemeClr>
          </a:solidFill>
          <a:ln>
            <a:solidFill>
              <a:srgbClr val="0070C0"/>
            </a:solidFill>
          </a:ln>
        </p:spPr>
        <p:txBody>
          <a:bodyPr>
            <a:normAutofit fontScale="70000" lnSpcReduction="20000"/>
          </a:bodyPr>
          <a:lstStyle/>
          <a:p>
            <a:pPr fontAlgn="base"/>
            <a:r>
              <a:rPr lang="ar-EG" dirty="0" smtClean="0">
                <a:solidFill>
                  <a:schemeClr val="tx1"/>
                </a:solidFill>
              </a:rPr>
              <a:t> </a:t>
            </a:r>
            <a:r>
              <a:rPr lang="ar-SA" b="1" dirty="0"/>
              <a:t>نواتج التعلم المستهدفة من مادة مشروع التخرج</a:t>
            </a:r>
            <a:r>
              <a:rPr lang="en-US" b="1" dirty="0"/>
              <a:t>:</a:t>
            </a:r>
            <a:endParaRPr lang="en-US" dirty="0"/>
          </a:p>
          <a:p>
            <a:pPr lvl="0" fontAlgn="base"/>
            <a:r>
              <a:rPr lang="ar-SA" dirty="0"/>
              <a:t>يضع حلولا ابتكارية لتطوير منتج المشروع</a:t>
            </a:r>
            <a:r>
              <a:rPr lang="en-US" dirty="0"/>
              <a:t> .</a:t>
            </a:r>
          </a:p>
          <a:p>
            <a:pPr lvl="0" fontAlgn="base"/>
            <a:r>
              <a:rPr lang="ar-SA" dirty="0"/>
              <a:t>يحدد احتياجات المجتمع المحلي من المشروعات الإنتاجية الصغيرة</a:t>
            </a:r>
            <a:r>
              <a:rPr lang="en-US" dirty="0"/>
              <a:t> .</a:t>
            </a:r>
          </a:p>
          <a:p>
            <a:pPr lvl="0" fontAlgn="base"/>
            <a:r>
              <a:rPr lang="ar-SA" dirty="0"/>
              <a:t>يضع تصورا لصعوبات التنفيذ وكيفية التغلب عليها</a:t>
            </a:r>
            <a:r>
              <a:rPr lang="en-US" dirty="0"/>
              <a:t> .</a:t>
            </a:r>
          </a:p>
          <a:p>
            <a:pPr lvl="0" fontAlgn="base"/>
            <a:r>
              <a:rPr lang="ar-SA" dirty="0"/>
              <a:t>يوظف النظريات الفنية في مجال التخصص</a:t>
            </a:r>
            <a:r>
              <a:rPr lang="en-US" dirty="0"/>
              <a:t> .</a:t>
            </a:r>
          </a:p>
          <a:p>
            <a:pPr lvl="0" fontAlgn="base"/>
            <a:r>
              <a:rPr lang="ar-SA" dirty="0"/>
              <a:t>يحل المشكلات الفنية التي تواجهه أثناء إبداعه الفني</a:t>
            </a:r>
            <a:r>
              <a:rPr lang="en-US" dirty="0"/>
              <a:t> .</a:t>
            </a:r>
          </a:p>
          <a:p>
            <a:pPr lvl="0" fontAlgn="base"/>
            <a:r>
              <a:rPr lang="ar-SA" dirty="0"/>
              <a:t>يدير الوقت بما يتيح فرص تعليمية متنوعة</a:t>
            </a:r>
            <a:r>
              <a:rPr lang="en-US" dirty="0"/>
              <a:t> .</a:t>
            </a:r>
          </a:p>
          <a:p>
            <a:pPr lvl="0" fontAlgn="base"/>
            <a:r>
              <a:rPr lang="ar-SA" dirty="0"/>
              <a:t>يعد دراسة جدوى مبسطة للمشروعات الفنية</a:t>
            </a:r>
            <a:endParaRPr lang="en-US" dirty="0"/>
          </a:p>
          <a:p>
            <a:pPr lvl="0" fontAlgn="base"/>
            <a:r>
              <a:rPr lang="ar-SA" dirty="0"/>
              <a:t>يتعاون مع الجهات المتخصصة في تجميل البيئة المحلية</a:t>
            </a:r>
            <a:endParaRPr lang="en-US" dirty="0"/>
          </a:p>
          <a:p>
            <a:pPr lvl="0" fontAlgn="base"/>
            <a:r>
              <a:rPr lang="ar-SA" dirty="0"/>
              <a:t>يشترك مع المؤسسات الثقافية في تنظيم ورش فنية وثقافية</a:t>
            </a:r>
            <a:endParaRPr lang="en-US" dirty="0"/>
          </a:p>
          <a:p>
            <a:pPr lvl="0" fontAlgn="base"/>
            <a:r>
              <a:rPr lang="ar-SA" dirty="0"/>
              <a:t>يستثمر الإمكانات المتاحة لتنمية التفكير الإبداعي</a:t>
            </a:r>
            <a:endParaRPr lang="en-US" dirty="0"/>
          </a:p>
          <a:p>
            <a:pPr lvl="0" fontAlgn="base"/>
            <a:r>
              <a:rPr lang="ar-SA" dirty="0"/>
              <a:t>يتقن طرق تشكيل المنتج الفني للمشروع</a:t>
            </a:r>
            <a:r>
              <a:rPr lang="en-US" dirty="0" smtClean="0"/>
              <a:t>.</a:t>
            </a:r>
            <a:endParaRPr lang="en-US" dirty="0">
              <a:solidFill>
                <a:schemeClr val="tx1"/>
              </a:solidFill>
            </a:endParaRPr>
          </a:p>
        </p:txBody>
      </p:sp>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r>
              <a:rPr lang="ar-EG" sz="2800" dirty="0"/>
              <a:t>نشرة رقم (1 /3 /1 ):</a:t>
            </a:r>
            <a:r>
              <a:rPr lang="en-US" sz="2800" dirty="0"/>
              <a:t/>
            </a:r>
            <a:br>
              <a:rPr lang="en-US" sz="2800" dirty="0"/>
            </a:br>
            <a:r>
              <a:rPr lang="ar-EG" sz="2800" dirty="0"/>
              <a:t>أهداف مشروع التخرّج</a:t>
            </a:r>
            <a:r>
              <a:rPr lang="ar-EG" sz="2800" dirty="0" smtClean="0"/>
              <a:t>:</a:t>
            </a:r>
            <a:endParaRPr lang="ar-EG" sz="2800" dirty="0">
              <a:solidFill>
                <a:srgbClr val="0070C0"/>
              </a:solidFill>
              <a:cs typeface="+mn-cs"/>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8167" y="1584324"/>
            <a:ext cx="4769439" cy="4130675"/>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67369662"/>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553693946"/>
              </p:ext>
            </p:extLst>
          </p:nvPr>
        </p:nvGraphicFramePr>
        <p:xfrm>
          <a:off x="939006" y="1371600"/>
          <a:ext cx="10439400" cy="4876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pPr algn="ctr"/>
            <a:r>
              <a:rPr lang="ar-SA" sz="2800" dirty="0"/>
              <a:t>أهمية مشاريع التخرج في مختلف </a:t>
            </a:r>
            <a:r>
              <a:rPr lang="ar-SA" sz="2800" dirty="0" smtClean="0"/>
              <a:t>التخصصات</a:t>
            </a:r>
            <a:r>
              <a:rPr lang="en-US" sz="2800" dirty="0" smtClean="0"/>
              <a:t>:</a:t>
            </a:r>
            <a:endParaRPr lang="ar-EG" sz="2800" dirty="0">
              <a:solidFill>
                <a:srgbClr val="0070C0"/>
              </a:solidFill>
              <a:cs typeface="+mn-cs"/>
            </a:endParaRPr>
          </a:p>
        </p:txBody>
      </p:sp>
    </p:spTree>
    <p:extLst>
      <p:ext uri="{BB962C8B-B14F-4D97-AF65-F5344CB8AC3E}">
        <p14:creationId xmlns:p14="http://schemas.microsoft.com/office/powerpoint/2010/main" val="3667369662"/>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pPr algn="ctr"/>
            <a:r>
              <a:rPr lang="ar-SA" sz="2800" dirty="0"/>
              <a:t>نشاط رقم  (1-4</a:t>
            </a:r>
            <a:r>
              <a:rPr lang="ar-SA" sz="2800" dirty="0" smtClean="0"/>
              <a:t>)</a:t>
            </a:r>
            <a:endParaRPr lang="ar-EG" sz="2800" dirty="0">
              <a:solidFill>
                <a:srgbClr val="0070C0"/>
              </a:solidFill>
              <a:cs typeface="+mn-cs"/>
            </a:endParaRPr>
          </a:p>
        </p:txBody>
      </p:sp>
      <p:graphicFrame>
        <p:nvGraphicFramePr>
          <p:cNvPr id="4" name="Table 3"/>
          <p:cNvGraphicFramePr>
            <a:graphicFrameLocks noGrp="1"/>
          </p:cNvGraphicFramePr>
          <p:nvPr>
            <p:extLst>
              <p:ext uri="{D42A27DB-BD31-4B8C-83A1-F6EECF244321}">
                <p14:modId xmlns:p14="http://schemas.microsoft.com/office/powerpoint/2010/main" val="1220500944"/>
              </p:ext>
            </p:extLst>
          </p:nvPr>
        </p:nvGraphicFramePr>
        <p:xfrm>
          <a:off x="786606" y="2057400"/>
          <a:ext cx="10439400" cy="4021954"/>
        </p:xfrm>
        <a:graphic>
          <a:graphicData uri="http://schemas.openxmlformats.org/drawingml/2006/table">
            <a:tbl>
              <a:tblPr rtl="1" firstRow="1" firstCol="1" lastRow="1" lastCol="1" bandRow="1" bandCol="1">
                <a:tableStyleId>{5C22544A-7EE6-4342-B048-85BDC9FD1C3A}</a:tableStyleId>
              </a:tblPr>
              <a:tblGrid>
                <a:gridCol w="1411577"/>
                <a:gridCol w="6399152"/>
                <a:gridCol w="1317473"/>
                <a:gridCol w="1311198"/>
              </a:tblGrid>
              <a:tr h="1266326">
                <a:tc>
                  <a:txBody>
                    <a:bodyPr/>
                    <a:lstStyle/>
                    <a:p>
                      <a:pPr algn="ctr" rtl="1">
                        <a:lnSpc>
                          <a:spcPct val="115000"/>
                        </a:lnSpc>
                        <a:spcAft>
                          <a:spcPts val="0"/>
                        </a:spcAft>
                      </a:pPr>
                      <a:r>
                        <a:rPr lang="ar-EG" sz="4000" dirty="0">
                          <a:effectLst/>
                        </a:rPr>
                        <a:t>نشاط</a:t>
                      </a:r>
                      <a:endParaRPr lang="en-US" sz="3200" dirty="0">
                        <a:effectLst/>
                        <a:latin typeface="Calibri"/>
                        <a:ea typeface="Calibri"/>
                        <a:cs typeface="Arial"/>
                      </a:endParaRPr>
                    </a:p>
                  </a:txBody>
                  <a:tcPr marL="68580" marR="68580" marT="0" marB="0"/>
                </a:tc>
                <a:tc>
                  <a:txBody>
                    <a:bodyPr/>
                    <a:lstStyle/>
                    <a:p>
                      <a:pPr algn="ctr" rtl="1">
                        <a:lnSpc>
                          <a:spcPct val="115000"/>
                        </a:lnSpc>
                        <a:spcAft>
                          <a:spcPts val="0"/>
                        </a:spcAft>
                      </a:pPr>
                      <a:r>
                        <a:rPr lang="ar-EG" sz="4000" dirty="0">
                          <a:effectLst/>
                        </a:rPr>
                        <a:t>اسم النشاط</a:t>
                      </a:r>
                      <a:endParaRPr lang="en-US" sz="3200" dirty="0">
                        <a:effectLst/>
                        <a:latin typeface="Calibri"/>
                        <a:ea typeface="Calibri"/>
                        <a:cs typeface="Arial"/>
                      </a:endParaRPr>
                    </a:p>
                  </a:txBody>
                  <a:tcPr marL="68580" marR="68580" marT="0" marB="0"/>
                </a:tc>
                <a:tc>
                  <a:txBody>
                    <a:bodyPr/>
                    <a:lstStyle/>
                    <a:p>
                      <a:pPr algn="ctr" rtl="1">
                        <a:lnSpc>
                          <a:spcPct val="115000"/>
                        </a:lnSpc>
                        <a:spcAft>
                          <a:spcPts val="0"/>
                        </a:spcAft>
                      </a:pPr>
                      <a:r>
                        <a:rPr lang="ar-EG" sz="4000">
                          <a:effectLst/>
                        </a:rPr>
                        <a:t>نوع النشاط</a:t>
                      </a:r>
                      <a:endParaRPr lang="en-US" sz="3200">
                        <a:effectLst/>
                        <a:latin typeface="Calibri"/>
                        <a:ea typeface="Calibri"/>
                        <a:cs typeface="Arial"/>
                      </a:endParaRPr>
                    </a:p>
                  </a:txBody>
                  <a:tcPr marL="68580" marR="68580" marT="0" marB="0"/>
                </a:tc>
                <a:tc>
                  <a:txBody>
                    <a:bodyPr/>
                    <a:lstStyle/>
                    <a:p>
                      <a:pPr algn="ctr" rtl="1">
                        <a:lnSpc>
                          <a:spcPct val="115000"/>
                        </a:lnSpc>
                        <a:spcAft>
                          <a:spcPts val="0"/>
                        </a:spcAft>
                      </a:pPr>
                      <a:r>
                        <a:rPr lang="ar-EG" sz="4000">
                          <a:effectLst/>
                        </a:rPr>
                        <a:t>الزمن</a:t>
                      </a:r>
                      <a:endParaRPr lang="en-US" sz="3200">
                        <a:effectLst/>
                        <a:latin typeface="Calibri"/>
                        <a:ea typeface="Calibri"/>
                        <a:cs typeface="Arial"/>
                      </a:endParaRPr>
                    </a:p>
                  </a:txBody>
                  <a:tcPr marL="68580" marR="68580" marT="0" marB="0"/>
                </a:tc>
              </a:tr>
              <a:tr h="2619874">
                <a:tc>
                  <a:txBody>
                    <a:bodyPr/>
                    <a:lstStyle/>
                    <a:p>
                      <a:pPr algn="ctr" rtl="1">
                        <a:lnSpc>
                          <a:spcPct val="115000"/>
                        </a:lnSpc>
                        <a:spcAft>
                          <a:spcPts val="0"/>
                        </a:spcAft>
                      </a:pPr>
                      <a:r>
                        <a:rPr lang="ar-EG" sz="4000">
                          <a:effectLst/>
                        </a:rPr>
                        <a:t>1-4</a:t>
                      </a:r>
                      <a:endParaRPr lang="en-US" sz="3200">
                        <a:effectLst/>
                        <a:latin typeface="Calibri"/>
                        <a:ea typeface="Calibri"/>
                        <a:cs typeface="Arial"/>
                      </a:endParaRPr>
                    </a:p>
                  </a:txBody>
                  <a:tcPr marL="68580" marR="68580" marT="0" marB="0"/>
                </a:tc>
                <a:tc>
                  <a:txBody>
                    <a:bodyPr/>
                    <a:lstStyle/>
                    <a:p>
                      <a:pPr algn="ctr" rtl="1">
                        <a:lnSpc>
                          <a:spcPct val="115000"/>
                        </a:lnSpc>
                        <a:spcAft>
                          <a:spcPts val="0"/>
                        </a:spcAft>
                      </a:pPr>
                      <a:r>
                        <a:rPr lang="ar-EG" sz="4000" dirty="0">
                          <a:effectLst/>
                        </a:rPr>
                        <a:t>أخلاقيات البحث العلمي وممارسة أخلاقيات المهنة والأمانة العلمية في مشروع التخرّج</a:t>
                      </a:r>
                      <a:endParaRPr lang="en-US" sz="3200" dirty="0">
                        <a:effectLst/>
                        <a:latin typeface="Calibri"/>
                        <a:ea typeface="Calibri"/>
                        <a:cs typeface="Arial"/>
                      </a:endParaRPr>
                    </a:p>
                  </a:txBody>
                  <a:tcPr marL="68580" marR="68580" marT="0" marB="0"/>
                </a:tc>
                <a:tc>
                  <a:txBody>
                    <a:bodyPr/>
                    <a:lstStyle/>
                    <a:p>
                      <a:pPr algn="ctr" rtl="1">
                        <a:lnSpc>
                          <a:spcPct val="115000"/>
                        </a:lnSpc>
                        <a:spcAft>
                          <a:spcPts val="0"/>
                        </a:spcAft>
                      </a:pPr>
                      <a:r>
                        <a:rPr lang="ar-EG" sz="4000" dirty="0">
                          <a:effectLst/>
                        </a:rPr>
                        <a:t>جماعي</a:t>
                      </a:r>
                      <a:endParaRPr lang="en-US" sz="3200" dirty="0">
                        <a:effectLst/>
                        <a:latin typeface="Calibri"/>
                        <a:ea typeface="Calibri"/>
                        <a:cs typeface="Arial"/>
                      </a:endParaRPr>
                    </a:p>
                  </a:txBody>
                  <a:tcPr marL="68580" marR="68580" marT="0" marB="0"/>
                </a:tc>
                <a:tc>
                  <a:txBody>
                    <a:bodyPr/>
                    <a:lstStyle/>
                    <a:p>
                      <a:pPr algn="ctr" rtl="1">
                        <a:lnSpc>
                          <a:spcPct val="115000"/>
                        </a:lnSpc>
                        <a:spcAft>
                          <a:spcPts val="0"/>
                        </a:spcAft>
                      </a:pPr>
                      <a:r>
                        <a:rPr lang="ar-EG" sz="4000" dirty="0">
                          <a:effectLst/>
                        </a:rPr>
                        <a:t>25 دقيقة</a:t>
                      </a:r>
                      <a:endParaRPr lang="en-US" sz="3200" dirty="0">
                        <a:effectLst/>
                        <a:latin typeface="Calibri"/>
                        <a:ea typeface="Calibri"/>
                        <a:cs typeface="Arial"/>
                      </a:endParaRPr>
                    </a:p>
                  </a:txBody>
                  <a:tcPr marL="68580" marR="68580" marT="0" marB="0"/>
                </a:tc>
              </a:tr>
            </a:tbl>
          </a:graphicData>
        </a:graphic>
      </p:graphicFrame>
    </p:spTree>
    <p:extLst>
      <p:ext uri="{BB962C8B-B14F-4D97-AF65-F5344CB8AC3E}">
        <p14:creationId xmlns:p14="http://schemas.microsoft.com/office/powerpoint/2010/main" val="3667369662"/>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pPr algn="ctr"/>
            <a:r>
              <a:rPr lang="ar-EG" sz="2800" dirty="0"/>
              <a:t>ورقة عمل (اقترح بعض المشكلات المتعلقة بأخلاقيات البحث العلمي لمشروعات التخرج</a:t>
            </a:r>
            <a:r>
              <a:rPr lang="ar-EG" sz="2800" dirty="0" smtClean="0"/>
              <a:t>).</a:t>
            </a:r>
            <a:endParaRPr lang="ar-EG" sz="2800" dirty="0">
              <a:solidFill>
                <a:srgbClr val="0070C0"/>
              </a:solidFill>
              <a:cs typeface="+mn-cs"/>
            </a:endParaRPr>
          </a:p>
        </p:txBody>
      </p:sp>
      <p:graphicFrame>
        <p:nvGraphicFramePr>
          <p:cNvPr id="4" name="Diagram 3"/>
          <p:cNvGraphicFramePr/>
          <p:nvPr>
            <p:extLst>
              <p:ext uri="{D42A27DB-BD31-4B8C-83A1-F6EECF244321}">
                <p14:modId xmlns:p14="http://schemas.microsoft.com/office/powerpoint/2010/main" val="111302285"/>
              </p:ext>
            </p:extLst>
          </p:nvPr>
        </p:nvGraphicFramePr>
        <p:xfrm>
          <a:off x="2539206" y="1524000"/>
          <a:ext cx="6751955" cy="4495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67369662"/>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pPr algn="ctr"/>
            <a:r>
              <a:rPr lang="ar-EG" sz="2800" dirty="0"/>
              <a:t>ورقة عمل (أهمية تطبيق أخلاقيات البحث العلمي في مشروع التخرج): </a:t>
            </a:r>
            <a:endParaRPr lang="ar-EG" sz="2800" dirty="0">
              <a:solidFill>
                <a:srgbClr val="0070C0"/>
              </a:solidFill>
              <a:cs typeface="+mn-cs"/>
            </a:endParaRPr>
          </a:p>
        </p:txBody>
      </p:sp>
      <p:graphicFrame>
        <p:nvGraphicFramePr>
          <p:cNvPr id="4" name="Diagram 3"/>
          <p:cNvGraphicFramePr/>
          <p:nvPr/>
        </p:nvGraphicFramePr>
        <p:xfrm>
          <a:off x="3483451" y="1894522"/>
          <a:ext cx="5274310" cy="306895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67369662"/>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pPr algn="ctr"/>
            <a:r>
              <a:rPr lang="ar-EG" sz="2800" dirty="0"/>
              <a:t>ورقة عمل (اقرأ نشرة أخلاقيات البحث العلمي وممارسة أخلاقيات المهنة والأمانة العلمية في مشروع التخرّج ثم حدد أهم هذه الأخلاقيات من وجهة نظرك ولماذا</a:t>
            </a:r>
            <a:r>
              <a:rPr lang="ar-EG" sz="2800" dirty="0" smtClean="0"/>
              <a:t>):</a:t>
            </a:r>
            <a:endParaRPr lang="ar-EG" sz="2800" dirty="0">
              <a:solidFill>
                <a:srgbClr val="0070C0"/>
              </a:solidFill>
              <a:cs typeface="+mn-cs"/>
            </a:endParaRPr>
          </a:p>
        </p:txBody>
      </p:sp>
      <p:graphicFrame>
        <p:nvGraphicFramePr>
          <p:cNvPr id="4" name="Diagram 3"/>
          <p:cNvGraphicFramePr/>
          <p:nvPr/>
        </p:nvGraphicFramePr>
        <p:xfrm>
          <a:off x="3483451" y="1902777"/>
          <a:ext cx="5274310" cy="305244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67369662"/>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4">
            <a:extLst>
              <a:ext uri="{FF2B5EF4-FFF2-40B4-BE49-F238E27FC236}">
                <a16:creationId xmlns:a16="http://schemas.microsoft.com/office/drawing/2014/main" xmlns="" id="{88E1CE32-25D8-1582-FAD8-6C2D4DDC0F2A}"/>
              </a:ext>
            </a:extLst>
          </p:cNvPr>
          <p:cNvSpPr>
            <a:spLocks noGrp="1"/>
          </p:cNvSpPr>
          <p:nvPr>
            <p:ph idx="1"/>
          </p:nvPr>
        </p:nvSpPr>
        <p:spPr>
          <a:xfrm>
            <a:off x="1931679" y="1905000"/>
            <a:ext cx="7617927" cy="3654425"/>
          </a:xfrm>
          <a:prstGeom prst="roundRect">
            <a:avLst/>
          </a:prstGeom>
          <a:solidFill>
            <a:schemeClr val="accent1"/>
          </a:solidFill>
          <a:ln w="28575">
            <a:solidFill>
              <a:schemeClr val="accent4"/>
            </a:solidFill>
          </a:ln>
        </p:spPr>
        <p:style>
          <a:lnRef idx="1">
            <a:schemeClr val="dk1"/>
          </a:lnRef>
          <a:fillRef idx="2">
            <a:schemeClr val="dk1"/>
          </a:fillRef>
          <a:effectRef idx="1">
            <a:schemeClr val="dk1"/>
          </a:effectRef>
          <a:fontRef idx="minor">
            <a:schemeClr val="dk1"/>
          </a:fontRef>
        </p:style>
        <p:txBody>
          <a:bodyPr anchor="ctr">
            <a:normAutofit/>
          </a:bodyPr>
          <a:lstStyle/>
          <a:p>
            <a:pPr algn="ctr" rtl="0" fontAlgn="auto">
              <a:spcBef>
                <a:spcPts val="0"/>
              </a:spcBef>
              <a:spcAft>
                <a:spcPts val="0"/>
              </a:spcAft>
              <a:defRPr/>
            </a:pPr>
            <a:r>
              <a:rPr lang="en-US" sz="6000" b="1" dirty="0">
                <a:latin typeface="Book Antiqua" pitchFamily="18" charset="0"/>
                <a:cs typeface="Sultan bold" pitchFamily="2" charset="-78"/>
              </a:rPr>
              <a:t>Ice Breaking</a:t>
            </a:r>
          </a:p>
        </p:txBody>
      </p:sp>
    </p:spTree>
    <p:extLst>
      <p:ext uri="{BB962C8B-B14F-4D97-AF65-F5344CB8AC3E}">
        <p14:creationId xmlns:p14="http://schemas.microsoft.com/office/powerpoint/2010/main" val="210739725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7035006" y="1676400"/>
            <a:ext cx="4876800" cy="3962400"/>
          </a:xfrm>
          <a:prstGeom prst="rect">
            <a:avLst/>
          </a:prstGeom>
          <a:solidFill>
            <a:schemeClr val="accent6">
              <a:lumMod val="20000"/>
              <a:lumOff val="80000"/>
            </a:schemeClr>
          </a:solidFill>
          <a:ln>
            <a:solidFill>
              <a:srgbClr val="0070C0"/>
            </a:solidFill>
          </a:ln>
        </p:spPr>
        <p:txBody>
          <a:bodyPr>
            <a:normAutofit/>
          </a:bodyPr>
          <a:lstStyle/>
          <a:p>
            <a:r>
              <a:rPr lang="ar-EG" dirty="0" smtClean="0">
                <a:solidFill>
                  <a:schemeClr val="tx1"/>
                </a:solidFill>
              </a:rPr>
              <a:t> </a:t>
            </a:r>
            <a:r>
              <a:rPr lang="ar-EG" b="1" dirty="0"/>
              <a:t>تعريف الأخلاقيات : -</a:t>
            </a:r>
            <a:endParaRPr lang="en-US" dirty="0"/>
          </a:p>
          <a:p>
            <a:pPr algn="just"/>
            <a:r>
              <a:rPr lang="ar-EG" dirty="0"/>
              <a:t>مصطلح يحدد المبادئ والقيم وكذلك الواجبات والالتزامات التي ينبغي أن يلتزم بها الإنسان، وعليه فأخلاقيات أي مهنة هي مجموعة من المعايير السلوكية التي يجب أن يلتزم بها صاحب المهنة </a:t>
            </a:r>
            <a:r>
              <a:rPr lang="ar-EG" dirty="0" smtClean="0"/>
              <a:t>.</a:t>
            </a:r>
            <a:endParaRPr lang="en-US" dirty="0">
              <a:solidFill>
                <a:schemeClr val="tx1"/>
              </a:solidFill>
            </a:endParaRPr>
          </a:p>
        </p:txBody>
      </p:sp>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r>
              <a:rPr lang="ar-EG" sz="2800" dirty="0"/>
              <a:t>نشرة رقم (1 /4 /1 ):</a:t>
            </a:r>
            <a:r>
              <a:rPr lang="en-US" sz="2800" dirty="0"/>
              <a:t/>
            </a:r>
            <a:br>
              <a:rPr lang="en-US" sz="2800" dirty="0"/>
            </a:br>
            <a:r>
              <a:rPr lang="ar-EG" sz="2800" dirty="0"/>
              <a:t>أخلاقيات البحث العلمي وممارسة أخلاقيات المهنة والأمانة العلمية في مشروع التخرّج</a:t>
            </a:r>
            <a:r>
              <a:rPr lang="ar-EG" sz="2800" dirty="0" smtClean="0"/>
              <a:t>:</a:t>
            </a:r>
            <a:endParaRPr lang="ar-EG" sz="2800" dirty="0">
              <a:solidFill>
                <a:srgbClr val="0070C0"/>
              </a:solidFill>
              <a:cs typeface="+mn-cs"/>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7039" y="2259281"/>
            <a:ext cx="5679767" cy="24651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67369662"/>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1767850748"/>
              </p:ext>
            </p:extLst>
          </p:nvPr>
        </p:nvGraphicFramePr>
        <p:xfrm>
          <a:off x="3529806" y="1371600"/>
          <a:ext cx="6781800" cy="4876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pPr algn="ctr"/>
            <a:r>
              <a:rPr lang="ar-EG" sz="2800" dirty="0"/>
              <a:t>ومن أهم أخلاقيات البحث العلمي في مشروع التخرج ما يلي</a:t>
            </a:r>
            <a:r>
              <a:rPr lang="ar-EG" sz="2800" dirty="0" smtClean="0"/>
              <a:t>:</a:t>
            </a:r>
            <a:endParaRPr lang="ar-EG" sz="2800" dirty="0">
              <a:solidFill>
                <a:srgbClr val="0070C0"/>
              </a:solidFill>
              <a:cs typeface="+mn-cs"/>
            </a:endParaRPr>
          </a:p>
        </p:txBody>
      </p:sp>
    </p:spTree>
    <p:extLst>
      <p:ext uri="{BB962C8B-B14F-4D97-AF65-F5344CB8AC3E}">
        <p14:creationId xmlns:p14="http://schemas.microsoft.com/office/powerpoint/2010/main" val="3667369662"/>
      </p:ext>
    </p:extLst>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3687793569"/>
              </p:ext>
            </p:extLst>
          </p:nvPr>
        </p:nvGraphicFramePr>
        <p:xfrm>
          <a:off x="2844006" y="1371600"/>
          <a:ext cx="6781800" cy="4876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67369662"/>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2494513327"/>
              </p:ext>
            </p:extLst>
          </p:nvPr>
        </p:nvGraphicFramePr>
        <p:xfrm>
          <a:off x="5130006" y="1371600"/>
          <a:ext cx="6781800" cy="4876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pPr algn="ctr"/>
            <a:r>
              <a:rPr lang="ar-EG" sz="2800" dirty="0"/>
              <a:t>أخلاقيات الاستاذ بوصفه مشرفا علمياً</a:t>
            </a:r>
            <a:r>
              <a:rPr lang="ar-EG" sz="2800" dirty="0" smtClean="0"/>
              <a:t>:</a:t>
            </a:r>
            <a:endParaRPr lang="ar-EG" sz="2800" dirty="0">
              <a:solidFill>
                <a:srgbClr val="0070C0"/>
              </a:solidFill>
              <a:cs typeface="+mn-cs"/>
            </a:endParaRPr>
          </a:p>
        </p:txBody>
      </p:sp>
      <p:pic>
        <p:nvPicPr>
          <p:cNvPr id="6146"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74977" y="1981200"/>
            <a:ext cx="4626429" cy="3581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67369662"/>
      </p:ext>
    </p:extLst>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3665687053"/>
              </p:ext>
            </p:extLst>
          </p:nvPr>
        </p:nvGraphicFramePr>
        <p:xfrm>
          <a:off x="2920206" y="685800"/>
          <a:ext cx="7467600" cy="5562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67369662"/>
      </p:ext>
    </p:extLst>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5130006" y="1371600"/>
            <a:ext cx="6781800" cy="4876800"/>
          </a:xfrm>
          <a:prstGeom prst="rect">
            <a:avLst/>
          </a:prstGeom>
          <a:solidFill>
            <a:schemeClr val="accent6">
              <a:lumMod val="20000"/>
              <a:lumOff val="80000"/>
            </a:schemeClr>
          </a:solidFill>
          <a:ln>
            <a:solidFill>
              <a:srgbClr val="0070C0"/>
            </a:solidFill>
          </a:ln>
        </p:spPr>
        <p:txBody>
          <a:bodyPr>
            <a:normAutofit fontScale="92500" lnSpcReduction="10000"/>
          </a:bodyPr>
          <a:lstStyle/>
          <a:p>
            <a:pPr algn="just"/>
            <a:r>
              <a:rPr lang="ar-EG" dirty="0" smtClean="0">
                <a:solidFill>
                  <a:schemeClr val="tx1"/>
                </a:solidFill>
              </a:rPr>
              <a:t> </a:t>
            </a:r>
            <a:r>
              <a:rPr lang="ar-EG" dirty="0"/>
              <a:t>أن لا يكون قبول الدعم مشروطا بما يتنافى مع شروط وضوابط البحث العلمي.</a:t>
            </a:r>
            <a:endParaRPr lang="en-US" dirty="0"/>
          </a:p>
          <a:p>
            <a:pPr algn="just"/>
            <a:r>
              <a:rPr lang="ar-EG" dirty="0"/>
              <a:t>* أن يجرى البحث بطريقة علمية ومنهجية صحيحة وان لا يكون للجهة الداعمة أيا كان </a:t>
            </a:r>
            <a:r>
              <a:rPr lang="ar-EG" dirty="0" err="1"/>
              <a:t>اى</a:t>
            </a:r>
            <a:r>
              <a:rPr lang="ar-EG" dirty="0"/>
              <a:t> تدخل </a:t>
            </a:r>
            <a:r>
              <a:rPr lang="ar-EG" dirty="0" err="1"/>
              <a:t>فى</a:t>
            </a:r>
            <a:r>
              <a:rPr lang="ar-EG" dirty="0"/>
              <a:t> نتائج البحث أو طريقة أجراؤه.</a:t>
            </a:r>
            <a:endParaRPr lang="en-US" dirty="0"/>
          </a:p>
          <a:p>
            <a:pPr algn="just"/>
            <a:r>
              <a:rPr lang="ar-EG" dirty="0"/>
              <a:t>* أن لا تكون مصادر التمويل محل شبهة غير قانونية.</a:t>
            </a:r>
            <a:endParaRPr lang="en-US" dirty="0"/>
          </a:p>
          <a:p>
            <a:pPr algn="just"/>
            <a:r>
              <a:rPr lang="ar-EG" dirty="0"/>
              <a:t>* يجب أن لا تتأثر انسيابية عمل البحث ومراحله بالتمويل المالي أو الهدايا المقدمة من الجهة الداعمة.</a:t>
            </a:r>
            <a:endParaRPr lang="en-US" dirty="0"/>
          </a:p>
          <a:p>
            <a:pPr algn="just"/>
            <a:r>
              <a:rPr lang="ar-EG" dirty="0"/>
              <a:t>* يجب أن لا تتعرض الكلية لضغوط جهة التمويل </a:t>
            </a:r>
            <a:r>
              <a:rPr lang="ar-EG" dirty="0" err="1"/>
              <a:t>الخارجى</a:t>
            </a:r>
            <a:r>
              <a:rPr lang="ar-EG" dirty="0" smtClean="0"/>
              <a:t>.</a:t>
            </a:r>
            <a:endParaRPr lang="en-US" dirty="0">
              <a:solidFill>
                <a:schemeClr val="tx1"/>
              </a:solidFill>
            </a:endParaRPr>
          </a:p>
        </p:txBody>
      </p:sp>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pPr algn="ctr"/>
            <a:r>
              <a:rPr lang="ar-EG" sz="2800" dirty="0"/>
              <a:t>ضوابط تمويل الأبحاث</a:t>
            </a:r>
            <a:r>
              <a:rPr lang="ar-EG" sz="2800" dirty="0" smtClean="0"/>
              <a:t>:</a:t>
            </a:r>
            <a:endParaRPr lang="ar-EG" sz="2800" dirty="0">
              <a:solidFill>
                <a:srgbClr val="0070C0"/>
              </a:solidFill>
              <a:cs typeface="+mn-cs"/>
            </a:endParaRP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4818" y="1831974"/>
            <a:ext cx="4484688" cy="3273426"/>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67369662"/>
      </p:ext>
    </p:extLst>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1920998941"/>
              </p:ext>
            </p:extLst>
          </p:nvPr>
        </p:nvGraphicFramePr>
        <p:xfrm>
          <a:off x="3377406" y="1371600"/>
          <a:ext cx="6781800" cy="4876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pPr algn="ctr"/>
            <a:r>
              <a:rPr lang="ar-EG" sz="2800" dirty="0"/>
              <a:t>حالات إيقاف البحث</a:t>
            </a:r>
            <a:endParaRPr lang="ar-EG" sz="2800" dirty="0">
              <a:solidFill>
                <a:srgbClr val="0070C0"/>
              </a:solidFill>
              <a:cs typeface="+mn-cs"/>
            </a:endParaRPr>
          </a:p>
        </p:txBody>
      </p:sp>
    </p:spTree>
    <p:extLst>
      <p:ext uri="{BB962C8B-B14F-4D97-AF65-F5344CB8AC3E}">
        <p14:creationId xmlns:p14="http://schemas.microsoft.com/office/powerpoint/2010/main" val="3667369662"/>
      </p:ext>
    </p:extLst>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pPr>
              <a:lnSpc>
                <a:spcPct val="115000"/>
              </a:lnSpc>
              <a:spcBef>
                <a:spcPts val="2400"/>
              </a:spcBef>
            </a:pPr>
            <a:r>
              <a:rPr lang="ar-SA" sz="2800" dirty="0">
                <a:solidFill>
                  <a:srgbClr val="4F6228"/>
                </a:solidFill>
                <a:latin typeface="Cambria"/>
                <a:ea typeface="Times New Roman"/>
              </a:rPr>
              <a:t>نشاط رقم  (1-5</a:t>
            </a:r>
            <a:r>
              <a:rPr lang="ar-SA" sz="2800" dirty="0" smtClean="0">
                <a:solidFill>
                  <a:srgbClr val="4F6228"/>
                </a:solidFill>
                <a:latin typeface="Cambria"/>
                <a:ea typeface="Times New Roman"/>
              </a:rPr>
              <a:t>)</a:t>
            </a:r>
            <a:endParaRPr lang="ar-EG" sz="2800" dirty="0">
              <a:solidFill>
                <a:srgbClr val="0070C0"/>
              </a:solidFill>
              <a:cs typeface="+mn-cs"/>
            </a:endParaRPr>
          </a:p>
        </p:txBody>
      </p:sp>
      <p:graphicFrame>
        <p:nvGraphicFramePr>
          <p:cNvPr id="4" name="Table 3"/>
          <p:cNvGraphicFramePr>
            <a:graphicFrameLocks noGrp="1"/>
          </p:cNvGraphicFramePr>
          <p:nvPr>
            <p:extLst>
              <p:ext uri="{D42A27DB-BD31-4B8C-83A1-F6EECF244321}">
                <p14:modId xmlns:p14="http://schemas.microsoft.com/office/powerpoint/2010/main" val="1071915186"/>
              </p:ext>
            </p:extLst>
          </p:nvPr>
        </p:nvGraphicFramePr>
        <p:xfrm>
          <a:off x="1091406" y="1905000"/>
          <a:ext cx="10515599" cy="3733800"/>
        </p:xfrm>
        <a:graphic>
          <a:graphicData uri="http://schemas.openxmlformats.org/drawingml/2006/table">
            <a:tbl>
              <a:tblPr rtl="1" firstRow="1" firstCol="1" lastRow="1" lastCol="1" bandRow="1" bandCol="1"/>
              <a:tblGrid>
                <a:gridCol w="1421881"/>
                <a:gridCol w="6445860"/>
                <a:gridCol w="1327089"/>
                <a:gridCol w="1320769"/>
              </a:tblGrid>
              <a:tr h="1866900">
                <a:tc>
                  <a:txBody>
                    <a:bodyPr/>
                    <a:lstStyle/>
                    <a:p>
                      <a:pPr algn="ctr" rtl="1">
                        <a:lnSpc>
                          <a:spcPct val="115000"/>
                        </a:lnSpc>
                        <a:spcAft>
                          <a:spcPts val="0"/>
                        </a:spcAft>
                      </a:pPr>
                      <a:r>
                        <a:rPr lang="ar-EG" sz="4000" dirty="0">
                          <a:effectLst/>
                          <a:latin typeface="Calibri"/>
                          <a:ea typeface="Calibri"/>
                          <a:cs typeface="Simplified Arabic"/>
                        </a:rPr>
                        <a:t>نشاط</a:t>
                      </a:r>
                      <a:endParaRPr lang="en-US" sz="3200" dirty="0">
                        <a:effectLst/>
                        <a:latin typeface="Calibri"/>
                        <a:ea typeface="Calibri"/>
                        <a:cs typeface="Arial"/>
                      </a:endParaRPr>
                    </a:p>
                  </a:txBody>
                  <a:tcPr marL="68580" marR="68580" marT="0" marB="0">
                    <a:lnL>
                      <a:noFill/>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c>
                  <a:txBody>
                    <a:bodyPr/>
                    <a:lstStyle/>
                    <a:p>
                      <a:pPr algn="ctr" rtl="1">
                        <a:lnSpc>
                          <a:spcPct val="115000"/>
                        </a:lnSpc>
                        <a:spcAft>
                          <a:spcPts val="0"/>
                        </a:spcAft>
                      </a:pPr>
                      <a:r>
                        <a:rPr lang="ar-EG" sz="4000" dirty="0">
                          <a:effectLst/>
                          <a:latin typeface="Calibri"/>
                          <a:ea typeface="Calibri"/>
                          <a:cs typeface="Simplified Arabic"/>
                        </a:rPr>
                        <a:t>اسم النشاط</a:t>
                      </a:r>
                      <a:endParaRPr lang="en-US" sz="32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c>
                  <a:txBody>
                    <a:bodyPr/>
                    <a:lstStyle/>
                    <a:p>
                      <a:pPr algn="ctr" rtl="1">
                        <a:lnSpc>
                          <a:spcPct val="115000"/>
                        </a:lnSpc>
                        <a:spcAft>
                          <a:spcPts val="0"/>
                        </a:spcAft>
                      </a:pPr>
                      <a:r>
                        <a:rPr lang="ar-EG" sz="4000">
                          <a:effectLst/>
                          <a:latin typeface="Calibri"/>
                          <a:ea typeface="Calibri"/>
                          <a:cs typeface="Simplified Arabic"/>
                        </a:rPr>
                        <a:t>نوع النشاط</a:t>
                      </a:r>
                      <a:endParaRPr lang="en-US" sz="32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c>
                  <a:txBody>
                    <a:bodyPr/>
                    <a:lstStyle/>
                    <a:p>
                      <a:pPr algn="ctr" rtl="1">
                        <a:lnSpc>
                          <a:spcPct val="115000"/>
                        </a:lnSpc>
                        <a:spcAft>
                          <a:spcPts val="0"/>
                        </a:spcAft>
                      </a:pPr>
                      <a:r>
                        <a:rPr lang="ar-EG" sz="4000">
                          <a:effectLst/>
                          <a:latin typeface="Calibri"/>
                          <a:ea typeface="Calibri"/>
                          <a:cs typeface="Simplified Arabic"/>
                        </a:rPr>
                        <a:t>الزمن</a:t>
                      </a:r>
                      <a:endParaRPr lang="en-US" sz="32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a:noFill/>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r>
              <a:tr h="1866900">
                <a:tc>
                  <a:txBody>
                    <a:bodyPr/>
                    <a:lstStyle/>
                    <a:p>
                      <a:pPr algn="ctr" rtl="1">
                        <a:lnSpc>
                          <a:spcPct val="115000"/>
                        </a:lnSpc>
                        <a:spcAft>
                          <a:spcPts val="0"/>
                        </a:spcAft>
                      </a:pPr>
                      <a:r>
                        <a:rPr lang="ar-EG" sz="4000">
                          <a:effectLst/>
                          <a:latin typeface="Calibri"/>
                          <a:ea typeface="Calibri"/>
                          <a:cs typeface="Simplified Arabic"/>
                        </a:rPr>
                        <a:t>1-5</a:t>
                      </a:r>
                      <a:endParaRPr lang="en-US" sz="3200">
                        <a:effectLst/>
                        <a:latin typeface="Calibri"/>
                        <a:ea typeface="Calibri"/>
                        <a:cs typeface="Arial"/>
                      </a:endParaRPr>
                    </a:p>
                  </a:txBody>
                  <a:tcPr marL="68580" marR="68580" marT="0" marB="0">
                    <a:lnL>
                      <a:noFill/>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c>
                  <a:txBody>
                    <a:bodyPr/>
                    <a:lstStyle/>
                    <a:p>
                      <a:pPr algn="ctr" rtl="1">
                        <a:lnSpc>
                          <a:spcPct val="115000"/>
                        </a:lnSpc>
                        <a:spcAft>
                          <a:spcPts val="0"/>
                        </a:spcAft>
                      </a:pPr>
                      <a:r>
                        <a:rPr lang="ar-EG" sz="4000" b="1" dirty="0">
                          <a:effectLst/>
                          <a:latin typeface="Calibri"/>
                          <a:ea typeface="Calibri"/>
                          <a:cs typeface="Simplified Arabic"/>
                        </a:rPr>
                        <a:t>العمل ضمن الفريق قبل التحاقه فعليا بسوق العمل</a:t>
                      </a:r>
                      <a:endParaRPr lang="en-US" sz="32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c>
                  <a:txBody>
                    <a:bodyPr/>
                    <a:lstStyle/>
                    <a:p>
                      <a:pPr algn="ctr" rtl="1">
                        <a:lnSpc>
                          <a:spcPct val="115000"/>
                        </a:lnSpc>
                        <a:spcAft>
                          <a:spcPts val="0"/>
                        </a:spcAft>
                      </a:pPr>
                      <a:r>
                        <a:rPr lang="ar-EG" sz="4000" dirty="0">
                          <a:effectLst/>
                          <a:latin typeface="Calibri"/>
                          <a:ea typeface="Calibri"/>
                          <a:cs typeface="Simplified Arabic"/>
                        </a:rPr>
                        <a:t>جماعي</a:t>
                      </a:r>
                      <a:endParaRPr lang="en-US" sz="32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c>
                  <a:txBody>
                    <a:bodyPr/>
                    <a:lstStyle/>
                    <a:p>
                      <a:pPr algn="ctr" rtl="1">
                        <a:lnSpc>
                          <a:spcPct val="115000"/>
                        </a:lnSpc>
                        <a:spcAft>
                          <a:spcPts val="0"/>
                        </a:spcAft>
                      </a:pPr>
                      <a:r>
                        <a:rPr lang="ar-EG" sz="4000" dirty="0">
                          <a:effectLst/>
                          <a:latin typeface="Calibri"/>
                          <a:ea typeface="Calibri"/>
                          <a:cs typeface="Simplified Arabic"/>
                        </a:rPr>
                        <a:t>25 دقيقة</a:t>
                      </a:r>
                      <a:endParaRPr lang="en-US" sz="32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a:noFill/>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r>
            </a:tbl>
          </a:graphicData>
        </a:graphic>
      </p:graphicFrame>
    </p:spTree>
    <p:extLst>
      <p:ext uri="{BB962C8B-B14F-4D97-AF65-F5344CB8AC3E}">
        <p14:creationId xmlns:p14="http://schemas.microsoft.com/office/powerpoint/2010/main" val="3667369662"/>
      </p:ext>
    </p:extLst>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671925356"/>
              </p:ext>
            </p:extLst>
          </p:nvPr>
        </p:nvGraphicFramePr>
        <p:xfrm>
          <a:off x="1777206" y="457200"/>
          <a:ext cx="8991601" cy="6974317"/>
        </p:xfrm>
        <a:graphic>
          <a:graphicData uri="http://schemas.openxmlformats.org/drawingml/2006/table">
            <a:tbl>
              <a:tblPr rtl="1" firstRow="1" firstCol="1" bandRow="1">
                <a:tableStyleId>{5C22544A-7EE6-4342-B048-85BDC9FD1C3A}</a:tableStyleId>
              </a:tblPr>
              <a:tblGrid>
                <a:gridCol w="2996495"/>
                <a:gridCol w="2997553"/>
                <a:gridCol w="2997553"/>
              </a:tblGrid>
              <a:tr h="452789">
                <a:tc gridSpan="3">
                  <a:txBody>
                    <a:bodyPr/>
                    <a:lstStyle/>
                    <a:p>
                      <a:pPr algn="ctr" rtl="1">
                        <a:lnSpc>
                          <a:spcPct val="115000"/>
                        </a:lnSpc>
                        <a:spcAft>
                          <a:spcPts val="1000"/>
                        </a:spcAft>
                      </a:pPr>
                      <a:r>
                        <a:rPr lang="ar-EG" sz="2800" dirty="0">
                          <a:effectLst/>
                        </a:rPr>
                        <a:t>ورقة عمل (ميز بين مشروعات التخرج الجماعية والفردية فيما يلي):</a:t>
                      </a:r>
                      <a:endParaRPr lang="en-US" sz="1800" dirty="0">
                        <a:effectLst/>
                        <a:latin typeface="Calibri"/>
                        <a:ea typeface="Calibri"/>
                        <a:cs typeface="Arial"/>
                      </a:endParaRPr>
                    </a:p>
                  </a:txBody>
                  <a:tcPr marL="55193" marR="55193" marT="0" marB="0" anchor="ctr"/>
                </a:tc>
                <a:tc hMerge="1">
                  <a:txBody>
                    <a:bodyPr/>
                    <a:lstStyle/>
                    <a:p>
                      <a:pPr rtl="1"/>
                      <a:endParaRPr lang="ar-EG"/>
                    </a:p>
                  </a:txBody>
                  <a:tcPr/>
                </a:tc>
                <a:tc hMerge="1">
                  <a:txBody>
                    <a:bodyPr/>
                    <a:lstStyle/>
                    <a:p>
                      <a:pPr rtl="1"/>
                      <a:endParaRPr lang="ar-EG"/>
                    </a:p>
                  </a:txBody>
                  <a:tcPr/>
                </a:tc>
              </a:tr>
              <a:tr h="753349">
                <a:tc>
                  <a:txBody>
                    <a:bodyPr/>
                    <a:lstStyle/>
                    <a:p>
                      <a:pPr algn="ctr" rtl="1">
                        <a:lnSpc>
                          <a:spcPct val="115000"/>
                        </a:lnSpc>
                        <a:spcAft>
                          <a:spcPts val="1000"/>
                        </a:spcAft>
                      </a:pPr>
                      <a:r>
                        <a:rPr lang="ar-EG" sz="2800" dirty="0">
                          <a:effectLst/>
                        </a:rPr>
                        <a:t>وجه المقارنة</a:t>
                      </a:r>
                      <a:endParaRPr lang="en-US" sz="1800" dirty="0">
                        <a:effectLst/>
                        <a:latin typeface="Calibri"/>
                        <a:ea typeface="Calibri"/>
                        <a:cs typeface="Arial"/>
                      </a:endParaRPr>
                    </a:p>
                  </a:txBody>
                  <a:tcPr marL="55193" marR="55193" marT="0" marB="0" anchor="ctr"/>
                </a:tc>
                <a:tc>
                  <a:txBody>
                    <a:bodyPr/>
                    <a:lstStyle/>
                    <a:p>
                      <a:pPr algn="ctr" rtl="1">
                        <a:lnSpc>
                          <a:spcPct val="115000"/>
                        </a:lnSpc>
                        <a:spcAft>
                          <a:spcPts val="1000"/>
                        </a:spcAft>
                      </a:pPr>
                      <a:r>
                        <a:rPr lang="ar-EG" sz="2800">
                          <a:effectLst/>
                        </a:rPr>
                        <a:t>البحوث الفردية</a:t>
                      </a:r>
                      <a:endParaRPr lang="en-US" sz="1800">
                        <a:effectLst/>
                        <a:latin typeface="Calibri"/>
                        <a:ea typeface="Calibri"/>
                        <a:cs typeface="Arial"/>
                      </a:endParaRPr>
                    </a:p>
                  </a:txBody>
                  <a:tcPr marL="55193" marR="55193" marT="0" marB="0" anchor="ctr"/>
                </a:tc>
                <a:tc>
                  <a:txBody>
                    <a:bodyPr/>
                    <a:lstStyle/>
                    <a:p>
                      <a:pPr algn="ctr" rtl="1">
                        <a:lnSpc>
                          <a:spcPct val="115000"/>
                        </a:lnSpc>
                        <a:spcAft>
                          <a:spcPts val="1000"/>
                        </a:spcAft>
                      </a:pPr>
                      <a:r>
                        <a:rPr lang="ar-EG" sz="2800">
                          <a:effectLst/>
                        </a:rPr>
                        <a:t>البحوث الجماعية</a:t>
                      </a:r>
                      <a:endParaRPr lang="en-US" sz="1800">
                        <a:effectLst/>
                        <a:latin typeface="Calibri"/>
                        <a:ea typeface="Calibri"/>
                        <a:cs typeface="Arial"/>
                      </a:endParaRPr>
                    </a:p>
                  </a:txBody>
                  <a:tcPr marL="55193" marR="55193" marT="0" marB="0" anchor="ctr"/>
                </a:tc>
              </a:tr>
              <a:tr h="1635409">
                <a:tc>
                  <a:txBody>
                    <a:bodyPr/>
                    <a:lstStyle/>
                    <a:p>
                      <a:pPr algn="ctr" rtl="1">
                        <a:lnSpc>
                          <a:spcPct val="115000"/>
                        </a:lnSpc>
                        <a:spcAft>
                          <a:spcPts val="1000"/>
                        </a:spcAft>
                      </a:pPr>
                      <a:r>
                        <a:rPr lang="ar-EG" sz="1600" dirty="0">
                          <a:effectLst/>
                        </a:rPr>
                        <a:t>وقت الإنجاز</a:t>
                      </a:r>
                      <a:endParaRPr lang="en-US" sz="1100" dirty="0">
                        <a:effectLst/>
                        <a:latin typeface="Calibri"/>
                        <a:ea typeface="Calibri"/>
                        <a:cs typeface="Arial"/>
                      </a:endParaRPr>
                    </a:p>
                  </a:txBody>
                  <a:tcPr marL="55193" marR="55193" marT="0" marB="0" anchor="ctr"/>
                </a:tc>
                <a:tc>
                  <a:txBody>
                    <a:bodyPr/>
                    <a:lstStyle/>
                    <a:p>
                      <a:pPr algn="ctr" rtl="1">
                        <a:lnSpc>
                          <a:spcPct val="115000"/>
                        </a:lnSpc>
                        <a:spcAft>
                          <a:spcPts val="1000"/>
                        </a:spcAft>
                      </a:pPr>
                      <a:r>
                        <a:rPr lang="ar-EG" sz="1600">
                          <a:effectLst/>
                        </a:rPr>
                        <a:t> </a:t>
                      </a:r>
                      <a:endParaRPr lang="en-US" sz="1100">
                        <a:effectLst/>
                      </a:endParaRPr>
                    </a:p>
                    <a:p>
                      <a:pPr algn="ctr" rtl="1">
                        <a:lnSpc>
                          <a:spcPct val="115000"/>
                        </a:lnSpc>
                        <a:spcAft>
                          <a:spcPts val="1000"/>
                        </a:spcAft>
                      </a:pPr>
                      <a:r>
                        <a:rPr lang="ar-EG" sz="1600">
                          <a:effectLst/>
                        </a:rPr>
                        <a:t> </a:t>
                      </a:r>
                      <a:endParaRPr lang="en-US" sz="1100">
                        <a:effectLst/>
                      </a:endParaRPr>
                    </a:p>
                    <a:p>
                      <a:pPr algn="ctr" rtl="1">
                        <a:lnSpc>
                          <a:spcPct val="115000"/>
                        </a:lnSpc>
                        <a:spcAft>
                          <a:spcPts val="1000"/>
                        </a:spcAft>
                      </a:pPr>
                      <a:r>
                        <a:rPr lang="ar-EG" sz="1600">
                          <a:effectLst/>
                        </a:rPr>
                        <a:t> </a:t>
                      </a:r>
                      <a:endParaRPr lang="en-US" sz="1100">
                        <a:effectLst/>
                      </a:endParaRPr>
                    </a:p>
                    <a:p>
                      <a:pPr algn="ctr" rtl="1">
                        <a:lnSpc>
                          <a:spcPct val="115000"/>
                        </a:lnSpc>
                        <a:spcAft>
                          <a:spcPts val="1000"/>
                        </a:spcAft>
                      </a:pPr>
                      <a:r>
                        <a:rPr lang="ar-EG" sz="1600">
                          <a:effectLst/>
                        </a:rPr>
                        <a:t> </a:t>
                      </a:r>
                      <a:endParaRPr lang="en-US" sz="1100">
                        <a:effectLst/>
                      </a:endParaRPr>
                    </a:p>
                    <a:p>
                      <a:pPr algn="ctr" rtl="1">
                        <a:lnSpc>
                          <a:spcPct val="115000"/>
                        </a:lnSpc>
                        <a:spcAft>
                          <a:spcPts val="1000"/>
                        </a:spcAft>
                      </a:pPr>
                      <a:r>
                        <a:rPr lang="ar-EG" sz="1600">
                          <a:effectLst/>
                        </a:rPr>
                        <a:t> </a:t>
                      </a:r>
                      <a:endParaRPr lang="en-US" sz="1100">
                        <a:effectLst/>
                      </a:endParaRPr>
                    </a:p>
                    <a:p>
                      <a:pPr algn="ctr" rtl="1">
                        <a:lnSpc>
                          <a:spcPct val="115000"/>
                        </a:lnSpc>
                        <a:spcAft>
                          <a:spcPts val="1000"/>
                        </a:spcAft>
                      </a:pPr>
                      <a:r>
                        <a:rPr lang="en-US" sz="1600">
                          <a:effectLst/>
                        </a:rPr>
                        <a:t> </a:t>
                      </a:r>
                      <a:endParaRPr lang="en-US" sz="1100">
                        <a:effectLst/>
                        <a:latin typeface="Calibri"/>
                        <a:ea typeface="Calibri"/>
                        <a:cs typeface="Arial"/>
                      </a:endParaRPr>
                    </a:p>
                  </a:txBody>
                  <a:tcPr marL="55193" marR="55193" marT="0" marB="0" anchor="ctr"/>
                </a:tc>
                <a:tc>
                  <a:txBody>
                    <a:bodyPr/>
                    <a:lstStyle/>
                    <a:p>
                      <a:pPr algn="ctr" rtl="1">
                        <a:lnSpc>
                          <a:spcPct val="115000"/>
                        </a:lnSpc>
                        <a:spcAft>
                          <a:spcPts val="1000"/>
                        </a:spcAft>
                      </a:pPr>
                      <a:r>
                        <a:rPr lang="en-US" sz="1600">
                          <a:effectLst/>
                        </a:rPr>
                        <a:t> </a:t>
                      </a:r>
                      <a:endParaRPr lang="en-US" sz="1100">
                        <a:effectLst/>
                        <a:latin typeface="Calibri"/>
                        <a:ea typeface="Calibri"/>
                        <a:cs typeface="Arial"/>
                      </a:endParaRPr>
                    </a:p>
                  </a:txBody>
                  <a:tcPr marL="55193" marR="55193" marT="0" marB="0" anchor="ctr"/>
                </a:tc>
              </a:tr>
              <a:tr h="1635409">
                <a:tc>
                  <a:txBody>
                    <a:bodyPr/>
                    <a:lstStyle/>
                    <a:p>
                      <a:pPr algn="ctr" rtl="1">
                        <a:lnSpc>
                          <a:spcPct val="115000"/>
                        </a:lnSpc>
                        <a:spcAft>
                          <a:spcPts val="1000"/>
                        </a:spcAft>
                      </a:pPr>
                      <a:r>
                        <a:rPr lang="ar-EG" sz="1600" dirty="0">
                          <a:effectLst/>
                        </a:rPr>
                        <a:t>الجودة والكفاءة</a:t>
                      </a:r>
                      <a:endParaRPr lang="en-US" sz="1100" dirty="0">
                        <a:effectLst/>
                        <a:latin typeface="Calibri"/>
                        <a:ea typeface="Calibri"/>
                        <a:cs typeface="Arial"/>
                      </a:endParaRPr>
                    </a:p>
                  </a:txBody>
                  <a:tcPr marL="55193" marR="55193" marT="0" marB="0" anchor="ctr"/>
                </a:tc>
                <a:tc>
                  <a:txBody>
                    <a:bodyPr/>
                    <a:lstStyle/>
                    <a:p>
                      <a:pPr algn="ctr" rtl="1">
                        <a:lnSpc>
                          <a:spcPct val="115000"/>
                        </a:lnSpc>
                        <a:spcAft>
                          <a:spcPts val="1000"/>
                        </a:spcAft>
                      </a:pPr>
                      <a:r>
                        <a:rPr lang="ar-EG" sz="1600" dirty="0">
                          <a:effectLst/>
                        </a:rPr>
                        <a:t> </a:t>
                      </a:r>
                      <a:endParaRPr lang="en-US" sz="1100" dirty="0">
                        <a:effectLst/>
                      </a:endParaRPr>
                    </a:p>
                    <a:p>
                      <a:pPr algn="ctr" rtl="1">
                        <a:lnSpc>
                          <a:spcPct val="115000"/>
                        </a:lnSpc>
                        <a:spcAft>
                          <a:spcPts val="1000"/>
                        </a:spcAft>
                      </a:pPr>
                      <a:r>
                        <a:rPr lang="ar-EG" sz="1600" dirty="0">
                          <a:effectLst/>
                        </a:rPr>
                        <a:t> </a:t>
                      </a:r>
                      <a:endParaRPr lang="en-US" sz="1100" dirty="0">
                        <a:effectLst/>
                      </a:endParaRPr>
                    </a:p>
                    <a:p>
                      <a:pPr algn="ctr" rtl="1">
                        <a:lnSpc>
                          <a:spcPct val="115000"/>
                        </a:lnSpc>
                        <a:spcAft>
                          <a:spcPts val="1000"/>
                        </a:spcAft>
                      </a:pPr>
                      <a:r>
                        <a:rPr lang="ar-EG" sz="1600" dirty="0">
                          <a:effectLst/>
                        </a:rPr>
                        <a:t> </a:t>
                      </a:r>
                      <a:endParaRPr lang="en-US" sz="1100" dirty="0">
                        <a:effectLst/>
                      </a:endParaRPr>
                    </a:p>
                    <a:p>
                      <a:pPr algn="ctr" rtl="1">
                        <a:lnSpc>
                          <a:spcPct val="115000"/>
                        </a:lnSpc>
                        <a:spcAft>
                          <a:spcPts val="1000"/>
                        </a:spcAft>
                      </a:pPr>
                      <a:r>
                        <a:rPr lang="ar-EG" sz="1600" dirty="0">
                          <a:effectLst/>
                        </a:rPr>
                        <a:t> </a:t>
                      </a:r>
                      <a:endParaRPr lang="en-US" sz="1100" dirty="0">
                        <a:effectLst/>
                      </a:endParaRPr>
                    </a:p>
                    <a:p>
                      <a:pPr algn="ctr" rtl="1">
                        <a:lnSpc>
                          <a:spcPct val="115000"/>
                        </a:lnSpc>
                        <a:spcAft>
                          <a:spcPts val="1000"/>
                        </a:spcAft>
                      </a:pPr>
                      <a:r>
                        <a:rPr lang="ar-EG" sz="1600" dirty="0">
                          <a:effectLst/>
                        </a:rPr>
                        <a:t> </a:t>
                      </a:r>
                      <a:endParaRPr lang="en-US" sz="1100" dirty="0">
                        <a:effectLst/>
                      </a:endParaRPr>
                    </a:p>
                    <a:p>
                      <a:pPr algn="ctr" rtl="1">
                        <a:lnSpc>
                          <a:spcPct val="115000"/>
                        </a:lnSpc>
                        <a:spcAft>
                          <a:spcPts val="1000"/>
                        </a:spcAft>
                      </a:pPr>
                      <a:r>
                        <a:rPr lang="en-US" sz="1600" dirty="0">
                          <a:effectLst/>
                        </a:rPr>
                        <a:t> </a:t>
                      </a:r>
                      <a:endParaRPr lang="en-US" sz="1100" dirty="0">
                        <a:effectLst/>
                        <a:latin typeface="Calibri"/>
                        <a:ea typeface="Calibri"/>
                        <a:cs typeface="Arial"/>
                      </a:endParaRPr>
                    </a:p>
                  </a:txBody>
                  <a:tcPr marL="55193" marR="55193" marT="0" marB="0" anchor="ctr"/>
                </a:tc>
                <a:tc>
                  <a:txBody>
                    <a:bodyPr/>
                    <a:lstStyle/>
                    <a:p>
                      <a:pPr algn="ctr" rtl="1">
                        <a:lnSpc>
                          <a:spcPct val="115000"/>
                        </a:lnSpc>
                        <a:spcAft>
                          <a:spcPts val="1000"/>
                        </a:spcAft>
                      </a:pPr>
                      <a:r>
                        <a:rPr lang="en-US" sz="1600">
                          <a:effectLst/>
                        </a:rPr>
                        <a:t> </a:t>
                      </a:r>
                      <a:endParaRPr lang="en-US" sz="1100">
                        <a:effectLst/>
                        <a:latin typeface="Calibri"/>
                        <a:ea typeface="Calibri"/>
                        <a:cs typeface="Arial"/>
                      </a:endParaRPr>
                    </a:p>
                  </a:txBody>
                  <a:tcPr marL="55193" marR="55193" marT="0" marB="0" anchor="ctr"/>
                </a:tc>
              </a:tr>
              <a:tr h="765577">
                <a:tc>
                  <a:txBody>
                    <a:bodyPr/>
                    <a:lstStyle/>
                    <a:p>
                      <a:pPr algn="ctr" rtl="1">
                        <a:lnSpc>
                          <a:spcPct val="115000"/>
                        </a:lnSpc>
                        <a:spcAft>
                          <a:spcPts val="1000"/>
                        </a:spcAft>
                      </a:pPr>
                      <a:r>
                        <a:rPr lang="en-US" sz="1600" dirty="0">
                          <a:effectLst/>
                        </a:rPr>
                        <a:t> </a:t>
                      </a:r>
                      <a:endParaRPr lang="en-US" sz="1100" dirty="0">
                        <a:effectLst/>
                      </a:endParaRPr>
                    </a:p>
                    <a:p>
                      <a:pPr algn="ctr" rtl="1">
                        <a:lnSpc>
                          <a:spcPct val="115000"/>
                        </a:lnSpc>
                        <a:spcAft>
                          <a:spcPts val="1000"/>
                        </a:spcAft>
                      </a:pPr>
                      <a:r>
                        <a:rPr lang="en-US" sz="1600" dirty="0">
                          <a:effectLst/>
                        </a:rPr>
                        <a:t> </a:t>
                      </a:r>
                      <a:endParaRPr lang="en-US" sz="1100" dirty="0">
                        <a:effectLst/>
                      </a:endParaRPr>
                    </a:p>
                    <a:p>
                      <a:pPr algn="ctr" rtl="1">
                        <a:lnSpc>
                          <a:spcPct val="115000"/>
                        </a:lnSpc>
                        <a:spcAft>
                          <a:spcPts val="1000"/>
                        </a:spcAft>
                      </a:pPr>
                      <a:r>
                        <a:rPr lang="ar-EG" sz="1600" dirty="0">
                          <a:effectLst/>
                        </a:rPr>
                        <a:t>المشكلات التي قد </a:t>
                      </a:r>
                      <a:r>
                        <a:rPr lang="ar-EG" sz="1600" dirty="0" smtClean="0">
                          <a:effectLst/>
                        </a:rPr>
                        <a:t>تواجهها</a:t>
                      </a:r>
                      <a:endParaRPr lang="en-US" sz="1100" dirty="0">
                        <a:effectLst/>
                        <a:latin typeface="Calibri"/>
                        <a:ea typeface="Calibri"/>
                        <a:cs typeface="Arial"/>
                      </a:endParaRPr>
                    </a:p>
                  </a:txBody>
                  <a:tcPr marL="55193" marR="55193" marT="0" marB="0" anchor="ctr"/>
                </a:tc>
                <a:tc>
                  <a:txBody>
                    <a:bodyPr/>
                    <a:lstStyle/>
                    <a:p>
                      <a:pPr algn="ctr" rtl="1">
                        <a:lnSpc>
                          <a:spcPct val="115000"/>
                        </a:lnSpc>
                        <a:spcAft>
                          <a:spcPts val="1000"/>
                        </a:spcAft>
                      </a:pPr>
                      <a:r>
                        <a:rPr lang="ar-EG" sz="1600">
                          <a:effectLst/>
                        </a:rPr>
                        <a:t> </a:t>
                      </a:r>
                      <a:endParaRPr lang="en-US" sz="1100">
                        <a:effectLst/>
                        <a:latin typeface="Calibri"/>
                        <a:ea typeface="Calibri"/>
                        <a:cs typeface="Arial"/>
                      </a:endParaRPr>
                    </a:p>
                  </a:txBody>
                  <a:tcPr marL="55193" marR="55193" marT="0" marB="0" anchor="ctr"/>
                </a:tc>
                <a:tc>
                  <a:txBody>
                    <a:bodyPr/>
                    <a:lstStyle/>
                    <a:p>
                      <a:pPr algn="ctr" rtl="1">
                        <a:lnSpc>
                          <a:spcPct val="115000"/>
                        </a:lnSpc>
                        <a:spcAft>
                          <a:spcPts val="1000"/>
                        </a:spcAft>
                      </a:pPr>
                      <a:r>
                        <a:rPr lang="en-US" sz="1600" dirty="0">
                          <a:effectLst/>
                        </a:rPr>
                        <a:t> </a:t>
                      </a:r>
                      <a:endParaRPr lang="en-US" sz="1100" dirty="0">
                        <a:effectLst/>
                        <a:latin typeface="Calibri"/>
                        <a:ea typeface="Calibri"/>
                        <a:cs typeface="Arial"/>
                      </a:endParaRPr>
                    </a:p>
                  </a:txBody>
                  <a:tcPr marL="55193" marR="55193" marT="0" marB="0" anchor="ctr"/>
                </a:tc>
              </a:tr>
            </a:tbl>
          </a:graphicData>
        </a:graphic>
      </p:graphicFrame>
    </p:spTree>
    <p:extLst>
      <p:ext uri="{BB962C8B-B14F-4D97-AF65-F5344CB8AC3E}">
        <p14:creationId xmlns:p14="http://schemas.microsoft.com/office/powerpoint/2010/main" val="3667369662"/>
      </p:ext>
    </p:extLst>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729136767"/>
              </p:ext>
            </p:extLst>
          </p:nvPr>
        </p:nvGraphicFramePr>
        <p:xfrm>
          <a:off x="3407728" y="914400"/>
          <a:ext cx="6522878" cy="4982083"/>
        </p:xfrm>
        <a:graphic>
          <a:graphicData uri="http://schemas.openxmlformats.org/drawingml/2006/table">
            <a:tbl>
              <a:tblPr rtl="1" firstRow="1" firstCol="1" bandRow="1"/>
              <a:tblGrid>
                <a:gridCol w="6522878"/>
              </a:tblGrid>
              <a:tr h="4769422">
                <a:tc>
                  <a:txBody>
                    <a:bodyPr/>
                    <a:lstStyle/>
                    <a:p>
                      <a:pPr marL="685800" algn="just" rtl="1">
                        <a:lnSpc>
                          <a:spcPct val="115000"/>
                        </a:lnSpc>
                        <a:spcAft>
                          <a:spcPts val="1000"/>
                        </a:spcAft>
                      </a:pPr>
                      <a:r>
                        <a:rPr lang="ar-EG" sz="2000" b="1" dirty="0">
                          <a:effectLst/>
                          <a:latin typeface="Calibri"/>
                          <a:ea typeface="Calibri"/>
                          <a:cs typeface="Simplified Arabic"/>
                        </a:rPr>
                        <a:t>ورقة عمل (مفهوم وأهمية العمل في فريق مشروع التخرج):</a:t>
                      </a:r>
                      <a:endParaRPr lang="en-US" sz="1600" dirty="0">
                        <a:effectLst/>
                        <a:latin typeface="Calibri"/>
                        <a:ea typeface="Calibri"/>
                        <a:cs typeface="Arial"/>
                      </a:endParaRPr>
                    </a:p>
                    <a:p>
                      <a:pPr marL="685800" algn="r" rtl="1">
                        <a:lnSpc>
                          <a:spcPct val="115000"/>
                        </a:lnSpc>
                        <a:spcAft>
                          <a:spcPts val="1000"/>
                        </a:spcAft>
                      </a:pPr>
                      <a:r>
                        <a:rPr lang="ar-EG" sz="2000" dirty="0">
                          <a:effectLst/>
                          <a:latin typeface="Calibri"/>
                          <a:ea typeface="Calibri"/>
                          <a:cs typeface="Simplified Arabic"/>
                        </a:rPr>
                        <a:t>مفهوم العمل ضمن فريق:</a:t>
                      </a:r>
                      <a:endParaRPr lang="en-US" sz="1600" dirty="0">
                        <a:effectLst/>
                        <a:latin typeface="Calibri"/>
                        <a:ea typeface="Calibri"/>
                        <a:cs typeface="Arial"/>
                      </a:endParaRPr>
                    </a:p>
                    <a:p>
                      <a:pPr marL="685800" algn="r" rtl="1">
                        <a:lnSpc>
                          <a:spcPct val="115000"/>
                        </a:lnSpc>
                        <a:spcAft>
                          <a:spcPts val="1000"/>
                        </a:spcAft>
                      </a:pPr>
                      <a:r>
                        <a:rPr lang="ar-EG" sz="2000" dirty="0">
                          <a:effectLst/>
                          <a:latin typeface="Calibri"/>
                          <a:ea typeface="Calibri"/>
                          <a:cs typeface="Simplified Arabic"/>
                        </a:rPr>
                        <a:t>.....................................................................</a:t>
                      </a:r>
                      <a:endParaRPr lang="en-US" sz="1600" dirty="0">
                        <a:effectLst/>
                        <a:latin typeface="Calibri"/>
                        <a:ea typeface="Calibri"/>
                        <a:cs typeface="Arial"/>
                      </a:endParaRPr>
                    </a:p>
                    <a:p>
                      <a:pPr marL="685800" algn="r" rtl="1">
                        <a:lnSpc>
                          <a:spcPct val="115000"/>
                        </a:lnSpc>
                        <a:spcAft>
                          <a:spcPts val="1000"/>
                        </a:spcAft>
                      </a:pPr>
                      <a:r>
                        <a:rPr lang="ar-EG" sz="2000" dirty="0">
                          <a:effectLst/>
                          <a:latin typeface="Calibri"/>
                          <a:ea typeface="Calibri"/>
                          <a:cs typeface="Simplified Arabic"/>
                        </a:rPr>
                        <a:t>.....................................................................</a:t>
                      </a:r>
                      <a:endParaRPr lang="en-US" sz="1600" dirty="0">
                        <a:effectLst/>
                        <a:latin typeface="Calibri"/>
                        <a:ea typeface="Calibri"/>
                        <a:cs typeface="Arial"/>
                      </a:endParaRPr>
                    </a:p>
                    <a:p>
                      <a:pPr marL="685800" algn="r" rtl="1">
                        <a:lnSpc>
                          <a:spcPct val="115000"/>
                        </a:lnSpc>
                        <a:spcAft>
                          <a:spcPts val="1000"/>
                        </a:spcAft>
                      </a:pPr>
                      <a:r>
                        <a:rPr lang="ar-EG" sz="2000" dirty="0">
                          <a:effectLst/>
                          <a:latin typeface="Calibri"/>
                          <a:ea typeface="Calibri"/>
                          <a:cs typeface="Simplified Arabic"/>
                        </a:rPr>
                        <a:t> </a:t>
                      </a:r>
                      <a:endParaRPr lang="en-US" sz="1600" dirty="0">
                        <a:effectLst/>
                        <a:latin typeface="Calibri"/>
                        <a:ea typeface="Calibri"/>
                        <a:cs typeface="Arial"/>
                      </a:endParaRPr>
                    </a:p>
                    <a:p>
                      <a:pPr marL="685800" algn="r" rtl="1">
                        <a:lnSpc>
                          <a:spcPct val="115000"/>
                        </a:lnSpc>
                        <a:spcAft>
                          <a:spcPts val="1000"/>
                        </a:spcAft>
                      </a:pPr>
                      <a:r>
                        <a:rPr lang="ar-EG" sz="2000" b="1" dirty="0">
                          <a:effectLst/>
                          <a:latin typeface="Calibri"/>
                          <a:ea typeface="Calibri"/>
                          <a:cs typeface="Simplified Arabic"/>
                        </a:rPr>
                        <a:t>أهمية العمل ضمن فريق مشروع التخرج:</a:t>
                      </a:r>
                      <a:endParaRPr lang="en-US" sz="1600" dirty="0">
                        <a:effectLst/>
                        <a:latin typeface="Calibri"/>
                        <a:ea typeface="Calibri"/>
                        <a:cs typeface="Arial"/>
                      </a:endParaRPr>
                    </a:p>
                    <a:p>
                      <a:pPr marL="342900" lvl="0" indent="-342900" algn="r" rtl="1">
                        <a:lnSpc>
                          <a:spcPct val="115000"/>
                        </a:lnSpc>
                        <a:spcAft>
                          <a:spcPts val="0"/>
                        </a:spcAft>
                        <a:buFont typeface="+mj-lt"/>
                        <a:buAutoNum type="arabicParenR"/>
                      </a:pPr>
                      <a:r>
                        <a:rPr lang="ar-EG" sz="2000" dirty="0">
                          <a:effectLst/>
                          <a:latin typeface="Calibri"/>
                          <a:ea typeface="Calibri"/>
                          <a:cs typeface="Simplified Arabic"/>
                        </a:rPr>
                        <a:t>..................................................................</a:t>
                      </a:r>
                      <a:endParaRPr lang="en-US" sz="1600" dirty="0">
                        <a:effectLst/>
                        <a:latin typeface="Calibri"/>
                        <a:ea typeface="Calibri"/>
                        <a:cs typeface="Arial"/>
                      </a:endParaRPr>
                    </a:p>
                    <a:p>
                      <a:pPr marL="342900" lvl="0" indent="-342900" algn="r" rtl="1">
                        <a:lnSpc>
                          <a:spcPct val="115000"/>
                        </a:lnSpc>
                        <a:spcAft>
                          <a:spcPts val="0"/>
                        </a:spcAft>
                        <a:buFont typeface="+mj-lt"/>
                        <a:buAutoNum type="arabicParenR"/>
                      </a:pPr>
                      <a:r>
                        <a:rPr lang="ar-EG" sz="2000" dirty="0">
                          <a:effectLst/>
                          <a:latin typeface="Calibri"/>
                          <a:ea typeface="Calibri"/>
                          <a:cs typeface="Simplified Arabic"/>
                        </a:rPr>
                        <a:t>..................................................................</a:t>
                      </a:r>
                      <a:endParaRPr lang="en-US" sz="1600" dirty="0">
                        <a:effectLst/>
                        <a:latin typeface="Calibri"/>
                        <a:ea typeface="Calibri"/>
                        <a:cs typeface="Arial"/>
                      </a:endParaRPr>
                    </a:p>
                    <a:p>
                      <a:pPr marL="342900" lvl="0" indent="-342900" algn="r" rtl="1">
                        <a:lnSpc>
                          <a:spcPct val="115000"/>
                        </a:lnSpc>
                        <a:spcAft>
                          <a:spcPts val="0"/>
                        </a:spcAft>
                        <a:buFont typeface="+mj-lt"/>
                        <a:buAutoNum type="arabicParenR"/>
                      </a:pPr>
                      <a:r>
                        <a:rPr lang="ar-EG" sz="2000" dirty="0">
                          <a:effectLst/>
                          <a:latin typeface="Calibri"/>
                          <a:ea typeface="Calibri"/>
                          <a:cs typeface="Simplified Arabic"/>
                        </a:rPr>
                        <a:t>..................................................................</a:t>
                      </a:r>
                      <a:endParaRPr lang="en-US" sz="1600" dirty="0">
                        <a:effectLst/>
                        <a:latin typeface="Calibri"/>
                        <a:ea typeface="Calibri"/>
                        <a:cs typeface="Arial"/>
                      </a:endParaRPr>
                    </a:p>
                    <a:p>
                      <a:pPr marL="342900" lvl="0" indent="-342900" algn="r" rtl="1">
                        <a:lnSpc>
                          <a:spcPct val="115000"/>
                        </a:lnSpc>
                        <a:spcAft>
                          <a:spcPts val="0"/>
                        </a:spcAft>
                        <a:buFont typeface="+mj-lt"/>
                        <a:buAutoNum type="arabicParenR"/>
                      </a:pPr>
                      <a:r>
                        <a:rPr lang="ar-EG" sz="2000" dirty="0">
                          <a:effectLst/>
                          <a:latin typeface="Calibri"/>
                          <a:ea typeface="Calibri"/>
                          <a:cs typeface="Simplified Arabic"/>
                        </a:rPr>
                        <a:t>..................................................................</a:t>
                      </a:r>
                      <a:endParaRPr lang="en-US" sz="1600" dirty="0">
                        <a:effectLst/>
                        <a:latin typeface="Calibri"/>
                        <a:ea typeface="Calibri"/>
                        <a:cs typeface="Arial"/>
                      </a:endParaRPr>
                    </a:p>
                    <a:p>
                      <a:pPr marL="342900" lvl="0" indent="-342900" algn="r" rtl="1">
                        <a:lnSpc>
                          <a:spcPct val="115000"/>
                        </a:lnSpc>
                        <a:spcAft>
                          <a:spcPts val="1000"/>
                        </a:spcAft>
                        <a:buFont typeface="+mj-lt"/>
                        <a:buAutoNum type="arabicParenR"/>
                      </a:pPr>
                      <a:r>
                        <a:rPr lang="ar-EG" sz="2000" dirty="0">
                          <a:effectLst/>
                          <a:latin typeface="Calibri"/>
                          <a:ea typeface="Calibri"/>
                          <a:cs typeface="Simplified Arabic"/>
                        </a:rPr>
                        <a:t>..................................................................</a:t>
                      </a:r>
                      <a:endParaRPr lang="en-US" sz="1600" dirty="0">
                        <a:effectLst/>
                        <a:latin typeface="Calibri"/>
                        <a:ea typeface="Calibri"/>
                        <a:cs typeface="Arial"/>
                      </a:endParaRPr>
                    </a:p>
                    <a:p>
                      <a:pPr marL="685800" algn="ctr" rtl="1">
                        <a:lnSpc>
                          <a:spcPct val="115000"/>
                        </a:lnSpc>
                        <a:spcAft>
                          <a:spcPts val="1000"/>
                        </a:spcAft>
                      </a:pPr>
                      <a:r>
                        <a:rPr lang="en-US" sz="1400" dirty="0">
                          <a:effectLst/>
                          <a:latin typeface="Simplified Arabic"/>
                          <a:ea typeface="Calibri"/>
                          <a:cs typeface="Arial"/>
                        </a:rPr>
                        <a:t> </a:t>
                      </a:r>
                      <a:endParaRPr lang="en-US" sz="11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667369662"/>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ar-EG" dirty="0"/>
              <a:t>التعارف</a:t>
            </a: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06838" y="1752600"/>
            <a:ext cx="4118768" cy="41187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485971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pPr algn="ctr"/>
            <a:r>
              <a:rPr lang="ar-EG" sz="2800" dirty="0">
                <a:solidFill>
                  <a:srgbClr val="0070C0"/>
                </a:solidFill>
                <a:cs typeface="+mn-cs"/>
              </a:rPr>
              <a:t>ورقة عمل: (استنتج   مراحل تشكيل الفريق في مشروع التخرج ودونه في الشكل التالي):</a:t>
            </a:r>
          </a:p>
        </p:txBody>
      </p:sp>
      <p:graphicFrame>
        <p:nvGraphicFramePr>
          <p:cNvPr id="4" name="Diagram 3"/>
          <p:cNvGraphicFramePr/>
          <p:nvPr/>
        </p:nvGraphicFramePr>
        <p:xfrm>
          <a:off x="3483451" y="1877377"/>
          <a:ext cx="5274310" cy="310324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 Placeholder 4"/>
          <p:cNvSpPr>
            <a:spLocks noGrp="1"/>
          </p:cNvSpPr>
          <p:nvPr>
            <p:ph type="body" sz="quarter" idx="13"/>
          </p:nvPr>
        </p:nvSpPr>
        <p:spPr/>
        <p:txBody>
          <a:bodyPr/>
          <a:lstStyle/>
          <a:p>
            <a:endParaRPr lang="ar-EG"/>
          </a:p>
        </p:txBody>
      </p:sp>
    </p:spTree>
    <p:extLst>
      <p:ext uri="{BB962C8B-B14F-4D97-AF65-F5344CB8AC3E}">
        <p14:creationId xmlns:p14="http://schemas.microsoft.com/office/powerpoint/2010/main" val="3667369662"/>
      </p:ext>
    </p:extLst>
  </p:cSld>
  <p:clrMapOvr>
    <a:masterClrMapping/>
  </p:clrMapOvr>
  <p:transition>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5130006" y="1371600"/>
            <a:ext cx="6781800" cy="4876800"/>
          </a:xfrm>
          <a:prstGeom prst="rect">
            <a:avLst/>
          </a:prstGeom>
          <a:solidFill>
            <a:schemeClr val="accent6">
              <a:lumMod val="20000"/>
              <a:lumOff val="80000"/>
            </a:schemeClr>
          </a:solidFill>
          <a:ln>
            <a:solidFill>
              <a:srgbClr val="0070C0"/>
            </a:solidFill>
          </a:ln>
        </p:spPr>
        <p:txBody>
          <a:bodyPr>
            <a:normAutofit fontScale="92500"/>
          </a:bodyPr>
          <a:lstStyle/>
          <a:p>
            <a:pPr>
              <a:lnSpc>
                <a:spcPct val="115000"/>
              </a:lnSpc>
              <a:spcBef>
                <a:spcPts val="750"/>
              </a:spcBef>
              <a:spcAft>
                <a:spcPts val="750"/>
              </a:spcAft>
            </a:pPr>
            <a:r>
              <a:rPr lang="ar-EG" dirty="0" smtClean="0">
                <a:solidFill>
                  <a:schemeClr val="tx1"/>
                </a:solidFill>
              </a:rPr>
              <a:t> </a:t>
            </a:r>
            <a:r>
              <a:rPr lang="ar-EG" b="1" i="1" dirty="0">
                <a:solidFill>
                  <a:srgbClr val="4F81BD"/>
                </a:solidFill>
                <a:latin typeface="Cambria"/>
                <a:ea typeface="Times New Roman"/>
                <a:cs typeface="Simplified Arabic"/>
              </a:rPr>
              <a:t>ويمكن تقسيم البحوث </a:t>
            </a:r>
            <a:r>
              <a:rPr lang="ar-SA" b="1" i="1" u="sng" dirty="0">
                <a:solidFill>
                  <a:srgbClr val="4F81BD"/>
                </a:solidFill>
                <a:latin typeface="Cambria"/>
                <a:ea typeface="Times New Roman"/>
                <a:cs typeface="Simplified Arabic"/>
              </a:rPr>
              <a:t>حسب المُعدِّين إلى:</a:t>
            </a:r>
            <a:endParaRPr lang="en-US" sz="2400" b="1" i="1" dirty="0">
              <a:solidFill>
                <a:srgbClr val="4F81BD"/>
              </a:solidFill>
              <a:latin typeface="Cambria"/>
              <a:ea typeface="Times New Roman"/>
              <a:cs typeface="Times New Roman"/>
            </a:endParaRPr>
          </a:p>
          <a:p>
            <a:pPr marL="342900" lvl="0" indent="-342900" algn="just">
              <a:lnSpc>
                <a:spcPct val="115000"/>
              </a:lnSpc>
              <a:spcAft>
                <a:spcPts val="1000"/>
              </a:spcAft>
              <a:buSzPts val="1000"/>
              <a:buFont typeface="Symbol"/>
              <a:buChar char=""/>
              <a:tabLst>
                <a:tab pos="457200" algn="l"/>
              </a:tabLst>
            </a:pPr>
            <a:r>
              <a:rPr lang="ar-SA" b="1" u="sng" dirty="0">
                <a:solidFill>
                  <a:srgbClr val="000000"/>
                </a:solidFill>
                <a:ea typeface="Times New Roman"/>
                <a:cs typeface="Simplified Arabic"/>
              </a:rPr>
              <a:t>البحوث الفردية:</a:t>
            </a:r>
            <a:r>
              <a:rPr lang="ar-SA" dirty="0">
                <a:solidFill>
                  <a:srgbClr val="000000"/>
                </a:solidFill>
                <a:ea typeface="Times New Roman"/>
                <a:cs typeface="Simplified Arabic"/>
              </a:rPr>
              <a:t> وهي من بين أنواع البحث الذي يقوم به شخص واحد لإعداد البحث من البداية للنهاية.</a:t>
            </a:r>
            <a:endParaRPr lang="en-US" sz="2400" dirty="0">
              <a:ea typeface="Calibri"/>
              <a:cs typeface="Arial"/>
            </a:endParaRPr>
          </a:p>
          <a:p>
            <a:pPr marL="342900" lvl="0" indent="-342900" algn="just">
              <a:lnSpc>
                <a:spcPct val="115000"/>
              </a:lnSpc>
              <a:spcAft>
                <a:spcPts val="1000"/>
              </a:spcAft>
              <a:buSzPts val="1000"/>
              <a:buFont typeface="Symbol"/>
              <a:buChar char=""/>
              <a:tabLst>
                <a:tab pos="457200" algn="l"/>
              </a:tabLst>
            </a:pPr>
            <a:r>
              <a:rPr lang="ar-SA" b="1" u="sng" dirty="0">
                <a:solidFill>
                  <a:srgbClr val="000000"/>
                </a:solidFill>
                <a:ea typeface="Times New Roman"/>
                <a:cs typeface="Simplified Arabic"/>
              </a:rPr>
              <a:t>البحوث الجماعية:</a:t>
            </a:r>
            <a:r>
              <a:rPr lang="ar-SA" dirty="0">
                <a:solidFill>
                  <a:srgbClr val="000000"/>
                </a:solidFill>
                <a:ea typeface="Times New Roman"/>
                <a:cs typeface="Simplified Arabic"/>
              </a:rPr>
              <a:t> ويتم إسنادها لأكثر من فرد، ويظهر ذلك النوع في مشاريع التخرج الخاصة بالكليات والمعاهد والمرحلة الثانوية، حيث يطلب من كل مجموعة القيام ببحث واحد، بهدف تبادل الخبرات، وتوفير النفقات</a:t>
            </a:r>
            <a:r>
              <a:rPr lang="ar-SA" dirty="0" smtClean="0">
                <a:solidFill>
                  <a:srgbClr val="000000"/>
                </a:solidFill>
                <a:ea typeface="Times New Roman"/>
                <a:cs typeface="Simplified Arabic"/>
              </a:rPr>
              <a:t>.</a:t>
            </a:r>
            <a:endParaRPr lang="en-US" dirty="0">
              <a:solidFill>
                <a:schemeClr val="tx1"/>
              </a:solidFill>
            </a:endParaRPr>
          </a:p>
        </p:txBody>
      </p:sp>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pPr>
              <a:lnSpc>
                <a:spcPct val="115000"/>
              </a:lnSpc>
              <a:spcBef>
                <a:spcPts val="2400"/>
              </a:spcBef>
            </a:pPr>
            <a:r>
              <a:rPr lang="ar-EG" sz="2800" kern="0" dirty="0">
                <a:solidFill>
                  <a:srgbClr val="4F6228"/>
                </a:solidFill>
                <a:latin typeface="Cambria"/>
                <a:ea typeface="Times New Roman"/>
              </a:rPr>
              <a:t>نشرة رقم ( 1/5 /1 ):</a:t>
            </a:r>
            <a:r>
              <a:rPr lang="en-US" sz="2800" kern="0" dirty="0">
                <a:solidFill>
                  <a:srgbClr val="4F6228"/>
                </a:solidFill>
                <a:latin typeface="Cambria"/>
                <a:ea typeface="Times New Roman"/>
                <a:cs typeface="Times New Roman"/>
              </a:rPr>
              <a:t/>
            </a:r>
            <a:br>
              <a:rPr lang="en-US" sz="2800" kern="0" dirty="0">
                <a:solidFill>
                  <a:srgbClr val="4F6228"/>
                </a:solidFill>
                <a:latin typeface="Cambria"/>
                <a:ea typeface="Times New Roman"/>
                <a:cs typeface="Times New Roman"/>
              </a:rPr>
            </a:br>
            <a:r>
              <a:rPr lang="ar-EG" sz="2800" dirty="0">
                <a:solidFill>
                  <a:srgbClr val="0070C0"/>
                </a:solidFill>
                <a:latin typeface="Calibri"/>
                <a:ea typeface="Calibri"/>
                <a:cs typeface="Simplified Arabic"/>
              </a:rPr>
              <a:t>العمل ضمن الفريق قبل التحاقه فعليا بسوق العمل</a:t>
            </a:r>
            <a:r>
              <a:rPr lang="ar-EG" sz="2800" dirty="0" smtClean="0">
                <a:solidFill>
                  <a:srgbClr val="0070C0"/>
                </a:solidFill>
                <a:latin typeface="Calibri"/>
                <a:ea typeface="Calibri"/>
                <a:cs typeface="Simplified Arabic"/>
              </a:rPr>
              <a:t>:</a:t>
            </a:r>
            <a:endParaRPr lang="ar-EG" sz="2800" dirty="0">
              <a:solidFill>
                <a:srgbClr val="0070C0"/>
              </a:solidFill>
              <a:cs typeface="+mn-cs"/>
            </a:endParaRP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9406" y="2057400"/>
            <a:ext cx="4419600" cy="3352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67369662"/>
      </p:ext>
    </p:extLst>
  </p:cSld>
  <p:clrMapOvr>
    <a:masterClrMapping/>
  </p:clrMapOvr>
  <p:transition>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6806406" y="1371600"/>
            <a:ext cx="5105400" cy="4876800"/>
          </a:xfrm>
          <a:prstGeom prst="rect">
            <a:avLst/>
          </a:prstGeom>
          <a:solidFill>
            <a:schemeClr val="accent6">
              <a:lumMod val="20000"/>
              <a:lumOff val="80000"/>
            </a:schemeClr>
          </a:solidFill>
          <a:ln>
            <a:solidFill>
              <a:srgbClr val="0070C0"/>
            </a:solidFill>
          </a:ln>
        </p:spPr>
        <p:txBody>
          <a:bodyPr>
            <a:normAutofit/>
          </a:bodyPr>
          <a:lstStyle/>
          <a:p>
            <a:pPr algn="just"/>
            <a:r>
              <a:rPr lang="ar-EG" dirty="0">
                <a:solidFill>
                  <a:schemeClr val="tx1"/>
                </a:solidFill>
              </a:rPr>
              <a:t>ويمكن تعريف فريق العمل بأنه عدد محدود من الأفراد ذوي مهارات متكاملة، يلتزمون بغرض مشترك، وأسلوب متقارب، وأهداف في الأداء، ويحاسبون بعضهم عليها وفقاً لقواعد مشتركة، ووفق ما لديهم من خصائص وتوجه نحو العمل، وبما يتوافر لهم من المعرفة وسرعة الاستجابة والاستعداد للعمل والإنتاج.</a:t>
            </a:r>
            <a:endParaRPr lang="en-US" dirty="0">
              <a:solidFill>
                <a:schemeClr val="tx1"/>
              </a:solidFill>
            </a:endParaRP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73532" y="1870808"/>
            <a:ext cx="5204250" cy="3463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67369662"/>
      </p:ext>
    </p:extLst>
  </p:cSld>
  <p:clrMapOvr>
    <a:masterClrMapping/>
  </p:clrMapOvr>
  <p:transition>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3838501901"/>
              </p:ext>
            </p:extLst>
          </p:nvPr>
        </p:nvGraphicFramePr>
        <p:xfrm>
          <a:off x="1320006" y="1371600"/>
          <a:ext cx="10591800" cy="4876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pPr algn="ctr"/>
            <a:r>
              <a:rPr lang="ar-EG" sz="2800" dirty="0">
                <a:solidFill>
                  <a:srgbClr val="0070C0"/>
                </a:solidFill>
                <a:cs typeface="+mn-cs"/>
              </a:rPr>
              <a:t>أهمية أسلوب فريق العمل في الآتي:</a:t>
            </a:r>
          </a:p>
        </p:txBody>
      </p:sp>
    </p:spTree>
    <p:extLst>
      <p:ext uri="{BB962C8B-B14F-4D97-AF65-F5344CB8AC3E}">
        <p14:creationId xmlns:p14="http://schemas.microsoft.com/office/powerpoint/2010/main" val="3667369662"/>
      </p:ext>
    </p:extLst>
  </p:cSld>
  <p:clrMapOvr>
    <a:masterClrMapping/>
  </p:clrMapOvr>
  <p:transition>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3265126210"/>
              </p:ext>
            </p:extLst>
          </p:nvPr>
        </p:nvGraphicFramePr>
        <p:xfrm>
          <a:off x="1624806" y="1371600"/>
          <a:ext cx="9220200" cy="4876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pPr algn="ctr"/>
            <a:r>
              <a:rPr lang="ar-EG" sz="2800" dirty="0">
                <a:solidFill>
                  <a:srgbClr val="0070C0"/>
                </a:solidFill>
                <a:cs typeface="+mn-cs"/>
              </a:rPr>
              <a:t>وتتمثل مراحل تشكيل فريق العمل في:</a:t>
            </a:r>
          </a:p>
        </p:txBody>
      </p:sp>
    </p:spTree>
    <p:extLst>
      <p:ext uri="{BB962C8B-B14F-4D97-AF65-F5344CB8AC3E}">
        <p14:creationId xmlns:p14="http://schemas.microsoft.com/office/powerpoint/2010/main" val="3667369662"/>
      </p:ext>
    </p:extLst>
  </p:cSld>
  <p:clrMapOvr>
    <a:masterClrMapping/>
  </p:clrMapOvr>
  <p:transition>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pPr algn="ctr"/>
            <a:r>
              <a:rPr lang="ar-EG" sz="2800" dirty="0">
                <a:solidFill>
                  <a:srgbClr val="0070C0"/>
                </a:solidFill>
                <a:cs typeface="+mn-cs"/>
              </a:rPr>
              <a:t>نشاط رقم  (1-6)</a:t>
            </a:r>
          </a:p>
        </p:txBody>
      </p:sp>
      <p:graphicFrame>
        <p:nvGraphicFramePr>
          <p:cNvPr id="4" name="Table 3"/>
          <p:cNvGraphicFramePr>
            <a:graphicFrameLocks noGrp="1"/>
          </p:cNvGraphicFramePr>
          <p:nvPr>
            <p:extLst>
              <p:ext uri="{D42A27DB-BD31-4B8C-83A1-F6EECF244321}">
                <p14:modId xmlns:p14="http://schemas.microsoft.com/office/powerpoint/2010/main" val="1614360757"/>
              </p:ext>
            </p:extLst>
          </p:nvPr>
        </p:nvGraphicFramePr>
        <p:xfrm>
          <a:off x="1320005" y="1905000"/>
          <a:ext cx="9906000" cy="3505200"/>
        </p:xfrm>
        <a:graphic>
          <a:graphicData uri="http://schemas.openxmlformats.org/drawingml/2006/table">
            <a:tbl>
              <a:tblPr rtl="1" firstRow="1" firstCol="1" lastRow="1" lastCol="1" bandRow="1" bandCol="1"/>
              <a:tblGrid>
                <a:gridCol w="1339453"/>
                <a:gridCol w="5342930"/>
                <a:gridCol w="1979414"/>
                <a:gridCol w="1244203"/>
              </a:tblGrid>
              <a:tr h="1752600">
                <a:tc>
                  <a:txBody>
                    <a:bodyPr/>
                    <a:lstStyle/>
                    <a:p>
                      <a:pPr algn="ctr" rtl="1">
                        <a:lnSpc>
                          <a:spcPct val="115000"/>
                        </a:lnSpc>
                        <a:spcAft>
                          <a:spcPts val="0"/>
                        </a:spcAft>
                      </a:pPr>
                      <a:r>
                        <a:rPr lang="ar-EG" sz="3600" dirty="0">
                          <a:effectLst/>
                          <a:latin typeface="Calibri"/>
                          <a:ea typeface="Calibri"/>
                          <a:cs typeface="Simplified Arabic"/>
                        </a:rPr>
                        <a:t>نشاط</a:t>
                      </a:r>
                      <a:endParaRPr lang="en-US" sz="2800" dirty="0">
                        <a:effectLst/>
                        <a:latin typeface="Calibri"/>
                        <a:ea typeface="Calibri"/>
                        <a:cs typeface="Arial"/>
                      </a:endParaRPr>
                    </a:p>
                  </a:txBody>
                  <a:tcPr marL="68580" marR="68580" marT="0" marB="0">
                    <a:lnL>
                      <a:noFill/>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c>
                  <a:txBody>
                    <a:bodyPr/>
                    <a:lstStyle/>
                    <a:p>
                      <a:pPr algn="ctr" rtl="1">
                        <a:lnSpc>
                          <a:spcPct val="115000"/>
                        </a:lnSpc>
                        <a:spcAft>
                          <a:spcPts val="0"/>
                        </a:spcAft>
                      </a:pPr>
                      <a:r>
                        <a:rPr lang="ar-EG" sz="3600" dirty="0">
                          <a:effectLst/>
                          <a:latin typeface="Calibri"/>
                          <a:ea typeface="Calibri"/>
                          <a:cs typeface="Simplified Arabic"/>
                        </a:rPr>
                        <a:t>اسم النشاط</a:t>
                      </a:r>
                      <a:endParaRPr lang="en-US" sz="28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c>
                  <a:txBody>
                    <a:bodyPr/>
                    <a:lstStyle/>
                    <a:p>
                      <a:pPr algn="ctr" rtl="1">
                        <a:lnSpc>
                          <a:spcPct val="115000"/>
                        </a:lnSpc>
                        <a:spcAft>
                          <a:spcPts val="0"/>
                        </a:spcAft>
                      </a:pPr>
                      <a:r>
                        <a:rPr lang="ar-EG" sz="3600">
                          <a:effectLst/>
                          <a:latin typeface="Calibri"/>
                          <a:ea typeface="Calibri"/>
                          <a:cs typeface="Simplified Arabic"/>
                        </a:rPr>
                        <a:t>نوع النشاط</a:t>
                      </a:r>
                      <a:endParaRPr lang="en-US" sz="28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c>
                  <a:txBody>
                    <a:bodyPr/>
                    <a:lstStyle/>
                    <a:p>
                      <a:pPr algn="ctr" rtl="1">
                        <a:lnSpc>
                          <a:spcPct val="115000"/>
                        </a:lnSpc>
                        <a:spcAft>
                          <a:spcPts val="0"/>
                        </a:spcAft>
                      </a:pPr>
                      <a:r>
                        <a:rPr lang="ar-EG" sz="3600">
                          <a:effectLst/>
                          <a:latin typeface="Calibri"/>
                          <a:ea typeface="Calibri"/>
                          <a:cs typeface="Simplified Arabic"/>
                        </a:rPr>
                        <a:t>الزمن</a:t>
                      </a:r>
                      <a:endParaRPr lang="en-US" sz="28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a:noFill/>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r>
              <a:tr h="1752600">
                <a:tc>
                  <a:txBody>
                    <a:bodyPr/>
                    <a:lstStyle/>
                    <a:p>
                      <a:pPr algn="ctr" rtl="1">
                        <a:lnSpc>
                          <a:spcPct val="115000"/>
                        </a:lnSpc>
                        <a:spcAft>
                          <a:spcPts val="0"/>
                        </a:spcAft>
                      </a:pPr>
                      <a:r>
                        <a:rPr lang="ar-EG" sz="3600">
                          <a:effectLst/>
                          <a:latin typeface="Calibri"/>
                          <a:ea typeface="Calibri"/>
                          <a:cs typeface="Simplified Arabic"/>
                        </a:rPr>
                        <a:t>1-6</a:t>
                      </a:r>
                      <a:endParaRPr lang="en-US" sz="2800">
                        <a:effectLst/>
                        <a:latin typeface="Calibri"/>
                        <a:ea typeface="Calibri"/>
                        <a:cs typeface="Arial"/>
                      </a:endParaRPr>
                    </a:p>
                  </a:txBody>
                  <a:tcPr marL="68580" marR="68580" marT="0" marB="0">
                    <a:lnL>
                      <a:noFill/>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c>
                  <a:txBody>
                    <a:bodyPr/>
                    <a:lstStyle/>
                    <a:p>
                      <a:pPr algn="ctr" rtl="1">
                        <a:lnSpc>
                          <a:spcPct val="115000"/>
                        </a:lnSpc>
                        <a:spcAft>
                          <a:spcPts val="0"/>
                        </a:spcAft>
                      </a:pPr>
                      <a:r>
                        <a:rPr lang="ar-EG" sz="3600" b="1" dirty="0">
                          <a:effectLst/>
                          <a:latin typeface="Calibri"/>
                          <a:ea typeface="Calibri"/>
                          <a:cs typeface="Simplified Arabic"/>
                        </a:rPr>
                        <a:t>شرح سياسة الملكية الفكرية في مشروع التخرّج.</a:t>
                      </a:r>
                      <a:endParaRPr lang="en-US" sz="28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c>
                  <a:txBody>
                    <a:bodyPr/>
                    <a:lstStyle/>
                    <a:p>
                      <a:pPr algn="ctr" rtl="1">
                        <a:lnSpc>
                          <a:spcPct val="115000"/>
                        </a:lnSpc>
                        <a:spcAft>
                          <a:spcPts val="0"/>
                        </a:spcAft>
                      </a:pPr>
                      <a:r>
                        <a:rPr lang="ar-EG" sz="3600" dirty="0">
                          <a:effectLst/>
                          <a:latin typeface="Calibri"/>
                          <a:ea typeface="Calibri"/>
                          <a:cs typeface="Simplified Arabic"/>
                        </a:rPr>
                        <a:t>فردي - جماعي</a:t>
                      </a:r>
                      <a:endParaRPr lang="en-US" sz="28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c>
                  <a:txBody>
                    <a:bodyPr/>
                    <a:lstStyle/>
                    <a:p>
                      <a:pPr algn="ctr" rtl="1">
                        <a:lnSpc>
                          <a:spcPct val="115000"/>
                        </a:lnSpc>
                        <a:spcAft>
                          <a:spcPts val="0"/>
                        </a:spcAft>
                      </a:pPr>
                      <a:r>
                        <a:rPr lang="ar-EG" sz="3600" dirty="0">
                          <a:effectLst/>
                          <a:latin typeface="Calibri"/>
                          <a:ea typeface="Calibri"/>
                          <a:cs typeface="Simplified Arabic"/>
                        </a:rPr>
                        <a:t>25 دقيقة</a:t>
                      </a:r>
                      <a:endParaRPr lang="en-US" sz="28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a:noFill/>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r>
            </a:tbl>
          </a:graphicData>
        </a:graphic>
      </p:graphicFrame>
    </p:spTree>
    <p:extLst>
      <p:ext uri="{BB962C8B-B14F-4D97-AF65-F5344CB8AC3E}">
        <p14:creationId xmlns:p14="http://schemas.microsoft.com/office/powerpoint/2010/main" val="3667369662"/>
      </p:ext>
    </p:extLst>
  </p:cSld>
  <p:clrMapOvr>
    <a:masterClrMapping/>
  </p:clrMapOvr>
  <p:transition>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705867175"/>
              </p:ext>
            </p:extLst>
          </p:nvPr>
        </p:nvGraphicFramePr>
        <p:xfrm>
          <a:off x="3072606" y="685800"/>
          <a:ext cx="6400800" cy="5410200"/>
        </p:xfrm>
        <a:graphic>
          <a:graphicData uri="http://schemas.openxmlformats.org/drawingml/2006/table">
            <a:tbl>
              <a:tblPr rtl="1" firstRow="1" firstCol="1" bandRow="1"/>
              <a:tblGrid>
                <a:gridCol w="6400800"/>
              </a:tblGrid>
              <a:tr h="5410200">
                <a:tc>
                  <a:txBody>
                    <a:bodyPr/>
                    <a:lstStyle/>
                    <a:p>
                      <a:pPr algn="ctr" rtl="1">
                        <a:lnSpc>
                          <a:spcPct val="115000"/>
                        </a:lnSpc>
                        <a:spcAft>
                          <a:spcPts val="1000"/>
                        </a:spcAft>
                      </a:pPr>
                      <a:r>
                        <a:rPr lang="ar-EG" sz="1800" b="1" dirty="0">
                          <a:solidFill>
                            <a:srgbClr val="0070C0"/>
                          </a:solidFill>
                          <a:effectLst/>
                          <a:latin typeface="Calibri"/>
                          <a:ea typeface="Calibri"/>
                          <a:cs typeface="Simplified Arabic"/>
                        </a:rPr>
                        <a:t>ورقة عمل (من خلال الاستعانة بشبكة الانترنت حدد مفهوم الملكية الفكرية فيما يلي):</a:t>
                      </a:r>
                      <a:endParaRPr lang="en-US" sz="1400" dirty="0">
                        <a:solidFill>
                          <a:srgbClr val="0070C0"/>
                        </a:solidFill>
                        <a:effectLst/>
                        <a:latin typeface="Calibri"/>
                        <a:ea typeface="Calibri"/>
                        <a:cs typeface="Arial"/>
                      </a:endParaRPr>
                    </a:p>
                    <a:p>
                      <a:pPr marL="685800" algn="r" rtl="1">
                        <a:lnSpc>
                          <a:spcPct val="115000"/>
                        </a:lnSpc>
                        <a:spcAft>
                          <a:spcPts val="1000"/>
                        </a:spcAft>
                      </a:pPr>
                      <a:r>
                        <a:rPr lang="ar-EG" sz="1800" dirty="0">
                          <a:effectLst/>
                          <a:latin typeface="Calibri"/>
                          <a:ea typeface="Calibri"/>
                          <a:cs typeface="Simplified Arabic"/>
                        </a:rPr>
                        <a:t>.....................................................................</a:t>
                      </a:r>
                      <a:endParaRPr lang="en-US" sz="1400" dirty="0">
                        <a:effectLst/>
                        <a:latin typeface="Calibri"/>
                        <a:ea typeface="Calibri"/>
                        <a:cs typeface="Arial"/>
                      </a:endParaRPr>
                    </a:p>
                    <a:p>
                      <a:pPr marL="685800" algn="r" rtl="1">
                        <a:lnSpc>
                          <a:spcPct val="115000"/>
                        </a:lnSpc>
                        <a:spcAft>
                          <a:spcPts val="1000"/>
                        </a:spcAft>
                      </a:pPr>
                      <a:r>
                        <a:rPr lang="ar-EG" sz="1800" dirty="0">
                          <a:effectLst/>
                          <a:latin typeface="Calibri"/>
                          <a:ea typeface="Calibri"/>
                          <a:cs typeface="Simplified Arabic"/>
                        </a:rPr>
                        <a:t>.....................................................................</a:t>
                      </a:r>
                      <a:endParaRPr lang="en-US" sz="1400" dirty="0">
                        <a:effectLst/>
                        <a:latin typeface="Calibri"/>
                        <a:ea typeface="Calibri"/>
                        <a:cs typeface="Arial"/>
                      </a:endParaRPr>
                    </a:p>
                    <a:p>
                      <a:pPr marL="685800" algn="r" rtl="1">
                        <a:lnSpc>
                          <a:spcPct val="115000"/>
                        </a:lnSpc>
                        <a:spcAft>
                          <a:spcPts val="1000"/>
                        </a:spcAft>
                      </a:pPr>
                      <a:r>
                        <a:rPr lang="ar-EG" sz="1800" dirty="0">
                          <a:effectLst/>
                          <a:latin typeface="Calibri"/>
                          <a:ea typeface="Calibri"/>
                          <a:cs typeface="Simplified Arabic"/>
                        </a:rPr>
                        <a:t>.....................................................................</a:t>
                      </a:r>
                      <a:endParaRPr lang="en-US" sz="1400" dirty="0">
                        <a:effectLst/>
                        <a:latin typeface="Calibri"/>
                        <a:ea typeface="Calibri"/>
                        <a:cs typeface="Arial"/>
                      </a:endParaRPr>
                    </a:p>
                    <a:p>
                      <a:pPr marL="685800" algn="r" rtl="1">
                        <a:lnSpc>
                          <a:spcPct val="115000"/>
                        </a:lnSpc>
                        <a:spcAft>
                          <a:spcPts val="1000"/>
                        </a:spcAft>
                      </a:pPr>
                      <a:r>
                        <a:rPr lang="ar-EG" sz="1800" dirty="0">
                          <a:effectLst/>
                          <a:latin typeface="Calibri"/>
                          <a:ea typeface="Calibri"/>
                          <a:cs typeface="Simplified Arabic"/>
                        </a:rPr>
                        <a:t>.....................................................................</a:t>
                      </a:r>
                      <a:endParaRPr lang="en-US" sz="1400" dirty="0">
                        <a:effectLst/>
                        <a:latin typeface="Calibri"/>
                        <a:ea typeface="Calibri"/>
                        <a:cs typeface="Arial"/>
                      </a:endParaRPr>
                    </a:p>
                    <a:p>
                      <a:pPr marL="685800" algn="r" rtl="1">
                        <a:lnSpc>
                          <a:spcPct val="115000"/>
                        </a:lnSpc>
                        <a:spcAft>
                          <a:spcPts val="1000"/>
                        </a:spcAft>
                      </a:pPr>
                      <a:r>
                        <a:rPr lang="ar-EG" sz="1800" dirty="0">
                          <a:effectLst/>
                          <a:latin typeface="Calibri"/>
                          <a:ea typeface="Calibri"/>
                          <a:cs typeface="Simplified Arabic"/>
                        </a:rPr>
                        <a:t>.....................................................................</a:t>
                      </a:r>
                      <a:endParaRPr lang="en-US" sz="1400" dirty="0">
                        <a:effectLst/>
                        <a:latin typeface="Calibri"/>
                        <a:ea typeface="Calibri"/>
                        <a:cs typeface="Arial"/>
                      </a:endParaRPr>
                    </a:p>
                    <a:p>
                      <a:pPr marL="685800" algn="r" rtl="1">
                        <a:lnSpc>
                          <a:spcPct val="115000"/>
                        </a:lnSpc>
                        <a:spcAft>
                          <a:spcPts val="1000"/>
                        </a:spcAft>
                      </a:pPr>
                      <a:r>
                        <a:rPr lang="ar-EG" sz="1800" dirty="0">
                          <a:effectLst/>
                          <a:latin typeface="Calibri"/>
                          <a:ea typeface="Calibri"/>
                          <a:cs typeface="Simplified Arabic"/>
                        </a:rPr>
                        <a:t>.....................................................................</a:t>
                      </a:r>
                      <a:endParaRPr lang="en-US" sz="1400" dirty="0">
                        <a:effectLst/>
                        <a:latin typeface="Calibri"/>
                        <a:ea typeface="Calibri"/>
                        <a:cs typeface="Arial"/>
                      </a:endParaRPr>
                    </a:p>
                    <a:p>
                      <a:pPr marL="685800" algn="r" rtl="1">
                        <a:lnSpc>
                          <a:spcPct val="115000"/>
                        </a:lnSpc>
                        <a:spcAft>
                          <a:spcPts val="1000"/>
                        </a:spcAft>
                      </a:pPr>
                      <a:r>
                        <a:rPr lang="ar-EG" sz="1800" dirty="0">
                          <a:effectLst/>
                          <a:latin typeface="Calibri"/>
                          <a:ea typeface="Calibri"/>
                          <a:cs typeface="Simplified Arabic"/>
                        </a:rPr>
                        <a:t>.....................................................................</a:t>
                      </a:r>
                      <a:endParaRPr lang="en-US" sz="1400" dirty="0">
                        <a:effectLst/>
                        <a:latin typeface="Calibri"/>
                        <a:ea typeface="Calibri"/>
                        <a:cs typeface="Arial"/>
                      </a:endParaRPr>
                    </a:p>
                    <a:p>
                      <a:pPr marL="685800" algn="r" rtl="1">
                        <a:lnSpc>
                          <a:spcPct val="115000"/>
                        </a:lnSpc>
                        <a:spcAft>
                          <a:spcPts val="1000"/>
                        </a:spcAft>
                      </a:pPr>
                      <a:r>
                        <a:rPr lang="ar-EG" sz="1800" dirty="0">
                          <a:effectLst/>
                          <a:latin typeface="Calibri"/>
                          <a:ea typeface="Calibri"/>
                          <a:cs typeface="Simplified Arabic"/>
                        </a:rPr>
                        <a:t>.....................................................................</a:t>
                      </a:r>
                      <a:endParaRPr lang="en-US" sz="1400" dirty="0">
                        <a:effectLst/>
                        <a:latin typeface="Calibri"/>
                        <a:ea typeface="Calibri"/>
                        <a:cs typeface="Arial"/>
                      </a:endParaRPr>
                    </a:p>
                    <a:p>
                      <a:pPr marL="685800" algn="r" rtl="1">
                        <a:lnSpc>
                          <a:spcPct val="115000"/>
                        </a:lnSpc>
                        <a:spcAft>
                          <a:spcPts val="1000"/>
                        </a:spcAft>
                      </a:pPr>
                      <a:r>
                        <a:rPr lang="ar-EG" sz="1800" dirty="0">
                          <a:effectLst/>
                          <a:latin typeface="Calibri"/>
                          <a:ea typeface="Calibri"/>
                          <a:cs typeface="Simplified Arabic"/>
                        </a:rPr>
                        <a:t>.....................................................................</a:t>
                      </a:r>
                      <a:endParaRPr lang="en-US" sz="1400" dirty="0">
                        <a:effectLst/>
                        <a:latin typeface="Calibri"/>
                        <a:ea typeface="Calibri"/>
                        <a:cs typeface="Arial"/>
                      </a:endParaRPr>
                    </a:p>
                    <a:p>
                      <a:pPr marL="685800" algn="r" rtl="1">
                        <a:lnSpc>
                          <a:spcPct val="115000"/>
                        </a:lnSpc>
                        <a:spcAft>
                          <a:spcPts val="1000"/>
                        </a:spcAft>
                      </a:pPr>
                      <a:r>
                        <a:rPr lang="ar-EG" sz="1800" dirty="0">
                          <a:effectLst/>
                          <a:latin typeface="Calibri"/>
                          <a:ea typeface="Calibri"/>
                          <a:cs typeface="Simplified Arabic"/>
                        </a:rPr>
                        <a:t>.....................................................................</a:t>
                      </a:r>
                      <a:endParaRPr lang="en-US" sz="1400" dirty="0">
                        <a:effectLst/>
                        <a:latin typeface="Calibri"/>
                        <a:ea typeface="Calibri"/>
                        <a:cs typeface="Arial"/>
                      </a:endParaRPr>
                    </a:p>
                    <a:p>
                      <a:pPr marL="685800" algn="ctr" rtl="1">
                        <a:lnSpc>
                          <a:spcPct val="115000"/>
                        </a:lnSpc>
                        <a:spcAft>
                          <a:spcPts val="1000"/>
                        </a:spcAft>
                      </a:pPr>
                      <a:r>
                        <a:rPr lang="en-US" sz="1800" dirty="0">
                          <a:effectLst/>
                          <a:latin typeface="Simplified Arabic"/>
                          <a:ea typeface="Calibri"/>
                          <a:cs typeface="Arial"/>
                        </a:rPr>
                        <a:t> </a:t>
                      </a:r>
                      <a:endParaRPr lang="en-US" sz="14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667369662"/>
      </p:ext>
    </p:extLst>
  </p:cSld>
  <p:clrMapOvr>
    <a:masterClrMapping/>
  </p:clrMapOvr>
  <p:transition>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1531881179"/>
              </p:ext>
            </p:extLst>
          </p:nvPr>
        </p:nvGraphicFramePr>
        <p:xfrm>
          <a:off x="2082006" y="609600"/>
          <a:ext cx="7620000" cy="5673344"/>
        </p:xfrm>
        <a:graphic>
          <a:graphicData uri="http://schemas.openxmlformats.org/drawingml/2006/table">
            <a:tbl>
              <a:tblPr rtl="1" firstRow="1" firstCol="1" bandRow="1"/>
              <a:tblGrid>
                <a:gridCol w="7620000"/>
              </a:tblGrid>
              <a:tr h="5562600">
                <a:tc>
                  <a:txBody>
                    <a:bodyPr/>
                    <a:lstStyle/>
                    <a:p>
                      <a:pPr algn="ctr" rtl="1">
                        <a:lnSpc>
                          <a:spcPct val="115000"/>
                        </a:lnSpc>
                        <a:spcAft>
                          <a:spcPts val="1000"/>
                        </a:spcAft>
                      </a:pPr>
                      <a:r>
                        <a:rPr lang="ar-EG" sz="2400" b="1" dirty="0">
                          <a:solidFill>
                            <a:srgbClr val="0070C0"/>
                          </a:solidFill>
                          <a:effectLst/>
                          <a:latin typeface="Calibri"/>
                          <a:ea typeface="Calibri"/>
                          <a:cs typeface="Simplified Arabic"/>
                        </a:rPr>
                        <a:t>ورقة عمل (وضح كيف يمكنك تطبيق سياسة الملكية الفكرية فيما يلي):</a:t>
                      </a:r>
                      <a:endParaRPr lang="en-US" sz="1800" b="1" dirty="0">
                        <a:solidFill>
                          <a:srgbClr val="0070C0"/>
                        </a:solidFill>
                        <a:effectLst/>
                        <a:latin typeface="Calibri"/>
                        <a:ea typeface="Calibri"/>
                        <a:cs typeface="Arial"/>
                      </a:endParaRPr>
                    </a:p>
                    <a:p>
                      <a:pPr marL="685800" algn="r" rtl="1">
                        <a:lnSpc>
                          <a:spcPct val="115000"/>
                        </a:lnSpc>
                        <a:spcAft>
                          <a:spcPts val="1000"/>
                        </a:spcAft>
                      </a:pPr>
                      <a:r>
                        <a:rPr lang="ar-EG" sz="2000" dirty="0">
                          <a:solidFill>
                            <a:srgbClr val="0070C0"/>
                          </a:solidFill>
                          <a:effectLst/>
                          <a:latin typeface="Calibri"/>
                          <a:ea typeface="Calibri"/>
                          <a:cs typeface="Simplified Arabic"/>
                        </a:rPr>
                        <a:t>.....................................................................</a:t>
                      </a:r>
                      <a:endParaRPr lang="en-US" sz="1600" dirty="0">
                        <a:solidFill>
                          <a:srgbClr val="0070C0"/>
                        </a:solidFill>
                        <a:effectLst/>
                        <a:latin typeface="Calibri"/>
                        <a:ea typeface="Calibri"/>
                        <a:cs typeface="Arial"/>
                      </a:endParaRPr>
                    </a:p>
                    <a:p>
                      <a:pPr marL="685800" algn="r" rtl="1">
                        <a:lnSpc>
                          <a:spcPct val="115000"/>
                        </a:lnSpc>
                        <a:spcAft>
                          <a:spcPts val="1000"/>
                        </a:spcAft>
                      </a:pPr>
                      <a:r>
                        <a:rPr lang="ar-EG" sz="2000" dirty="0">
                          <a:solidFill>
                            <a:srgbClr val="0070C0"/>
                          </a:solidFill>
                          <a:effectLst/>
                          <a:latin typeface="Calibri"/>
                          <a:ea typeface="Calibri"/>
                          <a:cs typeface="Simplified Arabic"/>
                        </a:rPr>
                        <a:t>.....................................................................</a:t>
                      </a:r>
                      <a:endParaRPr lang="en-US" sz="1600" dirty="0">
                        <a:solidFill>
                          <a:srgbClr val="0070C0"/>
                        </a:solidFill>
                        <a:effectLst/>
                        <a:latin typeface="Calibri"/>
                        <a:ea typeface="Calibri"/>
                        <a:cs typeface="Arial"/>
                      </a:endParaRPr>
                    </a:p>
                    <a:p>
                      <a:pPr marL="685800" algn="r" rtl="1">
                        <a:lnSpc>
                          <a:spcPct val="115000"/>
                        </a:lnSpc>
                        <a:spcAft>
                          <a:spcPts val="1000"/>
                        </a:spcAft>
                      </a:pPr>
                      <a:r>
                        <a:rPr lang="ar-EG" sz="2000" dirty="0">
                          <a:solidFill>
                            <a:srgbClr val="0070C0"/>
                          </a:solidFill>
                          <a:effectLst/>
                          <a:latin typeface="Calibri"/>
                          <a:ea typeface="Calibri"/>
                          <a:cs typeface="Simplified Arabic"/>
                        </a:rPr>
                        <a:t>.....................................................................</a:t>
                      </a:r>
                      <a:endParaRPr lang="en-US" sz="1600" dirty="0">
                        <a:solidFill>
                          <a:srgbClr val="0070C0"/>
                        </a:solidFill>
                        <a:effectLst/>
                        <a:latin typeface="Calibri"/>
                        <a:ea typeface="Calibri"/>
                        <a:cs typeface="Arial"/>
                      </a:endParaRPr>
                    </a:p>
                    <a:p>
                      <a:pPr marL="685800" algn="r" rtl="1">
                        <a:lnSpc>
                          <a:spcPct val="115000"/>
                        </a:lnSpc>
                        <a:spcAft>
                          <a:spcPts val="1000"/>
                        </a:spcAft>
                      </a:pPr>
                      <a:r>
                        <a:rPr lang="ar-EG" sz="2000" dirty="0">
                          <a:solidFill>
                            <a:srgbClr val="0070C0"/>
                          </a:solidFill>
                          <a:effectLst/>
                          <a:latin typeface="Calibri"/>
                          <a:ea typeface="Calibri"/>
                          <a:cs typeface="Simplified Arabic"/>
                        </a:rPr>
                        <a:t>.....................................................................</a:t>
                      </a:r>
                      <a:endParaRPr lang="en-US" sz="1600" dirty="0">
                        <a:solidFill>
                          <a:srgbClr val="0070C0"/>
                        </a:solidFill>
                        <a:effectLst/>
                        <a:latin typeface="Calibri"/>
                        <a:ea typeface="Calibri"/>
                        <a:cs typeface="Arial"/>
                      </a:endParaRPr>
                    </a:p>
                    <a:p>
                      <a:pPr marL="685800" algn="r" rtl="1">
                        <a:lnSpc>
                          <a:spcPct val="115000"/>
                        </a:lnSpc>
                        <a:spcAft>
                          <a:spcPts val="1000"/>
                        </a:spcAft>
                      </a:pPr>
                      <a:r>
                        <a:rPr lang="ar-EG" sz="2000" dirty="0">
                          <a:solidFill>
                            <a:srgbClr val="0070C0"/>
                          </a:solidFill>
                          <a:effectLst/>
                          <a:latin typeface="Calibri"/>
                          <a:ea typeface="Calibri"/>
                          <a:cs typeface="Simplified Arabic"/>
                        </a:rPr>
                        <a:t>.....................................................................</a:t>
                      </a:r>
                      <a:endParaRPr lang="en-US" sz="1600" dirty="0">
                        <a:solidFill>
                          <a:srgbClr val="0070C0"/>
                        </a:solidFill>
                        <a:effectLst/>
                        <a:latin typeface="Calibri"/>
                        <a:ea typeface="Calibri"/>
                        <a:cs typeface="Arial"/>
                      </a:endParaRPr>
                    </a:p>
                    <a:p>
                      <a:pPr marL="685800" algn="r" rtl="1">
                        <a:lnSpc>
                          <a:spcPct val="115000"/>
                        </a:lnSpc>
                        <a:spcAft>
                          <a:spcPts val="1000"/>
                        </a:spcAft>
                      </a:pPr>
                      <a:r>
                        <a:rPr lang="ar-EG" sz="2000" dirty="0">
                          <a:solidFill>
                            <a:srgbClr val="0070C0"/>
                          </a:solidFill>
                          <a:effectLst/>
                          <a:latin typeface="Calibri"/>
                          <a:ea typeface="Calibri"/>
                          <a:cs typeface="Simplified Arabic"/>
                        </a:rPr>
                        <a:t>.....................................................................</a:t>
                      </a:r>
                      <a:endParaRPr lang="en-US" sz="1600" dirty="0">
                        <a:solidFill>
                          <a:srgbClr val="0070C0"/>
                        </a:solidFill>
                        <a:effectLst/>
                        <a:latin typeface="Calibri"/>
                        <a:ea typeface="Calibri"/>
                        <a:cs typeface="Arial"/>
                      </a:endParaRPr>
                    </a:p>
                    <a:p>
                      <a:pPr marL="685800" algn="r" rtl="1">
                        <a:lnSpc>
                          <a:spcPct val="115000"/>
                        </a:lnSpc>
                        <a:spcAft>
                          <a:spcPts val="1000"/>
                        </a:spcAft>
                      </a:pPr>
                      <a:r>
                        <a:rPr lang="ar-EG" sz="2000" dirty="0">
                          <a:solidFill>
                            <a:srgbClr val="0070C0"/>
                          </a:solidFill>
                          <a:effectLst/>
                          <a:latin typeface="Calibri"/>
                          <a:ea typeface="Calibri"/>
                          <a:cs typeface="Simplified Arabic"/>
                        </a:rPr>
                        <a:t>.....................................................................</a:t>
                      </a:r>
                      <a:endParaRPr lang="en-US" sz="1600" dirty="0">
                        <a:solidFill>
                          <a:srgbClr val="0070C0"/>
                        </a:solidFill>
                        <a:effectLst/>
                        <a:latin typeface="Calibri"/>
                        <a:ea typeface="Calibri"/>
                        <a:cs typeface="Arial"/>
                      </a:endParaRPr>
                    </a:p>
                    <a:p>
                      <a:pPr marL="685800" algn="r" rtl="1">
                        <a:lnSpc>
                          <a:spcPct val="115000"/>
                        </a:lnSpc>
                        <a:spcAft>
                          <a:spcPts val="1000"/>
                        </a:spcAft>
                      </a:pPr>
                      <a:r>
                        <a:rPr lang="ar-EG" sz="2000" dirty="0">
                          <a:solidFill>
                            <a:srgbClr val="0070C0"/>
                          </a:solidFill>
                          <a:effectLst/>
                          <a:latin typeface="Calibri"/>
                          <a:ea typeface="Calibri"/>
                          <a:cs typeface="Simplified Arabic"/>
                        </a:rPr>
                        <a:t>.....................................................................</a:t>
                      </a:r>
                      <a:endParaRPr lang="en-US" sz="1600" dirty="0">
                        <a:solidFill>
                          <a:srgbClr val="0070C0"/>
                        </a:solidFill>
                        <a:effectLst/>
                        <a:latin typeface="Calibri"/>
                        <a:ea typeface="Calibri"/>
                        <a:cs typeface="Arial"/>
                      </a:endParaRPr>
                    </a:p>
                    <a:p>
                      <a:pPr marL="685800" algn="r" rtl="1">
                        <a:lnSpc>
                          <a:spcPct val="115000"/>
                        </a:lnSpc>
                        <a:spcAft>
                          <a:spcPts val="1000"/>
                        </a:spcAft>
                      </a:pPr>
                      <a:r>
                        <a:rPr lang="ar-EG" sz="2000" dirty="0">
                          <a:solidFill>
                            <a:srgbClr val="0070C0"/>
                          </a:solidFill>
                          <a:effectLst/>
                          <a:latin typeface="Calibri"/>
                          <a:ea typeface="Calibri"/>
                          <a:cs typeface="Simplified Arabic"/>
                        </a:rPr>
                        <a:t>.....................................................................</a:t>
                      </a:r>
                      <a:endParaRPr lang="en-US" sz="1600" dirty="0">
                        <a:solidFill>
                          <a:srgbClr val="0070C0"/>
                        </a:solidFill>
                        <a:effectLst/>
                        <a:latin typeface="Calibri"/>
                        <a:ea typeface="Calibri"/>
                        <a:cs typeface="Arial"/>
                      </a:endParaRPr>
                    </a:p>
                    <a:p>
                      <a:pPr marL="685800" algn="r" rtl="1">
                        <a:lnSpc>
                          <a:spcPct val="115000"/>
                        </a:lnSpc>
                        <a:spcAft>
                          <a:spcPts val="1000"/>
                        </a:spcAft>
                      </a:pPr>
                      <a:r>
                        <a:rPr lang="ar-EG" sz="2000" dirty="0">
                          <a:solidFill>
                            <a:srgbClr val="0070C0"/>
                          </a:solidFill>
                          <a:effectLst/>
                          <a:latin typeface="Calibri"/>
                          <a:ea typeface="Calibri"/>
                          <a:cs typeface="Simplified Arabic"/>
                        </a:rPr>
                        <a:t>.....................................................................</a:t>
                      </a:r>
                      <a:endParaRPr lang="en-US" sz="1600" dirty="0">
                        <a:solidFill>
                          <a:srgbClr val="0070C0"/>
                        </a:solidFill>
                        <a:effectLst/>
                        <a:latin typeface="Calibri"/>
                        <a:ea typeface="Calibri"/>
                        <a:cs typeface="Arial"/>
                      </a:endParaRPr>
                    </a:p>
                    <a:p>
                      <a:pPr marL="685800" algn="r" rtl="1">
                        <a:lnSpc>
                          <a:spcPct val="115000"/>
                        </a:lnSpc>
                        <a:spcAft>
                          <a:spcPts val="1000"/>
                        </a:spcAft>
                      </a:pPr>
                      <a:r>
                        <a:rPr lang="en-US" sz="2000" dirty="0">
                          <a:solidFill>
                            <a:srgbClr val="0070C0"/>
                          </a:solidFill>
                          <a:effectLst/>
                          <a:latin typeface="Simplified Arabic"/>
                          <a:ea typeface="Calibri"/>
                          <a:cs typeface="Arial"/>
                        </a:rPr>
                        <a:t> </a:t>
                      </a:r>
                      <a:endParaRPr lang="en-US" sz="1600" dirty="0">
                        <a:solidFill>
                          <a:srgbClr val="0070C0"/>
                        </a:solidFill>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667369662"/>
      </p:ext>
    </p:extLst>
  </p:cSld>
  <p:clrMapOvr>
    <a:masterClrMapping/>
  </p:clrMapOvr>
  <p:transition>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pPr>
              <a:lnSpc>
                <a:spcPct val="115000"/>
              </a:lnSpc>
            </a:pPr>
            <a:r>
              <a:rPr lang="ar-EG" sz="2800" dirty="0">
                <a:solidFill>
                  <a:srgbClr val="0070C0"/>
                </a:solidFill>
                <a:latin typeface="Calibri"/>
                <a:ea typeface="Calibri"/>
                <a:cs typeface="Simplified Arabic"/>
              </a:rPr>
              <a:t>ورقة عمل (أهمية سياسة الملكية الفكرية</a:t>
            </a:r>
            <a:r>
              <a:rPr lang="ar-EG" sz="2800" dirty="0" smtClean="0">
                <a:solidFill>
                  <a:srgbClr val="0070C0"/>
                </a:solidFill>
                <a:latin typeface="Calibri"/>
                <a:ea typeface="Calibri"/>
                <a:cs typeface="Simplified Arabic"/>
              </a:rPr>
              <a:t>):</a:t>
            </a:r>
            <a:endParaRPr lang="ar-EG" sz="2800" dirty="0">
              <a:solidFill>
                <a:srgbClr val="0070C0"/>
              </a:solidFill>
              <a:cs typeface="+mn-cs"/>
            </a:endParaRPr>
          </a:p>
        </p:txBody>
      </p:sp>
      <p:graphicFrame>
        <p:nvGraphicFramePr>
          <p:cNvPr id="4" name="Diagram 3"/>
          <p:cNvGraphicFramePr/>
          <p:nvPr/>
        </p:nvGraphicFramePr>
        <p:xfrm>
          <a:off x="3483451" y="1890712"/>
          <a:ext cx="5274310" cy="30765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 Placeholder 4"/>
          <p:cNvSpPr>
            <a:spLocks noGrp="1"/>
          </p:cNvSpPr>
          <p:nvPr>
            <p:ph type="body" sz="quarter" idx="13"/>
          </p:nvPr>
        </p:nvSpPr>
        <p:spPr/>
        <p:txBody>
          <a:bodyPr/>
          <a:lstStyle/>
          <a:p>
            <a:endParaRPr lang="ar-EG" dirty="0"/>
          </a:p>
        </p:txBody>
      </p:sp>
    </p:spTree>
    <p:extLst>
      <p:ext uri="{BB962C8B-B14F-4D97-AF65-F5344CB8AC3E}">
        <p14:creationId xmlns:p14="http://schemas.microsoft.com/office/powerpoint/2010/main" val="3667369662"/>
      </p:ext>
    </p:extLst>
  </p:cSld>
  <p:clrMapOvr>
    <a:masterClrMapping/>
  </p:clrMapOvr>
  <p:transition>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5130006" y="1371600"/>
            <a:ext cx="6781800" cy="4876800"/>
          </a:xfrm>
          <a:prstGeom prst="rect">
            <a:avLst/>
          </a:prstGeom>
          <a:solidFill>
            <a:schemeClr val="accent6">
              <a:lumMod val="20000"/>
              <a:lumOff val="80000"/>
            </a:schemeClr>
          </a:solidFill>
          <a:ln>
            <a:solidFill>
              <a:srgbClr val="0070C0"/>
            </a:solidFill>
          </a:ln>
        </p:spPr>
        <p:txBody>
          <a:bodyPr>
            <a:normAutofit fontScale="85000" lnSpcReduction="10000"/>
          </a:bodyPr>
          <a:lstStyle/>
          <a:p>
            <a:pPr algn="just">
              <a:lnSpc>
                <a:spcPct val="115000"/>
              </a:lnSpc>
              <a:spcAft>
                <a:spcPts val="0"/>
              </a:spcAft>
            </a:pPr>
            <a:r>
              <a:rPr lang="ar-EG" dirty="0" smtClean="0">
                <a:solidFill>
                  <a:schemeClr val="tx1"/>
                </a:solidFill>
              </a:rPr>
              <a:t> </a:t>
            </a:r>
            <a:r>
              <a:rPr lang="ar-EG" dirty="0">
                <a:solidFill>
                  <a:schemeClr val="tx1"/>
                </a:solidFill>
                <a:ea typeface="Calibri"/>
                <a:cs typeface="Simplified Arabic"/>
              </a:rPr>
              <a:t>تشير الملكية الفكرية إلى كل الإبداعات التي ينتجها العقل وتشمل كل شيء بدءً من المصنفات الأدبية إلى الاختراعات وبرامج الحاسوب مرورا بالعلامات التجارية وإشارات تجارية أخرى، وبالتالي تشمل الملكية الفكرية كل ما يتم إنتاجه واكتشافه والنتائج </a:t>
            </a:r>
            <a:r>
              <a:rPr lang="ar-EG" dirty="0" err="1">
                <a:solidFill>
                  <a:schemeClr val="tx1"/>
                </a:solidFill>
                <a:ea typeface="Calibri"/>
                <a:cs typeface="Simplified Arabic"/>
              </a:rPr>
              <a:t>المتوصل</a:t>
            </a:r>
            <a:r>
              <a:rPr lang="ar-EG" dirty="0">
                <a:solidFill>
                  <a:schemeClr val="tx1"/>
                </a:solidFill>
                <a:ea typeface="Calibri"/>
                <a:cs typeface="Simplified Arabic"/>
              </a:rPr>
              <a:t> إليها من خلال البحوث العلمية ومشروعات التخرج التي يقوم بها الطلاب.</a:t>
            </a:r>
            <a:endParaRPr lang="en-US" sz="2400" dirty="0">
              <a:solidFill>
                <a:schemeClr val="tx1"/>
              </a:solidFill>
              <a:ea typeface="Calibri"/>
              <a:cs typeface="Arial"/>
            </a:endParaRPr>
          </a:p>
          <a:p>
            <a:pPr algn="just">
              <a:lnSpc>
                <a:spcPct val="115000"/>
              </a:lnSpc>
              <a:spcAft>
                <a:spcPts val="0"/>
              </a:spcAft>
            </a:pPr>
            <a:r>
              <a:rPr lang="ar-EG" dirty="0">
                <a:solidFill>
                  <a:schemeClr val="tx1"/>
                </a:solidFill>
                <a:ea typeface="Calibri"/>
                <a:cs typeface="Simplified Arabic"/>
              </a:rPr>
              <a:t>وتشمل الملكية الفكرية مجموعة واسعة من الأعمال وتؤدي دورًا مهمًا في مناحي الحياة الثقافية والاقتصادية على حد سواء. وقد اعترفت مختلف القوانين التي تحمي حقوق الملكية الفكرية بفضل الملكية الفكرية</a:t>
            </a:r>
            <a:r>
              <a:rPr lang="ar-EG" dirty="0" smtClean="0">
                <a:solidFill>
                  <a:schemeClr val="tx1"/>
                </a:solidFill>
                <a:ea typeface="Calibri"/>
                <a:cs typeface="Simplified Arabic"/>
              </a:rPr>
              <a:t>.</a:t>
            </a:r>
            <a:endParaRPr lang="en-US" dirty="0">
              <a:solidFill>
                <a:schemeClr val="tx1"/>
              </a:solidFill>
            </a:endParaRPr>
          </a:p>
        </p:txBody>
      </p:sp>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pPr algn="ctr"/>
            <a:r>
              <a:rPr lang="ar-EG" sz="2800" dirty="0">
                <a:solidFill>
                  <a:srgbClr val="0070C0"/>
                </a:solidFill>
                <a:cs typeface="+mn-cs"/>
              </a:rPr>
              <a:t>نشرة رقم ( 1/6 /1 ):</a:t>
            </a:r>
            <a:br>
              <a:rPr lang="ar-EG" sz="2800" dirty="0">
                <a:solidFill>
                  <a:srgbClr val="0070C0"/>
                </a:solidFill>
                <a:cs typeface="+mn-cs"/>
              </a:rPr>
            </a:br>
            <a:r>
              <a:rPr lang="ar-EG" sz="2800" dirty="0">
                <a:solidFill>
                  <a:srgbClr val="0070C0"/>
                </a:solidFill>
                <a:cs typeface="+mn-cs"/>
              </a:rPr>
              <a:t>سياسة الملكية الفكرية في مشروع التخرّج</a:t>
            </a:r>
            <a:r>
              <a:rPr lang="ar-EG" sz="2800" dirty="0" smtClean="0">
                <a:solidFill>
                  <a:srgbClr val="0070C0"/>
                </a:solidFill>
                <a:cs typeface="+mn-cs"/>
              </a:rPr>
              <a:t>:</a:t>
            </a:r>
            <a:endParaRPr lang="ar-EG" sz="2800" dirty="0">
              <a:solidFill>
                <a:srgbClr val="0070C0"/>
              </a:solidFill>
              <a:cs typeface="+mn-cs"/>
            </a:endParaRPr>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7570" y="2266950"/>
            <a:ext cx="4559561" cy="2609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67369662"/>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3187226605"/>
              </p:ext>
            </p:extLst>
          </p:nvPr>
        </p:nvGraphicFramePr>
        <p:xfrm>
          <a:off x="786605" y="1828798"/>
          <a:ext cx="10896600" cy="3581401"/>
        </p:xfrm>
        <a:graphic>
          <a:graphicData uri="http://schemas.openxmlformats.org/drawingml/2006/table">
            <a:tbl>
              <a:tblPr rtl="1" firstRow="1" firstCol="1" lastRow="1" lastCol="1" bandRow="1" bandCol="1">
                <a:tableStyleId>{5C22544A-7EE6-4342-B048-85BDC9FD1C3A}</a:tableStyleId>
              </a:tblPr>
              <a:tblGrid>
                <a:gridCol w="609600"/>
                <a:gridCol w="3200400"/>
                <a:gridCol w="3103880"/>
                <a:gridCol w="1991360"/>
                <a:gridCol w="1991360"/>
              </a:tblGrid>
              <a:tr h="893990">
                <a:tc>
                  <a:txBody>
                    <a:bodyPr/>
                    <a:lstStyle/>
                    <a:p>
                      <a:pPr algn="ctr" rtl="1">
                        <a:lnSpc>
                          <a:spcPct val="115000"/>
                        </a:lnSpc>
                        <a:spcAft>
                          <a:spcPts val="0"/>
                        </a:spcAft>
                      </a:pPr>
                      <a:r>
                        <a:rPr lang="ar-EG" sz="2400" dirty="0">
                          <a:effectLst/>
                        </a:rPr>
                        <a:t>م</a:t>
                      </a:r>
                      <a:endParaRPr lang="en-US" sz="1800" dirty="0">
                        <a:effectLst/>
                        <a:latin typeface="Calibri"/>
                        <a:ea typeface="Calibri"/>
                        <a:cs typeface="Arial"/>
                      </a:endParaRPr>
                    </a:p>
                  </a:txBody>
                  <a:tcPr marL="68580" marR="68580" marT="0" marB="0"/>
                </a:tc>
                <a:tc>
                  <a:txBody>
                    <a:bodyPr/>
                    <a:lstStyle/>
                    <a:p>
                      <a:pPr algn="ctr" rtl="1">
                        <a:lnSpc>
                          <a:spcPct val="115000"/>
                        </a:lnSpc>
                        <a:spcAft>
                          <a:spcPts val="0"/>
                        </a:spcAft>
                      </a:pPr>
                      <a:r>
                        <a:rPr lang="ar-EG" sz="2400">
                          <a:effectLst/>
                        </a:rPr>
                        <a:t>جلسات اليوم</a:t>
                      </a:r>
                      <a:endParaRPr lang="en-US" sz="1800">
                        <a:effectLst/>
                        <a:latin typeface="Calibri"/>
                        <a:ea typeface="Calibri"/>
                        <a:cs typeface="Arial"/>
                      </a:endParaRPr>
                    </a:p>
                  </a:txBody>
                  <a:tcPr marL="68580" marR="68580" marT="0" marB="0"/>
                </a:tc>
                <a:tc>
                  <a:txBody>
                    <a:bodyPr/>
                    <a:lstStyle/>
                    <a:p>
                      <a:pPr algn="ctr" rtl="1">
                        <a:lnSpc>
                          <a:spcPct val="115000"/>
                        </a:lnSpc>
                        <a:spcAft>
                          <a:spcPts val="0"/>
                        </a:spcAft>
                      </a:pPr>
                      <a:r>
                        <a:rPr lang="ar-EG" sz="2400">
                          <a:effectLst/>
                        </a:rPr>
                        <a:t>الوقت المخصص للجلسة </a:t>
                      </a:r>
                      <a:endParaRPr lang="en-US" sz="1800">
                        <a:effectLst/>
                        <a:latin typeface="Calibri"/>
                        <a:ea typeface="Calibri"/>
                        <a:cs typeface="Arial"/>
                      </a:endParaRPr>
                    </a:p>
                  </a:txBody>
                  <a:tcPr marL="68580" marR="68580" marT="0" marB="0"/>
                </a:tc>
                <a:tc>
                  <a:txBody>
                    <a:bodyPr/>
                    <a:lstStyle/>
                    <a:p>
                      <a:pPr algn="ctr" rtl="1">
                        <a:lnSpc>
                          <a:spcPct val="115000"/>
                        </a:lnSpc>
                        <a:spcAft>
                          <a:spcPts val="0"/>
                        </a:spcAft>
                      </a:pPr>
                      <a:r>
                        <a:rPr lang="ar-EG" sz="2400">
                          <a:effectLst/>
                        </a:rPr>
                        <a:t>استراحات</a:t>
                      </a:r>
                      <a:endParaRPr lang="en-US" sz="1800">
                        <a:effectLst/>
                        <a:latin typeface="Calibri"/>
                        <a:ea typeface="Calibri"/>
                        <a:cs typeface="Arial"/>
                      </a:endParaRPr>
                    </a:p>
                  </a:txBody>
                  <a:tcPr marL="68580" marR="68580" marT="0" marB="0"/>
                </a:tc>
                <a:tc>
                  <a:txBody>
                    <a:bodyPr/>
                    <a:lstStyle/>
                    <a:p>
                      <a:pPr algn="ctr" rtl="1">
                        <a:lnSpc>
                          <a:spcPct val="115000"/>
                        </a:lnSpc>
                        <a:spcAft>
                          <a:spcPts val="0"/>
                        </a:spcAft>
                      </a:pPr>
                      <a:r>
                        <a:rPr lang="ar-EG" sz="2400">
                          <a:effectLst/>
                        </a:rPr>
                        <a:t>إجمالي</a:t>
                      </a:r>
                      <a:endParaRPr lang="en-US" sz="1800">
                        <a:effectLst/>
                        <a:latin typeface="Calibri"/>
                        <a:ea typeface="Calibri"/>
                        <a:cs typeface="Arial"/>
                      </a:endParaRPr>
                    </a:p>
                  </a:txBody>
                  <a:tcPr marL="68580" marR="68580" marT="0" marB="0"/>
                </a:tc>
              </a:tr>
              <a:tr h="893990">
                <a:tc>
                  <a:txBody>
                    <a:bodyPr/>
                    <a:lstStyle/>
                    <a:p>
                      <a:pPr algn="ctr" rtl="1">
                        <a:lnSpc>
                          <a:spcPct val="115000"/>
                        </a:lnSpc>
                        <a:spcAft>
                          <a:spcPts val="0"/>
                        </a:spcAft>
                      </a:pPr>
                      <a:r>
                        <a:rPr lang="ar-EG" sz="2400">
                          <a:effectLst/>
                        </a:rPr>
                        <a:t>1</a:t>
                      </a:r>
                      <a:endParaRPr lang="en-US" sz="1800">
                        <a:effectLst/>
                        <a:latin typeface="Calibri"/>
                        <a:ea typeface="Calibri"/>
                        <a:cs typeface="Arial"/>
                      </a:endParaRPr>
                    </a:p>
                  </a:txBody>
                  <a:tcPr marL="68580" marR="68580" marT="0" marB="0"/>
                </a:tc>
                <a:tc>
                  <a:txBody>
                    <a:bodyPr/>
                    <a:lstStyle/>
                    <a:p>
                      <a:pPr algn="r" rtl="1">
                        <a:lnSpc>
                          <a:spcPct val="115000"/>
                        </a:lnSpc>
                        <a:spcAft>
                          <a:spcPts val="0"/>
                        </a:spcAft>
                      </a:pPr>
                      <a:r>
                        <a:rPr lang="ar-EG" sz="2400">
                          <a:effectLst/>
                        </a:rPr>
                        <a:t>    الجلسة الأولى   </a:t>
                      </a:r>
                      <a:endParaRPr lang="en-US" sz="1800">
                        <a:effectLst/>
                        <a:latin typeface="Calibri"/>
                        <a:ea typeface="Calibri"/>
                        <a:cs typeface="Arial"/>
                      </a:endParaRPr>
                    </a:p>
                  </a:txBody>
                  <a:tcPr marL="68580" marR="68580" marT="0" marB="0"/>
                </a:tc>
                <a:tc>
                  <a:txBody>
                    <a:bodyPr/>
                    <a:lstStyle/>
                    <a:p>
                      <a:pPr algn="ctr" rtl="1">
                        <a:lnSpc>
                          <a:spcPct val="115000"/>
                        </a:lnSpc>
                        <a:spcAft>
                          <a:spcPts val="0"/>
                        </a:spcAft>
                      </a:pPr>
                      <a:r>
                        <a:rPr lang="ar-EG" sz="2400">
                          <a:effectLst/>
                        </a:rPr>
                        <a:t>100 دقيقة</a:t>
                      </a:r>
                      <a:endParaRPr lang="en-US" sz="1800">
                        <a:effectLst/>
                        <a:latin typeface="Calibri"/>
                        <a:ea typeface="Calibri"/>
                        <a:cs typeface="Arial"/>
                      </a:endParaRPr>
                    </a:p>
                  </a:txBody>
                  <a:tcPr marL="68580" marR="68580" marT="0" marB="0"/>
                </a:tc>
                <a:tc>
                  <a:txBody>
                    <a:bodyPr/>
                    <a:lstStyle/>
                    <a:p>
                      <a:pPr algn="ctr" rtl="1">
                        <a:lnSpc>
                          <a:spcPct val="115000"/>
                        </a:lnSpc>
                        <a:spcAft>
                          <a:spcPts val="0"/>
                        </a:spcAft>
                      </a:pPr>
                      <a:r>
                        <a:rPr lang="ar-EG" sz="2400">
                          <a:effectLst/>
                        </a:rPr>
                        <a:t>20 دقيقة</a:t>
                      </a:r>
                      <a:endParaRPr lang="en-US" sz="1800">
                        <a:effectLst/>
                        <a:latin typeface="Calibri"/>
                        <a:ea typeface="Calibri"/>
                        <a:cs typeface="Arial"/>
                      </a:endParaRPr>
                    </a:p>
                  </a:txBody>
                  <a:tcPr marL="68580" marR="68580" marT="0" marB="0"/>
                </a:tc>
                <a:tc>
                  <a:txBody>
                    <a:bodyPr/>
                    <a:lstStyle/>
                    <a:p>
                      <a:pPr algn="ctr" rtl="1">
                        <a:lnSpc>
                          <a:spcPct val="115000"/>
                        </a:lnSpc>
                        <a:spcAft>
                          <a:spcPts val="0"/>
                        </a:spcAft>
                      </a:pPr>
                      <a:r>
                        <a:rPr lang="ar-EG" sz="2400">
                          <a:effectLst/>
                        </a:rPr>
                        <a:t>120 د</a:t>
                      </a:r>
                      <a:endParaRPr lang="en-US" sz="1800">
                        <a:effectLst/>
                        <a:latin typeface="Calibri"/>
                        <a:ea typeface="Calibri"/>
                        <a:cs typeface="Arial"/>
                      </a:endParaRPr>
                    </a:p>
                  </a:txBody>
                  <a:tcPr marL="68580" marR="68580" marT="0" marB="0"/>
                </a:tc>
              </a:tr>
              <a:tr h="893990">
                <a:tc>
                  <a:txBody>
                    <a:bodyPr/>
                    <a:lstStyle/>
                    <a:p>
                      <a:pPr algn="ctr" rtl="1">
                        <a:lnSpc>
                          <a:spcPct val="115000"/>
                        </a:lnSpc>
                        <a:spcAft>
                          <a:spcPts val="0"/>
                        </a:spcAft>
                      </a:pPr>
                      <a:r>
                        <a:rPr lang="ar-EG" sz="2400">
                          <a:effectLst/>
                        </a:rPr>
                        <a:t>2</a:t>
                      </a:r>
                      <a:endParaRPr lang="en-US" sz="1800">
                        <a:effectLst/>
                        <a:latin typeface="Calibri"/>
                        <a:ea typeface="Calibri"/>
                        <a:cs typeface="Arial"/>
                      </a:endParaRPr>
                    </a:p>
                  </a:txBody>
                  <a:tcPr marL="68580" marR="68580" marT="0" marB="0"/>
                </a:tc>
                <a:tc>
                  <a:txBody>
                    <a:bodyPr/>
                    <a:lstStyle/>
                    <a:p>
                      <a:pPr algn="r" rtl="1">
                        <a:lnSpc>
                          <a:spcPct val="115000"/>
                        </a:lnSpc>
                        <a:spcAft>
                          <a:spcPts val="0"/>
                        </a:spcAft>
                      </a:pPr>
                      <a:r>
                        <a:rPr lang="ar-EG" sz="2400">
                          <a:effectLst/>
                        </a:rPr>
                        <a:t>    الجلسة الثانية</a:t>
                      </a:r>
                      <a:endParaRPr lang="en-US" sz="1800">
                        <a:effectLst/>
                        <a:latin typeface="Calibri"/>
                        <a:ea typeface="Calibri"/>
                        <a:cs typeface="Arial"/>
                      </a:endParaRPr>
                    </a:p>
                  </a:txBody>
                  <a:tcPr marL="68580" marR="68580" marT="0" marB="0"/>
                </a:tc>
                <a:tc>
                  <a:txBody>
                    <a:bodyPr/>
                    <a:lstStyle/>
                    <a:p>
                      <a:pPr algn="ctr" rtl="1">
                        <a:lnSpc>
                          <a:spcPct val="115000"/>
                        </a:lnSpc>
                        <a:spcAft>
                          <a:spcPts val="0"/>
                        </a:spcAft>
                      </a:pPr>
                      <a:r>
                        <a:rPr lang="ar-EG" sz="2400" dirty="0">
                          <a:effectLst/>
                        </a:rPr>
                        <a:t> 100 دقيقة</a:t>
                      </a:r>
                      <a:endParaRPr lang="en-US" sz="1800" dirty="0">
                        <a:effectLst/>
                        <a:latin typeface="Calibri"/>
                        <a:ea typeface="Calibri"/>
                        <a:cs typeface="Arial"/>
                      </a:endParaRPr>
                    </a:p>
                  </a:txBody>
                  <a:tcPr marL="68580" marR="68580" marT="0" marB="0"/>
                </a:tc>
                <a:tc>
                  <a:txBody>
                    <a:bodyPr/>
                    <a:lstStyle/>
                    <a:p>
                      <a:pPr algn="ctr" rtl="1">
                        <a:lnSpc>
                          <a:spcPct val="115000"/>
                        </a:lnSpc>
                        <a:spcAft>
                          <a:spcPts val="0"/>
                        </a:spcAft>
                      </a:pPr>
                      <a:r>
                        <a:rPr lang="ar-EG" sz="2400">
                          <a:effectLst/>
                        </a:rPr>
                        <a:t>20 دقيقة</a:t>
                      </a:r>
                      <a:endParaRPr lang="en-US" sz="1800">
                        <a:effectLst/>
                        <a:latin typeface="Calibri"/>
                        <a:ea typeface="Calibri"/>
                        <a:cs typeface="Arial"/>
                      </a:endParaRPr>
                    </a:p>
                  </a:txBody>
                  <a:tcPr marL="68580" marR="68580" marT="0" marB="0"/>
                </a:tc>
                <a:tc>
                  <a:txBody>
                    <a:bodyPr/>
                    <a:lstStyle/>
                    <a:p>
                      <a:pPr algn="ctr" rtl="1">
                        <a:lnSpc>
                          <a:spcPct val="115000"/>
                        </a:lnSpc>
                        <a:spcAft>
                          <a:spcPts val="0"/>
                        </a:spcAft>
                      </a:pPr>
                      <a:r>
                        <a:rPr lang="ar-EG" sz="2400">
                          <a:effectLst/>
                        </a:rPr>
                        <a:t>120 د</a:t>
                      </a:r>
                      <a:endParaRPr lang="en-US" sz="1800">
                        <a:effectLst/>
                        <a:latin typeface="Calibri"/>
                        <a:ea typeface="Calibri"/>
                        <a:cs typeface="Arial"/>
                      </a:endParaRPr>
                    </a:p>
                  </a:txBody>
                  <a:tcPr marL="68580" marR="68580" marT="0" marB="0"/>
                </a:tc>
              </a:tr>
              <a:tr h="899431">
                <a:tc>
                  <a:txBody>
                    <a:bodyPr/>
                    <a:lstStyle/>
                    <a:p>
                      <a:pPr algn="ctr" rtl="1">
                        <a:lnSpc>
                          <a:spcPct val="115000"/>
                        </a:lnSpc>
                        <a:spcAft>
                          <a:spcPts val="0"/>
                        </a:spcAft>
                      </a:pPr>
                      <a:r>
                        <a:rPr lang="en-US" sz="2400">
                          <a:effectLst/>
                        </a:rPr>
                        <a:t> </a:t>
                      </a:r>
                      <a:endParaRPr lang="en-US" sz="1800">
                        <a:effectLst/>
                        <a:latin typeface="Calibri"/>
                        <a:ea typeface="Calibri"/>
                        <a:cs typeface="Arial"/>
                      </a:endParaRPr>
                    </a:p>
                  </a:txBody>
                  <a:tcPr marL="68580" marR="68580" marT="0" marB="0"/>
                </a:tc>
                <a:tc>
                  <a:txBody>
                    <a:bodyPr/>
                    <a:lstStyle/>
                    <a:p>
                      <a:pPr algn="r" rtl="1">
                        <a:lnSpc>
                          <a:spcPct val="115000"/>
                        </a:lnSpc>
                        <a:spcAft>
                          <a:spcPts val="0"/>
                        </a:spcAft>
                      </a:pPr>
                      <a:r>
                        <a:rPr lang="ar-EG" sz="2400">
                          <a:effectLst/>
                        </a:rPr>
                        <a:t>إجمالي عدد ساعات اليوم</a:t>
                      </a:r>
                      <a:endParaRPr lang="en-US" sz="1800">
                        <a:effectLst/>
                        <a:latin typeface="Calibri"/>
                        <a:ea typeface="Calibri"/>
                        <a:cs typeface="Arial"/>
                      </a:endParaRPr>
                    </a:p>
                  </a:txBody>
                  <a:tcPr marL="68580" marR="68580" marT="0" marB="0"/>
                </a:tc>
                <a:tc>
                  <a:txBody>
                    <a:bodyPr/>
                    <a:lstStyle/>
                    <a:p>
                      <a:pPr algn="ctr" rtl="1">
                        <a:lnSpc>
                          <a:spcPct val="115000"/>
                        </a:lnSpc>
                        <a:spcAft>
                          <a:spcPts val="0"/>
                        </a:spcAft>
                      </a:pPr>
                      <a:r>
                        <a:rPr lang="ar-EG" sz="2400" dirty="0">
                          <a:effectLst/>
                        </a:rPr>
                        <a:t>200 دقيقة</a:t>
                      </a:r>
                      <a:endParaRPr lang="en-US" sz="1800" dirty="0">
                        <a:effectLst/>
                        <a:latin typeface="Calibri"/>
                        <a:ea typeface="Calibri"/>
                        <a:cs typeface="Arial"/>
                      </a:endParaRPr>
                    </a:p>
                  </a:txBody>
                  <a:tcPr marL="68580" marR="68580" marT="0" marB="0"/>
                </a:tc>
                <a:tc>
                  <a:txBody>
                    <a:bodyPr/>
                    <a:lstStyle/>
                    <a:p>
                      <a:pPr algn="ctr" rtl="1">
                        <a:lnSpc>
                          <a:spcPct val="115000"/>
                        </a:lnSpc>
                        <a:spcAft>
                          <a:spcPts val="0"/>
                        </a:spcAft>
                      </a:pPr>
                      <a:r>
                        <a:rPr lang="ar-EG" sz="2400" dirty="0">
                          <a:effectLst/>
                        </a:rPr>
                        <a:t>40 دقيقة</a:t>
                      </a:r>
                      <a:endParaRPr lang="en-US" sz="1800" dirty="0">
                        <a:effectLst/>
                        <a:latin typeface="Calibri"/>
                        <a:ea typeface="Calibri"/>
                        <a:cs typeface="Arial"/>
                      </a:endParaRPr>
                    </a:p>
                  </a:txBody>
                  <a:tcPr marL="68580" marR="68580" marT="0" marB="0"/>
                </a:tc>
                <a:tc>
                  <a:txBody>
                    <a:bodyPr/>
                    <a:lstStyle/>
                    <a:p>
                      <a:pPr algn="ctr" rtl="1">
                        <a:lnSpc>
                          <a:spcPct val="115000"/>
                        </a:lnSpc>
                        <a:spcAft>
                          <a:spcPts val="0"/>
                        </a:spcAft>
                      </a:pPr>
                      <a:r>
                        <a:rPr lang="ar-EG" sz="2400" dirty="0">
                          <a:effectLst/>
                        </a:rPr>
                        <a:t>240 د</a:t>
                      </a:r>
                      <a:endParaRPr lang="en-US" sz="1800" dirty="0">
                        <a:effectLst/>
                        <a:latin typeface="Calibri"/>
                        <a:ea typeface="Calibri"/>
                        <a:cs typeface="Arial"/>
                      </a:endParaRPr>
                    </a:p>
                  </a:txBody>
                  <a:tcPr marL="68580" marR="68580" marT="0" marB="0"/>
                </a:tc>
              </a:tr>
            </a:tbl>
          </a:graphicData>
        </a:graphic>
      </p:graphicFrame>
    </p:spTree>
    <p:extLst>
      <p:ext uri="{BB962C8B-B14F-4D97-AF65-F5344CB8AC3E}">
        <p14:creationId xmlns:p14="http://schemas.microsoft.com/office/powerpoint/2010/main" val="79391647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6958806" y="1371600"/>
            <a:ext cx="4953000" cy="4876800"/>
          </a:xfrm>
          <a:prstGeom prst="rect">
            <a:avLst/>
          </a:prstGeom>
          <a:solidFill>
            <a:schemeClr val="accent6">
              <a:lumMod val="20000"/>
              <a:lumOff val="80000"/>
            </a:schemeClr>
          </a:solidFill>
          <a:ln>
            <a:solidFill>
              <a:srgbClr val="0070C0"/>
            </a:solidFill>
          </a:ln>
        </p:spPr>
        <p:txBody>
          <a:bodyPr>
            <a:normAutofit/>
          </a:bodyPr>
          <a:lstStyle/>
          <a:p>
            <a:pPr algn="just">
              <a:buFont typeface="Arial" pitchFamily="34" charset="0"/>
              <a:buChar char="•"/>
            </a:pPr>
            <a:r>
              <a:rPr lang="ar-EG" dirty="0">
                <a:solidFill>
                  <a:schemeClr val="tx1"/>
                </a:solidFill>
              </a:rPr>
              <a:t>وقانون الملكية الفكرية هو قانون معقد: في ظل وجود قوانين مختلفة تتعلق بأنواع مختلفة من الملكية الفكرية، وقوانين وطنية تختلف باختلاف البلدان والمناطق في العالم فضلًا عن القانون الدولي.</a:t>
            </a:r>
          </a:p>
          <a:p>
            <a:pPr algn="just">
              <a:buFont typeface="Arial" pitchFamily="34" charset="0"/>
              <a:buChar char="•"/>
            </a:pPr>
            <a:r>
              <a:rPr lang="ar-EG" dirty="0">
                <a:solidFill>
                  <a:schemeClr val="tx1"/>
                </a:solidFill>
              </a:rPr>
              <a:t>المنظمة العالمية للملكية الفكرية (</a:t>
            </a:r>
            <a:r>
              <a:rPr lang="ar-EG" dirty="0" err="1">
                <a:solidFill>
                  <a:schemeClr val="tx1"/>
                </a:solidFill>
              </a:rPr>
              <a:t>الويبو</a:t>
            </a:r>
            <a:r>
              <a:rPr lang="ar-EG" dirty="0">
                <a:solidFill>
                  <a:schemeClr val="tx1"/>
                </a:solidFill>
              </a:rPr>
              <a:t>)، وهي وكالة تابعة للأمم المتحدة مكرسة لتسخير الملكية الفكرية لأغراض الابتكار والإبداع.</a:t>
            </a:r>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9497" y="1841500"/>
            <a:ext cx="5477309" cy="3644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67369662"/>
      </p:ext>
    </p:extLst>
  </p:cSld>
  <p:clrMapOvr>
    <a:masterClrMapping/>
  </p:clrMapOvr>
  <p:transition>
    <p:fad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4130508614"/>
              </p:ext>
            </p:extLst>
          </p:nvPr>
        </p:nvGraphicFramePr>
        <p:xfrm>
          <a:off x="3377406" y="1447800"/>
          <a:ext cx="6781800" cy="4876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pPr algn="ctr"/>
            <a:r>
              <a:rPr lang="ar-EG" sz="2800" dirty="0">
                <a:solidFill>
                  <a:srgbClr val="0070C0"/>
                </a:solidFill>
                <a:cs typeface="+mn-cs"/>
              </a:rPr>
              <a:t>أهمية الملكية الفكرية:</a:t>
            </a:r>
          </a:p>
        </p:txBody>
      </p:sp>
    </p:spTree>
    <p:extLst>
      <p:ext uri="{BB962C8B-B14F-4D97-AF65-F5344CB8AC3E}">
        <p14:creationId xmlns:p14="http://schemas.microsoft.com/office/powerpoint/2010/main" val="3667369662"/>
      </p:ext>
    </p:extLst>
  </p:cSld>
  <p:clrMapOvr>
    <a:masterClrMapping/>
  </p:clrMapOvr>
  <p:transition>
    <p:fad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ext uri="{D42A27DB-BD31-4B8C-83A1-F6EECF244321}">
                <p14:modId xmlns:p14="http://schemas.microsoft.com/office/powerpoint/2010/main" val="2310394965"/>
              </p:ext>
            </p:extLst>
          </p:nvPr>
        </p:nvGraphicFramePr>
        <p:xfrm>
          <a:off x="3606006" y="1371600"/>
          <a:ext cx="6781800" cy="4876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pPr algn="ctr"/>
            <a:r>
              <a:rPr lang="ar-EG" sz="2800" dirty="0">
                <a:solidFill>
                  <a:srgbClr val="0070C0"/>
                </a:solidFill>
                <a:cs typeface="+mn-cs"/>
              </a:rPr>
              <a:t>الهيئة السعودية للملكية الفكرية:</a:t>
            </a:r>
          </a:p>
        </p:txBody>
      </p:sp>
    </p:spTree>
    <p:extLst>
      <p:ext uri="{BB962C8B-B14F-4D97-AF65-F5344CB8AC3E}">
        <p14:creationId xmlns:p14="http://schemas.microsoft.com/office/powerpoint/2010/main" val="3667369662"/>
      </p:ext>
    </p:extLst>
  </p:cSld>
  <p:clrMapOvr>
    <a:masterClrMapping/>
  </p:clrMapOvr>
  <p:transition>
    <p:fad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4071844030"/>
              </p:ext>
            </p:extLst>
          </p:nvPr>
        </p:nvGraphicFramePr>
        <p:xfrm>
          <a:off x="3407728" y="1473772"/>
          <a:ext cx="5411470" cy="4718939"/>
        </p:xfrm>
        <a:graphic>
          <a:graphicData uri="http://schemas.openxmlformats.org/drawingml/2006/table">
            <a:tbl>
              <a:tblPr rtl="1" firstRow="1" firstCol="1" bandRow="1"/>
              <a:tblGrid>
                <a:gridCol w="5411470"/>
              </a:tblGrid>
              <a:tr h="0">
                <a:tc>
                  <a:txBody>
                    <a:bodyPr/>
                    <a:lstStyle/>
                    <a:p>
                      <a:pPr algn="ctr" rtl="1">
                        <a:lnSpc>
                          <a:spcPct val="115000"/>
                        </a:lnSpc>
                        <a:spcAft>
                          <a:spcPts val="1000"/>
                        </a:spcAft>
                      </a:pPr>
                      <a:r>
                        <a:rPr lang="ar-EG" sz="1800" b="1" dirty="0">
                          <a:effectLst/>
                          <a:latin typeface="Calibri"/>
                          <a:ea typeface="Calibri"/>
                          <a:cs typeface="Simplified Arabic"/>
                        </a:rPr>
                        <a:t>ورقة عمل (من خلال الاستعانة بشبكة الانترنت استنتج بعض أمثلة التقنيات التعليمية الحديثة حسب مجال تخصصك):</a:t>
                      </a:r>
                      <a:endParaRPr lang="en-US" sz="1400" dirty="0">
                        <a:effectLst/>
                        <a:latin typeface="Calibri"/>
                        <a:ea typeface="Calibri"/>
                        <a:cs typeface="Arial"/>
                      </a:endParaRPr>
                    </a:p>
                    <a:p>
                      <a:pPr marL="685800" algn="r" rtl="1">
                        <a:lnSpc>
                          <a:spcPct val="115000"/>
                        </a:lnSpc>
                        <a:spcAft>
                          <a:spcPts val="1000"/>
                        </a:spcAft>
                      </a:pPr>
                      <a:r>
                        <a:rPr lang="ar-EG" sz="1400" dirty="0">
                          <a:effectLst/>
                          <a:latin typeface="Calibri"/>
                          <a:ea typeface="Calibri"/>
                          <a:cs typeface="Simplified Arabic"/>
                        </a:rPr>
                        <a:t>.....................................................................</a:t>
                      </a:r>
                      <a:endParaRPr lang="en-US" sz="1100" dirty="0">
                        <a:effectLst/>
                        <a:latin typeface="Calibri"/>
                        <a:ea typeface="Calibri"/>
                        <a:cs typeface="Arial"/>
                      </a:endParaRPr>
                    </a:p>
                    <a:p>
                      <a:pPr marL="685800" algn="r" rtl="1">
                        <a:lnSpc>
                          <a:spcPct val="115000"/>
                        </a:lnSpc>
                        <a:spcAft>
                          <a:spcPts val="1000"/>
                        </a:spcAft>
                      </a:pPr>
                      <a:r>
                        <a:rPr lang="ar-EG" sz="1400" dirty="0">
                          <a:effectLst/>
                          <a:latin typeface="Calibri"/>
                          <a:ea typeface="Calibri"/>
                          <a:cs typeface="Simplified Arabic"/>
                        </a:rPr>
                        <a:t>.....................................................................</a:t>
                      </a:r>
                      <a:endParaRPr lang="en-US" sz="1100" dirty="0">
                        <a:effectLst/>
                        <a:latin typeface="Calibri"/>
                        <a:ea typeface="Calibri"/>
                        <a:cs typeface="Arial"/>
                      </a:endParaRPr>
                    </a:p>
                    <a:p>
                      <a:pPr marL="685800" algn="r" rtl="1">
                        <a:lnSpc>
                          <a:spcPct val="115000"/>
                        </a:lnSpc>
                        <a:spcAft>
                          <a:spcPts val="1000"/>
                        </a:spcAft>
                      </a:pPr>
                      <a:r>
                        <a:rPr lang="ar-EG" sz="1400" dirty="0">
                          <a:effectLst/>
                          <a:latin typeface="Calibri"/>
                          <a:ea typeface="Calibri"/>
                          <a:cs typeface="Simplified Arabic"/>
                        </a:rPr>
                        <a:t>.....................................................................</a:t>
                      </a:r>
                      <a:endParaRPr lang="en-US" sz="1100" dirty="0">
                        <a:effectLst/>
                        <a:latin typeface="Calibri"/>
                        <a:ea typeface="Calibri"/>
                        <a:cs typeface="Arial"/>
                      </a:endParaRPr>
                    </a:p>
                    <a:p>
                      <a:pPr marL="685800" algn="r" rtl="1">
                        <a:lnSpc>
                          <a:spcPct val="115000"/>
                        </a:lnSpc>
                        <a:spcAft>
                          <a:spcPts val="1000"/>
                        </a:spcAft>
                      </a:pPr>
                      <a:r>
                        <a:rPr lang="ar-EG" sz="1400" dirty="0">
                          <a:effectLst/>
                          <a:latin typeface="Calibri"/>
                          <a:ea typeface="Calibri"/>
                          <a:cs typeface="Simplified Arabic"/>
                        </a:rPr>
                        <a:t>.....................................................................</a:t>
                      </a:r>
                      <a:endParaRPr lang="en-US" sz="1100" dirty="0">
                        <a:effectLst/>
                        <a:latin typeface="Calibri"/>
                        <a:ea typeface="Calibri"/>
                        <a:cs typeface="Arial"/>
                      </a:endParaRPr>
                    </a:p>
                    <a:p>
                      <a:pPr marL="685800" algn="r" rtl="1">
                        <a:lnSpc>
                          <a:spcPct val="115000"/>
                        </a:lnSpc>
                        <a:spcAft>
                          <a:spcPts val="1000"/>
                        </a:spcAft>
                      </a:pPr>
                      <a:r>
                        <a:rPr lang="ar-EG" sz="1400" dirty="0">
                          <a:effectLst/>
                          <a:latin typeface="Calibri"/>
                          <a:ea typeface="Calibri"/>
                          <a:cs typeface="Simplified Arabic"/>
                        </a:rPr>
                        <a:t>.....................................................................</a:t>
                      </a:r>
                      <a:endParaRPr lang="en-US" sz="1100" dirty="0">
                        <a:effectLst/>
                        <a:latin typeface="Calibri"/>
                        <a:ea typeface="Calibri"/>
                        <a:cs typeface="Arial"/>
                      </a:endParaRPr>
                    </a:p>
                    <a:p>
                      <a:pPr marL="685800" algn="r" rtl="1">
                        <a:lnSpc>
                          <a:spcPct val="115000"/>
                        </a:lnSpc>
                        <a:spcAft>
                          <a:spcPts val="1000"/>
                        </a:spcAft>
                      </a:pPr>
                      <a:r>
                        <a:rPr lang="ar-EG" sz="1400" dirty="0">
                          <a:effectLst/>
                          <a:latin typeface="Calibri"/>
                          <a:ea typeface="Calibri"/>
                          <a:cs typeface="Simplified Arabic"/>
                        </a:rPr>
                        <a:t>.....................................................................</a:t>
                      </a:r>
                      <a:endParaRPr lang="en-US" sz="1100" dirty="0">
                        <a:effectLst/>
                        <a:latin typeface="Calibri"/>
                        <a:ea typeface="Calibri"/>
                        <a:cs typeface="Arial"/>
                      </a:endParaRPr>
                    </a:p>
                    <a:p>
                      <a:pPr marL="685800" algn="r" rtl="1">
                        <a:lnSpc>
                          <a:spcPct val="115000"/>
                        </a:lnSpc>
                        <a:spcAft>
                          <a:spcPts val="1000"/>
                        </a:spcAft>
                      </a:pPr>
                      <a:r>
                        <a:rPr lang="ar-EG" sz="1400" dirty="0">
                          <a:effectLst/>
                          <a:latin typeface="Calibri"/>
                          <a:ea typeface="Calibri"/>
                          <a:cs typeface="Simplified Arabic"/>
                        </a:rPr>
                        <a:t>.....................................................................</a:t>
                      </a:r>
                      <a:endParaRPr lang="en-US" sz="1100" dirty="0">
                        <a:effectLst/>
                        <a:latin typeface="Calibri"/>
                        <a:ea typeface="Calibri"/>
                        <a:cs typeface="Arial"/>
                      </a:endParaRPr>
                    </a:p>
                    <a:p>
                      <a:pPr marL="685800" algn="r" rtl="1">
                        <a:lnSpc>
                          <a:spcPct val="115000"/>
                        </a:lnSpc>
                        <a:spcAft>
                          <a:spcPts val="1000"/>
                        </a:spcAft>
                      </a:pPr>
                      <a:r>
                        <a:rPr lang="ar-EG" sz="1400" dirty="0">
                          <a:effectLst/>
                          <a:latin typeface="Calibri"/>
                          <a:ea typeface="Calibri"/>
                          <a:cs typeface="Simplified Arabic"/>
                        </a:rPr>
                        <a:t>.....................................................................</a:t>
                      </a:r>
                      <a:endParaRPr lang="en-US" sz="1100" dirty="0">
                        <a:effectLst/>
                        <a:latin typeface="Calibri"/>
                        <a:ea typeface="Calibri"/>
                        <a:cs typeface="Arial"/>
                      </a:endParaRPr>
                    </a:p>
                    <a:p>
                      <a:pPr marL="685800" algn="r" rtl="1">
                        <a:lnSpc>
                          <a:spcPct val="115000"/>
                        </a:lnSpc>
                        <a:spcAft>
                          <a:spcPts val="1000"/>
                        </a:spcAft>
                      </a:pPr>
                      <a:r>
                        <a:rPr lang="ar-EG" sz="1400" dirty="0">
                          <a:effectLst/>
                          <a:latin typeface="Calibri"/>
                          <a:ea typeface="Calibri"/>
                          <a:cs typeface="Simplified Arabic"/>
                        </a:rPr>
                        <a:t>.....................................................................</a:t>
                      </a:r>
                      <a:endParaRPr lang="en-US" sz="1100" dirty="0">
                        <a:effectLst/>
                        <a:latin typeface="Calibri"/>
                        <a:ea typeface="Calibri"/>
                        <a:cs typeface="Arial"/>
                      </a:endParaRPr>
                    </a:p>
                    <a:p>
                      <a:pPr marL="685800" algn="r" rtl="1">
                        <a:lnSpc>
                          <a:spcPct val="115000"/>
                        </a:lnSpc>
                        <a:spcAft>
                          <a:spcPts val="1000"/>
                        </a:spcAft>
                      </a:pPr>
                      <a:r>
                        <a:rPr lang="ar-EG" sz="1400" dirty="0">
                          <a:effectLst/>
                          <a:latin typeface="Calibri"/>
                          <a:ea typeface="Calibri"/>
                          <a:cs typeface="Simplified Arabic"/>
                        </a:rPr>
                        <a:t>.....................................................................</a:t>
                      </a:r>
                      <a:endParaRPr lang="en-US" sz="1100" dirty="0">
                        <a:effectLst/>
                        <a:latin typeface="Calibri"/>
                        <a:ea typeface="Calibri"/>
                        <a:cs typeface="Arial"/>
                      </a:endParaRPr>
                    </a:p>
                    <a:p>
                      <a:pPr marL="685800" algn="ctr" rtl="1">
                        <a:lnSpc>
                          <a:spcPct val="115000"/>
                        </a:lnSpc>
                        <a:spcAft>
                          <a:spcPts val="1000"/>
                        </a:spcAft>
                      </a:pPr>
                      <a:r>
                        <a:rPr lang="en-US" sz="1400" dirty="0">
                          <a:effectLst/>
                          <a:latin typeface="Simplified Arabic"/>
                          <a:ea typeface="Calibri"/>
                          <a:cs typeface="Arial"/>
                        </a:rPr>
                        <a:t> </a:t>
                      </a:r>
                      <a:endParaRPr lang="en-US" sz="11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112027402"/>
      </p:ext>
    </p:extLst>
  </p:cSld>
  <p:clrMapOvr>
    <a:masterClrMapping/>
  </p:clrMapOvr>
  <p:transition>
    <p:fad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5130006" y="1371600"/>
            <a:ext cx="6781800" cy="4876800"/>
          </a:xfrm>
          <a:prstGeom prst="rect">
            <a:avLst/>
          </a:prstGeom>
          <a:solidFill>
            <a:schemeClr val="accent6">
              <a:lumMod val="20000"/>
              <a:lumOff val="80000"/>
            </a:schemeClr>
          </a:solidFill>
          <a:ln>
            <a:solidFill>
              <a:srgbClr val="0070C0"/>
            </a:solidFill>
          </a:ln>
        </p:spPr>
        <p:txBody>
          <a:bodyPr>
            <a:normAutofit/>
          </a:bodyPr>
          <a:lstStyle/>
          <a:p>
            <a:pPr algn="just">
              <a:lnSpc>
                <a:spcPct val="115000"/>
              </a:lnSpc>
              <a:spcAft>
                <a:spcPts val="0"/>
              </a:spcAft>
            </a:pPr>
            <a:r>
              <a:rPr lang="ar-EG" dirty="0" smtClean="0">
                <a:solidFill>
                  <a:schemeClr val="tx1"/>
                </a:solidFill>
              </a:rPr>
              <a:t> </a:t>
            </a:r>
            <a:r>
              <a:rPr lang="ar-EG" dirty="0">
                <a:solidFill>
                  <a:srgbClr val="000000"/>
                </a:solidFill>
                <a:ea typeface="Calibri"/>
                <a:cs typeface="Simplified Arabic"/>
              </a:rPr>
              <a:t>يمكن تعريف تقنيات التعليم بأنها " عملية منهجية منظمة في تصميم وتخطيط وتنفيذ وتقويم كامل عملية التعلم والتعليم ، في ضوء أهداف محددة تقوم أساسا على نتائج البحوث في مجالات المعرفة المختلفة ، وتستخدم جميع الموارد المتاحة البشرية وغير البشرية لتحقيق التعليم بكفاية وأكثر فاعلية</a:t>
            </a:r>
            <a:r>
              <a:rPr lang="ar-EG" dirty="0" smtClean="0">
                <a:solidFill>
                  <a:srgbClr val="000000"/>
                </a:solidFill>
                <a:ea typeface="Calibri"/>
                <a:cs typeface="Simplified Arabic"/>
              </a:rPr>
              <a:t>".</a:t>
            </a:r>
            <a:endParaRPr lang="en-US" dirty="0">
              <a:solidFill>
                <a:schemeClr val="tx1"/>
              </a:solidFill>
            </a:endParaRPr>
          </a:p>
        </p:txBody>
      </p:sp>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pPr>
              <a:lnSpc>
                <a:spcPct val="115000"/>
              </a:lnSpc>
              <a:spcBef>
                <a:spcPts val="2400"/>
              </a:spcBef>
            </a:pPr>
            <a:r>
              <a:rPr lang="ar-EG" sz="2800" kern="0" dirty="0">
                <a:solidFill>
                  <a:srgbClr val="4F6228"/>
                </a:solidFill>
                <a:latin typeface="Cambria"/>
                <a:ea typeface="Times New Roman"/>
              </a:rPr>
              <a:t>نشرة رقم (1/7/1)</a:t>
            </a:r>
            <a:r>
              <a:rPr lang="en-US" sz="2800" kern="0" dirty="0">
                <a:solidFill>
                  <a:srgbClr val="4F6228"/>
                </a:solidFill>
                <a:latin typeface="Cambria"/>
                <a:ea typeface="Times New Roman"/>
                <a:cs typeface="Times New Roman"/>
              </a:rPr>
              <a:t/>
            </a:r>
            <a:br>
              <a:rPr lang="en-US" sz="2800" kern="0" dirty="0">
                <a:solidFill>
                  <a:srgbClr val="4F6228"/>
                </a:solidFill>
                <a:latin typeface="Cambria"/>
                <a:ea typeface="Times New Roman"/>
                <a:cs typeface="Times New Roman"/>
              </a:rPr>
            </a:br>
            <a:r>
              <a:rPr lang="ar-EG" sz="2800" dirty="0">
                <a:solidFill>
                  <a:srgbClr val="0070C0"/>
                </a:solidFill>
                <a:latin typeface="Calibri"/>
                <a:ea typeface="Calibri"/>
                <a:cs typeface="Simplified Arabic"/>
              </a:rPr>
              <a:t>المقصود بالتقنيات التعليمية الحديثة</a:t>
            </a:r>
            <a:r>
              <a:rPr lang="ar-EG" sz="2800" dirty="0" smtClean="0">
                <a:solidFill>
                  <a:srgbClr val="0070C0"/>
                </a:solidFill>
                <a:latin typeface="Calibri"/>
                <a:ea typeface="Calibri"/>
                <a:cs typeface="Simplified Arabic"/>
              </a:rPr>
              <a:t>:</a:t>
            </a:r>
            <a:endParaRPr lang="ar-EG" sz="2800" dirty="0">
              <a:solidFill>
                <a:srgbClr val="0070C0"/>
              </a:solidFill>
              <a:cs typeface="+mn-cs"/>
            </a:endParaRPr>
          </a:p>
        </p:txBody>
      </p:sp>
    </p:spTree>
    <p:extLst>
      <p:ext uri="{BB962C8B-B14F-4D97-AF65-F5344CB8AC3E}">
        <p14:creationId xmlns:p14="http://schemas.microsoft.com/office/powerpoint/2010/main" val="3112027402"/>
      </p:ext>
    </p:extLst>
  </p:cSld>
  <p:clrMapOvr>
    <a:masterClrMapping/>
  </p:clrMapOvr>
  <p:transition>
    <p:fad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481806" y="1447800"/>
            <a:ext cx="11049000" cy="4876800"/>
          </a:xfrm>
          <a:prstGeom prst="rect">
            <a:avLst/>
          </a:prstGeom>
          <a:solidFill>
            <a:schemeClr val="accent6">
              <a:lumMod val="20000"/>
              <a:lumOff val="80000"/>
            </a:schemeClr>
          </a:solidFill>
          <a:ln>
            <a:solidFill>
              <a:srgbClr val="0070C0"/>
            </a:solidFill>
          </a:ln>
        </p:spPr>
        <p:txBody>
          <a:bodyPr>
            <a:noAutofit/>
          </a:bodyPr>
          <a:lstStyle/>
          <a:p>
            <a:pPr marL="342900" lvl="0" indent="-342900" algn="just">
              <a:lnSpc>
                <a:spcPct val="115000"/>
              </a:lnSpc>
              <a:spcAft>
                <a:spcPts val="0"/>
              </a:spcAft>
              <a:buBlip>
                <a:blip r:embed="rId2"/>
              </a:buBlip>
            </a:pPr>
            <a:r>
              <a:rPr lang="ar-EG" sz="2000" dirty="0" smtClean="0">
                <a:solidFill>
                  <a:schemeClr val="tx1"/>
                </a:solidFill>
              </a:rPr>
              <a:t> </a:t>
            </a:r>
            <a:r>
              <a:rPr lang="ar-SA" sz="2000" dirty="0">
                <a:solidFill>
                  <a:schemeClr val="tx1"/>
                </a:solidFill>
                <a:ea typeface="Times New Roman"/>
              </a:rPr>
              <a:t>تساعد المعلم على أداء عمله بكفاءة عالية وجودة فائقة.</a:t>
            </a:r>
            <a:endParaRPr lang="en-US" sz="1400" dirty="0">
              <a:solidFill>
                <a:schemeClr val="tx1"/>
              </a:solidFill>
              <a:ea typeface="Calibri"/>
            </a:endParaRPr>
          </a:p>
          <a:p>
            <a:pPr marL="342900" lvl="0" indent="-342900" algn="just">
              <a:lnSpc>
                <a:spcPct val="115000"/>
              </a:lnSpc>
              <a:spcAft>
                <a:spcPts val="0"/>
              </a:spcAft>
              <a:buBlip>
                <a:blip r:embed="rId2"/>
              </a:buBlip>
            </a:pPr>
            <a:r>
              <a:rPr lang="ar-SA" sz="2000" dirty="0">
                <a:solidFill>
                  <a:schemeClr val="tx1"/>
                </a:solidFill>
                <a:ea typeface="Times New Roman"/>
              </a:rPr>
              <a:t>يساعد المعلم على أن يطور من مستواه العلمي خاصة عندما يستفيد من البرامج المتاحة.</a:t>
            </a:r>
            <a:endParaRPr lang="en-US" sz="1400" dirty="0">
              <a:solidFill>
                <a:schemeClr val="tx1"/>
              </a:solidFill>
              <a:ea typeface="Calibri"/>
            </a:endParaRPr>
          </a:p>
          <a:p>
            <a:pPr marL="342900" lvl="0" indent="-342900" algn="just">
              <a:lnSpc>
                <a:spcPct val="115000"/>
              </a:lnSpc>
              <a:spcAft>
                <a:spcPts val="0"/>
              </a:spcAft>
              <a:buBlip>
                <a:blip r:embed="rId2"/>
              </a:buBlip>
            </a:pPr>
            <a:r>
              <a:rPr lang="ar-SA" sz="2000" dirty="0">
                <a:solidFill>
                  <a:schemeClr val="tx1"/>
                </a:solidFill>
                <a:ea typeface="Times New Roman"/>
              </a:rPr>
              <a:t>قادرة على تقديم المادة التعليمية بأسلوب مشوق وتستطيع أن تخلق جوا من التفاعل والعمل الجماعي داخل الفصل وخارجه.</a:t>
            </a:r>
            <a:endParaRPr lang="en-US" sz="1400" dirty="0">
              <a:solidFill>
                <a:schemeClr val="tx1"/>
              </a:solidFill>
              <a:ea typeface="Calibri"/>
            </a:endParaRPr>
          </a:p>
          <a:p>
            <a:pPr marL="342900" lvl="0" indent="-342900" algn="just">
              <a:lnSpc>
                <a:spcPct val="115000"/>
              </a:lnSpc>
              <a:spcAft>
                <a:spcPts val="0"/>
              </a:spcAft>
              <a:buBlip>
                <a:blip r:embed="rId2"/>
              </a:buBlip>
            </a:pPr>
            <a:r>
              <a:rPr lang="ar-SA" sz="2000" dirty="0">
                <a:solidFill>
                  <a:schemeClr val="tx1"/>
                </a:solidFill>
                <a:ea typeface="Times New Roman"/>
              </a:rPr>
              <a:t>تتيح الفرصة أمام الطالب لكي يتعلم وينمي مواهبه وحصيلته، وفقا لحاجاته، وميوله، وقدراته.</a:t>
            </a:r>
            <a:endParaRPr lang="en-US" sz="1400" dirty="0">
              <a:solidFill>
                <a:schemeClr val="tx1"/>
              </a:solidFill>
              <a:ea typeface="Calibri"/>
            </a:endParaRPr>
          </a:p>
          <a:p>
            <a:pPr marL="342900" lvl="0" indent="-342900" algn="just">
              <a:lnSpc>
                <a:spcPct val="115000"/>
              </a:lnSpc>
              <a:spcAft>
                <a:spcPts val="0"/>
              </a:spcAft>
              <a:buBlip>
                <a:blip r:embed="rId2"/>
              </a:buBlip>
            </a:pPr>
            <a:r>
              <a:rPr lang="ar-SA" sz="2000" dirty="0">
                <a:solidFill>
                  <a:schemeClr val="tx1"/>
                </a:solidFill>
                <a:ea typeface="Times New Roman"/>
              </a:rPr>
              <a:t>تخفف على المعلم عبئا ثقيلا تسببه الاعمال الروتينية وتوفر له الوقت الكافي لتوجيه </a:t>
            </a:r>
            <a:r>
              <a:rPr lang="ar-SA" sz="2000" dirty="0" smtClean="0">
                <a:solidFill>
                  <a:schemeClr val="tx1"/>
                </a:solidFill>
                <a:ea typeface="Times New Roman"/>
              </a:rPr>
              <a:t>تلاميذه</a:t>
            </a:r>
            <a:r>
              <a:rPr lang="ar-EG" sz="2000" dirty="0" smtClean="0">
                <a:solidFill>
                  <a:schemeClr val="tx1"/>
                </a:solidFill>
                <a:ea typeface="Times New Roman"/>
              </a:rPr>
              <a:t>.</a:t>
            </a:r>
            <a:endParaRPr lang="en-US" sz="1400" dirty="0">
              <a:solidFill>
                <a:schemeClr val="tx1"/>
              </a:solidFill>
              <a:ea typeface="Calibri"/>
            </a:endParaRPr>
          </a:p>
          <a:p>
            <a:pPr marL="342900" lvl="0" indent="-342900" algn="just">
              <a:lnSpc>
                <a:spcPct val="115000"/>
              </a:lnSpc>
              <a:spcAft>
                <a:spcPts val="0"/>
              </a:spcAft>
              <a:buBlip>
                <a:blip r:embed="rId2"/>
              </a:buBlip>
            </a:pPr>
            <a:r>
              <a:rPr lang="ar-SA" sz="2000" dirty="0">
                <a:solidFill>
                  <a:schemeClr val="tx1"/>
                </a:solidFill>
                <a:ea typeface="Times New Roman"/>
              </a:rPr>
              <a:t>توسيع مجال خبرات التلاميذ وتهيئة الفرصة لهم ليمروا بخبرات مباشرة تثير نشاطهم وتحفزهم على التفكير الابتكاري.</a:t>
            </a:r>
            <a:endParaRPr lang="en-US" sz="1400" dirty="0">
              <a:solidFill>
                <a:schemeClr val="tx1"/>
              </a:solidFill>
              <a:ea typeface="Calibri"/>
            </a:endParaRPr>
          </a:p>
          <a:p>
            <a:pPr marL="342900" lvl="0" indent="-342900" algn="just">
              <a:lnSpc>
                <a:spcPct val="115000"/>
              </a:lnSpc>
              <a:spcAft>
                <a:spcPts val="0"/>
              </a:spcAft>
              <a:buBlip>
                <a:blip r:embed="rId2"/>
              </a:buBlip>
            </a:pPr>
            <a:r>
              <a:rPr lang="ar-SA" sz="2000" dirty="0">
                <a:solidFill>
                  <a:schemeClr val="tx1"/>
                </a:solidFill>
                <a:ea typeface="Times New Roman"/>
              </a:rPr>
              <a:t>تنمية مهارات التلميذ الخاصة بالبحث عن المعلومات عليها وتوظيفها.</a:t>
            </a:r>
            <a:endParaRPr lang="en-US" sz="1400" dirty="0">
              <a:solidFill>
                <a:schemeClr val="tx1"/>
              </a:solidFill>
              <a:ea typeface="Calibri"/>
            </a:endParaRPr>
          </a:p>
          <a:p>
            <a:pPr marL="342900" lvl="0" indent="-342900" algn="just">
              <a:lnSpc>
                <a:spcPct val="115000"/>
              </a:lnSpc>
              <a:spcAft>
                <a:spcPts val="0"/>
              </a:spcAft>
              <a:buBlip>
                <a:blip r:embed="rId2"/>
              </a:buBlip>
            </a:pPr>
            <a:r>
              <a:rPr lang="ar-SA" sz="2000" dirty="0" smtClean="0">
                <a:solidFill>
                  <a:schemeClr val="tx1"/>
                </a:solidFill>
                <a:ea typeface="Times New Roman"/>
              </a:rPr>
              <a:t>تساعد </a:t>
            </a:r>
            <a:r>
              <a:rPr lang="ar-SA" sz="2000" dirty="0">
                <a:solidFill>
                  <a:schemeClr val="tx1"/>
                </a:solidFill>
                <a:ea typeface="Times New Roman"/>
              </a:rPr>
              <a:t>الطلبة في الفصل الواحد أن يشتركوا في أنشطة تعليمية </a:t>
            </a:r>
            <a:endParaRPr lang="en-US" sz="1400" dirty="0">
              <a:solidFill>
                <a:schemeClr val="tx1"/>
              </a:solidFill>
              <a:ea typeface="Calibri"/>
            </a:endParaRPr>
          </a:p>
          <a:p>
            <a:pPr marL="342900" lvl="0" indent="-342900" algn="just">
              <a:lnSpc>
                <a:spcPct val="115000"/>
              </a:lnSpc>
              <a:spcAft>
                <a:spcPts val="0"/>
              </a:spcAft>
              <a:buBlip>
                <a:blip r:embed="rId2"/>
              </a:buBlip>
            </a:pPr>
            <a:r>
              <a:rPr lang="ar-SA" sz="2000" dirty="0">
                <a:solidFill>
                  <a:schemeClr val="tx1"/>
                </a:solidFill>
                <a:ea typeface="Times New Roman"/>
              </a:rPr>
              <a:t>سهولة التواصل بين المعلم والطالب عبر شبكة الإنترنت.</a:t>
            </a:r>
            <a:endParaRPr lang="en-US" sz="1400" dirty="0">
              <a:solidFill>
                <a:schemeClr val="tx1"/>
              </a:solidFill>
              <a:ea typeface="Calibri"/>
            </a:endParaRPr>
          </a:p>
          <a:p>
            <a:pPr marL="342900" lvl="0" indent="-342900" algn="just">
              <a:lnSpc>
                <a:spcPct val="115000"/>
              </a:lnSpc>
              <a:spcAft>
                <a:spcPts val="0"/>
              </a:spcAft>
              <a:buBlip>
                <a:blip r:embed="rId2"/>
              </a:buBlip>
            </a:pPr>
            <a:r>
              <a:rPr lang="ar-SA" sz="2000" dirty="0">
                <a:solidFill>
                  <a:schemeClr val="tx1"/>
                </a:solidFill>
                <a:ea typeface="Times New Roman"/>
              </a:rPr>
              <a:t>مساعدة المتعلمين والمدرسين للتعامل مع هذا الكم الهائل من المعلومات</a:t>
            </a:r>
            <a:r>
              <a:rPr lang="ar-EG" sz="2000" dirty="0" smtClean="0">
                <a:solidFill>
                  <a:schemeClr val="tx1"/>
                </a:solidFill>
                <a:ea typeface="Times New Roman"/>
              </a:rPr>
              <a:t>.</a:t>
            </a:r>
            <a:endParaRPr lang="en-US" sz="2000" dirty="0">
              <a:solidFill>
                <a:schemeClr val="tx1"/>
              </a:solidFill>
            </a:endParaRPr>
          </a:p>
        </p:txBody>
      </p:sp>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pPr algn="ctr"/>
            <a:r>
              <a:rPr lang="ar-EG" sz="2800" dirty="0">
                <a:solidFill>
                  <a:srgbClr val="0070C0"/>
                </a:solidFill>
                <a:cs typeface="+mn-cs"/>
              </a:rPr>
              <a:t>وللتقنيات التعليمية أهمية كبيرة في المنظومة التعليمية ومنها:</a:t>
            </a:r>
          </a:p>
        </p:txBody>
      </p:sp>
    </p:spTree>
    <p:extLst>
      <p:ext uri="{BB962C8B-B14F-4D97-AF65-F5344CB8AC3E}">
        <p14:creationId xmlns:p14="http://schemas.microsoft.com/office/powerpoint/2010/main" val="3112027402"/>
      </p:ext>
    </p:extLst>
  </p:cSld>
  <p:clrMapOvr>
    <a:masterClrMapping/>
  </p:clrMapOvr>
  <p:transition>
    <p:fad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4672806" y="1371600"/>
            <a:ext cx="7086600" cy="4876800"/>
          </a:xfrm>
          <a:prstGeom prst="rect">
            <a:avLst/>
          </a:prstGeom>
          <a:solidFill>
            <a:schemeClr val="accent6">
              <a:lumMod val="20000"/>
              <a:lumOff val="80000"/>
            </a:schemeClr>
          </a:solidFill>
          <a:ln>
            <a:solidFill>
              <a:srgbClr val="0070C0"/>
            </a:solidFill>
          </a:ln>
        </p:spPr>
        <p:txBody>
          <a:bodyPr>
            <a:normAutofit fontScale="70000" lnSpcReduction="20000"/>
          </a:bodyPr>
          <a:lstStyle/>
          <a:p>
            <a:pPr algn="just">
              <a:buFont typeface="Arial" pitchFamily="34" charset="0"/>
              <a:buChar char="•"/>
            </a:pPr>
            <a:r>
              <a:rPr lang="ar-EG" dirty="0">
                <a:solidFill>
                  <a:schemeClr val="tx1"/>
                </a:solidFill>
              </a:rPr>
              <a:t>يصنف البعض التقنيات الحديثة إلى صنفين أساسيين طبقاً للطريقة التي يتم بها هذا النمط من التعليم يلخصها الشكل التالي</a:t>
            </a:r>
            <a:r>
              <a:rPr lang="ar-EG" dirty="0" smtClean="0">
                <a:solidFill>
                  <a:schemeClr val="tx1"/>
                </a:solidFill>
              </a:rPr>
              <a:t>:</a:t>
            </a:r>
          </a:p>
          <a:p>
            <a:pPr>
              <a:lnSpc>
                <a:spcPct val="115000"/>
              </a:lnSpc>
              <a:spcAft>
                <a:spcPts val="0"/>
              </a:spcAft>
            </a:pPr>
            <a:r>
              <a:rPr lang="ar-SA" b="1" dirty="0">
                <a:solidFill>
                  <a:srgbClr val="0070C0"/>
                </a:solidFill>
                <a:ea typeface="Calibri"/>
                <a:cs typeface="Simplified Arabic"/>
              </a:rPr>
              <a:t>ويمكن أيضاً تصنيف التقنيات التعليمية وفقاً الحواس التي تتأثر بها مباشرة:</a:t>
            </a:r>
            <a:endParaRPr lang="en-US" sz="2400" dirty="0">
              <a:ea typeface="Calibri"/>
              <a:cs typeface="Arial"/>
            </a:endParaRPr>
          </a:p>
          <a:p>
            <a:pPr marL="342900" lvl="0" indent="-342900" algn="just">
              <a:lnSpc>
                <a:spcPct val="115000"/>
              </a:lnSpc>
              <a:spcAft>
                <a:spcPts val="0"/>
              </a:spcAft>
              <a:buBlip>
                <a:blip r:embed="rId2"/>
              </a:buBlip>
            </a:pPr>
            <a:r>
              <a:rPr lang="ar-SA" b="1" dirty="0">
                <a:ea typeface="Calibri"/>
                <a:cs typeface="Simplified Arabic"/>
              </a:rPr>
              <a:t>سمعية:</a:t>
            </a:r>
            <a:r>
              <a:rPr lang="ar-SA" dirty="0">
                <a:ea typeface="Calibri"/>
                <a:cs typeface="Simplified Arabic"/>
              </a:rPr>
              <a:t> تعتمد في عملية التعلم على حاسة السمع ومنها الاذاعة، والتسجيلات الصوتية، ومختبرات اللغة وكل ما يسمع.</a:t>
            </a:r>
            <a:endParaRPr lang="en-US" sz="2400" dirty="0">
              <a:ea typeface="Calibri"/>
              <a:cs typeface="Arial"/>
            </a:endParaRPr>
          </a:p>
          <a:p>
            <a:pPr marL="342900" lvl="0" indent="-342900" algn="just">
              <a:lnSpc>
                <a:spcPct val="115000"/>
              </a:lnSpc>
              <a:spcAft>
                <a:spcPts val="0"/>
              </a:spcAft>
              <a:buBlip>
                <a:blip r:embed="rId2"/>
              </a:buBlip>
            </a:pPr>
            <a:r>
              <a:rPr lang="ar-SA" dirty="0">
                <a:ea typeface="Calibri"/>
                <a:cs typeface="Simplified Arabic"/>
              </a:rPr>
              <a:t> </a:t>
            </a:r>
            <a:r>
              <a:rPr lang="ar-SA" b="1" dirty="0">
                <a:ea typeface="Calibri"/>
                <a:cs typeface="Simplified Arabic"/>
              </a:rPr>
              <a:t>بصرية:</a:t>
            </a:r>
            <a:r>
              <a:rPr lang="ar-SA" dirty="0">
                <a:ea typeface="Calibri"/>
                <a:cs typeface="Simplified Arabic"/>
              </a:rPr>
              <a:t> تعتمد في عملية التعلم واكتساب الخبرات على حاسة البصر ومنها الكتب والمجلات والخرائط والأفلام الصامتة وكل ما تبصره العين.</a:t>
            </a:r>
            <a:endParaRPr lang="en-US" sz="2400" dirty="0">
              <a:ea typeface="Calibri"/>
              <a:cs typeface="Arial"/>
            </a:endParaRPr>
          </a:p>
          <a:p>
            <a:pPr marL="342900" lvl="0" indent="-342900" algn="just">
              <a:lnSpc>
                <a:spcPct val="115000"/>
              </a:lnSpc>
              <a:spcAft>
                <a:spcPts val="0"/>
              </a:spcAft>
              <a:buBlip>
                <a:blip r:embed="rId2"/>
              </a:buBlip>
            </a:pPr>
            <a:r>
              <a:rPr lang="ar-SA" b="1" dirty="0">
                <a:ea typeface="Calibri"/>
                <a:cs typeface="Simplified Arabic"/>
              </a:rPr>
              <a:t> سمعية بصرية:</a:t>
            </a:r>
            <a:r>
              <a:rPr lang="ar-SA" sz="2400" dirty="0">
                <a:ea typeface="Calibri"/>
                <a:cs typeface="Simplified Arabic"/>
              </a:rPr>
              <a:t> </a:t>
            </a:r>
            <a:r>
              <a:rPr lang="ar-SA" dirty="0">
                <a:ea typeface="Calibri"/>
                <a:cs typeface="Simplified Arabic"/>
              </a:rPr>
              <a:t>عبارة عن كافة المصادر والأوعية والأجهزة التي قد تستخدم في التعامل والتعبير عن المعلومات، وتعتمد في عملية التعلم واكتساب الخبرات على حاستي السمع والبصر في وقت واحد مثل السينما والأفلام التعليمية الناطقة والمتحركة والتلفزيون التعليمي.  </a:t>
            </a:r>
            <a:endParaRPr lang="ar-EG" dirty="0" smtClean="0">
              <a:ea typeface="Calibri"/>
              <a:cs typeface="Simplified Arabic"/>
            </a:endParaRPr>
          </a:p>
          <a:p>
            <a:pPr algn="just">
              <a:lnSpc>
                <a:spcPct val="115000"/>
              </a:lnSpc>
              <a:spcAft>
                <a:spcPts val="0"/>
              </a:spcAft>
            </a:pPr>
            <a:r>
              <a:rPr lang="ar-SA" sz="2400" b="1" dirty="0">
                <a:solidFill>
                  <a:srgbClr val="0070C0"/>
                </a:solidFill>
                <a:ea typeface="Calibri"/>
                <a:cs typeface="Simplified Arabic"/>
              </a:rPr>
              <a:t>ويمكن أيضاً أن تصنف وفقاً لعدد المستفيدين منها</a:t>
            </a:r>
            <a:r>
              <a:rPr lang="ar-SA" sz="2400" b="1" dirty="0" smtClean="0">
                <a:solidFill>
                  <a:srgbClr val="0070C0"/>
                </a:solidFill>
                <a:ea typeface="Calibri"/>
                <a:cs typeface="Simplified Arabic"/>
              </a:rPr>
              <a:t>:</a:t>
            </a:r>
            <a:r>
              <a:rPr lang="ar-EG" sz="2400" b="1" dirty="0" smtClean="0">
                <a:solidFill>
                  <a:srgbClr val="0070C0"/>
                </a:solidFill>
                <a:ea typeface="Calibri"/>
                <a:cs typeface="Simplified Arabic"/>
              </a:rPr>
              <a:t> </a:t>
            </a:r>
            <a:r>
              <a:rPr lang="ar-SA" sz="2400" b="1" dirty="0" smtClean="0">
                <a:ea typeface="Calibri"/>
                <a:cs typeface="Simplified Arabic"/>
              </a:rPr>
              <a:t>فردية</a:t>
            </a:r>
            <a:r>
              <a:rPr lang="ar-EG" sz="2400" b="1" dirty="0" smtClean="0">
                <a:ea typeface="Calibri"/>
                <a:cs typeface="Simplified Arabic"/>
              </a:rPr>
              <a:t>          </a:t>
            </a:r>
            <a:r>
              <a:rPr lang="ar-SA" sz="2400" b="1" dirty="0" smtClean="0">
                <a:ea typeface="Calibri"/>
                <a:cs typeface="Simplified Arabic"/>
              </a:rPr>
              <a:t>جماعية</a:t>
            </a:r>
            <a:r>
              <a:rPr lang="ar-EG" sz="2400" b="1" dirty="0" smtClean="0">
                <a:ea typeface="Calibri"/>
                <a:cs typeface="Simplified Arabic"/>
              </a:rPr>
              <a:t>       </a:t>
            </a:r>
            <a:r>
              <a:rPr lang="ar-SA" sz="2400" b="1" dirty="0" smtClean="0">
                <a:ea typeface="Calibri"/>
                <a:cs typeface="Simplified Arabic"/>
              </a:rPr>
              <a:t>جماهيرية</a:t>
            </a:r>
            <a:endParaRPr lang="en-US" sz="2400" dirty="0">
              <a:ea typeface="Calibri"/>
              <a:cs typeface="Arial"/>
            </a:endParaRPr>
          </a:p>
        </p:txBody>
      </p:sp>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pPr algn="just">
              <a:lnSpc>
                <a:spcPct val="115000"/>
              </a:lnSpc>
              <a:spcBef>
                <a:spcPts val="1200"/>
              </a:spcBef>
            </a:pPr>
            <a:r>
              <a:rPr lang="ar-EG" sz="2800" dirty="0">
                <a:solidFill>
                  <a:srgbClr val="0070C0"/>
                </a:solidFill>
                <a:latin typeface="Calibri"/>
                <a:ea typeface="Calibri"/>
                <a:cs typeface="Simplified Arabic"/>
              </a:rPr>
              <a:t>أنواع التقنيات التعليمية الحديثة</a:t>
            </a:r>
            <a:r>
              <a:rPr lang="ar-EG" sz="2800" dirty="0" smtClean="0">
                <a:solidFill>
                  <a:srgbClr val="0070C0"/>
                </a:solidFill>
                <a:latin typeface="Calibri"/>
                <a:ea typeface="Calibri"/>
                <a:cs typeface="Simplified Arabic"/>
              </a:rPr>
              <a:t>:</a:t>
            </a:r>
            <a:endParaRPr lang="ar-EG" sz="2800" dirty="0">
              <a:solidFill>
                <a:srgbClr val="0070C0"/>
              </a:solidFill>
              <a:cs typeface="+mn-cs"/>
            </a:endParaRPr>
          </a:p>
        </p:txBody>
      </p:sp>
      <p:pic>
        <p:nvPicPr>
          <p:cNvPr id="4" name="Picture 3" descr="1111"/>
          <p:cNvPicPr/>
          <p:nvPr/>
        </p:nvPicPr>
        <p:blipFill>
          <a:blip r:embed="rId3">
            <a:extLst>
              <a:ext uri="{28A0092B-C50C-407E-A947-70E740481C1C}">
                <a14:useLocalDpi xmlns:a14="http://schemas.microsoft.com/office/drawing/2010/main" val="0"/>
              </a:ext>
            </a:extLst>
          </a:blip>
          <a:srcRect/>
          <a:stretch>
            <a:fillRect/>
          </a:stretch>
        </p:blipFill>
        <p:spPr bwMode="auto">
          <a:xfrm>
            <a:off x="462823" y="1666875"/>
            <a:ext cx="3771900" cy="3590925"/>
          </a:xfrm>
          <a:prstGeom prst="rect">
            <a:avLst/>
          </a:prstGeom>
          <a:noFill/>
          <a:ln>
            <a:noFill/>
          </a:ln>
        </p:spPr>
      </p:pic>
    </p:spTree>
    <p:extLst>
      <p:ext uri="{BB962C8B-B14F-4D97-AF65-F5344CB8AC3E}">
        <p14:creationId xmlns:p14="http://schemas.microsoft.com/office/powerpoint/2010/main" val="3112027402"/>
      </p:ext>
    </p:extLst>
  </p:cSld>
  <p:clrMapOvr>
    <a:masterClrMapping/>
  </p:clrMapOvr>
  <p:transition>
    <p:fad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ext uri="{D42A27DB-BD31-4B8C-83A1-F6EECF244321}">
                <p14:modId xmlns:p14="http://schemas.microsoft.com/office/powerpoint/2010/main" val="773027474"/>
              </p:ext>
            </p:extLst>
          </p:nvPr>
        </p:nvGraphicFramePr>
        <p:xfrm>
          <a:off x="2767806" y="1447800"/>
          <a:ext cx="6781800" cy="4876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le 2"/>
          <p:cNvSpPr>
            <a:spLocks noGrp="1"/>
          </p:cNvSpPr>
          <p:nvPr>
            <p:ph type="title"/>
          </p:nvPr>
        </p:nvSpPr>
        <p:spPr>
          <a:xfrm>
            <a:off x="710406" y="228604"/>
            <a:ext cx="11201400" cy="990596"/>
          </a:xfrm>
          <a:prstGeom prst="flowChartAlternateProcess">
            <a:avLst/>
          </a:prstGeom>
          <a:solidFill>
            <a:srgbClr val="EAE8E4"/>
          </a:solidFill>
          <a:ln>
            <a:solidFill>
              <a:schemeClr val="accent5">
                <a:lumMod val="75000"/>
              </a:schemeClr>
            </a:solidFill>
          </a:ln>
        </p:spPr>
        <p:txBody>
          <a:bodyPr>
            <a:noAutofit/>
          </a:bodyPr>
          <a:lstStyle/>
          <a:p>
            <a:pPr marL="91440" lvl="0" indent="-91440">
              <a:lnSpc>
                <a:spcPct val="115000"/>
              </a:lnSpc>
              <a:spcBef>
                <a:spcPts val="1200"/>
              </a:spcBef>
            </a:pPr>
            <a:r>
              <a:rPr lang="ar-EG" sz="3200" dirty="0">
                <a:solidFill>
                  <a:srgbClr val="0070C0"/>
                </a:solidFill>
                <a:latin typeface="Calibri"/>
                <a:ea typeface="Calibri"/>
                <a:cs typeface="Simplified Arabic"/>
              </a:rPr>
              <a:t>توظيف التقنيات التعليمية الحديثة في التدريس</a:t>
            </a:r>
            <a:r>
              <a:rPr lang="ar-EG" sz="3200" dirty="0" smtClean="0">
                <a:solidFill>
                  <a:srgbClr val="0070C0"/>
                </a:solidFill>
                <a:latin typeface="Calibri"/>
                <a:ea typeface="Calibri"/>
                <a:cs typeface="Simplified Arabic"/>
              </a:rPr>
              <a:t>:</a:t>
            </a:r>
            <a:br>
              <a:rPr lang="ar-EG" sz="3200" dirty="0" smtClean="0">
                <a:solidFill>
                  <a:srgbClr val="0070C0"/>
                </a:solidFill>
                <a:latin typeface="Calibri"/>
                <a:ea typeface="Calibri"/>
                <a:cs typeface="Simplified Arabic"/>
              </a:rPr>
            </a:br>
            <a:r>
              <a:rPr lang="ar-EG" sz="2000" b="0" spc="0" dirty="0">
                <a:solidFill>
                  <a:prstClr val="black"/>
                </a:solidFill>
                <a:latin typeface="Calibri"/>
                <a:ea typeface="+mn-ea"/>
                <a:cs typeface="Arial"/>
              </a:rPr>
              <a:t> </a:t>
            </a:r>
            <a:r>
              <a:rPr lang="ar-SA" sz="2000" b="0" spc="0" dirty="0">
                <a:solidFill>
                  <a:prstClr val="black">
                    <a:lumMod val="75000"/>
                    <a:lumOff val="25000"/>
                  </a:prstClr>
                </a:solidFill>
                <a:latin typeface="Calibri"/>
                <a:ea typeface="Times New Roman"/>
                <a:cs typeface="Simplified Arabic"/>
              </a:rPr>
              <a:t>لكي يتم توظيف التقنيات التعليمية الحديثة في التدريس لابد من توافر ثماني مكونات بينهما علاقات تكامل وتفاعل وتأثير وتأثر</a:t>
            </a:r>
            <a:r>
              <a:rPr lang="ar-EG" sz="2000" b="0" spc="0" dirty="0">
                <a:solidFill>
                  <a:prstClr val="black">
                    <a:lumMod val="75000"/>
                    <a:lumOff val="25000"/>
                  </a:prstClr>
                </a:solidFill>
                <a:latin typeface="Calibri"/>
                <a:ea typeface="Times New Roman"/>
                <a:cs typeface="Simplified Arabic"/>
              </a:rPr>
              <a:t> وهما:</a:t>
            </a:r>
            <a:r>
              <a:rPr lang="ar-EG" sz="2000" spc="0" dirty="0">
                <a:solidFill>
                  <a:prstClr val="black">
                    <a:lumMod val="75000"/>
                    <a:lumOff val="25000"/>
                  </a:prstClr>
                </a:solidFill>
                <a:latin typeface="Calibri"/>
                <a:ea typeface="Times New Roman"/>
                <a:cs typeface="Simplified Arabic"/>
              </a:rPr>
              <a:t> </a:t>
            </a:r>
            <a:r>
              <a:rPr lang="ar-EG" sz="2000" b="0" spc="0" dirty="0">
                <a:solidFill>
                  <a:prstClr val="black">
                    <a:lumMod val="75000"/>
                    <a:lumOff val="25000"/>
                  </a:prstClr>
                </a:solidFill>
                <a:latin typeface="Calibri"/>
                <a:ea typeface="Times New Roman"/>
                <a:cs typeface="Simplified Arabic"/>
              </a:rPr>
              <a:t> </a:t>
            </a:r>
            <a:r>
              <a:rPr lang="ar-EG" sz="2000" spc="0" dirty="0">
                <a:solidFill>
                  <a:prstClr val="black">
                    <a:lumMod val="75000"/>
                    <a:lumOff val="25000"/>
                  </a:prstClr>
                </a:solidFill>
                <a:latin typeface="Calibri"/>
                <a:ea typeface="Times New Roman"/>
                <a:cs typeface="Simplified Arabic"/>
              </a:rPr>
              <a:t>                             </a:t>
            </a:r>
            <a:endParaRPr lang="ar-EG" sz="3200" dirty="0">
              <a:solidFill>
                <a:srgbClr val="0070C0"/>
              </a:solidFill>
              <a:cs typeface="+mn-cs"/>
            </a:endParaRPr>
          </a:p>
        </p:txBody>
      </p:sp>
    </p:spTree>
    <p:extLst>
      <p:ext uri="{BB962C8B-B14F-4D97-AF65-F5344CB8AC3E}">
        <p14:creationId xmlns:p14="http://schemas.microsoft.com/office/powerpoint/2010/main" val="3112027402"/>
      </p:ext>
    </p:extLst>
  </p:cSld>
  <p:clrMapOvr>
    <a:masterClrMapping/>
  </p:clrMapOvr>
  <p:transition>
    <p:fad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utoShape 2" descr="لماذا نقول: &quot;عفواً&quot; لمن قال لنا: شكراً"/>
          <p:cNvSpPr>
            <a:spLocks noChangeAspect="1" noChangeArrowheads="1"/>
          </p:cNvSpPr>
          <p:nvPr/>
        </p:nvSpPr>
        <p:spPr bwMode="auto">
          <a:xfrm>
            <a:off x="12023725" y="-136525"/>
            <a:ext cx="296863" cy="296863"/>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ar-EG"/>
          </a:p>
        </p:txBody>
      </p:sp>
      <p:pic>
        <p:nvPicPr>
          <p:cNvPr id="2150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63206" y="1420713"/>
            <a:ext cx="4234940" cy="4446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35315421"/>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 xmlns:a16="http://schemas.microsoft.com/office/drawing/2014/main" id="{0699BE32-29BA-413E-8869-8C2B28D207FE}"/>
              </a:ext>
            </a:extLst>
          </p:cNvPr>
          <p:cNvSpPr>
            <a:spLocks noGrp="1"/>
          </p:cNvSpPr>
          <p:nvPr>
            <p:ph type="body" sz="quarter" idx="13"/>
          </p:nvPr>
        </p:nvSpPr>
        <p:spPr/>
        <p:txBody>
          <a:bodyPr/>
          <a:lstStyle/>
          <a:p>
            <a:endParaRPr lang="en-GB" dirty="0"/>
          </a:p>
        </p:txBody>
      </p:sp>
      <p:sp>
        <p:nvSpPr>
          <p:cNvPr id="3" name="Title 2">
            <a:extLst>
              <a:ext uri="{FF2B5EF4-FFF2-40B4-BE49-F238E27FC236}">
                <a16:creationId xmlns="" xmlns:a16="http://schemas.microsoft.com/office/drawing/2014/main" id="{52CAEA11-D019-48B3-9346-C12312422B43}"/>
              </a:ext>
            </a:extLst>
          </p:cNvPr>
          <p:cNvSpPr>
            <a:spLocks noGrp="1"/>
          </p:cNvSpPr>
          <p:nvPr>
            <p:ph type="title"/>
          </p:nvPr>
        </p:nvSpPr>
        <p:spPr/>
        <p:txBody>
          <a:bodyPr>
            <a:normAutofit fontScale="90000"/>
          </a:bodyPr>
          <a:lstStyle/>
          <a:p>
            <a:pPr marL="228600" algn="just" rtl="1">
              <a:lnSpc>
                <a:spcPct val="107000"/>
              </a:lnSpc>
              <a:spcBef>
                <a:spcPts val="200"/>
              </a:spcBef>
            </a:pPr>
            <a:r>
              <a:rPr lang="ar-EG" sz="4800" b="1" dirty="0">
                <a:solidFill>
                  <a:srgbClr val="2E74B5"/>
                </a:solidFill>
                <a:effectLst/>
                <a:latin typeface="Calibri Light" panose="020F0302020204030204" pitchFamily="34" charset="0"/>
                <a:ea typeface="Times New Roman" panose="02020603050405020304" pitchFamily="18" charset="0"/>
                <a:cs typeface="+mn-cs"/>
              </a:rPr>
              <a:t>نشاط رقم </a:t>
            </a:r>
            <a:r>
              <a:rPr lang="ar-EG" sz="4800" b="1" dirty="0" smtClean="0">
                <a:solidFill>
                  <a:srgbClr val="2E74B5"/>
                </a:solidFill>
                <a:effectLst/>
                <a:latin typeface="Calibri Light" panose="020F0302020204030204" pitchFamily="34" charset="0"/>
                <a:ea typeface="Times New Roman" panose="02020603050405020304" pitchFamily="18" charset="0"/>
                <a:cs typeface="+mn-cs"/>
              </a:rPr>
              <a:t>(1-0</a:t>
            </a:r>
            <a:r>
              <a:rPr lang="ar-EG" sz="4800" b="1" dirty="0">
                <a:solidFill>
                  <a:srgbClr val="2E74B5"/>
                </a:solidFill>
                <a:effectLst/>
                <a:latin typeface="Calibri Light" panose="020F0302020204030204" pitchFamily="34" charset="0"/>
                <a:ea typeface="Times New Roman" panose="02020603050405020304" pitchFamily="18" charset="0"/>
                <a:cs typeface="+mn-cs"/>
              </a:rPr>
              <a:t>)</a:t>
            </a:r>
            <a:endParaRPr lang="en-GB" dirty="0">
              <a:cs typeface="+mn-cs"/>
            </a:endParaRPr>
          </a:p>
        </p:txBody>
      </p:sp>
      <p:graphicFrame>
        <p:nvGraphicFramePr>
          <p:cNvPr id="4" name="Table 3">
            <a:extLst>
              <a:ext uri="{FF2B5EF4-FFF2-40B4-BE49-F238E27FC236}">
                <a16:creationId xmlns="" xmlns:a16="http://schemas.microsoft.com/office/drawing/2014/main" id="{098FE60F-6B5B-45AD-AB38-E079D87600C4}"/>
              </a:ext>
            </a:extLst>
          </p:cNvPr>
          <p:cNvGraphicFramePr>
            <a:graphicFrameLocks noGrp="1"/>
          </p:cNvGraphicFramePr>
          <p:nvPr>
            <p:extLst>
              <p:ext uri="{D42A27DB-BD31-4B8C-83A1-F6EECF244321}">
                <p14:modId xmlns:p14="http://schemas.microsoft.com/office/powerpoint/2010/main" val="3449254142"/>
              </p:ext>
            </p:extLst>
          </p:nvPr>
        </p:nvGraphicFramePr>
        <p:xfrm>
          <a:off x="2782867" y="1361299"/>
          <a:ext cx="8679364" cy="2776283"/>
        </p:xfrm>
        <a:graphic>
          <a:graphicData uri="http://schemas.openxmlformats.org/drawingml/2006/table">
            <a:tbl>
              <a:tblPr firstRow="1" firstCol="1" bandRow="1">
                <a:tableStyleId>{F5AB1C69-6EDB-4FF4-983F-18BD219EF322}</a:tableStyleId>
              </a:tblPr>
              <a:tblGrid>
                <a:gridCol w="2169337">
                  <a:extLst>
                    <a:ext uri="{9D8B030D-6E8A-4147-A177-3AD203B41FA5}">
                      <a16:colId xmlns="" xmlns:a16="http://schemas.microsoft.com/office/drawing/2014/main" val="4069697080"/>
                    </a:ext>
                  </a:extLst>
                </a:gridCol>
                <a:gridCol w="1389905">
                  <a:extLst>
                    <a:ext uri="{9D8B030D-6E8A-4147-A177-3AD203B41FA5}">
                      <a16:colId xmlns="" xmlns:a16="http://schemas.microsoft.com/office/drawing/2014/main" val="2406974611"/>
                    </a:ext>
                  </a:extLst>
                </a:gridCol>
                <a:gridCol w="2949778">
                  <a:extLst>
                    <a:ext uri="{9D8B030D-6E8A-4147-A177-3AD203B41FA5}">
                      <a16:colId xmlns="" xmlns:a16="http://schemas.microsoft.com/office/drawing/2014/main" val="1524269795"/>
                    </a:ext>
                  </a:extLst>
                </a:gridCol>
                <a:gridCol w="2170344">
                  <a:extLst>
                    <a:ext uri="{9D8B030D-6E8A-4147-A177-3AD203B41FA5}">
                      <a16:colId xmlns="" xmlns:a16="http://schemas.microsoft.com/office/drawing/2014/main" val="3973105991"/>
                    </a:ext>
                  </a:extLst>
                </a:gridCol>
              </a:tblGrid>
              <a:tr h="1186940">
                <a:tc>
                  <a:txBody>
                    <a:bodyPr/>
                    <a:lstStyle/>
                    <a:p>
                      <a:pPr algn="ctr" rtl="1">
                        <a:lnSpc>
                          <a:spcPct val="107000"/>
                        </a:lnSpc>
                        <a:spcAft>
                          <a:spcPts val="800"/>
                        </a:spcAft>
                      </a:pPr>
                      <a:r>
                        <a:rPr lang="ar-EG" sz="2400" dirty="0">
                          <a:effectLst/>
                        </a:rPr>
                        <a:t>زمن النشاط</a:t>
                      </a:r>
                      <a:endParaRPr lang="en-GB" sz="1800" dirty="0">
                        <a:effectLst/>
                        <a:latin typeface="Calibri" panose="020F0502020204030204" pitchFamily="34" charset="0"/>
                        <a:ea typeface="Calibri" panose="020F0502020204030204" pitchFamily="34" charset="0"/>
                        <a:cs typeface="Arial" panose="020B0604020202020204" pitchFamily="34" charset="0"/>
                      </a:endParaRPr>
                    </a:p>
                  </a:txBody>
                  <a:tcPr marL="68857" marR="68857" marT="0" marB="0"/>
                </a:tc>
                <a:tc>
                  <a:txBody>
                    <a:bodyPr/>
                    <a:lstStyle/>
                    <a:p>
                      <a:pPr algn="ctr" rtl="1">
                        <a:lnSpc>
                          <a:spcPct val="107000"/>
                        </a:lnSpc>
                        <a:spcAft>
                          <a:spcPts val="800"/>
                        </a:spcAft>
                      </a:pPr>
                      <a:r>
                        <a:rPr lang="ar-EG" sz="2400">
                          <a:effectLst/>
                        </a:rPr>
                        <a:t>نوع النشاط</a:t>
                      </a:r>
                      <a:endParaRPr lang="en-GB" sz="1800">
                        <a:effectLst/>
                        <a:latin typeface="Calibri" panose="020F0502020204030204" pitchFamily="34" charset="0"/>
                        <a:ea typeface="Calibri" panose="020F0502020204030204" pitchFamily="34" charset="0"/>
                        <a:cs typeface="Arial" panose="020B0604020202020204" pitchFamily="34" charset="0"/>
                      </a:endParaRPr>
                    </a:p>
                  </a:txBody>
                  <a:tcPr marL="68857" marR="68857" marT="0" marB="0"/>
                </a:tc>
                <a:tc>
                  <a:txBody>
                    <a:bodyPr/>
                    <a:lstStyle/>
                    <a:p>
                      <a:pPr algn="ctr" rtl="1">
                        <a:lnSpc>
                          <a:spcPct val="107000"/>
                        </a:lnSpc>
                        <a:spcAft>
                          <a:spcPts val="800"/>
                        </a:spcAft>
                      </a:pPr>
                      <a:r>
                        <a:rPr lang="ar-EG" sz="2400" dirty="0">
                          <a:effectLst/>
                        </a:rPr>
                        <a:t>اسم النشاط</a:t>
                      </a:r>
                      <a:endParaRPr lang="en-GB" sz="1800" dirty="0">
                        <a:effectLst/>
                        <a:latin typeface="Calibri" panose="020F0502020204030204" pitchFamily="34" charset="0"/>
                        <a:ea typeface="Calibri" panose="020F0502020204030204" pitchFamily="34" charset="0"/>
                        <a:cs typeface="Arial" panose="020B0604020202020204" pitchFamily="34" charset="0"/>
                      </a:endParaRPr>
                    </a:p>
                  </a:txBody>
                  <a:tcPr marL="68857" marR="68857" marT="0" marB="0"/>
                </a:tc>
                <a:tc>
                  <a:txBody>
                    <a:bodyPr/>
                    <a:lstStyle/>
                    <a:p>
                      <a:pPr algn="ctr" rtl="1">
                        <a:lnSpc>
                          <a:spcPct val="107000"/>
                        </a:lnSpc>
                        <a:spcAft>
                          <a:spcPts val="800"/>
                        </a:spcAft>
                      </a:pPr>
                      <a:r>
                        <a:rPr lang="ar-EG" sz="2400">
                          <a:effectLst/>
                        </a:rPr>
                        <a:t>نشاط</a:t>
                      </a:r>
                      <a:endParaRPr lang="en-GB" sz="1800">
                        <a:effectLst/>
                        <a:latin typeface="Calibri" panose="020F0502020204030204" pitchFamily="34" charset="0"/>
                        <a:ea typeface="Calibri" panose="020F0502020204030204" pitchFamily="34" charset="0"/>
                        <a:cs typeface="Arial" panose="020B0604020202020204" pitchFamily="34" charset="0"/>
                      </a:endParaRPr>
                    </a:p>
                  </a:txBody>
                  <a:tcPr marL="68857" marR="68857" marT="0" marB="0"/>
                </a:tc>
                <a:extLst>
                  <a:ext uri="{0D108BD9-81ED-4DB2-BD59-A6C34878D82A}">
                    <a16:rowId xmlns="" xmlns:a16="http://schemas.microsoft.com/office/drawing/2014/main" val="4009735648"/>
                  </a:ext>
                </a:extLst>
              </a:tr>
              <a:tr h="1589343">
                <a:tc>
                  <a:txBody>
                    <a:bodyPr/>
                    <a:lstStyle/>
                    <a:p>
                      <a:pPr algn="ctr" rtl="1">
                        <a:lnSpc>
                          <a:spcPct val="107000"/>
                        </a:lnSpc>
                        <a:spcAft>
                          <a:spcPts val="800"/>
                        </a:spcAft>
                      </a:pPr>
                      <a:r>
                        <a:rPr lang="ar-EG" sz="2400" dirty="0">
                          <a:effectLst/>
                        </a:rPr>
                        <a:t>20</a:t>
                      </a:r>
                      <a:endParaRPr lang="en-GB" sz="1800" dirty="0">
                        <a:effectLst/>
                        <a:latin typeface="Calibri" panose="020F0502020204030204" pitchFamily="34" charset="0"/>
                        <a:ea typeface="Calibri" panose="020F0502020204030204" pitchFamily="34" charset="0"/>
                        <a:cs typeface="Arial" panose="020B0604020202020204" pitchFamily="34" charset="0"/>
                      </a:endParaRPr>
                    </a:p>
                  </a:txBody>
                  <a:tcPr marL="68857" marR="68857" marT="0" marB="0"/>
                </a:tc>
                <a:tc>
                  <a:txBody>
                    <a:bodyPr/>
                    <a:lstStyle/>
                    <a:p>
                      <a:pPr algn="ctr" rtl="1">
                        <a:lnSpc>
                          <a:spcPct val="107000"/>
                        </a:lnSpc>
                        <a:spcAft>
                          <a:spcPts val="800"/>
                        </a:spcAft>
                      </a:pPr>
                      <a:r>
                        <a:rPr lang="ar-EG" sz="2400">
                          <a:effectLst/>
                        </a:rPr>
                        <a:t>فردي</a:t>
                      </a:r>
                      <a:endParaRPr lang="en-GB" sz="1800">
                        <a:effectLst/>
                        <a:latin typeface="Calibri" panose="020F0502020204030204" pitchFamily="34" charset="0"/>
                        <a:ea typeface="Calibri" panose="020F0502020204030204" pitchFamily="34" charset="0"/>
                        <a:cs typeface="Arial" panose="020B0604020202020204" pitchFamily="34" charset="0"/>
                      </a:endParaRPr>
                    </a:p>
                  </a:txBody>
                  <a:tcPr marL="68857" marR="68857" marT="0" marB="0"/>
                </a:tc>
                <a:tc>
                  <a:txBody>
                    <a:bodyPr/>
                    <a:lstStyle/>
                    <a:p>
                      <a:pPr algn="ctr" rtl="1">
                        <a:lnSpc>
                          <a:spcPct val="107000"/>
                        </a:lnSpc>
                        <a:spcAft>
                          <a:spcPts val="800"/>
                        </a:spcAft>
                      </a:pPr>
                      <a:r>
                        <a:rPr lang="ar-EG" sz="2400">
                          <a:effectLst/>
                        </a:rPr>
                        <a:t>التهيئة والتوقعات – والاختبار القبلي</a:t>
                      </a:r>
                      <a:endParaRPr lang="en-GB" sz="1800">
                        <a:effectLst/>
                        <a:latin typeface="Calibri" panose="020F0502020204030204" pitchFamily="34" charset="0"/>
                        <a:ea typeface="Calibri" panose="020F0502020204030204" pitchFamily="34" charset="0"/>
                        <a:cs typeface="Arial" panose="020B0604020202020204" pitchFamily="34" charset="0"/>
                      </a:endParaRPr>
                    </a:p>
                  </a:txBody>
                  <a:tcPr marL="68857" marR="68857" marT="0" marB="0"/>
                </a:tc>
                <a:tc>
                  <a:txBody>
                    <a:bodyPr/>
                    <a:lstStyle/>
                    <a:p>
                      <a:pPr algn="ctr" rtl="1">
                        <a:lnSpc>
                          <a:spcPct val="107000"/>
                        </a:lnSpc>
                        <a:spcAft>
                          <a:spcPts val="800"/>
                        </a:spcAft>
                      </a:pPr>
                      <a:r>
                        <a:rPr lang="ar-EG" sz="2400" smtClean="0">
                          <a:effectLst/>
                        </a:rPr>
                        <a:t>1-0</a:t>
                      </a:r>
                      <a:endParaRPr lang="en-GB" sz="1800" dirty="0">
                        <a:effectLst/>
                        <a:latin typeface="Calibri" panose="020F0502020204030204" pitchFamily="34" charset="0"/>
                        <a:ea typeface="Calibri" panose="020F0502020204030204" pitchFamily="34" charset="0"/>
                        <a:cs typeface="Arial" panose="020B0604020202020204" pitchFamily="34" charset="0"/>
                      </a:endParaRPr>
                    </a:p>
                  </a:txBody>
                  <a:tcPr marL="68857" marR="68857" marT="0" marB="0"/>
                </a:tc>
                <a:extLst>
                  <a:ext uri="{0D108BD9-81ED-4DB2-BD59-A6C34878D82A}">
                    <a16:rowId xmlns="" xmlns:a16="http://schemas.microsoft.com/office/drawing/2014/main" val="2025061303"/>
                  </a:ext>
                </a:extLst>
              </a:tr>
            </a:tbl>
          </a:graphicData>
        </a:graphic>
      </p:graphicFrame>
      <p:pic>
        <p:nvPicPr>
          <p:cNvPr id="5" name="Picture 2" descr="https://aaeshaalnaqbi.files.wordpress.com/2012/10/cartoon-round-table-discussion.jpg">
            <a:extLst>
              <a:ext uri="{FF2B5EF4-FFF2-40B4-BE49-F238E27FC236}">
                <a16:creationId xmlns="" xmlns:a16="http://schemas.microsoft.com/office/drawing/2014/main" id="{B8BFD79C-E244-45D2-9E6D-724164761AD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2661" y="3429008"/>
            <a:ext cx="3573243" cy="2808069"/>
          </a:xfrm>
          <a:prstGeom prst="rect">
            <a:avLst/>
          </a:prstGeom>
          <a:noFill/>
          <a:extLst>
            <a:ext uri="{909E8E84-426E-40DD-AFC4-6F175D3DCCD1}">
              <a14:hiddenFill xmlns:a14="http://schemas.microsoft.com/office/drawing/2010/main">
                <a:solidFill>
                  <a:srgbClr val="FFFFFF"/>
                </a:solidFill>
              </a14:hiddenFill>
            </a:ext>
          </a:extLst>
        </p:spPr>
      </p:pic>
      <p:sp>
        <p:nvSpPr>
          <p:cNvPr id="6" name="Rounded Rectangle 4">
            <a:extLst>
              <a:ext uri="{FF2B5EF4-FFF2-40B4-BE49-F238E27FC236}">
                <a16:creationId xmlns="" xmlns:a16="http://schemas.microsoft.com/office/drawing/2014/main" id="{1706428C-31B7-41F8-940C-DE9DCCB0808B}"/>
              </a:ext>
            </a:extLst>
          </p:cNvPr>
          <p:cNvSpPr/>
          <p:nvPr/>
        </p:nvSpPr>
        <p:spPr>
          <a:xfrm>
            <a:off x="6967897" y="4820936"/>
            <a:ext cx="2794472" cy="860125"/>
          </a:xfrm>
          <a:prstGeom prst="round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20624" indent="-384048" algn="ctr" rtl="1">
              <a:spcBef>
                <a:spcPct val="0"/>
              </a:spcBef>
              <a:defRPr/>
            </a:pPr>
            <a:r>
              <a:rPr lang="ar-EG" sz="2400" b="1" dirty="0">
                <a:solidFill>
                  <a:srgbClr val="FFFF00"/>
                </a:solidFill>
                <a:effectLst>
                  <a:outerShdw blurRad="38100" dist="38100" dir="2700000" algn="tl">
                    <a:srgbClr val="000000">
                      <a:alpha val="43137"/>
                    </a:srgbClr>
                  </a:outerShdw>
                </a:effectLst>
              </a:rPr>
              <a:t>مدة النشاط :20 دقيقة</a:t>
            </a:r>
            <a:endParaRPr lang="en-US" sz="2400" b="1" dirty="0">
              <a:solidFill>
                <a:srgbClr val="FFFF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446414139"/>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3898981461"/>
              </p:ext>
            </p:extLst>
          </p:nvPr>
        </p:nvGraphicFramePr>
        <p:xfrm>
          <a:off x="2005806" y="457200"/>
          <a:ext cx="7835719" cy="6017260"/>
        </p:xfrm>
        <a:graphic>
          <a:graphicData uri="http://schemas.openxmlformats.org/drawingml/2006/table">
            <a:tbl>
              <a:tblPr rtl="1" firstRow="1" firstCol="1" bandRow="1">
                <a:tableStyleId>{1E171933-4619-4E11-9A3F-F7608DF75F80}</a:tableStyleId>
              </a:tblPr>
              <a:tblGrid>
                <a:gridCol w="7835719"/>
              </a:tblGrid>
              <a:tr h="4883150">
                <a:tc>
                  <a:txBody>
                    <a:bodyPr/>
                    <a:lstStyle/>
                    <a:p>
                      <a:pPr marL="228600" algn="ctr" rtl="1">
                        <a:lnSpc>
                          <a:spcPct val="115000"/>
                        </a:lnSpc>
                        <a:spcAft>
                          <a:spcPts val="1000"/>
                        </a:spcAft>
                      </a:pPr>
                      <a:r>
                        <a:rPr lang="ar-SA" sz="2400" dirty="0">
                          <a:solidFill>
                            <a:srgbClr val="0070C0"/>
                          </a:solidFill>
                          <a:effectLst/>
                        </a:rPr>
                        <a:t>ورقة عمل التوقعات</a:t>
                      </a:r>
                      <a:endParaRPr lang="en-US" sz="1400" dirty="0">
                        <a:solidFill>
                          <a:srgbClr val="0070C0"/>
                        </a:solidFill>
                        <a:effectLst/>
                      </a:endParaRPr>
                    </a:p>
                    <a:p>
                      <a:pPr algn="ctr" rtl="1">
                        <a:lnSpc>
                          <a:spcPct val="115000"/>
                        </a:lnSpc>
                        <a:spcAft>
                          <a:spcPts val="1000"/>
                        </a:spcAft>
                      </a:pPr>
                      <a:r>
                        <a:rPr lang="ar-EG" sz="1600" dirty="0">
                          <a:solidFill>
                            <a:srgbClr val="0070C0"/>
                          </a:solidFill>
                          <a:effectLst/>
                        </a:rPr>
                        <a:t>.......................................................................................</a:t>
                      </a:r>
                      <a:endParaRPr lang="en-US" sz="1050" dirty="0">
                        <a:solidFill>
                          <a:srgbClr val="0070C0"/>
                        </a:solidFill>
                        <a:effectLst/>
                      </a:endParaRPr>
                    </a:p>
                    <a:p>
                      <a:pPr algn="ctr" rtl="1">
                        <a:lnSpc>
                          <a:spcPct val="115000"/>
                        </a:lnSpc>
                        <a:spcAft>
                          <a:spcPts val="1000"/>
                        </a:spcAft>
                      </a:pPr>
                      <a:r>
                        <a:rPr lang="ar-EG" sz="1600" dirty="0">
                          <a:solidFill>
                            <a:srgbClr val="0070C0"/>
                          </a:solidFill>
                          <a:effectLst/>
                        </a:rPr>
                        <a:t>.......................................................................................</a:t>
                      </a:r>
                      <a:endParaRPr lang="en-US" sz="1050" dirty="0">
                        <a:solidFill>
                          <a:srgbClr val="0070C0"/>
                        </a:solidFill>
                        <a:effectLst/>
                      </a:endParaRPr>
                    </a:p>
                    <a:p>
                      <a:pPr algn="ctr" rtl="1">
                        <a:lnSpc>
                          <a:spcPct val="115000"/>
                        </a:lnSpc>
                        <a:spcAft>
                          <a:spcPts val="1000"/>
                        </a:spcAft>
                      </a:pPr>
                      <a:r>
                        <a:rPr lang="ar-EG" sz="1600" dirty="0">
                          <a:solidFill>
                            <a:srgbClr val="0070C0"/>
                          </a:solidFill>
                          <a:effectLst/>
                        </a:rPr>
                        <a:t>.......................................................................................</a:t>
                      </a:r>
                      <a:endParaRPr lang="en-US" sz="1050" dirty="0">
                        <a:solidFill>
                          <a:srgbClr val="0070C0"/>
                        </a:solidFill>
                        <a:effectLst/>
                      </a:endParaRPr>
                    </a:p>
                    <a:p>
                      <a:pPr algn="ctr" rtl="1">
                        <a:lnSpc>
                          <a:spcPct val="115000"/>
                        </a:lnSpc>
                        <a:spcAft>
                          <a:spcPts val="1000"/>
                        </a:spcAft>
                      </a:pPr>
                      <a:r>
                        <a:rPr lang="ar-EG" sz="1600" dirty="0">
                          <a:solidFill>
                            <a:srgbClr val="0070C0"/>
                          </a:solidFill>
                          <a:effectLst/>
                        </a:rPr>
                        <a:t>.......................................................................................</a:t>
                      </a:r>
                      <a:endParaRPr lang="en-US" sz="1050" dirty="0">
                        <a:solidFill>
                          <a:srgbClr val="0070C0"/>
                        </a:solidFill>
                        <a:effectLst/>
                      </a:endParaRPr>
                    </a:p>
                    <a:p>
                      <a:pPr algn="ctr" rtl="1">
                        <a:lnSpc>
                          <a:spcPct val="115000"/>
                        </a:lnSpc>
                        <a:spcAft>
                          <a:spcPts val="1000"/>
                        </a:spcAft>
                      </a:pPr>
                      <a:r>
                        <a:rPr lang="ar-EG" sz="1600" dirty="0">
                          <a:solidFill>
                            <a:srgbClr val="0070C0"/>
                          </a:solidFill>
                          <a:effectLst/>
                        </a:rPr>
                        <a:t>.......................................................................................</a:t>
                      </a:r>
                      <a:endParaRPr lang="en-US" sz="1050" dirty="0">
                        <a:solidFill>
                          <a:srgbClr val="0070C0"/>
                        </a:solidFill>
                        <a:effectLst/>
                      </a:endParaRPr>
                    </a:p>
                    <a:p>
                      <a:pPr algn="ctr" rtl="1">
                        <a:lnSpc>
                          <a:spcPct val="115000"/>
                        </a:lnSpc>
                        <a:spcAft>
                          <a:spcPts val="1000"/>
                        </a:spcAft>
                      </a:pPr>
                      <a:r>
                        <a:rPr lang="ar-EG" sz="1600" dirty="0">
                          <a:solidFill>
                            <a:srgbClr val="0070C0"/>
                          </a:solidFill>
                          <a:effectLst/>
                        </a:rPr>
                        <a:t>.......................................................................................</a:t>
                      </a:r>
                      <a:endParaRPr lang="en-US" sz="1050" dirty="0">
                        <a:solidFill>
                          <a:srgbClr val="0070C0"/>
                        </a:solidFill>
                        <a:effectLst/>
                      </a:endParaRPr>
                    </a:p>
                    <a:p>
                      <a:pPr algn="ctr" rtl="1">
                        <a:lnSpc>
                          <a:spcPct val="115000"/>
                        </a:lnSpc>
                        <a:spcAft>
                          <a:spcPts val="1000"/>
                        </a:spcAft>
                      </a:pPr>
                      <a:r>
                        <a:rPr lang="ar-EG" sz="1600" dirty="0">
                          <a:solidFill>
                            <a:srgbClr val="0070C0"/>
                          </a:solidFill>
                          <a:effectLst/>
                        </a:rPr>
                        <a:t>.......................................................................................</a:t>
                      </a:r>
                      <a:endParaRPr lang="en-US" sz="1050" dirty="0">
                        <a:solidFill>
                          <a:srgbClr val="0070C0"/>
                        </a:solidFill>
                        <a:effectLst/>
                      </a:endParaRPr>
                    </a:p>
                    <a:p>
                      <a:pPr algn="ctr" rtl="1">
                        <a:lnSpc>
                          <a:spcPct val="115000"/>
                        </a:lnSpc>
                        <a:spcAft>
                          <a:spcPts val="1000"/>
                        </a:spcAft>
                      </a:pPr>
                      <a:r>
                        <a:rPr lang="ar-EG" sz="1600" dirty="0">
                          <a:solidFill>
                            <a:srgbClr val="0070C0"/>
                          </a:solidFill>
                          <a:effectLst/>
                        </a:rPr>
                        <a:t>.......................................................................................</a:t>
                      </a:r>
                      <a:endParaRPr lang="en-US" sz="1050" dirty="0">
                        <a:solidFill>
                          <a:srgbClr val="0070C0"/>
                        </a:solidFill>
                        <a:effectLst/>
                      </a:endParaRPr>
                    </a:p>
                    <a:p>
                      <a:pPr algn="ctr" rtl="1">
                        <a:lnSpc>
                          <a:spcPct val="115000"/>
                        </a:lnSpc>
                        <a:spcAft>
                          <a:spcPts val="1000"/>
                        </a:spcAft>
                      </a:pPr>
                      <a:r>
                        <a:rPr lang="ar-EG" sz="1600" dirty="0">
                          <a:solidFill>
                            <a:srgbClr val="0070C0"/>
                          </a:solidFill>
                          <a:effectLst/>
                        </a:rPr>
                        <a:t>.......................................................................................</a:t>
                      </a:r>
                      <a:endParaRPr lang="en-US" sz="1050" dirty="0">
                        <a:solidFill>
                          <a:srgbClr val="0070C0"/>
                        </a:solidFill>
                        <a:effectLst/>
                      </a:endParaRPr>
                    </a:p>
                    <a:p>
                      <a:pPr algn="ctr" rtl="1">
                        <a:lnSpc>
                          <a:spcPct val="115000"/>
                        </a:lnSpc>
                        <a:spcAft>
                          <a:spcPts val="1000"/>
                        </a:spcAft>
                      </a:pPr>
                      <a:r>
                        <a:rPr lang="ar-EG" sz="1600" dirty="0">
                          <a:solidFill>
                            <a:srgbClr val="0070C0"/>
                          </a:solidFill>
                          <a:effectLst/>
                        </a:rPr>
                        <a:t>.......................................................................................</a:t>
                      </a:r>
                      <a:endParaRPr lang="en-US" sz="1050" dirty="0">
                        <a:solidFill>
                          <a:srgbClr val="0070C0"/>
                        </a:solidFill>
                        <a:effectLst/>
                      </a:endParaRPr>
                    </a:p>
                    <a:p>
                      <a:pPr algn="ctr" rtl="1">
                        <a:lnSpc>
                          <a:spcPct val="115000"/>
                        </a:lnSpc>
                        <a:spcAft>
                          <a:spcPts val="1000"/>
                        </a:spcAft>
                      </a:pPr>
                      <a:r>
                        <a:rPr lang="ar-EG" sz="1600" dirty="0">
                          <a:solidFill>
                            <a:srgbClr val="0070C0"/>
                          </a:solidFill>
                          <a:effectLst/>
                        </a:rPr>
                        <a:t>.......................................................................................</a:t>
                      </a:r>
                      <a:endParaRPr lang="en-US" sz="1050" dirty="0">
                        <a:solidFill>
                          <a:srgbClr val="0070C0"/>
                        </a:solidFill>
                        <a:effectLst/>
                      </a:endParaRPr>
                    </a:p>
                    <a:p>
                      <a:pPr algn="ctr" rtl="1">
                        <a:lnSpc>
                          <a:spcPct val="115000"/>
                        </a:lnSpc>
                        <a:spcAft>
                          <a:spcPts val="1000"/>
                        </a:spcAft>
                      </a:pPr>
                      <a:r>
                        <a:rPr lang="ar-EG" sz="1600" dirty="0">
                          <a:solidFill>
                            <a:srgbClr val="0070C0"/>
                          </a:solidFill>
                          <a:effectLst/>
                        </a:rPr>
                        <a:t>.......................................................................................</a:t>
                      </a:r>
                      <a:endParaRPr lang="en-US" sz="1050" dirty="0">
                        <a:solidFill>
                          <a:srgbClr val="0070C0"/>
                        </a:solidFill>
                        <a:effectLst/>
                      </a:endParaRPr>
                    </a:p>
                    <a:p>
                      <a:pPr algn="ctr" rtl="1">
                        <a:lnSpc>
                          <a:spcPct val="115000"/>
                        </a:lnSpc>
                        <a:spcAft>
                          <a:spcPts val="1000"/>
                        </a:spcAft>
                      </a:pPr>
                      <a:r>
                        <a:rPr lang="ar-EG" sz="1600" dirty="0">
                          <a:solidFill>
                            <a:srgbClr val="0070C0"/>
                          </a:solidFill>
                          <a:effectLst/>
                        </a:rPr>
                        <a:t>.......................................................................................</a:t>
                      </a:r>
                      <a:endParaRPr lang="en-US" sz="1050" dirty="0">
                        <a:solidFill>
                          <a:srgbClr val="0070C0"/>
                        </a:solidFill>
                        <a:effectLst/>
                      </a:endParaRPr>
                    </a:p>
                    <a:p>
                      <a:pPr algn="r" rtl="1">
                        <a:lnSpc>
                          <a:spcPct val="115000"/>
                        </a:lnSpc>
                        <a:spcAft>
                          <a:spcPts val="1000"/>
                        </a:spcAft>
                      </a:pPr>
                      <a:endParaRPr lang="en-US" sz="1050" dirty="0">
                        <a:solidFill>
                          <a:srgbClr val="0070C0"/>
                        </a:solidFill>
                        <a:effectLst/>
                        <a:latin typeface="Calibri"/>
                        <a:ea typeface="Calibri"/>
                        <a:cs typeface="Arial"/>
                      </a:endParaRPr>
                    </a:p>
                  </a:txBody>
                  <a:tcPr marL="57434" marR="57434" marT="0" marB="0">
                    <a:solidFill>
                      <a:schemeClr val="accent4">
                        <a:lumMod val="20000"/>
                        <a:lumOff val="80000"/>
                      </a:schemeClr>
                    </a:solidFill>
                  </a:tcPr>
                </a:tc>
              </a:tr>
            </a:tbl>
          </a:graphicData>
        </a:graphic>
      </p:graphicFrame>
    </p:spTree>
    <p:extLst>
      <p:ext uri="{BB962C8B-B14F-4D97-AF65-F5344CB8AC3E}">
        <p14:creationId xmlns:p14="http://schemas.microsoft.com/office/powerpoint/2010/main" val="1422914035"/>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 xmlns:a16="http://schemas.microsoft.com/office/drawing/2014/main" id="{DBC4EEF3-949E-1525-8A44-68D197CF6643}"/>
              </a:ext>
            </a:extLst>
          </p:cNvPr>
          <p:cNvSpPr>
            <a:spLocks noGrp="1"/>
          </p:cNvSpPr>
          <p:nvPr>
            <p:ph type="body" sz="quarter" idx="13"/>
          </p:nvPr>
        </p:nvSpPr>
        <p:spPr>
          <a:xfrm>
            <a:off x="5258160" y="1361292"/>
            <a:ext cx="6204069" cy="4623871"/>
          </a:xfrm>
        </p:spPr>
        <p:txBody>
          <a:bodyPr>
            <a:normAutofit/>
          </a:bodyPr>
          <a:lstStyle/>
          <a:p>
            <a:pPr marL="342900" marR="0" lvl="0" indent="-342900" algn="just" rtl="1">
              <a:lnSpc>
                <a:spcPct val="115000"/>
              </a:lnSpc>
              <a:spcBef>
                <a:spcPts val="0"/>
              </a:spcBef>
              <a:spcAft>
                <a:spcPts val="1000"/>
              </a:spcAft>
              <a:buFont typeface="Symbol" panose="05050102010706020507" pitchFamily="18" charset="2"/>
              <a:buChar char=""/>
            </a:pPr>
            <a:r>
              <a:rPr lang="ar-EG" sz="5400" dirty="0">
                <a:effectLst/>
                <a:latin typeface="Calibri" panose="020F0502020204030204" pitchFamily="34" charset="0"/>
                <a:ea typeface="Calibri" panose="020F0502020204030204" pitchFamily="34" charset="0"/>
                <a:cs typeface="+mn-cs"/>
              </a:rPr>
              <a:t>يوزّع المدرّب على المشاركين نموذج الاختبار القبلي</a:t>
            </a:r>
            <a:r>
              <a:rPr lang="ar-EG" sz="5400" dirty="0">
                <a:effectLst/>
                <a:latin typeface="Simplified Arabic" panose="02020603050405020304" pitchFamily="18" charset="-78"/>
                <a:ea typeface="Calibri" panose="020F0502020204030204" pitchFamily="34" charset="0"/>
                <a:cs typeface="+mn-cs"/>
              </a:rPr>
              <a:t> </a:t>
            </a:r>
            <a:r>
              <a:rPr lang="ar-EG" sz="5400">
                <a:effectLst/>
                <a:latin typeface="Simplified Arabic" panose="02020603050405020304" pitchFamily="18" charset="-78"/>
                <a:ea typeface="Calibri" panose="020F0502020204030204" pitchFamily="34" charset="0"/>
                <a:cs typeface="+mn-cs"/>
              </a:rPr>
              <a:t>للوحدة </a:t>
            </a:r>
            <a:r>
              <a:rPr lang="ar-EG" sz="5400" smtClean="0">
                <a:effectLst/>
                <a:latin typeface="Simplified Arabic" panose="02020603050405020304" pitchFamily="18" charset="-78"/>
                <a:ea typeface="Calibri" panose="020F0502020204030204" pitchFamily="34" charset="0"/>
                <a:cs typeface="+mn-cs"/>
              </a:rPr>
              <a:t>الأولى</a:t>
            </a:r>
            <a:endParaRPr lang="en-US" sz="5400" dirty="0">
              <a:effectLst/>
              <a:latin typeface="Calibri" panose="020F0502020204030204" pitchFamily="34" charset="0"/>
              <a:ea typeface="Calibri" panose="020F0502020204030204" pitchFamily="34" charset="0"/>
              <a:cs typeface="+mn-cs"/>
            </a:endParaRPr>
          </a:p>
        </p:txBody>
      </p:sp>
      <p:sp>
        <p:nvSpPr>
          <p:cNvPr id="3" name="Title 2">
            <a:extLst>
              <a:ext uri="{FF2B5EF4-FFF2-40B4-BE49-F238E27FC236}">
                <a16:creationId xmlns="" xmlns:a16="http://schemas.microsoft.com/office/drawing/2014/main" id="{F25982CB-EE62-721C-A5F5-9F86967BF06B}"/>
              </a:ext>
            </a:extLst>
          </p:cNvPr>
          <p:cNvSpPr>
            <a:spLocks noGrp="1"/>
          </p:cNvSpPr>
          <p:nvPr>
            <p:ph type="title"/>
          </p:nvPr>
        </p:nvSpPr>
        <p:spPr/>
        <p:txBody>
          <a:bodyPr/>
          <a:lstStyle/>
          <a:p>
            <a:pPr algn="just"/>
            <a:r>
              <a:rPr lang="ar-EG" dirty="0">
                <a:effectLst/>
                <a:latin typeface="Calibri" panose="020F0502020204030204" pitchFamily="34" charset="0"/>
                <a:ea typeface="Calibri" panose="020F0502020204030204" pitchFamily="34" charset="0"/>
                <a:cs typeface="+mn-cs"/>
              </a:rPr>
              <a:t>تطبيق الاختبار القبلى</a:t>
            </a:r>
            <a:endParaRPr lang="en-US" dirty="0">
              <a:cs typeface="+mn-cs"/>
            </a:endParaRPr>
          </a:p>
        </p:txBody>
      </p:sp>
      <mc:AlternateContent xmlns:mc="http://schemas.openxmlformats.org/markup-compatibility/2006">
        <mc:Choice xmlns:am3d="http://schemas.microsoft.com/office/drawing/2017/model3d" xmlns="" Requires="am3d">
          <p:graphicFrame>
            <p:nvGraphicFramePr>
              <p:cNvPr id="4" name="3D Model 3" descr="Printed document">
                <a:extLst>
                  <a:ext uri="{FF2B5EF4-FFF2-40B4-BE49-F238E27FC236}">
                    <a16:creationId xmlns:a16="http://schemas.microsoft.com/office/drawing/2014/main" id="{84C5604D-F1EA-B97C-07D6-EB97FB697EDA}"/>
                  </a:ext>
                </a:extLst>
              </p:cNvPr>
              <p:cNvGraphicFramePr>
                <a:graphicFrameLocks noChangeAspect="1"/>
              </p:cNvGraphicFramePr>
              <p:nvPr>
                <p:extLst>
                  <p:ext uri="{D42A27DB-BD31-4B8C-83A1-F6EECF244321}">
                    <p14:modId xmlns:p14="http://schemas.microsoft.com/office/powerpoint/2010/main" val="185326212"/>
                  </p:ext>
                </p:extLst>
              </p:nvPr>
            </p:nvGraphicFramePr>
            <p:xfrm>
              <a:off x="1007255" y="1467893"/>
              <a:ext cx="2962425" cy="4410659"/>
            </p:xfrm>
            <a:graphic>
              <a:graphicData uri="http://schemas.microsoft.com/office/drawing/2017/model3d">
                <am3d:model3d r:embed="rId3">
                  <am3d:spPr>
                    <a:xfrm>
                      <a:off x="0" y="0"/>
                      <a:ext cx="2962425" cy="4410659"/>
                    </a:xfrm>
                    <a:prstGeom prst="rect">
                      <a:avLst/>
                    </a:prstGeom>
                  </am3d:spPr>
                  <am3d:camera>
                    <am3d:pos x="0" y="0" z="56475043"/>
                    <am3d:up dx="0" dy="36000000" dz="0"/>
                    <am3d:lookAt x="0" y="0" z="0"/>
                    <am3d:perspective fov="2700000"/>
                  </am3d:camera>
                  <am3d:trans>
                    <am3d:meterPerModelUnit n="9805309" d="1000000"/>
                    <am3d:preTrans dx="-1048" dy="-18000000" dz="0"/>
                    <am3d:scale>
                      <am3d:sx n="1000000" d="1000000"/>
                      <am3d:sy n="1000000" d="1000000"/>
                      <am3d:sz n="1000000" d="1000000"/>
                    </am3d:scale>
                    <am3d:rot ax="1200000" ay="1800000" az="600000"/>
                    <am3d:postTrans dx="0" dy="0" dz="0"/>
                  </am3d:trans>
                  <am3d:raster rName="Office3DRenderer" rVer="16.0.8326">
                    <am3d:blip r:embed="rId4"/>
                  </am3d:raster>
                  <am3d:objViewport viewportSz="5354098"/>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4" name="3D Model 3" descr="Printed document">
                <a:extLst>
                  <a:ext uri="{FF2B5EF4-FFF2-40B4-BE49-F238E27FC236}">
                    <a16:creationId xmlns="" xmlns:a16="http://schemas.microsoft.com/office/drawing/2014/main" id="{84C5604D-F1EA-B97C-07D6-EB97FB697EDA}"/>
                  </a:ext>
                </a:extLst>
              </p:cNvPr>
              <p:cNvPicPr>
                <a:picLocks noGrp="1" noRot="1" noChangeAspect="1" noMove="1" noResize="1" noEditPoints="1" noAdjustHandles="1" noChangeArrowheads="1" noChangeShapeType="1" noCrop="1"/>
              </p:cNvPicPr>
              <p:nvPr/>
            </p:nvPicPr>
            <p:blipFill>
              <a:blip r:embed="rId5"/>
              <a:stretch>
                <a:fillRect/>
              </a:stretch>
            </p:blipFill>
            <p:spPr>
              <a:xfrm>
                <a:off x="1011326" y="1467898"/>
                <a:ext cx="2974383" cy="4410659"/>
              </a:xfrm>
              <a:prstGeom prst="rect">
                <a:avLst/>
              </a:prstGeom>
            </p:spPr>
          </p:pic>
        </mc:Fallback>
      </mc:AlternateContent>
    </p:spTree>
    <p:extLst>
      <p:ext uri="{BB962C8B-B14F-4D97-AF65-F5344CB8AC3E}">
        <p14:creationId xmlns:p14="http://schemas.microsoft.com/office/powerpoint/2010/main" val="2997183107"/>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2463006" y="1524000"/>
            <a:ext cx="7391402" cy="914400"/>
          </a:xfrm>
          <a:prstGeom prst="flowChartProcess">
            <a:avLst/>
          </a:prstGeom>
          <a:solidFill>
            <a:schemeClr val="accent6">
              <a:lumMod val="20000"/>
              <a:lumOff val="80000"/>
            </a:schemeClr>
          </a:solidFill>
          <a:ln>
            <a:solidFill>
              <a:srgbClr val="0070C0"/>
            </a:solidFill>
          </a:ln>
        </p:spPr>
        <p:txBody>
          <a:bodyPr>
            <a:normAutofit/>
          </a:bodyPr>
          <a:lstStyle/>
          <a:p>
            <a:pPr algn="ctr"/>
            <a:r>
              <a:rPr lang="ar-EG" b="1" dirty="0"/>
              <a:t>مقدمة عن مشروع التخرج</a:t>
            </a:r>
            <a:endParaRPr lang="ar-EG" dirty="0">
              <a:cs typeface="+mn-cs"/>
            </a:endParaRPr>
          </a:p>
        </p:txBody>
      </p:sp>
      <p:sp>
        <p:nvSpPr>
          <p:cNvPr id="3" name="Title 2"/>
          <p:cNvSpPr>
            <a:spLocks noGrp="1"/>
          </p:cNvSpPr>
          <p:nvPr>
            <p:ph type="title"/>
          </p:nvPr>
        </p:nvSpPr>
        <p:spPr>
          <a:xfrm>
            <a:off x="3072606" y="304800"/>
            <a:ext cx="5594626" cy="644529"/>
          </a:xfrm>
          <a:prstGeom prst="flowChartAlternateProcess">
            <a:avLst/>
          </a:prstGeom>
          <a:solidFill>
            <a:srgbClr val="EAE8E4"/>
          </a:solidFill>
          <a:ln>
            <a:solidFill>
              <a:schemeClr val="accent5">
                <a:lumMod val="75000"/>
              </a:schemeClr>
            </a:solidFill>
          </a:ln>
        </p:spPr>
        <p:txBody>
          <a:bodyPr>
            <a:noAutofit/>
          </a:bodyPr>
          <a:lstStyle/>
          <a:p>
            <a:pPr algn="ctr"/>
            <a:r>
              <a:rPr lang="ar-EG" sz="2800" dirty="0">
                <a:cs typeface="+mn-cs"/>
              </a:rPr>
              <a:t>الوحدة التدريبية </a:t>
            </a:r>
            <a:r>
              <a:rPr lang="ar-EG" sz="2800" dirty="0" smtClean="0">
                <a:cs typeface="+mn-cs"/>
              </a:rPr>
              <a:t>الاولى</a:t>
            </a:r>
            <a:endParaRPr lang="ar-EG" sz="2800" dirty="0">
              <a:solidFill>
                <a:srgbClr val="0070C0"/>
              </a:solidFill>
              <a:cs typeface="+mn-cs"/>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91806" y="2667000"/>
            <a:ext cx="3438525" cy="3438525"/>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21114478"/>
      </p:ext>
    </p:extLst>
  </p:cSld>
  <p:clrMapOvr>
    <a:masterClrMapping/>
  </p:clrMapOvr>
  <p:transition>
    <p:fade/>
  </p:transition>
</p:sld>
</file>

<file path=ppt/theme/theme1.xml><?xml version="1.0" encoding="utf-8"?>
<a:theme xmlns:a="http://schemas.openxmlformats.org/drawingml/2006/main" name="Retrospect">
  <a:themeElements>
    <a:clrScheme name="Retrospect">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6B9F25"/>
      </a:hlink>
      <a:folHlink>
        <a:srgbClr val="B26B02"/>
      </a:folHlink>
    </a:clrScheme>
    <a:fontScheme name="Retrospect">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 xmlns:thm15="http://schemas.microsoft.com/office/thememl/2012/main" name="Retrospect" id="{5F128B03-DCCA-4EEB-AB3B-CF2899314A46}" vid="{D26EA377-59BD-4C9C-9D94-EE8416EE4C79}"/>
    </a:ext>
  </a:extLst>
</a:theme>
</file>

<file path=ppt/theme/theme2.xml><?xml version="1.0" encoding="utf-8"?>
<a:theme xmlns:a="http://schemas.openxmlformats.org/drawingml/2006/main" name="1_Retrospect">
  <a:themeElements>
    <a:clrScheme name="Retrospect">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6B9F25"/>
      </a:hlink>
      <a:folHlink>
        <a:srgbClr val="B26B02"/>
      </a:folHlink>
    </a:clrScheme>
    <a:fontScheme name="Retrospect">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xmlns="" name="Retrospect" id="{5F128B03-DCCA-4EEB-AB3B-CF2899314A46}" vid="{D26EA377-59BD-4C9C-9D94-EE8416EE4C79}"/>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445</TotalTime>
  <Words>2461</Words>
  <Application>Microsoft Office PowerPoint</Application>
  <PresentationFormat>Custom</PresentationFormat>
  <Paragraphs>463</Paragraphs>
  <Slides>58</Slides>
  <Notes>2</Notes>
  <HiddenSlides>0</HiddenSlides>
  <MMClips>0</MMClips>
  <ScaleCrop>false</ScaleCrop>
  <HeadingPairs>
    <vt:vector size="4" baseType="variant">
      <vt:variant>
        <vt:lpstr>Theme</vt:lpstr>
      </vt:variant>
      <vt:variant>
        <vt:i4>2</vt:i4>
      </vt:variant>
      <vt:variant>
        <vt:lpstr>Slide Titles</vt:lpstr>
      </vt:variant>
      <vt:variant>
        <vt:i4>58</vt:i4>
      </vt:variant>
    </vt:vector>
  </HeadingPairs>
  <TitlesOfParts>
    <vt:vector size="60" baseType="lpstr">
      <vt:lpstr>Retrospect</vt:lpstr>
      <vt:lpstr>1_Retrospect</vt:lpstr>
      <vt:lpstr>الحقيبة التدريبية    مشروع التخرج</vt:lpstr>
      <vt:lpstr>إرشادات من أجل مشاركة فعالة</vt:lpstr>
      <vt:lpstr>PowerPoint Presentation</vt:lpstr>
      <vt:lpstr>التعارف</vt:lpstr>
      <vt:lpstr>PowerPoint Presentation</vt:lpstr>
      <vt:lpstr>نشاط رقم (1-0)</vt:lpstr>
      <vt:lpstr>PowerPoint Presentation</vt:lpstr>
      <vt:lpstr>تطبيق الاختبار القبلى</vt:lpstr>
      <vt:lpstr>الوحدة التدريبية الاولى</vt:lpstr>
      <vt:lpstr>محاور الوحدة التدريبية الأولى:</vt:lpstr>
      <vt:lpstr>الوحدة التدريبية الأولى: يتوقع في نهاية الوحدة التدريبية أن يكون المشارك قادرا على أن يكتسب مهام ومهارات:</vt:lpstr>
      <vt:lpstr>نشاط رقم  (1-1)</vt:lpstr>
      <vt:lpstr>ورقة عمل (استنتج المنطلقات الفكرية لمشروع التخرج فيما يلي):</vt:lpstr>
      <vt:lpstr>ورقة عمل (أهمية مشروع التخرج):</vt:lpstr>
      <vt:lpstr>ورقة عمل (أمثلة توضيحية لمشروعات التخرج): </vt:lpstr>
      <vt:lpstr>نشرة رقم (1 /1 /1 ): فلسفة مشروع التخرّج في إطار نظام المسارات الثانوية:</vt:lpstr>
      <vt:lpstr>نشاط رقم  (1-2)</vt:lpstr>
      <vt:lpstr>PowerPoint Presentation</vt:lpstr>
      <vt:lpstr> ورقة عمل: (مشكلات يمكن معالجتها من خلال مشروعات التخرج):</vt:lpstr>
      <vt:lpstr>ورقة عمل( أمثلة لمشروعات التخرج):</vt:lpstr>
      <vt:lpstr>نشرة رقم ( 1/2/1 ): ماهية مشروع التخرّج:</vt:lpstr>
      <vt:lpstr>نشاط رقم  (1-3)</vt:lpstr>
      <vt:lpstr>ورقة عمل (أهداف مشروع التخرج). https://www.youtube.com/watch?v=h8l-uHy7An4&amp;pp=ygUT2YXYtNix2YjYuSDYqtiu2LHYrA%3D%3D</vt:lpstr>
      <vt:lpstr>نشرة رقم (1 /3 /1 ): أهداف مشروع التخرّج:</vt:lpstr>
      <vt:lpstr>أهمية مشاريع التخرج في مختلف التخصصات:</vt:lpstr>
      <vt:lpstr>نشاط رقم  (1-4)</vt:lpstr>
      <vt:lpstr>ورقة عمل (اقترح بعض المشكلات المتعلقة بأخلاقيات البحث العلمي لمشروعات التخرج).</vt:lpstr>
      <vt:lpstr>ورقة عمل (أهمية تطبيق أخلاقيات البحث العلمي في مشروع التخرج): </vt:lpstr>
      <vt:lpstr>ورقة عمل (اقرأ نشرة أخلاقيات البحث العلمي وممارسة أخلاقيات المهنة والأمانة العلمية في مشروع التخرّج ثم حدد أهم هذه الأخلاقيات من وجهة نظرك ولماذا):</vt:lpstr>
      <vt:lpstr>نشرة رقم (1 /4 /1 ): أخلاقيات البحث العلمي وممارسة أخلاقيات المهنة والأمانة العلمية في مشروع التخرّج:</vt:lpstr>
      <vt:lpstr>ومن أهم أخلاقيات البحث العلمي في مشروع التخرج ما يلي:</vt:lpstr>
      <vt:lpstr>PowerPoint Presentation</vt:lpstr>
      <vt:lpstr>أخلاقيات الاستاذ بوصفه مشرفا علمياً:</vt:lpstr>
      <vt:lpstr>PowerPoint Presentation</vt:lpstr>
      <vt:lpstr>ضوابط تمويل الأبحاث:</vt:lpstr>
      <vt:lpstr>حالات إيقاف البحث</vt:lpstr>
      <vt:lpstr>نشاط رقم  (1-5)</vt:lpstr>
      <vt:lpstr>PowerPoint Presentation</vt:lpstr>
      <vt:lpstr>PowerPoint Presentation</vt:lpstr>
      <vt:lpstr>ورقة عمل: (استنتج   مراحل تشكيل الفريق في مشروع التخرج ودونه في الشكل التالي):</vt:lpstr>
      <vt:lpstr>نشرة رقم ( 1/5 /1 ): العمل ضمن الفريق قبل التحاقه فعليا بسوق العمل:</vt:lpstr>
      <vt:lpstr>PowerPoint Presentation</vt:lpstr>
      <vt:lpstr>أهمية أسلوب فريق العمل في الآتي:</vt:lpstr>
      <vt:lpstr>وتتمثل مراحل تشكيل فريق العمل في:</vt:lpstr>
      <vt:lpstr>نشاط رقم  (1-6)</vt:lpstr>
      <vt:lpstr>PowerPoint Presentation</vt:lpstr>
      <vt:lpstr>PowerPoint Presentation</vt:lpstr>
      <vt:lpstr>ورقة عمل (أهمية سياسة الملكية الفكرية):</vt:lpstr>
      <vt:lpstr>نشرة رقم ( 1/6 /1 ): سياسة الملكية الفكرية في مشروع التخرّج:</vt:lpstr>
      <vt:lpstr>PowerPoint Presentation</vt:lpstr>
      <vt:lpstr>أهمية الملكية الفكرية:</vt:lpstr>
      <vt:lpstr>الهيئة السعودية للملكية الفكرية:</vt:lpstr>
      <vt:lpstr>PowerPoint Presentation</vt:lpstr>
      <vt:lpstr>نشرة رقم (1/7/1) المقصود بالتقنيات التعليمية الحديثة:</vt:lpstr>
      <vt:lpstr>وللتقنيات التعليمية أهمية كبيرة في المنظومة التعليمية ومنها:</vt:lpstr>
      <vt:lpstr>أنواع التقنيات التعليمية الحديثة:</vt:lpstr>
      <vt:lpstr>توظيف التقنيات التعليمية الحديثة في التدريس:  لكي يتم توظيف التقنيات التعليمية الحديثة في التدريس لابد من توافر ثماني مكونات بينهما علاقات تكامل وتفاعل وتأثير وتأثر وهما:                               </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Adam PC</dc:creator>
  <cp:lastModifiedBy>Adam PC</cp:lastModifiedBy>
  <cp:revision>111</cp:revision>
  <dcterms:created xsi:type="dcterms:W3CDTF">2006-08-16T00:00:00Z</dcterms:created>
  <dcterms:modified xsi:type="dcterms:W3CDTF">2023-07-15T07:48:19Z</dcterms:modified>
</cp:coreProperties>
</file>