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4"/>
  </p:notesMasterIdLst>
  <p:handoutMasterIdLst>
    <p:handoutMasterId r:id="rId75"/>
  </p:handoutMasterIdLst>
  <p:sldIdLst>
    <p:sldId id="257" r:id="rId2"/>
    <p:sldId id="258" r:id="rId3"/>
    <p:sldId id="259" r:id="rId4"/>
    <p:sldId id="261"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960" userDrawn="1">
          <p15:clr>
            <a:srgbClr val="A4A3A4"/>
          </p15:clr>
        </p15:guide>
        <p15:guide id="3" orient="horz" pos="180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867"/>
    <a:srgbClr val="00483F"/>
    <a:srgbClr val="00665A"/>
    <a:srgbClr val="1BA2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69" autoAdjust="0"/>
    <p:restoredTop sz="96340" autoAdjust="0"/>
  </p:normalViewPr>
  <p:slideViewPr>
    <p:cSldViewPr snapToGrid="0">
      <p:cViewPr>
        <p:scale>
          <a:sx n="78" d="100"/>
          <a:sy n="78" d="100"/>
        </p:scale>
        <p:origin x="-955" y="-269"/>
      </p:cViewPr>
      <p:guideLst>
        <p:guide orient="horz" pos="1800"/>
        <p:guide pos="96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01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B0DA63-3A63-4AC7-BAB2-B1F0B3158741}" type="doc">
      <dgm:prSet loTypeId="urn:microsoft.com/office/officeart/2005/8/layout/hList1" loCatId="list" qsTypeId="urn:microsoft.com/office/officeart/2005/8/quickstyle/simple5" qsCatId="simple" csTypeId="urn:microsoft.com/office/officeart/2005/8/colors/accent1_2" csCatId="accent1" phldr="1"/>
      <dgm:spPr/>
      <dgm:t>
        <a:bodyPr/>
        <a:lstStyle/>
        <a:p>
          <a:pPr rtl="1"/>
          <a:endParaRPr lang="ar-SA"/>
        </a:p>
      </dgm:t>
    </dgm:pt>
    <dgm:pt modelId="{25707DAD-FCB0-4347-820B-CED12392F437}">
      <dgm:prSet phldrT="[Text]" custT="1"/>
      <dgm:spPr>
        <a:xfrm>
          <a:off x="1657" y="281317"/>
          <a:ext cx="1616496" cy="460800"/>
        </a:xfrm>
      </dgm:spPr>
      <dgm:t>
        <a:bodyPr/>
        <a:lstStyle/>
        <a:p>
          <a:pPr rtl="1"/>
          <a:r>
            <a:rPr lang="ar-EG" sz="2000" dirty="0" smtClean="0">
              <a:latin typeface="Calibri"/>
              <a:ea typeface="+mn-ea"/>
              <a:cs typeface="Arial"/>
            </a:rPr>
            <a:t>اقترح أهداف أخرى لمشروعات التخرج</a:t>
          </a:r>
          <a:endParaRPr lang="ar-SA" sz="2000" dirty="0">
            <a:latin typeface="Calibri"/>
            <a:ea typeface="+mn-ea"/>
            <a:cs typeface="Arial"/>
          </a:endParaRPr>
        </a:p>
      </dgm:t>
    </dgm:pt>
    <dgm:pt modelId="{9FA6EFA8-E713-44C5-8AF5-1AB07E498039}" type="parTrans" cxnId="{91C899E9-4CB5-4D1A-99C9-D7D90A016761}">
      <dgm:prSet/>
      <dgm:spPr/>
      <dgm:t>
        <a:bodyPr/>
        <a:lstStyle/>
        <a:p>
          <a:pPr rtl="1"/>
          <a:endParaRPr lang="ar-SA"/>
        </a:p>
      </dgm:t>
    </dgm:pt>
    <dgm:pt modelId="{126BF63D-A32F-40B0-B87D-BA72033FA7E9}" type="sibTrans" cxnId="{91C899E9-4CB5-4D1A-99C9-D7D90A016761}">
      <dgm:prSet/>
      <dgm:spPr/>
      <dgm:t>
        <a:bodyPr/>
        <a:lstStyle/>
        <a:p>
          <a:pPr rtl="1"/>
          <a:endParaRPr lang="ar-SA"/>
        </a:p>
      </dgm:t>
    </dgm:pt>
    <dgm:pt modelId="{D131C275-8BED-490E-B978-FA3DF8846CB2}">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8D3E875C-5690-4C16-90B3-C28DAD3576BC}" type="parTrans" cxnId="{7A98B144-2B0A-4729-B5AD-14EF45B6E462}">
      <dgm:prSet/>
      <dgm:spPr/>
      <dgm:t>
        <a:bodyPr/>
        <a:lstStyle/>
        <a:p>
          <a:pPr rtl="1"/>
          <a:endParaRPr lang="ar-SA"/>
        </a:p>
      </dgm:t>
    </dgm:pt>
    <dgm:pt modelId="{FC6EE9D8-CC80-4BE2-8664-F5C0AFF8A501}" type="sibTrans" cxnId="{7A98B144-2B0A-4729-B5AD-14EF45B6E462}">
      <dgm:prSet/>
      <dgm:spPr/>
      <dgm:t>
        <a:bodyPr/>
        <a:lstStyle/>
        <a:p>
          <a:pPr rtl="1"/>
          <a:endParaRPr lang="ar-SA"/>
        </a:p>
      </dgm:t>
    </dgm:pt>
    <dgm:pt modelId="{C98DD453-9C83-4A71-A6E8-B4583F87982F}">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632B7718-4BBB-40E6-8299-3AAAAAB1A7B9}" type="parTrans" cxnId="{1EBF3BDE-4BDF-468C-838C-9BF35B3C8117}">
      <dgm:prSet/>
      <dgm:spPr/>
      <dgm:t>
        <a:bodyPr/>
        <a:lstStyle/>
        <a:p>
          <a:pPr rtl="1"/>
          <a:endParaRPr lang="ar-SA"/>
        </a:p>
      </dgm:t>
    </dgm:pt>
    <dgm:pt modelId="{F9D02402-1313-412F-A720-C7CEF0D7229A}" type="sibTrans" cxnId="{1EBF3BDE-4BDF-468C-838C-9BF35B3C8117}">
      <dgm:prSet/>
      <dgm:spPr/>
      <dgm:t>
        <a:bodyPr/>
        <a:lstStyle/>
        <a:p>
          <a:pPr rtl="1"/>
          <a:endParaRPr lang="ar-SA"/>
        </a:p>
      </dgm:t>
    </dgm:pt>
    <dgm:pt modelId="{32A4D01B-A176-4051-9086-FBF5881F975F}">
      <dgm:prSet phldrT="[Text]" custT="1"/>
      <dgm:spPr>
        <a:xfrm>
          <a:off x="1844464" y="281317"/>
          <a:ext cx="1616496" cy="460800"/>
        </a:xfrm>
      </dgm:spPr>
      <dgm:t>
        <a:bodyPr/>
        <a:lstStyle/>
        <a:p>
          <a:pPr rtl="1"/>
          <a:r>
            <a:rPr lang="ar-EG" sz="2000" dirty="0" smtClean="0">
              <a:latin typeface="Calibri"/>
              <a:ea typeface="+mn-ea"/>
              <a:cs typeface="Arial"/>
            </a:rPr>
            <a:t>شاهد فيديو لمشروعات التخرج  ثم استنتج أهدافها</a:t>
          </a:r>
          <a:endParaRPr lang="ar-SA" sz="2000" dirty="0">
            <a:latin typeface="Calibri"/>
            <a:ea typeface="+mn-ea"/>
            <a:cs typeface="Arial"/>
          </a:endParaRPr>
        </a:p>
      </dgm:t>
    </dgm:pt>
    <dgm:pt modelId="{44CBF662-0174-42F7-B6A6-07251A8757E8}" type="parTrans" cxnId="{C3B20D3F-9C7A-4A30-86F8-D58F6433B732}">
      <dgm:prSet/>
      <dgm:spPr/>
      <dgm:t>
        <a:bodyPr/>
        <a:lstStyle/>
        <a:p>
          <a:pPr rtl="1"/>
          <a:endParaRPr lang="ar-SA"/>
        </a:p>
      </dgm:t>
    </dgm:pt>
    <dgm:pt modelId="{02E558D9-530E-4F34-BBFF-94BAA06ABF43}" type="sibTrans" cxnId="{C3B20D3F-9C7A-4A30-86F8-D58F6433B732}">
      <dgm:prSet/>
      <dgm:spPr/>
      <dgm:t>
        <a:bodyPr/>
        <a:lstStyle/>
        <a:p>
          <a:pPr rtl="1"/>
          <a:endParaRPr lang="ar-SA"/>
        </a:p>
      </dgm:t>
    </dgm:pt>
    <dgm:pt modelId="{A758679A-41C4-4F79-A031-FFA3C0A114D5}">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4F6A4B36-2BEF-4BBB-8D1D-2295059B9DD8}" type="parTrans" cxnId="{C933B0E3-046B-4FF4-AE43-1EEED6AB3622}">
      <dgm:prSet/>
      <dgm:spPr/>
      <dgm:t>
        <a:bodyPr/>
        <a:lstStyle/>
        <a:p>
          <a:pPr rtl="1"/>
          <a:endParaRPr lang="ar-SA"/>
        </a:p>
      </dgm:t>
    </dgm:pt>
    <dgm:pt modelId="{9AE0B001-CB3F-41B4-8E3F-B7E794F6D013}" type="sibTrans" cxnId="{C933B0E3-046B-4FF4-AE43-1EEED6AB3622}">
      <dgm:prSet/>
      <dgm:spPr/>
      <dgm:t>
        <a:bodyPr/>
        <a:lstStyle/>
        <a:p>
          <a:pPr rtl="1"/>
          <a:endParaRPr lang="ar-SA"/>
        </a:p>
      </dgm:t>
    </dgm:pt>
    <dgm:pt modelId="{89C0F459-C0F5-4B1E-B07C-DFBC1E487E4B}">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AE20F30A-1900-4533-9808-E86CDE66C3D6}" type="parTrans" cxnId="{7CF54293-F48D-4EA3-AB40-9AD2A80D83AC}">
      <dgm:prSet/>
      <dgm:spPr/>
      <dgm:t>
        <a:bodyPr/>
        <a:lstStyle/>
        <a:p>
          <a:pPr rtl="1"/>
          <a:endParaRPr lang="ar-SA"/>
        </a:p>
      </dgm:t>
    </dgm:pt>
    <dgm:pt modelId="{F696A46D-6E5D-4020-9A5B-77A1599F1A77}" type="sibTrans" cxnId="{7CF54293-F48D-4EA3-AB40-9AD2A80D83AC}">
      <dgm:prSet/>
      <dgm:spPr/>
      <dgm:t>
        <a:bodyPr/>
        <a:lstStyle/>
        <a:p>
          <a:pPr rtl="1"/>
          <a:endParaRPr lang="ar-SA"/>
        </a:p>
      </dgm:t>
    </dgm:pt>
    <dgm:pt modelId="{86919224-727D-4714-A99D-FE389317E38D}">
      <dgm:prSet phldrT="[Text]" custT="1"/>
      <dgm:spPr>
        <a:xfrm>
          <a:off x="3687270" y="281317"/>
          <a:ext cx="1616496" cy="460800"/>
        </a:xfrm>
      </dgm:spPr>
      <dgm:t>
        <a:bodyPr/>
        <a:lstStyle/>
        <a:p>
          <a:pPr rtl="1"/>
          <a:r>
            <a:rPr lang="ar-EG" sz="2000" dirty="0" smtClean="0">
              <a:latin typeface="Calibri"/>
              <a:ea typeface="+mn-ea"/>
              <a:cs typeface="Arial"/>
            </a:rPr>
            <a:t>(فكر - زاوج - شارك)</a:t>
          </a:r>
        </a:p>
        <a:p>
          <a:pPr rtl="1"/>
          <a:r>
            <a:rPr lang="ar-EG" sz="2000" dirty="0" smtClean="0">
              <a:latin typeface="Calibri"/>
              <a:ea typeface="+mn-ea"/>
              <a:cs typeface="Arial"/>
            </a:rPr>
            <a:t>أهداف مشروع التخرج</a:t>
          </a:r>
          <a:endParaRPr lang="ar-SA" sz="2000" dirty="0">
            <a:latin typeface="Calibri"/>
            <a:ea typeface="+mn-ea"/>
            <a:cs typeface="Arial"/>
          </a:endParaRPr>
        </a:p>
      </dgm:t>
    </dgm:pt>
    <dgm:pt modelId="{0AFB4183-6701-49FF-A370-BC4FE4B62D6B}" type="parTrans" cxnId="{549A7EAA-1FC3-4C68-9FB6-2563970154BD}">
      <dgm:prSet/>
      <dgm:spPr/>
      <dgm:t>
        <a:bodyPr/>
        <a:lstStyle/>
        <a:p>
          <a:pPr rtl="1"/>
          <a:endParaRPr lang="ar-SA"/>
        </a:p>
      </dgm:t>
    </dgm:pt>
    <dgm:pt modelId="{8B8EDE24-9D30-4DFE-A710-66432E872114}" type="sibTrans" cxnId="{549A7EAA-1FC3-4C68-9FB6-2563970154BD}">
      <dgm:prSet/>
      <dgm:spPr/>
      <dgm:t>
        <a:bodyPr/>
        <a:lstStyle/>
        <a:p>
          <a:pPr rtl="1"/>
          <a:endParaRPr lang="ar-SA"/>
        </a:p>
      </dgm:t>
    </dgm:pt>
    <dgm:pt modelId="{E7D52EBA-D973-4169-BDAD-4AAE66EB3BF7}">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AEEE2060-08AA-44E4-AADB-1555A93C93C3}" type="parTrans" cxnId="{C36D8EE1-3F14-417E-8278-774BCADA7727}">
      <dgm:prSet/>
      <dgm:spPr/>
      <dgm:t>
        <a:bodyPr/>
        <a:lstStyle/>
        <a:p>
          <a:pPr rtl="1"/>
          <a:endParaRPr lang="ar-SA"/>
        </a:p>
      </dgm:t>
    </dgm:pt>
    <dgm:pt modelId="{7AF034CE-036F-4D7D-A644-2BBCF778DDA7}" type="sibTrans" cxnId="{C36D8EE1-3F14-417E-8278-774BCADA7727}">
      <dgm:prSet/>
      <dgm:spPr/>
      <dgm:t>
        <a:bodyPr/>
        <a:lstStyle/>
        <a:p>
          <a:pPr rtl="1"/>
          <a:endParaRPr lang="ar-SA"/>
        </a:p>
      </dgm:t>
    </dgm:pt>
    <dgm:pt modelId="{C03D0AB9-B12D-47CD-B527-4C50E108D136}">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13994B3D-6E65-442B-AB3A-4A4F1AC5B24E}" type="parTrans" cxnId="{D232808B-C324-418E-9F26-5131E28AA9F3}">
      <dgm:prSet/>
      <dgm:spPr/>
      <dgm:t>
        <a:bodyPr/>
        <a:lstStyle/>
        <a:p>
          <a:pPr rtl="1"/>
          <a:endParaRPr lang="ar-SA"/>
        </a:p>
      </dgm:t>
    </dgm:pt>
    <dgm:pt modelId="{59E4E492-97F7-49D4-B8A3-67AADD55AAFE}" type="sibTrans" cxnId="{D232808B-C324-418E-9F26-5131E28AA9F3}">
      <dgm:prSet/>
      <dgm:spPr/>
      <dgm:t>
        <a:bodyPr/>
        <a:lstStyle/>
        <a:p>
          <a:pPr rtl="1"/>
          <a:endParaRPr lang="ar-SA"/>
        </a:p>
      </dgm:t>
    </dgm:pt>
    <dgm:pt modelId="{18C41DE2-7A86-4153-B1A2-A246CC32AFAE}">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4274D1FF-889E-4F9A-A3B8-AA04619DFC25}" type="parTrans" cxnId="{32FB7B14-9BA2-4EFB-A4C6-FFC5A13A60D6}">
      <dgm:prSet/>
      <dgm:spPr/>
      <dgm:t>
        <a:bodyPr/>
        <a:lstStyle/>
        <a:p>
          <a:pPr rtl="1"/>
          <a:endParaRPr lang="ar-SA"/>
        </a:p>
      </dgm:t>
    </dgm:pt>
    <dgm:pt modelId="{6068D323-EAF2-4B86-93BB-7CB864EEB051}" type="sibTrans" cxnId="{32FB7B14-9BA2-4EFB-A4C6-FFC5A13A60D6}">
      <dgm:prSet/>
      <dgm:spPr/>
      <dgm:t>
        <a:bodyPr/>
        <a:lstStyle/>
        <a:p>
          <a:pPr rtl="1"/>
          <a:endParaRPr lang="ar-SA"/>
        </a:p>
      </dgm:t>
    </dgm:pt>
    <dgm:pt modelId="{807BFE72-CC0E-4B0C-98C4-F25C4D6C9AD3}">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CD77CFBF-F838-47E8-B927-C543A5C50F15}" type="parTrans" cxnId="{87A3D273-DD96-459E-B0F2-AAB1069A474D}">
      <dgm:prSet/>
      <dgm:spPr/>
      <dgm:t>
        <a:bodyPr/>
        <a:lstStyle/>
        <a:p>
          <a:pPr rtl="1"/>
          <a:endParaRPr lang="ar-SA"/>
        </a:p>
      </dgm:t>
    </dgm:pt>
    <dgm:pt modelId="{C9C1F83A-556E-4E69-A891-4BE9DA437C87}" type="sibTrans" cxnId="{87A3D273-DD96-459E-B0F2-AAB1069A474D}">
      <dgm:prSet/>
      <dgm:spPr/>
      <dgm:t>
        <a:bodyPr/>
        <a:lstStyle/>
        <a:p>
          <a:pPr rtl="1"/>
          <a:endParaRPr lang="ar-SA"/>
        </a:p>
      </dgm:t>
    </dgm:pt>
    <dgm:pt modelId="{553E51AF-62F5-4ADF-8D22-63FAF2168D18}">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71BEE193-8BA8-416E-BB49-92A3919C8E57}" type="parTrans" cxnId="{175528EB-3A0A-439A-B7E3-084F3A380A66}">
      <dgm:prSet/>
      <dgm:spPr/>
      <dgm:t>
        <a:bodyPr/>
        <a:lstStyle/>
        <a:p>
          <a:pPr rtl="1"/>
          <a:endParaRPr lang="ar-SA"/>
        </a:p>
      </dgm:t>
    </dgm:pt>
    <dgm:pt modelId="{E413B2C7-D919-4541-93B8-52097BBF0BBF}" type="sibTrans" cxnId="{175528EB-3A0A-439A-B7E3-084F3A380A66}">
      <dgm:prSet/>
      <dgm:spPr/>
      <dgm:t>
        <a:bodyPr/>
        <a:lstStyle/>
        <a:p>
          <a:pPr rtl="1"/>
          <a:endParaRPr lang="ar-SA"/>
        </a:p>
      </dgm:t>
    </dgm:pt>
    <dgm:pt modelId="{30F19D51-846C-46E9-A5BC-1EB6CD448A8A}">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2D0C7573-B155-4998-9FA1-7286110D5017}" type="parTrans" cxnId="{38AA0413-9CBF-41B7-84B1-87C84C03F1E3}">
      <dgm:prSet/>
      <dgm:spPr/>
      <dgm:t>
        <a:bodyPr/>
        <a:lstStyle/>
        <a:p>
          <a:pPr rtl="1"/>
          <a:endParaRPr lang="ar-SA"/>
        </a:p>
      </dgm:t>
    </dgm:pt>
    <dgm:pt modelId="{4E3D970E-6E00-41D7-ADD8-8BD25FAEECF4}" type="sibTrans" cxnId="{38AA0413-9CBF-41B7-84B1-87C84C03F1E3}">
      <dgm:prSet/>
      <dgm:spPr/>
      <dgm:t>
        <a:bodyPr/>
        <a:lstStyle/>
        <a:p>
          <a:pPr rtl="1"/>
          <a:endParaRPr lang="ar-SA"/>
        </a:p>
      </dgm:t>
    </dgm:pt>
    <dgm:pt modelId="{D2637D1C-2800-4E3F-9669-73E7BEF40AFD}">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85CA97DE-20D8-4F14-BEAF-E24D8C442883}" type="parTrans" cxnId="{15578012-CF33-423E-B3B8-E63C9C04B1CE}">
      <dgm:prSet/>
      <dgm:spPr/>
      <dgm:t>
        <a:bodyPr/>
        <a:lstStyle/>
        <a:p>
          <a:pPr rtl="1"/>
          <a:endParaRPr lang="ar-SA"/>
        </a:p>
      </dgm:t>
    </dgm:pt>
    <dgm:pt modelId="{05A74494-317C-47E2-92A6-0942539406E9}" type="sibTrans" cxnId="{15578012-CF33-423E-B3B8-E63C9C04B1CE}">
      <dgm:prSet/>
      <dgm:spPr/>
      <dgm:t>
        <a:bodyPr/>
        <a:lstStyle/>
        <a:p>
          <a:pPr rtl="1"/>
          <a:endParaRPr lang="ar-SA"/>
        </a:p>
      </dgm:t>
    </dgm:pt>
    <dgm:pt modelId="{1CFF1912-CE05-43CE-84E9-BD5D9CC783F3}">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563E8879-FC23-45F5-9BF7-2AD738D2BB7C}" type="parTrans" cxnId="{3B9953F6-1AB8-4DDF-8930-6A38FF64406D}">
      <dgm:prSet/>
      <dgm:spPr/>
      <dgm:t>
        <a:bodyPr/>
        <a:lstStyle/>
        <a:p>
          <a:pPr rtl="1"/>
          <a:endParaRPr lang="ar-SA"/>
        </a:p>
      </dgm:t>
    </dgm:pt>
    <dgm:pt modelId="{11F134AA-D682-47B6-8929-A17180E82AF5}" type="sibTrans" cxnId="{3B9953F6-1AB8-4DDF-8930-6A38FF64406D}">
      <dgm:prSet/>
      <dgm:spPr/>
      <dgm:t>
        <a:bodyPr/>
        <a:lstStyle/>
        <a:p>
          <a:pPr rtl="1"/>
          <a:endParaRPr lang="ar-SA"/>
        </a:p>
      </dgm:t>
    </dgm:pt>
    <dgm:pt modelId="{15A424BF-F4C0-4946-BDBF-1E8CD20D4367}">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1A4AED55-2976-4C4A-BBE2-9F8596342CF5}" type="parTrans" cxnId="{E162186F-98BE-4D5B-A82F-1B9C6FC9AE82}">
      <dgm:prSet/>
      <dgm:spPr/>
      <dgm:t>
        <a:bodyPr/>
        <a:lstStyle/>
        <a:p>
          <a:pPr rtl="1"/>
          <a:endParaRPr lang="ar-SA"/>
        </a:p>
      </dgm:t>
    </dgm:pt>
    <dgm:pt modelId="{9632A08D-F8BA-4DB0-82DC-30BBD1703883}" type="sibTrans" cxnId="{E162186F-98BE-4D5B-A82F-1B9C6FC9AE82}">
      <dgm:prSet/>
      <dgm:spPr/>
      <dgm:t>
        <a:bodyPr/>
        <a:lstStyle/>
        <a:p>
          <a:pPr rtl="1"/>
          <a:endParaRPr lang="ar-SA"/>
        </a:p>
      </dgm:t>
    </dgm:pt>
    <dgm:pt modelId="{506057E0-289E-4750-894A-7AA80C7A5F14}">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39A12B5C-BDB6-41AF-B87C-359DF2D88826}" type="parTrans" cxnId="{FFCC3234-939F-4F36-9514-EEFBDCD9DB45}">
      <dgm:prSet/>
      <dgm:spPr/>
      <dgm:t>
        <a:bodyPr/>
        <a:lstStyle/>
        <a:p>
          <a:pPr rtl="1"/>
          <a:endParaRPr lang="ar-SA"/>
        </a:p>
      </dgm:t>
    </dgm:pt>
    <dgm:pt modelId="{4C8957BF-8F66-4017-A4F3-7940215F955D}" type="sibTrans" cxnId="{FFCC3234-939F-4F36-9514-EEFBDCD9DB45}">
      <dgm:prSet/>
      <dgm:spPr/>
      <dgm:t>
        <a:bodyPr/>
        <a:lstStyle/>
        <a:p>
          <a:pPr rtl="1"/>
          <a:endParaRPr lang="ar-SA"/>
        </a:p>
      </dgm:t>
    </dgm:pt>
    <dgm:pt modelId="{CAD4ADD0-4BA3-49AF-A17B-2C39FE017BFE}">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455E07E3-9854-4A57-87E9-2A71E044D5C8}" type="parTrans" cxnId="{5AF8C27B-C3CF-4E1A-9CCA-F7404509DD2F}">
      <dgm:prSet/>
      <dgm:spPr/>
      <dgm:t>
        <a:bodyPr/>
        <a:lstStyle/>
        <a:p>
          <a:pPr rtl="1"/>
          <a:endParaRPr lang="ar-SA"/>
        </a:p>
      </dgm:t>
    </dgm:pt>
    <dgm:pt modelId="{954080D1-EFF7-4F4E-80A8-28CAED4B72CD}" type="sibTrans" cxnId="{5AF8C27B-C3CF-4E1A-9CCA-F7404509DD2F}">
      <dgm:prSet/>
      <dgm:spPr/>
      <dgm:t>
        <a:bodyPr/>
        <a:lstStyle/>
        <a:p>
          <a:pPr rtl="1"/>
          <a:endParaRPr lang="ar-SA"/>
        </a:p>
      </dgm:t>
    </dgm:pt>
    <dgm:pt modelId="{16AEB352-4147-44DA-B722-748AA6CC08B8}" type="pres">
      <dgm:prSet presAssocID="{2DB0DA63-3A63-4AC7-BAB2-B1F0B3158741}" presName="Name0" presStyleCnt="0">
        <dgm:presLayoutVars>
          <dgm:dir/>
          <dgm:animLvl val="lvl"/>
          <dgm:resizeHandles val="exact"/>
        </dgm:presLayoutVars>
      </dgm:prSet>
      <dgm:spPr/>
      <dgm:t>
        <a:bodyPr/>
        <a:lstStyle/>
        <a:p>
          <a:pPr rtl="1"/>
          <a:endParaRPr lang="ar-SA"/>
        </a:p>
      </dgm:t>
    </dgm:pt>
    <dgm:pt modelId="{655CFBE1-90BB-4180-B6DA-3AB165AEB995}" type="pres">
      <dgm:prSet presAssocID="{25707DAD-FCB0-4347-820B-CED12392F437}" presName="composite" presStyleCnt="0"/>
      <dgm:spPr/>
      <dgm:t>
        <a:bodyPr/>
        <a:lstStyle/>
        <a:p>
          <a:endParaRPr lang="en-US"/>
        </a:p>
      </dgm:t>
    </dgm:pt>
    <dgm:pt modelId="{D9B439B7-F864-4847-9AB6-E9CA5BAB5B4D}" type="pres">
      <dgm:prSet presAssocID="{25707DAD-FCB0-4347-820B-CED12392F437}" presName="parTx" presStyleLbl="alignNode1" presStyleIdx="0" presStyleCnt="3">
        <dgm:presLayoutVars>
          <dgm:chMax val="0"/>
          <dgm:chPref val="0"/>
          <dgm:bulletEnabled val="1"/>
        </dgm:presLayoutVars>
      </dgm:prSet>
      <dgm:spPr>
        <a:prstGeom prst="rect">
          <a:avLst/>
        </a:prstGeom>
      </dgm:spPr>
      <dgm:t>
        <a:bodyPr/>
        <a:lstStyle/>
        <a:p>
          <a:pPr rtl="1"/>
          <a:endParaRPr lang="ar-SA"/>
        </a:p>
      </dgm:t>
    </dgm:pt>
    <dgm:pt modelId="{C30BAFB1-3A8C-4F29-AA41-C1D208AFB8B7}" type="pres">
      <dgm:prSet presAssocID="{25707DAD-FCB0-4347-820B-CED12392F437}" presName="desTx" presStyleLbl="alignAccFollowNode1" presStyleIdx="0" presStyleCnt="3">
        <dgm:presLayoutVars>
          <dgm:bulletEnabled val="1"/>
        </dgm:presLayoutVars>
      </dgm:prSet>
      <dgm:spPr>
        <a:prstGeom prst="rect">
          <a:avLst/>
        </a:prstGeom>
      </dgm:spPr>
      <dgm:t>
        <a:bodyPr/>
        <a:lstStyle/>
        <a:p>
          <a:pPr rtl="1"/>
          <a:endParaRPr lang="ar-SA"/>
        </a:p>
      </dgm:t>
    </dgm:pt>
    <dgm:pt modelId="{431F047E-93F3-464C-A2D2-2FBC229C97E9}" type="pres">
      <dgm:prSet presAssocID="{126BF63D-A32F-40B0-B87D-BA72033FA7E9}" presName="space" presStyleCnt="0"/>
      <dgm:spPr/>
      <dgm:t>
        <a:bodyPr/>
        <a:lstStyle/>
        <a:p>
          <a:endParaRPr lang="en-US"/>
        </a:p>
      </dgm:t>
    </dgm:pt>
    <dgm:pt modelId="{51C62FFA-1B5B-4649-831A-CD726F5D8C6D}" type="pres">
      <dgm:prSet presAssocID="{32A4D01B-A176-4051-9086-FBF5881F975F}" presName="composite" presStyleCnt="0"/>
      <dgm:spPr/>
      <dgm:t>
        <a:bodyPr/>
        <a:lstStyle/>
        <a:p>
          <a:endParaRPr lang="en-US"/>
        </a:p>
      </dgm:t>
    </dgm:pt>
    <dgm:pt modelId="{FD1DB80E-6F54-42B4-8403-CF00C59B073B}" type="pres">
      <dgm:prSet presAssocID="{32A4D01B-A176-4051-9086-FBF5881F975F}" presName="parTx" presStyleLbl="alignNode1" presStyleIdx="1" presStyleCnt="3">
        <dgm:presLayoutVars>
          <dgm:chMax val="0"/>
          <dgm:chPref val="0"/>
          <dgm:bulletEnabled val="1"/>
        </dgm:presLayoutVars>
      </dgm:prSet>
      <dgm:spPr>
        <a:prstGeom prst="rect">
          <a:avLst/>
        </a:prstGeom>
      </dgm:spPr>
      <dgm:t>
        <a:bodyPr/>
        <a:lstStyle/>
        <a:p>
          <a:pPr rtl="1"/>
          <a:endParaRPr lang="ar-SA"/>
        </a:p>
      </dgm:t>
    </dgm:pt>
    <dgm:pt modelId="{2F9CD758-9E47-4ED8-8F5D-5C07C5ED3F75}" type="pres">
      <dgm:prSet presAssocID="{32A4D01B-A176-4051-9086-FBF5881F975F}" presName="desTx" presStyleLbl="alignAccFollowNode1" presStyleIdx="1" presStyleCnt="3">
        <dgm:presLayoutVars>
          <dgm:bulletEnabled val="1"/>
        </dgm:presLayoutVars>
      </dgm:prSet>
      <dgm:spPr>
        <a:prstGeom prst="rect">
          <a:avLst/>
        </a:prstGeom>
      </dgm:spPr>
      <dgm:t>
        <a:bodyPr/>
        <a:lstStyle/>
        <a:p>
          <a:pPr rtl="1"/>
          <a:endParaRPr lang="ar-SA"/>
        </a:p>
      </dgm:t>
    </dgm:pt>
    <dgm:pt modelId="{BBE40F2B-D14C-4F9B-B21F-3B77025996B1}" type="pres">
      <dgm:prSet presAssocID="{02E558D9-530E-4F34-BBFF-94BAA06ABF43}" presName="space" presStyleCnt="0"/>
      <dgm:spPr/>
      <dgm:t>
        <a:bodyPr/>
        <a:lstStyle/>
        <a:p>
          <a:endParaRPr lang="en-US"/>
        </a:p>
      </dgm:t>
    </dgm:pt>
    <dgm:pt modelId="{7A423896-0E9B-433C-B38B-4E970611E72F}" type="pres">
      <dgm:prSet presAssocID="{86919224-727D-4714-A99D-FE389317E38D}" presName="composite" presStyleCnt="0"/>
      <dgm:spPr/>
      <dgm:t>
        <a:bodyPr/>
        <a:lstStyle/>
        <a:p>
          <a:endParaRPr lang="en-US"/>
        </a:p>
      </dgm:t>
    </dgm:pt>
    <dgm:pt modelId="{584070D5-6CBC-455E-AD5B-0F27A9A791E4}" type="pres">
      <dgm:prSet presAssocID="{86919224-727D-4714-A99D-FE389317E38D}" presName="parTx" presStyleLbl="alignNode1" presStyleIdx="2" presStyleCnt="3">
        <dgm:presLayoutVars>
          <dgm:chMax val="0"/>
          <dgm:chPref val="0"/>
          <dgm:bulletEnabled val="1"/>
        </dgm:presLayoutVars>
      </dgm:prSet>
      <dgm:spPr>
        <a:prstGeom prst="rect">
          <a:avLst/>
        </a:prstGeom>
      </dgm:spPr>
      <dgm:t>
        <a:bodyPr/>
        <a:lstStyle/>
        <a:p>
          <a:pPr rtl="1"/>
          <a:endParaRPr lang="ar-SA"/>
        </a:p>
      </dgm:t>
    </dgm:pt>
    <dgm:pt modelId="{DCB496DB-0715-412C-AE10-8FE7BC56628E}" type="pres">
      <dgm:prSet presAssocID="{86919224-727D-4714-A99D-FE389317E38D}" presName="desTx" presStyleLbl="alignAccFollowNode1" presStyleIdx="2" presStyleCnt="3">
        <dgm:presLayoutVars>
          <dgm:bulletEnabled val="1"/>
        </dgm:presLayoutVars>
      </dgm:prSet>
      <dgm:spPr>
        <a:prstGeom prst="rect">
          <a:avLst/>
        </a:prstGeom>
      </dgm:spPr>
      <dgm:t>
        <a:bodyPr/>
        <a:lstStyle/>
        <a:p>
          <a:pPr rtl="1"/>
          <a:endParaRPr lang="ar-SA"/>
        </a:p>
      </dgm:t>
    </dgm:pt>
  </dgm:ptLst>
  <dgm:cxnLst>
    <dgm:cxn modelId="{E162186F-98BE-4D5B-A82F-1B9C6FC9AE82}" srcId="{86919224-727D-4714-A99D-FE389317E38D}" destId="{15A424BF-F4C0-4946-BDBF-1E8CD20D4367}" srcOrd="2" destOrd="0" parTransId="{1A4AED55-2976-4C4A-BBE2-9F8596342CF5}" sibTransId="{9632A08D-F8BA-4DB0-82DC-30BBD1703883}"/>
    <dgm:cxn modelId="{C36D8EE1-3F14-417E-8278-774BCADA7727}" srcId="{86919224-727D-4714-A99D-FE389317E38D}" destId="{E7D52EBA-D973-4169-BDAD-4AAE66EB3BF7}" srcOrd="0" destOrd="0" parTransId="{AEEE2060-08AA-44E4-AADB-1555A93C93C3}" sibTransId="{7AF034CE-036F-4D7D-A644-2BBCF778DDA7}"/>
    <dgm:cxn modelId="{231B0FE9-2BDD-47CD-A402-1C13E0943674}" type="presOf" srcId="{18C41DE2-7A86-4153-B1A2-A246CC32AFAE}" destId="{C30BAFB1-3A8C-4F29-AA41-C1D208AFB8B7}" srcOrd="0" destOrd="2" presId="urn:microsoft.com/office/officeart/2005/8/layout/hList1"/>
    <dgm:cxn modelId="{A29126BA-BEF2-408B-ADCD-4A1641AE1CC4}" type="presOf" srcId="{E7D52EBA-D973-4169-BDAD-4AAE66EB3BF7}" destId="{DCB496DB-0715-412C-AE10-8FE7BC56628E}" srcOrd="0" destOrd="0" presId="urn:microsoft.com/office/officeart/2005/8/layout/hList1"/>
    <dgm:cxn modelId="{DDBA0ABE-5B7E-4C1D-9D49-A8DDFCE7C242}" type="presOf" srcId="{32A4D01B-A176-4051-9086-FBF5881F975F}" destId="{FD1DB80E-6F54-42B4-8403-CF00C59B073B}" srcOrd="0" destOrd="0" presId="urn:microsoft.com/office/officeart/2005/8/layout/hList1"/>
    <dgm:cxn modelId="{C933B0E3-046B-4FF4-AE43-1EEED6AB3622}" srcId="{32A4D01B-A176-4051-9086-FBF5881F975F}" destId="{A758679A-41C4-4F79-A031-FFA3C0A114D5}" srcOrd="0" destOrd="0" parTransId="{4F6A4B36-2BEF-4BBB-8D1D-2295059B9DD8}" sibTransId="{9AE0B001-CB3F-41B4-8E3F-B7E794F6D013}"/>
    <dgm:cxn modelId="{D232808B-C324-418E-9F26-5131E28AA9F3}" srcId="{86919224-727D-4714-A99D-FE389317E38D}" destId="{C03D0AB9-B12D-47CD-B527-4C50E108D136}" srcOrd="1" destOrd="0" parTransId="{13994B3D-6E65-442B-AB3A-4A4F1AC5B24E}" sibTransId="{59E4E492-97F7-49D4-B8A3-67AADD55AAFE}"/>
    <dgm:cxn modelId="{39827C93-D639-43B5-91B8-031337F32A31}" type="presOf" srcId="{C98DD453-9C83-4A71-A6E8-B4583F87982F}" destId="{C30BAFB1-3A8C-4F29-AA41-C1D208AFB8B7}" srcOrd="0" destOrd="1" presId="urn:microsoft.com/office/officeart/2005/8/layout/hList1"/>
    <dgm:cxn modelId="{32FB7B14-9BA2-4EFB-A4C6-FFC5A13A60D6}" srcId="{25707DAD-FCB0-4347-820B-CED12392F437}" destId="{18C41DE2-7A86-4153-B1A2-A246CC32AFAE}" srcOrd="2" destOrd="0" parTransId="{4274D1FF-889E-4F9A-A3B8-AA04619DFC25}" sibTransId="{6068D323-EAF2-4B86-93BB-7CB864EEB051}"/>
    <dgm:cxn modelId="{5AF8C27B-C3CF-4E1A-9CCA-F7404509DD2F}" srcId="{86919224-727D-4714-A99D-FE389317E38D}" destId="{CAD4ADD0-4BA3-49AF-A17B-2C39FE017BFE}" srcOrd="4" destOrd="0" parTransId="{455E07E3-9854-4A57-87E9-2A71E044D5C8}" sibTransId="{954080D1-EFF7-4F4E-80A8-28CAED4B72CD}"/>
    <dgm:cxn modelId="{7A98B144-2B0A-4729-B5AD-14EF45B6E462}" srcId="{25707DAD-FCB0-4347-820B-CED12392F437}" destId="{D131C275-8BED-490E-B978-FA3DF8846CB2}" srcOrd="0" destOrd="0" parTransId="{8D3E875C-5690-4C16-90B3-C28DAD3576BC}" sibTransId="{FC6EE9D8-CC80-4BE2-8664-F5C0AFF8A501}"/>
    <dgm:cxn modelId="{1654CBC6-D02C-44B7-B599-FEE6ADDBFA12}" type="presOf" srcId="{2DB0DA63-3A63-4AC7-BAB2-B1F0B3158741}" destId="{16AEB352-4147-44DA-B722-748AA6CC08B8}" srcOrd="0" destOrd="0" presId="urn:microsoft.com/office/officeart/2005/8/layout/hList1"/>
    <dgm:cxn modelId="{3B9953F6-1AB8-4DDF-8930-6A38FF64406D}" srcId="{32A4D01B-A176-4051-9086-FBF5881F975F}" destId="{1CFF1912-CE05-43CE-84E9-BD5D9CC783F3}" srcOrd="4" destOrd="0" parTransId="{563E8879-FC23-45F5-9BF7-2AD738D2BB7C}" sibTransId="{11F134AA-D682-47B6-8929-A17180E82AF5}"/>
    <dgm:cxn modelId="{A87D9765-C4D4-4B91-92F8-96AC876A6933}" type="presOf" srcId="{553E51AF-62F5-4ADF-8D22-63FAF2168D18}" destId="{C30BAFB1-3A8C-4F29-AA41-C1D208AFB8B7}" srcOrd="0" destOrd="4" presId="urn:microsoft.com/office/officeart/2005/8/layout/hList1"/>
    <dgm:cxn modelId="{1EBF3BDE-4BDF-468C-838C-9BF35B3C8117}" srcId="{25707DAD-FCB0-4347-820B-CED12392F437}" destId="{C98DD453-9C83-4A71-A6E8-B4583F87982F}" srcOrd="1" destOrd="0" parTransId="{632B7718-4BBB-40E6-8299-3AAAAAB1A7B9}" sibTransId="{F9D02402-1313-412F-A720-C7CEF0D7229A}"/>
    <dgm:cxn modelId="{6663A7C8-137E-4A85-B830-94A5EA57F7B1}" type="presOf" srcId="{D131C275-8BED-490E-B978-FA3DF8846CB2}" destId="{C30BAFB1-3A8C-4F29-AA41-C1D208AFB8B7}" srcOrd="0" destOrd="0" presId="urn:microsoft.com/office/officeart/2005/8/layout/hList1"/>
    <dgm:cxn modelId="{BAFEE128-756E-4ACD-BDF1-C3B183CA36AA}" type="presOf" srcId="{1CFF1912-CE05-43CE-84E9-BD5D9CC783F3}" destId="{2F9CD758-9E47-4ED8-8F5D-5C07C5ED3F75}" srcOrd="0" destOrd="4" presId="urn:microsoft.com/office/officeart/2005/8/layout/hList1"/>
    <dgm:cxn modelId="{B07B0D76-8AD5-4E27-BF8C-C997BBC6F518}" type="presOf" srcId="{CAD4ADD0-4BA3-49AF-A17B-2C39FE017BFE}" destId="{DCB496DB-0715-412C-AE10-8FE7BC56628E}" srcOrd="0" destOrd="4" presId="urn:microsoft.com/office/officeart/2005/8/layout/hList1"/>
    <dgm:cxn modelId="{B0ACAEDE-C73F-4BA7-9FA9-3FB1C7E9F6DE}" type="presOf" srcId="{86919224-727D-4714-A99D-FE389317E38D}" destId="{584070D5-6CBC-455E-AD5B-0F27A9A791E4}" srcOrd="0" destOrd="0" presId="urn:microsoft.com/office/officeart/2005/8/layout/hList1"/>
    <dgm:cxn modelId="{C3B20D3F-9C7A-4A30-86F8-D58F6433B732}" srcId="{2DB0DA63-3A63-4AC7-BAB2-B1F0B3158741}" destId="{32A4D01B-A176-4051-9086-FBF5881F975F}" srcOrd="1" destOrd="0" parTransId="{44CBF662-0174-42F7-B6A6-07251A8757E8}" sibTransId="{02E558D9-530E-4F34-BBFF-94BAA06ABF43}"/>
    <dgm:cxn modelId="{15578012-CF33-423E-B3B8-E63C9C04B1CE}" srcId="{32A4D01B-A176-4051-9086-FBF5881F975F}" destId="{D2637D1C-2800-4E3F-9669-73E7BEF40AFD}" srcOrd="3" destOrd="0" parTransId="{85CA97DE-20D8-4F14-BEAF-E24D8C442883}" sibTransId="{05A74494-317C-47E2-92A6-0942539406E9}"/>
    <dgm:cxn modelId="{38AA0413-9CBF-41B7-84B1-87C84C03F1E3}" srcId="{32A4D01B-A176-4051-9086-FBF5881F975F}" destId="{30F19D51-846C-46E9-A5BC-1EB6CD448A8A}" srcOrd="1" destOrd="0" parTransId="{2D0C7573-B155-4998-9FA1-7286110D5017}" sibTransId="{4E3D970E-6E00-41D7-ADD8-8BD25FAEECF4}"/>
    <dgm:cxn modelId="{9C454494-D223-4D16-BFD7-587552BE5441}" type="presOf" srcId="{30F19D51-846C-46E9-A5BC-1EB6CD448A8A}" destId="{2F9CD758-9E47-4ED8-8F5D-5C07C5ED3F75}" srcOrd="0" destOrd="1" presId="urn:microsoft.com/office/officeart/2005/8/layout/hList1"/>
    <dgm:cxn modelId="{D4C30D1A-8BC1-47C5-996A-DA601D3DD425}" type="presOf" srcId="{89C0F459-C0F5-4B1E-B07C-DFBC1E487E4B}" destId="{2F9CD758-9E47-4ED8-8F5D-5C07C5ED3F75}" srcOrd="0" destOrd="2" presId="urn:microsoft.com/office/officeart/2005/8/layout/hList1"/>
    <dgm:cxn modelId="{7CF54293-F48D-4EA3-AB40-9AD2A80D83AC}" srcId="{32A4D01B-A176-4051-9086-FBF5881F975F}" destId="{89C0F459-C0F5-4B1E-B07C-DFBC1E487E4B}" srcOrd="2" destOrd="0" parTransId="{AE20F30A-1900-4533-9808-E86CDE66C3D6}" sibTransId="{F696A46D-6E5D-4020-9A5B-77A1599F1A77}"/>
    <dgm:cxn modelId="{890AEE9E-9D39-4409-88FD-65AEAEF56062}" type="presOf" srcId="{506057E0-289E-4750-894A-7AA80C7A5F14}" destId="{DCB496DB-0715-412C-AE10-8FE7BC56628E}" srcOrd="0" destOrd="3" presId="urn:microsoft.com/office/officeart/2005/8/layout/hList1"/>
    <dgm:cxn modelId="{21433848-3720-4CDE-9E87-80688DBF69FB}" type="presOf" srcId="{D2637D1C-2800-4E3F-9669-73E7BEF40AFD}" destId="{2F9CD758-9E47-4ED8-8F5D-5C07C5ED3F75}" srcOrd="0" destOrd="3" presId="urn:microsoft.com/office/officeart/2005/8/layout/hList1"/>
    <dgm:cxn modelId="{61FDE9C1-5D7F-43BD-A1B2-C100FAE4E18B}" type="presOf" srcId="{C03D0AB9-B12D-47CD-B527-4C50E108D136}" destId="{DCB496DB-0715-412C-AE10-8FE7BC56628E}" srcOrd="0" destOrd="1" presId="urn:microsoft.com/office/officeart/2005/8/layout/hList1"/>
    <dgm:cxn modelId="{549A7EAA-1FC3-4C68-9FB6-2563970154BD}" srcId="{2DB0DA63-3A63-4AC7-BAB2-B1F0B3158741}" destId="{86919224-727D-4714-A99D-FE389317E38D}" srcOrd="2" destOrd="0" parTransId="{0AFB4183-6701-49FF-A370-BC4FE4B62D6B}" sibTransId="{8B8EDE24-9D30-4DFE-A710-66432E872114}"/>
    <dgm:cxn modelId="{91C899E9-4CB5-4D1A-99C9-D7D90A016761}" srcId="{2DB0DA63-3A63-4AC7-BAB2-B1F0B3158741}" destId="{25707DAD-FCB0-4347-820B-CED12392F437}" srcOrd="0" destOrd="0" parTransId="{9FA6EFA8-E713-44C5-8AF5-1AB07E498039}" sibTransId="{126BF63D-A32F-40B0-B87D-BA72033FA7E9}"/>
    <dgm:cxn modelId="{5BFF850D-78F0-4AA5-B6E3-40B5C52454D7}" type="presOf" srcId="{15A424BF-F4C0-4946-BDBF-1E8CD20D4367}" destId="{DCB496DB-0715-412C-AE10-8FE7BC56628E}" srcOrd="0" destOrd="2" presId="urn:microsoft.com/office/officeart/2005/8/layout/hList1"/>
    <dgm:cxn modelId="{20F4F73A-633E-46C3-8BF7-E9A80B971062}" type="presOf" srcId="{807BFE72-CC0E-4B0C-98C4-F25C4D6C9AD3}" destId="{C30BAFB1-3A8C-4F29-AA41-C1D208AFB8B7}" srcOrd="0" destOrd="3" presId="urn:microsoft.com/office/officeart/2005/8/layout/hList1"/>
    <dgm:cxn modelId="{B9768673-B452-4A4E-8064-940097704F30}" type="presOf" srcId="{25707DAD-FCB0-4347-820B-CED12392F437}" destId="{D9B439B7-F864-4847-9AB6-E9CA5BAB5B4D}" srcOrd="0" destOrd="0" presId="urn:microsoft.com/office/officeart/2005/8/layout/hList1"/>
    <dgm:cxn modelId="{E53EFEA9-5D02-40C2-8D55-6C74768374D3}" type="presOf" srcId="{A758679A-41C4-4F79-A031-FFA3C0A114D5}" destId="{2F9CD758-9E47-4ED8-8F5D-5C07C5ED3F75}" srcOrd="0" destOrd="0" presId="urn:microsoft.com/office/officeart/2005/8/layout/hList1"/>
    <dgm:cxn modelId="{175528EB-3A0A-439A-B7E3-084F3A380A66}" srcId="{25707DAD-FCB0-4347-820B-CED12392F437}" destId="{553E51AF-62F5-4ADF-8D22-63FAF2168D18}" srcOrd="4" destOrd="0" parTransId="{71BEE193-8BA8-416E-BB49-92A3919C8E57}" sibTransId="{E413B2C7-D919-4541-93B8-52097BBF0BBF}"/>
    <dgm:cxn modelId="{FFCC3234-939F-4F36-9514-EEFBDCD9DB45}" srcId="{86919224-727D-4714-A99D-FE389317E38D}" destId="{506057E0-289E-4750-894A-7AA80C7A5F14}" srcOrd="3" destOrd="0" parTransId="{39A12B5C-BDB6-41AF-B87C-359DF2D88826}" sibTransId="{4C8957BF-8F66-4017-A4F3-7940215F955D}"/>
    <dgm:cxn modelId="{87A3D273-DD96-459E-B0F2-AAB1069A474D}" srcId="{25707DAD-FCB0-4347-820B-CED12392F437}" destId="{807BFE72-CC0E-4B0C-98C4-F25C4D6C9AD3}" srcOrd="3" destOrd="0" parTransId="{CD77CFBF-F838-47E8-B927-C543A5C50F15}" sibTransId="{C9C1F83A-556E-4E69-A891-4BE9DA437C87}"/>
    <dgm:cxn modelId="{2CDF2709-15EF-4489-8040-42C0C3706619}" type="presParOf" srcId="{16AEB352-4147-44DA-B722-748AA6CC08B8}" destId="{655CFBE1-90BB-4180-B6DA-3AB165AEB995}" srcOrd="0" destOrd="0" presId="urn:microsoft.com/office/officeart/2005/8/layout/hList1"/>
    <dgm:cxn modelId="{7E32D610-1DEF-40B9-A128-191999009953}" type="presParOf" srcId="{655CFBE1-90BB-4180-B6DA-3AB165AEB995}" destId="{D9B439B7-F864-4847-9AB6-E9CA5BAB5B4D}" srcOrd="0" destOrd="0" presId="urn:microsoft.com/office/officeart/2005/8/layout/hList1"/>
    <dgm:cxn modelId="{2871852D-C8B3-4181-BFF6-8A9079F8174C}" type="presParOf" srcId="{655CFBE1-90BB-4180-B6DA-3AB165AEB995}" destId="{C30BAFB1-3A8C-4F29-AA41-C1D208AFB8B7}" srcOrd="1" destOrd="0" presId="urn:microsoft.com/office/officeart/2005/8/layout/hList1"/>
    <dgm:cxn modelId="{F256EEF8-1C59-473F-B2C2-403889D1739F}" type="presParOf" srcId="{16AEB352-4147-44DA-B722-748AA6CC08B8}" destId="{431F047E-93F3-464C-A2D2-2FBC229C97E9}" srcOrd="1" destOrd="0" presId="urn:microsoft.com/office/officeart/2005/8/layout/hList1"/>
    <dgm:cxn modelId="{93868190-E3CD-40FE-9106-B86C196A7A90}" type="presParOf" srcId="{16AEB352-4147-44DA-B722-748AA6CC08B8}" destId="{51C62FFA-1B5B-4649-831A-CD726F5D8C6D}" srcOrd="2" destOrd="0" presId="urn:microsoft.com/office/officeart/2005/8/layout/hList1"/>
    <dgm:cxn modelId="{C2360EA5-0A93-4063-96C0-0FDB88DE1413}" type="presParOf" srcId="{51C62FFA-1B5B-4649-831A-CD726F5D8C6D}" destId="{FD1DB80E-6F54-42B4-8403-CF00C59B073B}" srcOrd="0" destOrd="0" presId="urn:microsoft.com/office/officeart/2005/8/layout/hList1"/>
    <dgm:cxn modelId="{EF074779-B1DE-457F-AC15-FFFD29466E7F}" type="presParOf" srcId="{51C62FFA-1B5B-4649-831A-CD726F5D8C6D}" destId="{2F9CD758-9E47-4ED8-8F5D-5C07C5ED3F75}" srcOrd="1" destOrd="0" presId="urn:microsoft.com/office/officeart/2005/8/layout/hList1"/>
    <dgm:cxn modelId="{2DD80146-CEC9-4209-846D-BA82FCBC8BA4}" type="presParOf" srcId="{16AEB352-4147-44DA-B722-748AA6CC08B8}" destId="{BBE40F2B-D14C-4F9B-B21F-3B77025996B1}" srcOrd="3" destOrd="0" presId="urn:microsoft.com/office/officeart/2005/8/layout/hList1"/>
    <dgm:cxn modelId="{86FCC352-AAE8-41B7-BB1F-28D42FBCA4A9}" type="presParOf" srcId="{16AEB352-4147-44DA-B722-748AA6CC08B8}" destId="{7A423896-0E9B-433C-B38B-4E970611E72F}" srcOrd="4" destOrd="0" presId="urn:microsoft.com/office/officeart/2005/8/layout/hList1"/>
    <dgm:cxn modelId="{F12F9D5F-5A6E-492C-9248-4FE5D52C334E}" type="presParOf" srcId="{7A423896-0E9B-433C-B38B-4E970611E72F}" destId="{584070D5-6CBC-455E-AD5B-0F27A9A791E4}" srcOrd="0" destOrd="0" presId="urn:microsoft.com/office/officeart/2005/8/layout/hList1"/>
    <dgm:cxn modelId="{796E092D-BDBC-4040-8B7C-78DB2FE33E2D}" type="presParOf" srcId="{7A423896-0E9B-433C-B38B-4E970611E72F}" destId="{DCB496DB-0715-412C-AE10-8FE7BC56628E}"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439B7-F864-4847-9AB6-E9CA5BAB5B4D}">
      <dsp:nvSpPr>
        <dsp:cNvPr id="0" name=""/>
        <dsp:cNvSpPr/>
      </dsp:nvSpPr>
      <dsp:spPr>
        <a:xfrm>
          <a:off x="2689" y="204595"/>
          <a:ext cx="2621910" cy="79454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1">
            <a:lnSpc>
              <a:spcPct val="90000"/>
            </a:lnSpc>
            <a:spcBef>
              <a:spcPct val="0"/>
            </a:spcBef>
            <a:spcAft>
              <a:spcPct val="35000"/>
            </a:spcAft>
          </a:pPr>
          <a:r>
            <a:rPr lang="ar-EG" sz="2000" kern="1200" dirty="0" smtClean="0">
              <a:latin typeface="Calibri"/>
              <a:ea typeface="+mn-ea"/>
              <a:cs typeface="Arial"/>
            </a:rPr>
            <a:t>اقترح أهداف أخرى لمشروعات التخرج</a:t>
          </a:r>
          <a:endParaRPr lang="ar-SA" sz="2000" kern="1200" dirty="0">
            <a:latin typeface="Calibri"/>
            <a:ea typeface="+mn-ea"/>
            <a:cs typeface="Arial"/>
          </a:endParaRPr>
        </a:p>
      </dsp:txBody>
      <dsp:txXfrm>
        <a:off x="2689" y="204595"/>
        <a:ext cx="2621910" cy="794547"/>
      </dsp:txXfrm>
    </dsp:sp>
    <dsp:sp modelId="{C30BAFB1-3A8C-4F29-AA41-C1D208AFB8B7}">
      <dsp:nvSpPr>
        <dsp:cNvPr id="0" name=""/>
        <dsp:cNvSpPr/>
      </dsp:nvSpPr>
      <dsp:spPr>
        <a:xfrm>
          <a:off x="2689" y="999143"/>
          <a:ext cx="2621910" cy="23716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44018" tIns="144018" rIns="192024" bIns="216027" numCol="1" spcCol="1270" anchor="t" anchorCtr="0">
          <a:noAutofit/>
        </a:bodyPr>
        <a:lstStyle/>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dsp:txBody>
      <dsp:txXfrm>
        <a:off x="2689" y="999143"/>
        <a:ext cx="2621910" cy="2371680"/>
      </dsp:txXfrm>
    </dsp:sp>
    <dsp:sp modelId="{FD1DB80E-6F54-42B4-8403-CF00C59B073B}">
      <dsp:nvSpPr>
        <dsp:cNvPr id="0" name=""/>
        <dsp:cNvSpPr/>
      </dsp:nvSpPr>
      <dsp:spPr>
        <a:xfrm>
          <a:off x="2991667" y="204595"/>
          <a:ext cx="2621910" cy="79454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1">
            <a:lnSpc>
              <a:spcPct val="90000"/>
            </a:lnSpc>
            <a:spcBef>
              <a:spcPct val="0"/>
            </a:spcBef>
            <a:spcAft>
              <a:spcPct val="35000"/>
            </a:spcAft>
          </a:pPr>
          <a:r>
            <a:rPr lang="ar-EG" sz="2000" kern="1200" dirty="0" smtClean="0">
              <a:latin typeface="Calibri"/>
              <a:ea typeface="+mn-ea"/>
              <a:cs typeface="Arial"/>
            </a:rPr>
            <a:t>شاهد فيديو لمشروعات التخرج  ثم استنتج أهدافها</a:t>
          </a:r>
          <a:endParaRPr lang="ar-SA" sz="2000" kern="1200" dirty="0">
            <a:latin typeface="Calibri"/>
            <a:ea typeface="+mn-ea"/>
            <a:cs typeface="Arial"/>
          </a:endParaRPr>
        </a:p>
      </dsp:txBody>
      <dsp:txXfrm>
        <a:off x="2991667" y="204595"/>
        <a:ext cx="2621910" cy="794547"/>
      </dsp:txXfrm>
    </dsp:sp>
    <dsp:sp modelId="{2F9CD758-9E47-4ED8-8F5D-5C07C5ED3F75}">
      <dsp:nvSpPr>
        <dsp:cNvPr id="0" name=""/>
        <dsp:cNvSpPr/>
      </dsp:nvSpPr>
      <dsp:spPr>
        <a:xfrm>
          <a:off x="2991667" y="999143"/>
          <a:ext cx="2621910" cy="23716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44018" tIns="144018" rIns="192024" bIns="216027" numCol="1" spcCol="1270" anchor="t" anchorCtr="0">
          <a:noAutofit/>
        </a:bodyPr>
        <a:lstStyle/>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dsp:txBody>
      <dsp:txXfrm>
        <a:off x="2991667" y="999143"/>
        <a:ext cx="2621910" cy="2371680"/>
      </dsp:txXfrm>
    </dsp:sp>
    <dsp:sp modelId="{584070D5-6CBC-455E-AD5B-0F27A9A791E4}">
      <dsp:nvSpPr>
        <dsp:cNvPr id="0" name=""/>
        <dsp:cNvSpPr/>
      </dsp:nvSpPr>
      <dsp:spPr>
        <a:xfrm>
          <a:off x="5980645" y="204595"/>
          <a:ext cx="2621910" cy="79454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1">
            <a:lnSpc>
              <a:spcPct val="90000"/>
            </a:lnSpc>
            <a:spcBef>
              <a:spcPct val="0"/>
            </a:spcBef>
            <a:spcAft>
              <a:spcPct val="35000"/>
            </a:spcAft>
          </a:pPr>
          <a:r>
            <a:rPr lang="ar-EG" sz="2000" kern="1200" dirty="0" smtClean="0">
              <a:latin typeface="Calibri"/>
              <a:ea typeface="+mn-ea"/>
              <a:cs typeface="Arial"/>
            </a:rPr>
            <a:t>(فكر - زاوج - شارك)</a:t>
          </a:r>
        </a:p>
        <a:p>
          <a:pPr lvl="0" algn="ctr" defTabSz="889000" rtl="1">
            <a:lnSpc>
              <a:spcPct val="90000"/>
            </a:lnSpc>
            <a:spcBef>
              <a:spcPct val="0"/>
            </a:spcBef>
            <a:spcAft>
              <a:spcPct val="35000"/>
            </a:spcAft>
          </a:pPr>
          <a:r>
            <a:rPr lang="ar-EG" sz="2000" kern="1200" dirty="0" smtClean="0">
              <a:latin typeface="Calibri"/>
              <a:ea typeface="+mn-ea"/>
              <a:cs typeface="Arial"/>
            </a:rPr>
            <a:t>أهداف مشروع التخرج</a:t>
          </a:r>
          <a:endParaRPr lang="ar-SA" sz="2000" kern="1200" dirty="0">
            <a:latin typeface="Calibri"/>
            <a:ea typeface="+mn-ea"/>
            <a:cs typeface="Arial"/>
          </a:endParaRPr>
        </a:p>
      </dsp:txBody>
      <dsp:txXfrm>
        <a:off x="5980645" y="204595"/>
        <a:ext cx="2621910" cy="794547"/>
      </dsp:txXfrm>
    </dsp:sp>
    <dsp:sp modelId="{DCB496DB-0715-412C-AE10-8FE7BC56628E}">
      <dsp:nvSpPr>
        <dsp:cNvPr id="0" name=""/>
        <dsp:cNvSpPr/>
      </dsp:nvSpPr>
      <dsp:spPr>
        <a:xfrm>
          <a:off x="5980645" y="999143"/>
          <a:ext cx="2621910" cy="23716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44018" tIns="144018" rIns="192024" bIns="216027" numCol="1" spcCol="1270" anchor="t" anchorCtr="0">
          <a:noAutofit/>
        </a:bodyPr>
        <a:lstStyle/>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dsp:txBody>
      <dsp:txXfrm>
        <a:off x="5980645" y="999143"/>
        <a:ext cx="2621910" cy="23716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B55F06B6-F5E6-A86B-2EB4-A7B54F95299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xmlns="" id="{237CFA1E-32B1-59FD-074A-EA87CBFB080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3C95D6-18DD-43AD-AA15-4A59A900B756}" type="datetimeFigureOut">
              <a:rPr lang="en-US" smtClean="0">
                <a:latin typeface="Arial" panose="020B0604020202020204" pitchFamily="34" charset="0"/>
              </a:rPr>
              <a:t>7/24/2023</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xmlns="" id="{30A58358-891F-3EC1-A325-E332A6F730A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xmlns="" id="{96ED5580-3ECC-F89D-7EE3-88955BAD1C4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B7F3CE-9625-43B3-8FBD-489ED74E3164}"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39142710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949748FE-0DE1-4F26-97CC-831AF402785C}" type="datetimeFigureOut">
              <a:rPr lang="en-US" smtClean="0"/>
              <a:pPr/>
              <a:t>7/24/2023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3A015B6A-B186-464E-A09A-12C4A124B78F}" type="slidenum">
              <a:rPr lang="en-US" smtClean="0"/>
              <a:pPr/>
              <a:t>‹#›</a:t>
            </a:fld>
            <a:endParaRPr lang="en-US" dirty="0"/>
          </a:p>
        </p:txBody>
      </p:sp>
    </p:spTree>
    <p:extLst>
      <p:ext uri="{BB962C8B-B14F-4D97-AF65-F5344CB8AC3E}">
        <p14:creationId xmlns:p14="http://schemas.microsoft.com/office/powerpoint/2010/main" val="3438651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svg"/><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 Id="rId9"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4.png"/><Relationship Id="rId7"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 Id="rId10" Type="http://schemas.openxmlformats.org/officeDocument/2006/relationships/image" Target="../media/image11.png"/><Relationship Id="rId9"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9.svg"/><Relationship Id="rId7" Type="http://schemas.openxmlformats.org/officeDocument/2006/relationships/image" Target="../media/image3.svg"/><Relationship Id="rId12"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7.svg"/><Relationship Id="rId5" Type="http://schemas.openxmlformats.org/officeDocument/2006/relationships/image" Target="../media/image11.svg"/><Relationship Id="rId10"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image" Target="../media/image7.svg"/><Relationship Id="rId4" Type="http://schemas.openxmlformats.org/officeDocument/2006/relationships/image" Target="../media/image9.svg"/><Relationship Id="rId9"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9.svg"/><Relationship Id="rId7"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7.svg"/><Relationship Id="rId5" Type="http://schemas.openxmlformats.org/officeDocument/2006/relationships/image" Target="../media/image20.svg"/><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svg"/><Relationship Id="rId7"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1.sv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A3F9206B-CC4B-9051-16C1-8CF006CB2DF1}"/>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xmlns="" id="{EDA059E6-4F07-0FAA-E42A-0CEC3EEBF5D5}"/>
              </a:ext>
            </a:extLst>
          </p:cNvPr>
          <p:cNvSpPr/>
          <p:nvPr userDrawn="1"/>
        </p:nvSpPr>
        <p:spPr>
          <a:xfrm>
            <a:off x="11537571" y="4934558"/>
            <a:ext cx="101605" cy="8734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xmlns="" id="{5407F46A-F428-8F7A-A7CD-4E7C99F95B0F}"/>
              </a:ext>
            </a:extLst>
          </p:cNvPr>
          <p:cNvGrpSpPr/>
          <p:nvPr userDrawn="1"/>
        </p:nvGrpSpPr>
        <p:grpSpPr>
          <a:xfrm>
            <a:off x="6875897" y="4067303"/>
            <a:ext cx="3098885" cy="585423"/>
            <a:chOff x="90086" y="408379"/>
            <a:chExt cx="3213534" cy="607082"/>
          </a:xfrm>
        </p:grpSpPr>
        <p:pic>
          <p:nvPicPr>
            <p:cNvPr id="15" name="Graphic 14">
              <a:extLst>
                <a:ext uri="{FF2B5EF4-FFF2-40B4-BE49-F238E27FC236}">
                  <a16:creationId xmlns:a16="http://schemas.microsoft.com/office/drawing/2014/main" xmlns="" id="{DDE9714C-5E24-FC90-4A6F-D481056D7F92}"/>
                </a:ext>
              </a:extLst>
            </p:cNvPr>
            <p:cNvPicPr>
              <a:picLocks noChangeAspect="1"/>
            </p:cNvPicPr>
            <p:nvPr/>
          </p:nvPicPr>
          <p:blipFill>
            <a:blip r:embed="rId2">
              <a:lum bright="70000" contrast="-70000"/>
              <a:extLst>
                <a:ext uri="{96DAC541-7B7A-43D3-8B79-37D633B846F1}">
                  <asvg:svgBlip xmlns:asvg="http://schemas.microsoft.com/office/drawing/2016/SVG/main" xmlns="" r:embed="rId4"/>
                </a:ext>
              </a:extLst>
            </a:blip>
            <a:stretch>
              <a:fillRect/>
            </a:stretch>
          </p:blipFill>
          <p:spPr>
            <a:xfrm>
              <a:off x="1878027" y="446000"/>
              <a:ext cx="1425593" cy="562013"/>
            </a:xfrm>
            <a:prstGeom prst="rect">
              <a:avLst/>
            </a:prstGeom>
          </p:spPr>
        </p:pic>
        <p:pic>
          <p:nvPicPr>
            <p:cNvPr id="16" name="Graphic 15">
              <a:extLst>
                <a:ext uri="{FF2B5EF4-FFF2-40B4-BE49-F238E27FC236}">
                  <a16:creationId xmlns:a16="http://schemas.microsoft.com/office/drawing/2014/main" xmlns="" id="{92EE71D2-B79A-405E-4688-3FAD97633130}"/>
                </a:ext>
              </a:extLst>
            </p:cNvPr>
            <p:cNvPicPr>
              <a:picLocks noChangeAspect="1"/>
            </p:cNvPicPr>
            <p:nvPr/>
          </p:nvPicPr>
          <p:blipFill>
            <a:blip r:embed="rId5">
              <a:lum bright="70000" contrast="-70000"/>
              <a:extLst>
                <a:ext uri="{96DAC541-7B7A-43D3-8B79-37D633B846F1}">
                  <asvg:svgBlip xmlns:asvg="http://schemas.microsoft.com/office/drawing/2016/SVG/main" xmlns="" r:embed="rId6"/>
                </a:ext>
              </a:extLst>
            </a:blip>
            <a:stretch>
              <a:fillRect/>
            </a:stretch>
          </p:blipFill>
          <p:spPr>
            <a:xfrm>
              <a:off x="1050611" y="483266"/>
              <a:ext cx="1043200" cy="532195"/>
            </a:xfrm>
            <a:prstGeom prst="rect">
              <a:avLst/>
            </a:prstGeom>
          </p:spPr>
        </p:pic>
        <p:pic>
          <p:nvPicPr>
            <p:cNvPr id="17" name="Graphic 16">
              <a:extLst>
                <a:ext uri="{FF2B5EF4-FFF2-40B4-BE49-F238E27FC236}">
                  <a16:creationId xmlns:a16="http://schemas.microsoft.com/office/drawing/2014/main" xmlns="" id="{E560C39B-69E2-4FD4-8716-634D59B58BE0}"/>
                </a:ext>
              </a:extLst>
            </p:cNvPr>
            <p:cNvPicPr>
              <a:picLocks noChangeAspect="1"/>
            </p:cNvPicPr>
            <p:nvPr/>
          </p:nvPicPr>
          <p:blipFill>
            <a:blip r:embed="rId7">
              <a:lum bright="70000" contrast="-70000"/>
              <a:extLst>
                <a:ext uri="{96DAC541-7B7A-43D3-8B79-37D633B846F1}">
                  <asvg:svgBlip xmlns:asvg="http://schemas.microsoft.com/office/drawing/2016/SVG/main" xmlns="" r:embed="rId8"/>
                </a:ext>
              </a:extLst>
            </a:blip>
            <a:stretch>
              <a:fillRect/>
            </a:stretch>
          </p:blipFill>
          <p:spPr>
            <a:xfrm>
              <a:off x="90086" y="408379"/>
              <a:ext cx="877960" cy="589696"/>
            </a:xfrm>
            <a:prstGeom prst="rect">
              <a:avLst/>
            </a:prstGeom>
          </p:spPr>
        </p:pic>
      </p:grpSp>
      <p:sp>
        <p:nvSpPr>
          <p:cNvPr id="2" name="Title 1">
            <a:extLst>
              <a:ext uri="{FF2B5EF4-FFF2-40B4-BE49-F238E27FC236}">
                <a16:creationId xmlns:a16="http://schemas.microsoft.com/office/drawing/2014/main" xmlns="" id="{3C441BF3-B8CE-A462-4BD0-FB6EE5BA4CA2}"/>
              </a:ext>
            </a:extLst>
          </p:cNvPr>
          <p:cNvSpPr>
            <a:spLocks noGrp="1"/>
          </p:cNvSpPr>
          <p:nvPr>
            <p:ph type="ctrTitle"/>
          </p:nvPr>
        </p:nvSpPr>
        <p:spPr>
          <a:xfrm>
            <a:off x="4391025" y="4879974"/>
            <a:ext cx="7086600" cy="982663"/>
          </a:xfrm>
          <a:prstGeom prst="rect">
            <a:avLst/>
          </a:prstGeom>
        </p:spPr>
        <p:txBody>
          <a:bodyPr anchor="ctr">
            <a:noAutofit/>
          </a:bodyPr>
          <a:lstStyle>
            <a:lvl1pPr algn="ctr">
              <a:defRPr sz="3600">
                <a:solidFill>
                  <a:schemeClr val="bg1"/>
                </a:solidFill>
              </a:defRPr>
            </a:lvl1pPr>
          </a:lstStyle>
          <a:p>
            <a:r>
              <a:rPr lang="en-US" smtClean="0"/>
              <a:t>Click to edit Master title style</a:t>
            </a:r>
            <a:endParaRPr lang="en-US"/>
          </a:p>
        </p:txBody>
      </p:sp>
      <p:sp>
        <p:nvSpPr>
          <p:cNvPr id="9" name="Slide Number Placeholder 5">
            <a:extLst>
              <a:ext uri="{FF2B5EF4-FFF2-40B4-BE49-F238E27FC236}">
                <a16:creationId xmlns:a16="http://schemas.microsoft.com/office/drawing/2014/main" xmlns="" id="{9D4C7AF1-F967-75D1-B2E7-59F2133F4312}"/>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pic>
        <p:nvPicPr>
          <p:cNvPr id="3" name="Picture 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1" y="6202"/>
            <a:ext cx="6273727" cy="4646523"/>
          </a:xfrm>
          <a:prstGeom prst="rect">
            <a:avLst/>
          </a:prstGeom>
        </p:spPr>
      </p:pic>
    </p:spTree>
    <p:extLst>
      <p:ext uri="{BB962C8B-B14F-4D97-AF65-F5344CB8AC3E}">
        <p14:creationId xmlns:p14="http://schemas.microsoft.com/office/powerpoint/2010/main" val="4166650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441BF3-B8CE-A462-4BD0-FB6EE5BA4CA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32E5295F-29FA-F48D-5FE4-E80655AF660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3B160C3B-ED86-91DD-B75B-E481AA1551CE}"/>
              </a:ext>
            </a:extLst>
          </p:cNvPr>
          <p:cNvSpPr>
            <a:spLocks noGrp="1"/>
          </p:cNvSpPr>
          <p:nvPr>
            <p:ph type="dt" sz="half" idx="10"/>
          </p:nvPr>
        </p:nvSpPr>
        <p:spPr>
          <a:xfrm>
            <a:off x="838200" y="6356350"/>
            <a:ext cx="2743200" cy="365125"/>
          </a:xfrm>
          <a:prstGeom prst="rect">
            <a:avLst/>
          </a:prstGeom>
        </p:spPr>
        <p:txBody>
          <a:bodyPr/>
          <a:lstStyle/>
          <a:p>
            <a:fld id="{36A75E17-EC47-407E-AADA-137B1895A953}" type="datetimeFigureOut">
              <a:rPr lang="en-US" smtClean="0"/>
              <a:t>7/24/2023</a:t>
            </a:fld>
            <a:endParaRPr lang="en-US" dirty="0"/>
          </a:p>
        </p:txBody>
      </p:sp>
      <p:sp>
        <p:nvSpPr>
          <p:cNvPr id="5" name="Footer Placeholder 4">
            <a:extLst>
              <a:ext uri="{FF2B5EF4-FFF2-40B4-BE49-F238E27FC236}">
                <a16:creationId xmlns:a16="http://schemas.microsoft.com/office/drawing/2014/main" xmlns="" id="{60AE9A5E-C089-D577-EA56-6E0BEE215AA5}"/>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xmlns="" id="{D1761CE6-5087-B490-BEE3-81CA869F101C}"/>
              </a:ext>
            </a:extLst>
          </p:cNvPr>
          <p:cNvSpPr>
            <a:spLocks noGrp="1"/>
          </p:cNvSpPr>
          <p:nvPr>
            <p:ph type="sldNum" sz="quarter" idx="12"/>
          </p:nvPr>
        </p:nvSpPr>
        <p:spPr>
          <a:xfrm>
            <a:off x="8610600" y="6356350"/>
            <a:ext cx="2743200" cy="365125"/>
          </a:xfrm>
          <a:prstGeom prst="rect">
            <a:avLst/>
          </a:prstGeom>
        </p:spPr>
        <p:txBody>
          <a:bodyPr/>
          <a:lstStyle/>
          <a:p>
            <a:fld id="{F2C90C54-DF36-4F4D-9787-67B8BC0F34AF}" type="slidenum">
              <a:rPr lang="en-US" smtClean="0"/>
              <a:t>‹#›</a:t>
            </a:fld>
            <a:endParaRPr lang="en-US" dirty="0"/>
          </a:p>
        </p:txBody>
      </p:sp>
    </p:spTree>
    <p:extLst>
      <p:ext uri="{BB962C8B-B14F-4D97-AF65-F5344CB8AC3E}">
        <p14:creationId xmlns:p14="http://schemas.microsoft.com/office/powerpoint/2010/main" val="1331992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8761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04132F98-D4D0-D462-0529-2A0586E3B4C5}"/>
              </a:ext>
            </a:extLst>
          </p:cNvPr>
          <p:cNvSpPr>
            <a:spLocks noGrp="1"/>
          </p:cNvSpPr>
          <p:nvPr>
            <p:ph type="dt" sz="half" idx="10"/>
          </p:nvPr>
        </p:nvSpPr>
        <p:spPr>
          <a:xfrm>
            <a:off x="838200" y="6356350"/>
            <a:ext cx="2743200" cy="365125"/>
          </a:xfrm>
          <a:prstGeom prst="rect">
            <a:avLst/>
          </a:prstGeom>
        </p:spPr>
        <p:txBody>
          <a:bodyPr/>
          <a:lstStyle/>
          <a:p>
            <a:fld id="{36A75E17-EC47-407E-AADA-137B1895A953}" type="datetimeFigureOut">
              <a:rPr lang="en-US" smtClean="0">
                <a:solidFill>
                  <a:prstClr val="black">
                    <a:tint val="75000"/>
                  </a:prstClr>
                </a:solidFill>
              </a:rPr>
              <a:pPr/>
              <a:t>7/24/2023</a:t>
            </a:fld>
            <a:endParaRPr lang="en-US" dirty="0">
              <a:solidFill>
                <a:prstClr val="black">
                  <a:tint val="75000"/>
                </a:prstClr>
              </a:solidFill>
            </a:endParaRPr>
          </a:p>
        </p:txBody>
      </p:sp>
      <p:sp>
        <p:nvSpPr>
          <p:cNvPr id="3" name="Footer Placeholder 2">
            <a:extLst>
              <a:ext uri="{FF2B5EF4-FFF2-40B4-BE49-F238E27FC236}">
                <a16:creationId xmlns="" xmlns:a16="http://schemas.microsoft.com/office/drawing/2014/main" id="{E4125DAA-DFE8-5ACF-5218-0BC33B3B997A}"/>
              </a:ext>
            </a:extLst>
          </p:cNvPr>
          <p:cNvSpPr>
            <a:spLocks noGrp="1"/>
          </p:cNvSpPr>
          <p:nvPr>
            <p:ph type="ftr" sz="quarter" idx="11"/>
          </p:nvPr>
        </p:nvSpPr>
        <p:spPr>
          <a:xfrm>
            <a:off x="4038600" y="6356350"/>
            <a:ext cx="4114800" cy="365125"/>
          </a:xfrm>
          <a:prstGeom prst="rect">
            <a:avLst/>
          </a:prstGeom>
        </p:spPr>
        <p:txBody>
          <a:bodyPr/>
          <a:lstStyle/>
          <a:p>
            <a:endParaRPr lang="en-US" dirty="0">
              <a:solidFill>
                <a:prstClr val="black">
                  <a:tint val="75000"/>
                </a:prstClr>
              </a:solidFill>
            </a:endParaRPr>
          </a:p>
        </p:txBody>
      </p:sp>
      <p:sp>
        <p:nvSpPr>
          <p:cNvPr id="4" name="Slide Number Placeholder 3">
            <a:extLst>
              <a:ext uri="{FF2B5EF4-FFF2-40B4-BE49-F238E27FC236}">
                <a16:creationId xmlns="" xmlns:a16="http://schemas.microsoft.com/office/drawing/2014/main" id="{049BC14C-F177-8349-F0E5-DC9934E2B723}"/>
              </a:ext>
            </a:extLst>
          </p:cNvPr>
          <p:cNvSpPr>
            <a:spLocks noGrp="1"/>
          </p:cNvSpPr>
          <p:nvPr>
            <p:ph type="sldNum" sz="quarter" idx="12"/>
          </p:nvPr>
        </p:nvSpPr>
        <p:spPr>
          <a:xfrm>
            <a:off x="8610600" y="6356350"/>
            <a:ext cx="2743200" cy="365125"/>
          </a:xfrm>
          <a:prstGeom prst="rect">
            <a:avLst/>
          </a:prstGeom>
        </p:spPr>
        <p:txBody>
          <a:bodyPr/>
          <a:lstStyle/>
          <a:p>
            <a:fld id="{F2C90C54-DF36-4F4D-9787-67B8BC0F34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84944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grpSp>
        <p:nvGrpSpPr>
          <p:cNvPr id="2" name="Group 1"/>
          <p:cNvGrpSpPr/>
          <p:nvPr userDrawn="1"/>
        </p:nvGrpSpPr>
        <p:grpSpPr>
          <a:xfrm>
            <a:off x="8338780" y="359245"/>
            <a:ext cx="3484465" cy="616282"/>
            <a:chOff x="99827" y="146354"/>
            <a:chExt cx="3484465" cy="616282"/>
          </a:xfrm>
        </p:grpSpPr>
        <p:pic>
          <p:nvPicPr>
            <p:cNvPr id="3" name="Graphic 7">
              <a:extLst>
                <a:ext uri="{FF2B5EF4-FFF2-40B4-BE49-F238E27FC236}">
                  <a16:creationId xmlns:a16="http://schemas.microsoft.com/office/drawing/2014/main" xmlns="" id="{A1040F65-220C-953D-44CC-35FAE8EB14FD}"/>
                </a:ext>
              </a:extLst>
            </p:cNvPr>
            <p:cNvPicPr>
              <a:picLocks noChangeAspect="1"/>
            </p:cNvPicPr>
            <p:nvPr userDrawn="1"/>
          </p:nvPicPr>
          <p:blipFill>
            <a:blip r:embed="rId2">
              <a:biLevel thresh="75000"/>
              <a:extLst>
                <a:ext uri="{96DAC541-7B7A-43D3-8B79-37D633B846F1}">
                  <asvg:svgBlip xmlns:asvg="http://schemas.microsoft.com/office/drawing/2016/SVG/main" xmlns="" r:embed="rId7"/>
                </a:ext>
              </a:extLst>
            </a:blip>
            <a:stretch>
              <a:fillRect/>
            </a:stretch>
          </p:blipFill>
          <p:spPr>
            <a:xfrm>
              <a:off x="2578310" y="201803"/>
              <a:ext cx="1005982" cy="513208"/>
            </a:xfrm>
            <a:prstGeom prst="rect">
              <a:avLst/>
            </a:prstGeom>
          </p:spPr>
        </p:pic>
        <p:pic>
          <p:nvPicPr>
            <p:cNvPr id="4" name="Graphic 8">
              <a:extLst>
                <a:ext uri="{FF2B5EF4-FFF2-40B4-BE49-F238E27FC236}">
                  <a16:creationId xmlns:a16="http://schemas.microsoft.com/office/drawing/2014/main" xmlns="" id="{C8906762-F173-9AF0-9E8E-8CDA1DE9E9C6}"/>
                </a:ext>
              </a:extLst>
            </p:cNvPr>
            <p:cNvPicPr>
              <a:picLocks noChangeAspect="1"/>
            </p:cNvPicPr>
            <p:nvPr userDrawn="1"/>
          </p:nvPicPr>
          <p:blipFill>
            <a:blip r:embed="rId8">
              <a:biLevel thresh="75000"/>
              <a:extLst>
                <a:ext uri="{96DAC541-7B7A-43D3-8B79-37D633B846F1}">
                  <asvg:svgBlip xmlns:asvg="http://schemas.microsoft.com/office/drawing/2016/SVG/main" xmlns="" r:embed="rId9"/>
                </a:ext>
              </a:extLst>
            </a:blip>
            <a:stretch>
              <a:fillRect/>
            </a:stretch>
          </p:blipFill>
          <p:spPr>
            <a:xfrm>
              <a:off x="1620600" y="146354"/>
              <a:ext cx="846637" cy="568657"/>
            </a:xfrm>
            <a:prstGeom prst="rect">
              <a:avLst/>
            </a:prstGeom>
          </p:spPr>
        </p:pic>
        <p:pic>
          <p:nvPicPr>
            <p:cNvPr id="5" name="Picture 4">
              <a:extLst>
                <a:ext uri="{FF2B5EF4-FFF2-40B4-BE49-F238E27FC236}">
                  <a16:creationId xmlns:a16="http://schemas.microsoft.com/office/drawing/2014/main" xmlns="" id="{F50B0CB1-2DCA-D0E9-1724-893DBD5AF171}"/>
                </a:ext>
              </a:extLst>
            </p:cNvPr>
            <p:cNvPicPr>
              <a:picLocks noChangeAspect="1"/>
            </p:cNvPicPr>
            <p:nvPr userDrawn="1"/>
          </p:nvPicPr>
          <p:blipFill>
            <a:blip r:embed="rId10" cstate="print">
              <a:biLevel thresh="75000"/>
              <a:extLst>
                <a:ext uri="{28A0092B-C50C-407E-A947-70E740481C1C}">
                  <a14:useLocalDpi xmlns:a14="http://schemas.microsoft.com/office/drawing/2010/main" val="0"/>
                </a:ext>
              </a:extLst>
            </a:blip>
            <a:stretch>
              <a:fillRect/>
            </a:stretch>
          </p:blipFill>
          <p:spPr>
            <a:xfrm>
              <a:off x="99827" y="153601"/>
              <a:ext cx="1409700" cy="609035"/>
            </a:xfrm>
            <a:prstGeom prst="rect">
              <a:avLst/>
            </a:prstGeom>
          </p:spPr>
        </p:pic>
      </p:grpSp>
    </p:spTree>
    <p:extLst>
      <p:ext uri="{BB962C8B-B14F-4D97-AF65-F5344CB8AC3E}">
        <p14:creationId xmlns:p14="http://schemas.microsoft.com/office/powerpoint/2010/main" val="816927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973BD970-3C1F-8E22-4EA7-E7B37B441FDE}"/>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xmlns="" id="{A5B4B210-50B9-1C4E-A280-188E0A69ABE7}"/>
              </a:ext>
            </a:extLst>
          </p:cNvPr>
          <p:cNvGrpSpPr/>
          <p:nvPr userDrawn="1"/>
        </p:nvGrpSpPr>
        <p:grpSpPr>
          <a:xfrm>
            <a:off x="8314654" y="6015789"/>
            <a:ext cx="3658272" cy="691099"/>
            <a:chOff x="90086" y="408379"/>
            <a:chExt cx="3213534" cy="607082"/>
          </a:xfrm>
        </p:grpSpPr>
        <p:pic>
          <p:nvPicPr>
            <p:cNvPr id="12" name="Graphic 11">
              <a:extLst>
                <a:ext uri="{FF2B5EF4-FFF2-40B4-BE49-F238E27FC236}">
                  <a16:creationId xmlns:a16="http://schemas.microsoft.com/office/drawing/2014/main" xmlns="" id="{D5359DB4-1F1C-41AA-92D9-F82341A1F22F}"/>
                </a:ext>
              </a:extLst>
            </p:cNvPr>
            <p:cNvPicPr>
              <a:picLocks noChangeAspect="1"/>
            </p:cNvPicPr>
            <p:nvPr/>
          </p:nvPicPr>
          <p:blipFill>
            <a:blip r:embed="rId2">
              <a:lum bright="70000" contrast="-70000"/>
              <a:extLst>
                <a:ext uri="{96DAC541-7B7A-43D3-8B79-37D633B846F1}">
                  <asvg:svgBlip xmlns:asvg="http://schemas.microsoft.com/office/drawing/2016/SVG/main" xmlns="" r:embed="rId3"/>
                </a:ext>
              </a:extLst>
            </a:blip>
            <a:stretch>
              <a:fillRect/>
            </a:stretch>
          </p:blipFill>
          <p:spPr>
            <a:xfrm>
              <a:off x="1878027" y="446000"/>
              <a:ext cx="1425593" cy="562013"/>
            </a:xfrm>
            <a:prstGeom prst="rect">
              <a:avLst/>
            </a:prstGeom>
          </p:spPr>
        </p:pic>
        <p:pic>
          <p:nvPicPr>
            <p:cNvPr id="13" name="Graphic 12">
              <a:extLst>
                <a:ext uri="{FF2B5EF4-FFF2-40B4-BE49-F238E27FC236}">
                  <a16:creationId xmlns:a16="http://schemas.microsoft.com/office/drawing/2014/main" xmlns="" id="{41CDD860-A99A-6CFC-7236-81DBD5060C18}"/>
                </a:ext>
              </a:extLst>
            </p:cNvPr>
            <p:cNvPicPr>
              <a:picLocks noChangeAspect="1"/>
            </p:cNvPicPr>
            <p:nvPr/>
          </p:nvPicPr>
          <p:blipFill>
            <a:blip r:embed="rId4">
              <a:lum bright="70000" contrast="-70000"/>
              <a:extLst>
                <a:ext uri="{96DAC541-7B7A-43D3-8B79-37D633B846F1}">
                  <asvg:svgBlip xmlns:asvg="http://schemas.microsoft.com/office/drawing/2016/SVG/main" xmlns="" r:embed="rId5"/>
                </a:ext>
              </a:extLst>
            </a:blip>
            <a:stretch>
              <a:fillRect/>
            </a:stretch>
          </p:blipFill>
          <p:spPr>
            <a:xfrm>
              <a:off x="1050611" y="483266"/>
              <a:ext cx="1043200" cy="532195"/>
            </a:xfrm>
            <a:prstGeom prst="rect">
              <a:avLst/>
            </a:prstGeom>
          </p:spPr>
        </p:pic>
        <p:pic>
          <p:nvPicPr>
            <p:cNvPr id="14" name="Graphic 13">
              <a:extLst>
                <a:ext uri="{FF2B5EF4-FFF2-40B4-BE49-F238E27FC236}">
                  <a16:creationId xmlns:a16="http://schemas.microsoft.com/office/drawing/2014/main" xmlns="" id="{B571A304-3EBC-1F08-B9B7-57D7C71650DE}"/>
                </a:ext>
              </a:extLst>
            </p:cNvPr>
            <p:cNvPicPr>
              <a:picLocks noChangeAspect="1"/>
            </p:cNvPicPr>
            <p:nvPr/>
          </p:nvPicPr>
          <p:blipFill>
            <a:blip r:embed="rId6">
              <a:lum bright="70000" contrast="-70000"/>
              <a:extLst>
                <a:ext uri="{96DAC541-7B7A-43D3-8B79-37D633B846F1}">
                  <asvg:svgBlip xmlns:asvg="http://schemas.microsoft.com/office/drawing/2016/SVG/main" xmlns="" r:embed="rId7"/>
                </a:ext>
              </a:extLst>
            </a:blip>
            <a:stretch>
              <a:fillRect/>
            </a:stretch>
          </p:blipFill>
          <p:spPr>
            <a:xfrm>
              <a:off x="90086" y="408379"/>
              <a:ext cx="877960" cy="589696"/>
            </a:xfrm>
            <a:prstGeom prst="rect">
              <a:avLst/>
            </a:prstGeom>
          </p:spPr>
        </p:pic>
      </p:grpSp>
      <p:sp>
        <p:nvSpPr>
          <p:cNvPr id="2" name="Title 1">
            <a:extLst>
              <a:ext uri="{FF2B5EF4-FFF2-40B4-BE49-F238E27FC236}">
                <a16:creationId xmlns:a16="http://schemas.microsoft.com/office/drawing/2014/main" xmlns="" id="{9CD56BEE-40A1-8A71-2964-B93FFAC8FD5E}"/>
              </a:ext>
            </a:extLst>
          </p:cNvPr>
          <p:cNvSpPr>
            <a:spLocks noGrp="1"/>
          </p:cNvSpPr>
          <p:nvPr>
            <p:ph type="title"/>
          </p:nvPr>
        </p:nvSpPr>
        <p:spPr>
          <a:xfrm>
            <a:off x="514350" y="500856"/>
            <a:ext cx="8096250" cy="823913"/>
          </a:xfrm>
          <a:prstGeom prst="rect">
            <a:avLst/>
          </a:prstGeom>
        </p:spPr>
        <p:txBody>
          <a:bodyPr/>
          <a:lstStyle>
            <a:lvl1pPr>
              <a:defRPr>
                <a:solidFill>
                  <a:schemeClr val="bg1"/>
                </a:solidFill>
              </a:defRPr>
            </a:lvl1pPr>
          </a:lstStyle>
          <a:p>
            <a:r>
              <a:rPr lang="en-US" smtClean="0"/>
              <a:t>Click to edit Master title style</a:t>
            </a:r>
            <a:endParaRPr lang="en-US" dirty="0"/>
          </a:p>
        </p:txBody>
      </p:sp>
      <p:sp>
        <p:nvSpPr>
          <p:cNvPr id="9" name="Slide Number Placeholder 5">
            <a:extLst>
              <a:ext uri="{FF2B5EF4-FFF2-40B4-BE49-F238E27FC236}">
                <a16:creationId xmlns:a16="http://schemas.microsoft.com/office/drawing/2014/main" xmlns="" id="{F1CBE3C6-2AD3-ECC4-9BD9-9AFA64F2F344}"/>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
        <p:nvSpPr>
          <p:cNvPr id="15" name="Rectangle: Rounded Corners 14">
            <a:extLst>
              <a:ext uri="{FF2B5EF4-FFF2-40B4-BE49-F238E27FC236}">
                <a16:creationId xmlns:a16="http://schemas.microsoft.com/office/drawing/2014/main" xmlns="" id="{02E10EA6-E9E5-16E7-B131-DCB50CDC6C87}"/>
              </a:ext>
            </a:extLst>
          </p:cNvPr>
          <p:cNvSpPr/>
          <p:nvPr userDrawn="1"/>
        </p:nvSpPr>
        <p:spPr>
          <a:xfrm>
            <a:off x="289216" y="566778"/>
            <a:ext cx="101605" cy="721895"/>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xmlns="" id="{34A8CCBA-D5E0-61EE-A31E-309C1DA626F1}"/>
              </a:ext>
            </a:extLst>
          </p:cNvPr>
          <p:cNvSpPr/>
          <p:nvPr userDrawn="1"/>
        </p:nvSpPr>
        <p:spPr>
          <a:xfrm>
            <a:off x="-15380" y="-6991"/>
            <a:ext cx="12192000" cy="6858000"/>
          </a:xfrm>
          <a:prstGeom prst="rect">
            <a:avLst/>
          </a:prstGeom>
          <a:blipFill>
            <a:blip r:embed="rId8">
              <a:alphaModFix amt="24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363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27331A55-6FA9-603F-26B6-9DA707350A56}"/>
              </a:ext>
            </a:extLst>
          </p:cNvPr>
          <p:cNvSpPr/>
          <p:nvPr userDrawn="1"/>
        </p:nvSpPr>
        <p:spPr>
          <a:xfrm>
            <a:off x="-26594" y="0"/>
            <a:ext cx="3084844"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phic 2">
            <a:extLst>
              <a:ext uri="{FF2B5EF4-FFF2-40B4-BE49-F238E27FC236}">
                <a16:creationId xmlns:a16="http://schemas.microsoft.com/office/drawing/2014/main" xmlns="" id="{82E7764E-ACDC-39A6-C0EB-A4E9CC5C501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rot="5400000">
            <a:off x="1162346" y="3365611"/>
            <a:ext cx="3791808" cy="126778"/>
          </a:xfrm>
          <a:prstGeom prst="rect">
            <a:avLst/>
          </a:prstGeom>
        </p:spPr>
      </p:pic>
      <p:pic>
        <p:nvPicPr>
          <p:cNvPr id="10" name="Graphic 6">
            <a:extLst>
              <a:ext uri="{FF2B5EF4-FFF2-40B4-BE49-F238E27FC236}">
                <a16:creationId xmlns:a16="http://schemas.microsoft.com/office/drawing/2014/main" xmlns="" id="{9B4D1183-D544-6199-BA10-522BA094F0A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rot="5400000">
            <a:off x="10259301" y="3365611"/>
            <a:ext cx="3791808" cy="126778"/>
          </a:xfrm>
          <a:prstGeom prst="rect">
            <a:avLst/>
          </a:prstGeom>
        </p:spPr>
      </p:pic>
      <p:grpSp>
        <p:nvGrpSpPr>
          <p:cNvPr id="11" name="Group 10">
            <a:extLst>
              <a:ext uri="{FF2B5EF4-FFF2-40B4-BE49-F238E27FC236}">
                <a16:creationId xmlns:a16="http://schemas.microsoft.com/office/drawing/2014/main" xmlns="" id="{3B4392A9-769C-C3EA-E3A5-F1E5E953810F}"/>
              </a:ext>
            </a:extLst>
          </p:cNvPr>
          <p:cNvGrpSpPr/>
          <p:nvPr userDrawn="1"/>
        </p:nvGrpSpPr>
        <p:grpSpPr>
          <a:xfrm>
            <a:off x="8858577" y="223258"/>
            <a:ext cx="3098884" cy="585423"/>
            <a:chOff x="90086" y="408379"/>
            <a:chExt cx="3213534" cy="607082"/>
          </a:xfrm>
        </p:grpSpPr>
        <p:pic>
          <p:nvPicPr>
            <p:cNvPr id="15" name="Graphic 16">
              <a:extLst>
                <a:ext uri="{FF2B5EF4-FFF2-40B4-BE49-F238E27FC236}">
                  <a16:creationId xmlns:a16="http://schemas.microsoft.com/office/drawing/2014/main" xmlns="" id="{49ABA417-C7C2-C26D-1E14-E1A9C784011F}"/>
                </a:ext>
              </a:extLst>
            </p:cNvPr>
            <p:cNvPicPr>
              <a:picLocks noChangeAspect="1"/>
            </p:cNvPicPr>
            <p:nvPr userDrawn="1"/>
          </p:nvPicPr>
          <p:blipFill>
            <a:blip r:embed="rId6">
              <a:biLevel thresh="75000"/>
              <a:extLst>
                <a:ext uri="{96DAC541-7B7A-43D3-8B79-37D633B846F1}">
                  <asvg:svgBlip xmlns:asvg="http://schemas.microsoft.com/office/drawing/2016/SVG/main" xmlns="" r:embed="rId7"/>
                </a:ext>
              </a:extLst>
            </a:blip>
            <a:stretch>
              <a:fillRect/>
            </a:stretch>
          </p:blipFill>
          <p:spPr>
            <a:xfrm>
              <a:off x="1878027" y="446000"/>
              <a:ext cx="1425593" cy="562013"/>
            </a:xfrm>
            <a:prstGeom prst="rect">
              <a:avLst/>
            </a:prstGeom>
          </p:spPr>
        </p:pic>
        <p:pic>
          <p:nvPicPr>
            <p:cNvPr id="16" name="Graphic 17">
              <a:extLst>
                <a:ext uri="{FF2B5EF4-FFF2-40B4-BE49-F238E27FC236}">
                  <a16:creationId xmlns:a16="http://schemas.microsoft.com/office/drawing/2014/main" xmlns="" id="{CEF3EEE1-8838-7C79-0B9E-6EFE969FE44C}"/>
                </a:ext>
              </a:extLst>
            </p:cNvPr>
            <p:cNvPicPr>
              <a:picLocks noChangeAspect="1"/>
            </p:cNvPicPr>
            <p:nvPr userDrawn="1"/>
          </p:nvPicPr>
          <p:blipFill>
            <a:blip r:embed="rId8">
              <a:biLevel thresh="75000"/>
              <a:extLst>
                <a:ext uri="{96DAC541-7B7A-43D3-8B79-37D633B846F1}">
                  <asvg:svgBlip xmlns:asvg="http://schemas.microsoft.com/office/drawing/2016/SVG/main" xmlns="" r:embed="rId9"/>
                </a:ext>
              </a:extLst>
            </a:blip>
            <a:stretch>
              <a:fillRect/>
            </a:stretch>
          </p:blipFill>
          <p:spPr>
            <a:xfrm>
              <a:off x="1050611" y="483266"/>
              <a:ext cx="1043200" cy="532195"/>
            </a:xfrm>
            <a:prstGeom prst="rect">
              <a:avLst/>
            </a:prstGeom>
          </p:spPr>
        </p:pic>
        <p:pic>
          <p:nvPicPr>
            <p:cNvPr id="17" name="Graphic 18">
              <a:extLst>
                <a:ext uri="{FF2B5EF4-FFF2-40B4-BE49-F238E27FC236}">
                  <a16:creationId xmlns:a16="http://schemas.microsoft.com/office/drawing/2014/main" xmlns="" id="{041F8E9F-7514-03BB-B322-ABE49FBE8892}"/>
                </a:ext>
              </a:extLst>
            </p:cNvPr>
            <p:cNvPicPr>
              <a:picLocks noChangeAspect="1"/>
            </p:cNvPicPr>
            <p:nvPr userDrawn="1"/>
          </p:nvPicPr>
          <p:blipFill>
            <a:blip r:embed="rId10">
              <a:biLevel thresh="75000"/>
              <a:extLst>
                <a:ext uri="{96DAC541-7B7A-43D3-8B79-37D633B846F1}">
                  <asvg:svgBlip xmlns:asvg="http://schemas.microsoft.com/office/drawing/2016/SVG/main" xmlns="" r:embed="rId11"/>
                </a:ext>
              </a:extLst>
            </a:blip>
            <a:stretch>
              <a:fillRect/>
            </a:stretch>
          </p:blipFill>
          <p:spPr>
            <a:xfrm>
              <a:off x="90086" y="408379"/>
              <a:ext cx="877960" cy="589696"/>
            </a:xfrm>
            <a:prstGeom prst="rect">
              <a:avLst/>
            </a:prstGeom>
          </p:spPr>
        </p:pic>
      </p:grpSp>
      <p:sp>
        <p:nvSpPr>
          <p:cNvPr id="2" name="Title 1">
            <a:extLst>
              <a:ext uri="{FF2B5EF4-FFF2-40B4-BE49-F238E27FC236}">
                <a16:creationId xmlns:a16="http://schemas.microsoft.com/office/drawing/2014/main" xmlns=""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xmlns=""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a16="http://schemas.microsoft.com/office/drawing/2014/main" xmlns=""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
        <p:nvSpPr>
          <p:cNvPr id="18" name="Rectangle 17">
            <a:extLst>
              <a:ext uri="{FF2B5EF4-FFF2-40B4-BE49-F238E27FC236}">
                <a16:creationId xmlns:a16="http://schemas.microsoft.com/office/drawing/2014/main" xmlns="" id="{82CA1742-2EEB-BBBB-3E35-09B96E3C53E8}"/>
              </a:ext>
            </a:extLst>
          </p:cNvPr>
          <p:cNvSpPr/>
          <p:nvPr userDrawn="1"/>
        </p:nvSpPr>
        <p:spPr>
          <a:xfrm>
            <a:off x="0" y="-1"/>
            <a:ext cx="12192000" cy="6857999"/>
          </a:xfrm>
          <a:prstGeom prst="rect">
            <a:avLst/>
          </a:prstGeom>
          <a:blipFill dpi="0" rotWithShape="1">
            <a:blip r:embed="rId1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680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xmlns="" id="{82CA1742-2EEB-BBBB-3E35-09B96E3C53E8}"/>
              </a:ext>
            </a:extLst>
          </p:cNvPr>
          <p:cNvSpPr/>
          <p:nvPr userDrawn="1"/>
        </p:nvSpPr>
        <p:spPr>
          <a:xfrm>
            <a:off x="0" y="-1"/>
            <a:ext cx="12192000" cy="6857999"/>
          </a:xfrm>
          <a:prstGeom prst="rect">
            <a:avLst/>
          </a:prstGeom>
          <a:blipFill dpi="0" rotWithShape="1">
            <a:blip r:embed="rId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27331A55-6FA9-603F-26B6-9DA707350A56}"/>
              </a:ext>
            </a:extLst>
          </p:cNvPr>
          <p:cNvSpPr/>
          <p:nvPr userDrawn="1"/>
        </p:nvSpPr>
        <p:spPr>
          <a:xfrm>
            <a:off x="-26594" y="-1"/>
            <a:ext cx="12218594" cy="154226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phic 2">
            <a:extLst>
              <a:ext uri="{FF2B5EF4-FFF2-40B4-BE49-F238E27FC236}">
                <a16:creationId xmlns:a16="http://schemas.microsoft.com/office/drawing/2014/main" xmlns="" id="{82E7764E-ACDC-39A6-C0EB-A4E9CC5C5017}"/>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rot="10800000">
            <a:off x="3702357" y="1465814"/>
            <a:ext cx="4418186" cy="147721"/>
          </a:xfrm>
          <a:prstGeom prst="rect">
            <a:avLst/>
          </a:prstGeom>
        </p:spPr>
      </p:pic>
      <p:sp>
        <p:nvSpPr>
          <p:cNvPr id="2" name="Title 1">
            <a:extLst>
              <a:ext uri="{FF2B5EF4-FFF2-40B4-BE49-F238E27FC236}">
                <a16:creationId xmlns:a16="http://schemas.microsoft.com/office/drawing/2014/main" xmlns=""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xmlns=""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a16="http://schemas.microsoft.com/office/drawing/2014/main" xmlns=""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3" name="Group 12">
            <a:extLst>
              <a:ext uri="{FF2B5EF4-FFF2-40B4-BE49-F238E27FC236}">
                <a16:creationId xmlns:a16="http://schemas.microsoft.com/office/drawing/2014/main" xmlns="" id="{34068568-7D8A-CF6F-30D5-D6FEC37ADCD4}"/>
              </a:ext>
            </a:extLst>
          </p:cNvPr>
          <p:cNvGrpSpPr/>
          <p:nvPr userDrawn="1"/>
        </p:nvGrpSpPr>
        <p:grpSpPr>
          <a:xfrm>
            <a:off x="311107" y="425570"/>
            <a:ext cx="3098885" cy="585423"/>
            <a:chOff x="90086" y="408379"/>
            <a:chExt cx="3213534" cy="607082"/>
          </a:xfrm>
        </p:grpSpPr>
        <p:pic>
          <p:nvPicPr>
            <p:cNvPr id="14" name="Graphic 13">
              <a:extLst>
                <a:ext uri="{FF2B5EF4-FFF2-40B4-BE49-F238E27FC236}">
                  <a16:creationId xmlns:a16="http://schemas.microsoft.com/office/drawing/2014/main" xmlns="" id="{C5A3B228-50F6-9A2C-8FBB-C7B81D378B13}"/>
                </a:ext>
              </a:extLst>
            </p:cNvPr>
            <p:cNvPicPr>
              <a:picLocks noChangeAspect="1"/>
            </p:cNvPicPr>
            <p:nvPr/>
          </p:nvPicPr>
          <p:blipFill>
            <a:blip r:embed="rId5">
              <a:lum bright="70000" contrast="-70000"/>
              <a:extLst>
                <a:ext uri="{96DAC541-7B7A-43D3-8B79-37D633B846F1}">
                  <asvg:svgBlip xmlns:asvg="http://schemas.microsoft.com/office/drawing/2016/SVG/main" xmlns="" r:embed="rId6"/>
                </a:ext>
              </a:extLst>
            </a:blip>
            <a:stretch>
              <a:fillRect/>
            </a:stretch>
          </p:blipFill>
          <p:spPr>
            <a:xfrm>
              <a:off x="1878027" y="446000"/>
              <a:ext cx="1425593" cy="562013"/>
            </a:xfrm>
            <a:prstGeom prst="rect">
              <a:avLst/>
            </a:prstGeom>
          </p:spPr>
        </p:pic>
        <p:pic>
          <p:nvPicPr>
            <p:cNvPr id="19" name="Graphic 18">
              <a:extLst>
                <a:ext uri="{FF2B5EF4-FFF2-40B4-BE49-F238E27FC236}">
                  <a16:creationId xmlns:a16="http://schemas.microsoft.com/office/drawing/2014/main" xmlns="" id="{B28DB04C-99A3-0267-A7C4-56650358FA79}"/>
                </a:ext>
              </a:extLst>
            </p:cNvPr>
            <p:cNvPicPr>
              <a:picLocks noChangeAspect="1"/>
            </p:cNvPicPr>
            <p:nvPr/>
          </p:nvPicPr>
          <p:blipFill>
            <a:blip r:embed="rId7">
              <a:lum bright="70000" contrast="-70000"/>
              <a:extLst>
                <a:ext uri="{96DAC541-7B7A-43D3-8B79-37D633B846F1}">
                  <asvg:svgBlip xmlns:asvg="http://schemas.microsoft.com/office/drawing/2016/SVG/main" xmlns="" r:embed="rId8"/>
                </a:ext>
              </a:extLst>
            </a:blip>
            <a:stretch>
              <a:fillRect/>
            </a:stretch>
          </p:blipFill>
          <p:spPr>
            <a:xfrm>
              <a:off x="1050611" y="483266"/>
              <a:ext cx="1043200" cy="532195"/>
            </a:xfrm>
            <a:prstGeom prst="rect">
              <a:avLst/>
            </a:prstGeom>
          </p:spPr>
        </p:pic>
        <p:pic>
          <p:nvPicPr>
            <p:cNvPr id="20" name="Graphic 19">
              <a:extLst>
                <a:ext uri="{FF2B5EF4-FFF2-40B4-BE49-F238E27FC236}">
                  <a16:creationId xmlns:a16="http://schemas.microsoft.com/office/drawing/2014/main" xmlns="" id="{B65DECCF-3E31-B747-9A4A-52C0E16BA56B}"/>
                </a:ext>
              </a:extLst>
            </p:cNvPr>
            <p:cNvPicPr>
              <a:picLocks noChangeAspect="1"/>
            </p:cNvPicPr>
            <p:nvPr/>
          </p:nvPicPr>
          <p:blipFill>
            <a:blip r:embed="rId9">
              <a:lum bright="70000" contrast="-70000"/>
              <a:extLst>
                <a:ext uri="{96DAC541-7B7A-43D3-8B79-37D633B846F1}">
                  <asvg:svgBlip xmlns:asvg="http://schemas.microsoft.com/office/drawing/2016/SVG/main" xmlns="" r:embed="rId10"/>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3933593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xmlns="" id="{82CA1742-2EEB-BBBB-3E35-09B96E3C53E8}"/>
              </a:ext>
            </a:extLst>
          </p:cNvPr>
          <p:cNvSpPr/>
          <p:nvPr userDrawn="1"/>
        </p:nvSpPr>
        <p:spPr>
          <a:xfrm>
            <a:off x="0" y="-1"/>
            <a:ext cx="12192000" cy="6857999"/>
          </a:xfrm>
          <a:prstGeom prst="rect">
            <a:avLst/>
          </a:prstGeom>
          <a:blipFill dpi="0" rotWithShape="1">
            <a:blip r:embed="rId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27331A55-6FA9-603F-26B6-9DA707350A56}"/>
              </a:ext>
            </a:extLst>
          </p:cNvPr>
          <p:cNvSpPr/>
          <p:nvPr userDrawn="1"/>
        </p:nvSpPr>
        <p:spPr>
          <a:xfrm>
            <a:off x="-26594" y="-1"/>
            <a:ext cx="12218594" cy="154226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xmlns=""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xmlns=""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a16="http://schemas.microsoft.com/office/drawing/2014/main" xmlns=""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3" name="Group 12">
            <a:extLst>
              <a:ext uri="{FF2B5EF4-FFF2-40B4-BE49-F238E27FC236}">
                <a16:creationId xmlns:a16="http://schemas.microsoft.com/office/drawing/2014/main" xmlns="" id="{34068568-7D8A-CF6F-30D5-D6FEC37ADCD4}"/>
              </a:ext>
            </a:extLst>
          </p:cNvPr>
          <p:cNvGrpSpPr/>
          <p:nvPr userDrawn="1"/>
        </p:nvGrpSpPr>
        <p:grpSpPr>
          <a:xfrm>
            <a:off x="311107" y="425570"/>
            <a:ext cx="3098885" cy="585423"/>
            <a:chOff x="90086" y="408379"/>
            <a:chExt cx="3213534" cy="607082"/>
          </a:xfrm>
        </p:grpSpPr>
        <p:pic>
          <p:nvPicPr>
            <p:cNvPr id="14" name="Graphic 13">
              <a:extLst>
                <a:ext uri="{FF2B5EF4-FFF2-40B4-BE49-F238E27FC236}">
                  <a16:creationId xmlns:a16="http://schemas.microsoft.com/office/drawing/2014/main" xmlns="" id="{C5A3B228-50F6-9A2C-8FBB-C7B81D378B13}"/>
                </a:ext>
              </a:extLst>
            </p:cNvPr>
            <p:cNvPicPr>
              <a:picLocks noChangeAspect="1"/>
            </p:cNvPicPr>
            <p:nvPr/>
          </p:nvPicPr>
          <p:blipFill>
            <a:blip r:embed="rId3">
              <a:lum bright="70000" contrast="-70000"/>
              <a:extLst>
                <a:ext uri="{96DAC541-7B7A-43D3-8B79-37D633B846F1}">
                  <asvg:svgBlip xmlns:asvg="http://schemas.microsoft.com/office/drawing/2016/SVG/main" xmlns="" r:embed="rId4"/>
                </a:ext>
              </a:extLst>
            </a:blip>
            <a:stretch>
              <a:fillRect/>
            </a:stretch>
          </p:blipFill>
          <p:spPr>
            <a:xfrm>
              <a:off x="1878027" y="446000"/>
              <a:ext cx="1425593" cy="562013"/>
            </a:xfrm>
            <a:prstGeom prst="rect">
              <a:avLst/>
            </a:prstGeom>
          </p:spPr>
        </p:pic>
        <p:pic>
          <p:nvPicPr>
            <p:cNvPr id="19" name="Graphic 18">
              <a:extLst>
                <a:ext uri="{FF2B5EF4-FFF2-40B4-BE49-F238E27FC236}">
                  <a16:creationId xmlns:a16="http://schemas.microsoft.com/office/drawing/2014/main" xmlns="" id="{B28DB04C-99A3-0267-A7C4-56650358FA79}"/>
                </a:ext>
              </a:extLst>
            </p:cNvPr>
            <p:cNvPicPr>
              <a:picLocks noChangeAspect="1"/>
            </p:cNvPicPr>
            <p:nvPr/>
          </p:nvPicPr>
          <p:blipFill>
            <a:blip r:embed="rId5">
              <a:lum bright="70000" contrast="-70000"/>
              <a:extLst>
                <a:ext uri="{96DAC541-7B7A-43D3-8B79-37D633B846F1}">
                  <asvg:svgBlip xmlns:asvg="http://schemas.microsoft.com/office/drawing/2016/SVG/main" xmlns="" r:embed="rId6"/>
                </a:ext>
              </a:extLst>
            </a:blip>
            <a:stretch>
              <a:fillRect/>
            </a:stretch>
          </p:blipFill>
          <p:spPr>
            <a:xfrm>
              <a:off x="1050611" y="483266"/>
              <a:ext cx="1043200" cy="532195"/>
            </a:xfrm>
            <a:prstGeom prst="rect">
              <a:avLst/>
            </a:prstGeom>
          </p:spPr>
        </p:pic>
        <p:pic>
          <p:nvPicPr>
            <p:cNvPr id="20" name="Graphic 19">
              <a:extLst>
                <a:ext uri="{FF2B5EF4-FFF2-40B4-BE49-F238E27FC236}">
                  <a16:creationId xmlns:a16="http://schemas.microsoft.com/office/drawing/2014/main" xmlns="" id="{B65DECCF-3E31-B747-9A4A-52C0E16BA56B}"/>
                </a:ext>
              </a:extLst>
            </p:cNvPr>
            <p:cNvPicPr>
              <a:picLocks noChangeAspect="1"/>
            </p:cNvPicPr>
            <p:nvPr/>
          </p:nvPicPr>
          <p:blipFill>
            <a:blip r:embed="rId7">
              <a:lum bright="70000" contrast="-70000"/>
              <a:extLst>
                <a:ext uri="{96DAC541-7B7A-43D3-8B79-37D633B846F1}">
                  <asvg:svgBlip xmlns:asvg="http://schemas.microsoft.com/office/drawing/2016/SVG/main" xmlns="" r:embed="rId8"/>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2409046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25" name="Graphic 24">
            <a:extLst>
              <a:ext uri="{FF2B5EF4-FFF2-40B4-BE49-F238E27FC236}">
                <a16:creationId xmlns:a16="http://schemas.microsoft.com/office/drawing/2014/main" xmlns="" id="{9B27655E-A133-E7A9-FF43-6CA81A6FCAB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C37BC61B-C9FC-14D6-32C0-CA6FB7421996}"/>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8400192" y="983731"/>
            <a:ext cx="3791808" cy="126778"/>
          </a:xfrm>
          <a:prstGeom prst="rect">
            <a:avLst/>
          </a:prstGeom>
        </p:spPr>
      </p:pic>
      <p:pic>
        <p:nvPicPr>
          <p:cNvPr id="27" name="Graphic 26">
            <a:extLst>
              <a:ext uri="{FF2B5EF4-FFF2-40B4-BE49-F238E27FC236}">
                <a16:creationId xmlns:a16="http://schemas.microsoft.com/office/drawing/2014/main" xmlns="" id="{3F6D91CE-C3EF-B819-412F-610D79084284}"/>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28" name="Graphic 27">
            <a:extLst>
              <a:ext uri="{FF2B5EF4-FFF2-40B4-BE49-F238E27FC236}">
                <a16:creationId xmlns:a16="http://schemas.microsoft.com/office/drawing/2014/main" xmlns="" id="{A28A6201-5457-F72D-AB5B-4A6E65DC88A8}"/>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345852" y="66657"/>
            <a:ext cx="3791808" cy="126778"/>
          </a:xfrm>
          <a:prstGeom prst="rect">
            <a:avLst/>
          </a:prstGeom>
        </p:spPr>
      </p:pic>
      <p:pic>
        <p:nvPicPr>
          <p:cNvPr id="29" name="Graphic 28">
            <a:extLst>
              <a:ext uri="{FF2B5EF4-FFF2-40B4-BE49-F238E27FC236}">
                <a16:creationId xmlns:a16="http://schemas.microsoft.com/office/drawing/2014/main" xmlns="" id="{BCD5F6EA-48C0-D780-3985-8D43FFB7CA24}"/>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8856069" y="6609810"/>
            <a:ext cx="3791808" cy="126778"/>
          </a:xfrm>
          <a:prstGeom prst="rect">
            <a:avLst/>
          </a:prstGeom>
        </p:spPr>
      </p:pic>
      <p:grpSp>
        <p:nvGrpSpPr>
          <p:cNvPr id="30" name="Group 29">
            <a:extLst>
              <a:ext uri="{FF2B5EF4-FFF2-40B4-BE49-F238E27FC236}">
                <a16:creationId xmlns:a16="http://schemas.microsoft.com/office/drawing/2014/main" xmlns="" id="{67F17EF0-E2C8-7569-1429-0759250253AD}"/>
              </a:ext>
            </a:extLst>
          </p:cNvPr>
          <p:cNvGrpSpPr/>
          <p:nvPr userDrawn="1"/>
        </p:nvGrpSpPr>
        <p:grpSpPr>
          <a:xfrm>
            <a:off x="161806" y="408379"/>
            <a:ext cx="3098885" cy="585423"/>
            <a:chOff x="90086" y="408379"/>
            <a:chExt cx="3213534" cy="607082"/>
          </a:xfrm>
        </p:grpSpPr>
        <p:pic>
          <p:nvPicPr>
            <p:cNvPr id="31" name="Graphic 30">
              <a:extLst>
                <a:ext uri="{FF2B5EF4-FFF2-40B4-BE49-F238E27FC236}">
                  <a16:creationId xmlns:a16="http://schemas.microsoft.com/office/drawing/2014/main" xmlns="" id="{0DBE6D37-D56B-BBE6-D7AC-D8D865F7EFB9}"/>
                </a:ext>
              </a:extLst>
            </p:cNvPr>
            <p:cNvPicPr>
              <a:picLocks noChangeAspect="1"/>
            </p:cNvPicPr>
            <p:nvPr/>
          </p:nvPicPr>
          <p:blipFill>
            <a:blip r:embed="rId6">
              <a:biLevel thresh="75000"/>
              <a:extLst>
                <a:ext uri="{96DAC541-7B7A-43D3-8B79-37D633B846F1}">
                  <asvg:svgBlip xmlns:asvg="http://schemas.microsoft.com/office/drawing/2016/SVG/main" xmlns="" r:embed="rId7"/>
                </a:ext>
              </a:extLst>
            </a:blip>
            <a:stretch>
              <a:fillRect/>
            </a:stretch>
          </p:blipFill>
          <p:spPr>
            <a:xfrm>
              <a:off x="1878027" y="446000"/>
              <a:ext cx="1425593" cy="562013"/>
            </a:xfrm>
            <a:prstGeom prst="rect">
              <a:avLst/>
            </a:prstGeom>
          </p:spPr>
        </p:pic>
        <p:pic>
          <p:nvPicPr>
            <p:cNvPr id="32" name="Graphic 31">
              <a:extLst>
                <a:ext uri="{FF2B5EF4-FFF2-40B4-BE49-F238E27FC236}">
                  <a16:creationId xmlns:a16="http://schemas.microsoft.com/office/drawing/2014/main" xmlns="" id="{B8DF2BC1-8ED3-5125-E85E-13EA7ECE591E}"/>
                </a:ext>
              </a:extLst>
            </p:cNvPr>
            <p:cNvPicPr>
              <a:picLocks noChangeAspect="1"/>
            </p:cNvPicPr>
            <p:nvPr/>
          </p:nvPicPr>
          <p:blipFill>
            <a:blip r:embed="rId8">
              <a:biLevel thresh="75000"/>
              <a:extLst>
                <a:ext uri="{96DAC541-7B7A-43D3-8B79-37D633B846F1}">
                  <asvg:svgBlip xmlns:asvg="http://schemas.microsoft.com/office/drawing/2016/SVG/main" xmlns="" r:embed="rId9"/>
                </a:ext>
              </a:extLst>
            </a:blip>
            <a:stretch>
              <a:fillRect/>
            </a:stretch>
          </p:blipFill>
          <p:spPr>
            <a:xfrm>
              <a:off x="1050611" y="483266"/>
              <a:ext cx="1043200" cy="532195"/>
            </a:xfrm>
            <a:prstGeom prst="rect">
              <a:avLst/>
            </a:prstGeom>
          </p:spPr>
        </p:pic>
        <p:pic>
          <p:nvPicPr>
            <p:cNvPr id="33" name="Graphic 32">
              <a:extLst>
                <a:ext uri="{FF2B5EF4-FFF2-40B4-BE49-F238E27FC236}">
                  <a16:creationId xmlns:a16="http://schemas.microsoft.com/office/drawing/2014/main" xmlns="" id="{5362C645-9B80-E9B5-D1D5-85C2C0E5E429}"/>
                </a:ext>
              </a:extLst>
            </p:cNvPr>
            <p:cNvPicPr>
              <a:picLocks noChangeAspect="1"/>
            </p:cNvPicPr>
            <p:nvPr/>
          </p:nvPicPr>
          <p:blipFill>
            <a:blip r:embed="rId10">
              <a:biLevel thresh="75000"/>
              <a:extLst>
                <a:ext uri="{96DAC541-7B7A-43D3-8B79-37D633B846F1}">
                  <asvg:svgBlip xmlns:asvg="http://schemas.microsoft.com/office/drawing/2016/SVG/main" xmlns="" r:embed="rId11"/>
                </a:ext>
              </a:extLst>
            </a:blip>
            <a:stretch>
              <a:fillRect/>
            </a:stretch>
          </p:blipFill>
          <p:spPr>
            <a:xfrm>
              <a:off x="90086" y="408379"/>
              <a:ext cx="877960" cy="589696"/>
            </a:xfrm>
            <a:prstGeom prst="rect">
              <a:avLst/>
            </a:prstGeom>
          </p:spPr>
        </p:pic>
      </p:grpSp>
      <p:sp>
        <p:nvSpPr>
          <p:cNvPr id="12" name="Title 1">
            <a:extLst>
              <a:ext uri="{FF2B5EF4-FFF2-40B4-BE49-F238E27FC236}">
                <a16:creationId xmlns:a16="http://schemas.microsoft.com/office/drawing/2014/main" xmlns="" id="{724D780C-72F0-67FA-3E3C-E124118C7D56}"/>
              </a:ext>
            </a:extLst>
          </p:cNvPr>
          <p:cNvSpPr>
            <a:spLocks noGrp="1"/>
          </p:cNvSpPr>
          <p:nvPr>
            <p:ph type="title"/>
          </p:nvPr>
        </p:nvSpPr>
        <p:spPr>
          <a:xfrm>
            <a:off x="6829425" y="264943"/>
            <a:ext cx="5362575" cy="674688"/>
          </a:xfrm>
          <a:prstGeom prst="rect">
            <a:avLst/>
          </a:prstGeom>
        </p:spPr>
        <p:txBody>
          <a:bodyPr anchor="b">
            <a:noAutofit/>
          </a:bodyPr>
          <a:lstStyle>
            <a:lvl1pPr algn="r">
              <a:defRPr sz="3500">
                <a:solidFill>
                  <a:srgbClr val="00483F"/>
                </a:solidFill>
              </a:defRPr>
            </a:lvl1pPr>
          </a:lstStyle>
          <a:p>
            <a:r>
              <a:rPr lang="en-US" smtClean="0"/>
              <a:t>Click to edit Master title style</a:t>
            </a:r>
            <a:endParaRPr lang="en-US" dirty="0"/>
          </a:p>
        </p:txBody>
      </p:sp>
      <p:sp>
        <p:nvSpPr>
          <p:cNvPr id="13" name="Text Placeholder 2">
            <a:extLst>
              <a:ext uri="{FF2B5EF4-FFF2-40B4-BE49-F238E27FC236}">
                <a16:creationId xmlns:a16="http://schemas.microsoft.com/office/drawing/2014/main" xmlns="" id="{87A04708-AFBA-E2D4-182A-DB97346F7CCF}"/>
              </a:ext>
            </a:extLst>
          </p:cNvPr>
          <p:cNvSpPr>
            <a:spLocks noGrp="1"/>
          </p:cNvSpPr>
          <p:nvPr>
            <p:ph type="body" idx="1"/>
          </p:nvPr>
        </p:nvSpPr>
        <p:spPr>
          <a:xfrm>
            <a:off x="517525" y="1535112"/>
            <a:ext cx="11264900" cy="4522787"/>
          </a:xfrm>
          <a:prstGeom prst="rect">
            <a:avLst/>
          </a:prstGeom>
        </p:spPr>
        <p:txBody>
          <a:bodyPr/>
          <a:lstStyle>
            <a:lvl1pPr marL="0" indent="0" algn="r">
              <a:buNone/>
              <a:defRPr sz="2400">
                <a:solidFill>
                  <a:srgbClr val="00665A"/>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4" name="Slide Number Placeholder 5">
            <a:extLst>
              <a:ext uri="{FF2B5EF4-FFF2-40B4-BE49-F238E27FC236}">
                <a16:creationId xmlns:a16="http://schemas.microsoft.com/office/drawing/2014/main" xmlns="" id="{21D5B7FC-80B4-3DB8-B9C8-932BFE076C58}"/>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Tree>
    <p:extLst>
      <p:ext uri="{BB962C8B-B14F-4D97-AF65-F5344CB8AC3E}">
        <p14:creationId xmlns:p14="http://schemas.microsoft.com/office/powerpoint/2010/main" val="3809567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1268EB97-0F21-B31D-DB4D-9A4AFA3BD93A}"/>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xmlns="" id="{5C92DAE2-A842-1D02-3DDB-A6F14457216E}"/>
              </a:ext>
            </a:extLst>
          </p:cNvPr>
          <p:cNvSpPr/>
          <p:nvPr userDrawn="1"/>
        </p:nvSpPr>
        <p:spPr>
          <a:xfrm>
            <a:off x="11589157" y="568680"/>
            <a:ext cx="101605" cy="596607"/>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xmlns="" id="{13D045BC-C694-D3B8-C12C-77FF9DFB3525}"/>
              </a:ext>
            </a:extLst>
          </p:cNvPr>
          <p:cNvGrpSpPr/>
          <p:nvPr userDrawn="1"/>
        </p:nvGrpSpPr>
        <p:grpSpPr>
          <a:xfrm>
            <a:off x="150244" y="6121465"/>
            <a:ext cx="3098885" cy="585423"/>
            <a:chOff x="90086" y="408379"/>
            <a:chExt cx="3213534" cy="607082"/>
          </a:xfrm>
        </p:grpSpPr>
        <p:pic>
          <p:nvPicPr>
            <p:cNvPr id="14" name="Graphic 13">
              <a:extLst>
                <a:ext uri="{FF2B5EF4-FFF2-40B4-BE49-F238E27FC236}">
                  <a16:creationId xmlns:a16="http://schemas.microsoft.com/office/drawing/2014/main" xmlns="" id="{8127538B-54D6-7840-0524-A6CA8EB2E8C1}"/>
                </a:ext>
              </a:extLst>
            </p:cNvPr>
            <p:cNvPicPr>
              <a:picLocks noChangeAspect="1"/>
            </p:cNvPicPr>
            <p:nvPr/>
          </p:nvPicPr>
          <p:blipFill>
            <a:blip r:embed="rId2">
              <a:lum bright="70000" contrast="-70000"/>
              <a:extLst>
                <a:ext uri="{96DAC541-7B7A-43D3-8B79-37D633B846F1}">
                  <asvg:svgBlip xmlns:asvg="http://schemas.microsoft.com/office/drawing/2016/SVG/main" xmlns="" r:embed="rId3"/>
                </a:ext>
              </a:extLst>
            </a:blip>
            <a:stretch>
              <a:fillRect/>
            </a:stretch>
          </p:blipFill>
          <p:spPr>
            <a:xfrm>
              <a:off x="1878027" y="446000"/>
              <a:ext cx="1425593" cy="562013"/>
            </a:xfrm>
            <a:prstGeom prst="rect">
              <a:avLst/>
            </a:prstGeom>
          </p:spPr>
        </p:pic>
        <p:pic>
          <p:nvPicPr>
            <p:cNvPr id="15" name="Graphic 14">
              <a:extLst>
                <a:ext uri="{FF2B5EF4-FFF2-40B4-BE49-F238E27FC236}">
                  <a16:creationId xmlns:a16="http://schemas.microsoft.com/office/drawing/2014/main" xmlns="" id="{A43691BF-CB84-0BE2-71A0-B22EB98D7E76}"/>
                </a:ext>
              </a:extLst>
            </p:cNvPr>
            <p:cNvPicPr>
              <a:picLocks noChangeAspect="1"/>
            </p:cNvPicPr>
            <p:nvPr/>
          </p:nvPicPr>
          <p:blipFill>
            <a:blip r:embed="rId4">
              <a:lum bright="70000" contrast="-70000"/>
              <a:extLst>
                <a:ext uri="{96DAC541-7B7A-43D3-8B79-37D633B846F1}">
                  <asvg:svgBlip xmlns:asvg="http://schemas.microsoft.com/office/drawing/2016/SVG/main" xmlns="" r:embed="rId5"/>
                </a:ext>
              </a:extLst>
            </a:blip>
            <a:stretch>
              <a:fillRect/>
            </a:stretch>
          </p:blipFill>
          <p:spPr>
            <a:xfrm>
              <a:off x="1050611" y="483266"/>
              <a:ext cx="1043200" cy="532195"/>
            </a:xfrm>
            <a:prstGeom prst="rect">
              <a:avLst/>
            </a:prstGeom>
          </p:spPr>
        </p:pic>
        <p:pic>
          <p:nvPicPr>
            <p:cNvPr id="16" name="Graphic 15">
              <a:extLst>
                <a:ext uri="{FF2B5EF4-FFF2-40B4-BE49-F238E27FC236}">
                  <a16:creationId xmlns:a16="http://schemas.microsoft.com/office/drawing/2014/main" xmlns="" id="{AED73FDF-8B43-51A1-D115-B36BBB483837}"/>
                </a:ext>
              </a:extLst>
            </p:cNvPr>
            <p:cNvPicPr>
              <a:picLocks noChangeAspect="1"/>
            </p:cNvPicPr>
            <p:nvPr/>
          </p:nvPicPr>
          <p:blipFill>
            <a:blip r:embed="rId6">
              <a:lum bright="70000" contrast="-70000"/>
              <a:extLst>
                <a:ext uri="{96DAC541-7B7A-43D3-8B79-37D633B846F1}">
                  <asvg:svgBlip xmlns:asvg="http://schemas.microsoft.com/office/drawing/2016/SVG/main" xmlns="" r:embed="rId7"/>
                </a:ext>
              </a:extLst>
            </a:blip>
            <a:stretch>
              <a:fillRect/>
            </a:stretch>
          </p:blipFill>
          <p:spPr>
            <a:xfrm>
              <a:off x="90086" y="408379"/>
              <a:ext cx="877960" cy="589696"/>
            </a:xfrm>
            <a:prstGeom prst="rect">
              <a:avLst/>
            </a:prstGeom>
          </p:spPr>
        </p:pic>
      </p:grpSp>
      <p:sp>
        <p:nvSpPr>
          <p:cNvPr id="8" name="Title 1">
            <a:extLst>
              <a:ext uri="{FF2B5EF4-FFF2-40B4-BE49-F238E27FC236}">
                <a16:creationId xmlns:a16="http://schemas.microsoft.com/office/drawing/2014/main" xmlns="" id="{2A52D268-02BD-1D7D-205E-C66F2099AFB9}"/>
              </a:ext>
            </a:extLst>
          </p:cNvPr>
          <p:cNvSpPr>
            <a:spLocks noGrp="1"/>
          </p:cNvSpPr>
          <p:nvPr>
            <p:ph type="title"/>
          </p:nvPr>
        </p:nvSpPr>
        <p:spPr>
          <a:xfrm>
            <a:off x="3371850" y="481806"/>
            <a:ext cx="8096250" cy="823913"/>
          </a:xfrm>
          <a:prstGeom prst="rect">
            <a:avLst/>
          </a:prstGeom>
        </p:spPr>
        <p:txBody>
          <a:bodyPr/>
          <a:lstStyle>
            <a:lvl1pPr algn="r">
              <a:defRPr>
                <a:solidFill>
                  <a:schemeClr val="bg1"/>
                </a:solidFill>
              </a:defRPr>
            </a:lvl1pPr>
          </a:lstStyle>
          <a:p>
            <a:r>
              <a:rPr lang="en-US" smtClean="0"/>
              <a:t>Click to edit Master title style</a:t>
            </a:r>
            <a:endParaRPr lang="en-US" dirty="0"/>
          </a:p>
        </p:txBody>
      </p:sp>
      <p:sp>
        <p:nvSpPr>
          <p:cNvPr id="9" name="Text Placeholder 2">
            <a:extLst>
              <a:ext uri="{FF2B5EF4-FFF2-40B4-BE49-F238E27FC236}">
                <a16:creationId xmlns:a16="http://schemas.microsoft.com/office/drawing/2014/main" xmlns="" id="{14BD2CB7-4FF1-32A2-431A-11045F7A443D}"/>
              </a:ext>
            </a:extLst>
          </p:cNvPr>
          <p:cNvSpPr>
            <a:spLocks noGrp="1"/>
          </p:cNvSpPr>
          <p:nvPr>
            <p:ph type="body" idx="1"/>
          </p:nvPr>
        </p:nvSpPr>
        <p:spPr>
          <a:xfrm>
            <a:off x="3371850" y="1305719"/>
            <a:ext cx="8096250" cy="455613"/>
          </a:xfrm>
          <a:prstGeom prst="rect">
            <a:avLst/>
          </a:prstGeom>
        </p:spPr>
        <p:txBody>
          <a:bodyPr/>
          <a:lstStyle>
            <a:lvl1pPr marL="0" indent="0" algn="r">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1" y="6202"/>
            <a:ext cx="6273727" cy="4646523"/>
          </a:xfrm>
          <a:prstGeom prst="rect">
            <a:avLst/>
          </a:prstGeom>
        </p:spPr>
      </p:pic>
    </p:spTree>
    <p:extLst>
      <p:ext uri="{BB962C8B-B14F-4D97-AF65-F5344CB8AC3E}">
        <p14:creationId xmlns:p14="http://schemas.microsoft.com/office/powerpoint/2010/main" val="2255647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xmlns="" id="{78440F44-7D72-59A3-1D7E-68863126F543}"/>
              </a:ext>
            </a:extLst>
          </p:cNvPr>
          <p:cNvSpPr/>
          <p:nvPr userDrawn="1"/>
        </p:nvSpPr>
        <p:spPr>
          <a:xfrm>
            <a:off x="11707786" y="205228"/>
            <a:ext cx="101605" cy="873494"/>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xmlns="" id="{B81DC6A6-2E17-2A87-AA85-1C4124B99486}"/>
              </a:ext>
            </a:extLst>
          </p:cNvPr>
          <p:cNvSpPr>
            <a:spLocks noGrp="1"/>
          </p:cNvSpPr>
          <p:nvPr>
            <p:ph type="title"/>
          </p:nvPr>
        </p:nvSpPr>
        <p:spPr>
          <a:xfrm>
            <a:off x="1192186" y="330836"/>
            <a:ext cx="10515600" cy="873494"/>
          </a:xfrm>
          <a:prstGeom prst="rect">
            <a:avLst/>
          </a:prstGeom>
        </p:spPr>
        <p:txBody>
          <a:bodyPr/>
          <a:lstStyle>
            <a:lvl1pPr algn="r">
              <a:defRPr/>
            </a:lvl1pPr>
          </a:lstStyle>
          <a:p>
            <a:r>
              <a:rPr lang="en-US" smtClean="0"/>
              <a:t>Click to edit Master title style</a:t>
            </a:r>
            <a:endParaRPr lang="en-US" dirty="0"/>
          </a:p>
        </p:txBody>
      </p:sp>
      <p:sp>
        <p:nvSpPr>
          <p:cNvPr id="8" name="Text Placeholder 2">
            <a:extLst>
              <a:ext uri="{FF2B5EF4-FFF2-40B4-BE49-F238E27FC236}">
                <a16:creationId xmlns:a16="http://schemas.microsoft.com/office/drawing/2014/main" xmlns="" id="{C53F064C-9C8E-FD5E-E16B-B663AC35052A}"/>
              </a:ext>
            </a:extLst>
          </p:cNvPr>
          <p:cNvSpPr>
            <a:spLocks noGrp="1"/>
          </p:cNvSpPr>
          <p:nvPr>
            <p:ph type="body" idx="1"/>
          </p:nvPr>
        </p:nvSpPr>
        <p:spPr>
          <a:xfrm>
            <a:off x="517525" y="1535112"/>
            <a:ext cx="11264900" cy="4522787"/>
          </a:xfrm>
          <a:prstGeom prst="rect">
            <a:avLst/>
          </a:prstGeom>
        </p:spPr>
        <p:txBody>
          <a:bodyPr/>
          <a:lstStyle>
            <a:lvl1pPr marL="0" indent="0" algn="r">
              <a:buNone/>
              <a:defRPr sz="2400">
                <a:solidFill>
                  <a:srgbClr val="00665A"/>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grpSp>
        <p:nvGrpSpPr>
          <p:cNvPr id="9" name="Group 8">
            <a:extLst>
              <a:ext uri="{FF2B5EF4-FFF2-40B4-BE49-F238E27FC236}">
                <a16:creationId xmlns:a16="http://schemas.microsoft.com/office/drawing/2014/main" xmlns="" id="{16B7E517-AEFD-D8C3-C434-FD5DF9CC8A1F}"/>
              </a:ext>
            </a:extLst>
          </p:cNvPr>
          <p:cNvGrpSpPr/>
          <p:nvPr userDrawn="1"/>
        </p:nvGrpSpPr>
        <p:grpSpPr>
          <a:xfrm>
            <a:off x="135806" y="159300"/>
            <a:ext cx="3098885" cy="585423"/>
            <a:chOff x="90086" y="408379"/>
            <a:chExt cx="3213534" cy="607082"/>
          </a:xfrm>
        </p:grpSpPr>
        <p:pic>
          <p:nvPicPr>
            <p:cNvPr id="10" name="Graphic 9">
              <a:extLst>
                <a:ext uri="{FF2B5EF4-FFF2-40B4-BE49-F238E27FC236}">
                  <a16:creationId xmlns:a16="http://schemas.microsoft.com/office/drawing/2014/main" xmlns="" id="{EB4AA853-23B0-B4B7-B82B-EE8BE45E7572}"/>
                </a:ext>
              </a:extLst>
            </p:cNvPr>
            <p:cNvPicPr>
              <a:picLocks noChangeAspect="1"/>
            </p:cNvPicPr>
            <p:nvPr/>
          </p:nvPicPr>
          <p:blipFill>
            <a:blip r:embed="rId2">
              <a:biLevel thresh="75000"/>
              <a:extLst>
                <a:ext uri="{96DAC541-7B7A-43D3-8B79-37D633B846F1}">
                  <asvg:svgBlip xmlns:asvg="http://schemas.microsoft.com/office/drawing/2016/SVG/main" xmlns="" r:embed="rId3"/>
                </a:ext>
              </a:extLst>
            </a:blip>
            <a:stretch>
              <a:fillRect/>
            </a:stretch>
          </p:blipFill>
          <p:spPr>
            <a:xfrm>
              <a:off x="1878027" y="446000"/>
              <a:ext cx="1425593" cy="562013"/>
            </a:xfrm>
            <a:prstGeom prst="rect">
              <a:avLst/>
            </a:prstGeom>
          </p:spPr>
        </p:pic>
        <p:pic>
          <p:nvPicPr>
            <p:cNvPr id="11" name="Graphic 10">
              <a:extLst>
                <a:ext uri="{FF2B5EF4-FFF2-40B4-BE49-F238E27FC236}">
                  <a16:creationId xmlns:a16="http://schemas.microsoft.com/office/drawing/2014/main" xmlns="" id="{5A4DF723-E545-755A-7EAD-03AE4F423E22}"/>
                </a:ext>
              </a:extLst>
            </p:cNvPr>
            <p:cNvPicPr>
              <a:picLocks noChangeAspect="1"/>
            </p:cNvPicPr>
            <p:nvPr/>
          </p:nvPicPr>
          <p:blipFill>
            <a:blip r:embed="rId4">
              <a:biLevel thresh="75000"/>
              <a:extLst>
                <a:ext uri="{96DAC541-7B7A-43D3-8B79-37D633B846F1}">
                  <asvg:svgBlip xmlns:asvg="http://schemas.microsoft.com/office/drawing/2016/SVG/main" xmlns="" r:embed="rId5"/>
                </a:ext>
              </a:extLst>
            </a:blip>
            <a:stretch>
              <a:fillRect/>
            </a:stretch>
          </p:blipFill>
          <p:spPr>
            <a:xfrm>
              <a:off x="1050611" y="483266"/>
              <a:ext cx="1043200" cy="532195"/>
            </a:xfrm>
            <a:prstGeom prst="rect">
              <a:avLst/>
            </a:prstGeom>
          </p:spPr>
        </p:pic>
        <p:pic>
          <p:nvPicPr>
            <p:cNvPr id="12" name="Graphic 11">
              <a:extLst>
                <a:ext uri="{FF2B5EF4-FFF2-40B4-BE49-F238E27FC236}">
                  <a16:creationId xmlns:a16="http://schemas.microsoft.com/office/drawing/2014/main" xmlns="" id="{F709FF03-14E0-4681-0695-B70B3A069D0D}"/>
                </a:ext>
              </a:extLst>
            </p:cNvPr>
            <p:cNvPicPr>
              <a:picLocks noChangeAspect="1"/>
            </p:cNvPicPr>
            <p:nvPr/>
          </p:nvPicPr>
          <p:blipFill>
            <a:blip r:embed="rId6">
              <a:biLevel thresh="75000"/>
              <a:extLst>
                <a:ext uri="{96DAC541-7B7A-43D3-8B79-37D633B846F1}">
                  <asvg:svgBlip xmlns:asvg="http://schemas.microsoft.com/office/drawing/2016/SVG/main" xmlns="" r:embed="rId7"/>
                </a:ext>
              </a:extLst>
            </a:blip>
            <a:stretch>
              <a:fillRect/>
            </a:stretch>
          </p:blipFill>
          <p:spPr>
            <a:xfrm>
              <a:off x="90086" y="408379"/>
              <a:ext cx="877960" cy="589696"/>
            </a:xfrm>
            <a:prstGeom prst="rect">
              <a:avLst/>
            </a:prstGeom>
          </p:spPr>
        </p:pic>
      </p:grpSp>
      <p:sp>
        <p:nvSpPr>
          <p:cNvPr id="13" name="Rectangle: Rounded Corners 12">
            <a:extLst>
              <a:ext uri="{FF2B5EF4-FFF2-40B4-BE49-F238E27FC236}">
                <a16:creationId xmlns:a16="http://schemas.microsoft.com/office/drawing/2014/main" xmlns="" id="{CEBB6AAB-174A-B56A-ADC9-F5D566D00A61}"/>
              </a:ext>
            </a:extLst>
          </p:cNvPr>
          <p:cNvSpPr/>
          <p:nvPr userDrawn="1"/>
        </p:nvSpPr>
        <p:spPr>
          <a:xfrm>
            <a:off x="358772" y="5762494"/>
            <a:ext cx="101605" cy="1872411"/>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9A621EF3-8BEA-4969-ACB9-2967C8875483}"/>
              </a:ext>
            </a:extLst>
          </p:cNvPr>
          <p:cNvSpPr/>
          <p:nvPr userDrawn="1"/>
        </p:nvSpPr>
        <p:spPr>
          <a:xfrm>
            <a:off x="517525" y="5452475"/>
            <a:ext cx="101605" cy="1872411"/>
          </a:xfrm>
          <a:prstGeom prst="roundRect">
            <a:avLst>
              <a:gd name="adj" fmla="val 50000"/>
            </a:avLst>
          </a:prstGeom>
          <a:solidFill>
            <a:srgbClr val="FDD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xmlns="" id="{A20486C1-0D30-218E-E605-BE57EAB7DC0E}"/>
              </a:ext>
            </a:extLst>
          </p:cNvPr>
          <p:cNvSpPr/>
          <p:nvPr userDrawn="1"/>
        </p:nvSpPr>
        <p:spPr>
          <a:xfrm>
            <a:off x="676278" y="5928848"/>
            <a:ext cx="101605" cy="1872411"/>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xmlns="" id="{996DF93F-CA4F-6D2A-1D71-3A71CA02332D}"/>
              </a:ext>
            </a:extLst>
          </p:cNvPr>
          <p:cNvSpPr/>
          <p:nvPr userDrawn="1"/>
        </p:nvSpPr>
        <p:spPr>
          <a:xfrm>
            <a:off x="11858314" y="-1144454"/>
            <a:ext cx="101605" cy="1872411"/>
          </a:xfrm>
          <a:prstGeom prst="roundRect">
            <a:avLst>
              <a:gd name="adj" fmla="val 50000"/>
            </a:avLst>
          </a:prstGeom>
          <a:solidFill>
            <a:srgbClr val="FDD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8508625"/>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DA6A475-B791-059A-ACE9-A3CF2E812BF5}"/>
              </a:ext>
            </a:extLst>
          </p:cNvPr>
          <p:cNvSpPr/>
          <p:nvPr userDrawn="1"/>
        </p:nvSpPr>
        <p:spPr>
          <a:xfrm>
            <a:off x="9110700" y="0"/>
            <a:ext cx="3084844"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phic 2">
            <a:extLst>
              <a:ext uri="{FF2B5EF4-FFF2-40B4-BE49-F238E27FC236}">
                <a16:creationId xmlns:a16="http://schemas.microsoft.com/office/drawing/2014/main" xmlns="" id="{65077D8E-3CD0-081C-CCDB-3279AD279D8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rot="5400000">
            <a:off x="10232707" y="3365611"/>
            <a:ext cx="3791808" cy="126778"/>
          </a:xfrm>
          <a:prstGeom prst="rect">
            <a:avLst/>
          </a:prstGeom>
        </p:spPr>
      </p:pic>
      <p:pic>
        <p:nvPicPr>
          <p:cNvPr id="4" name="Graphic 6">
            <a:extLst>
              <a:ext uri="{FF2B5EF4-FFF2-40B4-BE49-F238E27FC236}">
                <a16:creationId xmlns:a16="http://schemas.microsoft.com/office/drawing/2014/main" xmlns="" id="{8C4F5C1A-7772-AD47-ADB1-13CF6A8B501B}"/>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rot="5400000">
            <a:off x="-1832687" y="3365611"/>
            <a:ext cx="3791808" cy="126778"/>
          </a:xfrm>
          <a:prstGeom prst="rect">
            <a:avLst/>
          </a:prstGeom>
        </p:spPr>
      </p:pic>
      <p:sp>
        <p:nvSpPr>
          <p:cNvPr id="5" name="Title 1">
            <a:extLst>
              <a:ext uri="{FF2B5EF4-FFF2-40B4-BE49-F238E27FC236}">
                <a16:creationId xmlns:a16="http://schemas.microsoft.com/office/drawing/2014/main" xmlns="" id="{C7C54C8F-96FE-1FA3-A25E-8F2D414CD414}"/>
              </a:ext>
            </a:extLst>
          </p:cNvPr>
          <p:cNvSpPr>
            <a:spLocks noGrp="1"/>
          </p:cNvSpPr>
          <p:nvPr>
            <p:ph type="title"/>
          </p:nvPr>
        </p:nvSpPr>
        <p:spPr>
          <a:xfrm>
            <a:off x="9312201" y="2001043"/>
            <a:ext cx="2044700" cy="2855913"/>
          </a:xfrm>
          <a:prstGeom prst="rect">
            <a:avLst/>
          </a:prstGeom>
        </p:spPr>
        <p:txBody>
          <a:bodyPr anchor="b">
            <a:noAutofit/>
          </a:bodyPr>
          <a:lstStyle>
            <a:lvl1pPr algn="l">
              <a:defRPr sz="3500">
                <a:solidFill>
                  <a:schemeClr val="bg1"/>
                </a:solidFill>
              </a:defRPr>
            </a:lvl1pPr>
          </a:lstStyle>
          <a:p>
            <a:r>
              <a:rPr lang="en-US" smtClean="0"/>
              <a:t>Click to edit Master title style</a:t>
            </a:r>
            <a:endParaRPr lang="en-US" dirty="0"/>
          </a:p>
        </p:txBody>
      </p:sp>
      <p:sp>
        <p:nvSpPr>
          <p:cNvPr id="6" name="Text Placeholder 2">
            <a:extLst>
              <a:ext uri="{FF2B5EF4-FFF2-40B4-BE49-F238E27FC236}">
                <a16:creationId xmlns:a16="http://schemas.microsoft.com/office/drawing/2014/main" xmlns="" id="{BE449540-97E0-1B5E-F9C2-881DBC92D7A5}"/>
              </a:ext>
            </a:extLst>
          </p:cNvPr>
          <p:cNvSpPr>
            <a:spLocks noGrp="1"/>
          </p:cNvSpPr>
          <p:nvPr>
            <p:ph type="body" idx="1"/>
          </p:nvPr>
        </p:nvSpPr>
        <p:spPr>
          <a:xfrm>
            <a:off x="288224" y="1677988"/>
            <a:ext cx="8721725" cy="3522662"/>
          </a:xfrm>
          <a:prstGeom prst="rect">
            <a:avLst/>
          </a:prstGeom>
          <a:ln>
            <a:noFill/>
          </a:ln>
        </p:spPr>
        <p:txBody>
          <a:bodyPr anchor="ctr"/>
          <a:lstStyle>
            <a:lvl1pPr marL="0" indent="0" algn="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Slide Number Placeholder 5">
            <a:extLst>
              <a:ext uri="{FF2B5EF4-FFF2-40B4-BE49-F238E27FC236}">
                <a16:creationId xmlns:a16="http://schemas.microsoft.com/office/drawing/2014/main" xmlns="" id="{64BEFE59-1E11-DFB0-0643-8AA4769B80CE}"/>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1" name="Group 10"/>
          <p:cNvGrpSpPr/>
          <p:nvPr userDrawn="1"/>
        </p:nvGrpSpPr>
        <p:grpSpPr>
          <a:xfrm>
            <a:off x="99827" y="146354"/>
            <a:ext cx="3484465" cy="616282"/>
            <a:chOff x="99827" y="146354"/>
            <a:chExt cx="3484465" cy="616282"/>
          </a:xfrm>
        </p:grpSpPr>
        <p:pic>
          <p:nvPicPr>
            <p:cNvPr id="8" name="Graphic 7">
              <a:extLst>
                <a:ext uri="{FF2B5EF4-FFF2-40B4-BE49-F238E27FC236}">
                  <a16:creationId xmlns:a16="http://schemas.microsoft.com/office/drawing/2014/main" xmlns="" id="{A1040F65-220C-953D-44CC-35FAE8EB14FD}"/>
                </a:ext>
              </a:extLst>
            </p:cNvPr>
            <p:cNvPicPr>
              <a:picLocks noChangeAspect="1"/>
            </p:cNvPicPr>
            <p:nvPr userDrawn="1"/>
          </p:nvPicPr>
          <p:blipFill>
            <a:blip r:embed="rId6">
              <a:biLevel thresh="75000"/>
              <a:extLst>
                <a:ext uri="{96DAC541-7B7A-43D3-8B79-37D633B846F1}">
                  <asvg:svgBlip xmlns:asvg="http://schemas.microsoft.com/office/drawing/2016/SVG/main" xmlns="" r:embed="rId7"/>
                </a:ext>
              </a:extLst>
            </a:blip>
            <a:stretch>
              <a:fillRect/>
            </a:stretch>
          </p:blipFill>
          <p:spPr>
            <a:xfrm>
              <a:off x="2578310" y="201803"/>
              <a:ext cx="1005982" cy="513208"/>
            </a:xfrm>
            <a:prstGeom prst="rect">
              <a:avLst/>
            </a:prstGeom>
          </p:spPr>
        </p:pic>
        <p:pic>
          <p:nvPicPr>
            <p:cNvPr id="9" name="Graphic 8">
              <a:extLst>
                <a:ext uri="{FF2B5EF4-FFF2-40B4-BE49-F238E27FC236}">
                  <a16:creationId xmlns:a16="http://schemas.microsoft.com/office/drawing/2014/main" xmlns="" id="{C8906762-F173-9AF0-9E8E-8CDA1DE9E9C6}"/>
                </a:ext>
              </a:extLst>
            </p:cNvPr>
            <p:cNvPicPr>
              <a:picLocks noChangeAspect="1"/>
            </p:cNvPicPr>
            <p:nvPr userDrawn="1"/>
          </p:nvPicPr>
          <p:blipFill>
            <a:blip r:embed="rId8">
              <a:biLevel thresh="75000"/>
              <a:extLst>
                <a:ext uri="{96DAC541-7B7A-43D3-8B79-37D633B846F1}">
                  <asvg:svgBlip xmlns:asvg="http://schemas.microsoft.com/office/drawing/2016/SVG/main" xmlns="" r:embed="rId9"/>
                </a:ext>
              </a:extLst>
            </a:blip>
            <a:stretch>
              <a:fillRect/>
            </a:stretch>
          </p:blipFill>
          <p:spPr>
            <a:xfrm>
              <a:off x="1620600" y="146354"/>
              <a:ext cx="846637" cy="568657"/>
            </a:xfrm>
            <a:prstGeom prst="rect">
              <a:avLst/>
            </a:prstGeom>
          </p:spPr>
        </p:pic>
        <p:pic>
          <p:nvPicPr>
            <p:cNvPr id="10" name="Picture 9">
              <a:extLst>
                <a:ext uri="{FF2B5EF4-FFF2-40B4-BE49-F238E27FC236}">
                  <a16:creationId xmlns:a16="http://schemas.microsoft.com/office/drawing/2014/main" xmlns="" id="{F50B0CB1-2DCA-D0E9-1724-893DBD5AF171}"/>
                </a:ext>
              </a:extLst>
            </p:cNvPr>
            <p:cNvPicPr>
              <a:picLocks noChangeAspect="1"/>
            </p:cNvPicPr>
            <p:nvPr userDrawn="1"/>
          </p:nvPicPr>
          <p:blipFill>
            <a:blip r:embed="rId10" cstate="print">
              <a:biLevel thresh="75000"/>
              <a:extLst>
                <a:ext uri="{28A0092B-C50C-407E-A947-70E740481C1C}">
                  <a14:useLocalDpi xmlns:a14="http://schemas.microsoft.com/office/drawing/2010/main" val="0"/>
                </a:ext>
              </a:extLst>
            </a:blip>
            <a:stretch>
              <a:fillRect/>
            </a:stretch>
          </p:blipFill>
          <p:spPr>
            <a:xfrm>
              <a:off x="99827" y="153601"/>
              <a:ext cx="1409700" cy="609035"/>
            </a:xfrm>
            <a:prstGeom prst="rect">
              <a:avLst/>
            </a:prstGeom>
          </p:spPr>
        </p:pic>
      </p:grpSp>
    </p:spTree>
    <p:extLst>
      <p:ext uri="{BB962C8B-B14F-4D97-AF65-F5344CB8AC3E}">
        <p14:creationId xmlns:p14="http://schemas.microsoft.com/office/powerpoint/2010/main" val="3914691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970783" y="0"/>
            <a:ext cx="7221217" cy="5348264"/>
          </a:xfrm>
          <a:prstGeom prst="rect">
            <a:avLst/>
          </a:prstGeom>
        </p:spPr>
      </p:pic>
    </p:spTree>
    <p:extLst>
      <p:ext uri="{BB962C8B-B14F-4D97-AF65-F5344CB8AC3E}">
        <p14:creationId xmlns:p14="http://schemas.microsoft.com/office/powerpoint/2010/main" val="2591320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80" r:id="rId4"/>
    <p:sldLayoutId id="2147483681" r:id="rId5"/>
    <p:sldLayoutId id="2147483665" r:id="rId6"/>
    <p:sldLayoutId id="2147483666" r:id="rId7"/>
    <p:sldLayoutId id="2147483667" r:id="rId8"/>
    <p:sldLayoutId id="2147483669" r:id="rId9"/>
    <p:sldLayoutId id="2147483682" r:id="rId10"/>
    <p:sldLayoutId id="2147483683" r:id="rId11"/>
    <p:sldLayoutId id="2147483684" r:id="rId12"/>
    <p:sldLayoutId id="214748368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7"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image" Target="../media/image13.svg"/><Relationship Id="rId10" Type="http://schemas.openxmlformats.org/officeDocument/2006/relationships/image" Target="../media/image12.png"/><Relationship Id="rId9" Type="http://schemas.openxmlformats.org/officeDocument/2006/relationships/image" Target="../media/image4.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2.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3.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6.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png"/><Relationship Id="rId14"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8" Type="http://schemas.openxmlformats.org/officeDocument/2006/relationships/image" Target="../media/image5.svg"/><Relationship Id="rId7"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40.sv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7.svg"/><Relationship Id="rId4" Type="http://schemas.openxmlformats.org/officeDocument/2006/relationships/image" Target="../media/image17.svg"/><Relationship Id="rId9" Type="http://schemas.openxmlformats.org/officeDocument/2006/relationships/image" Target="../media/image4.png"/></Relationships>
</file>

<file path=ppt/slides/_rels/slide18.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7.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9.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8.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png"/><Relationship Id="rId1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Layout" Target="../slideLayouts/slideLayout11.xml"/><Relationship Id="rId6" Type="http://schemas.openxmlformats.org/officeDocument/2006/relationships/image" Target="../media/image8.svg"/><Relationship Id="rId11" Type="http://schemas.openxmlformats.org/officeDocument/2006/relationships/image" Target="../media/image14.png"/><Relationship Id="rId5" Type="http://schemas.openxmlformats.org/officeDocument/2006/relationships/image" Target="../media/image2.png"/><Relationship Id="rId10" Type="http://schemas.openxmlformats.org/officeDocument/2006/relationships/image" Target="../media/image12.svg"/><Relationship Id="rId4" Type="http://schemas.openxmlformats.org/officeDocument/2006/relationships/image" Target="../media/image14.sv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9.png"/><Relationship Id="rId3" Type="http://schemas.openxmlformats.org/officeDocument/2006/relationships/image" Target="../media/image4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4.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0.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png"/><Relationship Id="rId1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7.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8.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9" Type="http://schemas.openxmlformats.org/officeDocument/2006/relationships/image" Target="../media/image24.svg"/><Relationship Id="rId14" Type="http://schemas.openxmlformats.org/officeDocument/2006/relationships/image" Target="../media/image4.svg"/></Relationships>
</file>

<file path=ppt/slides/_rels/slide29.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9" Type="http://schemas.openxmlformats.org/officeDocument/2006/relationships/image" Target="../media/image24.svg"/><Relationship Id="rId14" Type="http://schemas.openxmlformats.org/officeDocument/2006/relationships/image" Target="../media/image4.svg"/></Relationships>
</file>

<file path=ppt/slides/_rels/slide3.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17.png"/><Relationship Id="rId12"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6.svg"/><Relationship Id="rId10" Type="http://schemas.openxmlformats.org/officeDocument/2006/relationships/image" Target="../media/image16.png"/><Relationship Id="rId9" Type="http://schemas.openxmlformats.org/officeDocument/2006/relationships/image" Target="../media/image24.svg"/><Relationship Id="rId14" Type="http://schemas.openxmlformats.org/officeDocument/2006/relationships/image" Target="../media/image3.png"/></Relationships>
</file>

<file path=ppt/slides/_rels/slide30.xml.rels><?xml version="1.0" encoding="UTF-8" standalone="yes"?>
<Relationships xmlns="http://schemas.openxmlformats.org/package/2006/relationships"><Relationship Id="rId13" Type="http://schemas.openxmlformats.org/officeDocument/2006/relationships/image" Target="../media/image4.sv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png"/><Relationship Id="rId14" Type="http://schemas.openxmlformats.org/officeDocument/2006/relationships/image" Target="../media/image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1.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5.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6.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7.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8.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9.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19" Type="http://schemas.openxmlformats.org/officeDocument/2006/relationships/image" Target="../media/image32.png"/><Relationship Id="rId9" Type="http://schemas.openxmlformats.org/officeDocument/2006/relationships/image" Target="../media/image24.svg"/><Relationship Id="rId14" Type="http://schemas.openxmlformats.org/officeDocument/2006/relationships/image" Target="../media/image4.sv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9.png"/><Relationship Id="rId7" Type="http://schemas.openxmlformats.org/officeDocument/2006/relationships/image" Target="../media/image24.svg"/><Relationship Id="rId12" Type="http://schemas.openxmlformats.org/officeDocument/2006/relationships/image" Target="../media/image20.png"/><Relationship Id="rId2" Type="http://schemas.openxmlformats.org/officeDocument/2006/relationships/image" Target="../media/image18.jpg"/><Relationship Id="rId1" Type="http://schemas.openxmlformats.org/officeDocument/2006/relationships/slideLayout" Target="../slideLayouts/slideLayout13.xml"/><Relationship Id="rId6" Type="http://schemas.openxmlformats.org/officeDocument/2006/relationships/image" Target="../media/image2.png"/><Relationship Id="rId11" Type="http://schemas.openxmlformats.org/officeDocument/2006/relationships/image" Target="../media/image10.svg"/><Relationship Id="rId5" Type="http://schemas.openxmlformats.org/officeDocument/2006/relationships/image" Target="../media/image36.svg"/><Relationship Id="rId10" Type="http://schemas.openxmlformats.org/officeDocument/2006/relationships/image" Target="../media/image4.png"/><Relationship Id="rId9" Type="http://schemas.openxmlformats.org/officeDocument/2006/relationships/image" Target="../media/image8.svg"/></Relationships>
</file>

<file path=ppt/slides/_rels/slide40.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19" Type="http://schemas.openxmlformats.org/officeDocument/2006/relationships/image" Target="../media/image33.png"/><Relationship Id="rId9" Type="http://schemas.openxmlformats.org/officeDocument/2006/relationships/image" Target="../media/image24.svg"/><Relationship Id="rId14" Type="http://schemas.openxmlformats.org/officeDocument/2006/relationships/image" Target="../media/image4.svg"/></Relationships>
</file>

<file path=ppt/slides/_rels/slide41.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19" Type="http://schemas.openxmlformats.org/officeDocument/2006/relationships/image" Target="../media/image34.png"/><Relationship Id="rId9" Type="http://schemas.openxmlformats.org/officeDocument/2006/relationships/image" Target="../media/image24.svg"/><Relationship Id="rId14" Type="http://schemas.openxmlformats.org/officeDocument/2006/relationships/image" Target="../media/image4.svg"/></Relationships>
</file>

<file path=ppt/slides/_rels/slide42.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9" Type="http://schemas.openxmlformats.org/officeDocument/2006/relationships/image" Target="../media/image24.svg"/><Relationship Id="rId14" Type="http://schemas.openxmlformats.org/officeDocument/2006/relationships/image" Target="../media/image4.svg"/></Relationships>
</file>

<file path=ppt/slides/_rels/slide43.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9" Type="http://schemas.openxmlformats.org/officeDocument/2006/relationships/image" Target="../media/image24.svg"/><Relationship Id="rId14" Type="http://schemas.openxmlformats.org/officeDocument/2006/relationships/image" Target="../media/image4.svg"/></Relationships>
</file>

<file path=ppt/slides/_rels/slide44.xml.rels><?xml version="1.0" encoding="UTF-8" standalone="yes"?>
<Relationships xmlns="http://schemas.openxmlformats.org/package/2006/relationships"><Relationship Id="rId13" Type="http://schemas.openxmlformats.org/officeDocument/2006/relationships/image" Target="../media/image4.sv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png"/><Relationship Id="rId14" Type="http://schemas.openxmlformats.org/officeDocument/2006/relationships/image" Target="../media/image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svg"/><Relationship Id="rId7"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53.svg"/><Relationship Id="rId11" Type="http://schemas.openxmlformats.org/officeDocument/2006/relationships/image" Target="../media/image7.svg"/><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17.svg"/><Relationship Id="rId9" Type="http://schemas.openxmlformats.org/officeDocument/2006/relationships/image" Target="../media/image5.svg"/></Relationships>
</file>

<file path=ppt/slides/_rels/slide51.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9" Type="http://schemas.openxmlformats.org/officeDocument/2006/relationships/image" Target="../media/image24.svg"/><Relationship Id="rId14" Type="http://schemas.openxmlformats.org/officeDocument/2006/relationships/image" Target="../media/image4.svg"/></Relationships>
</file>

<file path=ppt/slides/_rels/slide52.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9" Type="http://schemas.openxmlformats.org/officeDocument/2006/relationships/image" Target="../media/image24.svg"/><Relationship Id="rId14" Type="http://schemas.openxmlformats.org/officeDocument/2006/relationships/image" Target="../media/image4.svg"/></Relationships>
</file>

<file path=ppt/slides/_rels/slide53.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54.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7.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png"/><Relationship Id="rId14" Type="http://schemas.openxmlformats.org/officeDocument/2006/relationships/image" Target="../media/image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5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svg"/><Relationship Id="rId7"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53.svg"/><Relationship Id="rId11" Type="http://schemas.openxmlformats.org/officeDocument/2006/relationships/image" Target="../media/image7.svg"/><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17.svg"/><Relationship Id="rId9" Type="http://schemas.openxmlformats.org/officeDocument/2006/relationships/image" Target="../media/image5.svg"/></Relationships>
</file>

<file path=ppt/slides/_rels/slide6.xml.rels><?xml version="1.0" encoding="UTF-8" standalone="yes"?>
<Relationships xmlns="http://schemas.openxmlformats.org/package/2006/relationships"><Relationship Id="rId13" Type="http://schemas.openxmlformats.org/officeDocument/2006/relationships/image" Target="../media/image4.svg"/><Relationship Id="rId12"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6.svg"/><Relationship Id="rId10" Type="http://schemas.openxmlformats.org/officeDocument/2006/relationships/image" Target="../media/image16.png"/><Relationship Id="rId9" Type="http://schemas.openxmlformats.org/officeDocument/2006/relationships/image" Target="../media/image24.svg"/><Relationship Id="rId14" Type="http://schemas.openxmlformats.org/officeDocument/2006/relationships/image" Target="../media/image3.png"/></Relationships>
</file>

<file path=ppt/slides/_rels/slide60.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9" Type="http://schemas.openxmlformats.org/officeDocument/2006/relationships/image" Target="../media/image24.svg"/><Relationship Id="rId14" Type="http://schemas.openxmlformats.org/officeDocument/2006/relationships/image" Target="../media/image4.svg"/></Relationships>
</file>

<file path=ppt/slides/_rels/slide61.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8.png"/><Relationship Id="rId3" Type="http://schemas.openxmlformats.org/officeDocument/2006/relationships/image" Target="../media/image5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62.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8.png"/><Relationship Id="rId3" Type="http://schemas.openxmlformats.org/officeDocument/2006/relationships/image" Target="../media/image5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svg"/><Relationship Id="rId7"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53.svg"/><Relationship Id="rId11" Type="http://schemas.openxmlformats.org/officeDocument/2006/relationships/image" Target="../media/image7.svg"/><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17.svg"/><Relationship Id="rId9" Type="http://schemas.openxmlformats.org/officeDocument/2006/relationships/image" Target="../media/image5.svg"/></Relationships>
</file>

<file path=ppt/slides/_rels/slide65.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66.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67.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9.jpe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68.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69.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7.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3.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17.svg"/><Relationship Id="rId15" Type="http://schemas.openxmlformats.org/officeDocument/2006/relationships/image" Target="../media/image6.svg"/><Relationship Id="rId19" Type="http://schemas.openxmlformats.org/officeDocument/2006/relationships/image" Target="../media/image33.svg"/><Relationship Id="rId4" Type="http://schemas.openxmlformats.org/officeDocument/2006/relationships/image" Target="../media/image16.png"/><Relationship Id="rId14" Type="http://schemas.openxmlformats.org/officeDocument/2006/relationships/image" Target="../media/image3.png"/></Relationships>
</file>

<file path=ppt/slides/_rels/slide70.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71.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4.png"/><Relationship Id="rId12"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6.svg"/><Relationship Id="rId5" Type="http://schemas.openxmlformats.org/officeDocument/2006/relationships/image" Target="../media/image47.svg"/><Relationship Id="rId10" Type="http://schemas.openxmlformats.org/officeDocument/2006/relationships/image" Target="../media/image16.png"/><Relationship Id="rId9" Type="http://schemas.openxmlformats.org/officeDocument/2006/relationships/image" Target="../media/image24.svg"/><Relationship Id="rId1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1A7FA7E1-8B34-C7F8-78C4-AEC3AE3BE52C}"/>
              </a:ext>
            </a:extLst>
          </p:cNvPr>
          <p:cNvSpPr/>
          <p:nvPr/>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xmlns="" id="{1A7FA7E1-8B34-C7F8-78C4-AEC3AE3BE52C}"/>
              </a:ext>
            </a:extLst>
          </p:cNvPr>
          <p:cNvSpPr/>
          <p:nvPr/>
        </p:nvSpPr>
        <p:spPr>
          <a:xfrm>
            <a:off x="0" y="0"/>
            <a:ext cx="12192000" cy="6858000"/>
          </a:xfrm>
          <a:prstGeom prst="rect">
            <a:avLst/>
          </a:prstGeom>
          <a:gradFill>
            <a:gsLst>
              <a:gs pos="0">
                <a:srgbClr val="00665A">
                  <a:alpha val="24000"/>
                </a:srgbClr>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dirty="0">
              <a:cs typeface="Arial" panose="020B0604020202020204" pitchFamily="34" charset="0"/>
            </a:endParaRPr>
          </a:p>
        </p:txBody>
      </p:sp>
      <p:sp>
        <p:nvSpPr>
          <p:cNvPr id="6" name="Title 1">
            <a:extLst>
              <a:ext uri="{FF2B5EF4-FFF2-40B4-BE49-F238E27FC236}">
                <a16:creationId xmlns:a16="http://schemas.microsoft.com/office/drawing/2014/main" xmlns="" id="{542AEF7F-B040-DDFB-28FF-80B4113677BD}"/>
              </a:ext>
            </a:extLst>
          </p:cNvPr>
          <p:cNvSpPr>
            <a:spLocks noGrp="1"/>
          </p:cNvSpPr>
          <p:nvPr>
            <p:ph type="ctrTitle"/>
          </p:nvPr>
        </p:nvSpPr>
        <p:spPr>
          <a:xfrm>
            <a:off x="3497339" y="5085484"/>
            <a:ext cx="7993380" cy="851894"/>
          </a:xfrm>
        </p:spPr>
        <p:txBody>
          <a:bodyPr anchor="t">
            <a:normAutofit/>
          </a:bodyPr>
          <a:lstStyle/>
          <a:p>
            <a:pPr algn="r" rtl="1"/>
            <a:r>
              <a:rPr lang="ar-EG" sz="4800" b="1" dirty="0">
                <a:solidFill>
                  <a:schemeClr val="bg1"/>
                </a:solidFill>
                <a:latin typeface="Arial" panose="020B0604020202020204" pitchFamily="34" charset="0"/>
                <a:cs typeface="Arial" panose="020B0604020202020204" pitchFamily="34" charset="0"/>
              </a:rPr>
              <a:t>الحقيبة التدريبية </a:t>
            </a:r>
            <a:r>
              <a:rPr lang="ar-EG" sz="4800" b="1" dirty="0" smtClean="0">
                <a:solidFill>
                  <a:schemeClr val="accent4">
                    <a:lumMod val="60000"/>
                    <a:lumOff val="40000"/>
                  </a:schemeClr>
                </a:solidFill>
                <a:latin typeface="Arial" panose="020B0604020202020204" pitchFamily="34" charset="0"/>
                <a:cs typeface="Arial" panose="020B0604020202020204" pitchFamily="34" charset="0"/>
              </a:rPr>
              <a:t>مشروع التخرج</a:t>
            </a:r>
            <a:endParaRPr lang="en-US" sz="4800" b="1" dirty="0">
              <a:solidFill>
                <a:schemeClr val="bg1"/>
              </a:solidFill>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a16="http://schemas.microsoft.com/office/drawing/2014/main" xmlns="" id="{5C954577-4EC7-A587-125E-8190D21DA00F}"/>
              </a:ext>
            </a:extLst>
          </p:cNvPr>
          <p:cNvSpPr/>
          <p:nvPr/>
        </p:nvSpPr>
        <p:spPr>
          <a:xfrm>
            <a:off x="11636904" y="4957483"/>
            <a:ext cx="59286" cy="85633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xmlns="" id="{85CF9CC9-831B-A7F2-1877-434622B609BF}"/>
              </a:ext>
            </a:extLst>
          </p:cNvPr>
          <p:cNvGrpSpPr/>
          <p:nvPr/>
        </p:nvGrpSpPr>
        <p:grpSpPr>
          <a:xfrm>
            <a:off x="545268" y="484787"/>
            <a:ext cx="3098885" cy="585423"/>
            <a:chOff x="90086" y="408379"/>
            <a:chExt cx="3213534" cy="607082"/>
          </a:xfrm>
        </p:grpSpPr>
        <p:pic>
          <p:nvPicPr>
            <p:cNvPr id="13" name="Graphic 12">
              <a:extLst>
                <a:ext uri="{FF2B5EF4-FFF2-40B4-BE49-F238E27FC236}">
                  <a16:creationId xmlns:a16="http://schemas.microsoft.com/office/drawing/2014/main" xmlns="" id="{B82A005A-08D4-56DF-DE07-91AB7B5B4810}"/>
                </a:ext>
              </a:extLst>
            </p:cNvPr>
            <p:cNvPicPr>
              <a:picLocks noChangeAspect="1"/>
            </p:cNvPicPr>
            <p:nvPr/>
          </p:nvPicPr>
          <p:blipFill>
            <a:blip r:embed="rId2">
              <a:lum bright="70000" contrast="-70000"/>
              <a:extLst>
                <a:ext uri="{96DAC541-7B7A-43D3-8B79-37D633B846F1}">
                  <asvg:svgBlip xmlns:asvg="http://schemas.microsoft.com/office/drawing/2016/SVG/main" xmlns="" r:embed="rId5"/>
                </a:ext>
              </a:extLst>
            </a:blip>
            <a:stretch>
              <a:fillRect/>
            </a:stretch>
          </p:blipFill>
          <p:spPr>
            <a:xfrm>
              <a:off x="1878027" y="446000"/>
              <a:ext cx="1425593" cy="562013"/>
            </a:xfrm>
            <a:prstGeom prst="rect">
              <a:avLst/>
            </a:prstGeom>
          </p:spPr>
        </p:pic>
        <p:pic>
          <p:nvPicPr>
            <p:cNvPr id="14" name="Graphic 13">
              <a:extLst>
                <a:ext uri="{FF2B5EF4-FFF2-40B4-BE49-F238E27FC236}">
                  <a16:creationId xmlns:a16="http://schemas.microsoft.com/office/drawing/2014/main" xmlns="" id="{176438AD-6524-B456-201D-75DF88BCD4BC}"/>
                </a:ext>
              </a:extLst>
            </p:cNvPr>
            <p:cNvPicPr>
              <a:picLocks noChangeAspect="1"/>
            </p:cNvPicPr>
            <p:nvPr/>
          </p:nvPicPr>
          <p:blipFill>
            <a:blip r:embed="rId6">
              <a:lum bright="70000" contrast="-70000"/>
              <a:extLst>
                <a:ext uri="{96DAC541-7B7A-43D3-8B79-37D633B846F1}">
                  <asvg:svgBlip xmlns:asvg="http://schemas.microsoft.com/office/drawing/2016/SVG/main" xmlns="" r:embed="rId7"/>
                </a:ext>
              </a:extLst>
            </a:blip>
            <a:stretch>
              <a:fillRect/>
            </a:stretch>
          </p:blipFill>
          <p:spPr>
            <a:xfrm>
              <a:off x="1050611" y="483266"/>
              <a:ext cx="1043200" cy="532195"/>
            </a:xfrm>
            <a:prstGeom prst="rect">
              <a:avLst/>
            </a:prstGeom>
          </p:spPr>
        </p:pic>
        <p:pic>
          <p:nvPicPr>
            <p:cNvPr id="15" name="Graphic 14">
              <a:extLst>
                <a:ext uri="{FF2B5EF4-FFF2-40B4-BE49-F238E27FC236}">
                  <a16:creationId xmlns:a16="http://schemas.microsoft.com/office/drawing/2014/main" xmlns="" id="{7FA3B85A-470A-82B2-1B58-075C7CF16A24}"/>
                </a:ext>
              </a:extLst>
            </p:cNvPr>
            <p:cNvPicPr>
              <a:picLocks noChangeAspect="1"/>
            </p:cNvPicPr>
            <p:nvPr/>
          </p:nvPicPr>
          <p:blipFill>
            <a:blip r:embed="rId8">
              <a:lum bright="70000" contrast="-70000"/>
              <a:extLst>
                <a:ext uri="{96DAC541-7B7A-43D3-8B79-37D633B846F1}">
                  <asvg:svgBlip xmlns:asvg="http://schemas.microsoft.com/office/drawing/2016/SVG/main" xmlns="" r:embed="rId9"/>
                </a:ext>
              </a:extLst>
            </a:blip>
            <a:stretch>
              <a:fillRect/>
            </a:stretch>
          </p:blipFill>
          <p:spPr>
            <a:xfrm>
              <a:off x="90086" y="408379"/>
              <a:ext cx="877960" cy="589696"/>
            </a:xfrm>
            <a:prstGeom prst="rect">
              <a:avLst/>
            </a:prstGeom>
          </p:spPr>
        </p:pic>
      </p:grpSp>
      <p:grpSp>
        <p:nvGrpSpPr>
          <p:cNvPr id="16" name="Google Shape;528;p56"/>
          <p:cNvGrpSpPr/>
          <p:nvPr/>
        </p:nvGrpSpPr>
        <p:grpSpPr>
          <a:xfrm>
            <a:off x="509065" y="4312905"/>
            <a:ext cx="4130064" cy="2556644"/>
            <a:chOff x="2346226" y="2435424"/>
            <a:chExt cx="4375068" cy="2708310"/>
          </a:xfrm>
        </p:grpSpPr>
        <p:sp>
          <p:nvSpPr>
            <p:cNvPr id="17" name="Google Shape;529;p56"/>
            <p:cNvSpPr/>
            <p:nvPr/>
          </p:nvSpPr>
          <p:spPr>
            <a:xfrm>
              <a:off x="3918818" y="5134172"/>
              <a:ext cx="58628" cy="9328"/>
            </a:xfrm>
            <a:custGeom>
              <a:avLst/>
              <a:gdLst/>
              <a:ahLst/>
              <a:cxnLst/>
              <a:rect l="l" t="t" r="r" b="b"/>
              <a:pathLst>
                <a:path w="1433" h="228" extrusionOk="0">
                  <a:moveTo>
                    <a:pt x="1326" y="1"/>
                  </a:moveTo>
                  <a:lnTo>
                    <a:pt x="1" y="227"/>
                  </a:lnTo>
                  <a:lnTo>
                    <a:pt x="1432" y="227"/>
                  </a:lnTo>
                  <a:cubicBezTo>
                    <a:pt x="1398" y="152"/>
                    <a:pt x="1360" y="77"/>
                    <a:pt x="1326"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30;p56"/>
            <p:cNvSpPr/>
            <p:nvPr/>
          </p:nvSpPr>
          <p:spPr>
            <a:xfrm>
              <a:off x="5536461" y="4334101"/>
              <a:ext cx="461030" cy="809620"/>
            </a:xfrm>
            <a:custGeom>
              <a:avLst/>
              <a:gdLst/>
              <a:ahLst/>
              <a:cxnLst/>
              <a:rect l="l" t="t" r="r" b="b"/>
              <a:pathLst>
                <a:path w="14908" h="26178" extrusionOk="0">
                  <a:moveTo>
                    <a:pt x="13065" y="0"/>
                  </a:moveTo>
                  <a:cubicBezTo>
                    <a:pt x="9829" y="0"/>
                    <a:pt x="3172" y="719"/>
                    <a:pt x="62" y="6278"/>
                  </a:cubicBezTo>
                  <a:cubicBezTo>
                    <a:pt x="0" y="7573"/>
                    <a:pt x="1878" y="19345"/>
                    <a:pt x="2991" y="26177"/>
                  </a:cubicBezTo>
                  <a:lnTo>
                    <a:pt x="12913" y="26177"/>
                  </a:lnTo>
                  <a:lnTo>
                    <a:pt x="13617" y="16959"/>
                  </a:lnTo>
                  <a:lnTo>
                    <a:pt x="14907" y="87"/>
                  </a:lnTo>
                  <a:cubicBezTo>
                    <a:pt x="14906" y="87"/>
                    <a:pt x="14194" y="0"/>
                    <a:pt x="13065"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531;p56"/>
            <p:cNvSpPr/>
            <p:nvPr/>
          </p:nvSpPr>
          <p:spPr>
            <a:xfrm>
              <a:off x="3668089" y="4286255"/>
              <a:ext cx="1685969" cy="857465"/>
            </a:xfrm>
            <a:custGeom>
              <a:avLst/>
              <a:gdLst/>
              <a:ahLst/>
              <a:cxnLst/>
              <a:rect l="l" t="t" r="r" b="b"/>
              <a:pathLst>
                <a:path w="54518" h="27725" extrusionOk="0">
                  <a:moveTo>
                    <a:pt x="31687" y="12058"/>
                  </a:moveTo>
                  <a:cubicBezTo>
                    <a:pt x="31910" y="12075"/>
                    <a:pt x="32133" y="12089"/>
                    <a:pt x="32352" y="12103"/>
                  </a:cubicBezTo>
                  <a:cubicBezTo>
                    <a:pt x="32133" y="12093"/>
                    <a:pt x="31910" y="12075"/>
                    <a:pt x="31687" y="12058"/>
                  </a:cubicBezTo>
                  <a:close/>
                  <a:moveTo>
                    <a:pt x="52568" y="5175"/>
                  </a:moveTo>
                  <a:cubicBezTo>
                    <a:pt x="49928" y="7492"/>
                    <a:pt x="44658" y="11163"/>
                    <a:pt x="37077" y="11983"/>
                  </a:cubicBezTo>
                  <a:cubicBezTo>
                    <a:pt x="36088" y="12090"/>
                    <a:pt x="35060" y="12148"/>
                    <a:pt x="33992" y="12148"/>
                  </a:cubicBezTo>
                  <a:cubicBezTo>
                    <a:pt x="33456" y="12148"/>
                    <a:pt x="32909" y="12133"/>
                    <a:pt x="32353" y="12103"/>
                  </a:cubicBezTo>
                  <a:lnTo>
                    <a:pt x="32353" y="12103"/>
                  </a:lnTo>
                  <a:cubicBezTo>
                    <a:pt x="32891" y="12132"/>
                    <a:pt x="33420" y="12146"/>
                    <a:pt x="33939" y="12146"/>
                  </a:cubicBezTo>
                  <a:cubicBezTo>
                    <a:pt x="35024" y="12146"/>
                    <a:pt x="36068" y="12086"/>
                    <a:pt x="37074" y="11980"/>
                  </a:cubicBezTo>
                  <a:cubicBezTo>
                    <a:pt x="44655" y="11159"/>
                    <a:pt x="49927" y="7491"/>
                    <a:pt x="52568" y="5175"/>
                  </a:cubicBezTo>
                  <a:close/>
                  <a:moveTo>
                    <a:pt x="6936" y="12491"/>
                  </a:moveTo>
                  <a:lnTo>
                    <a:pt x="6936" y="12495"/>
                  </a:lnTo>
                  <a:cubicBezTo>
                    <a:pt x="5326" y="13061"/>
                    <a:pt x="3571" y="13514"/>
                    <a:pt x="1663" y="13806"/>
                  </a:cubicBezTo>
                  <a:cubicBezTo>
                    <a:pt x="3571" y="13511"/>
                    <a:pt x="5326" y="13057"/>
                    <a:pt x="6936" y="12491"/>
                  </a:cubicBezTo>
                  <a:close/>
                  <a:moveTo>
                    <a:pt x="21926" y="1"/>
                  </a:moveTo>
                  <a:cubicBezTo>
                    <a:pt x="21926" y="1"/>
                    <a:pt x="4591" y="890"/>
                    <a:pt x="1" y="14019"/>
                  </a:cubicBezTo>
                  <a:cubicBezTo>
                    <a:pt x="145" y="15135"/>
                    <a:pt x="2034" y="20947"/>
                    <a:pt x="4324" y="27724"/>
                  </a:cubicBezTo>
                  <a:lnTo>
                    <a:pt x="12028" y="27724"/>
                  </a:lnTo>
                  <a:lnTo>
                    <a:pt x="13353" y="27498"/>
                  </a:lnTo>
                  <a:cubicBezTo>
                    <a:pt x="13387" y="27574"/>
                    <a:pt x="13425" y="27649"/>
                    <a:pt x="13459" y="27724"/>
                  </a:cubicBezTo>
                  <a:lnTo>
                    <a:pt x="51246" y="27724"/>
                  </a:lnTo>
                  <a:lnTo>
                    <a:pt x="54518" y="3238"/>
                  </a:lnTo>
                  <a:cubicBezTo>
                    <a:pt x="54518" y="3238"/>
                    <a:pt x="52485" y="2870"/>
                    <a:pt x="49516" y="2870"/>
                  </a:cubicBezTo>
                  <a:cubicBezTo>
                    <a:pt x="44970" y="2870"/>
                    <a:pt x="38231" y="3732"/>
                    <a:pt x="33228" y="8093"/>
                  </a:cubicBezTo>
                  <a:lnTo>
                    <a:pt x="33757" y="5672"/>
                  </a:lnTo>
                  <a:cubicBezTo>
                    <a:pt x="33757" y="5672"/>
                    <a:pt x="31960" y="5192"/>
                    <a:pt x="29569" y="5192"/>
                  </a:cubicBezTo>
                  <a:cubicBezTo>
                    <a:pt x="27436" y="5192"/>
                    <a:pt x="24830" y="5574"/>
                    <a:pt x="22609" y="7022"/>
                  </a:cubicBezTo>
                  <a:lnTo>
                    <a:pt x="21926"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32;p56"/>
            <p:cNvSpPr/>
            <p:nvPr/>
          </p:nvSpPr>
          <p:spPr>
            <a:xfrm>
              <a:off x="3553016" y="3837419"/>
              <a:ext cx="451258" cy="567365"/>
            </a:xfrm>
            <a:custGeom>
              <a:avLst/>
              <a:gdLst/>
              <a:ahLst/>
              <a:cxnLst/>
              <a:rect l="l" t="t" r="r" b="b"/>
              <a:pathLst>
                <a:path w="14592" h="18345" extrusionOk="0">
                  <a:moveTo>
                    <a:pt x="845" y="0"/>
                  </a:moveTo>
                  <a:cubicBezTo>
                    <a:pt x="845" y="0"/>
                    <a:pt x="282" y="1171"/>
                    <a:pt x="0" y="1755"/>
                  </a:cubicBezTo>
                  <a:cubicBezTo>
                    <a:pt x="783" y="1820"/>
                    <a:pt x="1569" y="1882"/>
                    <a:pt x="2352" y="1947"/>
                  </a:cubicBezTo>
                  <a:cubicBezTo>
                    <a:pt x="2372" y="1947"/>
                    <a:pt x="2393" y="1950"/>
                    <a:pt x="2413" y="1950"/>
                  </a:cubicBezTo>
                  <a:cubicBezTo>
                    <a:pt x="2421" y="1971"/>
                    <a:pt x="2431" y="1991"/>
                    <a:pt x="2445" y="2009"/>
                  </a:cubicBezTo>
                  <a:cubicBezTo>
                    <a:pt x="2525" y="2139"/>
                    <a:pt x="2664" y="2209"/>
                    <a:pt x="2807" y="2209"/>
                  </a:cubicBezTo>
                  <a:cubicBezTo>
                    <a:pt x="2841" y="2209"/>
                    <a:pt x="2875" y="2205"/>
                    <a:pt x="2908" y="2197"/>
                  </a:cubicBezTo>
                  <a:cubicBezTo>
                    <a:pt x="4367" y="3403"/>
                    <a:pt x="4944" y="5387"/>
                    <a:pt x="5277" y="7008"/>
                  </a:cubicBezTo>
                  <a:cubicBezTo>
                    <a:pt x="5346" y="7337"/>
                    <a:pt x="5411" y="7673"/>
                    <a:pt x="5476" y="8006"/>
                  </a:cubicBezTo>
                  <a:cubicBezTo>
                    <a:pt x="5531" y="8305"/>
                    <a:pt x="5590" y="8604"/>
                    <a:pt x="5652" y="8903"/>
                  </a:cubicBezTo>
                  <a:lnTo>
                    <a:pt x="4113" y="12120"/>
                  </a:lnTo>
                  <a:lnTo>
                    <a:pt x="8669" y="18337"/>
                  </a:lnTo>
                  <a:lnTo>
                    <a:pt x="9092" y="18330"/>
                  </a:lnTo>
                  <a:lnTo>
                    <a:pt x="9102" y="18344"/>
                  </a:lnTo>
                  <a:lnTo>
                    <a:pt x="9108" y="18330"/>
                  </a:lnTo>
                  <a:lnTo>
                    <a:pt x="9112" y="18330"/>
                  </a:lnTo>
                  <a:lnTo>
                    <a:pt x="9112" y="18323"/>
                  </a:lnTo>
                  <a:lnTo>
                    <a:pt x="10588" y="15234"/>
                  </a:lnTo>
                  <a:cubicBezTo>
                    <a:pt x="10657" y="15227"/>
                    <a:pt x="10723" y="15220"/>
                    <a:pt x="10791" y="15213"/>
                  </a:cubicBezTo>
                  <a:cubicBezTo>
                    <a:pt x="11556" y="15141"/>
                    <a:pt x="12322" y="15072"/>
                    <a:pt x="13092" y="15000"/>
                  </a:cubicBezTo>
                  <a:cubicBezTo>
                    <a:pt x="13092" y="15000"/>
                    <a:pt x="14592" y="11134"/>
                    <a:pt x="12439" y="7694"/>
                  </a:cubicBezTo>
                  <a:cubicBezTo>
                    <a:pt x="12439" y="7694"/>
                    <a:pt x="12436" y="7701"/>
                    <a:pt x="12432" y="7715"/>
                  </a:cubicBezTo>
                  <a:cubicBezTo>
                    <a:pt x="12422" y="7684"/>
                    <a:pt x="12412" y="7653"/>
                    <a:pt x="12401" y="7626"/>
                  </a:cubicBezTo>
                  <a:cubicBezTo>
                    <a:pt x="11567" y="7701"/>
                    <a:pt x="10732" y="7780"/>
                    <a:pt x="9899" y="7859"/>
                  </a:cubicBezTo>
                  <a:lnTo>
                    <a:pt x="7859" y="5075"/>
                  </a:lnTo>
                  <a:lnTo>
                    <a:pt x="7471" y="5095"/>
                  </a:lnTo>
                  <a:lnTo>
                    <a:pt x="5923" y="8329"/>
                  </a:lnTo>
                  <a:cubicBezTo>
                    <a:pt x="5899" y="8199"/>
                    <a:pt x="5874" y="8068"/>
                    <a:pt x="5847" y="7938"/>
                  </a:cubicBezTo>
                  <a:cubicBezTo>
                    <a:pt x="5785" y="7598"/>
                    <a:pt x="5720" y="7261"/>
                    <a:pt x="5652" y="6929"/>
                  </a:cubicBezTo>
                  <a:cubicBezTo>
                    <a:pt x="5332" y="5393"/>
                    <a:pt x="4738" y="3255"/>
                    <a:pt x="3207" y="1947"/>
                  </a:cubicBezTo>
                  <a:cubicBezTo>
                    <a:pt x="3262" y="1820"/>
                    <a:pt x="3255" y="1669"/>
                    <a:pt x="3172" y="1545"/>
                  </a:cubicBezTo>
                  <a:cubicBezTo>
                    <a:pt x="3091" y="1413"/>
                    <a:pt x="2951" y="1342"/>
                    <a:pt x="2807" y="1342"/>
                  </a:cubicBezTo>
                  <a:cubicBezTo>
                    <a:pt x="2776" y="1342"/>
                    <a:pt x="2744" y="1346"/>
                    <a:pt x="2713" y="1353"/>
                  </a:cubicBezTo>
                  <a:cubicBezTo>
                    <a:pt x="2201" y="773"/>
                    <a:pt x="845" y="0"/>
                    <a:pt x="845"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533;p56"/>
            <p:cNvSpPr/>
            <p:nvPr/>
          </p:nvSpPr>
          <p:spPr>
            <a:xfrm>
              <a:off x="6401343" y="3810665"/>
              <a:ext cx="319950" cy="620962"/>
            </a:xfrm>
            <a:custGeom>
              <a:avLst/>
              <a:gdLst/>
              <a:ahLst/>
              <a:cxnLst/>
              <a:rect l="l" t="t" r="r" b="b"/>
              <a:pathLst>
                <a:path w="10346" h="20078" extrusionOk="0">
                  <a:moveTo>
                    <a:pt x="7681" y="0"/>
                  </a:moveTo>
                  <a:lnTo>
                    <a:pt x="7671" y="10"/>
                  </a:lnTo>
                  <a:lnTo>
                    <a:pt x="7668" y="10"/>
                  </a:lnTo>
                  <a:lnTo>
                    <a:pt x="7663" y="17"/>
                  </a:lnTo>
                  <a:lnTo>
                    <a:pt x="5191" y="2386"/>
                  </a:lnTo>
                  <a:cubicBezTo>
                    <a:pt x="5126" y="2369"/>
                    <a:pt x="5061" y="2352"/>
                    <a:pt x="4996" y="2335"/>
                  </a:cubicBezTo>
                  <a:cubicBezTo>
                    <a:pt x="4255" y="2132"/>
                    <a:pt x="3513" y="1926"/>
                    <a:pt x="2768" y="1723"/>
                  </a:cubicBezTo>
                  <a:cubicBezTo>
                    <a:pt x="2768" y="1723"/>
                    <a:pt x="0" y="4810"/>
                    <a:pt x="800" y="8789"/>
                  </a:cubicBezTo>
                  <a:cubicBezTo>
                    <a:pt x="800" y="8789"/>
                    <a:pt x="808" y="8782"/>
                    <a:pt x="814" y="8772"/>
                  </a:cubicBezTo>
                  <a:lnTo>
                    <a:pt x="814" y="8772"/>
                  </a:lnTo>
                  <a:cubicBezTo>
                    <a:pt x="814" y="8803"/>
                    <a:pt x="814" y="8838"/>
                    <a:pt x="811" y="8868"/>
                  </a:cubicBezTo>
                  <a:cubicBezTo>
                    <a:pt x="1621" y="9088"/>
                    <a:pt x="2428" y="9311"/>
                    <a:pt x="3234" y="9531"/>
                  </a:cubicBezTo>
                  <a:lnTo>
                    <a:pt x="4161" y="12854"/>
                  </a:lnTo>
                  <a:lnTo>
                    <a:pt x="4532" y="12974"/>
                  </a:lnTo>
                  <a:lnTo>
                    <a:pt x="7121" y="10492"/>
                  </a:lnTo>
                  <a:lnTo>
                    <a:pt x="7121" y="10492"/>
                  </a:lnTo>
                  <a:cubicBezTo>
                    <a:pt x="7097" y="10626"/>
                    <a:pt x="7077" y="10757"/>
                    <a:pt x="7053" y="10887"/>
                  </a:cubicBezTo>
                  <a:cubicBezTo>
                    <a:pt x="6994" y="11227"/>
                    <a:pt x="6936" y="11563"/>
                    <a:pt x="6881" y="11899"/>
                  </a:cubicBezTo>
                  <a:cubicBezTo>
                    <a:pt x="6638" y="13448"/>
                    <a:pt x="6441" y="15659"/>
                    <a:pt x="7410" y="17423"/>
                  </a:cubicBezTo>
                  <a:cubicBezTo>
                    <a:pt x="7317" y="17523"/>
                    <a:pt x="7269" y="17667"/>
                    <a:pt x="7300" y="17812"/>
                  </a:cubicBezTo>
                  <a:cubicBezTo>
                    <a:pt x="7338" y="17997"/>
                    <a:pt x="7489" y="18128"/>
                    <a:pt x="7663" y="18152"/>
                  </a:cubicBezTo>
                  <a:cubicBezTo>
                    <a:pt x="7939" y="18876"/>
                    <a:pt x="8937" y="20078"/>
                    <a:pt x="8937" y="20078"/>
                  </a:cubicBezTo>
                  <a:cubicBezTo>
                    <a:pt x="8937" y="20078"/>
                    <a:pt x="9875" y="19182"/>
                    <a:pt x="10345" y="18735"/>
                  </a:cubicBezTo>
                  <a:cubicBezTo>
                    <a:pt x="9634" y="18399"/>
                    <a:pt x="8924" y="18062"/>
                    <a:pt x="8213" y="17726"/>
                  </a:cubicBezTo>
                  <a:cubicBezTo>
                    <a:pt x="8192" y="17716"/>
                    <a:pt x="8175" y="17709"/>
                    <a:pt x="8154" y="17699"/>
                  </a:cubicBezTo>
                  <a:cubicBezTo>
                    <a:pt x="8154" y="17678"/>
                    <a:pt x="8151" y="17658"/>
                    <a:pt x="8148" y="17634"/>
                  </a:cubicBezTo>
                  <a:cubicBezTo>
                    <a:pt x="8110" y="17448"/>
                    <a:pt x="7956" y="17317"/>
                    <a:pt x="7777" y="17297"/>
                  </a:cubicBezTo>
                  <a:cubicBezTo>
                    <a:pt x="6836" y="15652"/>
                    <a:pt x="7001" y="13592"/>
                    <a:pt x="7259" y="11958"/>
                  </a:cubicBezTo>
                  <a:cubicBezTo>
                    <a:pt x="7310" y="11625"/>
                    <a:pt x="7368" y="11289"/>
                    <a:pt x="7427" y="10952"/>
                  </a:cubicBezTo>
                  <a:cubicBezTo>
                    <a:pt x="7478" y="10654"/>
                    <a:pt x="7530" y="10354"/>
                    <a:pt x="7581" y="10053"/>
                  </a:cubicBezTo>
                  <a:lnTo>
                    <a:pt x="10153" y="7584"/>
                  </a:lnTo>
                  <a:lnTo>
                    <a:pt x="8083" y="161"/>
                  </a:lnTo>
                  <a:lnTo>
                    <a:pt x="7688" y="17"/>
                  </a:lnTo>
                  <a:lnTo>
                    <a:pt x="7681" y="0"/>
                  </a:ln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534;p56"/>
            <p:cNvSpPr/>
            <p:nvPr/>
          </p:nvSpPr>
          <p:spPr>
            <a:xfrm>
              <a:off x="2354730" y="3784314"/>
              <a:ext cx="366214" cy="673663"/>
            </a:xfrm>
            <a:custGeom>
              <a:avLst/>
              <a:gdLst/>
              <a:ahLst/>
              <a:cxnLst/>
              <a:rect l="l" t="t" r="r" b="b"/>
              <a:pathLst>
                <a:path w="11842" h="21782" extrusionOk="0">
                  <a:moveTo>
                    <a:pt x="6101" y="0"/>
                  </a:moveTo>
                  <a:cubicBezTo>
                    <a:pt x="6070" y="14"/>
                    <a:pt x="6039" y="32"/>
                    <a:pt x="6009" y="45"/>
                  </a:cubicBezTo>
                  <a:cubicBezTo>
                    <a:pt x="6012" y="35"/>
                    <a:pt x="6018" y="24"/>
                    <a:pt x="6018" y="24"/>
                  </a:cubicBezTo>
                  <a:lnTo>
                    <a:pt x="6018" y="24"/>
                  </a:lnTo>
                  <a:cubicBezTo>
                    <a:pt x="1748" y="1079"/>
                    <a:pt x="0" y="5215"/>
                    <a:pt x="0" y="5215"/>
                  </a:cubicBezTo>
                  <a:cubicBezTo>
                    <a:pt x="591" y="5906"/>
                    <a:pt x="1182" y="6595"/>
                    <a:pt x="1772" y="7286"/>
                  </a:cubicBezTo>
                  <a:lnTo>
                    <a:pt x="588" y="10802"/>
                  </a:lnTo>
                  <a:lnTo>
                    <a:pt x="580" y="10805"/>
                  </a:lnTo>
                  <a:lnTo>
                    <a:pt x="584" y="10809"/>
                  </a:lnTo>
                  <a:lnTo>
                    <a:pt x="580" y="10826"/>
                  </a:lnTo>
                  <a:lnTo>
                    <a:pt x="580" y="10826"/>
                  </a:lnTo>
                  <a:lnTo>
                    <a:pt x="597" y="10823"/>
                  </a:lnTo>
                  <a:lnTo>
                    <a:pt x="920" y="11145"/>
                  </a:lnTo>
                  <a:lnTo>
                    <a:pt x="5078" y="10441"/>
                  </a:lnTo>
                  <a:lnTo>
                    <a:pt x="5078" y="10441"/>
                  </a:lnTo>
                  <a:cubicBezTo>
                    <a:pt x="4148" y="13019"/>
                    <a:pt x="3767" y="15797"/>
                    <a:pt x="3969" y="18530"/>
                  </a:cubicBezTo>
                  <a:cubicBezTo>
                    <a:pt x="3917" y="18547"/>
                    <a:pt x="3866" y="18568"/>
                    <a:pt x="3822" y="18605"/>
                  </a:cubicBezTo>
                  <a:cubicBezTo>
                    <a:pt x="3619" y="18760"/>
                    <a:pt x="3581" y="19048"/>
                    <a:pt x="3736" y="19251"/>
                  </a:cubicBezTo>
                  <a:cubicBezTo>
                    <a:pt x="3753" y="19268"/>
                    <a:pt x="3767" y="19285"/>
                    <a:pt x="3784" y="19302"/>
                  </a:cubicBezTo>
                  <a:cubicBezTo>
                    <a:pt x="3777" y="19323"/>
                    <a:pt x="3773" y="19343"/>
                    <a:pt x="3767" y="19364"/>
                  </a:cubicBezTo>
                  <a:cubicBezTo>
                    <a:pt x="3547" y="20171"/>
                    <a:pt x="3327" y="20974"/>
                    <a:pt x="3104" y="21782"/>
                  </a:cubicBezTo>
                  <a:cubicBezTo>
                    <a:pt x="3790" y="21712"/>
                    <a:pt x="5164" y="21576"/>
                    <a:pt x="5164" y="21576"/>
                  </a:cubicBezTo>
                  <a:cubicBezTo>
                    <a:pt x="5164" y="21576"/>
                    <a:pt x="4886" y="19937"/>
                    <a:pt x="4491" y="19216"/>
                  </a:cubicBezTo>
                  <a:cubicBezTo>
                    <a:pt x="4591" y="19058"/>
                    <a:pt x="4587" y="18846"/>
                    <a:pt x="4467" y="18687"/>
                  </a:cubicBezTo>
                  <a:cubicBezTo>
                    <a:pt x="4436" y="18646"/>
                    <a:pt x="4399" y="18616"/>
                    <a:pt x="4357" y="18589"/>
                  </a:cubicBezTo>
                  <a:cubicBezTo>
                    <a:pt x="4137" y="15808"/>
                    <a:pt x="4532" y="12978"/>
                    <a:pt x="5511" y="10365"/>
                  </a:cubicBezTo>
                  <a:lnTo>
                    <a:pt x="9154" y="9747"/>
                  </a:lnTo>
                  <a:lnTo>
                    <a:pt x="11842" y="1751"/>
                  </a:lnTo>
                  <a:lnTo>
                    <a:pt x="11553" y="1446"/>
                  </a:lnTo>
                  <a:lnTo>
                    <a:pt x="10208" y="1672"/>
                  </a:lnTo>
                  <a:lnTo>
                    <a:pt x="7869" y="2071"/>
                  </a:lnTo>
                  <a:cubicBezTo>
                    <a:pt x="7279" y="1380"/>
                    <a:pt x="6692" y="691"/>
                    <a:pt x="6101"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35;p56"/>
            <p:cNvSpPr/>
            <p:nvPr/>
          </p:nvSpPr>
          <p:spPr>
            <a:xfrm>
              <a:off x="2872324" y="2435424"/>
              <a:ext cx="388851" cy="793754"/>
            </a:xfrm>
            <a:custGeom>
              <a:avLst/>
              <a:gdLst/>
              <a:ahLst/>
              <a:cxnLst/>
              <a:rect l="l" t="t" r="r" b="b"/>
              <a:pathLst>
                <a:path w="12574" h="25665" extrusionOk="0">
                  <a:moveTo>
                    <a:pt x="4076" y="0"/>
                  </a:moveTo>
                  <a:cubicBezTo>
                    <a:pt x="4076" y="0"/>
                    <a:pt x="1360" y="2040"/>
                    <a:pt x="1" y="3060"/>
                  </a:cubicBezTo>
                  <a:cubicBezTo>
                    <a:pt x="1744" y="4152"/>
                    <a:pt x="3489" y="5243"/>
                    <a:pt x="5236" y="6339"/>
                  </a:cubicBezTo>
                  <a:cubicBezTo>
                    <a:pt x="5281" y="6366"/>
                    <a:pt x="5325" y="6393"/>
                    <a:pt x="5370" y="6421"/>
                  </a:cubicBezTo>
                  <a:cubicBezTo>
                    <a:pt x="5367" y="6479"/>
                    <a:pt x="5367" y="6537"/>
                    <a:pt x="5374" y="6596"/>
                  </a:cubicBezTo>
                  <a:cubicBezTo>
                    <a:pt x="5425" y="7181"/>
                    <a:pt x="5917" y="7627"/>
                    <a:pt x="6496" y="7627"/>
                  </a:cubicBezTo>
                  <a:cubicBezTo>
                    <a:pt x="6531" y="7627"/>
                    <a:pt x="6567" y="7626"/>
                    <a:pt x="6602" y="7622"/>
                  </a:cubicBezTo>
                  <a:cubicBezTo>
                    <a:pt x="6675" y="7619"/>
                    <a:pt x="6747" y="7602"/>
                    <a:pt x="6812" y="7584"/>
                  </a:cubicBezTo>
                  <a:cubicBezTo>
                    <a:pt x="8862" y="10249"/>
                    <a:pt x="10750" y="13157"/>
                    <a:pt x="11186" y="16432"/>
                  </a:cubicBezTo>
                  <a:cubicBezTo>
                    <a:pt x="11616" y="19656"/>
                    <a:pt x="10118" y="23666"/>
                    <a:pt x="6888" y="24793"/>
                  </a:cubicBezTo>
                  <a:lnTo>
                    <a:pt x="7190" y="25664"/>
                  </a:lnTo>
                  <a:cubicBezTo>
                    <a:pt x="11018" y="24329"/>
                    <a:pt x="12573" y="19849"/>
                    <a:pt x="12099" y="16309"/>
                  </a:cubicBezTo>
                  <a:cubicBezTo>
                    <a:pt x="11636" y="12810"/>
                    <a:pt x="9659" y="9765"/>
                    <a:pt x="7520" y="6987"/>
                  </a:cubicBezTo>
                  <a:cubicBezTo>
                    <a:pt x="7605" y="6809"/>
                    <a:pt x="7653" y="6606"/>
                    <a:pt x="7632" y="6393"/>
                  </a:cubicBezTo>
                  <a:cubicBezTo>
                    <a:pt x="7588" y="5903"/>
                    <a:pt x="7241" y="5515"/>
                    <a:pt x="6791" y="5398"/>
                  </a:cubicBezTo>
                  <a:cubicBezTo>
                    <a:pt x="6304" y="3431"/>
                    <a:pt x="4076" y="0"/>
                    <a:pt x="40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536;p56"/>
            <p:cNvSpPr/>
            <p:nvPr/>
          </p:nvSpPr>
          <p:spPr>
            <a:xfrm>
              <a:off x="2608378" y="2992047"/>
              <a:ext cx="1024081" cy="519829"/>
            </a:xfrm>
            <a:custGeom>
              <a:avLst/>
              <a:gdLst/>
              <a:ahLst/>
              <a:cxnLst/>
              <a:rect l="l" t="t" r="r" b="b"/>
              <a:pathLst>
                <a:path w="33115" h="16808" extrusionOk="0">
                  <a:moveTo>
                    <a:pt x="12792" y="1"/>
                  </a:moveTo>
                  <a:lnTo>
                    <a:pt x="0" y="15869"/>
                  </a:lnTo>
                  <a:lnTo>
                    <a:pt x="399" y="16807"/>
                  </a:lnTo>
                  <a:lnTo>
                    <a:pt x="33114" y="4780"/>
                  </a:lnTo>
                  <a:lnTo>
                    <a:pt x="32627" y="3726"/>
                  </a:lnTo>
                  <a:lnTo>
                    <a:pt x="12792" y="1"/>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537;p56"/>
            <p:cNvSpPr/>
            <p:nvPr/>
          </p:nvSpPr>
          <p:spPr>
            <a:xfrm>
              <a:off x="2620686" y="3022419"/>
              <a:ext cx="1012392" cy="605591"/>
            </a:xfrm>
            <a:custGeom>
              <a:avLst/>
              <a:gdLst/>
              <a:ahLst/>
              <a:cxnLst/>
              <a:rect l="l" t="t" r="r" b="b"/>
              <a:pathLst>
                <a:path w="32737" h="19581" extrusionOk="0">
                  <a:moveTo>
                    <a:pt x="12759" y="0"/>
                  </a:moveTo>
                  <a:lnTo>
                    <a:pt x="1" y="15825"/>
                  </a:lnTo>
                  <a:lnTo>
                    <a:pt x="19979" y="19581"/>
                  </a:lnTo>
                  <a:lnTo>
                    <a:pt x="32737" y="3754"/>
                  </a:lnTo>
                  <a:lnTo>
                    <a:pt x="12759"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38;p56"/>
            <p:cNvSpPr/>
            <p:nvPr/>
          </p:nvSpPr>
          <p:spPr>
            <a:xfrm>
              <a:off x="2720914" y="3090493"/>
              <a:ext cx="899856" cy="537520"/>
            </a:xfrm>
            <a:custGeom>
              <a:avLst/>
              <a:gdLst/>
              <a:ahLst/>
              <a:cxnLst/>
              <a:rect l="l" t="t" r="r" b="b"/>
              <a:pathLst>
                <a:path w="29098" h="17380" extrusionOk="0">
                  <a:moveTo>
                    <a:pt x="15512" y="0"/>
                  </a:moveTo>
                  <a:cubicBezTo>
                    <a:pt x="11712" y="2541"/>
                    <a:pt x="7519" y="5879"/>
                    <a:pt x="3444" y="10242"/>
                  </a:cubicBezTo>
                  <a:cubicBezTo>
                    <a:pt x="2191" y="11588"/>
                    <a:pt x="1048" y="12924"/>
                    <a:pt x="1" y="14235"/>
                  </a:cubicBezTo>
                  <a:lnTo>
                    <a:pt x="16738" y="17380"/>
                  </a:lnTo>
                  <a:lnTo>
                    <a:pt x="29098" y="2047"/>
                  </a:lnTo>
                  <a:cubicBezTo>
                    <a:pt x="24569" y="1363"/>
                    <a:pt x="20041" y="683"/>
                    <a:pt x="15512"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39;p56"/>
            <p:cNvSpPr/>
            <p:nvPr/>
          </p:nvSpPr>
          <p:spPr>
            <a:xfrm>
              <a:off x="2845573" y="3208238"/>
              <a:ext cx="682608" cy="546149"/>
            </a:xfrm>
            <a:custGeom>
              <a:avLst/>
              <a:gdLst/>
              <a:ahLst/>
              <a:cxnLst/>
              <a:rect l="l" t="t" r="r" b="b"/>
              <a:pathLst>
                <a:path w="22073" h="17659" extrusionOk="0">
                  <a:moveTo>
                    <a:pt x="14279" y="0"/>
                  </a:moveTo>
                  <a:cubicBezTo>
                    <a:pt x="12446" y="0"/>
                    <a:pt x="10201" y="276"/>
                    <a:pt x="7804" y="1210"/>
                  </a:cubicBezTo>
                  <a:cubicBezTo>
                    <a:pt x="3451" y="2902"/>
                    <a:pt x="969" y="5845"/>
                    <a:pt x="1" y="7135"/>
                  </a:cubicBezTo>
                  <a:cubicBezTo>
                    <a:pt x="1291" y="10644"/>
                    <a:pt x="2585" y="14153"/>
                    <a:pt x="3880" y="17658"/>
                  </a:cubicBezTo>
                  <a:cubicBezTo>
                    <a:pt x="6458" y="17411"/>
                    <a:pt x="9916" y="16813"/>
                    <a:pt x="13768" y="15351"/>
                  </a:cubicBezTo>
                  <a:cubicBezTo>
                    <a:pt x="17287" y="14012"/>
                    <a:pt x="20065" y="12357"/>
                    <a:pt x="22073" y="10950"/>
                  </a:cubicBezTo>
                  <a:cubicBezTo>
                    <a:pt x="20778" y="7441"/>
                    <a:pt x="19488" y="3935"/>
                    <a:pt x="18193" y="427"/>
                  </a:cubicBezTo>
                  <a:cubicBezTo>
                    <a:pt x="17428" y="257"/>
                    <a:pt x="16045" y="0"/>
                    <a:pt x="14279" y="0"/>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40;p56"/>
            <p:cNvSpPr/>
            <p:nvPr/>
          </p:nvSpPr>
          <p:spPr>
            <a:xfrm>
              <a:off x="2845573" y="3208238"/>
              <a:ext cx="617974" cy="485191"/>
            </a:xfrm>
            <a:custGeom>
              <a:avLst/>
              <a:gdLst/>
              <a:ahLst/>
              <a:cxnLst/>
              <a:rect l="l" t="t" r="r" b="b"/>
              <a:pathLst>
                <a:path w="19983" h="15688" extrusionOk="0">
                  <a:moveTo>
                    <a:pt x="14279" y="0"/>
                  </a:moveTo>
                  <a:cubicBezTo>
                    <a:pt x="12446" y="0"/>
                    <a:pt x="10201" y="276"/>
                    <a:pt x="7804" y="1210"/>
                  </a:cubicBezTo>
                  <a:cubicBezTo>
                    <a:pt x="3451" y="2902"/>
                    <a:pt x="969" y="5845"/>
                    <a:pt x="1" y="7135"/>
                  </a:cubicBezTo>
                  <a:cubicBezTo>
                    <a:pt x="1051" y="9988"/>
                    <a:pt x="2102" y="12838"/>
                    <a:pt x="3152" y="15688"/>
                  </a:cubicBezTo>
                  <a:cubicBezTo>
                    <a:pt x="4103" y="13281"/>
                    <a:pt x="5284" y="10987"/>
                    <a:pt x="7063" y="9137"/>
                  </a:cubicBezTo>
                  <a:cubicBezTo>
                    <a:pt x="9665" y="6433"/>
                    <a:pt x="13422" y="5002"/>
                    <a:pt x="17176" y="5002"/>
                  </a:cubicBezTo>
                  <a:cubicBezTo>
                    <a:pt x="18118" y="5002"/>
                    <a:pt x="19059" y="5092"/>
                    <a:pt x="19982" y="5274"/>
                  </a:cubicBezTo>
                  <a:cubicBezTo>
                    <a:pt x="19385" y="3661"/>
                    <a:pt x="18787" y="2044"/>
                    <a:pt x="18193" y="427"/>
                  </a:cubicBezTo>
                  <a:cubicBezTo>
                    <a:pt x="17428" y="257"/>
                    <a:pt x="16045" y="0"/>
                    <a:pt x="14279" y="0"/>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41;p56"/>
            <p:cNvSpPr/>
            <p:nvPr/>
          </p:nvSpPr>
          <p:spPr>
            <a:xfrm>
              <a:off x="2845573" y="3299786"/>
              <a:ext cx="293818" cy="454603"/>
            </a:xfrm>
            <a:custGeom>
              <a:avLst/>
              <a:gdLst/>
              <a:ahLst/>
              <a:cxnLst/>
              <a:rect l="l" t="t" r="r" b="b"/>
              <a:pathLst>
                <a:path w="9501" h="14699" extrusionOk="0">
                  <a:moveTo>
                    <a:pt x="4436" y="1"/>
                  </a:moveTo>
                  <a:cubicBezTo>
                    <a:pt x="2122" y="1535"/>
                    <a:pt x="684" y="3265"/>
                    <a:pt x="1" y="4175"/>
                  </a:cubicBezTo>
                  <a:lnTo>
                    <a:pt x="3880" y="14698"/>
                  </a:lnTo>
                  <a:cubicBezTo>
                    <a:pt x="5459" y="14547"/>
                    <a:pt x="7372" y="14262"/>
                    <a:pt x="9500" y="13730"/>
                  </a:cubicBezTo>
                  <a:lnTo>
                    <a:pt x="4436" y="1"/>
                  </a:ln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42;p56"/>
            <p:cNvSpPr/>
            <p:nvPr/>
          </p:nvSpPr>
          <p:spPr>
            <a:xfrm>
              <a:off x="2972026" y="3542050"/>
              <a:ext cx="556155" cy="216554"/>
            </a:xfrm>
            <a:custGeom>
              <a:avLst/>
              <a:gdLst/>
              <a:ahLst/>
              <a:cxnLst/>
              <a:rect l="l" t="t" r="r" b="b"/>
              <a:pathLst>
                <a:path w="17984" h="7002" extrusionOk="0">
                  <a:moveTo>
                    <a:pt x="15559" y="1"/>
                  </a:moveTo>
                  <a:cubicBezTo>
                    <a:pt x="6263" y="1"/>
                    <a:pt x="0" y="6879"/>
                    <a:pt x="0" y="6879"/>
                  </a:cubicBezTo>
                  <a:cubicBezTo>
                    <a:pt x="741" y="6963"/>
                    <a:pt x="1467" y="7002"/>
                    <a:pt x="2175" y="7002"/>
                  </a:cubicBezTo>
                  <a:cubicBezTo>
                    <a:pt x="11566" y="7002"/>
                    <a:pt x="17984" y="157"/>
                    <a:pt x="17984" y="157"/>
                  </a:cubicBezTo>
                  <a:cubicBezTo>
                    <a:pt x="17155" y="50"/>
                    <a:pt x="16346" y="1"/>
                    <a:pt x="15559" y="1"/>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43;p56"/>
            <p:cNvSpPr/>
            <p:nvPr/>
          </p:nvSpPr>
          <p:spPr>
            <a:xfrm>
              <a:off x="3006199" y="3552597"/>
              <a:ext cx="505438" cy="196823"/>
            </a:xfrm>
            <a:custGeom>
              <a:avLst/>
              <a:gdLst/>
              <a:ahLst/>
              <a:cxnLst/>
              <a:rect l="l" t="t" r="r" b="b"/>
              <a:pathLst>
                <a:path w="16344" h="6364" extrusionOk="0">
                  <a:moveTo>
                    <a:pt x="14144" y="0"/>
                  </a:moveTo>
                  <a:cubicBezTo>
                    <a:pt x="5693" y="0"/>
                    <a:pt x="1" y="6253"/>
                    <a:pt x="1" y="6253"/>
                  </a:cubicBezTo>
                  <a:cubicBezTo>
                    <a:pt x="672" y="6329"/>
                    <a:pt x="1329" y="6364"/>
                    <a:pt x="1971" y="6364"/>
                  </a:cubicBezTo>
                  <a:cubicBezTo>
                    <a:pt x="10508" y="6364"/>
                    <a:pt x="16343" y="141"/>
                    <a:pt x="16343" y="141"/>
                  </a:cubicBezTo>
                  <a:cubicBezTo>
                    <a:pt x="15592" y="45"/>
                    <a:pt x="14858" y="0"/>
                    <a:pt x="14144"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44;p56"/>
            <p:cNvSpPr/>
            <p:nvPr/>
          </p:nvSpPr>
          <p:spPr>
            <a:xfrm>
              <a:off x="5538378" y="4334101"/>
              <a:ext cx="459113" cy="492459"/>
            </a:xfrm>
            <a:custGeom>
              <a:avLst/>
              <a:gdLst/>
              <a:ahLst/>
              <a:cxnLst/>
              <a:rect l="l" t="t" r="r" b="b"/>
              <a:pathLst>
                <a:path w="14846" h="15923" extrusionOk="0">
                  <a:moveTo>
                    <a:pt x="13004" y="0"/>
                  </a:moveTo>
                  <a:cubicBezTo>
                    <a:pt x="9769" y="0"/>
                    <a:pt x="3110" y="719"/>
                    <a:pt x="0" y="6278"/>
                  </a:cubicBezTo>
                  <a:lnTo>
                    <a:pt x="3152" y="15895"/>
                  </a:lnTo>
                  <a:lnTo>
                    <a:pt x="9524" y="15922"/>
                  </a:lnTo>
                  <a:lnTo>
                    <a:pt x="14845" y="87"/>
                  </a:lnTo>
                  <a:cubicBezTo>
                    <a:pt x="14845" y="87"/>
                    <a:pt x="14133" y="0"/>
                    <a:pt x="130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45;p56"/>
            <p:cNvSpPr/>
            <p:nvPr/>
          </p:nvSpPr>
          <p:spPr>
            <a:xfrm>
              <a:off x="5738927" y="3713983"/>
              <a:ext cx="568123" cy="886073"/>
            </a:xfrm>
            <a:custGeom>
              <a:avLst/>
              <a:gdLst/>
              <a:ahLst/>
              <a:cxnLst/>
              <a:rect l="l" t="t" r="r" b="b"/>
              <a:pathLst>
                <a:path w="18371" h="28650" extrusionOk="0">
                  <a:moveTo>
                    <a:pt x="11756" y="0"/>
                  </a:moveTo>
                  <a:cubicBezTo>
                    <a:pt x="11540" y="0"/>
                    <a:pt x="11312" y="102"/>
                    <a:pt x="11193" y="307"/>
                  </a:cubicBezTo>
                  <a:lnTo>
                    <a:pt x="7969" y="4877"/>
                  </a:lnTo>
                  <a:cubicBezTo>
                    <a:pt x="7162" y="6020"/>
                    <a:pt x="6156" y="7012"/>
                    <a:pt x="4975" y="7771"/>
                  </a:cubicBezTo>
                  <a:cubicBezTo>
                    <a:pt x="4831" y="7864"/>
                    <a:pt x="4693" y="7942"/>
                    <a:pt x="4570" y="8008"/>
                  </a:cubicBezTo>
                  <a:cubicBezTo>
                    <a:pt x="4457" y="7150"/>
                    <a:pt x="4234" y="5615"/>
                    <a:pt x="3986" y="4475"/>
                  </a:cubicBezTo>
                  <a:cubicBezTo>
                    <a:pt x="3771" y="3472"/>
                    <a:pt x="3382" y="3250"/>
                    <a:pt x="3089" y="3250"/>
                  </a:cubicBezTo>
                  <a:cubicBezTo>
                    <a:pt x="2896" y="3250"/>
                    <a:pt x="2745" y="3346"/>
                    <a:pt x="2713" y="3380"/>
                  </a:cubicBezTo>
                  <a:cubicBezTo>
                    <a:pt x="2679" y="3415"/>
                    <a:pt x="2613" y="4451"/>
                    <a:pt x="2555" y="5635"/>
                  </a:cubicBezTo>
                  <a:cubicBezTo>
                    <a:pt x="2438" y="7888"/>
                    <a:pt x="2517" y="10147"/>
                    <a:pt x="2785" y="12385"/>
                  </a:cubicBezTo>
                  <a:cubicBezTo>
                    <a:pt x="2871" y="13092"/>
                    <a:pt x="2939" y="13642"/>
                    <a:pt x="2960" y="13673"/>
                  </a:cubicBezTo>
                  <a:cubicBezTo>
                    <a:pt x="2324" y="16155"/>
                    <a:pt x="1" y="28447"/>
                    <a:pt x="1" y="28447"/>
                  </a:cubicBezTo>
                  <a:lnTo>
                    <a:pt x="5425" y="28649"/>
                  </a:lnTo>
                  <a:lnTo>
                    <a:pt x="6692" y="15915"/>
                  </a:lnTo>
                  <a:cubicBezTo>
                    <a:pt x="6692" y="15915"/>
                    <a:pt x="9899" y="13649"/>
                    <a:pt x="11190" y="12351"/>
                  </a:cubicBezTo>
                  <a:cubicBezTo>
                    <a:pt x="13270" y="11455"/>
                    <a:pt x="17558" y="10034"/>
                    <a:pt x="17984" y="9725"/>
                  </a:cubicBezTo>
                  <a:cubicBezTo>
                    <a:pt x="18371" y="9447"/>
                    <a:pt x="18275" y="8875"/>
                    <a:pt x="17843" y="8875"/>
                  </a:cubicBezTo>
                  <a:cubicBezTo>
                    <a:pt x="17757" y="8875"/>
                    <a:pt x="17658" y="8897"/>
                    <a:pt x="17548" y="8949"/>
                  </a:cubicBezTo>
                  <a:cubicBezTo>
                    <a:pt x="16958" y="9224"/>
                    <a:pt x="12638" y="10278"/>
                    <a:pt x="11619" y="10525"/>
                  </a:cubicBezTo>
                  <a:cubicBezTo>
                    <a:pt x="11570" y="10332"/>
                    <a:pt x="11516" y="10126"/>
                    <a:pt x="11447" y="9913"/>
                  </a:cubicBezTo>
                  <a:lnTo>
                    <a:pt x="16717" y="5052"/>
                  </a:lnTo>
                  <a:cubicBezTo>
                    <a:pt x="16717" y="5052"/>
                    <a:pt x="17379" y="4338"/>
                    <a:pt x="17202" y="4074"/>
                  </a:cubicBezTo>
                  <a:cubicBezTo>
                    <a:pt x="17083" y="3897"/>
                    <a:pt x="16914" y="3817"/>
                    <a:pt x="16722" y="3817"/>
                  </a:cubicBezTo>
                  <a:cubicBezTo>
                    <a:pt x="16463" y="3817"/>
                    <a:pt x="16162" y="3963"/>
                    <a:pt x="15890" y="4214"/>
                  </a:cubicBezTo>
                  <a:cubicBezTo>
                    <a:pt x="15467" y="4602"/>
                    <a:pt x="11890" y="7606"/>
                    <a:pt x="10843" y="8300"/>
                  </a:cubicBezTo>
                  <a:cubicBezTo>
                    <a:pt x="10764" y="8128"/>
                    <a:pt x="10688" y="7960"/>
                    <a:pt x="10613" y="7806"/>
                  </a:cubicBezTo>
                  <a:lnTo>
                    <a:pt x="15183" y="2192"/>
                  </a:lnTo>
                  <a:cubicBezTo>
                    <a:pt x="15183" y="2192"/>
                    <a:pt x="15508" y="1684"/>
                    <a:pt x="15059" y="1313"/>
                  </a:cubicBezTo>
                  <a:cubicBezTo>
                    <a:pt x="14970" y="1240"/>
                    <a:pt x="14872" y="1210"/>
                    <a:pt x="14773" y="1210"/>
                  </a:cubicBezTo>
                  <a:cubicBezTo>
                    <a:pt x="14374" y="1210"/>
                    <a:pt x="13947" y="1688"/>
                    <a:pt x="13947" y="1688"/>
                  </a:cubicBezTo>
                  <a:cubicBezTo>
                    <a:pt x="13947" y="1688"/>
                    <a:pt x="11169" y="5011"/>
                    <a:pt x="9425" y="6594"/>
                  </a:cubicBezTo>
                  <a:cubicBezTo>
                    <a:pt x="9225" y="6518"/>
                    <a:pt x="9225" y="6518"/>
                    <a:pt x="8892" y="6453"/>
                  </a:cubicBezTo>
                  <a:cubicBezTo>
                    <a:pt x="9637" y="4595"/>
                    <a:pt x="12258" y="918"/>
                    <a:pt x="12267" y="475"/>
                  </a:cubicBezTo>
                  <a:cubicBezTo>
                    <a:pt x="12273" y="159"/>
                    <a:pt x="12024" y="0"/>
                    <a:pt x="11756"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46;p56"/>
            <p:cNvSpPr/>
            <p:nvPr/>
          </p:nvSpPr>
          <p:spPr>
            <a:xfrm>
              <a:off x="5756431" y="4025372"/>
              <a:ext cx="122061" cy="476562"/>
            </a:xfrm>
            <a:custGeom>
              <a:avLst/>
              <a:gdLst/>
              <a:ahLst/>
              <a:cxnLst/>
              <a:rect l="l" t="t" r="r" b="b"/>
              <a:pathLst>
                <a:path w="3947" h="15409" extrusionOk="0">
                  <a:moveTo>
                    <a:pt x="1944" y="0"/>
                  </a:moveTo>
                  <a:cubicBezTo>
                    <a:pt x="2105" y="1332"/>
                    <a:pt x="2353" y="3536"/>
                    <a:pt x="2394" y="3605"/>
                  </a:cubicBezTo>
                  <a:cubicBezTo>
                    <a:pt x="2119" y="4683"/>
                    <a:pt x="1525" y="7608"/>
                    <a:pt x="942" y="10575"/>
                  </a:cubicBezTo>
                  <a:cubicBezTo>
                    <a:pt x="602" y="12288"/>
                    <a:pt x="269" y="14015"/>
                    <a:pt x="1" y="15409"/>
                  </a:cubicBezTo>
                  <a:cubicBezTo>
                    <a:pt x="375" y="15281"/>
                    <a:pt x="739" y="15148"/>
                    <a:pt x="1086" y="15004"/>
                  </a:cubicBezTo>
                  <a:cubicBezTo>
                    <a:pt x="1443" y="13108"/>
                    <a:pt x="1717" y="11196"/>
                    <a:pt x="2040" y="9301"/>
                  </a:cubicBezTo>
                  <a:cubicBezTo>
                    <a:pt x="2253" y="8055"/>
                    <a:pt x="2459" y="6794"/>
                    <a:pt x="2772" y="5569"/>
                  </a:cubicBezTo>
                  <a:cubicBezTo>
                    <a:pt x="2902" y="5064"/>
                    <a:pt x="3946" y="4734"/>
                    <a:pt x="3644" y="4319"/>
                  </a:cubicBezTo>
                  <a:cubicBezTo>
                    <a:pt x="3262" y="3791"/>
                    <a:pt x="2731" y="3018"/>
                    <a:pt x="2497" y="2032"/>
                  </a:cubicBezTo>
                  <a:cubicBezTo>
                    <a:pt x="2329" y="1329"/>
                    <a:pt x="2137" y="666"/>
                    <a:pt x="1944"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47;p56"/>
            <p:cNvSpPr/>
            <p:nvPr/>
          </p:nvSpPr>
          <p:spPr>
            <a:xfrm>
              <a:off x="5884214" y="3982505"/>
              <a:ext cx="71220" cy="164132"/>
            </a:xfrm>
            <a:custGeom>
              <a:avLst/>
              <a:gdLst/>
              <a:ahLst/>
              <a:cxnLst/>
              <a:rect l="l" t="t" r="r" b="b"/>
              <a:pathLst>
                <a:path w="2303" h="5307" extrusionOk="0">
                  <a:moveTo>
                    <a:pt x="83" y="1"/>
                  </a:moveTo>
                  <a:cubicBezTo>
                    <a:pt x="22" y="1"/>
                    <a:pt x="1" y="68"/>
                    <a:pt x="54" y="253"/>
                  </a:cubicBezTo>
                  <a:cubicBezTo>
                    <a:pt x="212" y="810"/>
                    <a:pt x="501" y="1307"/>
                    <a:pt x="624" y="1884"/>
                  </a:cubicBezTo>
                  <a:cubicBezTo>
                    <a:pt x="854" y="2973"/>
                    <a:pt x="865" y="4253"/>
                    <a:pt x="469" y="5307"/>
                  </a:cubicBezTo>
                  <a:cubicBezTo>
                    <a:pt x="724" y="4630"/>
                    <a:pt x="1266" y="4109"/>
                    <a:pt x="1664" y="3504"/>
                  </a:cubicBezTo>
                  <a:cubicBezTo>
                    <a:pt x="2059" y="2897"/>
                    <a:pt x="2303" y="2076"/>
                    <a:pt x="1911" y="1469"/>
                  </a:cubicBezTo>
                  <a:cubicBezTo>
                    <a:pt x="1602" y="988"/>
                    <a:pt x="1030" y="785"/>
                    <a:pt x="624" y="404"/>
                  </a:cubicBezTo>
                  <a:cubicBezTo>
                    <a:pt x="488" y="280"/>
                    <a:pt x="205" y="1"/>
                    <a:pt x="83"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48;p56"/>
            <p:cNvSpPr/>
            <p:nvPr/>
          </p:nvSpPr>
          <p:spPr>
            <a:xfrm>
              <a:off x="6046292" y="3996887"/>
              <a:ext cx="60984" cy="105154"/>
            </a:xfrm>
            <a:custGeom>
              <a:avLst/>
              <a:gdLst/>
              <a:ahLst/>
              <a:cxnLst/>
              <a:rect l="l" t="t" r="r" b="b"/>
              <a:pathLst>
                <a:path w="1972" h="3400" extrusionOk="0">
                  <a:moveTo>
                    <a:pt x="32" y="1"/>
                  </a:moveTo>
                  <a:lnTo>
                    <a:pt x="32" y="1"/>
                  </a:lnTo>
                  <a:cubicBezTo>
                    <a:pt x="1" y="399"/>
                    <a:pt x="142" y="794"/>
                    <a:pt x="310" y="1155"/>
                  </a:cubicBezTo>
                  <a:cubicBezTo>
                    <a:pt x="481" y="1519"/>
                    <a:pt x="681" y="1872"/>
                    <a:pt x="780" y="2260"/>
                  </a:cubicBezTo>
                  <a:cubicBezTo>
                    <a:pt x="880" y="2644"/>
                    <a:pt x="856" y="3056"/>
                    <a:pt x="639" y="3400"/>
                  </a:cubicBezTo>
                  <a:cubicBezTo>
                    <a:pt x="1972" y="2700"/>
                    <a:pt x="667" y="798"/>
                    <a:pt x="32"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49;p56"/>
            <p:cNvSpPr/>
            <p:nvPr/>
          </p:nvSpPr>
          <p:spPr>
            <a:xfrm>
              <a:off x="5897233" y="4001155"/>
              <a:ext cx="405303" cy="598911"/>
            </a:xfrm>
            <a:custGeom>
              <a:avLst/>
              <a:gdLst/>
              <a:ahLst/>
              <a:cxnLst/>
              <a:rect l="l" t="t" r="r" b="b"/>
              <a:pathLst>
                <a:path w="13106" h="19365" extrusionOk="0">
                  <a:moveTo>
                    <a:pt x="13105" y="1"/>
                  </a:moveTo>
                  <a:lnTo>
                    <a:pt x="6280" y="2393"/>
                  </a:lnTo>
                  <a:lnTo>
                    <a:pt x="1951" y="5455"/>
                  </a:lnTo>
                  <a:cubicBezTo>
                    <a:pt x="1726" y="5615"/>
                    <a:pt x="1464" y="5694"/>
                    <a:pt x="1203" y="5694"/>
                  </a:cubicBezTo>
                  <a:cubicBezTo>
                    <a:pt x="917" y="5694"/>
                    <a:pt x="632" y="5599"/>
                    <a:pt x="395" y="5411"/>
                  </a:cubicBezTo>
                  <a:lnTo>
                    <a:pt x="230" y="5277"/>
                  </a:lnTo>
                  <a:lnTo>
                    <a:pt x="1072" y="6620"/>
                  </a:lnTo>
                  <a:lnTo>
                    <a:pt x="0" y="18729"/>
                  </a:lnTo>
                  <a:lnTo>
                    <a:pt x="306" y="19364"/>
                  </a:lnTo>
                  <a:lnTo>
                    <a:pt x="1573" y="6630"/>
                  </a:lnTo>
                  <a:cubicBezTo>
                    <a:pt x="1573" y="6630"/>
                    <a:pt x="4780" y="4364"/>
                    <a:pt x="6071" y="3066"/>
                  </a:cubicBezTo>
                  <a:cubicBezTo>
                    <a:pt x="8151" y="2170"/>
                    <a:pt x="12439" y="749"/>
                    <a:pt x="12865" y="440"/>
                  </a:cubicBezTo>
                  <a:cubicBezTo>
                    <a:pt x="13026" y="323"/>
                    <a:pt x="13102" y="158"/>
                    <a:pt x="13105"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50;p56"/>
            <p:cNvSpPr/>
            <p:nvPr/>
          </p:nvSpPr>
          <p:spPr>
            <a:xfrm>
              <a:off x="6215854" y="3307642"/>
              <a:ext cx="447578" cy="317564"/>
            </a:xfrm>
            <a:custGeom>
              <a:avLst/>
              <a:gdLst/>
              <a:ahLst/>
              <a:cxnLst/>
              <a:rect l="l" t="t" r="r" b="b"/>
              <a:pathLst>
                <a:path w="14473" h="10268" extrusionOk="0">
                  <a:moveTo>
                    <a:pt x="11890" y="0"/>
                  </a:moveTo>
                  <a:cubicBezTo>
                    <a:pt x="11585" y="1236"/>
                    <a:pt x="11279" y="2469"/>
                    <a:pt x="10974" y="3705"/>
                  </a:cubicBezTo>
                  <a:cubicBezTo>
                    <a:pt x="10967" y="3740"/>
                    <a:pt x="10956" y="3770"/>
                    <a:pt x="10950" y="3801"/>
                  </a:cubicBezTo>
                  <a:cubicBezTo>
                    <a:pt x="10915" y="3811"/>
                    <a:pt x="10885" y="3822"/>
                    <a:pt x="10850" y="3835"/>
                  </a:cubicBezTo>
                  <a:cubicBezTo>
                    <a:pt x="10493" y="3990"/>
                    <a:pt x="10328" y="4402"/>
                    <a:pt x="10482" y="4759"/>
                  </a:cubicBezTo>
                  <a:cubicBezTo>
                    <a:pt x="10500" y="4800"/>
                    <a:pt x="10520" y="4838"/>
                    <a:pt x="10544" y="4873"/>
                  </a:cubicBezTo>
                  <a:cubicBezTo>
                    <a:pt x="9377" y="6589"/>
                    <a:pt x="8031" y="8258"/>
                    <a:pt x="6194" y="9147"/>
                  </a:cubicBezTo>
                  <a:cubicBezTo>
                    <a:pt x="5474" y="9493"/>
                    <a:pt x="4621" y="9685"/>
                    <a:pt x="3776" y="9685"/>
                  </a:cubicBezTo>
                  <a:cubicBezTo>
                    <a:pt x="2494" y="9685"/>
                    <a:pt x="1228" y="9245"/>
                    <a:pt x="454" y="8234"/>
                  </a:cubicBezTo>
                  <a:lnTo>
                    <a:pt x="1" y="8581"/>
                  </a:lnTo>
                  <a:cubicBezTo>
                    <a:pt x="911" y="9772"/>
                    <a:pt x="2326" y="10268"/>
                    <a:pt x="3742" y="10268"/>
                  </a:cubicBezTo>
                  <a:cubicBezTo>
                    <a:pt x="4693" y="10268"/>
                    <a:pt x="5643" y="10044"/>
                    <a:pt x="6442" y="9658"/>
                  </a:cubicBezTo>
                  <a:cubicBezTo>
                    <a:pt x="8405" y="8711"/>
                    <a:pt x="9813" y="6963"/>
                    <a:pt x="11032" y="5174"/>
                  </a:cubicBezTo>
                  <a:cubicBezTo>
                    <a:pt x="11064" y="5178"/>
                    <a:pt x="11096" y="5180"/>
                    <a:pt x="11128" y="5180"/>
                  </a:cubicBezTo>
                  <a:cubicBezTo>
                    <a:pt x="11221" y="5180"/>
                    <a:pt x="11314" y="5163"/>
                    <a:pt x="11403" y="5123"/>
                  </a:cubicBezTo>
                  <a:cubicBezTo>
                    <a:pt x="11681" y="5006"/>
                    <a:pt x="11842" y="4724"/>
                    <a:pt x="11825" y="4440"/>
                  </a:cubicBezTo>
                  <a:cubicBezTo>
                    <a:pt x="12886" y="3773"/>
                    <a:pt x="14472" y="1803"/>
                    <a:pt x="14472" y="1803"/>
                  </a:cubicBezTo>
                  <a:cubicBezTo>
                    <a:pt x="14472" y="1803"/>
                    <a:pt x="12752" y="601"/>
                    <a:pt x="118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51;p56"/>
            <p:cNvSpPr/>
            <p:nvPr/>
          </p:nvSpPr>
          <p:spPr>
            <a:xfrm>
              <a:off x="5958496" y="3336220"/>
              <a:ext cx="429734" cy="535386"/>
            </a:xfrm>
            <a:custGeom>
              <a:avLst/>
              <a:gdLst/>
              <a:ahLst/>
              <a:cxnLst/>
              <a:rect l="l" t="t" r="r" b="b"/>
              <a:pathLst>
                <a:path w="13896" h="17311" extrusionOk="0">
                  <a:moveTo>
                    <a:pt x="477" y="0"/>
                  </a:moveTo>
                  <a:lnTo>
                    <a:pt x="0" y="415"/>
                  </a:lnTo>
                  <a:lnTo>
                    <a:pt x="13369" y="17310"/>
                  </a:lnTo>
                  <a:lnTo>
                    <a:pt x="13895" y="16819"/>
                  </a:lnTo>
                  <a:lnTo>
                    <a:pt x="12260" y="4456"/>
                  </a:lnTo>
                  <a:lnTo>
                    <a:pt x="477" y="0"/>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52;p56"/>
            <p:cNvSpPr/>
            <p:nvPr/>
          </p:nvSpPr>
          <p:spPr>
            <a:xfrm>
              <a:off x="5958496" y="3349056"/>
              <a:ext cx="414426" cy="522644"/>
            </a:xfrm>
            <a:custGeom>
              <a:avLst/>
              <a:gdLst/>
              <a:ahLst/>
              <a:cxnLst/>
              <a:rect l="l" t="t" r="r" b="b"/>
              <a:pathLst>
                <a:path w="13401" h="16899" extrusionOk="0">
                  <a:moveTo>
                    <a:pt x="0" y="0"/>
                  </a:moveTo>
                  <a:lnTo>
                    <a:pt x="1648" y="12457"/>
                  </a:lnTo>
                  <a:lnTo>
                    <a:pt x="13401" y="16899"/>
                  </a:lnTo>
                  <a:lnTo>
                    <a:pt x="11753" y="4443"/>
                  </a:lnTo>
                  <a:lnTo>
                    <a:pt x="0"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53;p56"/>
            <p:cNvSpPr/>
            <p:nvPr/>
          </p:nvSpPr>
          <p:spPr>
            <a:xfrm>
              <a:off x="5966784" y="3411593"/>
              <a:ext cx="394789" cy="455779"/>
            </a:xfrm>
            <a:custGeom>
              <a:avLst/>
              <a:gdLst/>
              <a:ahLst/>
              <a:cxnLst/>
              <a:rect l="l" t="t" r="r" b="b"/>
              <a:pathLst>
                <a:path w="12766" h="14737" extrusionOk="0">
                  <a:moveTo>
                    <a:pt x="0" y="0"/>
                  </a:moveTo>
                  <a:lnTo>
                    <a:pt x="1380" y="10435"/>
                  </a:lnTo>
                  <a:lnTo>
                    <a:pt x="12765" y="14737"/>
                  </a:lnTo>
                  <a:cubicBezTo>
                    <a:pt x="12295" y="11948"/>
                    <a:pt x="11821" y="9157"/>
                    <a:pt x="11347" y="6366"/>
                  </a:cubicBezTo>
                  <a:cubicBezTo>
                    <a:pt x="9122" y="4622"/>
                    <a:pt x="6355" y="2805"/>
                    <a:pt x="3008" y="1254"/>
                  </a:cubicBezTo>
                  <a:cubicBezTo>
                    <a:pt x="1978" y="777"/>
                    <a:pt x="972" y="361"/>
                    <a:pt x="0"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54;p56"/>
            <p:cNvSpPr/>
            <p:nvPr/>
          </p:nvSpPr>
          <p:spPr>
            <a:xfrm>
              <a:off x="5882575" y="3465100"/>
              <a:ext cx="398283" cy="423707"/>
            </a:xfrm>
            <a:custGeom>
              <a:avLst/>
              <a:gdLst/>
              <a:ahLst/>
              <a:cxnLst/>
              <a:rect l="l" t="t" r="r" b="b"/>
              <a:pathLst>
                <a:path w="12879" h="13700" extrusionOk="0">
                  <a:moveTo>
                    <a:pt x="5432" y="1"/>
                  </a:moveTo>
                  <a:cubicBezTo>
                    <a:pt x="3623" y="1436"/>
                    <a:pt x="1813" y="2875"/>
                    <a:pt x="1" y="4309"/>
                  </a:cubicBezTo>
                  <a:cubicBezTo>
                    <a:pt x="643" y="5776"/>
                    <a:pt x="1659" y="7692"/>
                    <a:pt x="3262" y="9669"/>
                  </a:cubicBezTo>
                  <a:cubicBezTo>
                    <a:pt x="4729" y="11478"/>
                    <a:pt x="6232" y="12790"/>
                    <a:pt x="7448" y="13700"/>
                  </a:cubicBezTo>
                  <a:cubicBezTo>
                    <a:pt x="9256" y="12265"/>
                    <a:pt x="11069" y="10830"/>
                    <a:pt x="12879" y="9394"/>
                  </a:cubicBezTo>
                  <a:cubicBezTo>
                    <a:pt x="12783" y="8413"/>
                    <a:pt x="12402" y="5854"/>
                    <a:pt x="10417" y="3444"/>
                  </a:cubicBezTo>
                  <a:cubicBezTo>
                    <a:pt x="8584" y="1213"/>
                    <a:pt x="6380" y="324"/>
                    <a:pt x="5432" y="1"/>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55;p56"/>
            <p:cNvSpPr/>
            <p:nvPr/>
          </p:nvSpPr>
          <p:spPr>
            <a:xfrm>
              <a:off x="5914118" y="3465100"/>
              <a:ext cx="366740" cy="351831"/>
            </a:xfrm>
            <a:custGeom>
              <a:avLst/>
              <a:gdLst/>
              <a:ahLst/>
              <a:cxnLst/>
              <a:rect l="l" t="t" r="r" b="b"/>
              <a:pathLst>
                <a:path w="11859" h="11376" extrusionOk="0">
                  <a:moveTo>
                    <a:pt x="4412" y="1"/>
                  </a:moveTo>
                  <a:cubicBezTo>
                    <a:pt x="2942" y="1168"/>
                    <a:pt x="1470" y="2336"/>
                    <a:pt x="1" y="3503"/>
                  </a:cubicBezTo>
                  <a:cubicBezTo>
                    <a:pt x="1597" y="3596"/>
                    <a:pt x="3169" y="3846"/>
                    <a:pt x="4598" y="4536"/>
                  </a:cubicBezTo>
                  <a:cubicBezTo>
                    <a:pt x="7211" y="5797"/>
                    <a:pt x="9003" y="8499"/>
                    <a:pt x="9356" y="11375"/>
                  </a:cubicBezTo>
                  <a:cubicBezTo>
                    <a:pt x="10190" y="10716"/>
                    <a:pt x="11025" y="10053"/>
                    <a:pt x="11859" y="9394"/>
                  </a:cubicBezTo>
                  <a:cubicBezTo>
                    <a:pt x="11763" y="8413"/>
                    <a:pt x="11382" y="5854"/>
                    <a:pt x="9397" y="3444"/>
                  </a:cubicBezTo>
                  <a:cubicBezTo>
                    <a:pt x="7564" y="1213"/>
                    <a:pt x="5360" y="324"/>
                    <a:pt x="4412" y="1"/>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56;p56"/>
            <p:cNvSpPr/>
            <p:nvPr/>
          </p:nvSpPr>
          <p:spPr>
            <a:xfrm>
              <a:off x="5882575" y="3465100"/>
              <a:ext cx="270346" cy="229482"/>
            </a:xfrm>
            <a:custGeom>
              <a:avLst/>
              <a:gdLst/>
              <a:ahLst/>
              <a:cxnLst/>
              <a:rect l="l" t="t" r="r" b="b"/>
              <a:pathLst>
                <a:path w="8742" h="7420" extrusionOk="0">
                  <a:moveTo>
                    <a:pt x="5432" y="1"/>
                  </a:moveTo>
                  <a:lnTo>
                    <a:pt x="1" y="4309"/>
                  </a:lnTo>
                  <a:cubicBezTo>
                    <a:pt x="395" y="5206"/>
                    <a:pt x="931" y="6274"/>
                    <a:pt x="1652" y="7420"/>
                  </a:cubicBezTo>
                  <a:lnTo>
                    <a:pt x="8741" y="1804"/>
                  </a:lnTo>
                  <a:cubicBezTo>
                    <a:pt x="7393" y="739"/>
                    <a:pt x="6098" y="227"/>
                    <a:pt x="5432" y="1"/>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57;p56"/>
            <p:cNvSpPr/>
            <p:nvPr/>
          </p:nvSpPr>
          <p:spPr>
            <a:xfrm>
              <a:off x="5883657" y="3602207"/>
              <a:ext cx="229247" cy="286605"/>
            </a:xfrm>
            <a:custGeom>
              <a:avLst/>
              <a:gdLst/>
              <a:ahLst/>
              <a:cxnLst/>
              <a:rect l="l" t="t" r="r" b="b"/>
              <a:pathLst>
                <a:path w="7413" h="9267" extrusionOk="0">
                  <a:moveTo>
                    <a:pt x="0" y="0"/>
                  </a:moveTo>
                  <a:lnTo>
                    <a:pt x="0" y="0"/>
                  </a:lnTo>
                  <a:cubicBezTo>
                    <a:pt x="1332" y="6431"/>
                    <a:pt x="7413" y="9267"/>
                    <a:pt x="7413" y="9267"/>
                  </a:cubicBezTo>
                  <a:cubicBezTo>
                    <a:pt x="6169" y="2768"/>
                    <a:pt x="1" y="0"/>
                    <a:pt x="0" y="0"/>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58;p56"/>
            <p:cNvSpPr/>
            <p:nvPr/>
          </p:nvSpPr>
          <p:spPr>
            <a:xfrm>
              <a:off x="5895408" y="3620578"/>
              <a:ext cx="208342" cy="260379"/>
            </a:xfrm>
            <a:custGeom>
              <a:avLst/>
              <a:gdLst/>
              <a:ahLst/>
              <a:cxnLst/>
              <a:rect l="l" t="t" r="r" b="b"/>
              <a:pathLst>
                <a:path w="6737" h="8419" extrusionOk="0">
                  <a:moveTo>
                    <a:pt x="1" y="0"/>
                  </a:moveTo>
                  <a:lnTo>
                    <a:pt x="1" y="0"/>
                  </a:lnTo>
                  <a:cubicBezTo>
                    <a:pt x="1213" y="5844"/>
                    <a:pt x="6737" y="8419"/>
                    <a:pt x="6737" y="8419"/>
                  </a:cubicBezTo>
                  <a:cubicBezTo>
                    <a:pt x="5607" y="2514"/>
                    <a:pt x="1" y="0"/>
                    <a:pt x="1"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59;p56"/>
            <p:cNvSpPr/>
            <p:nvPr/>
          </p:nvSpPr>
          <p:spPr>
            <a:xfrm>
              <a:off x="4294632" y="4446805"/>
              <a:ext cx="417426" cy="415851"/>
            </a:xfrm>
            <a:custGeom>
              <a:avLst/>
              <a:gdLst/>
              <a:ahLst/>
              <a:cxnLst/>
              <a:rect l="l" t="t" r="r" b="b"/>
              <a:pathLst>
                <a:path w="13498" h="13446" extrusionOk="0">
                  <a:moveTo>
                    <a:pt x="9309" y="1"/>
                  </a:moveTo>
                  <a:cubicBezTo>
                    <a:pt x="6353" y="1"/>
                    <a:pt x="2491" y="735"/>
                    <a:pt x="0" y="4021"/>
                  </a:cubicBezTo>
                  <a:lnTo>
                    <a:pt x="1553" y="12660"/>
                  </a:lnTo>
                  <a:lnTo>
                    <a:pt x="7025" y="13446"/>
                  </a:lnTo>
                  <a:lnTo>
                    <a:pt x="13497" y="481"/>
                  </a:lnTo>
                  <a:cubicBezTo>
                    <a:pt x="13497" y="481"/>
                    <a:pt x="11700" y="1"/>
                    <a:pt x="93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60;p56"/>
            <p:cNvSpPr/>
            <p:nvPr/>
          </p:nvSpPr>
          <p:spPr>
            <a:xfrm>
              <a:off x="4420249" y="3746210"/>
              <a:ext cx="353782" cy="1092081"/>
            </a:xfrm>
            <a:custGeom>
              <a:avLst/>
              <a:gdLst/>
              <a:ahLst/>
              <a:cxnLst/>
              <a:rect l="l" t="t" r="r" b="b"/>
              <a:pathLst>
                <a:path w="11440" h="35311" extrusionOk="0">
                  <a:moveTo>
                    <a:pt x="10300" y="1"/>
                  </a:moveTo>
                  <a:cubicBezTo>
                    <a:pt x="9853" y="1"/>
                    <a:pt x="9514" y="637"/>
                    <a:pt x="9410" y="1099"/>
                  </a:cubicBezTo>
                  <a:lnTo>
                    <a:pt x="7715" y="7165"/>
                  </a:lnTo>
                  <a:cubicBezTo>
                    <a:pt x="7598" y="7209"/>
                    <a:pt x="7474" y="7247"/>
                    <a:pt x="7334" y="7271"/>
                  </a:cubicBezTo>
                  <a:lnTo>
                    <a:pt x="3300" y="8024"/>
                  </a:lnTo>
                  <a:lnTo>
                    <a:pt x="1926" y="3303"/>
                  </a:lnTo>
                  <a:cubicBezTo>
                    <a:pt x="1823" y="2877"/>
                    <a:pt x="1475" y="2339"/>
                    <a:pt x="1036" y="2339"/>
                  </a:cubicBezTo>
                  <a:cubicBezTo>
                    <a:pt x="997" y="2339"/>
                    <a:pt x="957" y="2343"/>
                    <a:pt x="917" y="2352"/>
                  </a:cubicBezTo>
                  <a:cubicBezTo>
                    <a:pt x="422" y="2462"/>
                    <a:pt x="577" y="3015"/>
                    <a:pt x="670" y="3481"/>
                  </a:cubicBezTo>
                  <a:lnTo>
                    <a:pt x="2002" y="9180"/>
                  </a:lnTo>
                  <a:cubicBezTo>
                    <a:pt x="3083" y="13438"/>
                    <a:pt x="2356" y="14753"/>
                    <a:pt x="3121" y="17345"/>
                  </a:cubicBezTo>
                  <a:cubicBezTo>
                    <a:pt x="3320" y="18018"/>
                    <a:pt x="3303" y="18557"/>
                    <a:pt x="3156" y="19236"/>
                  </a:cubicBezTo>
                  <a:cubicBezTo>
                    <a:pt x="3045" y="19738"/>
                    <a:pt x="2932" y="20239"/>
                    <a:pt x="2812" y="20740"/>
                  </a:cubicBezTo>
                  <a:cubicBezTo>
                    <a:pt x="2576" y="21743"/>
                    <a:pt x="2328" y="22742"/>
                    <a:pt x="2094" y="23744"/>
                  </a:cubicBezTo>
                  <a:cubicBezTo>
                    <a:pt x="1658" y="25646"/>
                    <a:pt x="1219" y="27549"/>
                    <a:pt x="783" y="29451"/>
                  </a:cubicBezTo>
                  <a:cubicBezTo>
                    <a:pt x="591" y="30278"/>
                    <a:pt x="402" y="31109"/>
                    <a:pt x="210" y="31937"/>
                  </a:cubicBezTo>
                  <a:cubicBezTo>
                    <a:pt x="1" y="33581"/>
                    <a:pt x="1167" y="35081"/>
                    <a:pt x="2809" y="35287"/>
                  </a:cubicBezTo>
                  <a:cubicBezTo>
                    <a:pt x="2935" y="35303"/>
                    <a:pt x="3061" y="35310"/>
                    <a:pt x="3185" y="35310"/>
                  </a:cubicBezTo>
                  <a:cubicBezTo>
                    <a:pt x="4673" y="35310"/>
                    <a:pt x="5962" y="34203"/>
                    <a:pt x="6152" y="32688"/>
                  </a:cubicBezTo>
                  <a:cubicBezTo>
                    <a:pt x="6826" y="27339"/>
                    <a:pt x="6225" y="22007"/>
                    <a:pt x="8003" y="18262"/>
                  </a:cubicBezTo>
                  <a:cubicBezTo>
                    <a:pt x="8797" y="16596"/>
                    <a:pt x="9452" y="15824"/>
                    <a:pt x="9452" y="15824"/>
                  </a:cubicBezTo>
                  <a:cubicBezTo>
                    <a:pt x="9452" y="15824"/>
                    <a:pt x="11440" y="13047"/>
                    <a:pt x="10939" y="12308"/>
                  </a:cubicBezTo>
                  <a:cubicBezTo>
                    <a:pt x="10499" y="11659"/>
                    <a:pt x="9634" y="9761"/>
                    <a:pt x="9359" y="8226"/>
                  </a:cubicBezTo>
                  <a:lnTo>
                    <a:pt x="10863" y="1194"/>
                  </a:lnTo>
                  <a:cubicBezTo>
                    <a:pt x="10952" y="697"/>
                    <a:pt x="10894" y="110"/>
                    <a:pt x="10396" y="10"/>
                  </a:cubicBezTo>
                  <a:cubicBezTo>
                    <a:pt x="10364" y="4"/>
                    <a:pt x="10332" y="1"/>
                    <a:pt x="10300" y="1"/>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61;p56"/>
            <p:cNvSpPr/>
            <p:nvPr/>
          </p:nvSpPr>
          <p:spPr>
            <a:xfrm>
              <a:off x="4471090" y="3886038"/>
              <a:ext cx="68715" cy="137751"/>
            </a:xfrm>
            <a:custGeom>
              <a:avLst/>
              <a:gdLst/>
              <a:ahLst/>
              <a:cxnLst/>
              <a:rect l="l" t="t" r="r" b="b"/>
              <a:pathLst>
                <a:path w="2222" h="4454" extrusionOk="0">
                  <a:moveTo>
                    <a:pt x="636" y="1"/>
                  </a:moveTo>
                  <a:cubicBezTo>
                    <a:pt x="585" y="351"/>
                    <a:pt x="344" y="690"/>
                    <a:pt x="0" y="742"/>
                  </a:cubicBezTo>
                  <a:cubicBezTo>
                    <a:pt x="58" y="755"/>
                    <a:pt x="116" y="761"/>
                    <a:pt x="174" y="761"/>
                  </a:cubicBezTo>
                  <a:cubicBezTo>
                    <a:pt x="337" y="761"/>
                    <a:pt x="499" y="713"/>
                    <a:pt x="636" y="622"/>
                  </a:cubicBezTo>
                  <a:cubicBezTo>
                    <a:pt x="674" y="893"/>
                    <a:pt x="804" y="1137"/>
                    <a:pt x="907" y="1387"/>
                  </a:cubicBezTo>
                  <a:cubicBezTo>
                    <a:pt x="1010" y="1638"/>
                    <a:pt x="1089" y="1920"/>
                    <a:pt x="1020" y="2181"/>
                  </a:cubicBezTo>
                  <a:cubicBezTo>
                    <a:pt x="957" y="2413"/>
                    <a:pt x="741" y="2612"/>
                    <a:pt x="514" y="2612"/>
                  </a:cubicBezTo>
                  <a:cubicBezTo>
                    <a:pt x="481" y="2612"/>
                    <a:pt x="449" y="2608"/>
                    <a:pt x="417" y="2599"/>
                  </a:cubicBezTo>
                  <a:lnTo>
                    <a:pt x="417" y="2599"/>
                  </a:lnTo>
                  <a:cubicBezTo>
                    <a:pt x="496" y="2621"/>
                    <a:pt x="578" y="2631"/>
                    <a:pt x="660" y="2631"/>
                  </a:cubicBezTo>
                  <a:cubicBezTo>
                    <a:pt x="819" y="2631"/>
                    <a:pt x="978" y="2592"/>
                    <a:pt x="1117" y="2517"/>
                  </a:cubicBezTo>
                  <a:cubicBezTo>
                    <a:pt x="1282" y="3176"/>
                    <a:pt x="1498" y="3826"/>
                    <a:pt x="1759" y="4453"/>
                  </a:cubicBezTo>
                  <a:cubicBezTo>
                    <a:pt x="1892" y="4354"/>
                    <a:pt x="2054" y="4299"/>
                    <a:pt x="2222" y="4292"/>
                  </a:cubicBezTo>
                  <a:cubicBezTo>
                    <a:pt x="2201" y="3997"/>
                    <a:pt x="2181" y="3702"/>
                    <a:pt x="2160" y="3409"/>
                  </a:cubicBezTo>
                  <a:lnTo>
                    <a:pt x="1656" y="3503"/>
                  </a:lnTo>
                  <a:lnTo>
                    <a:pt x="636" y="1"/>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62;p56"/>
            <p:cNvSpPr/>
            <p:nvPr/>
          </p:nvSpPr>
          <p:spPr>
            <a:xfrm>
              <a:off x="4627448" y="3757654"/>
              <a:ext cx="97599" cy="227039"/>
            </a:xfrm>
            <a:custGeom>
              <a:avLst/>
              <a:gdLst/>
              <a:ahLst/>
              <a:cxnLst/>
              <a:rect l="l" t="t" r="r" b="b"/>
              <a:pathLst>
                <a:path w="3156" h="7341" extrusionOk="0">
                  <a:moveTo>
                    <a:pt x="3030" y="0"/>
                  </a:moveTo>
                  <a:lnTo>
                    <a:pt x="3030" y="0"/>
                  </a:lnTo>
                  <a:cubicBezTo>
                    <a:pt x="2875" y="220"/>
                    <a:pt x="2762" y="495"/>
                    <a:pt x="2710" y="729"/>
                  </a:cubicBezTo>
                  <a:lnTo>
                    <a:pt x="1015" y="6795"/>
                  </a:lnTo>
                  <a:cubicBezTo>
                    <a:pt x="898" y="6839"/>
                    <a:pt x="774" y="6877"/>
                    <a:pt x="634" y="6901"/>
                  </a:cubicBezTo>
                  <a:lnTo>
                    <a:pt x="98" y="7001"/>
                  </a:lnTo>
                  <a:cubicBezTo>
                    <a:pt x="75" y="7124"/>
                    <a:pt x="1" y="7341"/>
                    <a:pt x="64" y="7341"/>
                  </a:cubicBezTo>
                  <a:cubicBezTo>
                    <a:pt x="68" y="7341"/>
                    <a:pt x="73" y="7340"/>
                    <a:pt x="78" y="7338"/>
                  </a:cubicBezTo>
                  <a:cubicBezTo>
                    <a:pt x="491" y="7205"/>
                    <a:pt x="890" y="7153"/>
                    <a:pt x="1242" y="7153"/>
                  </a:cubicBezTo>
                  <a:cubicBezTo>
                    <a:pt x="1655" y="7153"/>
                    <a:pt x="2002" y="7226"/>
                    <a:pt x="2227" y="7324"/>
                  </a:cubicBezTo>
                  <a:cubicBezTo>
                    <a:pt x="1214" y="6792"/>
                    <a:pt x="1385" y="6586"/>
                    <a:pt x="1400" y="6253"/>
                  </a:cubicBezTo>
                  <a:cubicBezTo>
                    <a:pt x="1413" y="5917"/>
                    <a:pt x="1530" y="5590"/>
                    <a:pt x="1639" y="5271"/>
                  </a:cubicBezTo>
                  <a:cubicBezTo>
                    <a:pt x="1763" y="4931"/>
                    <a:pt x="1891" y="4578"/>
                    <a:pt x="2144" y="4320"/>
                  </a:cubicBezTo>
                  <a:cubicBezTo>
                    <a:pt x="2250" y="4211"/>
                    <a:pt x="2451" y="4193"/>
                    <a:pt x="2645" y="4193"/>
                  </a:cubicBezTo>
                  <a:cubicBezTo>
                    <a:pt x="2740" y="4193"/>
                    <a:pt x="2834" y="4197"/>
                    <a:pt x="2914" y="4197"/>
                  </a:cubicBezTo>
                  <a:cubicBezTo>
                    <a:pt x="3058" y="4197"/>
                    <a:pt x="3156" y="4182"/>
                    <a:pt x="3130" y="4100"/>
                  </a:cubicBezTo>
                  <a:cubicBezTo>
                    <a:pt x="3135" y="4097"/>
                    <a:pt x="3121" y="4096"/>
                    <a:pt x="3092" y="4096"/>
                  </a:cubicBezTo>
                  <a:cubicBezTo>
                    <a:pt x="3078" y="4096"/>
                    <a:pt x="3061" y="4096"/>
                    <a:pt x="3041" y="4096"/>
                  </a:cubicBezTo>
                  <a:cubicBezTo>
                    <a:pt x="2820" y="4096"/>
                    <a:pt x="2268" y="4082"/>
                    <a:pt x="2220" y="3750"/>
                  </a:cubicBezTo>
                  <a:cubicBezTo>
                    <a:pt x="2158" y="3328"/>
                    <a:pt x="2439" y="2425"/>
                    <a:pt x="2570" y="2016"/>
                  </a:cubicBezTo>
                  <a:cubicBezTo>
                    <a:pt x="2907" y="948"/>
                    <a:pt x="2797" y="447"/>
                    <a:pt x="3030"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63;p56"/>
            <p:cNvSpPr/>
            <p:nvPr/>
          </p:nvSpPr>
          <p:spPr>
            <a:xfrm>
              <a:off x="4613037" y="4237388"/>
              <a:ext cx="588" cy="6835"/>
            </a:xfrm>
            <a:custGeom>
              <a:avLst/>
              <a:gdLst/>
              <a:ahLst/>
              <a:cxnLst/>
              <a:rect l="l" t="t" r="r" b="b"/>
              <a:pathLst>
                <a:path w="19" h="221" extrusionOk="0">
                  <a:moveTo>
                    <a:pt x="1" y="1"/>
                  </a:moveTo>
                  <a:cubicBezTo>
                    <a:pt x="1" y="73"/>
                    <a:pt x="4" y="149"/>
                    <a:pt x="12" y="221"/>
                  </a:cubicBezTo>
                  <a:cubicBezTo>
                    <a:pt x="18" y="145"/>
                    <a:pt x="12" y="73"/>
                    <a:pt x="1"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64;p56"/>
            <p:cNvSpPr/>
            <p:nvPr/>
          </p:nvSpPr>
          <p:spPr>
            <a:xfrm>
              <a:off x="4527591" y="3982412"/>
              <a:ext cx="182117" cy="254997"/>
            </a:xfrm>
            <a:custGeom>
              <a:avLst/>
              <a:gdLst/>
              <a:ahLst/>
              <a:cxnLst/>
              <a:rect l="l" t="t" r="r" b="b"/>
              <a:pathLst>
                <a:path w="5889" h="8245" extrusionOk="0">
                  <a:moveTo>
                    <a:pt x="2005" y="1"/>
                  </a:moveTo>
                  <a:cubicBezTo>
                    <a:pt x="1736" y="1"/>
                    <a:pt x="1478" y="242"/>
                    <a:pt x="1503" y="242"/>
                  </a:cubicBezTo>
                  <a:cubicBezTo>
                    <a:pt x="1505" y="242"/>
                    <a:pt x="1507" y="241"/>
                    <a:pt x="1511" y="239"/>
                  </a:cubicBezTo>
                  <a:cubicBezTo>
                    <a:pt x="1696" y="1159"/>
                    <a:pt x="1875" y="3408"/>
                    <a:pt x="1600" y="4304"/>
                  </a:cubicBezTo>
                  <a:cubicBezTo>
                    <a:pt x="1518" y="4565"/>
                    <a:pt x="1412" y="4836"/>
                    <a:pt x="1202" y="5015"/>
                  </a:cubicBezTo>
                  <a:cubicBezTo>
                    <a:pt x="1080" y="5122"/>
                    <a:pt x="912" y="5188"/>
                    <a:pt x="751" y="5188"/>
                  </a:cubicBezTo>
                  <a:cubicBezTo>
                    <a:pt x="640" y="5188"/>
                    <a:pt x="532" y="5157"/>
                    <a:pt x="443" y="5087"/>
                  </a:cubicBezTo>
                  <a:lnTo>
                    <a:pt x="443" y="5087"/>
                  </a:lnTo>
                  <a:cubicBezTo>
                    <a:pt x="0" y="5386"/>
                    <a:pt x="117" y="6107"/>
                    <a:pt x="495" y="6481"/>
                  </a:cubicBezTo>
                  <a:cubicBezTo>
                    <a:pt x="876" y="6855"/>
                    <a:pt x="1415" y="7002"/>
                    <a:pt x="1889" y="7246"/>
                  </a:cubicBezTo>
                  <a:cubicBezTo>
                    <a:pt x="2293" y="7459"/>
                    <a:pt x="2689" y="7812"/>
                    <a:pt x="2764" y="8245"/>
                  </a:cubicBezTo>
                  <a:cubicBezTo>
                    <a:pt x="2740" y="7497"/>
                    <a:pt x="2998" y="6741"/>
                    <a:pt x="3478" y="6164"/>
                  </a:cubicBezTo>
                  <a:cubicBezTo>
                    <a:pt x="4007" y="5536"/>
                    <a:pt x="4797" y="5131"/>
                    <a:pt x="5617" y="5073"/>
                  </a:cubicBezTo>
                  <a:cubicBezTo>
                    <a:pt x="4831" y="4225"/>
                    <a:pt x="4474" y="2996"/>
                    <a:pt x="4687" y="1856"/>
                  </a:cubicBezTo>
                  <a:cubicBezTo>
                    <a:pt x="4759" y="1478"/>
                    <a:pt x="4903" y="1070"/>
                    <a:pt x="5218" y="826"/>
                  </a:cubicBezTo>
                  <a:cubicBezTo>
                    <a:pt x="5356" y="719"/>
                    <a:pt x="5706" y="620"/>
                    <a:pt x="5888" y="589"/>
                  </a:cubicBezTo>
                  <a:cubicBezTo>
                    <a:pt x="5881" y="532"/>
                    <a:pt x="5878" y="532"/>
                    <a:pt x="5876" y="532"/>
                  </a:cubicBezTo>
                  <a:cubicBezTo>
                    <a:pt x="5874" y="532"/>
                    <a:pt x="5874" y="532"/>
                    <a:pt x="5874" y="476"/>
                  </a:cubicBezTo>
                  <a:cubicBezTo>
                    <a:pt x="4865" y="520"/>
                    <a:pt x="4477" y="833"/>
                    <a:pt x="4367" y="1547"/>
                  </a:cubicBezTo>
                  <a:cubicBezTo>
                    <a:pt x="4275" y="2124"/>
                    <a:pt x="3976" y="2646"/>
                    <a:pt x="4048" y="3226"/>
                  </a:cubicBezTo>
                  <a:cubicBezTo>
                    <a:pt x="4120" y="3806"/>
                    <a:pt x="3911" y="4524"/>
                    <a:pt x="3344" y="4657"/>
                  </a:cubicBezTo>
                  <a:cubicBezTo>
                    <a:pt x="3286" y="4671"/>
                    <a:pt x="3228" y="4678"/>
                    <a:pt x="3171" y="4678"/>
                  </a:cubicBezTo>
                  <a:cubicBezTo>
                    <a:pt x="2804" y="4678"/>
                    <a:pt x="2450" y="4409"/>
                    <a:pt x="2269" y="4074"/>
                  </a:cubicBezTo>
                  <a:cubicBezTo>
                    <a:pt x="2063" y="3689"/>
                    <a:pt x="2366" y="3247"/>
                    <a:pt x="2431" y="2814"/>
                  </a:cubicBezTo>
                  <a:cubicBezTo>
                    <a:pt x="2784" y="483"/>
                    <a:pt x="2384" y="1"/>
                    <a:pt x="2005"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65;p56"/>
            <p:cNvSpPr/>
            <p:nvPr/>
          </p:nvSpPr>
          <p:spPr>
            <a:xfrm>
              <a:off x="4579730" y="3939112"/>
              <a:ext cx="76663" cy="199049"/>
            </a:xfrm>
            <a:custGeom>
              <a:avLst/>
              <a:gdLst/>
              <a:ahLst/>
              <a:cxnLst/>
              <a:rect l="l" t="t" r="r" b="b"/>
              <a:pathLst>
                <a:path w="2479" h="6436" extrusionOk="0">
                  <a:moveTo>
                    <a:pt x="1143" y="0"/>
                  </a:moveTo>
                  <a:cubicBezTo>
                    <a:pt x="1112" y="0"/>
                    <a:pt x="1082" y="2"/>
                    <a:pt x="1051" y="4"/>
                  </a:cubicBezTo>
                  <a:cubicBezTo>
                    <a:pt x="443" y="56"/>
                    <a:pt x="0" y="602"/>
                    <a:pt x="68" y="1206"/>
                  </a:cubicBezTo>
                  <a:lnTo>
                    <a:pt x="566" y="5591"/>
                  </a:lnTo>
                  <a:cubicBezTo>
                    <a:pt x="618" y="6074"/>
                    <a:pt x="1026" y="6435"/>
                    <a:pt x="1502" y="6435"/>
                  </a:cubicBezTo>
                  <a:cubicBezTo>
                    <a:pt x="1530" y="6435"/>
                    <a:pt x="1558" y="6434"/>
                    <a:pt x="1586" y="6431"/>
                  </a:cubicBezTo>
                  <a:cubicBezTo>
                    <a:pt x="2095" y="6387"/>
                    <a:pt x="2479" y="5944"/>
                    <a:pt x="2445" y="5433"/>
                  </a:cubicBezTo>
                  <a:lnTo>
                    <a:pt x="2225" y="1031"/>
                  </a:lnTo>
                  <a:cubicBezTo>
                    <a:pt x="2195" y="447"/>
                    <a:pt x="1715" y="0"/>
                    <a:pt x="1143"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66;p56"/>
            <p:cNvSpPr/>
            <p:nvPr/>
          </p:nvSpPr>
          <p:spPr>
            <a:xfrm>
              <a:off x="4581431" y="3967907"/>
              <a:ext cx="78580" cy="170411"/>
            </a:xfrm>
            <a:custGeom>
              <a:avLst/>
              <a:gdLst/>
              <a:ahLst/>
              <a:cxnLst/>
              <a:rect l="l" t="t" r="r" b="b"/>
              <a:pathLst>
                <a:path w="2541" h="5510" extrusionOk="0">
                  <a:moveTo>
                    <a:pt x="2167" y="0"/>
                  </a:moveTo>
                  <a:lnTo>
                    <a:pt x="2167" y="4508"/>
                  </a:lnTo>
                  <a:cubicBezTo>
                    <a:pt x="2167" y="4508"/>
                    <a:pt x="2067" y="5120"/>
                    <a:pt x="1490" y="5185"/>
                  </a:cubicBezTo>
                  <a:cubicBezTo>
                    <a:pt x="1463" y="5188"/>
                    <a:pt x="1436" y="5189"/>
                    <a:pt x="1411" y="5189"/>
                  </a:cubicBezTo>
                  <a:cubicBezTo>
                    <a:pt x="902" y="5189"/>
                    <a:pt x="758" y="4601"/>
                    <a:pt x="758" y="4601"/>
                  </a:cubicBezTo>
                  <a:lnTo>
                    <a:pt x="0" y="179"/>
                  </a:lnTo>
                  <a:lnTo>
                    <a:pt x="278" y="4920"/>
                  </a:lnTo>
                  <a:cubicBezTo>
                    <a:pt x="323" y="5364"/>
                    <a:pt x="853" y="5509"/>
                    <a:pt x="1328" y="5509"/>
                  </a:cubicBezTo>
                  <a:cubicBezTo>
                    <a:pt x="1397" y="5509"/>
                    <a:pt x="1466" y="5506"/>
                    <a:pt x="1531" y="5500"/>
                  </a:cubicBezTo>
                  <a:cubicBezTo>
                    <a:pt x="2040" y="5456"/>
                    <a:pt x="2541" y="5051"/>
                    <a:pt x="2509" y="4540"/>
                  </a:cubicBezTo>
                  <a:lnTo>
                    <a:pt x="2167" y="0"/>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7;p56"/>
            <p:cNvSpPr/>
            <p:nvPr/>
          </p:nvSpPr>
          <p:spPr>
            <a:xfrm>
              <a:off x="4606913" y="4092920"/>
              <a:ext cx="36986" cy="26505"/>
            </a:xfrm>
            <a:custGeom>
              <a:avLst/>
              <a:gdLst/>
              <a:ahLst/>
              <a:cxnLst/>
              <a:rect l="l" t="t" r="r" b="b"/>
              <a:pathLst>
                <a:path w="1196" h="857" extrusionOk="0">
                  <a:moveTo>
                    <a:pt x="828" y="1"/>
                  </a:moveTo>
                  <a:cubicBezTo>
                    <a:pt x="550" y="1"/>
                    <a:pt x="272" y="31"/>
                    <a:pt x="0" y="89"/>
                  </a:cubicBezTo>
                  <a:cubicBezTo>
                    <a:pt x="17" y="240"/>
                    <a:pt x="37" y="391"/>
                    <a:pt x="89" y="536"/>
                  </a:cubicBezTo>
                  <a:cubicBezTo>
                    <a:pt x="183" y="780"/>
                    <a:pt x="341" y="856"/>
                    <a:pt x="534" y="856"/>
                  </a:cubicBezTo>
                  <a:cubicBezTo>
                    <a:pt x="651" y="856"/>
                    <a:pt x="781" y="828"/>
                    <a:pt x="917" y="793"/>
                  </a:cubicBezTo>
                  <a:cubicBezTo>
                    <a:pt x="982" y="775"/>
                    <a:pt x="1047" y="755"/>
                    <a:pt x="1095" y="710"/>
                  </a:cubicBezTo>
                  <a:cubicBezTo>
                    <a:pt x="1184" y="631"/>
                    <a:pt x="1195" y="494"/>
                    <a:pt x="1178" y="374"/>
                  </a:cubicBezTo>
                  <a:cubicBezTo>
                    <a:pt x="1160" y="254"/>
                    <a:pt x="1119" y="133"/>
                    <a:pt x="1133" y="13"/>
                  </a:cubicBezTo>
                  <a:cubicBezTo>
                    <a:pt x="1032" y="5"/>
                    <a:pt x="930" y="1"/>
                    <a:pt x="828" y="1"/>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68;p56"/>
            <p:cNvSpPr/>
            <p:nvPr/>
          </p:nvSpPr>
          <p:spPr>
            <a:xfrm>
              <a:off x="4517818" y="3962154"/>
              <a:ext cx="69767" cy="180338"/>
            </a:xfrm>
            <a:custGeom>
              <a:avLst/>
              <a:gdLst/>
              <a:ahLst/>
              <a:cxnLst/>
              <a:rect l="l" t="t" r="r" b="b"/>
              <a:pathLst>
                <a:path w="2256" h="5831" extrusionOk="0">
                  <a:moveTo>
                    <a:pt x="965" y="1"/>
                  </a:moveTo>
                  <a:cubicBezTo>
                    <a:pt x="934" y="1"/>
                    <a:pt x="903" y="2"/>
                    <a:pt x="872" y="5"/>
                  </a:cubicBezTo>
                  <a:cubicBezTo>
                    <a:pt x="368" y="49"/>
                    <a:pt x="1" y="499"/>
                    <a:pt x="59" y="1000"/>
                  </a:cubicBezTo>
                  <a:lnTo>
                    <a:pt x="522" y="5065"/>
                  </a:lnTo>
                  <a:cubicBezTo>
                    <a:pt x="568" y="5505"/>
                    <a:pt x="937" y="5830"/>
                    <a:pt x="1374" y="5830"/>
                  </a:cubicBezTo>
                  <a:cubicBezTo>
                    <a:pt x="1398" y="5830"/>
                    <a:pt x="1422" y="5829"/>
                    <a:pt x="1446" y="5827"/>
                  </a:cubicBezTo>
                  <a:cubicBezTo>
                    <a:pt x="1909" y="5786"/>
                    <a:pt x="2256" y="5385"/>
                    <a:pt x="2225" y="4921"/>
                  </a:cubicBezTo>
                  <a:lnTo>
                    <a:pt x="2029" y="1014"/>
                  </a:lnTo>
                  <a:cubicBezTo>
                    <a:pt x="2000" y="444"/>
                    <a:pt x="1526" y="1"/>
                    <a:pt x="965" y="1"/>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69;p56"/>
            <p:cNvSpPr/>
            <p:nvPr/>
          </p:nvSpPr>
          <p:spPr>
            <a:xfrm>
              <a:off x="4519643" y="3988072"/>
              <a:ext cx="71251" cy="167132"/>
            </a:xfrm>
            <a:custGeom>
              <a:avLst/>
              <a:gdLst/>
              <a:ahLst/>
              <a:cxnLst/>
              <a:rect l="l" t="t" r="r" b="b"/>
              <a:pathLst>
                <a:path w="2304" h="5404" extrusionOk="0">
                  <a:moveTo>
                    <a:pt x="1964" y="1"/>
                  </a:moveTo>
                  <a:lnTo>
                    <a:pt x="1964" y="4090"/>
                  </a:lnTo>
                  <a:cubicBezTo>
                    <a:pt x="1964" y="4090"/>
                    <a:pt x="1871" y="4642"/>
                    <a:pt x="1349" y="4701"/>
                  </a:cubicBezTo>
                  <a:cubicBezTo>
                    <a:pt x="1323" y="4704"/>
                    <a:pt x="1298" y="4705"/>
                    <a:pt x="1274" y="4705"/>
                  </a:cubicBezTo>
                  <a:cubicBezTo>
                    <a:pt x="817" y="4705"/>
                    <a:pt x="686" y="4176"/>
                    <a:pt x="686" y="4176"/>
                  </a:cubicBezTo>
                  <a:lnTo>
                    <a:pt x="0" y="162"/>
                  </a:lnTo>
                  <a:lnTo>
                    <a:pt x="463" y="4227"/>
                  </a:lnTo>
                  <a:cubicBezTo>
                    <a:pt x="493" y="4603"/>
                    <a:pt x="662" y="5404"/>
                    <a:pt x="972" y="5404"/>
                  </a:cubicBezTo>
                  <a:cubicBezTo>
                    <a:pt x="1090" y="5404"/>
                    <a:pt x="1228" y="5288"/>
                    <a:pt x="1387" y="4989"/>
                  </a:cubicBezTo>
                  <a:cubicBezTo>
                    <a:pt x="1850" y="4948"/>
                    <a:pt x="2303" y="4732"/>
                    <a:pt x="2276" y="4268"/>
                  </a:cubicBezTo>
                  <a:lnTo>
                    <a:pt x="1964" y="1"/>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70;p56"/>
            <p:cNvSpPr/>
            <p:nvPr/>
          </p:nvSpPr>
          <p:spPr>
            <a:xfrm>
              <a:off x="4542651" y="4101456"/>
              <a:ext cx="33585" cy="24093"/>
            </a:xfrm>
            <a:custGeom>
              <a:avLst/>
              <a:gdLst/>
              <a:ahLst/>
              <a:cxnLst/>
              <a:rect l="l" t="t" r="r" b="b"/>
              <a:pathLst>
                <a:path w="1086" h="779" extrusionOk="0">
                  <a:moveTo>
                    <a:pt x="747" y="1"/>
                  </a:moveTo>
                  <a:cubicBezTo>
                    <a:pt x="496" y="1"/>
                    <a:pt x="246" y="28"/>
                    <a:pt x="1" y="81"/>
                  </a:cubicBezTo>
                  <a:cubicBezTo>
                    <a:pt x="18" y="218"/>
                    <a:pt x="35" y="355"/>
                    <a:pt x="83" y="486"/>
                  </a:cubicBezTo>
                  <a:cubicBezTo>
                    <a:pt x="166" y="709"/>
                    <a:pt x="309" y="778"/>
                    <a:pt x="483" y="778"/>
                  </a:cubicBezTo>
                  <a:cubicBezTo>
                    <a:pt x="590" y="778"/>
                    <a:pt x="708" y="752"/>
                    <a:pt x="832" y="719"/>
                  </a:cubicBezTo>
                  <a:cubicBezTo>
                    <a:pt x="890" y="705"/>
                    <a:pt x="949" y="685"/>
                    <a:pt x="993" y="647"/>
                  </a:cubicBezTo>
                  <a:cubicBezTo>
                    <a:pt x="1075" y="572"/>
                    <a:pt x="1085" y="448"/>
                    <a:pt x="1069" y="338"/>
                  </a:cubicBezTo>
                  <a:cubicBezTo>
                    <a:pt x="1055" y="232"/>
                    <a:pt x="1017" y="122"/>
                    <a:pt x="1028" y="12"/>
                  </a:cubicBezTo>
                  <a:cubicBezTo>
                    <a:pt x="934" y="5"/>
                    <a:pt x="840" y="1"/>
                    <a:pt x="747" y="1"/>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71;p56"/>
            <p:cNvSpPr/>
            <p:nvPr/>
          </p:nvSpPr>
          <p:spPr>
            <a:xfrm>
              <a:off x="4459524" y="4216171"/>
              <a:ext cx="149430" cy="375398"/>
            </a:xfrm>
            <a:custGeom>
              <a:avLst/>
              <a:gdLst/>
              <a:ahLst/>
              <a:cxnLst/>
              <a:rect l="l" t="t" r="r" b="b"/>
              <a:pathLst>
                <a:path w="4832" h="12138" extrusionOk="0">
                  <a:moveTo>
                    <a:pt x="1474" y="1"/>
                  </a:moveTo>
                  <a:lnTo>
                    <a:pt x="1474" y="1"/>
                  </a:lnTo>
                  <a:cubicBezTo>
                    <a:pt x="1521" y="677"/>
                    <a:pt x="1618" y="1354"/>
                    <a:pt x="1851" y="2150"/>
                  </a:cubicBezTo>
                  <a:cubicBezTo>
                    <a:pt x="2050" y="2823"/>
                    <a:pt x="2033" y="3362"/>
                    <a:pt x="1886" y="4041"/>
                  </a:cubicBezTo>
                  <a:cubicBezTo>
                    <a:pt x="1775" y="4543"/>
                    <a:pt x="1662" y="5044"/>
                    <a:pt x="1542" y="5545"/>
                  </a:cubicBezTo>
                  <a:cubicBezTo>
                    <a:pt x="1306" y="6548"/>
                    <a:pt x="1058" y="7547"/>
                    <a:pt x="824" y="8549"/>
                  </a:cubicBezTo>
                  <a:cubicBezTo>
                    <a:pt x="550" y="9748"/>
                    <a:pt x="276" y="10942"/>
                    <a:pt x="0" y="12137"/>
                  </a:cubicBezTo>
                  <a:lnTo>
                    <a:pt x="2565" y="4721"/>
                  </a:lnTo>
                  <a:cubicBezTo>
                    <a:pt x="2751" y="4176"/>
                    <a:pt x="2967" y="3596"/>
                    <a:pt x="3437" y="3266"/>
                  </a:cubicBezTo>
                  <a:cubicBezTo>
                    <a:pt x="3716" y="3070"/>
                    <a:pt x="4055" y="2981"/>
                    <a:pt x="4337" y="2788"/>
                  </a:cubicBezTo>
                  <a:cubicBezTo>
                    <a:pt x="4615" y="2596"/>
                    <a:pt x="4831" y="2225"/>
                    <a:pt x="4676" y="1920"/>
                  </a:cubicBezTo>
                  <a:lnTo>
                    <a:pt x="4676" y="1920"/>
                  </a:lnTo>
                  <a:cubicBezTo>
                    <a:pt x="4391" y="2056"/>
                    <a:pt x="4075" y="2124"/>
                    <a:pt x="3759" y="2124"/>
                  </a:cubicBezTo>
                  <a:cubicBezTo>
                    <a:pt x="3359" y="2124"/>
                    <a:pt x="2959" y="2016"/>
                    <a:pt x="2620" y="1803"/>
                  </a:cubicBezTo>
                  <a:cubicBezTo>
                    <a:pt x="2036" y="1415"/>
                    <a:pt x="1700" y="739"/>
                    <a:pt x="1474"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72;p56"/>
            <p:cNvSpPr/>
            <p:nvPr/>
          </p:nvSpPr>
          <p:spPr>
            <a:xfrm>
              <a:off x="4631313" y="4228913"/>
              <a:ext cx="85941" cy="227039"/>
            </a:xfrm>
            <a:custGeom>
              <a:avLst/>
              <a:gdLst/>
              <a:ahLst/>
              <a:cxnLst/>
              <a:rect l="l" t="t" r="r" b="b"/>
              <a:pathLst>
                <a:path w="2779" h="7341" extrusionOk="0">
                  <a:moveTo>
                    <a:pt x="2778" y="1"/>
                  </a:moveTo>
                  <a:cubicBezTo>
                    <a:pt x="2637" y="179"/>
                    <a:pt x="2496" y="354"/>
                    <a:pt x="2349" y="522"/>
                  </a:cubicBezTo>
                  <a:cubicBezTo>
                    <a:pt x="1861" y="1089"/>
                    <a:pt x="1326" y="1618"/>
                    <a:pt x="752" y="2098"/>
                  </a:cubicBezTo>
                  <a:cubicBezTo>
                    <a:pt x="540" y="2277"/>
                    <a:pt x="313" y="2455"/>
                    <a:pt x="193" y="2706"/>
                  </a:cubicBezTo>
                  <a:cubicBezTo>
                    <a:pt x="76" y="2946"/>
                    <a:pt x="69" y="3225"/>
                    <a:pt x="62" y="3493"/>
                  </a:cubicBezTo>
                  <a:cubicBezTo>
                    <a:pt x="45" y="4673"/>
                    <a:pt x="25" y="5857"/>
                    <a:pt x="4" y="7039"/>
                  </a:cubicBezTo>
                  <a:cubicBezTo>
                    <a:pt x="1" y="7139"/>
                    <a:pt x="1" y="7238"/>
                    <a:pt x="4" y="7341"/>
                  </a:cubicBezTo>
                  <a:cubicBezTo>
                    <a:pt x="196" y="5618"/>
                    <a:pt x="526" y="4028"/>
                    <a:pt x="1178" y="2655"/>
                  </a:cubicBezTo>
                  <a:cubicBezTo>
                    <a:pt x="1972" y="989"/>
                    <a:pt x="2627" y="217"/>
                    <a:pt x="2627" y="217"/>
                  </a:cubicBezTo>
                  <a:cubicBezTo>
                    <a:pt x="2627" y="217"/>
                    <a:pt x="2685" y="135"/>
                    <a:pt x="2778"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73;p56"/>
            <p:cNvSpPr/>
            <p:nvPr/>
          </p:nvSpPr>
          <p:spPr>
            <a:xfrm>
              <a:off x="4687999" y="4013897"/>
              <a:ext cx="25822" cy="39680"/>
            </a:xfrm>
            <a:custGeom>
              <a:avLst/>
              <a:gdLst/>
              <a:ahLst/>
              <a:cxnLst/>
              <a:rect l="l" t="t" r="r" b="b"/>
              <a:pathLst>
                <a:path w="835" h="1283" extrusionOk="0">
                  <a:moveTo>
                    <a:pt x="497" y="0"/>
                  </a:moveTo>
                  <a:cubicBezTo>
                    <a:pt x="386" y="0"/>
                    <a:pt x="263" y="99"/>
                    <a:pt x="186" y="165"/>
                  </a:cubicBezTo>
                  <a:cubicBezTo>
                    <a:pt x="83" y="254"/>
                    <a:pt x="1" y="385"/>
                    <a:pt x="4" y="522"/>
                  </a:cubicBezTo>
                  <a:cubicBezTo>
                    <a:pt x="4" y="625"/>
                    <a:pt x="52" y="725"/>
                    <a:pt x="97" y="817"/>
                  </a:cubicBezTo>
                  <a:cubicBezTo>
                    <a:pt x="152" y="931"/>
                    <a:pt x="207" y="1044"/>
                    <a:pt x="258" y="1154"/>
                  </a:cubicBezTo>
                  <a:cubicBezTo>
                    <a:pt x="283" y="1202"/>
                    <a:pt x="310" y="1257"/>
                    <a:pt x="361" y="1274"/>
                  </a:cubicBezTo>
                  <a:cubicBezTo>
                    <a:pt x="376" y="1280"/>
                    <a:pt x="391" y="1282"/>
                    <a:pt x="406" y="1282"/>
                  </a:cubicBezTo>
                  <a:cubicBezTo>
                    <a:pt x="461" y="1282"/>
                    <a:pt x="515" y="1247"/>
                    <a:pt x="564" y="1212"/>
                  </a:cubicBezTo>
                  <a:cubicBezTo>
                    <a:pt x="670" y="1129"/>
                    <a:pt x="784" y="1037"/>
                    <a:pt x="814" y="907"/>
                  </a:cubicBezTo>
                  <a:cubicBezTo>
                    <a:pt x="835" y="811"/>
                    <a:pt x="808" y="714"/>
                    <a:pt x="784" y="622"/>
                  </a:cubicBezTo>
                  <a:cubicBezTo>
                    <a:pt x="746" y="484"/>
                    <a:pt x="715" y="137"/>
                    <a:pt x="605" y="42"/>
                  </a:cubicBezTo>
                  <a:cubicBezTo>
                    <a:pt x="572" y="12"/>
                    <a:pt x="535" y="0"/>
                    <a:pt x="497" y="0"/>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74;p56"/>
            <p:cNvSpPr/>
            <p:nvPr/>
          </p:nvSpPr>
          <p:spPr>
            <a:xfrm>
              <a:off x="3115364" y="4373443"/>
              <a:ext cx="387428" cy="591241"/>
            </a:xfrm>
            <a:custGeom>
              <a:avLst/>
              <a:gdLst/>
              <a:ahLst/>
              <a:cxnLst/>
              <a:rect l="l" t="t" r="r" b="b"/>
              <a:pathLst>
                <a:path w="12528" h="19117" extrusionOk="0">
                  <a:moveTo>
                    <a:pt x="11255" y="0"/>
                  </a:moveTo>
                  <a:cubicBezTo>
                    <a:pt x="11255" y="0"/>
                    <a:pt x="941" y="2946"/>
                    <a:pt x="0" y="11492"/>
                  </a:cubicBezTo>
                  <a:lnTo>
                    <a:pt x="6650" y="19117"/>
                  </a:lnTo>
                  <a:lnTo>
                    <a:pt x="12528" y="16659"/>
                  </a:lnTo>
                  <a:lnTo>
                    <a:pt x="11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75;p56"/>
            <p:cNvSpPr/>
            <p:nvPr/>
          </p:nvSpPr>
          <p:spPr>
            <a:xfrm>
              <a:off x="3099963" y="3755891"/>
              <a:ext cx="518550" cy="955010"/>
            </a:xfrm>
            <a:custGeom>
              <a:avLst/>
              <a:gdLst/>
              <a:ahLst/>
              <a:cxnLst/>
              <a:rect l="l" t="t" r="r" b="b"/>
              <a:pathLst>
                <a:path w="16768" h="30879" extrusionOk="0">
                  <a:moveTo>
                    <a:pt x="10453" y="0"/>
                  </a:moveTo>
                  <a:cubicBezTo>
                    <a:pt x="9975" y="0"/>
                    <a:pt x="9703" y="799"/>
                    <a:pt x="9703" y="799"/>
                  </a:cubicBezTo>
                  <a:cubicBezTo>
                    <a:pt x="9703" y="799"/>
                    <a:pt x="8443" y="4944"/>
                    <a:pt x="7451" y="7079"/>
                  </a:cubicBezTo>
                  <a:cubicBezTo>
                    <a:pt x="7242" y="7089"/>
                    <a:pt x="7242" y="7089"/>
                    <a:pt x="6908" y="7158"/>
                  </a:cubicBezTo>
                  <a:cubicBezTo>
                    <a:pt x="6867" y="5156"/>
                    <a:pt x="7852" y="751"/>
                    <a:pt x="7684" y="339"/>
                  </a:cubicBezTo>
                  <a:cubicBezTo>
                    <a:pt x="7603" y="136"/>
                    <a:pt x="7440" y="49"/>
                    <a:pt x="7266" y="49"/>
                  </a:cubicBezTo>
                  <a:cubicBezTo>
                    <a:pt x="6984" y="49"/>
                    <a:pt x="6672" y="277"/>
                    <a:pt x="6630" y="604"/>
                  </a:cubicBezTo>
                  <a:lnTo>
                    <a:pt x="5445" y="6066"/>
                  </a:lnTo>
                  <a:cubicBezTo>
                    <a:pt x="5147" y="7436"/>
                    <a:pt x="4608" y="8741"/>
                    <a:pt x="3815" y="9897"/>
                  </a:cubicBezTo>
                  <a:cubicBezTo>
                    <a:pt x="3719" y="10038"/>
                    <a:pt x="3626" y="10169"/>
                    <a:pt x="3534" y="10275"/>
                  </a:cubicBezTo>
                  <a:cubicBezTo>
                    <a:pt x="3094" y="9530"/>
                    <a:pt x="2290" y="8205"/>
                    <a:pt x="1621" y="7251"/>
                  </a:cubicBezTo>
                  <a:cubicBezTo>
                    <a:pt x="1170" y="6608"/>
                    <a:pt x="804" y="6425"/>
                    <a:pt x="535" y="6425"/>
                  </a:cubicBezTo>
                  <a:cubicBezTo>
                    <a:pt x="221" y="6425"/>
                    <a:pt x="42" y="6676"/>
                    <a:pt x="18" y="6736"/>
                  </a:cubicBezTo>
                  <a:cubicBezTo>
                    <a:pt x="0" y="6784"/>
                    <a:pt x="347" y="7762"/>
                    <a:pt x="753" y="8878"/>
                  </a:cubicBezTo>
                  <a:cubicBezTo>
                    <a:pt x="1525" y="10996"/>
                    <a:pt x="2479" y="13046"/>
                    <a:pt x="3599" y="15003"/>
                  </a:cubicBezTo>
                  <a:cubicBezTo>
                    <a:pt x="3952" y="15621"/>
                    <a:pt x="4230" y="16098"/>
                    <a:pt x="4261" y="16122"/>
                  </a:cubicBezTo>
                  <a:cubicBezTo>
                    <a:pt x="4642" y="18656"/>
                    <a:pt x="7296" y="30879"/>
                    <a:pt x="7296" y="30879"/>
                  </a:cubicBezTo>
                  <a:lnTo>
                    <a:pt x="12371" y="28949"/>
                  </a:lnTo>
                  <a:lnTo>
                    <a:pt x="8573" y="16730"/>
                  </a:lnTo>
                  <a:cubicBezTo>
                    <a:pt x="8573" y="16730"/>
                    <a:pt x="10641" y="13393"/>
                    <a:pt x="11324" y="11693"/>
                  </a:cubicBezTo>
                  <a:cubicBezTo>
                    <a:pt x="12892" y="10059"/>
                    <a:pt x="16281" y="7075"/>
                    <a:pt x="16556" y="6625"/>
                  </a:cubicBezTo>
                  <a:cubicBezTo>
                    <a:pt x="16768" y="6276"/>
                    <a:pt x="16567" y="5865"/>
                    <a:pt x="16254" y="5865"/>
                  </a:cubicBezTo>
                  <a:cubicBezTo>
                    <a:pt x="16132" y="5865"/>
                    <a:pt x="15992" y="5928"/>
                    <a:pt x="15852" y="6083"/>
                  </a:cubicBezTo>
                  <a:cubicBezTo>
                    <a:pt x="15416" y="6564"/>
                    <a:pt x="11848" y="9221"/>
                    <a:pt x="11007" y="9846"/>
                  </a:cubicBezTo>
                  <a:cubicBezTo>
                    <a:pt x="10888" y="9685"/>
                    <a:pt x="10753" y="9517"/>
                    <a:pt x="10609" y="9348"/>
                  </a:cubicBezTo>
                  <a:lnTo>
                    <a:pt x="13569" y="2818"/>
                  </a:lnTo>
                  <a:cubicBezTo>
                    <a:pt x="13569" y="2818"/>
                    <a:pt x="13899" y="1901"/>
                    <a:pt x="13634" y="1726"/>
                  </a:cubicBezTo>
                  <a:cubicBezTo>
                    <a:pt x="13531" y="1659"/>
                    <a:pt x="13425" y="1628"/>
                    <a:pt x="13320" y="1628"/>
                  </a:cubicBezTo>
                  <a:cubicBezTo>
                    <a:pt x="12996" y="1628"/>
                    <a:pt x="12680" y="1925"/>
                    <a:pt x="12477" y="2372"/>
                  </a:cubicBezTo>
                  <a:cubicBezTo>
                    <a:pt x="12243" y="2890"/>
                    <a:pt x="10118" y="7051"/>
                    <a:pt x="9425" y="8099"/>
                  </a:cubicBezTo>
                  <a:cubicBezTo>
                    <a:pt x="9288" y="7972"/>
                    <a:pt x="9150" y="7848"/>
                    <a:pt x="9020" y="7731"/>
                  </a:cubicBezTo>
                  <a:lnTo>
                    <a:pt x="11038" y="782"/>
                  </a:lnTo>
                  <a:cubicBezTo>
                    <a:pt x="11038" y="782"/>
                    <a:pt x="11141" y="188"/>
                    <a:pt x="10585" y="20"/>
                  </a:cubicBezTo>
                  <a:cubicBezTo>
                    <a:pt x="10540" y="6"/>
                    <a:pt x="10495" y="0"/>
                    <a:pt x="10453"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76;p56"/>
            <p:cNvSpPr/>
            <p:nvPr/>
          </p:nvSpPr>
          <p:spPr>
            <a:xfrm>
              <a:off x="3175452" y="4157252"/>
              <a:ext cx="156419" cy="462242"/>
            </a:xfrm>
            <a:custGeom>
              <a:avLst/>
              <a:gdLst/>
              <a:ahLst/>
              <a:cxnLst/>
              <a:rect l="l" t="t" r="r" b="b"/>
              <a:pathLst>
                <a:path w="5058" h="14946" extrusionOk="0">
                  <a:moveTo>
                    <a:pt x="1" y="0"/>
                  </a:moveTo>
                  <a:cubicBezTo>
                    <a:pt x="670" y="1164"/>
                    <a:pt x="1755" y="3097"/>
                    <a:pt x="1820" y="3145"/>
                  </a:cubicBezTo>
                  <a:cubicBezTo>
                    <a:pt x="1985" y="4244"/>
                    <a:pt x="2579" y="7169"/>
                    <a:pt x="3200" y="10128"/>
                  </a:cubicBezTo>
                  <a:cubicBezTo>
                    <a:pt x="3557" y="11838"/>
                    <a:pt x="3921" y="13558"/>
                    <a:pt x="4220" y="14945"/>
                  </a:cubicBezTo>
                  <a:cubicBezTo>
                    <a:pt x="4515" y="14681"/>
                    <a:pt x="4793" y="14416"/>
                    <a:pt x="5058" y="14148"/>
                  </a:cubicBezTo>
                  <a:cubicBezTo>
                    <a:pt x="4649" y="12264"/>
                    <a:pt x="4155" y="10396"/>
                    <a:pt x="3715" y="8525"/>
                  </a:cubicBezTo>
                  <a:cubicBezTo>
                    <a:pt x="3427" y="7293"/>
                    <a:pt x="3125" y="6057"/>
                    <a:pt x="2933" y="4804"/>
                  </a:cubicBezTo>
                  <a:cubicBezTo>
                    <a:pt x="2853" y="4289"/>
                    <a:pt x="3691" y="3577"/>
                    <a:pt x="3248" y="3313"/>
                  </a:cubicBezTo>
                  <a:cubicBezTo>
                    <a:pt x="2692" y="2973"/>
                    <a:pt x="1899" y="2468"/>
                    <a:pt x="1302" y="1655"/>
                  </a:cubicBezTo>
                  <a:cubicBezTo>
                    <a:pt x="873" y="1075"/>
                    <a:pt x="437" y="536"/>
                    <a:pt x="1"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77;p56"/>
            <p:cNvSpPr/>
            <p:nvPr/>
          </p:nvSpPr>
          <p:spPr>
            <a:xfrm>
              <a:off x="3220819" y="4090075"/>
              <a:ext cx="93857" cy="146844"/>
            </a:xfrm>
            <a:custGeom>
              <a:avLst/>
              <a:gdLst/>
              <a:ahLst/>
              <a:cxnLst/>
              <a:rect l="l" t="t" r="r" b="b"/>
              <a:pathLst>
                <a:path w="3035" h="4748" extrusionOk="0">
                  <a:moveTo>
                    <a:pt x="145" y="0"/>
                  </a:moveTo>
                  <a:cubicBezTo>
                    <a:pt x="34" y="0"/>
                    <a:pt x="1" y="62"/>
                    <a:pt x="157" y="257"/>
                  </a:cubicBezTo>
                  <a:cubicBezTo>
                    <a:pt x="518" y="703"/>
                    <a:pt x="978" y="1049"/>
                    <a:pt x="1315" y="1534"/>
                  </a:cubicBezTo>
                  <a:cubicBezTo>
                    <a:pt x="1953" y="2447"/>
                    <a:pt x="2461" y="3621"/>
                    <a:pt x="2510" y="4747"/>
                  </a:cubicBezTo>
                  <a:cubicBezTo>
                    <a:pt x="2478" y="4022"/>
                    <a:pt x="2773" y="3333"/>
                    <a:pt x="2904" y="2618"/>
                  </a:cubicBezTo>
                  <a:cubicBezTo>
                    <a:pt x="3034" y="1908"/>
                    <a:pt x="2938" y="1056"/>
                    <a:pt x="2341" y="648"/>
                  </a:cubicBezTo>
                  <a:cubicBezTo>
                    <a:pt x="1871" y="325"/>
                    <a:pt x="1260" y="363"/>
                    <a:pt x="738" y="170"/>
                  </a:cubicBezTo>
                  <a:cubicBezTo>
                    <a:pt x="591" y="117"/>
                    <a:pt x="296" y="0"/>
                    <a:pt x="145"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78;p56"/>
            <p:cNvSpPr/>
            <p:nvPr/>
          </p:nvSpPr>
          <p:spPr>
            <a:xfrm>
              <a:off x="3376774" y="4041053"/>
              <a:ext cx="87796" cy="89473"/>
            </a:xfrm>
            <a:custGeom>
              <a:avLst/>
              <a:gdLst/>
              <a:ahLst/>
              <a:cxnLst/>
              <a:rect l="l" t="t" r="r" b="b"/>
              <a:pathLst>
                <a:path w="2839" h="2893" extrusionOk="0">
                  <a:moveTo>
                    <a:pt x="0" y="1"/>
                  </a:moveTo>
                  <a:lnTo>
                    <a:pt x="0" y="1"/>
                  </a:lnTo>
                  <a:cubicBezTo>
                    <a:pt x="127" y="379"/>
                    <a:pt x="412" y="684"/>
                    <a:pt x="707" y="952"/>
                  </a:cubicBezTo>
                  <a:cubicBezTo>
                    <a:pt x="1006" y="1224"/>
                    <a:pt x="1329" y="1467"/>
                    <a:pt x="1569" y="1787"/>
                  </a:cubicBezTo>
                  <a:cubicBezTo>
                    <a:pt x="1813" y="2102"/>
                    <a:pt x="1953" y="2490"/>
                    <a:pt x="1885" y="2892"/>
                  </a:cubicBezTo>
                  <a:cubicBezTo>
                    <a:pt x="2839" y="1728"/>
                    <a:pt x="899" y="485"/>
                    <a:pt x="0"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79;p56"/>
            <p:cNvSpPr/>
            <p:nvPr/>
          </p:nvSpPr>
          <p:spPr>
            <a:xfrm>
              <a:off x="3310502" y="3945390"/>
              <a:ext cx="304766" cy="705827"/>
            </a:xfrm>
            <a:custGeom>
              <a:avLst/>
              <a:gdLst/>
              <a:ahLst/>
              <a:cxnLst/>
              <a:rect l="l" t="t" r="r" b="b"/>
              <a:pathLst>
                <a:path w="9855" h="22822" extrusionOk="0">
                  <a:moveTo>
                    <a:pt x="9799" y="1"/>
                  </a:moveTo>
                  <a:lnTo>
                    <a:pt x="4446" y="4866"/>
                  </a:lnTo>
                  <a:lnTo>
                    <a:pt x="1656" y="9374"/>
                  </a:lnTo>
                  <a:cubicBezTo>
                    <a:pt x="1413" y="9763"/>
                    <a:pt x="992" y="9988"/>
                    <a:pt x="551" y="9988"/>
                  </a:cubicBezTo>
                  <a:cubicBezTo>
                    <a:pt x="435" y="9988"/>
                    <a:pt x="318" y="9972"/>
                    <a:pt x="203" y="9940"/>
                  </a:cubicBezTo>
                  <a:lnTo>
                    <a:pt x="1" y="9882"/>
                  </a:lnTo>
                  <a:lnTo>
                    <a:pt x="1299" y="10788"/>
                  </a:lnTo>
                  <a:lnTo>
                    <a:pt x="5034" y="22358"/>
                  </a:lnTo>
                  <a:lnTo>
                    <a:pt x="5563" y="22822"/>
                  </a:lnTo>
                  <a:lnTo>
                    <a:pt x="1765" y="10603"/>
                  </a:lnTo>
                  <a:cubicBezTo>
                    <a:pt x="1765" y="10603"/>
                    <a:pt x="3833" y="7266"/>
                    <a:pt x="4516" y="5566"/>
                  </a:cubicBezTo>
                  <a:cubicBezTo>
                    <a:pt x="6084" y="3932"/>
                    <a:pt x="9473" y="948"/>
                    <a:pt x="9748" y="498"/>
                  </a:cubicBezTo>
                  <a:cubicBezTo>
                    <a:pt x="9851" y="330"/>
                    <a:pt x="9854" y="145"/>
                    <a:pt x="9799"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80;p56"/>
            <p:cNvSpPr/>
            <p:nvPr/>
          </p:nvSpPr>
          <p:spPr>
            <a:xfrm>
              <a:off x="4578988" y="2780217"/>
              <a:ext cx="960252" cy="914712"/>
            </a:xfrm>
            <a:custGeom>
              <a:avLst/>
              <a:gdLst/>
              <a:ahLst/>
              <a:cxnLst/>
              <a:rect l="l" t="t" r="r" b="b"/>
              <a:pathLst>
                <a:path w="31051" h="29576" extrusionOk="0">
                  <a:moveTo>
                    <a:pt x="24620" y="0"/>
                  </a:moveTo>
                  <a:lnTo>
                    <a:pt x="0" y="14873"/>
                  </a:lnTo>
                  <a:cubicBezTo>
                    <a:pt x="312" y="15296"/>
                    <a:pt x="1267" y="16885"/>
                    <a:pt x="2410" y="18839"/>
                  </a:cubicBezTo>
                  <a:cubicBezTo>
                    <a:pt x="2835" y="18863"/>
                    <a:pt x="3416" y="18904"/>
                    <a:pt x="4082" y="18949"/>
                  </a:cubicBezTo>
                  <a:lnTo>
                    <a:pt x="9802" y="29080"/>
                  </a:lnTo>
                  <a:cubicBezTo>
                    <a:pt x="10893" y="29331"/>
                    <a:pt x="12415" y="29575"/>
                    <a:pt x="14194" y="29575"/>
                  </a:cubicBezTo>
                  <a:cubicBezTo>
                    <a:pt x="16808" y="29575"/>
                    <a:pt x="19976" y="29047"/>
                    <a:pt x="23147" y="27233"/>
                  </a:cubicBezTo>
                  <a:cubicBezTo>
                    <a:pt x="30727" y="22894"/>
                    <a:pt x="31050" y="14684"/>
                    <a:pt x="31050" y="14684"/>
                  </a:cubicBezTo>
                  <a:lnTo>
                    <a:pt x="2462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581;p56"/>
            <p:cNvSpPr/>
            <p:nvPr/>
          </p:nvSpPr>
          <p:spPr>
            <a:xfrm>
              <a:off x="4653518" y="3362850"/>
              <a:ext cx="228629" cy="316790"/>
            </a:xfrm>
            <a:custGeom>
              <a:avLst/>
              <a:gdLst/>
              <a:ahLst/>
              <a:cxnLst/>
              <a:rect l="l" t="t" r="r" b="b"/>
              <a:pathLst>
                <a:path w="7393" h="10243" extrusionOk="0">
                  <a:moveTo>
                    <a:pt x="0" y="1"/>
                  </a:moveTo>
                  <a:lnTo>
                    <a:pt x="0" y="1"/>
                  </a:lnTo>
                  <a:cubicBezTo>
                    <a:pt x="2379" y="4069"/>
                    <a:pt x="5583" y="9713"/>
                    <a:pt x="5583" y="9713"/>
                  </a:cubicBezTo>
                  <a:cubicBezTo>
                    <a:pt x="5583" y="9713"/>
                    <a:pt x="6252" y="9981"/>
                    <a:pt x="7392" y="10242"/>
                  </a:cubicBezTo>
                  <a:lnTo>
                    <a:pt x="1672" y="111"/>
                  </a:lnTo>
                  <a:cubicBezTo>
                    <a:pt x="1006" y="66"/>
                    <a:pt x="425" y="25"/>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582;p56"/>
            <p:cNvSpPr/>
            <p:nvPr/>
          </p:nvSpPr>
          <p:spPr>
            <a:xfrm>
              <a:off x="4806721" y="3374108"/>
              <a:ext cx="275758" cy="320842"/>
            </a:xfrm>
            <a:custGeom>
              <a:avLst/>
              <a:gdLst/>
              <a:ahLst/>
              <a:cxnLst/>
              <a:rect l="l" t="t" r="r" b="b"/>
              <a:pathLst>
                <a:path w="8917" h="10374" extrusionOk="0">
                  <a:moveTo>
                    <a:pt x="0" y="0"/>
                  </a:moveTo>
                  <a:lnTo>
                    <a:pt x="4505" y="10252"/>
                  </a:lnTo>
                  <a:cubicBezTo>
                    <a:pt x="5172" y="10326"/>
                    <a:pt x="5905" y="10374"/>
                    <a:pt x="6686" y="10374"/>
                  </a:cubicBezTo>
                  <a:cubicBezTo>
                    <a:pt x="7393" y="10374"/>
                    <a:pt x="8140" y="10335"/>
                    <a:pt x="8916" y="10243"/>
                  </a:cubicBezTo>
                  <a:lnTo>
                    <a:pt x="3667" y="285"/>
                  </a:lnTo>
                  <a:cubicBezTo>
                    <a:pt x="3667" y="285"/>
                    <a:pt x="1965" y="149"/>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583;p56"/>
            <p:cNvSpPr/>
            <p:nvPr/>
          </p:nvSpPr>
          <p:spPr>
            <a:xfrm>
              <a:off x="4700740" y="3366252"/>
              <a:ext cx="245297" cy="324955"/>
            </a:xfrm>
            <a:custGeom>
              <a:avLst/>
              <a:gdLst/>
              <a:ahLst/>
              <a:cxnLst/>
              <a:rect l="l" t="t" r="r" b="b"/>
              <a:pathLst>
                <a:path w="7932" h="10507" extrusionOk="0">
                  <a:moveTo>
                    <a:pt x="1" y="1"/>
                  </a:moveTo>
                  <a:lnTo>
                    <a:pt x="2847" y="5044"/>
                  </a:lnTo>
                  <a:lnTo>
                    <a:pt x="5721" y="10132"/>
                  </a:lnTo>
                  <a:cubicBezTo>
                    <a:pt x="6332" y="10273"/>
                    <a:pt x="7077" y="10410"/>
                    <a:pt x="7932" y="10506"/>
                  </a:cubicBezTo>
                  <a:lnTo>
                    <a:pt x="3427" y="254"/>
                  </a:lnTo>
                  <a:cubicBezTo>
                    <a:pt x="2277" y="165"/>
                    <a:pt x="1038" y="76"/>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584;p56"/>
            <p:cNvSpPr/>
            <p:nvPr/>
          </p:nvSpPr>
          <p:spPr>
            <a:xfrm>
              <a:off x="4338144" y="2658173"/>
              <a:ext cx="1194695" cy="769012"/>
            </a:xfrm>
            <a:custGeom>
              <a:avLst/>
              <a:gdLst/>
              <a:ahLst/>
              <a:cxnLst/>
              <a:rect l="l" t="t" r="r" b="b"/>
              <a:pathLst>
                <a:path w="38632" h="24865" extrusionOk="0">
                  <a:moveTo>
                    <a:pt x="38467" y="1"/>
                  </a:moveTo>
                  <a:lnTo>
                    <a:pt x="12855" y="145"/>
                  </a:lnTo>
                  <a:lnTo>
                    <a:pt x="1" y="21613"/>
                  </a:lnTo>
                  <a:lnTo>
                    <a:pt x="605" y="23309"/>
                  </a:lnTo>
                  <a:lnTo>
                    <a:pt x="26825" y="24865"/>
                  </a:lnTo>
                  <a:lnTo>
                    <a:pt x="38632" y="1954"/>
                  </a:lnTo>
                  <a:lnTo>
                    <a:pt x="3846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585;p56"/>
            <p:cNvSpPr/>
            <p:nvPr/>
          </p:nvSpPr>
          <p:spPr>
            <a:xfrm>
              <a:off x="4340184" y="2612243"/>
              <a:ext cx="1189592" cy="764404"/>
            </a:xfrm>
            <a:custGeom>
              <a:avLst/>
              <a:gdLst/>
              <a:ahLst/>
              <a:cxnLst/>
              <a:rect l="l" t="t" r="r" b="b"/>
              <a:pathLst>
                <a:path w="38467" h="24716" extrusionOk="0">
                  <a:moveTo>
                    <a:pt x="12251" y="0"/>
                  </a:moveTo>
                  <a:lnTo>
                    <a:pt x="1" y="23164"/>
                  </a:lnTo>
                  <a:lnTo>
                    <a:pt x="26221" y="24716"/>
                  </a:lnTo>
                  <a:lnTo>
                    <a:pt x="38467" y="1552"/>
                  </a:lnTo>
                  <a:lnTo>
                    <a:pt x="1225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586;p56"/>
            <p:cNvSpPr/>
            <p:nvPr/>
          </p:nvSpPr>
          <p:spPr>
            <a:xfrm>
              <a:off x="4340184" y="2643017"/>
              <a:ext cx="1189592" cy="733631"/>
            </a:xfrm>
            <a:custGeom>
              <a:avLst/>
              <a:gdLst/>
              <a:ahLst/>
              <a:cxnLst/>
              <a:rect l="l" t="t" r="r" b="b"/>
              <a:pathLst>
                <a:path w="38467" h="23721" extrusionOk="0">
                  <a:moveTo>
                    <a:pt x="29053" y="1"/>
                  </a:moveTo>
                  <a:cubicBezTo>
                    <a:pt x="22437" y="10451"/>
                    <a:pt x="13709" y="20301"/>
                    <a:pt x="759" y="20730"/>
                  </a:cubicBezTo>
                  <a:lnTo>
                    <a:pt x="1" y="22169"/>
                  </a:lnTo>
                  <a:lnTo>
                    <a:pt x="26221" y="23721"/>
                  </a:lnTo>
                  <a:lnTo>
                    <a:pt x="38467" y="557"/>
                  </a:lnTo>
                  <a:lnTo>
                    <a:pt x="2905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587;p56"/>
            <p:cNvSpPr/>
            <p:nvPr/>
          </p:nvSpPr>
          <p:spPr>
            <a:xfrm>
              <a:off x="4316094" y="2878322"/>
              <a:ext cx="631117" cy="757105"/>
            </a:xfrm>
            <a:custGeom>
              <a:avLst/>
              <a:gdLst/>
              <a:ahLst/>
              <a:cxnLst/>
              <a:rect l="l" t="t" r="r" b="b"/>
              <a:pathLst>
                <a:path w="20408" h="24480" extrusionOk="0">
                  <a:moveTo>
                    <a:pt x="16840" y="1"/>
                  </a:moveTo>
                  <a:cubicBezTo>
                    <a:pt x="16768" y="1"/>
                    <a:pt x="16694" y="3"/>
                    <a:pt x="16621" y="8"/>
                  </a:cubicBezTo>
                  <a:cubicBezTo>
                    <a:pt x="16545" y="11"/>
                    <a:pt x="16473" y="18"/>
                    <a:pt x="16401" y="29"/>
                  </a:cubicBezTo>
                  <a:cubicBezTo>
                    <a:pt x="12325" y="547"/>
                    <a:pt x="6856" y="8478"/>
                    <a:pt x="141" y="23615"/>
                  </a:cubicBezTo>
                  <a:cubicBezTo>
                    <a:pt x="0" y="23924"/>
                    <a:pt x="141" y="24288"/>
                    <a:pt x="453" y="24425"/>
                  </a:cubicBezTo>
                  <a:cubicBezTo>
                    <a:pt x="535" y="24462"/>
                    <a:pt x="620" y="24480"/>
                    <a:pt x="704" y="24480"/>
                  </a:cubicBezTo>
                  <a:cubicBezTo>
                    <a:pt x="938" y="24480"/>
                    <a:pt x="1163" y="24343"/>
                    <a:pt x="1263" y="24113"/>
                  </a:cubicBezTo>
                  <a:cubicBezTo>
                    <a:pt x="9970" y="4502"/>
                    <a:pt x="14667" y="1363"/>
                    <a:pt x="16697" y="1236"/>
                  </a:cubicBezTo>
                  <a:cubicBezTo>
                    <a:pt x="16741" y="1234"/>
                    <a:pt x="16785" y="1232"/>
                    <a:pt x="16829" y="1232"/>
                  </a:cubicBezTo>
                  <a:cubicBezTo>
                    <a:pt x="17713" y="1232"/>
                    <a:pt x="18482" y="1795"/>
                    <a:pt x="19175" y="2946"/>
                  </a:cubicBezTo>
                  <a:cubicBezTo>
                    <a:pt x="19290" y="3138"/>
                    <a:pt x="19493" y="3244"/>
                    <a:pt x="19702" y="3244"/>
                  </a:cubicBezTo>
                  <a:cubicBezTo>
                    <a:pt x="19810" y="3244"/>
                    <a:pt x="19920" y="3216"/>
                    <a:pt x="20020" y="3156"/>
                  </a:cubicBezTo>
                  <a:cubicBezTo>
                    <a:pt x="20311" y="2981"/>
                    <a:pt x="20408" y="2603"/>
                    <a:pt x="20232" y="2311"/>
                  </a:cubicBezTo>
                  <a:cubicBezTo>
                    <a:pt x="19308" y="778"/>
                    <a:pt x="18168" y="1"/>
                    <a:pt x="168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588;p56"/>
            <p:cNvSpPr/>
            <p:nvPr/>
          </p:nvSpPr>
          <p:spPr>
            <a:xfrm>
              <a:off x="4378841" y="3369964"/>
              <a:ext cx="110650" cy="106762"/>
            </a:xfrm>
            <a:custGeom>
              <a:avLst/>
              <a:gdLst/>
              <a:ahLst/>
              <a:cxnLst/>
              <a:rect l="l" t="t" r="r" b="b"/>
              <a:pathLst>
                <a:path w="3578" h="3452" extrusionOk="0">
                  <a:moveTo>
                    <a:pt x="1789" y="0"/>
                  </a:moveTo>
                  <a:cubicBezTo>
                    <a:pt x="1749" y="0"/>
                    <a:pt x="1709" y="1"/>
                    <a:pt x="1669" y="4"/>
                  </a:cubicBezTo>
                  <a:cubicBezTo>
                    <a:pt x="717" y="69"/>
                    <a:pt x="1" y="893"/>
                    <a:pt x="66" y="1844"/>
                  </a:cubicBezTo>
                  <a:cubicBezTo>
                    <a:pt x="128" y="2756"/>
                    <a:pt x="886" y="3452"/>
                    <a:pt x="1786" y="3452"/>
                  </a:cubicBezTo>
                  <a:cubicBezTo>
                    <a:pt x="1826" y="3452"/>
                    <a:pt x="1865" y="3450"/>
                    <a:pt x="1906" y="3448"/>
                  </a:cubicBezTo>
                  <a:cubicBezTo>
                    <a:pt x="2860" y="3383"/>
                    <a:pt x="3577" y="2559"/>
                    <a:pt x="3512" y="1608"/>
                  </a:cubicBezTo>
                  <a:cubicBezTo>
                    <a:pt x="3450" y="697"/>
                    <a:pt x="2692" y="0"/>
                    <a:pt x="17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589;p56"/>
            <p:cNvSpPr/>
            <p:nvPr/>
          </p:nvSpPr>
          <p:spPr>
            <a:xfrm>
              <a:off x="4157355" y="3412985"/>
              <a:ext cx="358823" cy="330151"/>
            </a:xfrm>
            <a:custGeom>
              <a:avLst/>
              <a:gdLst/>
              <a:ahLst/>
              <a:cxnLst/>
              <a:rect l="l" t="t" r="r" b="b"/>
              <a:pathLst>
                <a:path w="11603" h="10675" extrusionOk="0">
                  <a:moveTo>
                    <a:pt x="8766" y="0"/>
                  </a:moveTo>
                  <a:cubicBezTo>
                    <a:pt x="8647" y="0"/>
                    <a:pt x="8514" y="19"/>
                    <a:pt x="8367" y="58"/>
                  </a:cubicBezTo>
                  <a:cubicBezTo>
                    <a:pt x="7873" y="189"/>
                    <a:pt x="7467" y="536"/>
                    <a:pt x="7083" y="873"/>
                  </a:cubicBezTo>
                  <a:cubicBezTo>
                    <a:pt x="4721" y="2933"/>
                    <a:pt x="2359" y="4992"/>
                    <a:pt x="0" y="7049"/>
                  </a:cubicBezTo>
                  <a:cubicBezTo>
                    <a:pt x="2284" y="8257"/>
                    <a:pt x="6854" y="10675"/>
                    <a:pt x="6854" y="10675"/>
                  </a:cubicBezTo>
                  <a:cubicBezTo>
                    <a:pt x="6854" y="10675"/>
                    <a:pt x="11602" y="0"/>
                    <a:pt x="87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590;p56"/>
            <p:cNvSpPr/>
            <p:nvPr/>
          </p:nvSpPr>
          <p:spPr>
            <a:xfrm>
              <a:off x="5935797" y="4308462"/>
              <a:ext cx="382449" cy="835259"/>
            </a:xfrm>
            <a:custGeom>
              <a:avLst/>
              <a:gdLst/>
              <a:ahLst/>
              <a:cxnLst/>
              <a:rect l="l" t="t" r="r" b="b"/>
              <a:pathLst>
                <a:path w="12367" h="27007" extrusionOk="0">
                  <a:moveTo>
                    <a:pt x="9538" y="1"/>
                  </a:moveTo>
                  <a:cubicBezTo>
                    <a:pt x="9167" y="1"/>
                    <a:pt x="8959" y="508"/>
                    <a:pt x="8895" y="903"/>
                  </a:cubicBezTo>
                  <a:cubicBezTo>
                    <a:pt x="8611" y="2661"/>
                    <a:pt x="8329" y="4418"/>
                    <a:pt x="8047" y="6177"/>
                  </a:cubicBezTo>
                  <a:cubicBezTo>
                    <a:pt x="7965" y="4670"/>
                    <a:pt x="7886" y="3159"/>
                    <a:pt x="7807" y="1651"/>
                  </a:cubicBezTo>
                  <a:cubicBezTo>
                    <a:pt x="7790" y="1305"/>
                    <a:pt x="7700" y="869"/>
                    <a:pt x="7364" y="790"/>
                  </a:cubicBezTo>
                  <a:cubicBezTo>
                    <a:pt x="7330" y="782"/>
                    <a:pt x="7298" y="778"/>
                    <a:pt x="7267" y="778"/>
                  </a:cubicBezTo>
                  <a:cubicBezTo>
                    <a:pt x="6864" y="778"/>
                    <a:pt x="6678" y="1388"/>
                    <a:pt x="6678" y="1834"/>
                  </a:cubicBezTo>
                  <a:cubicBezTo>
                    <a:pt x="6674" y="3169"/>
                    <a:pt x="6670" y="4505"/>
                    <a:pt x="6667" y="5840"/>
                  </a:cubicBezTo>
                  <a:cubicBezTo>
                    <a:pt x="6667" y="6080"/>
                    <a:pt x="6573" y="6404"/>
                    <a:pt x="6353" y="6404"/>
                  </a:cubicBezTo>
                  <a:cubicBezTo>
                    <a:pt x="6339" y="6404"/>
                    <a:pt x="6325" y="6403"/>
                    <a:pt x="6310" y="6400"/>
                  </a:cubicBezTo>
                  <a:cubicBezTo>
                    <a:pt x="6221" y="5518"/>
                    <a:pt x="6131" y="4638"/>
                    <a:pt x="6042" y="3756"/>
                  </a:cubicBezTo>
                  <a:cubicBezTo>
                    <a:pt x="6018" y="3529"/>
                    <a:pt x="5990" y="3296"/>
                    <a:pt x="5864" y="3107"/>
                  </a:cubicBezTo>
                  <a:cubicBezTo>
                    <a:pt x="5771" y="2973"/>
                    <a:pt x="5606" y="2874"/>
                    <a:pt x="5448" y="2874"/>
                  </a:cubicBezTo>
                  <a:cubicBezTo>
                    <a:pt x="5388" y="2874"/>
                    <a:pt x="5330" y="2888"/>
                    <a:pt x="5277" y="2919"/>
                  </a:cubicBezTo>
                  <a:cubicBezTo>
                    <a:pt x="5077" y="3028"/>
                    <a:pt x="5043" y="3296"/>
                    <a:pt x="5040" y="3523"/>
                  </a:cubicBezTo>
                  <a:cubicBezTo>
                    <a:pt x="5016" y="5167"/>
                    <a:pt x="5503" y="6812"/>
                    <a:pt x="5277" y="8440"/>
                  </a:cubicBezTo>
                  <a:cubicBezTo>
                    <a:pt x="5198" y="8978"/>
                    <a:pt x="5043" y="9511"/>
                    <a:pt x="5060" y="10056"/>
                  </a:cubicBezTo>
                  <a:cubicBezTo>
                    <a:pt x="5074" y="10578"/>
                    <a:pt x="5242" y="11083"/>
                    <a:pt x="5335" y="11598"/>
                  </a:cubicBezTo>
                  <a:cubicBezTo>
                    <a:pt x="5616" y="13143"/>
                    <a:pt x="5208" y="14718"/>
                    <a:pt x="4803" y="16236"/>
                  </a:cubicBezTo>
                  <a:cubicBezTo>
                    <a:pt x="4796" y="16263"/>
                    <a:pt x="3951" y="16346"/>
                    <a:pt x="3865" y="16363"/>
                  </a:cubicBezTo>
                  <a:cubicBezTo>
                    <a:pt x="3543" y="16428"/>
                    <a:pt x="3224" y="16515"/>
                    <a:pt x="2911" y="16621"/>
                  </a:cubicBezTo>
                  <a:cubicBezTo>
                    <a:pt x="2287" y="16833"/>
                    <a:pt x="1689" y="17125"/>
                    <a:pt x="1140" y="17483"/>
                  </a:cubicBezTo>
                  <a:cubicBezTo>
                    <a:pt x="989" y="17582"/>
                    <a:pt x="845" y="17681"/>
                    <a:pt x="704" y="17788"/>
                  </a:cubicBezTo>
                  <a:lnTo>
                    <a:pt x="0" y="27006"/>
                  </a:lnTo>
                  <a:lnTo>
                    <a:pt x="6805" y="27006"/>
                  </a:lnTo>
                  <a:cubicBezTo>
                    <a:pt x="7334" y="23958"/>
                    <a:pt x="7858" y="20909"/>
                    <a:pt x="8387" y="17860"/>
                  </a:cubicBezTo>
                  <a:cubicBezTo>
                    <a:pt x="8462" y="17414"/>
                    <a:pt x="8542" y="16971"/>
                    <a:pt x="8617" y="16528"/>
                  </a:cubicBezTo>
                  <a:cubicBezTo>
                    <a:pt x="8830" y="15295"/>
                    <a:pt x="9047" y="14059"/>
                    <a:pt x="9386" y="12854"/>
                  </a:cubicBezTo>
                  <a:cubicBezTo>
                    <a:pt x="9492" y="12484"/>
                    <a:pt x="9613" y="12113"/>
                    <a:pt x="9723" y="11742"/>
                  </a:cubicBezTo>
                  <a:cubicBezTo>
                    <a:pt x="9936" y="11024"/>
                    <a:pt x="10118" y="10293"/>
                    <a:pt x="10300" y="9565"/>
                  </a:cubicBezTo>
                  <a:cubicBezTo>
                    <a:pt x="10945" y="6987"/>
                    <a:pt x="11587" y="4405"/>
                    <a:pt x="12232" y="1827"/>
                  </a:cubicBezTo>
                  <a:cubicBezTo>
                    <a:pt x="12322" y="1473"/>
                    <a:pt x="12366" y="1010"/>
                    <a:pt x="12047" y="834"/>
                  </a:cubicBezTo>
                  <a:cubicBezTo>
                    <a:pt x="12006" y="810"/>
                    <a:pt x="11964" y="797"/>
                    <a:pt x="11927" y="786"/>
                  </a:cubicBezTo>
                  <a:cubicBezTo>
                    <a:pt x="11900" y="781"/>
                    <a:pt x="11873" y="778"/>
                    <a:pt x="11847" y="778"/>
                  </a:cubicBezTo>
                  <a:cubicBezTo>
                    <a:pt x="11489" y="778"/>
                    <a:pt x="11184" y="1273"/>
                    <a:pt x="11069" y="1679"/>
                  </a:cubicBezTo>
                  <a:cubicBezTo>
                    <a:pt x="10708" y="2960"/>
                    <a:pt x="10344" y="4237"/>
                    <a:pt x="9984" y="5514"/>
                  </a:cubicBezTo>
                  <a:cubicBezTo>
                    <a:pt x="9917" y="5752"/>
                    <a:pt x="9769" y="6039"/>
                    <a:pt x="9544" y="6039"/>
                  </a:cubicBezTo>
                  <a:cubicBezTo>
                    <a:pt x="9525" y="6039"/>
                    <a:pt x="9506" y="6037"/>
                    <a:pt x="9486" y="6033"/>
                  </a:cubicBezTo>
                  <a:cubicBezTo>
                    <a:pt x="9661" y="4357"/>
                    <a:pt x="9839" y="2681"/>
                    <a:pt x="10018" y="1010"/>
                  </a:cubicBezTo>
                  <a:cubicBezTo>
                    <a:pt x="10059" y="618"/>
                    <a:pt x="10012" y="93"/>
                    <a:pt x="9627" y="10"/>
                  </a:cubicBezTo>
                  <a:cubicBezTo>
                    <a:pt x="9596" y="4"/>
                    <a:pt x="9566" y="1"/>
                    <a:pt x="9538"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591;p56"/>
            <p:cNvSpPr/>
            <p:nvPr/>
          </p:nvSpPr>
          <p:spPr>
            <a:xfrm>
              <a:off x="6374717" y="4518219"/>
              <a:ext cx="318218" cy="625509"/>
            </a:xfrm>
            <a:custGeom>
              <a:avLst/>
              <a:gdLst/>
              <a:ahLst/>
              <a:cxnLst/>
              <a:rect l="l" t="t" r="r" b="b"/>
              <a:pathLst>
                <a:path w="10290" h="20225" extrusionOk="0">
                  <a:moveTo>
                    <a:pt x="3827" y="1"/>
                  </a:moveTo>
                  <a:cubicBezTo>
                    <a:pt x="3801" y="1"/>
                    <a:pt x="3773" y="4"/>
                    <a:pt x="3745" y="13"/>
                  </a:cubicBezTo>
                  <a:cubicBezTo>
                    <a:pt x="3402" y="116"/>
                    <a:pt x="3468" y="483"/>
                    <a:pt x="3468" y="483"/>
                  </a:cubicBezTo>
                  <a:lnTo>
                    <a:pt x="4713" y="4778"/>
                  </a:lnTo>
                  <a:cubicBezTo>
                    <a:pt x="4635" y="4850"/>
                    <a:pt x="4549" y="4925"/>
                    <a:pt x="4463" y="5005"/>
                  </a:cubicBezTo>
                  <a:cubicBezTo>
                    <a:pt x="4034" y="4359"/>
                    <a:pt x="2723" y="1788"/>
                    <a:pt x="2575" y="1465"/>
                  </a:cubicBezTo>
                  <a:cubicBezTo>
                    <a:pt x="2451" y="1190"/>
                    <a:pt x="2255" y="1007"/>
                    <a:pt x="2056" y="1007"/>
                  </a:cubicBezTo>
                  <a:cubicBezTo>
                    <a:pt x="1991" y="1007"/>
                    <a:pt x="1927" y="1026"/>
                    <a:pt x="1864" y="1067"/>
                  </a:cubicBezTo>
                  <a:cubicBezTo>
                    <a:pt x="1699" y="1176"/>
                    <a:pt x="1902" y="1740"/>
                    <a:pt x="1902" y="1740"/>
                  </a:cubicBezTo>
                  <a:lnTo>
                    <a:pt x="3732" y="5777"/>
                  </a:lnTo>
                  <a:cubicBezTo>
                    <a:pt x="3642" y="5880"/>
                    <a:pt x="3560" y="5987"/>
                    <a:pt x="3485" y="6082"/>
                  </a:cubicBezTo>
                  <a:cubicBezTo>
                    <a:pt x="2967" y="5698"/>
                    <a:pt x="762" y="4057"/>
                    <a:pt x="491" y="3759"/>
                  </a:cubicBezTo>
                  <a:cubicBezTo>
                    <a:pt x="405" y="3664"/>
                    <a:pt x="319" y="3625"/>
                    <a:pt x="244" y="3625"/>
                  </a:cubicBezTo>
                  <a:cubicBezTo>
                    <a:pt x="144" y="3625"/>
                    <a:pt x="63" y="3692"/>
                    <a:pt x="24" y="3786"/>
                  </a:cubicBezTo>
                  <a:cubicBezTo>
                    <a:pt x="7" y="3830"/>
                    <a:pt x="0" y="3882"/>
                    <a:pt x="4" y="3933"/>
                  </a:cubicBezTo>
                  <a:cubicBezTo>
                    <a:pt x="4" y="3937"/>
                    <a:pt x="4" y="3937"/>
                    <a:pt x="7" y="3940"/>
                  </a:cubicBezTo>
                  <a:cubicBezTo>
                    <a:pt x="7" y="3961"/>
                    <a:pt x="10" y="3981"/>
                    <a:pt x="17" y="4006"/>
                  </a:cubicBezTo>
                  <a:cubicBezTo>
                    <a:pt x="21" y="4009"/>
                    <a:pt x="21" y="4016"/>
                    <a:pt x="24" y="4022"/>
                  </a:cubicBezTo>
                  <a:cubicBezTo>
                    <a:pt x="31" y="4047"/>
                    <a:pt x="41" y="4071"/>
                    <a:pt x="58" y="4095"/>
                  </a:cubicBezTo>
                  <a:cubicBezTo>
                    <a:pt x="113" y="4191"/>
                    <a:pt x="402" y="4472"/>
                    <a:pt x="790" y="4840"/>
                  </a:cubicBezTo>
                  <a:cubicBezTo>
                    <a:pt x="1002" y="5039"/>
                    <a:pt x="1246" y="5266"/>
                    <a:pt x="1500" y="5502"/>
                  </a:cubicBezTo>
                  <a:cubicBezTo>
                    <a:pt x="1582" y="5581"/>
                    <a:pt x="1669" y="5664"/>
                    <a:pt x="1755" y="5743"/>
                  </a:cubicBezTo>
                  <a:cubicBezTo>
                    <a:pt x="1970" y="5946"/>
                    <a:pt x="2190" y="6152"/>
                    <a:pt x="2400" y="6350"/>
                  </a:cubicBezTo>
                  <a:cubicBezTo>
                    <a:pt x="2527" y="6470"/>
                    <a:pt x="2647" y="6587"/>
                    <a:pt x="2764" y="6700"/>
                  </a:cubicBezTo>
                  <a:cubicBezTo>
                    <a:pt x="2843" y="6776"/>
                    <a:pt x="2918" y="6852"/>
                    <a:pt x="2990" y="6920"/>
                  </a:cubicBezTo>
                  <a:cubicBezTo>
                    <a:pt x="3100" y="7030"/>
                    <a:pt x="3200" y="7130"/>
                    <a:pt x="3289" y="7226"/>
                  </a:cubicBezTo>
                  <a:cubicBezTo>
                    <a:pt x="3711" y="8277"/>
                    <a:pt x="4989" y="10340"/>
                    <a:pt x="4989" y="10340"/>
                  </a:cubicBezTo>
                  <a:lnTo>
                    <a:pt x="4226" y="12791"/>
                  </a:lnTo>
                  <a:cubicBezTo>
                    <a:pt x="3512" y="12482"/>
                    <a:pt x="3024" y="12341"/>
                    <a:pt x="3024" y="12341"/>
                  </a:cubicBezTo>
                  <a:lnTo>
                    <a:pt x="374" y="20224"/>
                  </a:lnTo>
                  <a:lnTo>
                    <a:pt x="9572" y="20224"/>
                  </a:lnTo>
                  <a:cubicBezTo>
                    <a:pt x="9792" y="19836"/>
                    <a:pt x="9936" y="19565"/>
                    <a:pt x="9980" y="19442"/>
                  </a:cubicBezTo>
                  <a:cubicBezTo>
                    <a:pt x="9719" y="17076"/>
                    <a:pt x="8294" y="15404"/>
                    <a:pt x="6801" y="14281"/>
                  </a:cubicBezTo>
                  <a:cubicBezTo>
                    <a:pt x="6849" y="14051"/>
                    <a:pt x="6897" y="13825"/>
                    <a:pt x="6946" y="13598"/>
                  </a:cubicBezTo>
                  <a:lnTo>
                    <a:pt x="6946" y="13595"/>
                  </a:lnTo>
                  <a:cubicBezTo>
                    <a:pt x="7038" y="13148"/>
                    <a:pt x="7128" y="12712"/>
                    <a:pt x="7210" y="12303"/>
                  </a:cubicBezTo>
                  <a:cubicBezTo>
                    <a:pt x="7213" y="12294"/>
                    <a:pt x="7213" y="12287"/>
                    <a:pt x="7217" y="12280"/>
                  </a:cubicBezTo>
                  <a:cubicBezTo>
                    <a:pt x="7234" y="12187"/>
                    <a:pt x="7255" y="12094"/>
                    <a:pt x="7272" y="12005"/>
                  </a:cubicBezTo>
                  <a:cubicBezTo>
                    <a:pt x="7275" y="11988"/>
                    <a:pt x="7279" y="11974"/>
                    <a:pt x="7282" y="11957"/>
                  </a:cubicBezTo>
                  <a:cubicBezTo>
                    <a:pt x="7299" y="11868"/>
                    <a:pt x="7316" y="11779"/>
                    <a:pt x="7334" y="11693"/>
                  </a:cubicBezTo>
                  <a:lnTo>
                    <a:pt x="7334" y="11685"/>
                  </a:lnTo>
                  <a:cubicBezTo>
                    <a:pt x="7354" y="11593"/>
                    <a:pt x="7371" y="11504"/>
                    <a:pt x="7388" y="11418"/>
                  </a:cubicBezTo>
                  <a:lnTo>
                    <a:pt x="7388" y="11408"/>
                  </a:lnTo>
                  <a:cubicBezTo>
                    <a:pt x="7405" y="11325"/>
                    <a:pt x="7423" y="11243"/>
                    <a:pt x="7437" y="11167"/>
                  </a:cubicBezTo>
                  <a:cubicBezTo>
                    <a:pt x="7440" y="11154"/>
                    <a:pt x="7443" y="11140"/>
                    <a:pt x="7443" y="11129"/>
                  </a:cubicBezTo>
                  <a:cubicBezTo>
                    <a:pt x="7457" y="11054"/>
                    <a:pt x="7474" y="10982"/>
                    <a:pt x="7485" y="10913"/>
                  </a:cubicBezTo>
                  <a:cubicBezTo>
                    <a:pt x="7488" y="10899"/>
                    <a:pt x="7491" y="10886"/>
                    <a:pt x="7494" y="10875"/>
                  </a:cubicBezTo>
                  <a:cubicBezTo>
                    <a:pt x="7505" y="10804"/>
                    <a:pt x="7519" y="10735"/>
                    <a:pt x="7532" y="10669"/>
                  </a:cubicBezTo>
                  <a:lnTo>
                    <a:pt x="7532" y="10655"/>
                  </a:lnTo>
                  <a:cubicBezTo>
                    <a:pt x="7546" y="10594"/>
                    <a:pt x="7556" y="10532"/>
                    <a:pt x="7567" y="10477"/>
                  </a:cubicBezTo>
                  <a:cubicBezTo>
                    <a:pt x="7570" y="10467"/>
                    <a:pt x="7570" y="10457"/>
                    <a:pt x="7574" y="10449"/>
                  </a:cubicBezTo>
                  <a:cubicBezTo>
                    <a:pt x="7584" y="10392"/>
                    <a:pt x="7591" y="10337"/>
                    <a:pt x="7602" y="10285"/>
                  </a:cubicBezTo>
                  <a:cubicBezTo>
                    <a:pt x="7605" y="10275"/>
                    <a:pt x="7605" y="10264"/>
                    <a:pt x="7608" y="10254"/>
                  </a:cubicBezTo>
                  <a:cubicBezTo>
                    <a:pt x="7615" y="10202"/>
                    <a:pt x="7625" y="10154"/>
                    <a:pt x="7632" y="10110"/>
                  </a:cubicBezTo>
                  <a:cubicBezTo>
                    <a:pt x="7632" y="10103"/>
                    <a:pt x="7632" y="10099"/>
                    <a:pt x="7635" y="10093"/>
                  </a:cubicBezTo>
                  <a:cubicBezTo>
                    <a:pt x="7643" y="10045"/>
                    <a:pt x="7649" y="10000"/>
                    <a:pt x="7656" y="9962"/>
                  </a:cubicBezTo>
                  <a:cubicBezTo>
                    <a:pt x="7656" y="9962"/>
                    <a:pt x="7663" y="9955"/>
                    <a:pt x="7670" y="9945"/>
                  </a:cubicBezTo>
                  <a:cubicBezTo>
                    <a:pt x="7670" y="9942"/>
                    <a:pt x="7677" y="9934"/>
                    <a:pt x="7677" y="9931"/>
                  </a:cubicBezTo>
                  <a:cubicBezTo>
                    <a:pt x="7684" y="9921"/>
                    <a:pt x="7691" y="9914"/>
                    <a:pt x="7697" y="9901"/>
                  </a:cubicBezTo>
                  <a:cubicBezTo>
                    <a:pt x="7700" y="9893"/>
                    <a:pt x="7708" y="9883"/>
                    <a:pt x="7714" y="9873"/>
                  </a:cubicBezTo>
                  <a:cubicBezTo>
                    <a:pt x="7721" y="9859"/>
                    <a:pt x="7728" y="9849"/>
                    <a:pt x="7735" y="9836"/>
                  </a:cubicBezTo>
                  <a:cubicBezTo>
                    <a:pt x="7742" y="9825"/>
                    <a:pt x="7749" y="9815"/>
                    <a:pt x="7756" y="9804"/>
                  </a:cubicBezTo>
                  <a:cubicBezTo>
                    <a:pt x="7766" y="9787"/>
                    <a:pt x="7776" y="9770"/>
                    <a:pt x="7787" y="9749"/>
                  </a:cubicBezTo>
                  <a:cubicBezTo>
                    <a:pt x="7794" y="9739"/>
                    <a:pt x="7800" y="9725"/>
                    <a:pt x="7808" y="9715"/>
                  </a:cubicBezTo>
                  <a:cubicBezTo>
                    <a:pt x="7821" y="9695"/>
                    <a:pt x="7835" y="9674"/>
                    <a:pt x="7849" y="9650"/>
                  </a:cubicBezTo>
                  <a:cubicBezTo>
                    <a:pt x="7859" y="9633"/>
                    <a:pt x="7869" y="9612"/>
                    <a:pt x="7879" y="9595"/>
                  </a:cubicBezTo>
                  <a:cubicBezTo>
                    <a:pt x="7890" y="9574"/>
                    <a:pt x="7903" y="9554"/>
                    <a:pt x="7914" y="9530"/>
                  </a:cubicBezTo>
                  <a:cubicBezTo>
                    <a:pt x="7927" y="9509"/>
                    <a:pt x="7941" y="9485"/>
                    <a:pt x="7955" y="9461"/>
                  </a:cubicBezTo>
                  <a:cubicBezTo>
                    <a:pt x="7965" y="9444"/>
                    <a:pt x="7979" y="9424"/>
                    <a:pt x="7989" y="9403"/>
                  </a:cubicBezTo>
                  <a:cubicBezTo>
                    <a:pt x="8003" y="9378"/>
                    <a:pt x="8017" y="9354"/>
                    <a:pt x="8034" y="9327"/>
                  </a:cubicBezTo>
                  <a:cubicBezTo>
                    <a:pt x="8044" y="9310"/>
                    <a:pt x="8055" y="9293"/>
                    <a:pt x="8065" y="9272"/>
                  </a:cubicBezTo>
                  <a:cubicBezTo>
                    <a:pt x="8291" y="8874"/>
                    <a:pt x="8570" y="8386"/>
                    <a:pt x="8779" y="8019"/>
                  </a:cubicBezTo>
                  <a:lnTo>
                    <a:pt x="8779" y="8019"/>
                  </a:lnTo>
                  <a:cubicBezTo>
                    <a:pt x="8738" y="8074"/>
                    <a:pt x="8693" y="8129"/>
                    <a:pt x="8648" y="8183"/>
                  </a:cubicBezTo>
                  <a:cubicBezTo>
                    <a:pt x="9091" y="7308"/>
                    <a:pt x="9486" y="6409"/>
                    <a:pt x="9822" y="5485"/>
                  </a:cubicBezTo>
                  <a:cubicBezTo>
                    <a:pt x="10073" y="4795"/>
                    <a:pt x="10289" y="4191"/>
                    <a:pt x="10275" y="4163"/>
                  </a:cubicBezTo>
                  <a:cubicBezTo>
                    <a:pt x="10262" y="4126"/>
                    <a:pt x="10152" y="3971"/>
                    <a:pt x="9957" y="3971"/>
                  </a:cubicBezTo>
                  <a:cubicBezTo>
                    <a:pt x="9792" y="3971"/>
                    <a:pt x="9565" y="4084"/>
                    <a:pt x="9287" y="4480"/>
                  </a:cubicBezTo>
                  <a:cubicBezTo>
                    <a:pt x="8871" y="5070"/>
                    <a:pt x="8377" y="5890"/>
                    <a:pt x="8103" y="6350"/>
                  </a:cubicBezTo>
                  <a:cubicBezTo>
                    <a:pt x="8047" y="6285"/>
                    <a:pt x="7989" y="6203"/>
                    <a:pt x="7931" y="6117"/>
                  </a:cubicBezTo>
                  <a:cubicBezTo>
                    <a:pt x="7443" y="5403"/>
                    <a:pt x="7107" y="4593"/>
                    <a:pt x="6925" y="3748"/>
                  </a:cubicBezTo>
                  <a:lnTo>
                    <a:pt x="6190" y="370"/>
                  </a:lnTo>
                  <a:cubicBezTo>
                    <a:pt x="6165" y="168"/>
                    <a:pt x="5973" y="30"/>
                    <a:pt x="5799" y="30"/>
                  </a:cubicBezTo>
                  <a:cubicBezTo>
                    <a:pt x="5691" y="30"/>
                    <a:pt x="5589" y="83"/>
                    <a:pt x="5537" y="208"/>
                  </a:cubicBezTo>
                  <a:cubicBezTo>
                    <a:pt x="5434" y="463"/>
                    <a:pt x="6043" y="3185"/>
                    <a:pt x="6019" y="4424"/>
                  </a:cubicBezTo>
                  <a:cubicBezTo>
                    <a:pt x="5813" y="4380"/>
                    <a:pt x="5813" y="4380"/>
                    <a:pt x="5682" y="4377"/>
                  </a:cubicBezTo>
                  <a:cubicBezTo>
                    <a:pt x="5071" y="3054"/>
                    <a:pt x="4292" y="493"/>
                    <a:pt x="4292" y="493"/>
                  </a:cubicBezTo>
                  <a:cubicBezTo>
                    <a:pt x="4292" y="493"/>
                    <a:pt x="4123" y="1"/>
                    <a:pt x="3827"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592;p56"/>
            <p:cNvSpPr/>
            <p:nvPr/>
          </p:nvSpPr>
          <p:spPr>
            <a:xfrm>
              <a:off x="2346226" y="4687368"/>
              <a:ext cx="318218" cy="456366"/>
            </a:xfrm>
            <a:custGeom>
              <a:avLst/>
              <a:gdLst/>
              <a:ahLst/>
              <a:cxnLst/>
              <a:rect l="l" t="t" r="r" b="b"/>
              <a:pathLst>
                <a:path w="10290" h="14756" extrusionOk="0">
                  <a:moveTo>
                    <a:pt x="3830" y="0"/>
                  </a:moveTo>
                  <a:cubicBezTo>
                    <a:pt x="3805" y="0"/>
                    <a:pt x="3778" y="4"/>
                    <a:pt x="3750" y="13"/>
                  </a:cubicBezTo>
                  <a:cubicBezTo>
                    <a:pt x="3403" y="116"/>
                    <a:pt x="3468" y="483"/>
                    <a:pt x="3468" y="483"/>
                  </a:cubicBezTo>
                  <a:lnTo>
                    <a:pt x="4718" y="4779"/>
                  </a:lnTo>
                  <a:cubicBezTo>
                    <a:pt x="4636" y="4850"/>
                    <a:pt x="4550" y="4926"/>
                    <a:pt x="4468" y="5005"/>
                  </a:cubicBezTo>
                  <a:cubicBezTo>
                    <a:pt x="4038" y="4359"/>
                    <a:pt x="2723" y="1788"/>
                    <a:pt x="2579" y="1465"/>
                  </a:cubicBezTo>
                  <a:cubicBezTo>
                    <a:pt x="2454" y="1190"/>
                    <a:pt x="2259" y="1007"/>
                    <a:pt x="2058" y="1007"/>
                  </a:cubicBezTo>
                  <a:cubicBezTo>
                    <a:pt x="1993" y="1007"/>
                    <a:pt x="1928" y="1026"/>
                    <a:pt x="1865" y="1067"/>
                  </a:cubicBezTo>
                  <a:cubicBezTo>
                    <a:pt x="1700" y="1177"/>
                    <a:pt x="1906" y="1743"/>
                    <a:pt x="1906" y="1743"/>
                  </a:cubicBezTo>
                  <a:lnTo>
                    <a:pt x="3733" y="5777"/>
                  </a:lnTo>
                  <a:cubicBezTo>
                    <a:pt x="3644" y="5884"/>
                    <a:pt x="3561" y="5987"/>
                    <a:pt x="3489" y="6086"/>
                  </a:cubicBezTo>
                  <a:cubicBezTo>
                    <a:pt x="2967" y="5698"/>
                    <a:pt x="763" y="4058"/>
                    <a:pt x="495" y="3758"/>
                  </a:cubicBezTo>
                  <a:cubicBezTo>
                    <a:pt x="409" y="3664"/>
                    <a:pt x="323" y="3625"/>
                    <a:pt x="247" y="3625"/>
                  </a:cubicBezTo>
                  <a:cubicBezTo>
                    <a:pt x="147" y="3625"/>
                    <a:pt x="65" y="3693"/>
                    <a:pt x="28" y="3790"/>
                  </a:cubicBezTo>
                  <a:cubicBezTo>
                    <a:pt x="11" y="3831"/>
                    <a:pt x="1" y="3882"/>
                    <a:pt x="7" y="3934"/>
                  </a:cubicBezTo>
                  <a:lnTo>
                    <a:pt x="7" y="3941"/>
                  </a:lnTo>
                  <a:cubicBezTo>
                    <a:pt x="11" y="3964"/>
                    <a:pt x="15" y="3985"/>
                    <a:pt x="21" y="4006"/>
                  </a:cubicBezTo>
                  <a:cubicBezTo>
                    <a:pt x="21" y="4012"/>
                    <a:pt x="25" y="4016"/>
                    <a:pt x="25" y="4023"/>
                  </a:cubicBezTo>
                  <a:cubicBezTo>
                    <a:pt x="35" y="4047"/>
                    <a:pt x="45" y="4071"/>
                    <a:pt x="59" y="4095"/>
                  </a:cubicBezTo>
                  <a:cubicBezTo>
                    <a:pt x="118" y="4191"/>
                    <a:pt x="402" y="4473"/>
                    <a:pt x="790" y="4840"/>
                  </a:cubicBezTo>
                  <a:cubicBezTo>
                    <a:pt x="1003" y="5039"/>
                    <a:pt x="1247" y="5266"/>
                    <a:pt x="1501" y="5503"/>
                  </a:cubicBezTo>
                  <a:cubicBezTo>
                    <a:pt x="1587" y="5582"/>
                    <a:pt x="1673" y="5664"/>
                    <a:pt x="1758" y="5743"/>
                  </a:cubicBezTo>
                  <a:cubicBezTo>
                    <a:pt x="1975" y="5945"/>
                    <a:pt x="2191" y="6151"/>
                    <a:pt x="2400" y="6351"/>
                  </a:cubicBezTo>
                  <a:cubicBezTo>
                    <a:pt x="2528" y="6471"/>
                    <a:pt x="2651" y="6587"/>
                    <a:pt x="2768" y="6701"/>
                  </a:cubicBezTo>
                  <a:cubicBezTo>
                    <a:pt x="2843" y="6777"/>
                    <a:pt x="2919" y="6852"/>
                    <a:pt x="2991" y="6924"/>
                  </a:cubicBezTo>
                  <a:cubicBezTo>
                    <a:pt x="3101" y="7031"/>
                    <a:pt x="3200" y="7134"/>
                    <a:pt x="3293" y="7226"/>
                  </a:cubicBezTo>
                  <a:cubicBezTo>
                    <a:pt x="3715" y="8276"/>
                    <a:pt x="4992" y="10340"/>
                    <a:pt x="4992" y="10340"/>
                  </a:cubicBezTo>
                  <a:lnTo>
                    <a:pt x="4230" y="12795"/>
                  </a:lnTo>
                  <a:cubicBezTo>
                    <a:pt x="3513" y="12483"/>
                    <a:pt x="3026" y="12342"/>
                    <a:pt x="3026" y="12342"/>
                  </a:cubicBezTo>
                  <a:lnTo>
                    <a:pt x="2215" y="14755"/>
                  </a:lnTo>
                  <a:lnTo>
                    <a:pt x="7389" y="14755"/>
                  </a:lnTo>
                  <a:cubicBezTo>
                    <a:pt x="7197" y="14587"/>
                    <a:pt x="7001" y="14429"/>
                    <a:pt x="6805" y="14282"/>
                  </a:cubicBezTo>
                  <a:cubicBezTo>
                    <a:pt x="6854" y="14055"/>
                    <a:pt x="6902" y="13825"/>
                    <a:pt x="6946" y="13602"/>
                  </a:cubicBezTo>
                  <a:lnTo>
                    <a:pt x="6946" y="13595"/>
                  </a:lnTo>
                  <a:cubicBezTo>
                    <a:pt x="7039" y="13149"/>
                    <a:pt x="7131" y="12713"/>
                    <a:pt x="7214" y="12304"/>
                  </a:cubicBezTo>
                  <a:cubicBezTo>
                    <a:pt x="7214" y="12297"/>
                    <a:pt x="7217" y="12287"/>
                    <a:pt x="7217" y="12280"/>
                  </a:cubicBezTo>
                  <a:cubicBezTo>
                    <a:pt x="7238" y="12187"/>
                    <a:pt x="7255" y="12095"/>
                    <a:pt x="7272" y="12005"/>
                  </a:cubicBezTo>
                  <a:cubicBezTo>
                    <a:pt x="7276" y="11992"/>
                    <a:pt x="7279" y="11974"/>
                    <a:pt x="7282" y="11957"/>
                  </a:cubicBezTo>
                  <a:cubicBezTo>
                    <a:pt x="7300" y="11868"/>
                    <a:pt x="7317" y="11778"/>
                    <a:pt x="7334" y="11693"/>
                  </a:cubicBezTo>
                  <a:cubicBezTo>
                    <a:pt x="7337" y="11689"/>
                    <a:pt x="7337" y="11689"/>
                    <a:pt x="7337" y="11686"/>
                  </a:cubicBezTo>
                  <a:cubicBezTo>
                    <a:pt x="7355" y="11593"/>
                    <a:pt x="7372" y="11507"/>
                    <a:pt x="7389" y="11418"/>
                  </a:cubicBezTo>
                  <a:cubicBezTo>
                    <a:pt x="7389" y="11415"/>
                    <a:pt x="7393" y="11412"/>
                    <a:pt x="7393" y="11408"/>
                  </a:cubicBezTo>
                  <a:cubicBezTo>
                    <a:pt x="7410" y="11325"/>
                    <a:pt x="7423" y="11243"/>
                    <a:pt x="7440" y="11168"/>
                  </a:cubicBezTo>
                  <a:cubicBezTo>
                    <a:pt x="7440" y="11154"/>
                    <a:pt x="7444" y="11144"/>
                    <a:pt x="7447" y="11130"/>
                  </a:cubicBezTo>
                  <a:cubicBezTo>
                    <a:pt x="7461" y="11054"/>
                    <a:pt x="7475" y="10982"/>
                    <a:pt x="7488" y="10913"/>
                  </a:cubicBezTo>
                  <a:cubicBezTo>
                    <a:pt x="7492" y="10900"/>
                    <a:pt x="7492" y="10889"/>
                    <a:pt x="7496" y="10876"/>
                  </a:cubicBezTo>
                  <a:cubicBezTo>
                    <a:pt x="7509" y="10804"/>
                    <a:pt x="7523" y="10735"/>
                    <a:pt x="7534" y="10670"/>
                  </a:cubicBezTo>
                  <a:cubicBezTo>
                    <a:pt x="7534" y="10666"/>
                    <a:pt x="7537" y="10663"/>
                    <a:pt x="7537" y="10659"/>
                  </a:cubicBezTo>
                  <a:cubicBezTo>
                    <a:pt x="7547" y="10594"/>
                    <a:pt x="7561" y="10536"/>
                    <a:pt x="7571" y="10477"/>
                  </a:cubicBezTo>
                  <a:cubicBezTo>
                    <a:pt x="7571" y="10467"/>
                    <a:pt x="7575" y="10457"/>
                    <a:pt x="7575" y="10450"/>
                  </a:cubicBezTo>
                  <a:cubicBezTo>
                    <a:pt x="7585" y="10392"/>
                    <a:pt x="7595" y="10336"/>
                    <a:pt x="7605" y="10285"/>
                  </a:cubicBezTo>
                  <a:cubicBezTo>
                    <a:pt x="7605" y="10275"/>
                    <a:pt x="7609" y="10265"/>
                    <a:pt x="7609" y="10254"/>
                  </a:cubicBezTo>
                  <a:cubicBezTo>
                    <a:pt x="7619" y="10206"/>
                    <a:pt x="7626" y="10158"/>
                    <a:pt x="7632" y="10114"/>
                  </a:cubicBezTo>
                  <a:cubicBezTo>
                    <a:pt x="7632" y="10106"/>
                    <a:pt x="7637" y="10100"/>
                    <a:pt x="7637" y="10093"/>
                  </a:cubicBezTo>
                  <a:cubicBezTo>
                    <a:pt x="7643" y="10045"/>
                    <a:pt x="7650" y="10003"/>
                    <a:pt x="7657" y="9962"/>
                  </a:cubicBezTo>
                  <a:cubicBezTo>
                    <a:pt x="7660" y="9962"/>
                    <a:pt x="7664" y="9956"/>
                    <a:pt x="7670" y="9945"/>
                  </a:cubicBezTo>
                  <a:cubicBezTo>
                    <a:pt x="7674" y="9942"/>
                    <a:pt x="7678" y="9935"/>
                    <a:pt x="7681" y="9932"/>
                  </a:cubicBezTo>
                  <a:cubicBezTo>
                    <a:pt x="7684" y="9924"/>
                    <a:pt x="7691" y="9914"/>
                    <a:pt x="7698" y="9900"/>
                  </a:cubicBezTo>
                  <a:cubicBezTo>
                    <a:pt x="7705" y="9894"/>
                    <a:pt x="7712" y="9883"/>
                    <a:pt x="7719" y="9873"/>
                  </a:cubicBezTo>
                  <a:cubicBezTo>
                    <a:pt x="7726" y="9859"/>
                    <a:pt x="7732" y="9849"/>
                    <a:pt x="7740" y="9835"/>
                  </a:cubicBezTo>
                  <a:cubicBezTo>
                    <a:pt x="7746" y="9829"/>
                    <a:pt x="7753" y="9815"/>
                    <a:pt x="7760" y="9805"/>
                  </a:cubicBezTo>
                  <a:cubicBezTo>
                    <a:pt x="7770" y="9788"/>
                    <a:pt x="7777" y="9770"/>
                    <a:pt x="7791" y="9750"/>
                  </a:cubicBezTo>
                  <a:cubicBezTo>
                    <a:pt x="7797" y="9739"/>
                    <a:pt x="7805" y="9729"/>
                    <a:pt x="7811" y="9715"/>
                  </a:cubicBezTo>
                  <a:cubicBezTo>
                    <a:pt x="7822" y="9694"/>
                    <a:pt x="7835" y="9674"/>
                    <a:pt x="7849" y="9650"/>
                  </a:cubicBezTo>
                  <a:cubicBezTo>
                    <a:pt x="7859" y="9633"/>
                    <a:pt x="7870" y="9612"/>
                    <a:pt x="7880" y="9595"/>
                  </a:cubicBezTo>
                  <a:cubicBezTo>
                    <a:pt x="7894" y="9574"/>
                    <a:pt x="7904" y="9554"/>
                    <a:pt x="7918" y="9533"/>
                  </a:cubicBezTo>
                  <a:cubicBezTo>
                    <a:pt x="7932" y="9509"/>
                    <a:pt x="7946" y="9485"/>
                    <a:pt x="7955" y="9465"/>
                  </a:cubicBezTo>
                  <a:cubicBezTo>
                    <a:pt x="7969" y="9444"/>
                    <a:pt x="7979" y="9423"/>
                    <a:pt x="7990" y="9403"/>
                  </a:cubicBezTo>
                  <a:cubicBezTo>
                    <a:pt x="8007" y="9379"/>
                    <a:pt x="8021" y="9355"/>
                    <a:pt x="8035" y="9327"/>
                  </a:cubicBezTo>
                  <a:cubicBezTo>
                    <a:pt x="8044" y="9311"/>
                    <a:pt x="8055" y="9293"/>
                    <a:pt x="8065" y="9273"/>
                  </a:cubicBezTo>
                  <a:cubicBezTo>
                    <a:pt x="8296" y="8878"/>
                    <a:pt x="8570" y="8387"/>
                    <a:pt x="8783" y="8019"/>
                  </a:cubicBezTo>
                  <a:lnTo>
                    <a:pt x="8783" y="8019"/>
                  </a:lnTo>
                  <a:cubicBezTo>
                    <a:pt x="8738" y="8075"/>
                    <a:pt x="8694" y="8129"/>
                    <a:pt x="8649" y="8184"/>
                  </a:cubicBezTo>
                  <a:cubicBezTo>
                    <a:pt x="9095" y="7308"/>
                    <a:pt x="9491" y="6409"/>
                    <a:pt x="9827" y="5486"/>
                  </a:cubicBezTo>
                  <a:cubicBezTo>
                    <a:pt x="10077" y="4795"/>
                    <a:pt x="10290" y="4191"/>
                    <a:pt x="10280" y="4164"/>
                  </a:cubicBezTo>
                  <a:cubicBezTo>
                    <a:pt x="10265" y="4127"/>
                    <a:pt x="10154" y="3971"/>
                    <a:pt x="9960" y="3971"/>
                  </a:cubicBezTo>
                  <a:cubicBezTo>
                    <a:pt x="9794" y="3971"/>
                    <a:pt x="9567" y="4084"/>
                    <a:pt x="9288" y="4479"/>
                  </a:cubicBezTo>
                  <a:cubicBezTo>
                    <a:pt x="8876" y="5070"/>
                    <a:pt x="8378" y="5891"/>
                    <a:pt x="8106" y="6351"/>
                  </a:cubicBezTo>
                  <a:cubicBezTo>
                    <a:pt x="8052" y="6286"/>
                    <a:pt x="7993" y="6207"/>
                    <a:pt x="7932" y="6118"/>
                  </a:cubicBezTo>
                  <a:cubicBezTo>
                    <a:pt x="7444" y="5403"/>
                    <a:pt x="7108" y="4596"/>
                    <a:pt x="6925" y="3749"/>
                  </a:cubicBezTo>
                  <a:lnTo>
                    <a:pt x="6195" y="374"/>
                  </a:lnTo>
                  <a:cubicBezTo>
                    <a:pt x="6167" y="172"/>
                    <a:pt x="5973" y="31"/>
                    <a:pt x="5799" y="31"/>
                  </a:cubicBezTo>
                  <a:cubicBezTo>
                    <a:pt x="5692" y="31"/>
                    <a:pt x="5592" y="84"/>
                    <a:pt x="5542" y="209"/>
                  </a:cubicBezTo>
                  <a:cubicBezTo>
                    <a:pt x="5439" y="463"/>
                    <a:pt x="6046" y="3188"/>
                    <a:pt x="6022" y="4424"/>
                  </a:cubicBezTo>
                  <a:cubicBezTo>
                    <a:pt x="5816" y="4380"/>
                    <a:pt x="5816" y="4380"/>
                    <a:pt x="5686" y="4376"/>
                  </a:cubicBezTo>
                  <a:cubicBezTo>
                    <a:pt x="5072" y="3055"/>
                    <a:pt x="4292" y="494"/>
                    <a:pt x="4292" y="494"/>
                  </a:cubicBezTo>
                  <a:cubicBezTo>
                    <a:pt x="4292" y="494"/>
                    <a:pt x="4124" y="0"/>
                    <a:pt x="3830"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593;p56"/>
            <p:cNvSpPr/>
            <p:nvPr/>
          </p:nvSpPr>
          <p:spPr>
            <a:xfrm>
              <a:off x="2596379" y="4400134"/>
              <a:ext cx="455000" cy="743590"/>
            </a:xfrm>
            <a:custGeom>
              <a:avLst/>
              <a:gdLst/>
              <a:ahLst/>
              <a:cxnLst/>
              <a:rect l="l" t="t" r="r" b="b"/>
              <a:pathLst>
                <a:path w="14713" h="24043" extrusionOk="0">
                  <a:moveTo>
                    <a:pt x="4558" y="1"/>
                  </a:moveTo>
                  <a:cubicBezTo>
                    <a:pt x="4544" y="1"/>
                    <a:pt x="4530" y="1"/>
                    <a:pt x="4515" y="3"/>
                  </a:cubicBezTo>
                  <a:cubicBezTo>
                    <a:pt x="4467" y="6"/>
                    <a:pt x="4426" y="17"/>
                    <a:pt x="4388" y="33"/>
                  </a:cubicBezTo>
                  <a:cubicBezTo>
                    <a:pt x="4021" y="181"/>
                    <a:pt x="4042" y="823"/>
                    <a:pt x="4183" y="1253"/>
                  </a:cubicBezTo>
                  <a:cubicBezTo>
                    <a:pt x="4608" y="2512"/>
                    <a:pt x="5030" y="3772"/>
                    <a:pt x="5452" y="5032"/>
                  </a:cubicBezTo>
                  <a:cubicBezTo>
                    <a:pt x="5535" y="5283"/>
                    <a:pt x="5576" y="5640"/>
                    <a:pt x="5332" y="5739"/>
                  </a:cubicBezTo>
                  <a:cubicBezTo>
                    <a:pt x="4533" y="4256"/>
                    <a:pt x="3736" y="2773"/>
                    <a:pt x="2939" y="1290"/>
                  </a:cubicBezTo>
                  <a:cubicBezTo>
                    <a:pt x="2778" y="995"/>
                    <a:pt x="2510" y="657"/>
                    <a:pt x="2209" y="657"/>
                  </a:cubicBezTo>
                  <a:cubicBezTo>
                    <a:pt x="2157" y="657"/>
                    <a:pt x="2104" y="667"/>
                    <a:pt x="2050" y="689"/>
                  </a:cubicBezTo>
                  <a:cubicBezTo>
                    <a:pt x="1652" y="854"/>
                    <a:pt x="1768" y="1448"/>
                    <a:pt x="1950" y="1839"/>
                  </a:cubicBezTo>
                  <a:cubicBezTo>
                    <a:pt x="2709" y="3449"/>
                    <a:pt x="3468" y="5059"/>
                    <a:pt x="4227" y="6674"/>
                  </a:cubicBezTo>
                  <a:cubicBezTo>
                    <a:pt x="3310" y="5471"/>
                    <a:pt x="2394" y="4270"/>
                    <a:pt x="1477" y="3069"/>
                  </a:cubicBezTo>
                  <a:cubicBezTo>
                    <a:pt x="1298" y="2834"/>
                    <a:pt x="1046" y="2579"/>
                    <a:pt x="777" y="2579"/>
                  </a:cubicBezTo>
                  <a:cubicBezTo>
                    <a:pt x="726" y="2579"/>
                    <a:pt x="674" y="2588"/>
                    <a:pt x="622" y="2608"/>
                  </a:cubicBezTo>
                  <a:cubicBezTo>
                    <a:pt x="175" y="2787"/>
                    <a:pt x="375" y="3460"/>
                    <a:pt x="646" y="3858"/>
                  </a:cubicBezTo>
                  <a:cubicBezTo>
                    <a:pt x="1394" y="4964"/>
                    <a:pt x="2146" y="6065"/>
                    <a:pt x="2898" y="7171"/>
                  </a:cubicBezTo>
                  <a:cubicBezTo>
                    <a:pt x="3039" y="7381"/>
                    <a:pt x="3148" y="7731"/>
                    <a:pt x="2919" y="7834"/>
                  </a:cubicBezTo>
                  <a:cubicBezTo>
                    <a:pt x="2345" y="7157"/>
                    <a:pt x="1776" y="6481"/>
                    <a:pt x="1205" y="5801"/>
                  </a:cubicBezTo>
                  <a:cubicBezTo>
                    <a:pt x="1058" y="5630"/>
                    <a:pt x="903" y="5451"/>
                    <a:pt x="694" y="5368"/>
                  </a:cubicBezTo>
                  <a:cubicBezTo>
                    <a:pt x="630" y="5344"/>
                    <a:pt x="559" y="5331"/>
                    <a:pt x="490" y="5331"/>
                  </a:cubicBezTo>
                  <a:cubicBezTo>
                    <a:pt x="328" y="5331"/>
                    <a:pt x="169" y="5399"/>
                    <a:pt x="100" y="5541"/>
                  </a:cubicBezTo>
                  <a:cubicBezTo>
                    <a:pt x="1" y="5747"/>
                    <a:pt x="120" y="5986"/>
                    <a:pt x="248" y="6176"/>
                  </a:cubicBezTo>
                  <a:cubicBezTo>
                    <a:pt x="1154" y="7545"/>
                    <a:pt x="2486" y="8627"/>
                    <a:pt x="3214" y="10103"/>
                  </a:cubicBezTo>
                  <a:cubicBezTo>
                    <a:pt x="3454" y="10591"/>
                    <a:pt x="3630" y="11116"/>
                    <a:pt x="3948" y="11559"/>
                  </a:cubicBezTo>
                  <a:cubicBezTo>
                    <a:pt x="4254" y="11981"/>
                    <a:pt x="4680" y="12304"/>
                    <a:pt x="5048" y="12675"/>
                  </a:cubicBezTo>
                  <a:cubicBezTo>
                    <a:pt x="6149" y="13790"/>
                    <a:pt x="6702" y="15325"/>
                    <a:pt x="7221" y="16805"/>
                  </a:cubicBezTo>
                  <a:cubicBezTo>
                    <a:pt x="7231" y="16833"/>
                    <a:pt x="6582" y="17378"/>
                    <a:pt x="6520" y="17440"/>
                  </a:cubicBezTo>
                  <a:cubicBezTo>
                    <a:pt x="6290" y="17677"/>
                    <a:pt x="6074" y="17928"/>
                    <a:pt x="5878" y="18192"/>
                  </a:cubicBezTo>
                  <a:cubicBezTo>
                    <a:pt x="5484" y="18717"/>
                    <a:pt x="5154" y="19294"/>
                    <a:pt x="4899" y="19905"/>
                  </a:cubicBezTo>
                  <a:cubicBezTo>
                    <a:pt x="4649" y="20513"/>
                    <a:pt x="4471" y="21152"/>
                    <a:pt x="4381" y="21804"/>
                  </a:cubicBezTo>
                  <a:cubicBezTo>
                    <a:pt x="4337" y="22123"/>
                    <a:pt x="4257" y="22391"/>
                    <a:pt x="4450" y="22659"/>
                  </a:cubicBezTo>
                  <a:cubicBezTo>
                    <a:pt x="4683" y="22989"/>
                    <a:pt x="4927" y="23315"/>
                    <a:pt x="5167" y="23640"/>
                  </a:cubicBezTo>
                  <a:cubicBezTo>
                    <a:pt x="5267" y="23775"/>
                    <a:pt x="5363" y="23908"/>
                    <a:pt x="5463" y="24042"/>
                  </a:cubicBezTo>
                  <a:lnTo>
                    <a:pt x="14712" y="24042"/>
                  </a:lnTo>
                  <a:cubicBezTo>
                    <a:pt x="13507" y="21402"/>
                    <a:pt x="12302" y="18762"/>
                    <a:pt x="11097" y="16126"/>
                  </a:cubicBezTo>
                  <a:cubicBezTo>
                    <a:pt x="10911" y="15714"/>
                    <a:pt x="10722" y="15305"/>
                    <a:pt x="10537" y="14896"/>
                  </a:cubicBezTo>
                  <a:cubicBezTo>
                    <a:pt x="10019" y="13757"/>
                    <a:pt x="9497" y="12616"/>
                    <a:pt x="9102" y="11429"/>
                  </a:cubicBezTo>
                  <a:cubicBezTo>
                    <a:pt x="8978" y="11061"/>
                    <a:pt x="8869" y="10691"/>
                    <a:pt x="8748" y="10320"/>
                  </a:cubicBezTo>
                  <a:cubicBezTo>
                    <a:pt x="8518" y="9605"/>
                    <a:pt x="8257" y="8902"/>
                    <a:pt x="7997" y="8198"/>
                  </a:cubicBezTo>
                  <a:cubicBezTo>
                    <a:pt x="7076" y="5705"/>
                    <a:pt x="6153" y="3210"/>
                    <a:pt x="5229" y="717"/>
                  </a:cubicBezTo>
                  <a:cubicBezTo>
                    <a:pt x="5107" y="390"/>
                    <a:pt x="4893" y="1"/>
                    <a:pt x="4558"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594;p56"/>
            <p:cNvSpPr/>
            <p:nvPr/>
          </p:nvSpPr>
          <p:spPr>
            <a:xfrm>
              <a:off x="5302976" y="4599252"/>
              <a:ext cx="258997" cy="544479"/>
            </a:xfrm>
            <a:custGeom>
              <a:avLst/>
              <a:gdLst/>
              <a:ahLst/>
              <a:cxnLst/>
              <a:rect l="l" t="t" r="r" b="b"/>
              <a:pathLst>
                <a:path w="8375" h="17605" extrusionOk="0">
                  <a:moveTo>
                    <a:pt x="2690" y="0"/>
                  </a:moveTo>
                  <a:cubicBezTo>
                    <a:pt x="2668" y="0"/>
                    <a:pt x="2646" y="2"/>
                    <a:pt x="2624" y="6"/>
                  </a:cubicBezTo>
                  <a:cubicBezTo>
                    <a:pt x="2263" y="60"/>
                    <a:pt x="2139" y="510"/>
                    <a:pt x="2098" y="871"/>
                  </a:cubicBezTo>
                  <a:cubicBezTo>
                    <a:pt x="1796" y="3514"/>
                    <a:pt x="1494" y="6154"/>
                    <a:pt x="1192" y="8798"/>
                  </a:cubicBezTo>
                  <a:cubicBezTo>
                    <a:pt x="1106" y="9543"/>
                    <a:pt x="1020" y="10288"/>
                    <a:pt x="968" y="11036"/>
                  </a:cubicBezTo>
                  <a:cubicBezTo>
                    <a:pt x="941" y="11425"/>
                    <a:pt x="921" y="11809"/>
                    <a:pt x="889" y="12197"/>
                  </a:cubicBezTo>
                  <a:cubicBezTo>
                    <a:pt x="790" y="13443"/>
                    <a:pt x="556" y="14676"/>
                    <a:pt x="323" y="15909"/>
                  </a:cubicBezTo>
                  <a:cubicBezTo>
                    <a:pt x="238" y="16348"/>
                    <a:pt x="155" y="16790"/>
                    <a:pt x="69" y="17234"/>
                  </a:cubicBezTo>
                  <a:cubicBezTo>
                    <a:pt x="49" y="17357"/>
                    <a:pt x="24" y="17481"/>
                    <a:pt x="0" y="17604"/>
                  </a:cubicBezTo>
                  <a:lnTo>
                    <a:pt x="5106" y="17604"/>
                  </a:lnTo>
                  <a:cubicBezTo>
                    <a:pt x="5017" y="17543"/>
                    <a:pt x="4924" y="17481"/>
                    <a:pt x="4831" y="17422"/>
                  </a:cubicBezTo>
                  <a:cubicBezTo>
                    <a:pt x="4752" y="17375"/>
                    <a:pt x="3993" y="17000"/>
                    <a:pt x="3997" y="16972"/>
                  </a:cubicBezTo>
                  <a:cubicBezTo>
                    <a:pt x="4148" y="15410"/>
                    <a:pt x="4320" y="13790"/>
                    <a:pt x="5126" y="12440"/>
                  </a:cubicBezTo>
                  <a:cubicBezTo>
                    <a:pt x="5394" y="11991"/>
                    <a:pt x="5730" y="11579"/>
                    <a:pt x="5926" y="11095"/>
                  </a:cubicBezTo>
                  <a:cubicBezTo>
                    <a:pt x="6132" y="10590"/>
                    <a:pt x="6174" y="10038"/>
                    <a:pt x="6294" y="9505"/>
                  </a:cubicBezTo>
                  <a:cubicBezTo>
                    <a:pt x="6647" y="7902"/>
                    <a:pt x="7681" y="6532"/>
                    <a:pt x="8237" y="4983"/>
                  </a:cubicBezTo>
                  <a:cubicBezTo>
                    <a:pt x="8316" y="4771"/>
                    <a:pt x="8374" y="4510"/>
                    <a:pt x="8230" y="4335"/>
                  </a:cubicBezTo>
                  <a:cubicBezTo>
                    <a:pt x="8156" y="4247"/>
                    <a:pt x="8045" y="4207"/>
                    <a:pt x="7929" y="4207"/>
                  </a:cubicBezTo>
                  <a:cubicBezTo>
                    <a:pt x="7818" y="4207"/>
                    <a:pt x="7703" y="4243"/>
                    <a:pt x="7612" y="4307"/>
                  </a:cubicBezTo>
                  <a:cubicBezTo>
                    <a:pt x="7427" y="4438"/>
                    <a:pt x="7321" y="4651"/>
                    <a:pt x="7221" y="4853"/>
                  </a:cubicBezTo>
                  <a:cubicBezTo>
                    <a:pt x="6826" y="5646"/>
                    <a:pt x="6431" y="6439"/>
                    <a:pt x="6039" y="7232"/>
                  </a:cubicBezTo>
                  <a:cubicBezTo>
                    <a:pt x="5789" y="7188"/>
                    <a:pt x="5813" y="6820"/>
                    <a:pt x="5902" y="6584"/>
                  </a:cubicBezTo>
                  <a:cubicBezTo>
                    <a:pt x="6366" y="5334"/>
                    <a:pt x="6833" y="4080"/>
                    <a:pt x="7300" y="2831"/>
                  </a:cubicBezTo>
                  <a:cubicBezTo>
                    <a:pt x="7468" y="2378"/>
                    <a:pt x="7502" y="1678"/>
                    <a:pt x="7021" y="1612"/>
                  </a:cubicBezTo>
                  <a:cubicBezTo>
                    <a:pt x="7001" y="1610"/>
                    <a:pt x="6981" y="1608"/>
                    <a:pt x="6962" y="1608"/>
                  </a:cubicBezTo>
                  <a:cubicBezTo>
                    <a:pt x="6650" y="1608"/>
                    <a:pt x="6433" y="1961"/>
                    <a:pt x="6304" y="2261"/>
                  </a:cubicBezTo>
                  <a:cubicBezTo>
                    <a:pt x="5700" y="3644"/>
                    <a:pt x="5096" y="5032"/>
                    <a:pt x="4491" y="6415"/>
                  </a:cubicBezTo>
                  <a:cubicBezTo>
                    <a:pt x="4844" y="4671"/>
                    <a:pt x="5195" y="2927"/>
                    <a:pt x="5549" y="1180"/>
                  </a:cubicBezTo>
                  <a:cubicBezTo>
                    <a:pt x="5635" y="757"/>
                    <a:pt x="5607" y="153"/>
                    <a:pt x="5178" y="88"/>
                  </a:cubicBezTo>
                  <a:cubicBezTo>
                    <a:pt x="5155" y="84"/>
                    <a:pt x="5133" y="83"/>
                    <a:pt x="5111" y="83"/>
                  </a:cubicBezTo>
                  <a:cubicBezTo>
                    <a:pt x="4763" y="83"/>
                    <a:pt x="4554" y="526"/>
                    <a:pt x="4460" y="884"/>
                  </a:cubicBezTo>
                  <a:cubicBezTo>
                    <a:pt x="4038" y="2511"/>
                    <a:pt x="3616" y="4142"/>
                    <a:pt x="3196" y="5774"/>
                  </a:cubicBezTo>
                  <a:cubicBezTo>
                    <a:pt x="2933" y="5736"/>
                    <a:pt x="2887" y="5378"/>
                    <a:pt x="2908" y="5114"/>
                  </a:cubicBezTo>
                  <a:cubicBezTo>
                    <a:pt x="3022" y="3792"/>
                    <a:pt x="3131" y="2467"/>
                    <a:pt x="3242" y="1142"/>
                  </a:cubicBezTo>
                  <a:cubicBezTo>
                    <a:pt x="3279" y="692"/>
                    <a:pt x="3145" y="63"/>
                    <a:pt x="2751" y="6"/>
                  </a:cubicBezTo>
                  <a:cubicBezTo>
                    <a:pt x="2732" y="2"/>
                    <a:pt x="2711" y="0"/>
                    <a:pt x="2690"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595;p56"/>
            <p:cNvSpPr/>
            <p:nvPr/>
          </p:nvSpPr>
          <p:spPr>
            <a:xfrm>
              <a:off x="5997245" y="4337132"/>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596;p56"/>
            <p:cNvSpPr/>
            <p:nvPr/>
          </p:nvSpPr>
          <p:spPr>
            <a:xfrm>
              <a:off x="5538378" y="4528271"/>
              <a:ext cx="31" cy="31"/>
            </a:xfrm>
            <a:custGeom>
              <a:avLst/>
              <a:gdLst/>
              <a:ahLst/>
              <a:cxnLst/>
              <a:rect l="l" t="t" r="r" b="b"/>
              <a:pathLst>
                <a:path w="1" h="1" extrusionOk="0">
                  <a:moveTo>
                    <a:pt x="0" y="0"/>
                  </a:moveTo>
                  <a:lnTo>
                    <a:pt x="0"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597;p56"/>
            <p:cNvSpPr/>
            <p:nvPr/>
          </p:nvSpPr>
          <p:spPr>
            <a:xfrm>
              <a:off x="5997338" y="4336792"/>
              <a:ext cx="155" cy="247"/>
            </a:xfrm>
            <a:custGeom>
              <a:avLst/>
              <a:gdLst/>
              <a:ahLst/>
              <a:cxnLst/>
              <a:rect l="l" t="t" r="r" b="b"/>
              <a:pathLst>
                <a:path w="5" h="8" extrusionOk="0">
                  <a:moveTo>
                    <a:pt x="4" y="0"/>
                  </a:moveTo>
                  <a:cubicBezTo>
                    <a:pt x="4" y="0"/>
                    <a:pt x="1" y="5"/>
                    <a:pt x="1" y="8"/>
                  </a:cubicBezTo>
                  <a:cubicBezTo>
                    <a:pt x="1" y="5"/>
                    <a:pt x="4" y="0"/>
                    <a:pt x="4"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598;p56"/>
            <p:cNvSpPr/>
            <p:nvPr/>
          </p:nvSpPr>
          <p:spPr>
            <a:xfrm>
              <a:off x="5555572" y="4529323"/>
              <a:ext cx="1825" cy="155"/>
            </a:xfrm>
            <a:custGeom>
              <a:avLst/>
              <a:gdLst/>
              <a:ahLst/>
              <a:cxnLst/>
              <a:rect l="l" t="t" r="r" b="b"/>
              <a:pathLst>
                <a:path w="59" h="5" extrusionOk="0">
                  <a:moveTo>
                    <a:pt x="0" y="1"/>
                  </a:moveTo>
                  <a:cubicBezTo>
                    <a:pt x="21" y="1"/>
                    <a:pt x="38" y="4"/>
                    <a:pt x="59" y="4"/>
                  </a:cubicBezTo>
                  <a:cubicBezTo>
                    <a:pt x="38" y="4"/>
                    <a:pt x="21" y="1"/>
                    <a:pt x="0"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599;p56"/>
            <p:cNvSpPr/>
            <p:nvPr/>
          </p:nvSpPr>
          <p:spPr>
            <a:xfrm>
              <a:off x="5546759" y="4528890"/>
              <a:ext cx="2227" cy="155"/>
            </a:xfrm>
            <a:custGeom>
              <a:avLst/>
              <a:gdLst/>
              <a:ahLst/>
              <a:cxnLst/>
              <a:rect l="l" t="t" r="r" b="b"/>
              <a:pathLst>
                <a:path w="72" h="5" extrusionOk="0">
                  <a:moveTo>
                    <a:pt x="0" y="1"/>
                  </a:moveTo>
                  <a:cubicBezTo>
                    <a:pt x="24" y="1"/>
                    <a:pt x="48" y="1"/>
                    <a:pt x="72" y="4"/>
                  </a:cubicBezTo>
                  <a:cubicBezTo>
                    <a:pt x="48" y="1"/>
                    <a:pt x="24" y="1"/>
                    <a:pt x="0"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600;p56"/>
            <p:cNvSpPr/>
            <p:nvPr/>
          </p:nvSpPr>
          <p:spPr>
            <a:xfrm>
              <a:off x="5548954" y="4529014"/>
              <a:ext cx="6649" cy="340"/>
            </a:xfrm>
            <a:custGeom>
              <a:avLst/>
              <a:gdLst/>
              <a:ahLst/>
              <a:cxnLst/>
              <a:rect l="l" t="t" r="r" b="b"/>
              <a:pathLst>
                <a:path w="215" h="11" extrusionOk="0">
                  <a:moveTo>
                    <a:pt x="1" y="0"/>
                  </a:moveTo>
                  <a:cubicBezTo>
                    <a:pt x="74" y="3"/>
                    <a:pt x="142" y="7"/>
                    <a:pt x="214" y="11"/>
                  </a:cubicBezTo>
                  <a:cubicBezTo>
                    <a:pt x="142" y="7"/>
                    <a:pt x="74" y="3"/>
                    <a:pt x="1" y="0"/>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601;p56"/>
            <p:cNvSpPr/>
            <p:nvPr/>
          </p:nvSpPr>
          <p:spPr>
            <a:xfrm>
              <a:off x="5558170" y="4522426"/>
              <a:ext cx="115907" cy="7577"/>
            </a:xfrm>
            <a:custGeom>
              <a:avLst/>
              <a:gdLst/>
              <a:ahLst/>
              <a:cxnLst/>
              <a:rect l="l" t="t" r="r" b="b"/>
              <a:pathLst>
                <a:path w="3748" h="245" extrusionOk="0">
                  <a:moveTo>
                    <a:pt x="3745" y="0"/>
                  </a:moveTo>
                  <a:cubicBezTo>
                    <a:pt x="2820" y="156"/>
                    <a:pt x="1834" y="245"/>
                    <a:pt x="787" y="245"/>
                  </a:cubicBezTo>
                  <a:cubicBezTo>
                    <a:pt x="529" y="245"/>
                    <a:pt x="266" y="239"/>
                    <a:pt x="0" y="228"/>
                  </a:cubicBezTo>
                  <a:lnTo>
                    <a:pt x="0" y="228"/>
                  </a:lnTo>
                  <a:cubicBezTo>
                    <a:pt x="267" y="239"/>
                    <a:pt x="530" y="245"/>
                    <a:pt x="789" y="245"/>
                  </a:cubicBezTo>
                  <a:cubicBezTo>
                    <a:pt x="1835" y="245"/>
                    <a:pt x="2821" y="157"/>
                    <a:pt x="3748" y="4"/>
                  </a:cubicBezTo>
                  <a:lnTo>
                    <a:pt x="3745" y="0"/>
                  </a:ln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602;p56"/>
            <p:cNvSpPr/>
            <p:nvPr/>
          </p:nvSpPr>
          <p:spPr>
            <a:xfrm>
              <a:off x="5538378" y="4528271"/>
              <a:ext cx="8412" cy="649"/>
            </a:xfrm>
            <a:custGeom>
              <a:avLst/>
              <a:gdLst/>
              <a:ahLst/>
              <a:cxnLst/>
              <a:rect l="l" t="t" r="r" b="b"/>
              <a:pathLst>
                <a:path w="272" h="21" extrusionOk="0">
                  <a:moveTo>
                    <a:pt x="0" y="0"/>
                  </a:moveTo>
                  <a:cubicBezTo>
                    <a:pt x="93" y="7"/>
                    <a:pt x="182" y="14"/>
                    <a:pt x="271" y="21"/>
                  </a:cubicBezTo>
                  <a:cubicBezTo>
                    <a:pt x="182" y="14"/>
                    <a:pt x="93" y="7"/>
                    <a:pt x="0" y="0"/>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603;p56"/>
            <p:cNvSpPr/>
            <p:nvPr/>
          </p:nvSpPr>
          <p:spPr>
            <a:xfrm>
              <a:off x="5536461" y="4522518"/>
              <a:ext cx="311322" cy="621210"/>
            </a:xfrm>
            <a:custGeom>
              <a:avLst/>
              <a:gdLst/>
              <a:ahLst/>
              <a:cxnLst/>
              <a:rect l="l" t="t" r="r" b="b"/>
              <a:pathLst>
                <a:path w="10067" h="20086" extrusionOk="0">
                  <a:moveTo>
                    <a:pt x="4450" y="1"/>
                  </a:moveTo>
                  <a:cubicBezTo>
                    <a:pt x="3523" y="154"/>
                    <a:pt x="2537" y="242"/>
                    <a:pt x="1491" y="242"/>
                  </a:cubicBezTo>
                  <a:cubicBezTo>
                    <a:pt x="1224" y="242"/>
                    <a:pt x="952" y="236"/>
                    <a:pt x="677" y="224"/>
                  </a:cubicBezTo>
                  <a:cubicBezTo>
                    <a:pt x="656" y="224"/>
                    <a:pt x="639" y="221"/>
                    <a:pt x="618" y="221"/>
                  </a:cubicBezTo>
                  <a:cubicBezTo>
                    <a:pt x="546" y="217"/>
                    <a:pt x="478" y="213"/>
                    <a:pt x="405" y="210"/>
                  </a:cubicBezTo>
                  <a:cubicBezTo>
                    <a:pt x="381" y="207"/>
                    <a:pt x="357" y="207"/>
                    <a:pt x="333" y="207"/>
                  </a:cubicBezTo>
                  <a:cubicBezTo>
                    <a:pt x="244" y="200"/>
                    <a:pt x="155" y="193"/>
                    <a:pt x="62" y="186"/>
                  </a:cubicBezTo>
                  <a:lnTo>
                    <a:pt x="62" y="186"/>
                  </a:lnTo>
                  <a:cubicBezTo>
                    <a:pt x="0" y="1481"/>
                    <a:pt x="1878" y="13253"/>
                    <a:pt x="2991" y="20085"/>
                  </a:cubicBezTo>
                  <a:lnTo>
                    <a:pt x="10066" y="20085"/>
                  </a:lnTo>
                  <a:cubicBezTo>
                    <a:pt x="7656" y="13555"/>
                    <a:pt x="5754" y="6829"/>
                    <a:pt x="44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604;p56"/>
            <p:cNvSpPr/>
            <p:nvPr/>
          </p:nvSpPr>
          <p:spPr>
            <a:xfrm>
              <a:off x="5997245" y="4337009"/>
              <a:ext cx="124" cy="155"/>
            </a:xfrm>
            <a:custGeom>
              <a:avLst/>
              <a:gdLst/>
              <a:ahLst/>
              <a:cxnLst/>
              <a:rect l="l" t="t" r="r" b="b"/>
              <a:pathLst>
                <a:path w="4" h="5" extrusionOk="0">
                  <a:moveTo>
                    <a:pt x="1" y="4"/>
                  </a:moveTo>
                  <a:cubicBezTo>
                    <a:pt x="1" y="1"/>
                    <a:pt x="1" y="1"/>
                    <a:pt x="4" y="1"/>
                  </a:cubicBezTo>
                  <a:cubicBezTo>
                    <a:pt x="1" y="1"/>
                    <a:pt x="1" y="1"/>
                    <a:pt x="1" y="4"/>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605;p56"/>
            <p:cNvSpPr/>
            <p:nvPr/>
          </p:nvSpPr>
          <p:spPr>
            <a:xfrm>
              <a:off x="5673954" y="4337132"/>
              <a:ext cx="323321" cy="185410"/>
            </a:xfrm>
            <a:custGeom>
              <a:avLst/>
              <a:gdLst/>
              <a:ahLst/>
              <a:cxnLst/>
              <a:rect l="l" t="t" r="r" b="b"/>
              <a:pathLst>
                <a:path w="10455" h="5995" extrusionOk="0">
                  <a:moveTo>
                    <a:pt x="10455" y="0"/>
                  </a:moveTo>
                  <a:cubicBezTo>
                    <a:pt x="10290" y="221"/>
                    <a:pt x="6753" y="4876"/>
                    <a:pt x="1" y="5991"/>
                  </a:cubicBezTo>
                  <a:lnTo>
                    <a:pt x="4" y="5995"/>
                  </a:lnTo>
                  <a:cubicBezTo>
                    <a:pt x="6757" y="4876"/>
                    <a:pt x="10293" y="216"/>
                    <a:pt x="10455" y="0"/>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606;p56"/>
            <p:cNvSpPr/>
            <p:nvPr/>
          </p:nvSpPr>
          <p:spPr>
            <a:xfrm>
              <a:off x="5674046" y="4336792"/>
              <a:ext cx="323445" cy="806929"/>
            </a:xfrm>
            <a:custGeom>
              <a:avLst/>
              <a:gdLst/>
              <a:ahLst/>
              <a:cxnLst/>
              <a:rect l="l" t="t" r="r" b="b"/>
              <a:pathLst>
                <a:path w="10459" h="26091" extrusionOk="0">
                  <a:moveTo>
                    <a:pt x="10458" y="0"/>
                  </a:moveTo>
                  <a:cubicBezTo>
                    <a:pt x="10458" y="1"/>
                    <a:pt x="10455" y="5"/>
                    <a:pt x="10455" y="8"/>
                  </a:cubicBezTo>
                  <a:cubicBezTo>
                    <a:pt x="10452" y="8"/>
                    <a:pt x="10452" y="8"/>
                    <a:pt x="10452" y="11"/>
                  </a:cubicBezTo>
                  <a:cubicBezTo>
                    <a:pt x="10290" y="227"/>
                    <a:pt x="6754" y="4887"/>
                    <a:pt x="1" y="6006"/>
                  </a:cubicBezTo>
                  <a:cubicBezTo>
                    <a:pt x="1305" y="12834"/>
                    <a:pt x="3207" y="19560"/>
                    <a:pt x="5617" y="26090"/>
                  </a:cubicBezTo>
                  <a:lnTo>
                    <a:pt x="8464" y="26090"/>
                  </a:lnTo>
                  <a:lnTo>
                    <a:pt x="9168" y="16872"/>
                  </a:lnTo>
                  <a:lnTo>
                    <a:pt x="1045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607;p56"/>
            <p:cNvSpPr/>
            <p:nvPr/>
          </p:nvSpPr>
          <p:spPr>
            <a:xfrm>
              <a:off x="4375006" y="4581871"/>
              <a:ext cx="113093" cy="561860"/>
            </a:xfrm>
            <a:custGeom>
              <a:avLst/>
              <a:gdLst/>
              <a:ahLst/>
              <a:cxnLst/>
              <a:rect l="l" t="t" r="r" b="b"/>
              <a:pathLst>
                <a:path w="3657" h="18167" extrusionOk="0">
                  <a:moveTo>
                    <a:pt x="1" y="1"/>
                  </a:moveTo>
                  <a:lnTo>
                    <a:pt x="1776" y="18166"/>
                  </a:lnTo>
                  <a:lnTo>
                    <a:pt x="3657" y="18166"/>
                  </a:lnTo>
                  <a:cubicBezTo>
                    <a:pt x="2342" y="12196"/>
                    <a:pt x="1501" y="6116"/>
                    <a:pt x="1192" y="18"/>
                  </a:cubicBezTo>
                  <a:cubicBezTo>
                    <a:pt x="1059" y="21"/>
                    <a:pt x="925" y="23"/>
                    <a:pt x="790" y="23"/>
                  </a:cubicBezTo>
                  <a:cubicBezTo>
                    <a:pt x="531" y="23"/>
                    <a:pt x="267" y="17"/>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608;p56"/>
            <p:cNvSpPr/>
            <p:nvPr/>
          </p:nvSpPr>
          <p:spPr>
            <a:xfrm>
              <a:off x="4411838" y="4461682"/>
              <a:ext cx="300220" cy="682044"/>
            </a:xfrm>
            <a:custGeom>
              <a:avLst/>
              <a:gdLst/>
              <a:ahLst/>
              <a:cxnLst/>
              <a:rect l="l" t="t" r="r" b="b"/>
              <a:pathLst>
                <a:path w="9708" h="22053" extrusionOk="0">
                  <a:moveTo>
                    <a:pt x="9707" y="0"/>
                  </a:moveTo>
                  <a:lnTo>
                    <a:pt x="9703" y="4"/>
                  </a:lnTo>
                  <a:cubicBezTo>
                    <a:pt x="9590" y="117"/>
                    <a:pt x="5982" y="3749"/>
                    <a:pt x="1" y="3901"/>
                  </a:cubicBezTo>
                  <a:lnTo>
                    <a:pt x="1" y="3904"/>
                  </a:lnTo>
                  <a:cubicBezTo>
                    <a:pt x="310" y="10002"/>
                    <a:pt x="1151" y="16082"/>
                    <a:pt x="2466" y="22052"/>
                  </a:cubicBezTo>
                  <a:lnTo>
                    <a:pt x="7153" y="22052"/>
                  </a:lnTo>
                  <a:cubicBezTo>
                    <a:pt x="6902" y="19481"/>
                    <a:pt x="6668" y="17005"/>
                    <a:pt x="6473" y="14801"/>
                  </a:cubicBezTo>
                  <a:cubicBezTo>
                    <a:pt x="6349" y="13397"/>
                    <a:pt x="6242" y="12106"/>
                    <a:pt x="6153" y="10966"/>
                  </a:cubicBezTo>
                  <a:cubicBezTo>
                    <a:pt x="5961" y="8498"/>
                    <a:pt x="5868" y="6761"/>
                    <a:pt x="5923" y="6211"/>
                  </a:cubicBezTo>
                  <a:cubicBezTo>
                    <a:pt x="6778" y="4872"/>
                    <a:pt x="7754" y="3725"/>
                    <a:pt x="8817" y="2744"/>
                  </a:cubicBezTo>
                  <a:cubicBezTo>
                    <a:pt x="8934" y="2633"/>
                    <a:pt x="9055" y="2527"/>
                    <a:pt x="9178" y="2421"/>
                  </a:cubicBezTo>
                  <a:lnTo>
                    <a:pt x="97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09;p56"/>
            <p:cNvSpPr/>
            <p:nvPr/>
          </p:nvSpPr>
          <p:spPr>
            <a:xfrm>
              <a:off x="4712028" y="4461682"/>
              <a:ext cx="31" cy="31"/>
            </a:xfrm>
            <a:custGeom>
              <a:avLst/>
              <a:gdLst/>
              <a:ahLst/>
              <a:cxnLst/>
              <a:rect l="l" t="t" r="r" b="b"/>
              <a:pathLst>
                <a:path w="1" h="1" extrusionOk="0">
                  <a:moveTo>
                    <a:pt x="0" y="0"/>
                  </a:moveTo>
                  <a:lnTo>
                    <a:pt x="0" y="0"/>
                  </a:lnTo>
                  <a:close/>
                </a:path>
              </a:pathLst>
            </a:custGeom>
            <a:solidFill>
              <a:srgbClr val="0735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10;p56"/>
            <p:cNvSpPr/>
            <p:nvPr/>
          </p:nvSpPr>
          <p:spPr>
            <a:xfrm>
              <a:off x="4595007" y="4375020"/>
              <a:ext cx="759054" cy="286883"/>
            </a:xfrm>
            <a:custGeom>
              <a:avLst/>
              <a:gdLst/>
              <a:ahLst/>
              <a:cxnLst/>
              <a:rect l="l" t="t" r="r" b="b"/>
              <a:pathLst>
                <a:path w="24545" h="9276" extrusionOk="0">
                  <a:moveTo>
                    <a:pt x="19543" y="0"/>
                  </a:moveTo>
                  <a:cubicBezTo>
                    <a:pt x="14997" y="0"/>
                    <a:pt x="8258" y="862"/>
                    <a:pt x="3255" y="5223"/>
                  </a:cubicBezTo>
                  <a:cubicBezTo>
                    <a:pt x="3132" y="5329"/>
                    <a:pt x="3011" y="5435"/>
                    <a:pt x="2894" y="5546"/>
                  </a:cubicBezTo>
                  <a:cubicBezTo>
                    <a:pt x="1831" y="6527"/>
                    <a:pt x="855" y="7674"/>
                    <a:pt x="0" y="9013"/>
                  </a:cubicBezTo>
                  <a:cubicBezTo>
                    <a:pt x="110" y="9027"/>
                    <a:pt x="220" y="9040"/>
                    <a:pt x="327" y="9054"/>
                  </a:cubicBezTo>
                  <a:cubicBezTo>
                    <a:pt x="354" y="9058"/>
                    <a:pt x="381" y="9061"/>
                    <a:pt x="412" y="9064"/>
                  </a:cubicBezTo>
                  <a:cubicBezTo>
                    <a:pt x="515" y="9075"/>
                    <a:pt x="615" y="9089"/>
                    <a:pt x="718" y="9099"/>
                  </a:cubicBezTo>
                  <a:cubicBezTo>
                    <a:pt x="745" y="9102"/>
                    <a:pt x="773" y="9106"/>
                    <a:pt x="801" y="9106"/>
                  </a:cubicBezTo>
                  <a:cubicBezTo>
                    <a:pt x="876" y="9116"/>
                    <a:pt x="948" y="9123"/>
                    <a:pt x="1020" y="9130"/>
                  </a:cubicBezTo>
                  <a:cubicBezTo>
                    <a:pt x="1068" y="9134"/>
                    <a:pt x="1116" y="9140"/>
                    <a:pt x="1161" y="9143"/>
                  </a:cubicBezTo>
                  <a:cubicBezTo>
                    <a:pt x="1213" y="9147"/>
                    <a:pt x="1264" y="9154"/>
                    <a:pt x="1316" y="9157"/>
                  </a:cubicBezTo>
                  <a:cubicBezTo>
                    <a:pt x="1419" y="9167"/>
                    <a:pt x="1522" y="9175"/>
                    <a:pt x="1625" y="9181"/>
                  </a:cubicBezTo>
                  <a:cubicBezTo>
                    <a:pt x="1638" y="9185"/>
                    <a:pt x="1652" y="9185"/>
                    <a:pt x="1669" y="9185"/>
                  </a:cubicBezTo>
                  <a:cubicBezTo>
                    <a:pt x="1683" y="9188"/>
                    <a:pt x="1700" y="9188"/>
                    <a:pt x="1714" y="9188"/>
                  </a:cubicBezTo>
                  <a:cubicBezTo>
                    <a:pt x="1937" y="9205"/>
                    <a:pt x="2160" y="9219"/>
                    <a:pt x="2379" y="9233"/>
                  </a:cubicBezTo>
                  <a:cubicBezTo>
                    <a:pt x="2918" y="9262"/>
                    <a:pt x="3446" y="9276"/>
                    <a:pt x="3966" y="9276"/>
                  </a:cubicBezTo>
                  <a:cubicBezTo>
                    <a:pt x="5051" y="9276"/>
                    <a:pt x="6095" y="9216"/>
                    <a:pt x="7101" y="9110"/>
                  </a:cubicBezTo>
                  <a:cubicBezTo>
                    <a:pt x="18108" y="7918"/>
                    <a:pt x="24246" y="726"/>
                    <a:pt x="24535" y="382"/>
                  </a:cubicBezTo>
                  <a:lnTo>
                    <a:pt x="24535" y="379"/>
                  </a:lnTo>
                  <a:lnTo>
                    <a:pt x="24538" y="375"/>
                  </a:lnTo>
                  <a:cubicBezTo>
                    <a:pt x="24541" y="368"/>
                    <a:pt x="24545" y="368"/>
                    <a:pt x="24545" y="368"/>
                  </a:cubicBezTo>
                  <a:cubicBezTo>
                    <a:pt x="24545" y="368"/>
                    <a:pt x="22512" y="0"/>
                    <a:pt x="19543" y="0"/>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11;p56"/>
            <p:cNvSpPr/>
            <p:nvPr/>
          </p:nvSpPr>
          <p:spPr>
            <a:xfrm>
              <a:off x="5354033" y="4386371"/>
              <a:ext cx="31" cy="31"/>
            </a:xfrm>
            <a:custGeom>
              <a:avLst/>
              <a:gdLst/>
              <a:ahLst/>
              <a:cxnLst/>
              <a:rect l="l" t="t" r="r" b="b"/>
              <a:pathLst>
                <a:path w="1" h="1" extrusionOk="0">
                  <a:moveTo>
                    <a:pt x="1" y="1"/>
                  </a:moveTo>
                  <a:lnTo>
                    <a:pt x="1"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12;p56"/>
            <p:cNvSpPr/>
            <p:nvPr/>
          </p:nvSpPr>
          <p:spPr>
            <a:xfrm>
              <a:off x="4595007" y="4653780"/>
              <a:ext cx="31" cy="31"/>
            </a:xfrm>
            <a:custGeom>
              <a:avLst/>
              <a:gdLst/>
              <a:ahLst/>
              <a:cxnLst/>
              <a:rect l="l" t="t" r="r" b="b"/>
              <a:pathLst>
                <a:path w="1" h="1" extrusionOk="0">
                  <a:moveTo>
                    <a:pt x="0"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613;p56"/>
            <p:cNvSpPr/>
            <p:nvPr/>
          </p:nvSpPr>
          <p:spPr>
            <a:xfrm>
              <a:off x="5353724" y="4386711"/>
              <a:ext cx="31" cy="124"/>
            </a:xfrm>
            <a:custGeom>
              <a:avLst/>
              <a:gdLst/>
              <a:ahLst/>
              <a:cxnLst/>
              <a:rect l="l" t="t" r="r" b="b"/>
              <a:pathLst>
                <a:path w="1" h="4" extrusionOk="0">
                  <a:moveTo>
                    <a:pt x="1" y="4"/>
                  </a:moveTo>
                  <a:lnTo>
                    <a:pt x="1"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14;p56"/>
            <p:cNvSpPr/>
            <p:nvPr/>
          </p:nvSpPr>
          <p:spPr>
            <a:xfrm>
              <a:off x="5353817" y="4386371"/>
              <a:ext cx="247" cy="278"/>
            </a:xfrm>
            <a:custGeom>
              <a:avLst/>
              <a:gdLst/>
              <a:ahLst/>
              <a:cxnLst/>
              <a:rect l="l" t="t" r="r" b="b"/>
              <a:pathLst>
                <a:path w="8" h="9" extrusionOk="0">
                  <a:moveTo>
                    <a:pt x="8" y="1"/>
                  </a:moveTo>
                  <a:lnTo>
                    <a:pt x="8" y="1"/>
                  </a:lnTo>
                  <a:cubicBezTo>
                    <a:pt x="8" y="1"/>
                    <a:pt x="4" y="1"/>
                    <a:pt x="1" y="8"/>
                  </a:cubicBezTo>
                  <a:cubicBezTo>
                    <a:pt x="4" y="1"/>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15;p56"/>
            <p:cNvSpPr/>
            <p:nvPr/>
          </p:nvSpPr>
          <p:spPr>
            <a:xfrm>
              <a:off x="4645230" y="4658976"/>
              <a:ext cx="1423" cy="124"/>
            </a:xfrm>
            <a:custGeom>
              <a:avLst/>
              <a:gdLst/>
              <a:ahLst/>
              <a:cxnLst/>
              <a:rect l="l" t="t" r="r" b="b"/>
              <a:pathLst>
                <a:path w="46" h="4" extrusionOk="0">
                  <a:moveTo>
                    <a:pt x="1" y="0"/>
                  </a:moveTo>
                  <a:cubicBezTo>
                    <a:pt x="14" y="4"/>
                    <a:pt x="28" y="4"/>
                    <a:pt x="45" y="4"/>
                  </a:cubicBezTo>
                  <a:cubicBezTo>
                    <a:pt x="28" y="4"/>
                    <a:pt x="14" y="4"/>
                    <a:pt x="1"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16;p56"/>
            <p:cNvSpPr/>
            <p:nvPr/>
          </p:nvSpPr>
          <p:spPr>
            <a:xfrm>
              <a:off x="4607748" y="4655357"/>
              <a:ext cx="9494" cy="1082"/>
            </a:xfrm>
            <a:custGeom>
              <a:avLst/>
              <a:gdLst/>
              <a:ahLst/>
              <a:cxnLst/>
              <a:rect l="l" t="t" r="r" b="b"/>
              <a:pathLst>
                <a:path w="307" h="35" extrusionOk="0">
                  <a:moveTo>
                    <a:pt x="0" y="0"/>
                  </a:moveTo>
                  <a:cubicBezTo>
                    <a:pt x="103" y="11"/>
                    <a:pt x="203" y="25"/>
                    <a:pt x="306" y="35"/>
                  </a:cubicBezTo>
                  <a:cubicBezTo>
                    <a:pt x="203" y="25"/>
                    <a:pt x="103" y="11"/>
                    <a:pt x="0"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617;p56"/>
            <p:cNvSpPr/>
            <p:nvPr/>
          </p:nvSpPr>
          <p:spPr>
            <a:xfrm>
              <a:off x="4595007" y="4653780"/>
              <a:ext cx="10112" cy="1299"/>
            </a:xfrm>
            <a:custGeom>
              <a:avLst/>
              <a:gdLst/>
              <a:ahLst/>
              <a:cxnLst/>
              <a:rect l="l" t="t" r="r" b="b"/>
              <a:pathLst>
                <a:path w="327" h="42" extrusionOk="0">
                  <a:moveTo>
                    <a:pt x="327" y="41"/>
                  </a:moveTo>
                  <a:cubicBezTo>
                    <a:pt x="220" y="27"/>
                    <a:pt x="110" y="14"/>
                    <a:pt x="0" y="0"/>
                  </a:cubicBezTo>
                  <a:cubicBezTo>
                    <a:pt x="110" y="14"/>
                    <a:pt x="220" y="27"/>
                    <a:pt x="327" y="4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618;p56"/>
            <p:cNvSpPr/>
            <p:nvPr/>
          </p:nvSpPr>
          <p:spPr>
            <a:xfrm>
              <a:off x="4619747" y="4656625"/>
              <a:ext cx="6804" cy="804"/>
            </a:xfrm>
            <a:custGeom>
              <a:avLst/>
              <a:gdLst/>
              <a:ahLst/>
              <a:cxnLst/>
              <a:rect l="l" t="t" r="r" b="b"/>
              <a:pathLst>
                <a:path w="220" h="26" extrusionOk="0">
                  <a:moveTo>
                    <a:pt x="1" y="1"/>
                  </a:moveTo>
                  <a:cubicBezTo>
                    <a:pt x="76" y="11"/>
                    <a:pt x="148" y="18"/>
                    <a:pt x="220" y="25"/>
                  </a:cubicBezTo>
                  <a:cubicBezTo>
                    <a:pt x="148" y="18"/>
                    <a:pt x="76" y="11"/>
                    <a:pt x="1"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19;p56"/>
            <p:cNvSpPr/>
            <p:nvPr/>
          </p:nvSpPr>
          <p:spPr>
            <a:xfrm>
              <a:off x="4630880" y="4657800"/>
              <a:ext cx="4824" cy="464"/>
            </a:xfrm>
            <a:custGeom>
              <a:avLst/>
              <a:gdLst/>
              <a:ahLst/>
              <a:cxnLst/>
              <a:rect l="l" t="t" r="r" b="b"/>
              <a:pathLst>
                <a:path w="156" h="15" extrusionOk="0">
                  <a:moveTo>
                    <a:pt x="1" y="0"/>
                  </a:moveTo>
                  <a:cubicBezTo>
                    <a:pt x="53" y="4"/>
                    <a:pt x="104" y="11"/>
                    <a:pt x="156" y="14"/>
                  </a:cubicBezTo>
                  <a:cubicBezTo>
                    <a:pt x="104" y="11"/>
                    <a:pt x="53" y="4"/>
                    <a:pt x="1"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20;p56"/>
            <p:cNvSpPr/>
            <p:nvPr/>
          </p:nvSpPr>
          <p:spPr>
            <a:xfrm>
              <a:off x="4668609" y="4656749"/>
              <a:ext cx="146121" cy="5227"/>
            </a:xfrm>
            <a:custGeom>
              <a:avLst/>
              <a:gdLst/>
              <a:ahLst/>
              <a:cxnLst/>
              <a:rect l="l" t="t" r="r" b="b"/>
              <a:pathLst>
                <a:path w="4725" h="169" extrusionOk="0">
                  <a:moveTo>
                    <a:pt x="4721" y="1"/>
                  </a:moveTo>
                  <a:cubicBezTo>
                    <a:pt x="3715" y="107"/>
                    <a:pt x="2671" y="167"/>
                    <a:pt x="1586" y="167"/>
                  </a:cubicBezTo>
                  <a:cubicBezTo>
                    <a:pt x="1067" y="167"/>
                    <a:pt x="538" y="153"/>
                    <a:pt x="0" y="124"/>
                  </a:cubicBezTo>
                  <a:lnTo>
                    <a:pt x="0" y="124"/>
                  </a:lnTo>
                  <a:cubicBezTo>
                    <a:pt x="556" y="154"/>
                    <a:pt x="1103" y="169"/>
                    <a:pt x="1639" y="169"/>
                  </a:cubicBezTo>
                  <a:cubicBezTo>
                    <a:pt x="2707" y="169"/>
                    <a:pt x="3735" y="111"/>
                    <a:pt x="4724" y="4"/>
                  </a:cubicBezTo>
                  <a:lnTo>
                    <a:pt x="4721"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21;p56"/>
            <p:cNvSpPr/>
            <p:nvPr/>
          </p:nvSpPr>
          <p:spPr>
            <a:xfrm>
              <a:off x="4647982" y="4659161"/>
              <a:ext cx="20627" cy="1454"/>
            </a:xfrm>
            <a:custGeom>
              <a:avLst/>
              <a:gdLst/>
              <a:ahLst/>
              <a:cxnLst/>
              <a:rect l="l" t="t" r="r" b="b"/>
              <a:pathLst>
                <a:path w="667" h="47" extrusionOk="0">
                  <a:moveTo>
                    <a:pt x="1" y="1"/>
                  </a:moveTo>
                  <a:lnTo>
                    <a:pt x="1" y="1"/>
                  </a:lnTo>
                  <a:cubicBezTo>
                    <a:pt x="224" y="18"/>
                    <a:pt x="447" y="36"/>
                    <a:pt x="666" y="46"/>
                  </a:cubicBezTo>
                  <a:cubicBezTo>
                    <a:pt x="447" y="32"/>
                    <a:pt x="224" y="18"/>
                    <a:pt x="1"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22;p56"/>
            <p:cNvSpPr/>
            <p:nvPr/>
          </p:nvSpPr>
          <p:spPr>
            <a:xfrm>
              <a:off x="4635674" y="4658233"/>
              <a:ext cx="9587" cy="773"/>
            </a:xfrm>
            <a:custGeom>
              <a:avLst/>
              <a:gdLst/>
              <a:ahLst/>
              <a:cxnLst/>
              <a:rect l="l" t="t" r="r" b="b"/>
              <a:pathLst>
                <a:path w="310" h="25" extrusionOk="0">
                  <a:moveTo>
                    <a:pt x="1" y="0"/>
                  </a:moveTo>
                  <a:cubicBezTo>
                    <a:pt x="104" y="10"/>
                    <a:pt x="207" y="18"/>
                    <a:pt x="310" y="24"/>
                  </a:cubicBezTo>
                  <a:cubicBezTo>
                    <a:pt x="207" y="18"/>
                    <a:pt x="104" y="10"/>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23;p56"/>
            <p:cNvSpPr/>
            <p:nvPr/>
          </p:nvSpPr>
          <p:spPr>
            <a:xfrm>
              <a:off x="4605089" y="4655048"/>
              <a:ext cx="2690" cy="340"/>
            </a:xfrm>
            <a:custGeom>
              <a:avLst/>
              <a:gdLst/>
              <a:ahLst/>
              <a:cxnLst/>
              <a:rect l="l" t="t" r="r" b="b"/>
              <a:pathLst>
                <a:path w="87" h="11" extrusionOk="0">
                  <a:moveTo>
                    <a:pt x="1" y="0"/>
                  </a:moveTo>
                  <a:cubicBezTo>
                    <a:pt x="28" y="4"/>
                    <a:pt x="55" y="7"/>
                    <a:pt x="86" y="10"/>
                  </a:cubicBezTo>
                  <a:cubicBezTo>
                    <a:pt x="55" y="7"/>
                    <a:pt x="28" y="4"/>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24;p56"/>
            <p:cNvSpPr/>
            <p:nvPr/>
          </p:nvSpPr>
          <p:spPr>
            <a:xfrm>
              <a:off x="4626520" y="4657398"/>
              <a:ext cx="4391" cy="433"/>
            </a:xfrm>
            <a:custGeom>
              <a:avLst/>
              <a:gdLst/>
              <a:ahLst/>
              <a:cxnLst/>
              <a:rect l="l" t="t" r="r" b="b"/>
              <a:pathLst>
                <a:path w="142" h="14" extrusionOk="0">
                  <a:moveTo>
                    <a:pt x="1" y="0"/>
                  </a:moveTo>
                  <a:cubicBezTo>
                    <a:pt x="49" y="4"/>
                    <a:pt x="97" y="10"/>
                    <a:pt x="142" y="13"/>
                  </a:cubicBezTo>
                  <a:cubicBezTo>
                    <a:pt x="97" y="10"/>
                    <a:pt x="49" y="4"/>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25;p56"/>
            <p:cNvSpPr/>
            <p:nvPr/>
          </p:nvSpPr>
          <p:spPr>
            <a:xfrm>
              <a:off x="4646621" y="4659068"/>
              <a:ext cx="1392" cy="124"/>
            </a:xfrm>
            <a:custGeom>
              <a:avLst/>
              <a:gdLst/>
              <a:ahLst/>
              <a:cxnLst/>
              <a:rect l="l" t="t" r="r" b="b"/>
              <a:pathLst>
                <a:path w="45" h="4" extrusionOk="0">
                  <a:moveTo>
                    <a:pt x="45" y="4"/>
                  </a:moveTo>
                  <a:lnTo>
                    <a:pt x="45" y="4"/>
                  </a:lnTo>
                  <a:cubicBezTo>
                    <a:pt x="31" y="4"/>
                    <a:pt x="14" y="4"/>
                    <a:pt x="0" y="1"/>
                  </a:cubicBezTo>
                  <a:cubicBezTo>
                    <a:pt x="14" y="4"/>
                    <a:pt x="31" y="4"/>
                    <a:pt x="45" y="4"/>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626;p56"/>
            <p:cNvSpPr/>
            <p:nvPr/>
          </p:nvSpPr>
          <p:spPr>
            <a:xfrm>
              <a:off x="4617212" y="4656408"/>
              <a:ext cx="2567" cy="247"/>
            </a:xfrm>
            <a:custGeom>
              <a:avLst/>
              <a:gdLst/>
              <a:ahLst/>
              <a:cxnLst/>
              <a:rect l="l" t="t" r="r" b="b"/>
              <a:pathLst>
                <a:path w="83" h="8" extrusionOk="0">
                  <a:moveTo>
                    <a:pt x="0" y="1"/>
                  </a:moveTo>
                  <a:cubicBezTo>
                    <a:pt x="27" y="4"/>
                    <a:pt x="55" y="8"/>
                    <a:pt x="83" y="8"/>
                  </a:cubicBezTo>
                  <a:cubicBezTo>
                    <a:pt x="55" y="8"/>
                    <a:pt x="27" y="4"/>
                    <a:pt x="0"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27;p56"/>
            <p:cNvSpPr/>
            <p:nvPr/>
          </p:nvSpPr>
          <p:spPr>
            <a:xfrm>
              <a:off x="4593306" y="4653780"/>
              <a:ext cx="306436" cy="489953"/>
            </a:xfrm>
            <a:custGeom>
              <a:avLst/>
              <a:gdLst/>
              <a:ahLst/>
              <a:cxnLst/>
              <a:rect l="l" t="t" r="r" b="b"/>
              <a:pathLst>
                <a:path w="9909" h="15842" extrusionOk="0">
                  <a:moveTo>
                    <a:pt x="55" y="0"/>
                  </a:moveTo>
                  <a:cubicBezTo>
                    <a:pt x="0" y="550"/>
                    <a:pt x="93" y="2287"/>
                    <a:pt x="285" y="4755"/>
                  </a:cubicBezTo>
                  <a:cubicBezTo>
                    <a:pt x="374" y="5895"/>
                    <a:pt x="481" y="7186"/>
                    <a:pt x="605" y="8590"/>
                  </a:cubicBezTo>
                  <a:cubicBezTo>
                    <a:pt x="800" y="10794"/>
                    <a:pt x="1034" y="13270"/>
                    <a:pt x="1285" y="15841"/>
                  </a:cubicBezTo>
                  <a:lnTo>
                    <a:pt x="9909" y="15841"/>
                  </a:lnTo>
                  <a:cubicBezTo>
                    <a:pt x="8783" y="10630"/>
                    <a:pt x="7863" y="5377"/>
                    <a:pt x="7159" y="100"/>
                  </a:cubicBezTo>
                  <a:cubicBezTo>
                    <a:pt x="6170" y="207"/>
                    <a:pt x="5142" y="265"/>
                    <a:pt x="4074" y="265"/>
                  </a:cubicBezTo>
                  <a:cubicBezTo>
                    <a:pt x="3537" y="265"/>
                    <a:pt x="2991" y="250"/>
                    <a:pt x="2434" y="220"/>
                  </a:cubicBezTo>
                  <a:cubicBezTo>
                    <a:pt x="2215" y="210"/>
                    <a:pt x="1992" y="192"/>
                    <a:pt x="1769" y="175"/>
                  </a:cubicBezTo>
                  <a:cubicBezTo>
                    <a:pt x="1755" y="175"/>
                    <a:pt x="1738" y="175"/>
                    <a:pt x="1724" y="172"/>
                  </a:cubicBezTo>
                  <a:cubicBezTo>
                    <a:pt x="1707" y="172"/>
                    <a:pt x="1693" y="172"/>
                    <a:pt x="1680" y="168"/>
                  </a:cubicBezTo>
                  <a:cubicBezTo>
                    <a:pt x="1577" y="162"/>
                    <a:pt x="1474" y="154"/>
                    <a:pt x="1371" y="144"/>
                  </a:cubicBezTo>
                  <a:cubicBezTo>
                    <a:pt x="1319" y="141"/>
                    <a:pt x="1268" y="134"/>
                    <a:pt x="1216" y="130"/>
                  </a:cubicBezTo>
                  <a:cubicBezTo>
                    <a:pt x="1171" y="127"/>
                    <a:pt x="1123" y="121"/>
                    <a:pt x="1075" y="117"/>
                  </a:cubicBezTo>
                  <a:cubicBezTo>
                    <a:pt x="1003" y="110"/>
                    <a:pt x="931" y="103"/>
                    <a:pt x="856" y="93"/>
                  </a:cubicBezTo>
                  <a:cubicBezTo>
                    <a:pt x="828" y="93"/>
                    <a:pt x="800" y="89"/>
                    <a:pt x="773" y="86"/>
                  </a:cubicBezTo>
                  <a:cubicBezTo>
                    <a:pt x="670" y="76"/>
                    <a:pt x="570" y="62"/>
                    <a:pt x="467" y="51"/>
                  </a:cubicBezTo>
                  <a:cubicBezTo>
                    <a:pt x="436" y="48"/>
                    <a:pt x="409" y="45"/>
                    <a:pt x="382" y="41"/>
                  </a:cubicBezTo>
                  <a:cubicBezTo>
                    <a:pt x="275" y="27"/>
                    <a:pt x="165" y="14"/>
                    <a:pt x="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28;p56"/>
            <p:cNvSpPr/>
            <p:nvPr/>
          </p:nvSpPr>
          <p:spPr>
            <a:xfrm>
              <a:off x="5353724" y="4386618"/>
              <a:ext cx="124" cy="124"/>
            </a:xfrm>
            <a:custGeom>
              <a:avLst/>
              <a:gdLst/>
              <a:ahLst/>
              <a:cxnLst/>
              <a:rect l="l" t="t" r="r" b="b"/>
              <a:pathLst>
                <a:path w="4" h="4" extrusionOk="0">
                  <a:moveTo>
                    <a:pt x="1" y="4"/>
                  </a:moveTo>
                  <a:lnTo>
                    <a:pt x="4"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29;p56"/>
            <p:cNvSpPr/>
            <p:nvPr/>
          </p:nvSpPr>
          <p:spPr>
            <a:xfrm>
              <a:off x="4912979" y="3389696"/>
              <a:ext cx="971818" cy="1413572"/>
            </a:xfrm>
            <a:custGeom>
              <a:avLst/>
              <a:gdLst/>
              <a:ahLst/>
              <a:cxnLst/>
              <a:rect l="l" t="t" r="r" b="b"/>
              <a:pathLst>
                <a:path w="31425" h="45706" extrusionOk="0">
                  <a:moveTo>
                    <a:pt x="21524" y="0"/>
                  </a:moveTo>
                  <a:cubicBezTo>
                    <a:pt x="21195" y="0"/>
                    <a:pt x="20848" y="146"/>
                    <a:pt x="20648" y="448"/>
                  </a:cubicBezTo>
                  <a:lnTo>
                    <a:pt x="15029" y="7534"/>
                  </a:lnTo>
                  <a:cubicBezTo>
                    <a:pt x="13621" y="9309"/>
                    <a:pt x="11901" y="10820"/>
                    <a:pt x="9927" y="11935"/>
                  </a:cubicBezTo>
                  <a:cubicBezTo>
                    <a:pt x="9683" y="12073"/>
                    <a:pt x="9456" y="12190"/>
                    <a:pt x="9250" y="12282"/>
                  </a:cubicBezTo>
                  <a:cubicBezTo>
                    <a:pt x="9141" y="10888"/>
                    <a:pt x="8924" y="8386"/>
                    <a:pt x="8629" y="6525"/>
                  </a:cubicBezTo>
                  <a:cubicBezTo>
                    <a:pt x="8360" y="4818"/>
                    <a:pt x="7713" y="4458"/>
                    <a:pt x="7234" y="4458"/>
                  </a:cubicBezTo>
                  <a:cubicBezTo>
                    <a:pt x="6948" y="4458"/>
                    <a:pt x="6721" y="4586"/>
                    <a:pt x="6669" y="4633"/>
                  </a:cubicBezTo>
                  <a:cubicBezTo>
                    <a:pt x="6610" y="4687"/>
                    <a:pt x="6414" y="6356"/>
                    <a:pt x="6208" y="8269"/>
                  </a:cubicBezTo>
                  <a:cubicBezTo>
                    <a:pt x="5817" y="11894"/>
                    <a:pt x="5738" y="15551"/>
                    <a:pt x="5968" y="19194"/>
                  </a:cubicBezTo>
                  <a:cubicBezTo>
                    <a:pt x="6040" y="20343"/>
                    <a:pt x="6102" y="21233"/>
                    <a:pt x="6130" y="21288"/>
                  </a:cubicBezTo>
                  <a:cubicBezTo>
                    <a:pt x="4876" y="25239"/>
                    <a:pt x="1" y="44885"/>
                    <a:pt x="1" y="44885"/>
                  </a:cubicBezTo>
                  <a:lnTo>
                    <a:pt x="8746" y="45706"/>
                  </a:lnTo>
                  <a:lnTo>
                    <a:pt x="11955" y="25250"/>
                  </a:lnTo>
                  <a:cubicBezTo>
                    <a:pt x="11955" y="25250"/>
                    <a:pt x="17339" y="21882"/>
                    <a:pt x="19547" y="19901"/>
                  </a:cubicBezTo>
                  <a:cubicBezTo>
                    <a:pt x="22990" y="18647"/>
                    <a:pt x="30042" y="16738"/>
                    <a:pt x="30760" y="16282"/>
                  </a:cubicBezTo>
                  <a:cubicBezTo>
                    <a:pt x="31424" y="15857"/>
                    <a:pt x="31302" y="14894"/>
                    <a:pt x="30562" y="14894"/>
                  </a:cubicBezTo>
                  <a:cubicBezTo>
                    <a:pt x="30434" y="14894"/>
                    <a:pt x="30288" y="14922"/>
                    <a:pt x="30124" y="14987"/>
                  </a:cubicBezTo>
                  <a:cubicBezTo>
                    <a:pt x="29149" y="15375"/>
                    <a:pt x="22074" y="16687"/>
                    <a:pt x="20405" y="16993"/>
                  </a:cubicBezTo>
                  <a:cubicBezTo>
                    <a:pt x="20347" y="16676"/>
                    <a:pt x="20274" y="16337"/>
                    <a:pt x="20185" y="15987"/>
                  </a:cubicBezTo>
                  <a:lnTo>
                    <a:pt x="29140" y="8619"/>
                  </a:lnTo>
                  <a:cubicBezTo>
                    <a:pt x="29140" y="8619"/>
                    <a:pt x="30276" y="7524"/>
                    <a:pt x="30015" y="7081"/>
                  </a:cubicBezTo>
                  <a:cubicBezTo>
                    <a:pt x="29828" y="6765"/>
                    <a:pt x="29537" y="6622"/>
                    <a:pt x="29199" y="6622"/>
                  </a:cubicBezTo>
                  <a:cubicBezTo>
                    <a:pt x="28793" y="6622"/>
                    <a:pt x="28320" y="6829"/>
                    <a:pt x="27879" y="7191"/>
                  </a:cubicBezTo>
                  <a:cubicBezTo>
                    <a:pt x="27165" y="7777"/>
                    <a:pt x="21109" y="12303"/>
                    <a:pt x="19355" y="13329"/>
                  </a:cubicBezTo>
                  <a:cubicBezTo>
                    <a:pt x="19244" y="13041"/>
                    <a:pt x="19138" y="12767"/>
                    <a:pt x="19028" y="12505"/>
                  </a:cubicBezTo>
                  <a:lnTo>
                    <a:pt x="26925" y="3854"/>
                  </a:lnTo>
                  <a:cubicBezTo>
                    <a:pt x="26925" y="3854"/>
                    <a:pt x="27498" y="3068"/>
                    <a:pt x="26804" y="2426"/>
                  </a:cubicBezTo>
                  <a:cubicBezTo>
                    <a:pt x="26653" y="2285"/>
                    <a:pt x="26481" y="2230"/>
                    <a:pt x="26303" y="2230"/>
                  </a:cubicBezTo>
                  <a:cubicBezTo>
                    <a:pt x="25669" y="2230"/>
                    <a:pt x="24971" y="2930"/>
                    <a:pt x="24971" y="2930"/>
                  </a:cubicBezTo>
                  <a:cubicBezTo>
                    <a:pt x="24971" y="2930"/>
                    <a:pt x="20185" y="8045"/>
                    <a:pt x="17219" y="10439"/>
                  </a:cubicBezTo>
                  <a:cubicBezTo>
                    <a:pt x="16907" y="10301"/>
                    <a:pt x="16907" y="10301"/>
                    <a:pt x="16371" y="10167"/>
                  </a:cubicBezTo>
                  <a:cubicBezTo>
                    <a:pt x="17744" y="7232"/>
                    <a:pt x="22317" y="1532"/>
                    <a:pt x="22369" y="819"/>
                  </a:cubicBezTo>
                  <a:cubicBezTo>
                    <a:pt x="22409" y="282"/>
                    <a:pt x="21982" y="0"/>
                    <a:pt x="21524"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30;p56"/>
            <p:cNvSpPr/>
            <p:nvPr/>
          </p:nvSpPr>
          <p:spPr>
            <a:xfrm>
              <a:off x="5090180" y="3866739"/>
              <a:ext cx="10669" cy="164782"/>
            </a:xfrm>
            <a:custGeom>
              <a:avLst/>
              <a:gdLst/>
              <a:ahLst/>
              <a:cxnLst/>
              <a:rect l="l" t="t" r="r" b="b"/>
              <a:pathLst>
                <a:path w="345" h="5328" extrusionOk="0">
                  <a:moveTo>
                    <a:pt x="1" y="0"/>
                  </a:moveTo>
                  <a:cubicBezTo>
                    <a:pt x="85" y="1241"/>
                    <a:pt x="183" y="2946"/>
                    <a:pt x="265" y="4199"/>
                  </a:cubicBezTo>
                  <a:lnTo>
                    <a:pt x="265" y="4199"/>
                  </a:lnTo>
                  <a:cubicBezTo>
                    <a:pt x="256" y="4061"/>
                    <a:pt x="247" y="3917"/>
                    <a:pt x="238" y="3770"/>
                  </a:cubicBezTo>
                  <a:cubicBezTo>
                    <a:pt x="169" y="2678"/>
                    <a:pt x="128" y="1582"/>
                    <a:pt x="115" y="487"/>
                  </a:cubicBezTo>
                  <a:cubicBezTo>
                    <a:pt x="77" y="326"/>
                    <a:pt x="39" y="161"/>
                    <a:pt x="1" y="0"/>
                  </a:cubicBezTo>
                  <a:close/>
                  <a:moveTo>
                    <a:pt x="265" y="4199"/>
                  </a:moveTo>
                  <a:lnTo>
                    <a:pt x="265" y="4199"/>
                  </a:lnTo>
                  <a:cubicBezTo>
                    <a:pt x="293" y="4647"/>
                    <a:pt x="321" y="5037"/>
                    <a:pt x="345" y="5328"/>
                  </a:cubicBezTo>
                  <a:cubicBezTo>
                    <a:pt x="321" y="5038"/>
                    <a:pt x="294" y="4647"/>
                    <a:pt x="265" y="4199"/>
                  </a:cubicBezTo>
                  <a:close/>
                </a:path>
              </a:pathLst>
            </a:custGeom>
            <a:solidFill>
              <a:srgbClr val="F8C6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631;p56"/>
            <p:cNvSpPr/>
            <p:nvPr/>
          </p:nvSpPr>
          <p:spPr>
            <a:xfrm>
              <a:off x="4953677" y="4612892"/>
              <a:ext cx="649" cy="2350"/>
            </a:xfrm>
            <a:custGeom>
              <a:avLst/>
              <a:gdLst/>
              <a:ahLst/>
              <a:cxnLst/>
              <a:rect l="l" t="t" r="r" b="b"/>
              <a:pathLst>
                <a:path w="21" h="76" extrusionOk="0">
                  <a:moveTo>
                    <a:pt x="21" y="1"/>
                  </a:moveTo>
                  <a:cubicBezTo>
                    <a:pt x="21" y="1"/>
                    <a:pt x="17" y="4"/>
                    <a:pt x="17" y="7"/>
                  </a:cubicBezTo>
                  <a:cubicBezTo>
                    <a:pt x="17" y="4"/>
                    <a:pt x="21" y="4"/>
                    <a:pt x="21" y="1"/>
                  </a:cubicBezTo>
                  <a:close/>
                  <a:moveTo>
                    <a:pt x="10" y="42"/>
                  </a:moveTo>
                  <a:cubicBezTo>
                    <a:pt x="7" y="52"/>
                    <a:pt x="3" y="62"/>
                    <a:pt x="0" y="76"/>
                  </a:cubicBezTo>
                  <a:cubicBezTo>
                    <a:pt x="3" y="66"/>
                    <a:pt x="7" y="52"/>
                    <a:pt x="10" y="42"/>
                  </a:cubicBezTo>
                  <a:close/>
                </a:path>
              </a:pathLst>
            </a:custGeom>
            <a:solidFill>
              <a:srgbClr val="7A5F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32;p56"/>
            <p:cNvSpPr/>
            <p:nvPr/>
          </p:nvSpPr>
          <p:spPr>
            <a:xfrm>
              <a:off x="4949749" y="3881801"/>
              <a:ext cx="227206" cy="749126"/>
            </a:xfrm>
            <a:custGeom>
              <a:avLst/>
              <a:gdLst/>
              <a:ahLst/>
              <a:cxnLst/>
              <a:rect l="l" t="t" r="r" b="b"/>
              <a:pathLst>
                <a:path w="7347" h="24222" extrusionOk="0">
                  <a:moveTo>
                    <a:pt x="4656" y="0"/>
                  </a:moveTo>
                  <a:lnTo>
                    <a:pt x="4656" y="0"/>
                  </a:lnTo>
                  <a:cubicBezTo>
                    <a:pt x="4669" y="1095"/>
                    <a:pt x="4710" y="2191"/>
                    <a:pt x="4779" y="3283"/>
                  </a:cubicBezTo>
                  <a:cubicBezTo>
                    <a:pt x="4817" y="3911"/>
                    <a:pt x="4854" y="4460"/>
                    <a:pt x="4886" y="4841"/>
                  </a:cubicBezTo>
                  <a:lnTo>
                    <a:pt x="4886" y="4844"/>
                  </a:lnTo>
                  <a:lnTo>
                    <a:pt x="4886" y="4869"/>
                  </a:lnTo>
                  <a:lnTo>
                    <a:pt x="4886" y="4872"/>
                  </a:lnTo>
                  <a:lnTo>
                    <a:pt x="4886" y="4879"/>
                  </a:lnTo>
                  <a:cubicBezTo>
                    <a:pt x="4886" y="4879"/>
                    <a:pt x="4889" y="4879"/>
                    <a:pt x="4889" y="4882"/>
                  </a:cubicBezTo>
                  <a:lnTo>
                    <a:pt x="4889" y="4885"/>
                  </a:lnTo>
                  <a:lnTo>
                    <a:pt x="4889" y="4890"/>
                  </a:lnTo>
                  <a:lnTo>
                    <a:pt x="4889" y="4896"/>
                  </a:lnTo>
                  <a:lnTo>
                    <a:pt x="4889" y="4913"/>
                  </a:lnTo>
                  <a:cubicBezTo>
                    <a:pt x="4889" y="4917"/>
                    <a:pt x="4889" y="4923"/>
                    <a:pt x="4892" y="4927"/>
                  </a:cubicBezTo>
                  <a:cubicBezTo>
                    <a:pt x="4913" y="5191"/>
                    <a:pt x="4930" y="5356"/>
                    <a:pt x="4941" y="5377"/>
                  </a:cubicBezTo>
                  <a:cubicBezTo>
                    <a:pt x="4879" y="5583"/>
                    <a:pt x="4803" y="5830"/>
                    <a:pt x="4721" y="6112"/>
                  </a:cubicBezTo>
                  <a:cubicBezTo>
                    <a:pt x="4721" y="6115"/>
                    <a:pt x="4717" y="6115"/>
                    <a:pt x="4717" y="6115"/>
                  </a:cubicBezTo>
                  <a:lnTo>
                    <a:pt x="4717" y="6118"/>
                  </a:lnTo>
                  <a:lnTo>
                    <a:pt x="4717" y="6121"/>
                  </a:lnTo>
                  <a:cubicBezTo>
                    <a:pt x="4717" y="6126"/>
                    <a:pt x="4714" y="6126"/>
                    <a:pt x="4714" y="6129"/>
                  </a:cubicBezTo>
                  <a:lnTo>
                    <a:pt x="4714" y="6132"/>
                  </a:lnTo>
                  <a:cubicBezTo>
                    <a:pt x="4714" y="6135"/>
                    <a:pt x="4710" y="6139"/>
                    <a:pt x="4710" y="6139"/>
                  </a:cubicBezTo>
                  <a:lnTo>
                    <a:pt x="4710" y="6142"/>
                  </a:lnTo>
                  <a:cubicBezTo>
                    <a:pt x="4710" y="6146"/>
                    <a:pt x="4707" y="6149"/>
                    <a:pt x="4707" y="6153"/>
                  </a:cubicBezTo>
                  <a:lnTo>
                    <a:pt x="4707" y="6156"/>
                  </a:lnTo>
                  <a:cubicBezTo>
                    <a:pt x="4092" y="8264"/>
                    <a:pt x="3018" y="12357"/>
                    <a:pt x="1957" y="16504"/>
                  </a:cubicBezTo>
                  <a:cubicBezTo>
                    <a:pt x="1322" y="18980"/>
                    <a:pt x="690" y="21476"/>
                    <a:pt x="162" y="23573"/>
                  </a:cubicBezTo>
                  <a:lnTo>
                    <a:pt x="162" y="23577"/>
                  </a:lnTo>
                  <a:lnTo>
                    <a:pt x="162" y="23583"/>
                  </a:lnTo>
                  <a:cubicBezTo>
                    <a:pt x="162" y="23583"/>
                    <a:pt x="158" y="23587"/>
                    <a:pt x="158" y="23590"/>
                  </a:cubicBezTo>
                  <a:cubicBezTo>
                    <a:pt x="154" y="23604"/>
                    <a:pt x="151" y="23615"/>
                    <a:pt x="151" y="23628"/>
                  </a:cubicBezTo>
                  <a:lnTo>
                    <a:pt x="148" y="23628"/>
                  </a:lnTo>
                  <a:lnTo>
                    <a:pt x="148" y="23639"/>
                  </a:lnTo>
                  <a:cubicBezTo>
                    <a:pt x="148" y="23639"/>
                    <a:pt x="144" y="23642"/>
                    <a:pt x="144" y="23645"/>
                  </a:cubicBezTo>
                  <a:cubicBezTo>
                    <a:pt x="141" y="23656"/>
                    <a:pt x="141" y="23666"/>
                    <a:pt x="137" y="23680"/>
                  </a:cubicBezTo>
                  <a:cubicBezTo>
                    <a:pt x="134" y="23690"/>
                    <a:pt x="130" y="23700"/>
                    <a:pt x="127" y="23714"/>
                  </a:cubicBezTo>
                  <a:lnTo>
                    <a:pt x="127" y="23718"/>
                  </a:lnTo>
                  <a:cubicBezTo>
                    <a:pt x="113" y="23765"/>
                    <a:pt x="103" y="23813"/>
                    <a:pt x="89" y="23862"/>
                  </a:cubicBezTo>
                  <a:lnTo>
                    <a:pt x="89" y="23865"/>
                  </a:lnTo>
                  <a:lnTo>
                    <a:pt x="89" y="23872"/>
                  </a:lnTo>
                  <a:cubicBezTo>
                    <a:pt x="86" y="23875"/>
                    <a:pt x="86" y="23878"/>
                    <a:pt x="86" y="23878"/>
                  </a:cubicBezTo>
                  <a:cubicBezTo>
                    <a:pt x="59" y="23995"/>
                    <a:pt x="27" y="24109"/>
                    <a:pt x="0" y="24222"/>
                  </a:cubicBezTo>
                  <a:cubicBezTo>
                    <a:pt x="618" y="24054"/>
                    <a:pt x="1212" y="23868"/>
                    <a:pt x="1789" y="23669"/>
                  </a:cubicBezTo>
                  <a:cubicBezTo>
                    <a:pt x="2537" y="20641"/>
                    <a:pt x="3155" y="17575"/>
                    <a:pt x="3852" y="14547"/>
                  </a:cubicBezTo>
                  <a:cubicBezTo>
                    <a:pt x="4309" y="12549"/>
                    <a:pt x="4755" y="10537"/>
                    <a:pt x="5373" y="8583"/>
                  </a:cubicBezTo>
                  <a:cubicBezTo>
                    <a:pt x="5627" y="7777"/>
                    <a:pt x="7347" y="7344"/>
                    <a:pt x="6898" y="6644"/>
                  </a:cubicBezTo>
                  <a:cubicBezTo>
                    <a:pt x="6331" y="5758"/>
                    <a:pt x="5538" y="4457"/>
                    <a:pt x="5250" y="2846"/>
                  </a:cubicBezTo>
                  <a:cubicBezTo>
                    <a:pt x="5074" y="1868"/>
                    <a:pt x="4865" y="930"/>
                    <a:pt x="4656" y="0"/>
                  </a:cubicBezTo>
                  <a:close/>
                </a:path>
              </a:pathLst>
            </a:custGeom>
            <a:solidFill>
              <a:srgbClr val="F79E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33;p56"/>
            <p:cNvSpPr/>
            <p:nvPr/>
          </p:nvSpPr>
          <p:spPr>
            <a:xfrm>
              <a:off x="5203335" y="3803923"/>
              <a:ext cx="109320" cy="266255"/>
            </a:xfrm>
            <a:custGeom>
              <a:avLst/>
              <a:gdLst/>
              <a:ahLst/>
              <a:cxnLst/>
              <a:rect l="l" t="t" r="r" b="b"/>
              <a:pathLst>
                <a:path w="3535" h="8609" extrusionOk="0">
                  <a:moveTo>
                    <a:pt x="132" y="0"/>
                  </a:moveTo>
                  <a:cubicBezTo>
                    <a:pt x="39" y="0"/>
                    <a:pt x="1" y="109"/>
                    <a:pt x="67" y="407"/>
                  </a:cubicBezTo>
                  <a:cubicBezTo>
                    <a:pt x="273" y="1317"/>
                    <a:pt x="696" y="2147"/>
                    <a:pt x="840" y="3092"/>
                  </a:cubicBezTo>
                  <a:cubicBezTo>
                    <a:pt x="1111" y="4870"/>
                    <a:pt x="1015" y="6940"/>
                    <a:pt x="276" y="8609"/>
                  </a:cubicBezTo>
                  <a:cubicBezTo>
                    <a:pt x="750" y="7538"/>
                    <a:pt x="1674" y="6741"/>
                    <a:pt x="2371" y="5801"/>
                  </a:cubicBezTo>
                  <a:cubicBezTo>
                    <a:pt x="3068" y="4860"/>
                    <a:pt x="3535" y="3555"/>
                    <a:pt x="2962" y="2535"/>
                  </a:cubicBezTo>
                  <a:cubicBezTo>
                    <a:pt x="2505" y="1732"/>
                    <a:pt x="1595" y="1351"/>
                    <a:pt x="974" y="702"/>
                  </a:cubicBezTo>
                  <a:cubicBezTo>
                    <a:pt x="766" y="486"/>
                    <a:pt x="328" y="0"/>
                    <a:pt x="132"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34;p56"/>
            <p:cNvSpPr/>
            <p:nvPr/>
          </p:nvSpPr>
          <p:spPr>
            <a:xfrm>
              <a:off x="5462859" y="3841749"/>
              <a:ext cx="92002" cy="171524"/>
            </a:xfrm>
            <a:custGeom>
              <a:avLst/>
              <a:gdLst/>
              <a:ahLst/>
              <a:cxnLst/>
              <a:rect l="l" t="t" r="r" b="b"/>
              <a:pathLst>
                <a:path w="2975" h="5546" extrusionOk="0">
                  <a:moveTo>
                    <a:pt x="86" y="1"/>
                  </a:moveTo>
                  <a:cubicBezTo>
                    <a:pt x="1" y="643"/>
                    <a:pt x="194" y="1292"/>
                    <a:pt x="433" y="1892"/>
                  </a:cubicBezTo>
                  <a:cubicBezTo>
                    <a:pt x="674" y="2493"/>
                    <a:pt x="966" y="3081"/>
                    <a:pt x="1089" y="3716"/>
                  </a:cubicBezTo>
                  <a:cubicBezTo>
                    <a:pt x="1216" y="4351"/>
                    <a:pt x="1141" y="5014"/>
                    <a:pt x="760" y="5546"/>
                  </a:cubicBezTo>
                  <a:cubicBezTo>
                    <a:pt x="2975" y="4540"/>
                    <a:pt x="1045" y="1347"/>
                    <a:pt x="86"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35;p56"/>
            <p:cNvSpPr/>
            <p:nvPr/>
          </p:nvSpPr>
          <p:spPr>
            <a:xfrm>
              <a:off x="5169936" y="3872028"/>
              <a:ext cx="707564" cy="931258"/>
            </a:xfrm>
            <a:custGeom>
              <a:avLst/>
              <a:gdLst/>
              <a:ahLst/>
              <a:cxnLst/>
              <a:rect l="l" t="t" r="r" b="b"/>
              <a:pathLst>
                <a:path w="22880" h="30111" extrusionOk="0">
                  <a:moveTo>
                    <a:pt x="22880" y="0"/>
                  </a:moveTo>
                  <a:lnTo>
                    <a:pt x="11636" y="3241"/>
                  </a:lnTo>
                  <a:lnTo>
                    <a:pt x="4364" y="7790"/>
                  </a:lnTo>
                  <a:cubicBezTo>
                    <a:pt x="4022" y="8006"/>
                    <a:pt x="3637" y="8111"/>
                    <a:pt x="3253" y="8111"/>
                  </a:cubicBezTo>
                  <a:cubicBezTo>
                    <a:pt x="2750" y="8111"/>
                    <a:pt x="2250" y="7930"/>
                    <a:pt x="1854" y="7578"/>
                  </a:cubicBezTo>
                  <a:lnTo>
                    <a:pt x="1597" y="7348"/>
                  </a:lnTo>
                  <a:lnTo>
                    <a:pt x="1597" y="7348"/>
                  </a:lnTo>
                  <a:lnTo>
                    <a:pt x="2840" y="9597"/>
                  </a:lnTo>
                  <a:lnTo>
                    <a:pt x="0" y="29056"/>
                  </a:lnTo>
                  <a:lnTo>
                    <a:pt x="437" y="30111"/>
                  </a:lnTo>
                  <a:lnTo>
                    <a:pt x="3646" y="9655"/>
                  </a:lnTo>
                  <a:cubicBezTo>
                    <a:pt x="3646" y="9655"/>
                    <a:pt x="9030" y="6287"/>
                    <a:pt x="11238" y="4306"/>
                  </a:cubicBezTo>
                  <a:cubicBezTo>
                    <a:pt x="14681" y="3052"/>
                    <a:pt x="21733" y="1143"/>
                    <a:pt x="22451" y="687"/>
                  </a:cubicBezTo>
                  <a:cubicBezTo>
                    <a:pt x="22722" y="512"/>
                    <a:pt x="22859" y="251"/>
                    <a:pt x="22880"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36;p56"/>
            <p:cNvSpPr/>
            <p:nvPr/>
          </p:nvSpPr>
          <p:spPr>
            <a:xfrm>
              <a:off x="4814576" y="4386804"/>
              <a:ext cx="539177" cy="270059"/>
            </a:xfrm>
            <a:custGeom>
              <a:avLst/>
              <a:gdLst/>
              <a:ahLst/>
              <a:cxnLst/>
              <a:rect l="l" t="t" r="r" b="b"/>
              <a:pathLst>
                <a:path w="17435" h="8732" extrusionOk="0">
                  <a:moveTo>
                    <a:pt x="17435" y="1"/>
                  </a:moveTo>
                  <a:cubicBezTo>
                    <a:pt x="17346" y="106"/>
                    <a:pt x="16690" y="877"/>
                    <a:pt x="15495" y="1924"/>
                  </a:cubicBezTo>
                  <a:lnTo>
                    <a:pt x="15495" y="1924"/>
                  </a:lnTo>
                  <a:cubicBezTo>
                    <a:pt x="16689" y="878"/>
                    <a:pt x="17345" y="108"/>
                    <a:pt x="17435" y="1"/>
                  </a:cubicBezTo>
                  <a:close/>
                  <a:moveTo>
                    <a:pt x="15495" y="1924"/>
                  </a:moveTo>
                  <a:lnTo>
                    <a:pt x="15495" y="1924"/>
                  </a:lnTo>
                  <a:cubicBezTo>
                    <a:pt x="12854" y="4240"/>
                    <a:pt x="7582" y="7908"/>
                    <a:pt x="1" y="8729"/>
                  </a:cubicBezTo>
                  <a:lnTo>
                    <a:pt x="4" y="8732"/>
                  </a:lnTo>
                  <a:cubicBezTo>
                    <a:pt x="7585" y="7912"/>
                    <a:pt x="12855" y="4241"/>
                    <a:pt x="15495" y="1924"/>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37;p56"/>
            <p:cNvSpPr/>
            <p:nvPr/>
          </p:nvSpPr>
          <p:spPr>
            <a:xfrm>
              <a:off x="4814699" y="4386371"/>
              <a:ext cx="539363" cy="757353"/>
            </a:xfrm>
            <a:custGeom>
              <a:avLst/>
              <a:gdLst/>
              <a:ahLst/>
              <a:cxnLst/>
              <a:rect l="l" t="t" r="r" b="b"/>
              <a:pathLst>
                <a:path w="17441" h="24488" extrusionOk="0">
                  <a:moveTo>
                    <a:pt x="17441" y="1"/>
                  </a:moveTo>
                  <a:cubicBezTo>
                    <a:pt x="17440" y="1"/>
                    <a:pt x="17437" y="1"/>
                    <a:pt x="17434" y="8"/>
                  </a:cubicBezTo>
                  <a:lnTo>
                    <a:pt x="17431" y="12"/>
                  </a:lnTo>
                  <a:lnTo>
                    <a:pt x="17431" y="15"/>
                  </a:lnTo>
                  <a:cubicBezTo>
                    <a:pt x="17146" y="351"/>
                    <a:pt x="11010" y="7554"/>
                    <a:pt x="0" y="8746"/>
                  </a:cubicBezTo>
                  <a:cubicBezTo>
                    <a:pt x="704" y="14023"/>
                    <a:pt x="1624" y="19276"/>
                    <a:pt x="2750" y="24487"/>
                  </a:cubicBezTo>
                  <a:lnTo>
                    <a:pt x="14169" y="24487"/>
                  </a:lnTo>
                  <a:lnTo>
                    <a:pt x="174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638;p56"/>
            <p:cNvSpPr/>
            <p:nvPr/>
          </p:nvSpPr>
          <p:spPr>
            <a:xfrm>
              <a:off x="3463395" y="4373752"/>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639;p56"/>
            <p:cNvSpPr/>
            <p:nvPr/>
          </p:nvSpPr>
          <p:spPr>
            <a:xfrm>
              <a:off x="3131600" y="4722379"/>
              <a:ext cx="1732" cy="680"/>
            </a:xfrm>
            <a:custGeom>
              <a:avLst/>
              <a:gdLst/>
              <a:ahLst/>
              <a:cxnLst/>
              <a:rect l="l" t="t" r="r" b="b"/>
              <a:pathLst>
                <a:path w="56" h="22" extrusionOk="0">
                  <a:moveTo>
                    <a:pt x="1" y="21"/>
                  </a:moveTo>
                  <a:cubicBezTo>
                    <a:pt x="18" y="14"/>
                    <a:pt x="39" y="7"/>
                    <a:pt x="55" y="0"/>
                  </a:cubicBezTo>
                  <a:cubicBezTo>
                    <a:pt x="39" y="7"/>
                    <a:pt x="18" y="14"/>
                    <a:pt x="1"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640;p56"/>
            <p:cNvSpPr/>
            <p:nvPr/>
          </p:nvSpPr>
          <p:spPr>
            <a:xfrm>
              <a:off x="3123312" y="4725348"/>
              <a:ext cx="2165" cy="742"/>
            </a:xfrm>
            <a:custGeom>
              <a:avLst/>
              <a:gdLst/>
              <a:ahLst/>
              <a:cxnLst/>
              <a:rect l="l" t="t" r="r" b="b"/>
              <a:pathLst>
                <a:path w="70" h="24" extrusionOk="0">
                  <a:moveTo>
                    <a:pt x="1" y="24"/>
                  </a:moveTo>
                  <a:cubicBezTo>
                    <a:pt x="25" y="14"/>
                    <a:pt x="45" y="7"/>
                    <a:pt x="69" y="0"/>
                  </a:cubicBezTo>
                  <a:cubicBezTo>
                    <a:pt x="45" y="7"/>
                    <a:pt x="25" y="14"/>
                    <a:pt x="1" y="24"/>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641;p56"/>
            <p:cNvSpPr/>
            <p:nvPr/>
          </p:nvSpPr>
          <p:spPr>
            <a:xfrm>
              <a:off x="3115364" y="4728751"/>
              <a:ext cx="124" cy="124"/>
            </a:xfrm>
            <a:custGeom>
              <a:avLst/>
              <a:gdLst/>
              <a:ahLst/>
              <a:cxnLst/>
              <a:rect l="l" t="t" r="r" b="b"/>
              <a:pathLst>
                <a:path w="4" h="4" extrusionOk="0">
                  <a:moveTo>
                    <a:pt x="0" y="4"/>
                  </a:moveTo>
                  <a:lnTo>
                    <a:pt x="0" y="4"/>
                  </a:lnTo>
                  <a:lnTo>
                    <a:pt x="3"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642;p56"/>
            <p:cNvSpPr/>
            <p:nvPr/>
          </p:nvSpPr>
          <p:spPr>
            <a:xfrm>
              <a:off x="3463395" y="4373443"/>
              <a:ext cx="31" cy="216"/>
            </a:xfrm>
            <a:custGeom>
              <a:avLst/>
              <a:gdLst/>
              <a:ahLst/>
              <a:cxnLst/>
              <a:rect l="l" t="t" r="r" b="b"/>
              <a:pathLst>
                <a:path w="1" h="7" extrusionOk="0">
                  <a:moveTo>
                    <a:pt x="1" y="0"/>
                  </a:moveTo>
                  <a:lnTo>
                    <a:pt x="1" y="7"/>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643;p56"/>
            <p:cNvSpPr/>
            <p:nvPr/>
          </p:nvSpPr>
          <p:spPr>
            <a:xfrm>
              <a:off x="3133301" y="4670543"/>
              <a:ext cx="104712" cy="51865"/>
            </a:xfrm>
            <a:custGeom>
              <a:avLst/>
              <a:gdLst/>
              <a:ahLst/>
              <a:cxnLst/>
              <a:rect l="l" t="t" r="r" b="b"/>
              <a:pathLst>
                <a:path w="3386" h="1677" extrusionOk="0">
                  <a:moveTo>
                    <a:pt x="3386" y="0"/>
                  </a:moveTo>
                  <a:cubicBezTo>
                    <a:pt x="2390" y="632"/>
                    <a:pt x="1267" y="1203"/>
                    <a:pt x="0" y="1676"/>
                  </a:cubicBezTo>
                  <a:cubicBezTo>
                    <a:pt x="1267" y="1203"/>
                    <a:pt x="2390" y="632"/>
                    <a:pt x="3386" y="4"/>
                  </a:cubicBezTo>
                  <a:lnTo>
                    <a:pt x="3386" y="0"/>
                  </a:ln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644;p56"/>
            <p:cNvSpPr/>
            <p:nvPr/>
          </p:nvSpPr>
          <p:spPr>
            <a:xfrm>
              <a:off x="3115457" y="4726060"/>
              <a:ext cx="7886" cy="2722"/>
            </a:xfrm>
            <a:custGeom>
              <a:avLst/>
              <a:gdLst/>
              <a:ahLst/>
              <a:cxnLst/>
              <a:rect l="l" t="t" r="r" b="b"/>
              <a:pathLst>
                <a:path w="255" h="88" extrusionOk="0">
                  <a:moveTo>
                    <a:pt x="0" y="87"/>
                  </a:moveTo>
                  <a:cubicBezTo>
                    <a:pt x="87" y="59"/>
                    <a:pt x="169" y="29"/>
                    <a:pt x="255" y="1"/>
                  </a:cubicBezTo>
                  <a:cubicBezTo>
                    <a:pt x="169" y="29"/>
                    <a:pt x="87" y="59"/>
                    <a:pt x="0" y="87"/>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645;p56"/>
            <p:cNvSpPr/>
            <p:nvPr/>
          </p:nvSpPr>
          <p:spPr>
            <a:xfrm>
              <a:off x="3125446" y="4723029"/>
              <a:ext cx="6185" cy="2350"/>
            </a:xfrm>
            <a:custGeom>
              <a:avLst/>
              <a:gdLst/>
              <a:ahLst/>
              <a:cxnLst/>
              <a:rect l="l" t="t" r="r" b="b"/>
              <a:pathLst>
                <a:path w="200" h="76" extrusionOk="0">
                  <a:moveTo>
                    <a:pt x="0" y="75"/>
                  </a:moveTo>
                  <a:cubicBezTo>
                    <a:pt x="65" y="51"/>
                    <a:pt x="131" y="27"/>
                    <a:pt x="200" y="0"/>
                  </a:cubicBezTo>
                  <a:cubicBezTo>
                    <a:pt x="131" y="27"/>
                    <a:pt x="65" y="51"/>
                    <a:pt x="0" y="75"/>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646;p56"/>
            <p:cNvSpPr/>
            <p:nvPr/>
          </p:nvSpPr>
          <p:spPr>
            <a:xfrm>
              <a:off x="3115364" y="4670636"/>
              <a:ext cx="495975" cy="473098"/>
            </a:xfrm>
            <a:custGeom>
              <a:avLst/>
              <a:gdLst/>
              <a:ahLst/>
              <a:cxnLst/>
              <a:rect l="l" t="t" r="r" b="b"/>
              <a:pathLst>
                <a:path w="16038" h="15297" extrusionOk="0">
                  <a:moveTo>
                    <a:pt x="3966" y="1"/>
                  </a:moveTo>
                  <a:cubicBezTo>
                    <a:pt x="2970" y="629"/>
                    <a:pt x="1847" y="1200"/>
                    <a:pt x="580" y="1673"/>
                  </a:cubicBezTo>
                  <a:cubicBezTo>
                    <a:pt x="564" y="1680"/>
                    <a:pt x="543" y="1687"/>
                    <a:pt x="526" y="1694"/>
                  </a:cubicBezTo>
                  <a:cubicBezTo>
                    <a:pt x="457" y="1721"/>
                    <a:pt x="391" y="1745"/>
                    <a:pt x="326" y="1769"/>
                  </a:cubicBezTo>
                  <a:cubicBezTo>
                    <a:pt x="302" y="1776"/>
                    <a:pt x="282" y="1783"/>
                    <a:pt x="258" y="1793"/>
                  </a:cubicBezTo>
                  <a:cubicBezTo>
                    <a:pt x="172" y="1821"/>
                    <a:pt x="90" y="1851"/>
                    <a:pt x="3" y="1879"/>
                  </a:cubicBezTo>
                  <a:lnTo>
                    <a:pt x="0" y="1883"/>
                  </a:lnTo>
                  <a:cubicBezTo>
                    <a:pt x="364" y="2861"/>
                    <a:pt x="4549" y="9638"/>
                    <a:pt x="8092" y="15296"/>
                  </a:cubicBezTo>
                  <a:lnTo>
                    <a:pt x="16037" y="15296"/>
                  </a:lnTo>
                  <a:cubicBezTo>
                    <a:pt x="11632" y="10511"/>
                    <a:pt x="7577" y="5395"/>
                    <a:pt x="39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647;p56"/>
            <p:cNvSpPr/>
            <p:nvPr/>
          </p:nvSpPr>
          <p:spPr>
            <a:xfrm>
              <a:off x="3463395" y="4373628"/>
              <a:ext cx="31" cy="155"/>
            </a:xfrm>
            <a:custGeom>
              <a:avLst/>
              <a:gdLst/>
              <a:ahLst/>
              <a:cxnLst/>
              <a:rect l="l" t="t" r="r" b="b"/>
              <a:pathLst>
                <a:path w="1" h="5" extrusionOk="0">
                  <a:moveTo>
                    <a:pt x="1" y="4"/>
                  </a:moveTo>
                  <a:lnTo>
                    <a:pt x="1" y="1"/>
                  </a:ln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648;p56"/>
            <p:cNvSpPr/>
            <p:nvPr/>
          </p:nvSpPr>
          <p:spPr>
            <a:xfrm>
              <a:off x="3237982" y="4373752"/>
              <a:ext cx="225443" cy="296904"/>
            </a:xfrm>
            <a:custGeom>
              <a:avLst/>
              <a:gdLst/>
              <a:ahLst/>
              <a:cxnLst/>
              <a:rect l="l" t="t" r="r" b="b"/>
              <a:pathLst>
                <a:path w="7290" h="9600" extrusionOk="0">
                  <a:moveTo>
                    <a:pt x="7290" y="0"/>
                  </a:moveTo>
                  <a:lnTo>
                    <a:pt x="7290" y="0"/>
                  </a:lnTo>
                  <a:cubicBezTo>
                    <a:pt x="7276" y="57"/>
                    <a:pt x="7197" y="367"/>
                    <a:pt x="7024" y="856"/>
                  </a:cubicBezTo>
                  <a:lnTo>
                    <a:pt x="7024" y="856"/>
                  </a:lnTo>
                  <a:cubicBezTo>
                    <a:pt x="7197" y="368"/>
                    <a:pt x="7276" y="58"/>
                    <a:pt x="7290" y="0"/>
                  </a:cubicBezTo>
                  <a:close/>
                  <a:moveTo>
                    <a:pt x="7024" y="857"/>
                  </a:moveTo>
                  <a:lnTo>
                    <a:pt x="7024" y="857"/>
                  </a:lnTo>
                  <a:cubicBezTo>
                    <a:pt x="6396" y="2625"/>
                    <a:pt x="4531" y="6726"/>
                    <a:pt x="1" y="9596"/>
                  </a:cubicBezTo>
                  <a:lnTo>
                    <a:pt x="1" y="9600"/>
                  </a:lnTo>
                  <a:cubicBezTo>
                    <a:pt x="4533" y="6727"/>
                    <a:pt x="6397" y="2625"/>
                    <a:pt x="7024" y="857"/>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649;p56"/>
            <p:cNvSpPr/>
            <p:nvPr/>
          </p:nvSpPr>
          <p:spPr>
            <a:xfrm>
              <a:off x="3237982" y="4373443"/>
              <a:ext cx="484286" cy="770280"/>
            </a:xfrm>
            <a:custGeom>
              <a:avLst/>
              <a:gdLst/>
              <a:ahLst/>
              <a:cxnLst/>
              <a:rect l="l" t="t" r="r" b="b"/>
              <a:pathLst>
                <a:path w="15660" h="24906" extrusionOk="0">
                  <a:moveTo>
                    <a:pt x="7290" y="0"/>
                  </a:moveTo>
                  <a:lnTo>
                    <a:pt x="7290" y="7"/>
                  </a:lnTo>
                  <a:lnTo>
                    <a:pt x="7290" y="10"/>
                  </a:lnTo>
                  <a:cubicBezTo>
                    <a:pt x="7224" y="271"/>
                    <a:pt x="5786" y="5943"/>
                    <a:pt x="1" y="9610"/>
                  </a:cubicBezTo>
                  <a:cubicBezTo>
                    <a:pt x="3612" y="15004"/>
                    <a:pt x="7667" y="20120"/>
                    <a:pt x="12072" y="24905"/>
                  </a:cubicBezTo>
                  <a:lnTo>
                    <a:pt x="15660" y="24905"/>
                  </a:lnTo>
                  <a:lnTo>
                    <a:pt x="729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650;p56"/>
            <p:cNvSpPr/>
            <p:nvPr/>
          </p:nvSpPr>
          <p:spPr>
            <a:xfrm>
              <a:off x="3668089" y="4286255"/>
              <a:ext cx="678062" cy="433604"/>
            </a:xfrm>
            <a:custGeom>
              <a:avLst/>
              <a:gdLst/>
              <a:ahLst/>
              <a:cxnLst/>
              <a:rect l="l" t="t" r="r" b="b"/>
              <a:pathLst>
                <a:path w="21926" h="14020" extrusionOk="0">
                  <a:moveTo>
                    <a:pt x="21926" y="1"/>
                  </a:moveTo>
                  <a:cubicBezTo>
                    <a:pt x="21925" y="1"/>
                    <a:pt x="4591" y="890"/>
                    <a:pt x="1" y="14019"/>
                  </a:cubicBezTo>
                  <a:cubicBezTo>
                    <a:pt x="111" y="14005"/>
                    <a:pt x="221" y="13994"/>
                    <a:pt x="327" y="13984"/>
                  </a:cubicBezTo>
                  <a:cubicBezTo>
                    <a:pt x="354" y="13981"/>
                    <a:pt x="386" y="13978"/>
                    <a:pt x="413" y="13974"/>
                  </a:cubicBezTo>
                  <a:cubicBezTo>
                    <a:pt x="516" y="13961"/>
                    <a:pt x="619" y="13950"/>
                    <a:pt x="719" y="13937"/>
                  </a:cubicBezTo>
                  <a:cubicBezTo>
                    <a:pt x="746" y="13933"/>
                    <a:pt x="773" y="13929"/>
                    <a:pt x="804" y="13926"/>
                  </a:cubicBezTo>
                  <a:cubicBezTo>
                    <a:pt x="876" y="13919"/>
                    <a:pt x="949" y="13909"/>
                    <a:pt x="1020" y="13899"/>
                  </a:cubicBezTo>
                  <a:cubicBezTo>
                    <a:pt x="1069" y="13891"/>
                    <a:pt x="1113" y="13885"/>
                    <a:pt x="1161" y="13878"/>
                  </a:cubicBezTo>
                  <a:cubicBezTo>
                    <a:pt x="1213" y="13871"/>
                    <a:pt x="1264" y="13864"/>
                    <a:pt x="1316" y="13858"/>
                  </a:cubicBezTo>
                  <a:cubicBezTo>
                    <a:pt x="1419" y="13844"/>
                    <a:pt x="1519" y="13830"/>
                    <a:pt x="1622" y="13813"/>
                  </a:cubicBezTo>
                  <a:cubicBezTo>
                    <a:pt x="1635" y="13809"/>
                    <a:pt x="1649" y="13809"/>
                    <a:pt x="1663" y="13806"/>
                  </a:cubicBezTo>
                  <a:cubicBezTo>
                    <a:pt x="3571" y="13511"/>
                    <a:pt x="5326" y="13057"/>
                    <a:pt x="6936" y="12491"/>
                  </a:cubicBezTo>
                  <a:cubicBezTo>
                    <a:pt x="17380" y="8820"/>
                    <a:pt x="21716" y="413"/>
                    <a:pt x="21916" y="15"/>
                  </a:cubicBezTo>
                  <a:lnTo>
                    <a:pt x="21919" y="15"/>
                  </a:lnTo>
                  <a:lnTo>
                    <a:pt x="21919" y="7"/>
                  </a:lnTo>
                  <a:cubicBezTo>
                    <a:pt x="21922" y="4"/>
                    <a:pt x="21926" y="1"/>
                    <a:pt x="21926" y="1"/>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651;p56"/>
            <p:cNvSpPr/>
            <p:nvPr/>
          </p:nvSpPr>
          <p:spPr>
            <a:xfrm>
              <a:off x="4346122" y="4286255"/>
              <a:ext cx="31" cy="31"/>
            </a:xfrm>
            <a:custGeom>
              <a:avLst/>
              <a:gdLst/>
              <a:ahLst/>
              <a:cxnLst/>
              <a:rect l="l" t="t" r="r" b="b"/>
              <a:pathLst>
                <a:path w="1" h="1" extrusionOk="0">
                  <a:moveTo>
                    <a:pt x="1" y="1"/>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652;p56"/>
            <p:cNvSpPr/>
            <p:nvPr/>
          </p:nvSpPr>
          <p:spPr>
            <a:xfrm>
              <a:off x="3787955" y="3338262"/>
              <a:ext cx="561382" cy="1457675"/>
            </a:xfrm>
            <a:custGeom>
              <a:avLst/>
              <a:gdLst/>
              <a:ahLst/>
              <a:cxnLst/>
              <a:rect l="l" t="t" r="r" b="b"/>
              <a:pathLst>
                <a:path w="18153" h="47132" extrusionOk="0">
                  <a:moveTo>
                    <a:pt x="9516" y="0"/>
                  </a:moveTo>
                  <a:cubicBezTo>
                    <a:pt x="9015" y="0"/>
                    <a:pt x="8507" y="169"/>
                    <a:pt x="8083" y="528"/>
                  </a:cubicBezTo>
                  <a:lnTo>
                    <a:pt x="1388" y="6200"/>
                  </a:lnTo>
                  <a:cubicBezTo>
                    <a:pt x="362" y="7071"/>
                    <a:pt x="1" y="8504"/>
                    <a:pt x="499" y="9760"/>
                  </a:cubicBezTo>
                  <a:lnTo>
                    <a:pt x="1330" y="11861"/>
                  </a:lnTo>
                  <a:cubicBezTo>
                    <a:pt x="2452" y="14693"/>
                    <a:pt x="6225" y="17856"/>
                    <a:pt x="8886" y="20166"/>
                  </a:cubicBezTo>
                  <a:lnTo>
                    <a:pt x="8420" y="42569"/>
                  </a:lnTo>
                  <a:cubicBezTo>
                    <a:pt x="8549" y="45138"/>
                    <a:pt x="10674" y="47131"/>
                    <a:pt x="13218" y="47131"/>
                  </a:cubicBezTo>
                  <a:cubicBezTo>
                    <a:pt x="13302" y="47131"/>
                    <a:pt x="13385" y="47129"/>
                    <a:pt x="13470" y="47125"/>
                  </a:cubicBezTo>
                  <a:cubicBezTo>
                    <a:pt x="16117" y="46987"/>
                    <a:pt x="18153" y="44732"/>
                    <a:pt x="18019" y="42084"/>
                  </a:cubicBezTo>
                  <a:cubicBezTo>
                    <a:pt x="17813" y="38050"/>
                    <a:pt x="17604" y="34016"/>
                    <a:pt x="17398" y="29986"/>
                  </a:cubicBezTo>
                  <a:cubicBezTo>
                    <a:pt x="17198" y="26143"/>
                    <a:pt x="17002" y="22302"/>
                    <a:pt x="16807" y="18460"/>
                  </a:cubicBezTo>
                  <a:cubicBezTo>
                    <a:pt x="16759" y="17523"/>
                    <a:pt x="16701" y="16589"/>
                    <a:pt x="16636" y="15655"/>
                  </a:cubicBezTo>
                  <a:cubicBezTo>
                    <a:pt x="16477" y="13482"/>
                    <a:pt x="15536" y="11446"/>
                    <a:pt x="14747" y="9440"/>
                  </a:cubicBezTo>
                  <a:cubicBezTo>
                    <a:pt x="14081" y="7741"/>
                    <a:pt x="13415" y="6046"/>
                    <a:pt x="12749" y="4346"/>
                  </a:cubicBezTo>
                  <a:cubicBezTo>
                    <a:pt x="12364" y="3371"/>
                    <a:pt x="11980" y="2392"/>
                    <a:pt x="11595" y="1414"/>
                  </a:cubicBezTo>
                  <a:cubicBezTo>
                    <a:pt x="11240" y="511"/>
                    <a:pt x="10388" y="0"/>
                    <a:pt x="9516"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653;p56"/>
            <p:cNvSpPr/>
            <p:nvPr/>
          </p:nvSpPr>
          <p:spPr>
            <a:xfrm>
              <a:off x="3890533" y="2918684"/>
              <a:ext cx="263017" cy="518005"/>
            </a:xfrm>
            <a:custGeom>
              <a:avLst/>
              <a:gdLst/>
              <a:ahLst/>
              <a:cxnLst/>
              <a:rect l="l" t="t" r="r" b="b"/>
              <a:pathLst>
                <a:path w="8505" h="16749" extrusionOk="0">
                  <a:moveTo>
                    <a:pt x="1657" y="1"/>
                  </a:moveTo>
                  <a:cubicBezTo>
                    <a:pt x="1522" y="1"/>
                    <a:pt x="1364" y="33"/>
                    <a:pt x="1175" y="100"/>
                  </a:cubicBezTo>
                  <a:cubicBezTo>
                    <a:pt x="409" y="371"/>
                    <a:pt x="1" y="1205"/>
                    <a:pt x="254" y="1974"/>
                  </a:cubicBezTo>
                  <a:lnTo>
                    <a:pt x="5168" y="16748"/>
                  </a:lnTo>
                  <a:lnTo>
                    <a:pt x="8505" y="15570"/>
                  </a:lnTo>
                  <a:lnTo>
                    <a:pt x="2472" y="872"/>
                  </a:lnTo>
                  <a:cubicBezTo>
                    <a:pt x="2258" y="302"/>
                    <a:pt x="2065" y="1"/>
                    <a:pt x="1657"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654;p56"/>
            <p:cNvSpPr/>
            <p:nvPr/>
          </p:nvSpPr>
          <p:spPr>
            <a:xfrm>
              <a:off x="3653028" y="3001666"/>
              <a:ext cx="351679" cy="480026"/>
            </a:xfrm>
            <a:custGeom>
              <a:avLst/>
              <a:gdLst/>
              <a:ahLst/>
              <a:cxnLst/>
              <a:rect l="l" t="t" r="r" b="b"/>
              <a:pathLst>
                <a:path w="11372" h="15521" extrusionOk="0">
                  <a:moveTo>
                    <a:pt x="1489" y="0"/>
                  </a:moveTo>
                  <a:cubicBezTo>
                    <a:pt x="1212" y="0"/>
                    <a:pt x="933" y="76"/>
                    <a:pt x="683" y="235"/>
                  </a:cubicBezTo>
                  <a:cubicBezTo>
                    <a:pt x="0" y="675"/>
                    <a:pt x="234" y="1565"/>
                    <a:pt x="659" y="2257"/>
                  </a:cubicBezTo>
                  <a:lnTo>
                    <a:pt x="8392" y="15520"/>
                  </a:lnTo>
                  <a:lnTo>
                    <a:pt x="11371" y="13608"/>
                  </a:lnTo>
                  <a:lnTo>
                    <a:pt x="2730" y="661"/>
                  </a:lnTo>
                  <a:cubicBezTo>
                    <a:pt x="2442" y="232"/>
                    <a:pt x="1970" y="0"/>
                    <a:pt x="1489"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655;p56"/>
            <p:cNvSpPr/>
            <p:nvPr/>
          </p:nvSpPr>
          <p:spPr>
            <a:xfrm>
              <a:off x="3745185" y="3521576"/>
              <a:ext cx="273965" cy="220173"/>
            </a:xfrm>
            <a:custGeom>
              <a:avLst/>
              <a:gdLst/>
              <a:ahLst/>
              <a:cxnLst/>
              <a:rect l="l" t="t" r="r" b="b"/>
              <a:pathLst>
                <a:path w="8859" h="7119" extrusionOk="0">
                  <a:moveTo>
                    <a:pt x="1978" y="1"/>
                  </a:moveTo>
                  <a:cubicBezTo>
                    <a:pt x="1500" y="1"/>
                    <a:pt x="1017" y="233"/>
                    <a:pt x="701" y="667"/>
                  </a:cubicBezTo>
                  <a:lnTo>
                    <a:pt x="519" y="915"/>
                  </a:lnTo>
                  <a:cubicBezTo>
                    <a:pt x="1" y="1629"/>
                    <a:pt x="138" y="2604"/>
                    <a:pt x="825" y="3074"/>
                  </a:cubicBezTo>
                  <a:lnTo>
                    <a:pt x="6386" y="6879"/>
                  </a:lnTo>
                  <a:cubicBezTo>
                    <a:pt x="6620" y="7040"/>
                    <a:pt x="6888" y="7118"/>
                    <a:pt x="7159" y="7118"/>
                  </a:cubicBezTo>
                  <a:cubicBezTo>
                    <a:pt x="7616" y="7118"/>
                    <a:pt x="8079" y="6896"/>
                    <a:pt x="8381" y="6484"/>
                  </a:cubicBezTo>
                  <a:cubicBezTo>
                    <a:pt x="8858" y="5828"/>
                    <a:pt x="8752" y="4932"/>
                    <a:pt x="8144" y="4465"/>
                  </a:cubicBezTo>
                  <a:lnTo>
                    <a:pt x="2857" y="304"/>
                  </a:lnTo>
                  <a:cubicBezTo>
                    <a:pt x="2599" y="99"/>
                    <a:pt x="2290" y="1"/>
                    <a:pt x="1978"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656;p56"/>
            <p:cNvSpPr/>
            <p:nvPr/>
          </p:nvSpPr>
          <p:spPr>
            <a:xfrm>
              <a:off x="3939921" y="3682281"/>
              <a:ext cx="53315" cy="36092"/>
            </a:xfrm>
            <a:custGeom>
              <a:avLst/>
              <a:gdLst/>
              <a:ahLst/>
              <a:cxnLst/>
              <a:rect l="l" t="t" r="r" b="b"/>
              <a:pathLst>
                <a:path w="1724" h="1167" extrusionOk="0">
                  <a:moveTo>
                    <a:pt x="1369" y="1"/>
                  </a:moveTo>
                  <a:cubicBezTo>
                    <a:pt x="1299" y="1"/>
                    <a:pt x="1227" y="14"/>
                    <a:pt x="1161" y="31"/>
                  </a:cubicBezTo>
                  <a:cubicBezTo>
                    <a:pt x="735" y="144"/>
                    <a:pt x="337" y="371"/>
                    <a:pt x="24" y="680"/>
                  </a:cubicBezTo>
                  <a:cubicBezTo>
                    <a:pt x="0" y="700"/>
                    <a:pt x="804" y="1150"/>
                    <a:pt x="913" y="1164"/>
                  </a:cubicBezTo>
                  <a:cubicBezTo>
                    <a:pt x="930" y="1166"/>
                    <a:pt x="945" y="1167"/>
                    <a:pt x="961" y="1167"/>
                  </a:cubicBezTo>
                  <a:cubicBezTo>
                    <a:pt x="1265" y="1167"/>
                    <a:pt x="1473" y="835"/>
                    <a:pt x="1596" y="580"/>
                  </a:cubicBezTo>
                  <a:cubicBezTo>
                    <a:pt x="1679" y="419"/>
                    <a:pt x="1723" y="203"/>
                    <a:pt x="1593" y="79"/>
                  </a:cubicBezTo>
                  <a:cubicBezTo>
                    <a:pt x="1533" y="21"/>
                    <a:pt x="1453" y="1"/>
                    <a:pt x="1369" y="1"/>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657;p56"/>
            <p:cNvSpPr/>
            <p:nvPr/>
          </p:nvSpPr>
          <p:spPr>
            <a:xfrm>
              <a:off x="3770667" y="3521204"/>
              <a:ext cx="248482" cy="220544"/>
            </a:xfrm>
            <a:custGeom>
              <a:avLst/>
              <a:gdLst/>
              <a:ahLst/>
              <a:cxnLst/>
              <a:rect l="l" t="t" r="r" b="b"/>
              <a:pathLst>
                <a:path w="8035" h="7131" extrusionOk="0">
                  <a:moveTo>
                    <a:pt x="1246" y="0"/>
                  </a:moveTo>
                  <a:cubicBezTo>
                    <a:pt x="1038" y="0"/>
                    <a:pt x="890" y="58"/>
                    <a:pt x="890" y="58"/>
                  </a:cubicBezTo>
                  <a:cubicBezTo>
                    <a:pt x="890" y="58"/>
                    <a:pt x="5027" y="5322"/>
                    <a:pt x="5758" y="5709"/>
                  </a:cubicBezTo>
                  <a:cubicBezTo>
                    <a:pt x="5909" y="5790"/>
                    <a:pt x="6060" y="5822"/>
                    <a:pt x="6202" y="5822"/>
                  </a:cubicBezTo>
                  <a:cubicBezTo>
                    <a:pt x="6746" y="5822"/>
                    <a:pt x="7183" y="5359"/>
                    <a:pt x="7183" y="5359"/>
                  </a:cubicBezTo>
                  <a:cubicBezTo>
                    <a:pt x="7183" y="5359"/>
                    <a:pt x="7660" y="5699"/>
                    <a:pt x="7299" y="6245"/>
                  </a:cubicBezTo>
                  <a:cubicBezTo>
                    <a:pt x="7078" y="6577"/>
                    <a:pt x="6581" y="6642"/>
                    <a:pt x="6225" y="6642"/>
                  </a:cubicBezTo>
                  <a:cubicBezTo>
                    <a:pt x="5997" y="6642"/>
                    <a:pt x="5827" y="6615"/>
                    <a:pt x="5827" y="6615"/>
                  </a:cubicBezTo>
                  <a:lnTo>
                    <a:pt x="1" y="3086"/>
                  </a:lnTo>
                  <a:lnTo>
                    <a:pt x="5562" y="6891"/>
                  </a:lnTo>
                  <a:cubicBezTo>
                    <a:pt x="5796" y="7052"/>
                    <a:pt x="6064" y="7130"/>
                    <a:pt x="6335" y="7130"/>
                  </a:cubicBezTo>
                  <a:cubicBezTo>
                    <a:pt x="6792" y="7130"/>
                    <a:pt x="7255" y="6908"/>
                    <a:pt x="7557" y="6496"/>
                  </a:cubicBezTo>
                  <a:cubicBezTo>
                    <a:pt x="8034" y="5840"/>
                    <a:pt x="7928" y="4944"/>
                    <a:pt x="7320" y="4477"/>
                  </a:cubicBezTo>
                  <a:lnTo>
                    <a:pt x="2033" y="316"/>
                  </a:lnTo>
                  <a:lnTo>
                    <a:pt x="1947" y="285"/>
                  </a:lnTo>
                  <a:cubicBezTo>
                    <a:pt x="1714" y="57"/>
                    <a:pt x="1451" y="0"/>
                    <a:pt x="1246"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658;p56"/>
            <p:cNvSpPr/>
            <p:nvPr/>
          </p:nvSpPr>
          <p:spPr>
            <a:xfrm>
              <a:off x="3776698" y="3412243"/>
              <a:ext cx="238927" cy="277822"/>
            </a:xfrm>
            <a:custGeom>
              <a:avLst/>
              <a:gdLst/>
              <a:ahLst/>
              <a:cxnLst/>
              <a:rect l="l" t="t" r="r" b="b"/>
              <a:pathLst>
                <a:path w="7726" h="8983" extrusionOk="0">
                  <a:moveTo>
                    <a:pt x="2030" y="0"/>
                  </a:moveTo>
                  <a:cubicBezTo>
                    <a:pt x="1716" y="0"/>
                    <a:pt x="1398" y="95"/>
                    <a:pt x="1121" y="292"/>
                  </a:cubicBezTo>
                  <a:lnTo>
                    <a:pt x="870" y="471"/>
                  </a:lnTo>
                  <a:cubicBezTo>
                    <a:pt x="152" y="982"/>
                    <a:pt x="1" y="1985"/>
                    <a:pt x="533" y="2689"/>
                  </a:cubicBezTo>
                  <a:lnTo>
                    <a:pt x="4838" y="8381"/>
                  </a:lnTo>
                  <a:cubicBezTo>
                    <a:pt x="5130" y="8774"/>
                    <a:pt x="5580" y="8983"/>
                    <a:pt x="6036" y="8983"/>
                  </a:cubicBezTo>
                  <a:cubicBezTo>
                    <a:pt x="6337" y="8983"/>
                    <a:pt x="6640" y="8892"/>
                    <a:pt x="6902" y="8704"/>
                  </a:cubicBezTo>
                  <a:cubicBezTo>
                    <a:pt x="7565" y="8233"/>
                    <a:pt x="7726" y="7320"/>
                    <a:pt x="7269" y="6650"/>
                  </a:cubicBezTo>
                  <a:lnTo>
                    <a:pt x="3335" y="704"/>
                  </a:lnTo>
                  <a:cubicBezTo>
                    <a:pt x="3034" y="246"/>
                    <a:pt x="2537" y="0"/>
                    <a:pt x="2030"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659;p56"/>
            <p:cNvSpPr/>
            <p:nvPr/>
          </p:nvSpPr>
          <p:spPr>
            <a:xfrm>
              <a:off x="3793181" y="3433986"/>
              <a:ext cx="222444" cy="256080"/>
            </a:xfrm>
            <a:custGeom>
              <a:avLst/>
              <a:gdLst/>
              <a:ahLst/>
              <a:cxnLst/>
              <a:rect l="l" t="t" r="r" b="b"/>
              <a:pathLst>
                <a:path w="7193" h="8280" extrusionOk="0">
                  <a:moveTo>
                    <a:pt x="2802" y="1"/>
                  </a:moveTo>
                  <a:lnTo>
                    <a:pt x="6438" y="6139"/>
                  </a:lnTo>
                  <a:cubicBezTo>
                    <a:pt x="6438" y="6139"/>
                    <a:pt x="6791" y="7050"/>
                    <a:pt x="6064" y="7602"/>
                  </a:cubicBezTo>
                  <a:cubicBezTo>
                    <a:pt x="5868" y="7750"/>
                    <a:pt x="5671" y="7804"/>
                    <a:pt x="5489" y="7804"/>
                  </a:cubicBezTo>
                  <a:cubicBezTo>
                    <a:pt x="4991" y="7804"/>
                    <a:pt x="4597" y="7400"/>
                    <a:pt x="4597" y="7400"/>
                  </a:cubicBezTo>
                  <a:lnTo>
                    <a:pt x="0" y="1986"/>
                  </a:lnTo>
                  <a:lnTo>
                    <a:pt x="4305" y="7678"/>
                  </a:lnTo>
                  <a:cubicBezTo>
                    <a:pt x="4597" y="8071"/>
                    <a:pt x="5047" y="8280"/>
                    <a:pt x="5503" y="8280"/>
                  </a:cubicBezTo>
                  <a:cubicBezTo>
                    <a:pt x="5804" y="8280"/>
                    <a:pt x="6107" y="8189"/>
                    <a:pt x="6369" y="8001"/>
                  </a:cubicBezTo>
                  <a:cubicBezTo>
                    <a:pt x="7032" y="7530"/>
                    <a:pt x="7193" y="6617"/>
                    <a:pt x="6736" y="5947"/>
                  </a:cubicBezTo>
                  <a:lnTo>
                    <a:pt x="2802" y="1"/>
                  </a:ln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660;p56"/>
            <p:cNvSpPr/>
            <p:nvPr/>
          </p:nvSpPr>
          <p:spPr>
            <a:xfrm>
              <a:off x="3848691" y="3456193"/>
              <a:ext cx="413096" cy="359378"/>
            </a:xfrm>
            <a:custGeom>
              <a:avLst/>
              <a:gdLst/>
              <a:ahLst/>
              <a:cxnLst/>
              <a:rect l="l" t="t" r="r" b="b"/>
              <a:pathLst>
                <a:path w="13358" h="11620" extrusionOk="0">
                  <a:moveTo>
                    <a:pt x="1872" y="1"/>
                  </a:moveTo>
                  <a:cubicBezTo>
                    <a:pt x="1082" y="1"/>
                    <a:pt x="371" y="549"/>
                    <a:pt x="200" y="1353"/>
                  </a:cubicBezTo>
                  <a:cubicBezTo>
                    <a:pt x="1" y="2280"/>
                    <a:pt x="588" y="3190"/>
                    <a:pt x="1515" y="3386"/>
                  </a:cubicBezTo>
                  <a:lnTo>
                    <a:pt x="6064" y="4361"/>
                  </a:lnTo>
                  <a:cubicBezTo>
                    <a:pt x="6064" y="4361"/>
                    <a:pt x="7252" y="4602"/>
                    <a:pt x="7194" y="5429"/>
                  </a:cubicBezTo>
                  <a:cubicBezTo>
                    <a:pt x="7139" y="6253"/>
                    <a:pt x="6177" y="8454"/>
                    <a:pt x="7949" y="10644"/>
                  </a:cubicBezTo>
                  <a:cubicBezTo>
                    <a:pt x="8508" y="11337"/>
                    <a:pt x="9262" y="11620"/>
                    <a:pt x="10023" y="11620"/>
                  </a:cubicBezTo>
                  <a:cubicBezTo>
                    <a:pt x="11672" y="11620"/>
                    <a:pt x="13357" y="10290"/>
                    <a:pt x="13181" y="8913"/>
                  </a:cubicBezTo>
                  <a:cubicBezTo>
                    <a:pt x="12921" y="6905"/>
                    <a:pt x="11471" y="2136"/>
                    <a:pt x="9381" y="1580"/>
                  </a:cubicBezTo>
                  <a:cubicBezTo>
                    <a:pt x="7290" y="1024"/>
                    <a:pt x="6782" y="1013"/>
                    <a:pt x="6782" y="1013"/>
                  </a:cubicBezTo>
                  <a:lnTo>
                    <a:pt x="6730" y="1003"/>
                  </a:lnTo>
                  <a:lnTo>
                    <a:pt x="2229" y="38"/>
                  </a:lnTo>
                  <a:cubicBezTo>
                    <a:pt x="2110" y="13"/>
                    <a:pt x="1990" y="1"/>
                    <a:pt x="1872"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661;p56"/>
            <p:cNvSpPr/>
            <p:nvPr/>
          </p:nvSpPr>
          <p:spPr>
            <a:xfrm>
              <a:off x="3848691" y="3456193"/>
              <a:ext cx="290107" cy="329192"/>
            </a:xfrm>
            <a:custGeom>
              <a:avLst/>
              <a:gdLst/>
              <a:ahLst/>
              <a:cxnLst/>
              <a:rect l="l" t="t" r="r" b="b"/>
              <a:pathLst>
                <a:path w="9381" h="10644" extrusionOk="0">
                  <a:moveTo>
                    <a:pt x="1872" y="1"/>
                  </a:moveTo>
                  <a:cubicBezTo>
                    <a:pt x="1082" y="1"/>
                    <a:pt x="371" y="549"/>
                    <a:pt x="200" y="1353"/>
                  </a:cubicBezTo>
                  <a:cubicBezTo>
                    <a:pt x="1" y="2280"/>
                    <a:pt x="1209" y="3938"/>
                    <a:pt x="2126" y="4165"/>
                  </a:cubicBezTo>
                  <a:cubicBezTo>
                    <a:pt x="3050" y="4396"/>
                    <a:pt x="3931" y="4460"/>
                    <a:pt x="4625" y="4460"/>
                  </a:cubicBezTo>
                  <a:cubicBezTo>
                    <a:pt x="5086" y="4460"/>
                    <a:pt x="5465" y="4431"/>
                    <a:pt x="5717" y="4405"/>
                  </a:cubicBezTo>
                  <a:cubicBezTo>
                    <a:pt x="5777" y="4399"/>
                    <a:pt x="5836" y="4396"/>
                    <a:pt x="5896" y="4396"/>
                  </a:cubicBezTo>
                  <a:cubicBezTo>
                    <a:pt x="6194" y="4396"/>
                    <a:pt x="6488" y="4475"/>
                    <a:pt x="6737" y="4635"/>
                  </a:cubicBezTo>
                  <a:cubicBezTo>
                    <a:pt x="6995" y="4803"/>
                    <a:pt x="7221" y="5055"/>
                    <a:pt x="7194" y="5429"/>
                  </a:cubicBezTo>
                  <a:cubicBezTo>
                    <a:pt x="7139" y="6253"/>
                    <a:pt x="6177" y="8454"/>
                    <a:pt x="7949" y="10644"/>
                  </a:cubicBezTo>
                  <a:cubicBezTo>
                    <a:pt x="7949" y="10644"/>
                    <a:pt x="7554" y="7616"/>
                    <a:pt x="8134" y="5401"/>
                  </a:cubicBezTo>
                  <a:cubicBezTo>
                    <a:pt x="8714" y="3183"/>
                    <a:pt x="2727" y="4234"/>
                    <a:pt x="2027" y="3492"/>
                  </a:cubicBezTo>
                  <a:cubicBezTo>
                    <a:pt x="1326" y="2748"/>
                    <a:pt x="656" y="412"/>
                    <a:pt x="1827" y="361"/>
                  </a:cubicBezTo>
                  <a:cubicBezTo>
                    <a:pt x="1837" y="361"/>
                    <a:pt x="1847" y="361"/>
                    <a:pt x="1859" y="361"/>
                  </a:cubicBezTo>
                  <a:cubicBezTo>
                    <a:pt x="2699" y="361"/>
                    <a:pt x="9381" y="1580"/>
                    <a:pt x="9381" y="1580"/>
                  </a:cubicBezTo>
                  <a:cubicBezTo>
                    <a:pt x="7290" y="1024"/>
                    <a:pt x="6782" y="1013"/>
                    <a:pt x="6782" y="1013"/>
                  </a:cubicBezTo>
                  <a:lnTo>
                    <a:pt x="6730" y="1003"/>
                  </a:lnTo>
                  <a:lnTo>
                    <a:pt x="2229" y="38"/>
                  </a:lnTo>
                  <a:cubicBezTo>
                    <a:pt x="2110" y="13"/>
                    <a:pt x="1990" y="1"/>
                    <a:pt x="1872"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662;p56"/>
            <p:cNvSpPr/>
            <p:nvPr/>
          </p:nvSpPr>
          <p:spPr>
            <a:xfrm>
              <a:off x="3934694" y="3621537"/>
              <a:ext cx="180757" cy="211266"/>
            </a:xfrm>
            <a:custGeom>
              <a:avLst/>
              <a:gdLst/>
              <a:ahLst/>
              <a:cxnLst/>
              <a:rect l="l" t="t" r="r" b="b"/>
              <a:pathLst>
                <a:path w="5845" h="6831" extrusionOk="0">
                  <a:moveTo>
                    <a:pt x="4161" y="1"/>
                  </a:moveTo>
                  <a:cubicBezTo>
                    <a:pt x="4008" y="1"/>
                    <a:pt x="3841" y="153"/>
                    <a:pt x="3667" y="543"/>
                  </a:cubicBezTo>
                  <a:cubicBezTo>
                    <a:pt x="3324" y="1316"/>
                    <a:pt x="3324" y="2197"/>
                    <a:pt x="3087" y="3011"/>
                  </a:cubicBezTo>
                  <a:cubicBezTo>
                    <a:pt x="2853" y="3815"/>
                    <a:pt x="2232" y="4636"/>
                    <a:pt x="1397" y="4636"/>
                  </a:cubicBezTo>
                  <a:cubicBezTo>
                    <a:pt x="1391" y="4636"/>
                    <a:pt x="1384" y="4635"/>
                    <a:pt x="1377" y="4635"/>
                  </a:cubicBezTo>
                  <a:cubicBezTo>
                    <a:pt x="1158" y="4633"/>
                    <a:pt x="937" y="4574"/>
                    <a:pt x="721" y="4574"/>
                  </a:cubicBezTo>
                  <a:cubicBezTo>
                    <a:pt x="650" y="4574"/>
                    <a:pt x="579" y="4580"/>
                    <a:pt x="509" y="4597"/>
                  </a:cubicBezTo>
                  <a:cubicBezTo>
                    <a:pt x="224" y="4666"/>
                    <a:pt x="1" y="5051"/>
                    <a:pt x="217" y="5246"/>
                  </a:cubicBezTo>
                  <a:cubicBezTo>
                    <a:pt x="552" y="5161"/>
                    <a:pt x="896" y="5120"/>
                    <a:pt x="1241" y="5120"/>
                  </a:cubicBezTo>
                  <a:cubicBezTo>
                    <a:pt x="2242" y="5120"/>
                    <a:pt x="3247" y="5467"/>
                    <a:pt x="4017" y="6108"/>
                  </a:cubicBezTo>
                  <a:cubicBezTo>
                    <a:pt x="4293" y="6334"/>
                    <a:pt x="4543" y="6599"/>
                    <a:pt x="4869" y="6743"/>
                  </a:cubicBezTo>
                  <a:cubicBezTo>
                    <a:pt x="4997" y="6800"/>
                    <a:pt x="5142" y="6831"/>
                    <a:pt x="5283" y="6831"/>
                  </a:cubicBezTo>
                  <a:cubicBezTo>
                    <a:pt x="5503" y="6831"/>
                    <a:pt x="5715" y="6755"/>
                    <a:pt x="5844" y="6582"/>
                  </a:cubicBezTo>
                  <a:cubicBezTo>
                    <a:pt x="5261" y="5092"/>
                    <a:pt x="5014" y="3533"/>
                    <a:pt x="4996" y="1940"/>
                  </a:cubicBezTo>
                  <a:cubicBezTo>
                    <a:pt x="4991" y="1531"/>
                    <a:pt x="4645" y="1"/>
                    <a:pt x="4161"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663;p56"/>
            <p:cNvSpPr/>
            <p:nvPr/>
          </p:nvSpPr>
          <p:spPr>
            <a:xfrm>
              <a:off x="3916108" y="3827336"/>
              <a:ext cx="298705" cy="892784"/>
            </a:xfrm>
            <a:custGeom>
              <a:avLst/>
              <a:gdLst/>
              <a:ahLst/>
              <a:cxnLst/>
              <a:rect l="l" t="t" r="r" b="b"/>
              <a:pathLst>
                <a:path w="9659" h="28867" extrusionOk="0">
                  <a:moveTo>
                    <a:pt x="1" y="0"/>
                  </a:moveTo>
                  <a:lnTo>
                    <a:pt x="1" y="0"/>
                  </a:lnTo>
                  <a:cubicBezTo>
                    <a:pt x="1505" y="1576"/>
                    <a:pt x="3290" y="3090"/>
                    <a:pt x="4742" y="4353"/>
                  </a:cubicBezTo>
                  <a:lnTo>
                    <a:pt x="4276" y="26756"/>
                  </a:lnTo>
                  <a:cubicBezTo>
                    <a:pt x="4314" y="27525"/>
                    <a:pt x="4536" y="28239"/>
                    <a:pt x="4890" y="28867"/>
                  </a:cubicBezTo>
                  <a:cubicBezTo>
                    <a:pt x="5330" y="28572"/>
                    <a:pt x="5415" y="27951"/>
                    <a:pt x="5447" y="27415"/>
                  </a:cubicBezTo>
                  <a:cubicBezTo>
                    <a:pt x="5821" y="21025"/>
                    <a:pt x="6195" y="14626"/>
                    <a:pt x="5913" y="8237"/>
                  </a:cubicBezTo>
                  <a:cubicBezTo>
                    <a:pt x="5865" y="7120"/>
                    <a:pt x="5848" y="5868"/>
                    <a:pt x="6621" y="5068"/>
                  </a:cubicBezTo>
                  <a:cubicBezTo>
                    <a:pt x="7386" y="4282"/>
                    <a:pt x="8708" y="4195"/>
                    <a:pt x="9388" y="3334"/>
                  </a:cubicBezTo>
                  <a:cubicBezTo>
                    <a:pt x="9552" y="3124"/>
                    <a:pt x="9659" y="2802"/>
                    <a:pt x="9470" y="2616"/>
                  </a:cubicBezTo>
                  <a:cubicBezTo>
                    <a:pt x="9398" y="2544"/>
                    <a:pt x="9309" y="2515"/>
                    <a:pt x="9214" y="2515"/>
                  </a:cubicBezTo>
                  <a:cubicBezTo>
                    <a:pt x="9028" y="2515"/>
                    <a:pt x="8816" y="2623"/>
                    <a:pt x="8646" y="2723"/>
                  </a:cubicBezTo>
                  <a:cubicBezTo>
                    <a:pt x="7984" y="3107"/>
                    <a:pt x="7229" y="3287"/>
                    <a:pt x="6470" y="3287"/>
                  </a:cubicBezTo>
                  <a:cubicBezTo>
                    <a:pt x="5568" y="3287"/>
                    <a:pt x="4659" y="3033"/>
                    <a:pt x="3894" y="2564"/>
                  </a:cubicBezTo>
                  <a:cubicBezTo>
                    <a:pt x="3153" y="2108"/>
                    <a:pt x="1560" y="940"/>
                    <a:pt x="1"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664;p56"/>
            <p:cNvSpPr/>
            <p:nvPr/>
          </p:nvSpPr>
          <p:spPr>
            <a:xfrm>
              <a:off x="3901697" y="3485482"/>
              <a:ext cx="70602" cy="69123"/>
            </a:xfrm>
            <a:custGeom>
              <a:avLst/>
              <a:gdLst/>
              <a:ahLst/>
              <a:cxnLst/>
              <a:rect l="l" t="t" r="r" b="b"/>
              <a:pathLst>
                <a:path w="2283" h="2235" extrusionOk="0">
                  <a:moveTo>
                    <a:pt x="732" y="0"/>
                  </a:moveTo>
                  <a:cubicBezTo>
                    <a:pt x="485" y="0"/>
                    <a:pt x="262" y="54"/>
                    <a:pt x="172" y="248"/>
                  </a:cubicBezTo>
                  <a:cubicBezTo>
                    <a:pt x="0" y="619"/>
                    <a:pt x="484" y="1529"/>
                    <a:pt x="563" y="1920"/>
                  </a:cubicBezTo>
                  <a:cubicBezTo>
                    <a:pt x="590" y="2020"/>
                    <a:pt x="625" y="2126"/>
                    <a:pt x="711" y="2185"/>
                  </a:cubicBezTo>
                  <a:cubicBezTo>
                    <a:pt x="769" y="2226"/>
                    <a:pt x="841" y="2234"/>
                    <a:pt x="914" y="2234"/>
                  </a:cubicBezTo>
                  <a:cubicBezTo>
                    <a:pt x="932" y="2234"/>
                    <a:pt x="951" y="2234"/>
                    <a:pt x="969" y="2233"/>
                  </a:cubicBezTo>
                  <a:cubicBezTo>
                    <a:pt x="1270" y="2229"/>
                    <a:pt x="1573" y="2222"/>
                    <a:pt x="1875" y="2219"/>
                  </a:cubicBezTo>
                  <a:cubicBezTo>
                    <a:pt x="1953" y="2216"/>
                    <a:pt x="2032" y="2213"/>
                    <a:pt x="2097" y="2171"/>
                  </a:cubicBezTo>
                  <a:cubicBezTo>
                    <a:pt x="2177" y="2116"/>
                    <a:pt x="2200" y="2010"/>
                    <a:pt x="2218" y="1913"/>
                  </a:cubicBezTo>
                  <a:cubicBezTo>
                    <a:pt x="2283" y="1529"/>
                    <a:pt x="2276" y="1131"/>
                    <a:pt x="2197" y="746"/>
                  </a:cubicBezTo>
                  <a:cubicBezTo>
                    <a:pt x="2153" y="527"/>
                    <a:pt x="2070" y="289"/>
                    <a:pt x="1875" y="177"/>
                  </a:cubicBezTo>
                  <a:cubicBezTo>
                    <a:pt x="1761" y="111"/>
                    <a:pt x="1624" y="97"/>
                    <a:pt x="1494" y="83"/>
                  </a:cubicBezTo>
                  <a:cubicBezTo>
                    <a:pt x="1315" y="69"/>
                    <a:pt x="1009" y="0"/>
                    <a:pt x="732"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665;p56"/>
            <p:cNvSpPr/>
            <p:nvPr/>
          </p:nvSpPr>
          <p:spPr>
            <a:xfrm>
              <a:off x="3926221" y="3609970"/>
              <a:ext cx="63520" cy="54061"/>
            </a:xfrm>
            <a:custGeom>
              <a:avLst/>
              <a:gdLst/>
              <a:ahLst/>
              <a:cxnLst/>
              <a:rect l="l" t="t" r="r" b="b"/>
              <a:pathLst>
                <a:path w="2054" h="1748" extrusionOk="0">
                  <a:moveTo>
                    <a:pt x="1487" y="0"/>
                  </a:moveTo>
                  <a:cubicBezTo>
                    <a:pt x="944" y="264"/>
                    <a:pt x="443" y="608"/>
                    <a:pt x="0" y="1020"/>
                  </a:cubicBezTo>
                  <a:cubicBezTo>
                    <a:pt x="148" y="1208"/>
                    <a:pt x="295" y="1401"/>
                    <a:pt x="485" y="1549"/>
                  </a:cubicBezTo>
                  <a:cubicBezTo>
                    <a:pt x="658" y="1689"/>
                    <a:pt x="818" y="1747"/>
                    <a:pt x="970" y="1747"/>
                  </a:cubicBezTo>
                  <a:cubicBezTo>
                    <a:pt x="1273" y="1747"/>
                    <a:pt x="1542" y="1513"/>
                    <a:pt x="1819" y="1236"/>
                  </a:cubicBezTo>
                  <a:cubicBezTo>
                    <a:pt x="1892" y="1164"/>
                    <a:pt x="1964" y="1081"/>
                    <a:pt x="1995" y="982"/>
                  </a:cubicBezTo>
                  <a:cubicBezTo>
                    <a:pt x="2053" y="800"/>
                    <a:pt x="1957" y="604"/>
                    <a:pt x="1837" y="454"/>
                  </a:cubicBezTo>
                  <a:cubicBezTo>
                    <a:pt x="1716" y="305"/>
                    <a:pt x="1566" y="175"/>
                    <a:pt x="1487"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666;p56"/>
            <p:cNvSpPr/>
            <p:nvPr/>
          </p:nvSpPr>
          <p:spPr>
            <a:xfrm>
              <a:off x="3668089" y="4719843"/>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667;p56"/>
            <p:cNvSpPr/>
            <p:nvPr/>
          </p:nvSpPr>
          <p:spPr>
            <a:xfrm>
              <a:off x="3718218" y="4713224"/>
              <a:ext cx="1299" cy="278"/>
            </a:xfrm>
            <a:custGeom>
              <a:avLst/>
              <a:gdLst/>
              <a:ahLst/>
              <a:cxnLst/>
              <a:rect l="l" t="t" r="r" b="b"/>
              <a:pathLst>
                <a:path w="42" h="9" extrusionOk="0">
                  <a:moveTo>
                    <a:pt x="1" y="8"/>
                  </a:moveTo>
                  <a:cubicBezTo>
                    <a:pt x="14" y="4"/>
                    <a:pt x="28" y="4"/>
                    <a:pt x="42" y="1"/>
                  </a:cubicBezTo>
                  <a:cubicBezTo>
                    <a:pt x="28" y="4"/>
                    <a:pt x="14" y="4"/>
                    <a:pt x="1" y="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668;p56"/>
            <p:cNvSpPr/>
            <p:nvPr/>
          </p:nvSpPr>
          <p:spPr>
            <a:xfrm>
              <a:off x="3703993" y="4714833"/>
              <a:ext cx="4824" cy="680"/>
            </a:xfrm>
            <a:custGeom>
              <a:avLst/>
              <a:gdLst/>
              <a:ahLst/>
              <a:cxnLst/>
              <a:rect l="l" t="t" r="r" b="b"/>
              <a:pathLst>
                <a:path w="156" h="22" extrusionOk="0">
                  <a:moveTo>
                    <a:pt x="0" y="21"/>
                  </a:moveTo>
                  <a:cubicBezTo>
                    <a:pt x="52" y="14"/>
                    <a:pt x="103" y="7"/>
                    <a:pt x="155" y="1"/>
                  </a:cubicBezTo>
                  <a:cubicBezTo>
                    <a:pt x="103" y="7"/>
                    <a:pt x="52" y="14"/>
                    <a:pt x="0"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669;p56"/>
            <p:cNvSpPr/>
            <p:nvPr/>
          </p:nvSpPr>
          <p:spPr>
            <a:xfrm>
              <a:off x="3680830" y="4717276"/>
              <a:ext cx="9494" cy="1175"/>
            </a:xfrm>
            <a:custGeom>
              <a:avLst/>
              <a:gdLst/>
              <a:ahLst/>
              <a:cxnLst/>
              <a:rect l="l" t="t" r="r" b="b"/>
              <a:pathLst>
                <a:path w="307" h="38" extrusionOk="0">
                  <a:moveTo>
                    <a:pt x="1" y="38"/>
                  </a:moveTo>
                  <a:cubicBezTo>
                    <a:pt x="104" y="25"/>
                    <a:pt x="207" y="14"/>
                    <a:pt x="307" y="1"/>
                  </a:cubicBezTo>
                  <a:cubicBezTo>
                    <a:pt x="207" y="14"/>
                    <a:pt x="104" y="25"/>
                    <a:pt x="1" y="3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670;p56"/>
            <p:cNvSpPr/>
            <p:nvPr/>
          </p:nvSpPr>
          <p:spPr>
            <a:xfrm>
              <a:off x="4345813" y="4286688"/>
              <a:ext cx="124" cy="31"/>
            </a:xfrm>
            <a:custGeom>
              <a:avLst/>
              <a:gdLst/>
              <a:ahLst/>
              <a:cxnLst/>
              <a:rect l="l" t="t" r="r" b="b"/>
              <a:pathLst>
                <a:path w="4" h="1" extrusionOk="0">
                  <a:moveTo>
                    <a:pt x="1" y="1"/>
                  </a:moveTo>
                  <a:lnTo>
                    <a:pt x="4"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671;p56"/>
            <p:cNvSpPr/>
            <p:nvPr/>
          </p:nvSpPr>
          <p:spPr>
            <a:xfrm>
              <a:off x="3692953" y="4716101"/>
              <a:ext cx="6711" cy="866"/>
            </a:xfrm>
            <a:custGeom>
              <a:avLst/>
              <a:gdLst/>
              <a:ahLst/>
              <a:cxnLst/>
              <a:rect l="l" t="t" r="r" b="b"/>
              <a:pathLst>
                <a:path w="217" h="28" extrusionOk="0">
                  <a:moveTo>
                    <a:pt x="0" y="28"/>
                  </a:moveTo>
                  <a:cubicBezTo>
                    <a:pt x="72" y="21"/>
                    <a:pt x="145" y="11"/>
                    <a:pt x="216" y="1"/>
                  </a:cubicBezTo>
                  <a:cubicBezTo>
                    <a:pt x="145" y="11"/>
                    <a:pt x="72" y="21"/>
                    <a:pt x="0" y="2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672;p56"/>
            <p:cNvSpPr/>
            <p:nvPr/>
          </p:nvSpPr>
          <p:spPr>
            <a:xfrm>
              <a:off x="3668089" y="4718761"/>
              <a:ext cx="10143" cy="1113"/>
            </a:xfrm>
            <a:custGeom>
              <a:avLst/>
              <a:gdLst/>
              <a:ahLst/>
              <a:cxnLst/>
              <a:rect l="l" t="t" r="r" b="b"/>
              <a:pathLst>
                <a:path w="328" h="36" extrusionOk="0">
                  <a:moveTo>
                    <a:pt x="327" y="0"/>
                  </a:moveTo>
                  <a:cubicBezTo>
                    <a:pt x="221" y="10"/>
                    <a:pt x="111" y="21"/>
                    <a:pt x="1" y="35"/>
                  </a:cubicBezTo>
                  <a:cubicBezTo>
                    <a:pt x="111" y="21"/>
                    <a:pt x="221" y="10"/>
                    <a:pt x="327"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673;p56"/>
            <p:cNvSpPr/>
            <p:nvPr/>
          </p:nvSpPr>
          <p:spPr>
            <a:xfrm>
              <a:off x="4345905" y="4286255"/>
              <a:ext cx="247" cy="247"/>
            </a:xfrm>
            <a:custGeom>
              <a:avLst/>
              <a:gdLst/>
              <a:ahLst/>
              <a:cxnLst/>
              <a:rect l="l" t="t" r="r" b="b"/>
              <a:pathLst>
                <a:path w="8" h="8" extrusionOk="0">
                  <a:moveTo>
                    <a:pt x="8" y="1"/>
                  </a:moveTo>
                  <a:lnTo>
                    <a:pt x="8" y="1"/>
                  </a:lnTo>
                  <a:cubicBezTo>
                    <a:pt x="8" y="1"/>
                    <a:pt x="4" y="4"/>
                    <a:pt x="1" y="7"/>
                  </a:cubicBezTo>
                  <a:cubicBezTo>
                    <a:pt x="4" y="4"/>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674;p56"/>
            <p:cNvSpPr/>
            <p:nvPr/>
          </p:nvSpPr>
          <p:spPr>
            <a:xfrm>
              <a:off x="3678201" y="4718420"/>
              <a:ext cx="2660" cy="371"/>
            </a:xfrm>
            <a:custGeom>
              <a:avLst/>
              <a:gdLst/>
              <a:ahLst/>
              <a:cxnLst/>
              <a:rect l="l" t="t" r="r" b="b"/>
              <a:pathLst>
                <a:path w="86" h="12" extrusionOk="0">
                  <a:moveTo>
                    <a:pt x="0" y="11"/>
                  </a:moveTo>
                  <a:cubicBezTo>
                    <a:pt x="27" y="8"/>
                    <a:pt x="59" y="5"/>
                    <a:pt x="86" y="1"/>
                  </a:cubicBezTo>
                  <a:cubicBezTo>
                    <a:pt x="59" y="5"/>
                    <a:pt x="27" y="8"/>
                    <a:pt x="0" y="1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675;p56"/>
            <p:cNvSpPr/>
            <p:nvPr/>
          </p:nvSpPr>
          <p:spPr>
            <a:xfrm>
              <a:off x="3699632" y="4715482"/>
              <a:ext cx="4391" cy="649"/>
            </a:xfrm>
            <a:custGeom>
              <a:avLst/>
              <a:gdLst/>
              <a:ahLst/>
              <a:cxnLst/>
              <a:rect l="l" t="t" r="r" b="b"/>
              <a:pathLst>
                <a:path w="142" h="21" extrusionOk="0">
                  <a:moveTo>
                    <a:pt x="0" y="21"/>
                  </a:moveTo>
                  <a:cubicBezTo>
                    <a:pt x="49" y="13"/>
                    <a:pt x="93" y="7"/>
                    <a:pt x="141" y="0"/>
                  </a:cubicBezTo>
                  <a:cubicBezTo>
                    <a:pt x="93" y="7"/>
                    <a:pt x="49" y="13"/>
                    <a:pt x="0" y="2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676;p56"/>
            <p:cNvSpPr/>
            <p:nvPr/>
          </p:nvSpPr>
          <p:spPr>
            <a:xfrm>
              <a:off x="3708786" y="4713472"/>
              <a:ext cx="9463" cy="1392"/>
            </a:xfrm>
            <a:custGeom>
              <a:avLst/>
              <a:gdLst/>
              <a:ahLst/>
              <a:cxnLst/>
              <a:rect l="l" t="t" r="r" b="b"/>
              <a:pathLst>
                <a:path w="306" h="45" extrusionOk="0">
                  <a:moveTo>
                    <a:pt x="0" y="45"/>
                  </a:moveTo>
                  <a:cubicBezTo>
                    <a:pt x="103" y="31"/>
                    <a:pt x="203" y="17"/>
                    <a:pt x="306" y="0"/>
                  </a:cubicBezTo>
                  <a:cubicBezTo>
                    <a:pt x="203" y="17"/>
                    <a:pt x="103" y="31"/>
                    <a:pt x="0" y="45"/>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677;p56"/>
            <p:cNvSpPr/>
            <p:nvPr/>
          </p:nvSpPr>
          <p:spPr>
            <a:xfrm>
              <a:off x="3690293" y="4716936"/>
              <a:ext cx="2690" cy="371"/>
            </a:xfrm>
            <a:custGeom>
              <a:avLst/>
              <a:gdLst/>
              <a:ahLst/>
              <a:cxnLst/>
              <a:rect l="l" t="t" r="r" b="b"/>
              <a:pathLst>
                <a:path w="87" h="12" extrusionOk="0">
                  <a:moveTo>
                    <a:pt x="1" y="12"/>
                  </a:moveTo>
                  <a:cubicBezTo>
                    <a:pt x="28" y="8"/>
                    <a:pt x="55" y="4"/>
                    <a:pt x="86" y="1"/>
                  </a:cubicBezTo>
                  <a:cubicBezTo>
                    <a:pt x="55" y="4"/>
                    <a:pt x="28" y="8"/>
                    <a:pt x="1" y="12"/>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678;p56"/>
            <p:cNvSpPr/>
            <p:nvPr/>
          </p:nvSpPr>
          <p:spPr>
            <a:xfrm>
              <a:off x="3719486" y="4672553"/>
              <a:ext cx="163129" cy="40701"/>
            </a:xfrm>
            <a:custGeom>
              <a:avLst/>
              <a:gdLst/>
              <a:ahLst/>
              <a:cxnLst/>
              <a:rect l="l" t="t" r="r" b="b"/>
              <a:pathLst>
                <a:path w="5275" h="1316" extrusionOk="0">
                  <a:moveTo>
                    <a:pt x="5274" y="1"/>
                  </a:moveTo>
                  <a:cubicBezTo>
                    <a:pt x="3664" y="567"/>
                    <a:pt x="1909" y="1021"/>
                    <a:pt x="1" y="1316"/>
                  </a:cubicBezTo>
                  <a:cubicBezTo>
                    <a:pt x="1909" y="1024"/>
                    <a:pt x="3664" y="571"/>
                    <a:pt x="5274" y="5"/>
                  </a:cubicBezTo>
                  <a:lnTo>
                    <a:pt x="5274"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679;p56"/>
            <p:cNvSpPr/>
            <p:nvPr/>
          </p:nvSpPr>
          <p:spPr>
            <a:xfrm>
              <a:off x="3668089" y="4672677"/>
              <a:ext cx="412942" cy="471057"/>
            </a:xfrm>
            <a:custGeom>
              <a:avLst/>
              <a:gdLst/>
              <a:ahLst/>
              <a:cxnLst/>
              <a:rect l="l" t="t" r="r" b="b"/>
              <a:pathLst>
                <a:path w="13353" h="15231" extrusionOk="0">
                  <a:moveTo>
                    <a:pt x="6936" y="1"/>
                  </a:moveTo>
                  <a:cubicBezTo>
                    <a:pt x="5326" y="567"/>
                    <a:pt x="3571" y="1020"/>
                    <a:pt x="1663" y="1312"/>
                  </a:cubicBezTo>
                  <a:cubicBezTo>
                    <a:pt x="1649" y="1315"/>
                    <a:pt x="1635" y="1315"/>
                    <a:pt x="1622" y="1319"/>
                  </a:cubicBezTo>
                  <a:cubicBezTo>
                    <a:pt x="1519" y="1336"/>
                    <a:pt x="1419" y="1350"/>
                    <a:pt x="1316" y="1364"/>
                  </a:cubicBezTo>
                  <a:cubicBezTo>
                    <a:pt x="1264" y="1370"/>
                    <a:pt x="1213" y="1377"/>
                    <a:pt x="1161" y="1384"/>
                  </a:cubicBezTo>
                  <a:cubicBezTo>
                    <a:pt x="1113" y="1391"/>
                    <a:pt x="1069" y="1397"/>
                    <a:pt x="1020" y="1405"/>
                  </a:cubicBezTo>
                  <a:cubicBezTo>
                    <a:pt x="949" y="1415"/>
                    <a:pt x="876" y="1425"/>
                    <a:pt x="804" y="1432"/>
                  </a:cubicBezTo>
                  <a:cubicBezTo>
                    <a:pt x="773" y="1435"/>
                    <a:pt x="746" y="1439"/>
                    <a:pt x="719" y="1443"/>
                  </a:cubicBezTo>
                  <a:cubicBezTo>
                    <a:pt x="619" y="1456"/>
                    <a:pt x="516" y="1467"/>
                    <a:pt x="413" y="1480"/>
                  </a:cubicBezTo>
                  <a:cubicBezTo>
                    <a:pt x="386" y="1484"/>
                    <a:pt x="354" y="1487"/>
                    <a:pt x="327" y="1490"/>
                  </a:cubicBezTo>
                  <a:cubicBezTo>
                    <a:pt x="221" y="1500"/>
                    <a:pt x="111" y="1511"/>
                    <a:pt x="1" y="1525"/>
                  </a:cubicBezTo>
                  <a:cubicBezTo>
                    <a:pt x="145" y="2641"/>
                    <a:pt x="2034" y="8453"/>
                    <a:pt x="4324" y="15230"/>
                  </a:cubicBezTo>
                  <a:lnTo>
                    <a:pt x="12028" y="15230"/>
                  </a:lnTo>
                  <a:lnTo>
                    <a:pt x="13353" y="15004"/>
                  </a:lnTo>
                  <a:cubicBezTo>
                    <a:pt x="11011" y="10087"/>
                    <a:pt x="8869" y="5081"/>
                    <a:pt x="69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680;p56"/>
            <p:cNvSpPr/>
            <p:nvPr/>
          </p:nvSpPr>
          <p:spPr>
            <a:xfrm>
              <a:off x="4345905" y="4286471"/>
              <a:ext cx="31" cy="247"/>
            </a:xfrm>
            <a:custGeom>
              <a:avLst/>
              <a:gdLst/>
              <a:ahLst/>
              <a:cxnLst/>
              <a:rect l="l" t="t" r="r" b="b"/>
              <a:pathLst>
                <a:path w="1" h="8" extrusionOk="0">
                  <a:moveTo>
                    <a:pt x="1" y="8"/>
                  </a:moveTo>
                  <a:lnTo>
                    <a:pt x="1"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681;p56"/>
            <p:cNvSpPr/>
            <p:nvPr/>
          </p:nvSpPr>
          <p:spPr>
            <a:xfrm>
              <a:off x="3882585" y="4286255"/>
              <a:ext cx="547342" cy="857465"/>
            </a:xfrm>
            <a:custGeom>
              <a:avLst/>
              <a:gdLst/>
              <a:ahLst/>
              <a:cxnLst/>
              <a:rect l="l" t="t" r="r" b="b"/>
              <a:pathLst>
                <a:path w="17699" h="27725" extrusionOk="0">
                  <a:moveTo>
                    <a:pt x="15924" y="9559"/>
                  </a:moveTo>
                  <a:lnTo>
                    <a:pt x="15924" y="9559"/>
                  </a:lnTo>
                  <a:cubicBezTo>
                    <a:pt x="16190" y="9575"/>
                    <a:pt x="16454" y="9581"/>
                    <a:pt x="16713" y="9581"/>
                  </a:cubicBezTo>
                  <a:cubicBezTo>
                    <a:pt x="16848" y="9581"/>
                    <a:pt x="16982" y="9579"/>
                    <a:pt x="17115" y="9576"/>
                  </a:cubicBezTo>
                  <a:lnTo>
                    <a:pt x="17115" y="9573"/>
                  </a:lnTo>
                  <a:cubicBezTo>
                    <a:pt x="16977" y="9576"/>
                    <a:pt x="16838" y="9578"/>
                    <a:pt x="16698" y="9578"/>
                  </a:cubicBezTo>
                  <a:cubicBezTo>
                    <a:pt x="16443" y="9578"/>
                    <a:pt x="16185" y="9572"/>
                    <a:pt x="15924" y="9559"/>
                  </a:cubicBezTo>
                  <a:close/>
                  <a:moveTo>
                    <a:pt x="14990" y="1"/>
                  </a:moveTo>
                  <a:cubicBezTo>
                    <a:pt x="14990" y="1"/>
                    <a:pt x="14986" y="4"/>
                    <a:pt x="14983" y="7"/>
                  </a:cubicBezTo>
                  <a:lnTo>
                    <a:pt x="14983" y="15"/>
                  </a:lnTo>
                  <a:lnTo>
                    <a:pt x="14980" y="15"/>
                  </a:lnTo>
                  <a:cubicBezTo>
                    <a:pt x="14780" y="413"/>
                    <a:pt x="10444" y="8820"/>
                    <a:pt x="0" y="12491"/>
                  </a:cubicBezTo>
                  <a:lnTo>
                    <a:pt x="0" y="12495"/>
                  </a:lnTo>
                  <a:cubicBezTo>
                    <a:pt x="1933" y="17575"/>
                    <a:pt x="4075" y="22581"/>
                    <a:pt x="6417" y="27498"/>
                  </a:cubicBezTo>
                  <a:cubicBezTo>
                    <a:pt x="6451" y="27574"/>
                    <a:pt x="6489" y="27649"/>
                    <a:pt x="6523" y="27724"/>
                  </a:cubicBezTo>
                  <a:lnTo>
                    <a:pt x="17699" y="27724"/>
                  </a:lnTo>
                  <a:lnTo>
                    <a:pt x="15924" y="9559"/>
                  </a:lnTo>
                  <a:lnTo>
                    <a:pt x="149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24939" y="-31660"/>
            <a:ext cx="6283405" cy="4653690"/>
          </a:xfrm>
          <a:prstGeom prst="rect">
            <a:avLst/>
          </a:prstGeom>
        </p:spPr>
      </p:pic>
    </p:spTree>
    <p:extLst>
      <p:ext uri="{BB962C8B-B14F-4D97-AF65-F5344CB8AC3E}">
        <p14:creationId xmlns:p14="http://schemas.microsoft.com/office/powerpoint/2010/main" val="2469019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5FABDE45-A6F7-AE67-DDAE-25343C4EBA5B}"/>
              </a:ext>
            </a:extLst>
          </p:cNvPr>
          <p:cNvSpPr>
            <a:spLocks noGrp="1"/>
          </p:cNvSpPr>
          <p:nvPr>
            <p:ph type="title"/>
          </p:nvPr>
        </p:nvSpPr>
        <p:spPr>
          <a:xfrm>
            <a:off x="3371850" y="600075"/>
            <a:ext cx="8096250" cy="705644"/>
          </a:xfrm>
        </p:spPr>
        <p:txBody>
          <a:bodyPr/>
          <a:lstStyle/>
          <a:p>
            <a:r>
              <a:rPr lang="ar-EG" b="1" dirty="0"/>
              <a:t>مقدمة عن مشروع التخرج</a:t>
            </a:r>
            <a:endParaRPr lang="ar-EG" sz="6000" dirty="0"/>
          </a:p>
        </p:txBody>
      </p:sp>
    </p:spTree>
    <p:extLst>
      <p:ext uri="{BB962C8B-B14F-4D97-AF65-F5344CB8AC3E}">
        <p14:creationId xmlns:p14="http://schemas.microsoft.com/office/powerpoint/2010/main" val="3947699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محاور الوحدة التدريبية الأولى:</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 xmlns:a16="http://schemas.microsoft.com/office/drawing/2014/main" id="{93DE7BDB-F5ED-4FC0-B8D5-7870FAA0F6B6}"/>
              </a:ext>
            </a:extLst>
          </p:cNvPr>
          <p:cNvGrpSpPr/>
          <p:nvPr/>
        </p:nvGrpSpPr>
        <p:grpSpPr>
          <a:xfrm>
            <a:off x="8226823" y="2062812"/>
            <a:ext cx="2835512" cy="822654"/>
            <a:chOff x="7147560" y="3116581"/>
            <a:chExt cx="3390170" cy="995412"/>
          </a:xfrm>
        </p:grpSpPr>
        <p:sp>
          <p:nvSpPr>
            <p:cNvPr id="4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 xmlns:a16="http://schemas.microsoft.com/office/drawing/2014/main" id="{B23F121F-D796-4F29-8729-0584CF469C49}"/>
                </a:ext>
              </a:extLst>
            </p:cNvPr>
            <p:cNvSpPr txBox="1"/>
            <p:nvPr/>
          </p:nvSpPr>
          <p:spPr>
            <a:xfrm>
              <a:off x="7368539" y="3389924"/>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فلسفة مشروع التخرج.</a:t>
              </a:r>
            </a:p>
          </p:txBody>
        </p:sp>
      </p:grpSp>
      <p:grpSp>
        <p:nvGrpSpPr>
          <p:cNvPr id="28" name="Group 27">
            <a:extLst>
              <a:ext uri="{FF2B5EF4-FFF2-40B4-BE49-F238E27FC236}">
                <a16:creationId xmlns="" xmlns:a16="http://schemas.microsoft.com/office/drawing/2014/main" id="{79399E7A-D51D-4E8D-8E99-24D5CBA8873C}"/>
              </a:ext>
            </a:extLst>
          </p:cNvPr>
          <p:cNvGrpSpPr/>
          <p:nvPr/>
        </p:nvGrpSpPr>
        <p:grpSpPr>
          <a:xfrm>
            <a:off x="4678243" y="2062812"/>
            <a:ext cx="2835512" cy="822654"/>
            <a:chOff x="7147560" y="3116581"/>
            <a:chExt cx="3390170" cy="995412"/>
          </a:xfrm>
        </p:grpSpPr>
        <p:sp>
          <p:nvSpPr>
            <p:cNvPr id="47"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 xmlns:a16="http://schemas.microsoft.com/office/drawing/2014/main" id="{3095CE9B-65CD-487C-947C-1B5DBE7C2549}"/>
                </a:ext>
              </a:extLst>
            </p:cNvPr>
            <p:cNvSpPr txBox="1"/>
            <p:nvPr/>
          </p:nvSpPr>
          <p:spPr>
            <a:xfrm>
              <a:off x="7368539" y="3389926"/>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ماهية مشروع التخرّج.</a:t>
              </a:r>
            </a:p>
          </p:txBody>
        </p:sp>
      </p:grpSp>
      <p:grpSp>
        <p:nvGrpSpPr>
          <p:cNvPr id="29" name="Group 28">
            <a:extLst>
              <a:ext uri="{FF2B5EF4-FFF2-40B4-BE49-F238E27FC236}">
                <a16:creationId xmlns="" xmlns:a16="http://schemas.microsoft.com/office/drawing/2014/main" id="{BA6F7FA2-B90C-4F02-96D2-82F546D7E8C5}"/>
              </a:ext>
            </a:extLst>
          </p:cNvPr>
          <p:cNvGrpSpPr/>
          <p:nvPr/>
        </p:nvGrpSpPr>
        <p:grpSpPr>
          <a:xfrm>
            <a:off x="8226823" y="3511447"/>
            <a:ext cx="2835512" cy="822654"/>
            <a:chOff x="7147560" y="3116578"/>
            <a:chExt cx="3390170" cy="995412"/>
          </a:xfrm>
        </p:grpSpPr>
        <p:sp>
          <p:nvSpPr>
            <p:cNvPr id="45"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 xmlns:a16="http://schemas.microsoft.com/office/drawing/2014/main" id="{8493E679-E3B4-4FCF-A803-45EFBD4FC723}"/>
                </a:ext>
              </a:extLst>
            </p:cNvPr>
            <p:cNvSpPr txBox="1"/>
            <p:nvPr/>
          </p:nvSpPr>
          <p:spPr>
            <a:xfrm>
              <a:off x="7368539" y="3250270"/>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أخلاقيات البحث العلمي في مشروع التخرّج</a:t>
              </a:r>
            </a:p>
          </p:txBody>
        </p:sp>
      </p:grpSp>
      <p:grpSp>
        <p:nvGrpSpPr>
          <p:cNvPr id="30" name="Group 29">
            <a:extLst>
              <a:ext uri="{FF2B5EF4-FFF2-40B4-BE49-F238E27FC236}">
                <a16:creationId xmlns="" xmlns:a16="http://schemas.microsoft.com/office/drawing/2014/main" id="{DBF91D03-742A-4E6A-AEC7-5C24ADCC649B}"/>
              </a:ext>
            </a:extLst>
          </p:cNvPr>
          <p:cNvGrpSpPr/>
          <p:nvPr/>
        </p:nvGrpSpPr>
        <p:grpSpPr>
          <a:xfrm>
            <a:off x="1083849" y="2062812"/>
            <a:ext cx="2835512" cy="822654"/>
            <a:chOff x="7147560" y="3116581"/>
            <a:chExt cx="3390170" cy="995412"/>
          </a:xfrm>
        </p:grpSpPr>
        <p:sp>
          <p:nvSpPr>
            <p:cNvPr id="43" name="Rectangle: Rounded Corners 39">
              <a:extLst>
                <a:ext uri="{FF2B5EF4-FFF2-40B4-BE49-F238E27FC236}">
                  <a16:creationId xmlns="" xmlns:a16="http://schemas.microsoft.com/office/drawing/2014/main" id="{472777B8-45C4-4B00-94CA-2C3990174F3F}"/>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 xmlns:a16="http://schemas.microsoft.com/office/drawing/2014/main" id="{FDCE597F-69D2-44AE-9FBD-8C42F15BDB77}"/>
                </a:ext>
              </a:extLst>
            </p:cNvPr>
            <p:cNvSpPr txBox="1"/>
            <p:nvPr/>
          </p:nvSpPr>
          <p:spPr>
            <a:xfrm>
              <a:off x="7368539" y="3389926"/>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أهداف مشروع التخرّج.</a:t>
              </a:r>
            </a:p>
          </p:txBody>
        </p:sp>
      </p:grpSp>
      <p:grpSp>
        <p:nvGrpSpPr>
          <p:cNvPr id="31" name="Group 30">
            <a:extLst>
              <a:ext uri="{FF2B5EF4-FFF2-40B4-BE49-F238E27FC236}">
                <a16:creationId xmlns="" xmlns:a16="http://schemas.microsoft.com/office/drawing/2014/main" id="{63949C7E-247C-4C7B-AA68-93A7D5EF78E4}"/>
              </a:ext>
            </a:extLst>
          </p:cNvPr>
          <p:cNvGrpSpPr/>
          <p:nvPr/>
        </p:nvGrpSpPr>
        <p:grpSpPr>
          <a:xfrm>
            <a:off x="4678243" y="3580984"/>
            <a:ext cx="2835512" cy="822654"/>
            <a:chOff x="5578833" y="2618874"/>
            <a:chExt cx="3390170" cy="995412"/>
          </a:xfrm>
        </p:grpSpPr>
        <p:sp>
          <p:nvSpPr>
            <p:cNvPr id="41"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 xmlns:a16="http://schemas.microsoft.com/office/drawing/2014/main" id="{5E81AA55-28E7-4867-907D-1B105ADF6C9C}"/>
                </a:ext>
              </a:extLst>
            </p:cNvPr>
            <p:cNvSpPr txBox="1"/>
            <p:nvPr/>
          </p:nvSpPr>
          <p:spPr>
            <a:xfrm>
              <a:off x="5799812" y="2752566"/>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سياسة الملكية الفكرية في مشروع التخرّج.</a:t>
              </a:r>
            </a:p>
          </p:txBody>
        </p:sp>
      </p:grpSp>
      <p:grpSp>
        <p:nvGrpSpPr>
          <p:cNvPr id="32" name="Group 31">
            <a:extLst>
              <a:ext uri="{FF2B5EF4-FFF2-40B4-BE49-F238E27FC236}">
                <a16:creationId xmlns="" xmlns:a16="http://schemas.microsoft.com/office/drawing/2014/main" id="{566A4336-1EF5-4D64-8A3F-775E7FC0E35A}"/>
              </a:ext>
            </a:extLst>
          </p:cNvPr>
          <p:cNvGrpSpPr/>
          <p:nvPr/>
        </p:nvGrpSpPr>
        <p:grpSpPr>
          <a:xfrm>
            <a:off x="1083849" y="3592432"/>
            <a:ext cx="2835512" cy="822654"/>
            <a:chOff x="7147560" y="3116581"/>
            <a:chExt cx="3390170" cy="995412"/>
          </a:xfrm>
        </p:grpSpPr>
        <p:sp>
          <p:nvSpPr>
            <p:cNvPr id="39" name="Rectangle: Rounded Corners 45">
              <a:extLst>
                <a:ext uri="{FF2B5EF4-FFF2-40B4-BE49-F238E27FC236}">
                  <a16:creationId xmlns="" xmlns:a16="http://schemas.microsoft.com/office/drawing/2014/main" id="{BC384926-A045-4D7D-A428-E02019E2A8E7}"/>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0" name="TextBox 39">
              <a:extLst>
                <a:ext uri="{FF2B5EF4-FFF2-40B4-BE49-F238E27FC236}">
                  <a16:creationId xmlns="" xmlns:a16="http://schemas.microsoft.com/office/drawing/2014/main" id="{E472165F-253C-48B2-83CF-8C871674B03E}"/>
                </a:ext>
              </a:extLst>
            </p:cNvPr>
            <p:cNvSpPr txBox="1"/>
            <p:nvPr/>
          </p:nvSpPr>
          <p:spPr>
            <a:xfrm>
              <a:off x="7273007" y="3400666"/>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المقصود بالتقنيات التعليمية الحديثة.</a:t>
              </a:r>
            </a:p>
          </p:txBody>
        </p:sp>
      </p:grpSp>
      <p:grpSp>
        <p:nvGrpSpPr>
          <p:cNvPr id="33" name="Group 32">
            <a:extLst>
              <a:ext uri="{FF2B5EF4-FFF2-40B4-BE49-F238E27FC236}">
                <a16:creationId xmlns="" xmlns:a16="http://schemas.microsoft.com/office/drawing/2014/main" id="{A1DE3548-890C-4719-9071-9197AF6F1758}"/>
              </a:ext>
            </a:extLst>
          </p:cNvPr>
          <p:cNvGrpSpPr/>
          <p:nvPr/>
        </p:nvGrpSpPr>
        <p:grpSpPr>
          <a:xfrm>
            <a:off x="6469708" y="4966615"/>
            <a:ext cx="2835512" cy="822654"/>
            <a:chOff x="7147560" y="3116580"/>
            <a:chExt cx="3390170" cy="995412"/>
          </a:xfrm>
        </p:grpSpPr>
        <p:sp>
          <p:nvSpPr>
            <p:cNvPr id="37" name="Rectangle: Rounded Corners 48">
              <a:extLst>
                <a:ext uri="{FF2B5EF4-FFF2-40B4-BE49-F238E27FC236}">
                  <a16:creationId xmlns="" xmlns:a16="http://schemas.microsoft.com/office/drawing/2014/main" id="{862FCAE7-405E-4A3D-8C6C-5D3E7F5B59DC}"/>
                </a:ext>
              </a:extLst>
            </p:cNvPr>
            <p:cNvSpPr/>
            <p:nvPr/>
          </p:nvSpPr>
          <p:spPr>
            <a:xfrm>
              <a:off x="7147560" y="3116580"/>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8" name="TextBox 37">
              <a:extLst>
                <a:ext uri="{FF2B5EF4-FFF2-40B4-BE49-F238E27FC236}">
                  <a16:creationId xmlns="" xmlns:a16="http://schemas.microsoft.com/office/drawing/2014/main" id="{90E511C2-E9B6-4E46-BC56-92759F10DDC8}"/>
                </a:ext>
              </a:extLst>
            </p:cNvPr>
            <p:cNvSpPr txBox="1"/>
            <p:nvPr/>
          </p:nvSpPr>
          <p:spPr>
            <a:xfrm>
              <a:off x="7368539" y="3389926"/>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أنواع التقنيات التعليمية الحديثة</a:t>
              </a:r>
            </a:p>
          </p:txBody>
        </p:sp>
      </p:grpSp>
      <p:grpSp>
        <p:nvGrpSpPr>
          <p:cNvPr id="34" name="Group 33">
            <a:extLst>
              <a:ext uri="{FF2B5EF4-FFF2-40B4-BE49-F238E27FC236}">
                <a16:creationId xmlns="" xmlns:a16="http://schemas.microsoft.com/office/drawing/2014/main" id="{4C8068FF-63F9-4B64-8707-7881537E5F92}"/>
              </a:ext>
            </a:extLst>
          </p:cNvPr>
          <p:cNvGrpSpPr/>
          <p:nvPr/>
        </p:nvGrpSpPr>
        <p:grpSpPr>
          <a:xfrm>
            <a:off x="2700307" y="4966615"/>
            <a:ext cx="2844390" cy="822654"/>
            <a:chOff x="7136945" y="3116580"/>
            <a:chExt cx="3400785" cy="995412"/>
          </a:xfrm>
        </p:grpSpPr>
        <p:sp>
          <p:nvSpPr>
            <p:cNvPr id="35" name="Rectangle: Rounded Corners 51">
              <a:extLst>
                <a:ext uri="{FF2B5EF4-FFF2-40B4-BE49-F238E27FC236}">
                  <a16:creationId xmlns="" xmlns:a16="http://schemas.microsoft.com/office/drawing/2014/main" id="{7BB44ABF-7992-4E3E-AC6C-6CEC906935B8}"/>
                </a:ext>
              </a:extLst>
            </p:cNvPr>
            <p:cNvSpPr/>
            <p:nvPr/>
          </p:nvSpPr>
          <p:spPr>
            <a:xfrm>
              <a:off x="7147560" y="3116580"/>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6" name="TextBox 35">
              <a:extLst>
                <a:ext uri="{FF2B5EF4-FFF2-40B4-BE49-F238E27FC236}">
                  <a16:creationId xmlns="" xmlns:a16="http://schemas.microsoft.com/office/drawing/2014/main" id="{98240B10-2784-49FF-9354-A676C8EFF481}"/>
                </a:ext>
              </a:extLst>
            </p:cNvPr>
            <p:cNvSpPr txBox="1"/>
            <p:nvPr/>
          </p:nvSpPr>
          <p:spPr>
            <a:xfrm>
              <a:off x="7136945" y="3282497"/>
              <a:ext cx="3232463"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توظيف التقنيات التعليمية الحديثة في التدريس.</a:t>
              </a:r>
            </a:p>
          </p:txBody>
        </p:sp>
      </p:gr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1225217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smtClean="0">
                <a:latin typeface="Arial" panose="020B0604020202020204" pitchFamily="34" charset="0"/>
                <a:cs typeface="Arial" panose="020B0604020202020204" pitchFamily="34" charset="0"/>
              </a:rPr>
              <a:t>الأهداف التفصيلية</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 xmlns:a16="http://schemas.microsoft.com/office/drawing/2014/main" id="{93DE7BDB-F5ED-4FC0-B8D5-7870FAA0F6B6}"/>
              </a:ext>
            </a:extLst>
          </p:cNvPr>
          <p:cNvGrpSpPr/>
          <p:nvPr/>
        </p:nvGrpSpPr>
        <p:grpSpPr>
          <a:xfrm>
            <a:off x="822682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 xmlns:a16="http://schemas.microsoft.com/office/drawing/2014/main" id="{B23F121F-D796-4F29-8729-0584CF469C49}"/>
                </a:ext>
              </a:extLst>
            </p:cNvPr>
            <p:cNvSpPr txBox="1"/>
            <p:nvPr/>
          </p:nvSpPr>
          <p:spPr>
            <a:xfrm>
              <a:off x="7368539" y="3389924"/>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يتعرف فلسفة مشروع التخرج.</a:t>
              </a:r>
            </a:p>
          </p:txBody>
        </p:sp>
      </p:grpSp>
      <p:grpSp>
        <p:nvGrpSpPr>
          <p:cNvPr id="28" name="Group 27">
            <a:extLst>
              <a:ext uri="{FF2B5EF4-FFF2-40B4-BE49-F238E27FC236}">
                <a16:creationId xmlns="" xmlns:a16="http://schemas.microsoft.com/office/drawing/2014/main" id="{79399E7A-D51D-4E8D-8E99-24D5CBA8873C}"/>
              </a:ext>
            </a:extLst>
          </p:cNvPr>
          <p:cNvGrpSpPr/>
          <p:nvPr/>
        </p:nvGrpSpPr>
        <p:grpSpPr>
          <a:xfrm>
            <a:off x="467824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7"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 xmlns:a16="http://schemas.microsoft.com/office/drawing/2014/main" id="{3095CE9B-65CD-487C-947C-1B5DBE7C2549}"/>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يوضح ماهية مشروع التخرّج.</a:t>
              </a:r>
            </a:p>
          </p:txBody>
        </p:sp>
      </p:grpSp>
      <p:grpSp>
        <p:nvGrpSpPr>
          <p:cNvPr id="29" name="Group 28">
            <a:extLst>
              <a:ext uri="{FF2B5EF4-FFF2-40B4-BE49-F238E27FC236}">
                <a16:creationId xmlns="" xmlns:a16="http://schemas.microsoft.com/office/drawing/2014/main" id="{BA6F7FA2-B90C-4F02-96D2-82F546D7E8C5}"/>
              </a:ext>
            </a:extLst>
          </p:cNvPr>
          <p:cNvGrpSpPr/>
          <p:nvPr/>
        </p:nvGrpSpPr>
        <p:grpSpPr>
          <a:xfrm>
            <a:off x="8226823" y="3768129"/>
            <a:ext cx="2835512" cy="822654"/>
            <a:chOff x="7147560" y="3116578"/>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5"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 xmlns:a16="http://schemas.microsoft.com/office/drawing/2014/main" id="{8493E679-E3B4-4FCF-A803-45EFBD4FC723}"/>
                </a:ext>
              </a:extLst>
            </p:cNvPr>
            <p:cNvSpPr txBox="1"/>
            <p:nvPr/>
          </p:nvSpPr>
          <p:spPr>
            <a:xfrm>
              <a:off x="7368539" y="3250271"/>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يطبق أخلاقيات البحث العلمي والأمانة العلمية في مشروع التخرّج.</a:t>
              </a:r>
            </a:p>
          </p:txBody>
        </p:sp>
      </p:grpSp>
      <p:grpSp>
        <p:nvGrpSpPr>
          <p:cNvPr id="30" name="Group 29">
            <a:extLst>
              <a:ext uri="{FF2B5EF4-FFF2-40B4-BE49-F238E27FC236}">
                <a16:creationId xmlns="" xmlns:a16="http://schemas.microsoft.com/office/drawing/2014/main" id="{DBF91D03-742A-4E6A-AEC7-5C24ADCC649B}"/>
              </a:ext>
            </a:extLst>
          </p:cNvPr>
          <p:cNvGrpSpPr/>
          <p:nvPr/>
        </p:nvGrpSpPr>
        <p:grpSpPr>
          <a:xfrm>
            <a:off x="1083849"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3" name="Rectangle: Rounded Corners 39">
              <a:extLst>
                <a:ext uri="{FF2B5EF4-FFF2-40B4-BE49-F238E27FC236}">
                  <a16:creationId xmlns="" xmlns:a16="http://schemas.microsoft.com/office/drawing/2014/main"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 xmlns:a16="http://schemas.microsoft.com/office/drawing/2014/main" id="{FDCE597F-69D2-44AE-9FBD-8C42F15BDB77}"/>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يحدد أهداف مشروع التخرّج.</a:t>
              </a:r>
            </a:p>
          </p:txBody>
        </p:sp>
      </p:grpSp>
      <p:grpSp>
        <p:nvGrpSpPr>
          <p:cNvPr id="31" name="Group 30">
            <a:extLst>
              <a:ext uri="{FF2B5EF4-FFF2-40B4-BE49-F238E27FC236}">
                <a16:creationId xmlns="" xmlns:a16="http://schemas.microsoft.com/office/drawing/2014/main" id="{63949C7E-247C-4C7B-AA68-93A7D5EF78E4}"/>
              </a:ext>
            </a:extLst>
          </p:cNvPr>
          <p:cNvGrpSpPr/>
          <p:nvPr/>
        </p:nvGrpSpPr>
        <p:grpSpPr>
          <a:xfrm>
            <a:off x="4678243" y="3837666"/>
            <a:ext cx="2835512" cy="822654"/>
            <a:chOff x="5578833" y="2618874"/>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1"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 xmlns:a16="http://schemas.microsoft.com/office/drawing/2014/main" id="{5E81AA55-28E7-4867-907D-1B105ADF6C9C}"/>
                </a:ext>
              </a:extLst>
            </p:cNvPr>
            <p:cNvSpPr txBox="1"/>
            <p:nvPr/>
          </p:nvSpPr>
          <p:spPr>
            <a:xfrm>
              <a:off x="5799812" y="2752566"/>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يفسر سياسة الملكية الفكرية في مشروع التخرّج.</a:t>
              </a:r>
            </a:p>
          </p:txBody>
        </p:sp>
      </p:grpSp>
      <p:grpSp>
        <p:nvGrpSpPr>
          <p:cNvPr id="32" name="Group 31">
            <a:extLst>
              <a:ext uri="{FF2B5EF4-FFF2-40B4-BE49-F238E27FC236}">
                <a16:creationId xmlns="" xmlns:a16="http://schemas.microsoft.com/office/drawing/2014/main" id="{566A4336-1EF5-4D64-8A3F-775E7FC0E35A}"/>
              </a:ext>
            </a:extLst>
          </p:cNvPr>
          <p:cNvGrpSpPr/>
          <p:nvPr/>
        </p:nvGrpSpPr>
        <p:grpSpPr>
          <a:xfrm>
            <a:off x="1083849" y="384911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9" name="Rectangle: Rounded Corners 45">
              <a:extLst>
                <a:ext uri="{FF2B5EF4-FFF2-40B4-BE49-F238E27FC236}">
                  <a16:creationId xmlns="" xmlns:a16="http://schemas.microsoft.com/office/drawing/2014/main"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0" name="TextBox 39">
              <a:extLst>
                <a:ext uri="{FF2B5EF4-FFF2-40B4-BE49-F238E27FC236}">
                  <a16:creationId xmlns="" xmlns:a16="http://schemas.microsoft.com/office/drawing/2014/main" id="{E472165F-253C-48B2-83CF-8C871674B03E}"/>
                </a:ext>
              </a:extLst>
            </p:cNvPr>
            <p:cNvSpPr txBox="1"/>
            <p:nvPr/>
          </p:nvSpPr>
          <p:spPr>
            <a:xfrm>
              <a:off x="7273007" y="3261012"/>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يحدد المقصود بالتقنيات التعليمية الحديثة.</a:t>
              </a:r>
            </a:p>
          </p:txBody>
        </p:sp>
      </p:grpSp>
      <p:grpSp>
        <p:nvGrpSpPr>
          <p:cNvPr id="33" name="Group 32">
            <a:extLst>
              <a:ext uri="{FF2B5EF4-FFF2-40B4-BE49-F238E27FC236}">
                <a16:creationId xmlns="" xmlns:a16="http://schemas.microsoft.com/office/drawing/2014/main" id="{A1DE3548-890C-4719-9071-9197AF6F1758}"/>
              </a:ext>
            </a:extLst>
          </p:cNvPr>
          <p:cNvGrpSpPr/>
          <p:nvPr/>
        </p:nvGrpSpPr>
        <p:grpSpPr>
          <a:xfrm>
            <a:off x="6469708" y="5223297"/>
            <a:ext cx="2835512" cy="822654"/>
            <a:chOff x="7147560" y="3116580"/>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7" name="Rectangle: Rounded Corners 48">
              <a:extLst>
                <a:ext uri="{FF2B5EF4-FFF2-40B4-BE49-F238E27FC236}">
                  <a16:creationId xmlns="" xmlns:a16="http://schemas.microsoft.com/office/drawing/2014/main" id="{862FCAE7-405E-4A3D-8C6C-5D3E7F5B59DC}"/>
                </a:ext>
              </a:extLst>
            </p:cNvPr>
            <p:cNvSpPr/>
            <p:nvPr/>
          </p:nvSpPr>
          <p:spPr>
            <a:xfrm>
              <a:off x="7147560" y="3116580"/>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8" name="TextBox 37">
              <a:extLst>
                <a:ext uri="{FF2B5EF4-FFF2-40B4-BE49-F238E27FC236}">
                  <a16:creationId xmlns="" xmlns:a16="http://schemas.microsoft.com/office/drawing/2014/main" id="{90E511C2-E9B6-4E46-BC56-92759F10DDC8}"/>
                </a:ext>
              </a:extLst>
            </p:cNvPr>
            <p:cNvSpPr txBox="1"/>
            <p:nvPr/>
          </p:nvSpPr>
          <p:spPr>
            <a:xfrm>
              <a:off x="7368539" y="3250272"/>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يصنف أنواع التقنيات التعليمية الحديثة</a:t>
              </a:r>
            </a:p>
          </p:txBody>
        </p:sp>
      </p:grpSp>
      <p:grpSp>
        <p:nvGrpSpPr>
          <p:cNvPr id="34" name="Group 33">
            <a:extLst>
              <a:ext uri="{FF2B5EF4-FFF2-40B4-BE49-F238E27FC236}">
                <a16:creationId xmlns="" xmlns:a16="http://schemas.microsoft.com/office/drawing/2014/main" id="{4C8068FF-63F9-4B64-8707-7881537E5F92}"/>
              </a:ext>
            </a:extLst>
          </p:cNvPr>
          <p:cNvGrpSpPr/>
          <p:nvPr/>
        </p:nvGrpSpPr>
        <p:grpSpPr>
          <a:xfrm>
            <a:off x="2700307" y="5223297"/>
            <a:ext cx="2844390" cy="822654"/>
            <a:chOff x="7136945" y="3116580"/>
            <a:chExt cx="3400785"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5" name="Rectangle: Rounded Corners 51">
              <a:extLst>
                <a:ext uri="{FF2B5EF4-FFF2-40B4-BE49-F238E27FC236}">
                  <a16:creationId xmlns="" xmlns:a16="http://schemas.microsoft.com/office/drawing/2014/main" id="{7BB44ABF-7992-4E3E-AC6C-6CEC906935B8}"/>
                </a:ext>
              </a:extLst>
            </p:cNvPr>
            <p:cNvSpPr/>
            <p:nvPr/>
          </p:nvSpPr>
          <p:spPr>
            <a:xfrm>
              <a:off x="7147560" y="3116580"/>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6" name="TextBox 35">
              <a:extLst>
                <a:ext uri="{FF2B5EF4-FFF2-40B4-BE49-F238E27FC236}">
                  <a16:creationId xmlns="" xmlns:a16="http://schemas.microsoft.com/office/drawing/2014/main" id="{98240B10-2784-49FF-9354-A676C8EFF481}"/>
                </a:ext>
              </a:extLst>
            </p:cNvPr>
            <p:cNvSpPr txBox="1"/>
            <p:nvPr/>
          </p:nvSpPr>
          <p:spPr>
            <a:xfrm>
              <a:off x="7136945" y="3282497"/>
              <a:ext cx="3232463"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يوظف أحد التقنيات التعليمية الحديثة في التدريس.</a:t>
              </a:r>
            </a:p>
          </p:txBody>
        </p:sp>
      </p:gr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5" name="TextBox 54">
            <a:extLst>
              <a:ext uri="{FF2B5EF4-FFF2-40B4-BE49-F238E27FC236}">
                <a16:creationId xmlns="" xmlns:a16="http://schemas.microsoft.com/office/drawing/2014/main" id="{51448989-1583-B986-C371-5E96A303CF98}"/>
              </a:ext>
            </a:extLst>
          </p:cNvPr>
          <p:cNvSpPr txBox="1"/>
          <p:nvPr/>
        </p:nvSpPr>
        <p:spPr>
          <a:xfrm>
            <a:off x="2709185" y="1445324"/>
            <a:ext cx="8418270" cy="400110"/>
          </a:xfrm>
          <a:prstGeom prst="rect">
            <a:avLst/>
          </a:prstGeom>
          <a:noFill/>
        </p:spPr>
        <p:txBody>
          <a:bodyPr wrap="square">
            <a:spAutoFit/>
          </a:bodyPr>
          <a:lstStyle/>
          <a:p>
            <a:pPr marL="285750" indent="-285750" algn="r" rtl="1">
              <a:buFont typeface="Arial" pitchFamily="34" charset="0"/>
              <a:buChar char="•"/>
            </a:pPr>
            <a:r>
              <a:rPr lang="ar-EG" sz="2000" dirty="0">
                <a:latin typeface="Arial" panose="020B0604020202020204" pitchFamily="34" charset="0"/>
                <a:cs typeface="Arial" panose="020B0604020202020204" pitchFamily="34" charset="0"/>
              </a:rPr>
              <a:t>يتوقع في نهاية الوحدة التدريبية أن يكون المشارك قادرا على أن يكتسب مهام ومهارات:</a:t>
            </a:r>
          </a:p>
        </p:txBody>
      </p:sp>
    </p:spTree>
    <p:extLst>
      <p:ext uri="{BB962C8B-B14F-4D97-AF65-F5344CB8AC3E}">
        <p14:creationId xmlns:p14="http://schemas.microsoft.com/office/powerpoint/2010/main" val="2305347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(1-1)</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6095999" y="3660207"/>
            <a:ext cx="482645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فلسفة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04156" y="1993203"/>
            <a:ext cx="1410138" cy="1410138"/>
          </a:xfrm>
          <a:prstGeom prst="rect">
            <a:avLst/>
          </a:prstGeom>
        </p:spPr>
      </p:pic>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 xmlns:a16="http://schemas.microsoft.com/office/drawing/2014/main"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45852" y="1765434"/>
            <a:ext cx="5452924" cy="4064142"/>
          </a:xfrm>
          <a:prstGeom prst="rect">
            <a:avLst/>
          </a:prstGeom>
        </p:spPr>
      </p:pic>
      <p:sp>
        <p:nvSpPr>
          <p:cNvPr id="17" name="Rectangle: Rounded Corners 57">
            <a:extLst>
              <a:ext uri="{FF2B5EF4-FFF2-40B4-BE49-F238E27FC236}">
                <a16:creationId xmlns="" xmlns:a16="http://schemas.microsoft.com/office/drawing/2014/main" id="{5461BC0D-E363-E515-A7D8-E2BF6948503E}"/>
              </a:ext>
            </a:extLst>
          </p:cNvPr>
          <p:cNvSpPr/>
          <p:nvPr/>
        </p:nvSpPr>
        <p:spPr>
          <a:xfrm>
            <a:off x="756468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a:latin typeface="Arial" panose="020B0604020202020204" pitchFamily="34" charset="0"/>
                <a:cs typeface="Arial" panose="020B0604020202020204" pitchFamily="34" charset="0"/>
              </a:rPr>
              <a:t>فردي - جماعي</a:t>
            </a:r>
          </a:p>
        </p:txBody>
      </p:sp>
    </p:spTree>
    <p:extLst>
      <p:ext uri="{BB962C8B-B14F-4D97-AF65-F5344CB8AC3E}">
        <p14:creationId xmlns:p14="http://schemas.microsoft.com/office/powerpoint/2010/main" val="21484322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4572000" y="1541897"/>
            <a:ext cx="673225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استنتج المنطلقات الفكرية لمشروع التخرج فيما </a:t>
            </a:r>
            <a:r>
              <a:rPr lang="ar-EG" sz="3000" dirty="0" smtClean="0">
                <a:ln w="12700">
                  <a:noFill/>
                  <a:prstDash val="solid"/>
                </a:ln>
                <a:solidFill>
                  <a:srgbClr val="63596A"/>
                </a:solidFill>
                <a:latin typeface="Arial" panose="020B0604020202020204" pitchFamily="34" charset="0"/>
                <a:cs typeface="Arial" panose="020B0604020202020204" pitchFamily="34" charset="0"/>
              </a:rPr>
              <a:t>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5" name="Rectangle 4"/>
          <p:cNvSpPr/>
          <p:nvPr/>
        </p:nvSpPr>
        <p:spPr>
          <a:xfrm>
            <a:off x="1420950" y="2708119"/>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1458075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7449954" y="1541897"/>
            <a:ext cx="385430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أهمية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 xmlns:a16="http://schemas.microsoft.com/office/drawing/2014/main"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 xmlns:a16="http://schemas.microsoft.com/office/drawing/2014/main"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 xmlns:a16="http://schemas.microsoft.com/office/drawing/2014/main"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 xmlns:a16="http://schemas.microsoft.com/office/drawing/2014/main"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 xmlns:a16="http://schemas.microsoft.com/office/drawing/2014/main"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1880288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6246796" y="1541897"/>
            <a:ext cx="505745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أمثلة توضيحية لمشروعات التخرج</a:t>
            </a:r>
          </a:p>
        </p:txBody>
      </p:sp>
      <p:grpSp>
        <p:nvGrpSpPr>
          <p:cNvPr id="10" name="Group 9"/>
          <p:cNvGrpSpPr/>
          <p:nvPr/>
        </p:nvGrpSpPr>
        <p:grpSpPr>
          <a:xfrm>
            <a:off x="779740" y="2735149"/>
            <a:ext cx="10524514" cy="2803224"/>
            <a:chOff x="0" y="2735149"/>
            <a:chExt cx="11356082" cy="3024714"/>
          </a:xfrm>
        </p:grpSpPr>
        <p:sp>
          <p:nvSpPr>
            <p:cNvPr id="5" name="Rectangle: Rounded Corners 9">
              <a:extLst>
                <a:ext uri="{FF2B5EF4-FFF2-40B4-BE49-F238E27FC236}">
                  <a16:creationId xmlns="" xmlns:a16="http://schemas.microsoft.com/office/drawing/2014/main"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 xmlns:a16="http://schemas.microsoft.com/office/drawing/2014/main"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 xmlns:a16="http://schemas.microsoft.com/office/drawing/2014/main"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 xmlns:a16="http://schemas.microsoft.com/office/drawing/2014/main" id="{4C650A75-02AE-4CC0-BA60-631607C8C9E4}"/>
                </a:ext>
              </a:extLst>
            </p:cNvPr>
            <p:cNvSpPr/>
            <p:nvPr/>
          </p:nvSpPr>
          <p:spPr>
            <a:xfrm>
              <a:off x="7813531"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9">
              <a:extLst>
                <a:ext uri="{FF2B5EF4-FFF2-40B4-BE49-F238E27FC236}">
                  <a16:creationId xmlns="" xmlns:a16="http://schemas.microsoft.com/office/drawing/2014/main" id="{4C650A75-02AE-4CC0-BA60-631607C8C9E4}"/>
                </a:ext>
              </a:extLst>
            </p:cNvPr>
            <p:cNvSpPr/>
            <p:nvPr/>
          </p:nvSpPr>
          <p:spPr>
            <a:xfrm>
              <a:off x="3880853"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 xmlns:a16="http://schemas.microsoft.com/office/drawing/2014/main" id="{4C650A75-02AE-4CC0-BA60-631607C8C9E4}"/>
              </a:ext>
            </a:extLst>
          </p:cNvPr>
          <p:cNvSpPr/>
          <p:nvPr/>
        </p:nvSpPr>
        <p:spPr>
          <a:xfrm>
            <a:off x="779740"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9961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27331A55-6FA9-603F-26B6-9DA707350A56}"/>
              </a:ext>
            </a:extLst>
          </p:cNvPr>
          <p:cNvSpPr/>
          <p:nvPr/>
        </p:nvSpPr>
        <p:spPr>
          <a:xfrm>
            <a:off x="0" y="0"/>
            <a:ext cx="3084844" cy="6858000"/>
          </a:xfrm>
          <a:prstGeom prst="rect">
            <a:avLst/>
          </a:prstGeom>
          <a:solidFill>
            <a:srgbClr val="635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a:extLst>
              <a:ext uri="{FF2B5EF4-FFF2-40B4-BE49-F238E27FC236}">
                <a16:creationId xmlns="" xmlns:a16="http://schemas.microsoft.com/office/drawing/2014/main" id="{82E7764E-ACDC-39A6-C0EB-A4E9CC5C5017}"/>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rot="5400000">
            <a:off x="1188940" y="3365611"/>
            <a:ext cx="3791808" cy="126778"/>
          </a:xfrm>
          <a:prstGeom prst="rect">
            <a:avLst/>
          </a:prstGeom>
        </p:spPr>
      </p:pic>
      <p:pic>
        <p:nvPicPr>
          <p:cNvPr id="7" name="Graphic 6">
            <a:extLst>
              <a:ext uri="{FF2B5EF4-FFF2-40B4-BE49-F238E27FC236}">
                <a16:creationId xmlns="" xmlns:a16="http://schemas.microsoft.com/office/drawing/2014/main" id="{9B4D1183-D544-6199-BA10-522BA094F0A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rot="5400000">
            <a:off x="9717983" y="3385847"/>
            <a:ext cx="4838330" cy="161768"/>
          </a:xfrm>
          <a:prstGeom prst="rect">
            <a:avLst/>
          </a:prstGeom>
        </p:spPr>
      </p:pic>
      <p:sp>
        <p:nvSpPr>
          <p:cNvPr id="20" name="TextBox 19">
            <a:extLst>
              <a:ext uri="{FF2B5EF4-FFF2-40B4-BE49-F238E27FC236}">
                <a16:creationId xmlns="" xmlns:a16="http://schemas.microsoft.com/office/drawing/2014/main" id="{51448989-1583-B986-C371-5E96A303CF98}"/>
              </a:ext>
            </a:extLst>
          </p:cNvPr>
          <p:cNvSpPr txBox="1"/>
          <p:nvPr/>
        </p:nvSpPr>
        <p:spPr>
          <a:xfrm>
            <a:off x="4600876" y="3149188"/>
            <a:ext cx="6995607" cy="1631216"/>
          </a:xfrm>
          <a:prstGeom prst="rect">
            <a:avLst/>
          </a:prstGeom>
          <a:noFill/>
        </p:spPr>
        <p:txBody>
          <a:bodyPr wrap="square">
            <a:spAutoFit/>
          </a:bodyPr>
          <a:lstStyle/>
          <a:p>
            <a:pPr marL="342900" indent="-342900" algn="just" rtl="1">
              <a:buFont typeface="Wingdings" pitchFamily="2" charset="2"/>
              <a:buChar char="§"/>
            </a:pPr>
            <a:r>
              <a:rPr lang="ar-EG" sz="2000" b="1" dirty="0">
                <a:latin typeface="Arial" panose="020B0604020202020204" pitchFamily="34" charset="0"/>
                <a:cs typeface="Arial" panose="020B0604020202020204" pitchFamily="34" charset="0"/>
              </a:rPr>
              <a:t>مشروع التخرج هو فكرة معينة تهدف لحل مشكلة حقيقية في أي مجال كان مع مراعاة أن تكون الفكرة جديدة وأن يكون أسلوب الحل مبتكر يتبع ذلك تخطيط سليم للقدرات وللوقت والجهد، كما يعد مشروع التخرج اختبارا حقيقيا للطالب إذ يكشف عن قدرات الطلبة في تحليل المشاكل وابتكار حلول جديدة لها عن طريق تصميم مشروع باستخدام التقنيات والمعارف المتعلقة بتخصصه.</a:t>
            </a:r>
          </a:p>
        </p:txBody>
      </p:sp>
      <p:sp>
        <p:nvSpPr>
          <p:cNvPr id="21" name="Rectangle: Rounded Corners 15">
            <a:extLst>
              <a:ext uri="{FF2B5EF4-FFF2-40B4-BE49-F238E27FC236}">
                <a16:creationId xmlns="" xmlns:a16="http://schemas.microsoft.com/office/drawing/2014/main" id="{9627FEFF-DA7A-9C67-6BD6-710A0FB605CD}"/>
              </a:ext>
            </a:extLst>
          </p:cNvPr>
          <p:cNvSpPr/>
          <p:nvPr/>
        </p:nvSpPr>
        <p:spPr>
          <a:xfrm>
            <a:off x="4475746" y="2168137"/>
            <a:ext cx="721024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فلسفة مشروع التخرّج في إطار نظام المسارات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الثانوية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8571799" y="300358"/>
            <a:ext cx="3484465" cy="616282"/>
            <a:chOff x="99827" y="146354"/>
            <a:chExt cx="3484465" cy="616282"/>
          </a:xfrm>
        </p:grpSpPr>
        <p:pic>
          <p:nvPicPr>
            <p:cNvPr id="11" name="Graphic 7">
              <a:extLst>
                <a:ext uri="{FF2B5EF4-FFF2-40B4-BE49-F238E27FC236}">
                  <a16:creationId xmlns:a16="http://schemas.microsoft.com/office/drawing/2014/main" xmlns="" id="{A1040F65-220C-953D-44CC-35FAE8EB14FD}"/>
                </a:ext>
              </a:extLst>
            </p:cNvPr>
            <p:cNvPicPr>
              <a:picLocks noChangeAspect="1"/>
            </p:cNvPicPr>
            <p:nvPr userDrawn="1"/>
          </p:nvPicPr>
          <p:blipFill>
            <a:blip r:embed="rId7">
              <a:biLevel thresh="75000"/>
              <a:extLst>
                <a:ext uri="{96DAC541-7B7A-43D3-8B79-37D633B846F1}">
                  <asvg:svgBlip xmlns:asvg="http://schemas.microsoft.com/office/drawing/2016/SVG/main" xmlns="" r:embed="rId8"/>
                </a:ext>
              </a:extLst>
            </a:blip>
            <a:stretch>
              <a:fillRect/>
            </a:stretch>
          </p:blipFill>
          <p:spPr>
            <a:xfrm>
              <a:off x="2578310" y="201803"/>
              <a:ext cx="1005982" cy="513208"/>
            </a:xfrm>
            <a:prstGeom prst="rect">
              <a:avLst/>
            </a:prstGeom>
          </p:spPr>
        </p:pic>
        <p:pic>
          <p:nvPicPr>
            <p:cNvPr id="12" name="Graphic 8">
              <a:extLst>
                <a:ext uri="{FF2B5EF4-FFF2-40B4-BE49-F238E27FC236}">
                  <a16:creationId xmlns:a16="http://schemas.microsoft.com/office/drawing/2014/main" xmlns="" id="{C8906762-F173-9AF0-9E8E-8CDA1DE9E9C6}"/>
                </a:ext>
              </a:extLst>
            </p:cNvPr>
            <p:cNvPicPr>
              <a:picLocks noChangeAspect="1"/>
            </p:cNvPicPr>
            <p:nvPr userDrawn="1"/>
          </p:nvPicPr>
          <p:blipFill>
            <a:blip r:embed="rId9">
              <a:biLevel thresh="75000"/>
              <a:extLst>
                <a:ext uri="{96DAC541-7B7A-43D3-8B79-37D633B846F1}">
                  <asvg:svgBlip xmlns:asvg="http://schemas.microsoft.com/office/drawing/2016/SVG/main" xmlns="" r:embed="rId10"/>
                </a:ext>
              </a:extLst>
            </a:blip>
            <a:stretch>
              <a:fillRect/>
            </a:stretch>
          </p:blipFill>
          <p:spPr>
            <a:xfrm>
              <a:off x="1620600" y="146354"/>
              <a:ext cx="846637" cy="568657"/>
            </a:xfrm>
            <a:prstGeom prst="rect">
              <a:avLst/>
            </a:prstGeom>
          </p:spPr>
        </p:pic>
        <p:pic>
          <p:nvPicPr>
            <p:cNvPr id="13" name="Picture 12">
              <a:extLst>
                <a:ext uri="{FF2B5EF4-FFF2-40B4-BE49-F238E27FC236}">
                  <a16:creationId xmlns:a16="http://schemas.microsoft.com/office/drawing/2014/main" xmlns="" id="{F50B0CB1-2DCA-D0E9-1724-893DBD5AF171}"/>
                </a:ext>
              </a:extLst>
            </p:cNvPr>
            <p:cNvPicPr>
              <a:picLocks noChangeAspect="1"/>
            </p:cNvPicPr>
            <p:nvPr userDrawn="1"/>
          </p:nvPicPr>
          <p:blipFill>
            <a:blip r:embed="rId11" cstate="print">
              <a:biLevel thresh="75000"/>
              <a:extLst>
                <a:ext uri="{28A0092B-C50C-407E-A947-70E740481C1C}">
                  <a14:useLocalDpi xmlns:a14="http://schemas.microsoft.com/office/drawing/2010/main" val="0"/>
                </a:ext>
              </a:extLst>
            </a:blip>
            <a:stretch>
              <a:fillRect/>
            </a:stretch>
          </p:blipFill>
          <p:spPr>
            <a:xfrm>
              <a:off x="99827" y="153601"/>
              <a:ext cx="1409700" cy="609035"/>
            </a:xfrm>
            <a:prstGeom prst="rect">
              <a:avLst/>
            </a:prstGeom>
          </p:spPr>
        </p:pic>
      </p:grpSp>
    </p:spTree>
    <p:extLst>
      <p:ext uri="{BB962C8B-B14F-4D97-AF65-F5344CB8AC3E}">
        <p14:creationId xmlns:p14="http://schemas.microsoft.com/office/powerpoint/2010/main" val="8374218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(1 /1 /1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 xmlns:a16="http://schemas.microsoft.com/office/drawing/2014/main" id="{51448989-1583-B986-C371-5E96A303CF98}"/>
              </a:ext>
            </a:extLst>
          </p:cNvPr>
          <p:cNvSpPr txBox="1"/>
          <p:nvPr/>
        </p:nvSpPr>
        <p:spPr>
          <a:xfrm>
            <a:off x="5486400" y="2966308"/>
            <a:ext cx="6110083" cy="2862322"/>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مشروع التخرج هو فكرة معينة تهدف لحل مشكلة حقيقية في أي مجال كان مع مراعاة أن تكون الفكرة جديدة وأن يكون أسلوب الحل مبتكر يتبع ذلك تخطيط سليم للقدرات وللوقت والجهد، كما يعد مشروع التخرج اختبارا حقيقيا للطالب إذ يكشف عن قدرات الطلبة في تحليل المشاكل وابتكار حلول جديدة لها عن طريق تصميم مشروع باستخدام التقنيات والمعارف المتعلقة بتخصصه.</a:t>
            </a:r>
          </a:p>
        </p:txBody>
      </p:sp>
      <p:sp>
        <p:nvSpPr>
          <p:cNvPr id="57" name="Rectangle: Rounded Corners 15">
            <a:extLst>
              <a:ext uri="{FF2B5EF4-FFF2-40B4-BE49-F238E27FC236}">
                <a16:creationId xmlns="" xmlns:a16="http://schemas.microsoft.com/office/drawing/2014/main" id="{9627FEFF-DA7A-9C67-6BD6-710A0FB605CD}"/>
              </a:ext>
            </a:extLst>
          </p:cNvPr>
          <p:cNvSpPr/>
          <p:nvPr/>
        </p:nvSpPr>
        <p:spPr>
          <a:xfrm>
            <a:off x="4475746" y="1696499"/>
            <a:ext cx="721024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فلسفة مشروع التخرّج في إطار نظام المسارات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الثانوية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58" name="Picture 5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241868" y="2649291"/>
            <a:ext cx="2346219" cy="2346219"/>
          </a:xfrm>
          <a:prstGeom prst="rect">
            <a:avLst/>
          </a:prstGeom>
        </p:spPr>
      </p:pic>
    </p:spTree>
    <p:extLst>
      <p:ext uri="{BB962C8B-B14F-4D97-AF65-F5344CB8AC3E}">
        <p14:creationId xmlns:p14="http://schemas.microsoft.com/office/powerpoint/2010/main" val="2158432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(1-2)</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6095999" y="3660207"/>
            <a:ext cx="482645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ماهية مشروع التخرّج</a:t>
            </a: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04156" y="1993203"/>
            <a:ext cx="1410138" cy="1410138"/>
          </a:xfrm>
          <a:prstGeom prst="rect">
            <a:avLst/>
          </a:prstGeom>
        </p:spPr>
      </p:pic>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 xmlns:a16="http://schemas.microsoft.com/office/drawing/2014/main"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94247" y="1993203"/>
            <a:ext cx="3543576" cy="3543576"/>
          </a:xfrm>
          <a:prstGeom prst="rect">
            <a:avLst/>
          </a:prstGeom>
        </p:spPr>
      </p:pic>
      <p:sp>
        <p:nvSpPr>
          <p:cNvPr id="17" name="Rectangle: Rounded Corners 57">
            <a:extLst>
              <a:ext uri="{FF2B5EF4-FFF2-40B4-BE49-F238E27FC236}">
                <a16:creationId xmlns="" xmlns:a16="http://schemas.microsoft.com/office/drawing/2014/main" id="{5461BC0D-E363-E515-A7D8-E2BF6948503E}"/>
              </a:ext>
            </a:extLst>
          </p:cNvPr>
          <p:cNvSpPr/>
          <p:nvPr/>
        </p:nvSpPr>
        <p:spPr>
          <a:xfrm>
            <a:off x="756468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a:latin typeface="Arial" panose="020B0604020202020204" pitchFamily="34" charset="0"/>
                <a:cs typeface="Arial" panose="020B0604020202020204" pitchFamily="34" charset="0"/>
              </a:rPr>
              <a:t>فردي </a:t>
            </a:r>
          </a:p>
        </p:txBody>
      </p:sp>
    </p:spTree>
    <p:extLst>
      <p:ext uri="{BB962C8B-B14F-4D97-AF65-F5344CB8AC3E}">
        <p14:creationId xmlns:p14="http://schemas.microsoft.com/office/powerpoint/2010/main" val="1670551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D0BEDC8B-CDEC-D091-E54C-7EF60E4199B3}"/>
              </a:ext>
            </a:extLst>
          </p:cNvPr>
          <p:cNvPicPr>
            <a:picLocks noChangeAspect="1"/>
          </p:cNvPicPr>
          <p:nvPr/>
        </p:nvPicPr>
        <p:blipFill rotWithShape="1">
          <a:blip r:embed="rId2">
            <a:extLst>
              <a:ext uri="{28A0092B-C50C-407E-A947-70E740481C1C}">
                <a14:useLocalDpi xmlns:a14="http://schemas.microsoft.com/office/drawing/2010/main" val="0"/>
              </a:ext>
            </a:extLst>
          </a:blip>
          <a:srcRect t="8340" r="482" b="7859"/>
          <a:stretch/>
        </p:blipFill>
        <p:spPr>
          <a:xfrm>
            <a:off x="0" y="0"/>
            <a:ext cx="12192000" cy="6858000"/>
          </a:xfrm>
          <a:prstGeom prst="rect">
            <a:avLst/>
          </a:prstGeom>
        </p:spPr>
      </p:pic>
      <p:sp>
        <p:nvSpPr>
          <p:cNvPr id="4" name="Rectangle 3">
            <a:extLst>
              <a:ext uri="{FF2B5EF4-FFF2-40B4-BE49-F238E27FC236}">
                <a16:creationId xmlns:a16="http://schemas.microsoft.com/office/drawing/2014/main" xmlns="" id="{9FA7B012-B67D-691B-1355-4E11D494248A}"/>
              </a:ext>
            </a:extLst>
          </p:cNvPr>
          <p:cNvSpPr/>
          <p:nvPr/>
        </p:nvSpPr>
        <p:spPr>
          <a:xfrm rot="10800000">
            <a:off x="0" y="0"/>
            <a:ext cx="12192000" cy="6858000"/>
          </a:xfrm>
          <a:prstGeom prst="rect">
            <a:avLst/>
          </a:prstGeom>
          <a:gradFill flip="none" rotWithShape="1">
            <a:gsLst>
              <a:gs pos="0">
                <a:srgbClr val="00483F"/>
              </a:gs>
              <a:gs pos="91000">
                <a:srgbClr val="00483F">
                  <a:alpha val="0"/>
                </a:srgbClr>
              </a:gs>
            </a:gsLst>
            <a:lin ang="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xmlns="" id="{8035A629-2B98-D6A9-C938-1302B4FCA34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rot="5400000">
            <a:off x="10232707" y="3365611"/>
            <a:ext cx="3791808" cy="126778"/>
          </a:xfrm>
          <a:prstGeom prst="rect">
            <a:avLst/>
          </a:prstGeom>
        </p:spPr>
      </p:pic>
      <p:grpSp>
        <p:nvGrpSpPr>
          <p:cNvPr id="9" name="Group 8">
            <a:extLst>
              <a:ext uri="{FF2B5EF4-FFF2-40B4-BE49-F238E27FC236}">
                <a16:creationId xmlns:a16="http://schemas.microsoft.com/office/drawing/2014/main" xmlns="" id="{92B9CF2F-58C2-90A3-F9B7-78560722DEDA}"/>
              </a:ext>
            </a:extLst>
          </p:cNvPr>
          <p:cNvGrpSpPr/>
          <p:nvPr/>
        </p:nvGrpSpPr>
        <p:grpSpPr>
          <a:xfrm>
            <a:off x="126181" y="104327"/>
            <a:ext cx="3098885" cy="585423"/>
            <a:chOff x="90086" y="408379"/>
            <a:chExt cx="3213534" cy="607082"/>
          </a:xfrm>
        </p:grpSpPr>
        <p:pic>
          <p:nvPicPr>
            <p:cNvPr id="10" name="Graphic 9">
              <a:extLst>
                <a:ext uri="{FF2B5EF4-FFF2-40B4-BE49-F238E27FC236}">
                  <a16:creationId xmlns:a16="http://schemas.microsoft.com/office/drawing/2014/main" xmlns="" id="{741A2B6A-AD6F-0970-1538-DAF1A3BB080C}"/>
                </a:ext>
              </a:extLst>
            </p:cNvPr>
            <p:cNvPicPr>
              <a:picLocks noChangeAspect="1"/>
            </p:cNvPicPr>
            <p:nvPr/>
          </p:nvPicPr>
          <p:blipFill>
            <a:blip r:embed="rId5">
              <a:lum bright="70000" contrast="-70000"/>
              <a:extLst>
                <a:ext uri="{96DAC541-7B7A-43D3-8B79-37D633B846F1}">
                  <asvg:svgBlip xmlns:asvg="http://schemas.microsoft.com/office/drawing/2016/SVG/main" xmlns="" r:embed="rId6"/>
                </a:ext>
              </a:extLst>
            </a:blip>
            <a:stretch>
              <a:fillRect/>
            </a:stretch>
          </p:blipFill>
          <p:spPr>
            <a:xfrm>
              <a:off x="1878027" y="446000"/>
              <a:ext cx="1425593" cy="562013"/>
            </a:xfrm>
            <a:prstGeom prst="rect">
              <a:avLst/>
            </a:prstGeom>
          </p:spPr>
        </p:pic>
        <p:pic>
          <p:nvPicPr>
            <p:cNvPr id="11" name="Graphic 10">
              <a:extLst>
                <a:ext uri="{FF2B5EF4-FFF2-40B4-BE49-F238E27FC236}">
                  <a16:creationId xmlns:a16="http://schemas.microsoft.com/office/drawing/2014/main" xmlns="" id="{5362A131-2A78-0877-8358-A7C13F960459}"/>
                </a:ext>
              </a:extLst>
            </p:cNvPr>
            <p:cNvPicPr>
              <a:picLocks noChangeAspect="1"/>
            </p:cNvPicPr>
            <p:nvPr/>
          </p:nvPicPr>
          <p:blipFill>
            <a:blip r:embed="rId7">
              <a:lum bright="70000" contrast="-70000"/>
              <a:extLst>
                <a:ext uri="{96DAC541-7B7A-43D3-8B79-37D633B846F1}">
                  <asvg:svgBlip xmlns:asvg="http://schemas.microsoft.com/office/drawing/2016/SVG/main" xmlns="" r:embed="rId8"/>
                </a:ext>
              </a:extLst>
            </a:blip>
            <a:stretch>
              <a:fillRect/>
            </a:stretch>
          </p:blipFill>
          <p:spPr>
            <a:xfrm>
              <a:off x="1050611" y="483266"/>
              <a:ext cx="1043200" cy="532195"/>
            </a:xfrm>
            <a:prstGeom prst="rect">
              <a:avLst/>
            </a:prstGeom>
          </p:spPr>
        </p:pic>
        <p:pic>
          <p:nvPicPr>
            <p:cNvPr id="12" name="Graphic 11">
              <a:extLst>
                <a:ext uri="{FF2B5EF4-FFF2-40B4-BE49-F238E27FC236}">
                  <a16:creationId xmlns:a16="http://schemas.microsoft.com/office/drawing/2014/main" xmlns="" id="{AD618DC4-F4F9-5CCD-0819-F0DA847E891A}"/>
                </a:ext>
              </a:extLst>
            </p:cNvPr>
            <p:cNvPicPr>
              <a:picLocks noChangeAspect="1"/>
            </p:cNvPicPr>
            <p:nvPr/>
          </p:nvPicPr>
          <p:blipFill>
            <a:blip r:embed="rId9">
              <a:lum bright="70000" contrast="-70000"/>
              <a:extLst>
                <a:ext uri="{96DAC541-7B7A-43D3-8B79-37D633B846F1}">
                  <asvg:svgBlip xmlns:asvg="http://schemas.microsoft.com/office/drawing/2016/SVG/main" xmlns="" r:embed="rId10"/>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a16="http://schemas.microsoft.com/office/drawing/2014/main" xmlns="" id="{9627FEFF-DA7A-9C67-6BD6-710A0FB605CD}"/>
              </a:ext>
            </a:extLst>
          </p:cNvPr>
          <p:cNvSpPr/>
          <p:nvPr/>
        </p:nvSpPr>
        <p:spPr>
          <a:xfrm>
            <a:off x="-1552074" y="5678905"/>
            <a:ext cx="4468530" cy="697832"/>
          </a:xfrm>
          <a:prstGeom prst="roundRect">
            <a:avLst>
              <a:gd name="adj" fmla="val 50000"/>
            </a:avLst>
          </a:prstGeom>
          <a:solidFill>
            <a:srgbClr val="00483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EG" sz="4000" b="1" dirty="0" smtClean="0">
                <a:solidFill>
                  <a:schemeClr val="bg1"/>
                </a:solidFill>
                <a:latin typeface="Arial"/>
                <a:cs typeface="+mj-cs"/>
              </a:rPr>
              <a:t>   اليوم الأول</a:t>
            </a:r>
            <a:endParaRPr lang="en-US" sz="3600" b="1" dirty="0">
              <a:solidFill>
                <a:schemeClr val="bg1"/>
              </a:solidFill>
              <a:latin typeface="Arial"/>
              <a:cs typeface="+mj-cs"/>
            </a:endParaRPr>
          </a:p>
        </p:txBody>
      </p:sp>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26843" y="-31661"/>
            <a:ext cx="8181502" cy="6059481"/>
          </a:xfrm>
          <a:prstGeom prst="rect">
            <a:avLst/>
          </a:prstGeom>
        </p:spPr>
      </p:pic>
    </p:spTree>
    <p:extLst>
      <p:ext uri="{BB962C8B-B14F-4D97-AF65-F5344CB8AC3E}">
        <p14:creationId xmlns:p14="http://schemas.microsoft.com/office/powerpoint/2010/main" val="4055137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7353701" y="1541897"/>
            <a:ext cx="395055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ماهية مشروع التخرج</a:t>
            </a:r>
          </a:p>
        </p:txBody>
      </p:sp>
      <p:sp>
        <p:nvSpPr>
          <p:cNvPr id="5" name="Rectangle 4"/>
          <p:cNvSpPr/>
          <p:nvPr/>
        </p:nvSpPr>
        <p:spPr>
          <a:xfrm>
            <a:off x="1420950" y="2717847"/>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14064747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4189955" y="1541897"/>
            <a:ext cx="711430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مشكلات يمكن معالجتها من خلال مشروعات التخرج</a:t>
            </a:r>
          </a:p>
        </p:txBody>
      </p:sp>
      <p:grpSp>
        <p:nvGrpSpPr>
          <p:cNvPr id="11" name="Group 10">
            <a:extLst>
              <a:ext uri="{FF2B5EF4-FFF2-40B4-BE49-F238E27FC236}">
                <a16:creationId xmlns="" xmlns:a16="http://schemas.microsoft.com/office/drawing/2014/main"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 xmlns:a16="http://schemas.microsoft.com/office/drawing/2014/main"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 xmlns:a16="http://schemas.microsoft.com/office/drawing/2014/main"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 xmlns:a16="http://schemas.microsoft.com/office/drawing/2014/main"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 xmlns:a16="http://schemas.microsoft.com/office/drawing/2014/main"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3752044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6246796" y="1541897"/>
            <a:ext cx="505745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أمثلة توضيحية لمشروعات التخرج</a:t>
            </a:r>
          </a:p>
        </p:txBody>
      </p:sp>
      <p:grpSp>
        <p:nvGrpSpPr>
          <p:cNvPr id="10" name="Group 9"/>
          <p:cNvGrpSpPr/>
          <p:nvPr/>
        </p:nvGrpSpPr>
        <p:grpSpPr>
          <a:xfrm>
            <a:off x="779740" y="2735149"/>
            <a:ext cx="10524514" cy="2803224"/>
            <a:chOff x="0" y="2735149"/>
            <a:chExt cx="11356082" cy="3024714"/>
          </a:xfrm>
        </p:grpSpPr>
        <p:sp>
          <p:nvSpPr>
            <p:cNvPr id="5" name="Rectangle: Rounded Corners 9">
              <a:extLst>
                <a:ext uri="{FF2B5EF4-FFF2-40B4-BE49-F238E27FC236}">
                  <a16:creationId xmlns="" xmlns:a16="http://schemas.microsoft.com/office/drawing/2014/main"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 xmlns:a16="http://schemas.microsoft.com/office/drawing/2014/main"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 xmlns:a16="http://schemas.microsoft.com/office/drawing/2014/main"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 xmlns:a16="http://schemas.microsoft.com/office/drawing/2014/main" id="{4C650A75-02AE-4CC0-BA60-631607C8C9E4}"/>
                </a:ext>
              </a:extLst>
            </p:cNvPr>
            <p:cNvSpPr/>
            <p:nvPr/>
          </p:nvSpPr>
          <p:spPr>
            <a:xfrm>
              <a:off x="7813531"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9">
              <a:extLst>
                <a:ext uri="{FF2B5EF4-FFF2-40B4-BE49-F238E27FC236}">
                  <a16:creationId xmlns="" xmlns:a16="http://schemas.microsoft.com/office/drawing/2014/main" id="{4C650A75-02AE-4CC0-BA60-631607C8C9E4}"/>
                </a:ext>
              </a:extLst>
            </p:cNvPr>
            <p:cNvSpPr/>
            <p:nvPr/>
          </p:nvSpPr>
          <p:spPr>
            <a:xfrm>
              <a:off x="3880853"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 xmlns:a16="http://schemas.microsoft.com/office/drawing/2014/main" id="{4C650A75-02AE-4CC0-BA60-631607C8C9E4}"/>
              </a:ext>
            </a:extLst>
          </p:cNvPr>
          <p:cNvSpPr/>
          <p:nvPr/>
        </p:nvSpPr>
        <p:spPr>
          <a:xfrm>
            <a:off x="779740"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39009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( 1/2/1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 xmlns:a16="http://schemas.microsoft.com/office/drawing/2014/main" id="{51448989-1583-B986-C371-5E96A303CF98}"/>
              </a:ext>
            </a:extLst>
          </p:cNvPr>
          <p:cNvSpPr txBox="1"/>
          <p:nvPr/>
        </p:nvSpPr>
        <p:spPr>
          <a:xfrm>
            <a:off x="5486400" y="2966308"/>
            <a:ext cx="6110083" cy="2862322"/>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مقرر يهدف إلى أن يقوم الطالب بتطبيق ما تعلمه لعمل مقترح يحدده الطالب ويوافق عليه القسم ويتضمن مقترح للمشروع، دراسة الجدوى، تحديد الخصائص الإبداعية، العمل كفريق، الموازنة الخاصة بالمشروع والجدول الإداري لإنجاز المشروع وتضاف الدرجة التي تقررها لجنة مناقشة المشاريع إلى سجله الأكاديمي كتقييم نهائي للمقرر.</a:t>
            </a:r>
          </a:p>
        </p:txBody>
      </p:sp>
      <p:sp>
        <p:nvSpPr>
          <p:cNvPr id="57" name="Rectangle: Rounded Corners 15">
            <a:extLst>
              <a:ext uri="{FF2B5EF4-FFF2-40B4-BE49-F238E27FC236}">
                <a16:creationId xmlns="" xmlns:a16="http://schemas.microsoft.com/office/drawing/2014/main" id="{9627FEFF-DA7A-9C67-6BD6-710A0FB605CD}"/>
              </a:ext>
            </a:extLst>
          </p:cNvPr>
          <p:cNvSpPr/>
          <p:nvPr/>
        </p:nvSpPr>
        <p:spPr>
          <a:xfrm>
            <a:off x="8856069" y="1696499"/>
            <a:ext cx="282992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مشروع التخرج</a:t>
            </a:r>
          </a:p>
        </p:txBody>
      </p:sp>
      <p:pic>
        <p:nvPicPr>
          <p:cNvPr id="16" name="Graphic 3">
            <a:extLst>
              <a:ext uri="{FF2B5EF4-FFF2-40B4-BE49-F238E27FC236}">
                <a16:creationId xmlns="" xmlns:a16="http://schemas.microsoft.com/office/drawing/2014/main" id="{46EA9398-570A-69CD-2F07-0E5ADDA3A820}"/>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416461" y="2394331"/>
            <a:ext cx="4858183" cy="3153083"/>
          </a:xfrm>
          <a:prstGeom prst="rect">
            <a:avLst/>
          </a:prstGeom>
        </p:spPr>
      </p:pic>
    </p:spTree>
    <p:extLst>
      <p:ext uri="{BB962C8B-B14F-4D97-AF65-F5344CB8AC3E}">
        <p14:creationId xmlns:p14="http://schemas.microsoft.com/office/powerpoint/2010/main" val="1579285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(1-3)</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6095999" y="3660207"/>
            <a:ext cx="482645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أهداف مشروع </a:t>
            </a:r>
            <a:r>
              <a:rPr lang="ar-EG" sz="3000" dirty="0">
                <a:ln w="12700">
                  <a:noFill/>
                  <a:prstDash val="solid"/>
                </a:ln>
                <a:solidFill>
                  <a:srgbClr val="63596A"/>
                </a:solidFill>
                <a:latin typeface="Arial" panose="020B0604020202020204" pitchFamily="34" charset="0"/>
                <a:cs typeface="Arial" panose="020B0604020202020204" pitchFamily="34" charset="0"/>
              </a:rPr>
              <a:t>التخرّج</a:t>
            </a: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04156" y="1993203"/>
            <a:ext cx="1410138" cy="1410138"/>
          </a:xfrm>
          <a:prstGeom prst="rect">
            <a:avLst/>
          </a:prstGeom>
        </p:spPr>
      </p:pic>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7" name="Rectangle: Rounded Corners 57">
            <a:extLst>
              <a:ext uri="{FF2B5EF4-FFF2-40B4-BE49-F238E27FC236}">
                <a16:creationId xmlns="" xmlns:a16="http://schemas.microsoft.com/office/drawing/2014/main" id="{5461BC0D-E363-E515-A7D8-E2BF6948503E}"/>
              </a:ext>
            </a:extLst>
          </p:cNvPr>
          <p:cNvSpPr/>
          <p:nvPr/>
        </p:nvSpPr>
        <p:spPr>
          <a:xfrm>
            <a:off x="756468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جماعي</a:t>
            </a:r>
            <a:endParaRPr lang="ar-EG" b="1"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 xmlns:a16="http://schemas.microsoft.com/office/drawing/2014/main" id="{70EB6D4C-75E4-09BB-551B-9A323650A1FC}"/>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36723" y="1823987"/>
            <a:ext cx="4192718" cy="4159962"/>
          </a:xfrm>
          <a:prstGeom prst="rect">
            <a:avLst/>
          </a:prstGeom>
        </p:spPr>
      </p:pic>
    </p:spTree>
    <p:extLst>
      <p:ext uri="{BB962C8B-B14F-4D97-AF65-F5344CB8AC3E}">
        <p14:creationId xmlns:p14="http://schemas.microsoft.com/office/powerpoint/2010/main" val="30595607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7353701" y="1541897"/>
            <a:ext cx="395055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أهداف مشروع </a:t>
            </a:r>
            <a:r>
              <a:rPr lang="ar-EG" sz="3000" dirty="0">
                <a:ln w="12700">
                  <a:noFill/>
                  <a:prstDash val="solid"/>
                </a:ln>
                <a:solidFill>
                  <a:srgbClr val="63596A"/>
                </a:solidFill>
                <a:latin typeface="Arial" panose="020B0604020202020204" pitchFamily="34" charset="0"/>
                <a:cs typeface="Arial" panose="020B0604020202020204" pitchFamily="34" charset="0"/>
              </a:rPr>
              <a:t>التخرج</a:t>
            </a:r>
          </a:p>
        </p:txBody>
      </p:sp>
      <p:graphicFrame>
        <p:nvGraphicFramePr>
          <p:cNvPr id="12" name="Diagram 11"/>
          <p:cNvGraphicFramePr/>
          <p:nvPr>
            <p:extLst>
              <p:ext uri="{D42A27DB-BD31-4B8C-83A1-F6EECF244321}">
                <p14:modId xmlns:p14="http://schemas.microsoft.com/office/powerpoint/2010/main" val="101281984"/>
              </p:ext>
            </p:extLst>
          </p:nvPr>
        </p:nvGraphicFramePr>
        <p:xfrm>
          <a:off x="1963294" y="2539831"/>
          <a:ext cx="8605245" cy="35754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97960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a:t>
            </a:r>
            <a:r>
              <a:rPr lang="ar-EG" sz="3500" b="1" dirty="0" smtClean="0">
                <a:latin typeface="Arial" panose="020B0604020202020204" pitchFamily="34" charset="0"/>
                <a:cs typeface="Arial" panose="020B0604020202020204" pitchFamily="34" charset="0"/>
              </a:rPr>
              <a:t>1/3/1 )</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7988968" y="1696499"/>
            <a:ext cx="369702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أهداف مشروع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 xmlns:a16="http://schemas.microsoft.com/office/drawing/2014/main" id="{51448989-1583-B986-C371-5E96A303CF98}"/>
              </a:ext>
            </a:extLst>
          </p:cNvPr>
          <p:cNvSpPr txBox="1"/>
          <p:nvPr/>
        </p:nvSpPr>
        <p:spPr>
          <a:xfrm>
            <a:off x="2709185" y="2566198"/>
            <a:ext cx="8418270" cy="400110"/>
          </a:xfrm>
          <a:prstGeom prst="rect">
            <a:avLst/>
          </a:prstGeom>
          <a:noFill/>
        </p:spPr>
        <p:txBody>
          <a:bodyPr wrap="square">
            <a:spAutoFit/>
          </a:bodyPr>
          <a:lstStyle/>
          <a:p>
            <a:pPr marL="285750" indent="-285750" algn="r" rtl="1">
              <a:buFont typeface="Arial" pitchFamily="34" charset="0"/>
              <a:buChar char="•"/>
            </a:pPr>
            <a:r>
              <a:rPr lang="ar-EG" sz="2000" b="1" dirty="0">
                <a:latin typeface="Arial" panose="020B0604020202020204" pitchFamily="34" charset="0"/>
                <a:cs typeface="Arial" panose="020B0604020202020204" pitchFamily="34" charset="0"/>
              </a:rPr>
              <a:t>نواتج التعلم المستهدفة من مادة مشروع التخرج:</a:t>
            </a:r>
          </a:p>
        </p:txBody>
      </p:sp>
      <p:grpSp>
        <p:nvGrpSpPr>
          <p:cNvPr id="18" name="Group 17">
            <a:extLst>
              <a:ext uri="{FF2B5EF4-FFF2-40B4-BE49-F238E27FC236}">
                <a16:creationId xmlns="" xmlns:a16="http://schemas.microsoft.com/office/drawing/2014/main" id="{93DE7BDB-F5ED-4FC0-B8D5-7870FAA0F6B6}"/>
              </a:ext>
            </a:extLst>
          </p:cNvPr>
          <p:cNvGrpSpPr/>
          <p:nvPr/>
        </p:nvGrpSpPr>
        <p:grpSpPr>
          <a:xfrm>
            <a:off x="8226823" y="3350271"/>
            <a:ext cx="2835512" cy="822654"/>
            <a:chOff x="7147560" y="3116581"/>
            <a:chExt cx="3390170" cy="995412"/>
          </a:xfrm>
          <a:solidFill>
            <a:schemeClr val="accent6"/>
          </a:solidFill>
        </p:grpSpPr>
        <p:sp>
          <p:nvSpPr>
            <p:cNvPr id="1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 xmlns:a16="http://schemas.microsoft.com/office/drawing/2014/main" id="{B23F121F-D796-4F29-8729-0584CF469C49}"/>
                </a:ext>
              </a:extLst>
            </p:cNvPr>
            <p:cNvSpPr txBox="1"/>
            <p:nvPr/>
          </p:nvSpPr>
          <p:spPr>
            <a:xfrm>
              <a:off x="7368539" y="3250269"/>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يضع حلولا ابتكارية لتطوير منتج المشروع .</a:t>
              </a:r>
            </a:p>
          </p:txBody>
        </p:sp>
      </p:grpSp>
      <p:grpSp>
        <p:nvGrpSpPr>
          <p:cNvPr id="22" name="Group 21">
            <a:extLst>
              <a:ext uri="{FF2B5EF4-FFF2-40B4-BE49-F238E27FC236}">
                <a16:creationId xmlns="" xmlns:a16="http://schemas.microsoft.com/office/drawing/2014/main" id="{79399E7A-D51D-4E8D-8E99-24D5CBA8873C}"/>
              </a:ext>
            </a:extLst>
          </p:cNvPr>
          <p:cNvGrpSpPr/>
          <p:nvPr/>
        </p:nvGrpSpPr>
        <p:grpSpPr>
          <a:xfrm>
            <a:off x="4678243" y="3350271"/>
            <a:ext cx="2835512" cy="822654"/>
            <a:chOff x="7147560" y="3116581"/>
            <a:chExt cx="3390170" cy="995412"/>
          </a:xfrm>
          <a:solidFill>
            <a:schemeClr val="accent6"/>
          </a:solidFill>
        </p:grpSpPr>
        <p:sp>
          <p:nvSpPr>
            <p:cNvPr id="23"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 xmlns:a16="http://schemas.microsoft.com/office/drawing/2014/main" id="{3095CE9B-65CD-487C-947C-1B5DBE7C2549}"/>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يحدد احتياجات المجتمع المحلي من المشروعات الإنتاجية الصغيرة .</a:t>
              </a:r>
            </a:p>
          </p:txBody>
        </p:sp>
      </p:grpSp>
      <p:grpSp>
        <p:nvGrpSpPr>
          <p:cNvPr id="25" name="Group 24">
            <a:extLst>
              <a:ext uri="{FF2B5EF4-FFF2-40B4-BE49-F238E27FC236}">
                <a16:creationId xmlns="" xmlns:a16="http://schemas.microsoft.com/office/drawing/2014/main" id="{BA6F7FA2-B90C-4F02-96D2-82F546D7E8C5}"/>
              </a:ext>
            </a:extLst>
          </p:cNvPr>
          <p:cNvGrpSpPr/>
          <p:nvPr/>
        </p:nvGrpSpPr>
        <p:grpSpPr>
          <a:xfrm>
            <a:off x="8226823" y="4798906"/>
            <a:ext cx="2835512" cy="822654"/>
            <a:chOff x="7147560" y="3116578"/>
            <a:chExt cx="3390170" cy="995412"/>
          </a:xfrm>
          <a:solidFill>
            <a:schemeClr val="accent6"/>
          </a:solidFill>
        </p:grpSpPr>
        <p:sp>
          <p:nvSpPr>
            <p:cNvPr id="27"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TextBox 27">
              <a:extLst>
                <a:ext uri="{FF2B5EF4-FFF2-40B4-BE49-F238E27FC236}">
                  <a16:creationId xmlns="" xmlns:a16="http://schemas.microsoft.com/office/drawing/2014/main" id="{8493E679-E3B4-4FCF-A803-45EFBD4FC723}"/>
                </a:ext>
              </a:extLst>
            </p:cNvPr>
            <p:cNvSpPr txBox="1"/>
            <p:nvPr/>
          </p:nvSpPr>
          <p:spPr>
            <a:xfrm>
              <a:off x="7368539" y="3250270"/>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يوظف النظريات الفنية في مجال التخصص .</a:t>
              </a:r>
            </a:p>
          </p:txBody>
        </p:sp>
      </p:grpSp>
      <p:grpSp>
        <p:nvGrpSpPr>
          <p:cNvPr id="29" name="Group 28">
            <a:extLst>
              <a:ext uri="{FF2B5EF4-FFF2-40B4-BE49-F238E27FC236}">
                <a16:creationId xmlns="" xmlns:a16="http://schemas.microsoft.com/office/drawing/2014/main" id="{DBF91D03-742A-4E6A-AEC7-5C24ADCC649B}"/>
              </a:ext>
            </a:extLst>
          </p:cNvPr>
          <p:cNvGrpSpPr/>
          <p:nvPr/>
        </p:nvGrpSpPr>
        <p:grpSpPr>
          <a:xfrm>
            <a:off x="1083849" y="3350271"/>
            <a:ext cx="2835512" cy="822654"/>
            <a:chOff x="7147560" y="3116581"/>
            <a:chExt cx="3390170" cy="995412"/>
          </a:xfrm>
          <a:solidFill>
            <a:schemeClr val="accent6"/>
          </a:solidFill>
        </p:grpSpPr>
        <p:sp>
          <p:nvSpPr>
            <p:cNvPr id="30" name="Rectangle: Rounded Corners 39">
              <a:extLst>
                <a:ext uri="{FF2B5EF4-FFF2-40B4-BE49-F238E27FC236}">
                  <a16:creationId xmlns="" xmlns:a16="http://schemas.microsoft.com/office/drawing/2014/main"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1" name="TextBox 30">
              <a:extLst>
                <a:ext uri="{FF2B5EF4-FFF2-40B4-BE49-F238E27FC236}">
                  <a16:creationId xmlns="" xmlns:a16="http://schemas.microsoft.com/office/drawing/2014/main" id="{FDCE597F-69D2-44AE-9FBD-8C42F15BDB77}"/>
                </a:ext>
              </a:extLst>
            </p:cNvPr>
            <p:cNvSpPr txBox="1"/>
            <p:nvPr/>
          </p:nvSpPr>
          <p:spPr>
            <a:xfrm>
              <a:off x="7368539" y="3250272"/>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يضع تصورا لصعوبات التنفيذ وكيفية التغلب عليها .</a:t>
              </a:r>
            </a:p>
          </p:txBody>
        </p:sp>
      </p:grpSp>
      <p:grpSp>
        <p:nvGrpSpPr>
          <p:cNvPr id="32" name="Group 31">
            <a:extLst>
              <a:ext uri="{FF2B5EF4-FFF2-40B4-BE49-F238E27FC236}">
                <a16:creationId xmlns="" xmlns:a16="http://schemas.microsoft.com/office/drawing/2014/main" id="{63949C7E-247C-4C7B-AA68-93A7D5EF78E4}"/>
              </a:ext>
            </a:extLst>
          </p:cNvPr>
          <p:cNvGrpSpPr/>
          <p:nvPr/>
        </p:nvGrpSpPr>
        <p:grpSpPr>
          <a:xfrm>
            <a:off x="4678243" y="4868443"/>
            <a:ext cx="2835512" cy="822654"/>
            <a:chOff x="5578833" y="2618874"/>
            <a:chExt cx="3390170" cy="995412"/>
          </a:xfrm>
          <a:solidFill>
            <a:schemeClr val="accent6"/>
          </a:solidFill>
        </p:grpSpPr>
        <p:sp>
          <p:nvSpPr>
            <p:cNvPr id="33"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 xmlns:a16="http://schemas.microsoft.com/office/drawing/2014/main" id="{5E81AA55-28E7-4867-907D-1B105ADF6C9C}"/>
                </a:ext>
              </a:extLst>
            </p:cNvPr>
            <p:cNvSpPr txBox="1"/>
            <p:nvPr/>
          </p:nvSpPr>
          <p:spPr>
            <a:xfrm>
              <a:off x="5578833" y="2752566"/>
              <a:ext cx="3232463"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يحل المشكلات الفنية التي تواجهه أثناء إبداعه الفني </a:t>
              </a:r>
              <a:r>
                <a:rPr lang="ar-EG" altLang="en-US" sz="1500" b="1" dirty="0" smtClean="0">
                  <a:solidFill>
                    <a:schemeClr val="bg1"/>
                  </a:solidFill>
                  <a:latin typeface="Arial" panose="020B0604020202020204" pitchFamily="34" charset="0"/>
                  <a:cs typeface="Arial" panose="020B0604020202020204" pitchFamily="34" charset="0"/>
                </a:rPr>
                <a:t>.</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5" name="Group 34">
            <a:extLst>
              <a:ext uri="{FF2B5EF4-FFF2-40B4-BE49-F238E27FC236}">
                <a16:creationId xmlns="" xmlns:a16="http://schemas.microsoft.com/office/drawing/2014/main" id="{566A4336-1EF5-4D64-8A3F-775E7FC0E35A}"/>
              </a:ext>
            </a:extLst>
          </p:cNvPr>
          <p:cNvGrpSpPr/>
          <p:nvPr/>
        </p:nvGrpSpPr>
        <p:grpSpPr>
          <a:xfrm>
            <a:off x="1083849" y="4879891"/>
            <a:ext cx="2835512" cy="822654"/>
            <a:chOff x="7147560" y="3116581"/>
            <a:chExt cx="3390170" cy="995412"/>
          </a:xfrm>
          <a:solidFill>
            <a:schemeClr val="accent6"/>
          </a:solidFill>
        </p:grpSpPr>
        <p:sp>
          <p:nvSpPr>
            <p:cNvPr id="36" name="Rectangle: Rounded Corners 45">
              <a:extLst>
                <a:ext uri="{FF2B5EF4-FFF2-40B4-BE49-F238E27FC236}">
                  <a16:creationId xmlns="" xmlns:a16="http://schemas.microsoft.com/office/drawing/2014/main"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7" name="TextBox 36">
              <a:extLst>
                <a:ext uri="{FF2B5EF4-FFF2-40B4-BE49-F238E27FC236}">
                  <a16:creationId xmlns="" xmlns:a16="http://schemas.microsoft.com/office/drawing/2014/main" id="{E472165F-253C-48B2-83CF-8C871674B03E}"/>
                </a:ext>
              </a:extLst>
            </p:cNvPr>
            <p:cNvSpPr txBox="1"/>
            <p:nvPr/>
          </p:nvSpPr>
          <p:spPr>
            <a:xfrm>
              <a:off x="7273007" y="3261012"/>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يدير الوقت بما يتيح فرص تعليمية متنوعة .</a:t>
              </a:r>
            </a:p>
          </p:txBody>
        </p:sp>
      </p:grpSp>
    </p:spTree>
    <p:extLst>
      <p:ext uri="{BB962C8B-B14F-4D97-AF65-F5344CB8AC3E}">
        <p14:creationId xmlns:p14="http://schemas.microsoft.com/office/powerpoint/2010/main" val="41163044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a:t>
            </a:r>
            <a:r>
              <a:rPr lang="ar-EG" sz="3500" b="1" dirty="0" smtClean="0">
                <a:latin typeface="Arial" panose="020B0604020202020204" pitchFamily="34" charset="0"/>
                <a:cs typeface="Arial" panose="020B0604020202020204" pitchFamily="34" charset="0"/>
              </a:rPr>
              <a:t>1/3/1 )</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7988968" y="1696499"/>
            <a:ext cx="369702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أهداف مشروع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 xmlns:a16="http://schemas.microsoft.com/office/drawing/2014/main" id="{51448989-1583-B986-C371-5E96A303CF98}"/>
              </a:ext>
            </a:extLst>
          </p:cNvPr>
          <p:cNvSpPr txBox="1"/>
          <p:nvPr/>
        </p:nvSpPr>
        <p:spPr>
          <a:xfrm>
            <a:off x="2709185" y="2662451"/>
            <a:ext cx="8418270" cy="400110"/>
          </a:xfrm>
          <a:prstGeom prst="rect">
            <a:avLst/>
          </a:prstGeom>
          <a:noFill/>
        </p:spPr>
        <p:txBody>
          <a:bodyPr wrap="square">
            <a:spAutoFit/>
          </a:bodyPr>
          <a:lstStyle/>
          <a:p>
            <a:pPr marL="285750" indent="-285750" algn="r" rtl="1">
              <a:buFont typeface="Arial" pitchFamily="34" charset="0"/>
              <a:buChar char="•"/>
            </a:pPr>
            <a:r>
              <a:rPr lang="ar-EG" sz="2000" b="1" dirty="0">
                <a:latin typeface="Arial" panose="020B0604020202020204" pitchFamily="34" charset="0"/>
                <a:cs typeface="Arial" panose="020B0604020202020204" pitchFamily="34" charset="0"/>
              </a:rPr>
              <a:t>نواتج التعلم المستهدفة من مادة مشروع التخرج:</a:t>
            </a:r>
          </a:p>
        </p:txBody>
      </p:sp>
      <p:grpSp>
        <p:nvGrpSpPr>
          <p:cNvPr id="18" name="Group 17">
            <a:extLst>
              <a:ext uri="{FF2B5EF4-FFF2-40B4-BE49-F238E27FC236}">
                <a16:creationId xmlns="" xmlns:a16="http://schemas.microsoft.com/office/drawing/2014/main" id="{93DE7BDB-F5ED-4FC0-B8D5-7870FAA0F6B6}"/>
              </a:ext>
            </a:extLst>
          </p:cNvPr>
          <p:cNvGrpSpPr/>
          <p:nvPr/>
        </p:nvGrpSpPr>
        <p:grpSpPr>
          <a:xfrm>
            <a:off x="8226823" y="3350271"/>
            <a:ext cx="2835512" cy="822654"/>
            <a:chOff x="7147560" y="3116581"/>
            <a:chExt cx="3390170" cy="995412"/>
          </a:xfrm>
          <a:solidFill>
            <a:schemeClr val="accent6"/>
          </a:solidFill>
        </p:grpSpPr>
        <p:sp>
          <p:nvSpPr>
            <p:cNvPr id="1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 xmlns:a16="http://schemas.microsoft.com/office/drawing/2014/main" id="{B23F121F-D796-4F29-8729-0584CF469C49}"/>
                </a:ext>
              </a:extLst>
            </p:cNvPr>
            <p:cNvSpPr txBox="1"/>
            <p:nvPr/>
          </p:nvSpPr>
          <p:spPr>
            <a:xfrm>
              <a:off x="7368539" y="3250269"/>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يعد دراسة جدوى مبسطة للمشروعات الفنية</a:t>
              </a:r>
            </a:p>
          </p:txBody>
        </p:sp>
      </p:grpSp>
      <p:grpSp>
        <p:nvGrpSpPr>
          <p:cNvPr id="22" name="Group 21">
            <a:extLst>
              <a:ext uri="{FF2B5EF4-FFF2-40B4-BE49-F238E27FC236}">
                <a16:creationId xmlns="" xmlns:a16="http://schemas.microsoft.com/office/drawing/2014/main" id="{79399E7A-D51D-4E8D-8E99-24D5CBA8873C}"/>
              </a:ext>
            </a:extLst>
          </p:cNvPr>
          <p:cNvGrpSpPr/>
          <p:nvPr/>
        </p:nvGrpSpPr>
        <p:grpSpPr>
          <a:xfrm>
            <a:off x="4678243" y="3350271"/>
            <a:ext cx="2835512" cy="822654"/>
            <a:chOff x="7147560" y="3116581"/>
            <a:chExt cx="3390170" cy="995412"/>
          </a:xfrm>
          <a:solidFill>
            <a:schemeClr val="accent6"/>
          </a:solidFill>
        </p:grpSpPr>
        <p:sp>
          <p:nvSpPr>
            <p:cNvPr id="23"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 xmlns:a16="http://schemas.microsoft.com/office/drawing/2014/main" id="{3095CE9B-65CD-487C-947C-1B5DBE7C2549}"/>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يتعاون مع الجهات المتخصصة في تجميل البيئة المحلية</a:t>
              </a:r>
            </a:p>
          </p:txBody>
        </p:sp>
      </p:grpSp>
      <p:grpSp>
        <p:nvGrpSpPr>
          <p:cNvPr id="25" name="Group 24">
            <a:extLst>
              <a:ext uri="{FF2B5EF4-FFF2-40B4-BE49-F238E27FC236}">
                <a16:creationId xmlns="" xmlns:a16="http://schemas.microsoft.com/office/drawing/2014/main" id="{BA6F7FA2-B90C-4F02-96D2-82F546D7E8C5}"/>
              </a:ext>
            </a:extLst>
          </p:cNvPr>
          <p:cNvGrpSpPr/>
          <p:nvPr/>
        </p:nvGrpSpPr>
        <p:grpSpPr>
          <a:xfrm>
            <a:off x="6542579" y="4798906"/>
            <a:ext cx="2835512" cy="822654"/>
            <a:chOff x="7147560" y="3116578"/>
            <a:chExt cx="3390170" cy="995412"/>
          </a:xfrm>
          <a:solidFill>
            <a:schemeClr val="accent6"/>
          </a:solidFill>
        </p:grpSpPr>
        <p:sp>
          <p:nvSpPr>
            <p:cNvPr id="27"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TextBox 27">
              <a:extLst>
                <a:ext uri="{FF2B5EF4-FFF2-40B4-BE49-F238E27FC236}">
                  <a16:creationId xmlns="" xmlns:a16="http://schemas.microsoft.com/office/drawing/2014/main" id="{8493E679-E3B4-4FCF-A803-45EFBD4FC723}"/>
                </a:ext>
              </a:extLst>
            </p:cNvPr>
            <p:cNvSpPr txBox="1"/>
            <p:nvPr/>
          </p:nvSpPr>
          <p:spPr>
            <a:xfrm>
              <a:off x="7368539" y="3250270"/>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يستثمر الإمكانات المتاحة لتنمية التفكير الإبداعي</a:t>
              </a:r>
            </a:p>
          </p:txBody>
        </p:sp>
      </p:grpSp>
      <p:grpSp>
        <p:nvGrpSpPr>
          <p:cNvPr id="29" name="Group 28">
            <a:extLst>
              <a:ext uri="{FF2B5EF4-FFF2-40B4-BE49-F238E27FC236}">
                <a16:creationId xmlns="" xmlns:a16="http://schemas.microsoft.com/office/drawing/2014/main" id="{DBF91D03-742A-4E6A-AEC7-5C24ADCC649B}"/>
              </a:ext>
            </a:extLst>
          </p:cNvPr>
          <p:cNvGrpSpPr/>
          <p:nvPr/>
        </p:nvGrpSpPr>
        <p:grpSpPr>
          <a:xfrm>
            <a:off x="1083849" y="3350271"/>
            <a:ext cx="2835512" cy="822654"/>
            <a:chOff x="7147560" y="3116581"/>
            <a:chExt cx="3390170" cy="995412"/>
          </a:xfrm>
          <a:solidFill>
            <a:schemeClr val="accent6"/>
          </a:solidFill>
        </p:grpSpPr>
        <p:sp>
          <p:nvSpPr>
            <p:cNvPr id="30" name="Rectangle: Rounded Corners 39">
              <a:extLst>
                <a:ext uri="{FF2B5EF4-FFF2-40B4-BE49-F238E27FC236}">
                  <a16:creationId xmlns="" xmlns:a16="http://schemas.microsoft.com/office/drawing/2014/main"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1" name="TextBox 30">
              <a:extLst>
                <a:ext uri="{FF2B5EF4-FFF2-40B4-BE49-F238E27FC236}">
                  <a16:creationId xmlns="" xmlns:a16="http://schemas.microsoft.com/office/drawing/2014/main" id="{FDCE597F-69D2-44AE-9FBD-8C42F15BDB77}"/>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يشترك مع المؤسسات الثقافية في تنظيم ورش فنية وثقافية</a:t>
              </a:r>
            </a:p>
          </p:txBody>
        </p:sp>
      </p:grpSp>
      <p:grpSp>
        <p:nvGrpSpPr>
          <p:cNvPr id="32" name="Group 31">
            <a:extLst>
              <a:ext uri="{FF2B5EF4-FFF2-40B4-BE49-F238E27FC236}">
                <a16:creationId xmlns="" xmlns:a16="http://schemas.microsoft.com/office/drawing/2014/main" id="{63949C7E-247C-4C7B-AA68-93A7D5EF78E4}"/>
              </a:ext>
            </a:extLst>
          </p:cNvPr>
          <p:cNvGrpSpPr/>
          <p:nvPr/>
        </p:nvGrpSpPr>
        <p:grpSpPr>
          <a:xfrm>
            <a:off x="2993999" y="4868443"/>
            <a:ext cx="2835512" cy="822654"/>
            <a:chOff x="5578833" y="2618874"/>
            <a:chExt cx="3390170" cy="995412"/>
          </a:xfrm>
          <a:solidFill>
            <a:schemeClr val="accent6"/>
          </a:solidFill>
        </p:grpSpPr>
        <p:sp>
          <p:nvSpPr>
            <p:cNvPr id="33"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 xmlns:a16="http://schemas.microsoft.com/office/drawing/2014/main" id="{5E81AA55-28E7-4867-907D-1B105ADF6C9C}"/>
                </a:ext>
              </a:extLst>
            </p:cNvPr>
            <p:cNvSpPr txBox="1"/>
            <p:nvPr/>
          </p:nvSpPr>
          <p:spPr>
            <a:xfrm>
              <a:off x="5578833" y="2892220"/>
              <a:ext cx="3232463"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يتقن طرق تشكيل المنتج الفني للمشروع.</a:t>
              </a:r>
            </a:p>
          </p:txBody>
        </p:sp>
      </p:grpSp>
    </p:spTree>
    <p:extLst>
      <p:ext uri="{BB962C8B-B14F-4D97-AF65-F5344CB8AC3E}">
        <p14:creationId xmlns:p14="http://schemas.microsoft.com/office/powerpoint/2010/main" val="16328074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98312"/>
            <a:ext cx="6987540" cy="781417"/>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أهمية مشاريع التخرج في مختلف التخصصات:</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 xmlns:a16="http://schemas.microsoft.com/office/drawing/2014/main" id="{91B12A9B-5736-E199-1E83-DBCDE93F888B}"/>
              </a:ext>
            </a:extLst>
          </p:cNvPr>
          <p:cNvSpPr txBox="1"/>
          <p:nvPr/>
        </p:nvSpPr>
        <p:spPr>
          <a:xfrm>
            <a:off x="5024289" y="1501980"/>
            <a:ext cx="6434488" cy="4247317"/>
          </a:xfrm>
          <a:prstGeom prst="rect">
            <a:avLst/>
          </a:prstGeom>
          <a:noFill/>
        </p:spPr>
        <p:txBody>
          <a:bodyPr wrap="square">
            <a:spAutoFit/>
          </a:bodyPr>
          <a:lstStyle/>
          <a:p>
            <a:pPr marL="285750" lvl="0" indent="-285750" algn="r" rtl="1">
              <a:lnSpc>
                <a:spcPct val="150000"/>
              </a:lnSpc>
              <a:buFont typeface="Wingdings" panose="05000000000000000000" pitchFamily="2" charset="2"/>
              <a:buChar char="§"/>
            </a:pPr>
            <a:r>
              <a:rPr lang="ar-SA" sz="2000" b="1" dirty="0"/>
              <a:t>تقوية عقلية الطالب بالتخصص وعلاقته بالوظيفة التى سيلتحق بها في المستقبل</a:t>
            </a:r>
            <a:r>
              <a:rPr lang="ar-SA" sz="2000" b="1" dirty="0" smtClean="0"/>
              <a:t>.</a:t>
            </a:r>
            <a:endParaRPr lang="ar-EG" sz="2000" b="1" dirty="0" smtClean="0"/>
          </a:p>
          <a:p>
            <a:pPr marL="285750" lvl="0" indent="-285750" algn="r" rtl="1">
              <a:lnSpc>
                <a:spcPct val="150000"/>
              </a:lnSpc>
              <a:buFont typeface="Wingdings" panose="05000000000000000000" pitchFamily="2" charset="2"/>
              <a:buChar char="§"/>
            </a:pPr>
            <a:r>
              <a:rPr lang="ar-SA" sz="2000" b="1" dirty="0"/>
              <a:t>يعبر مشروع التخرج عن مستوى الطالب الأكاديمي، حيث يعد مشروع التخرج له ناتج تحصيل سنوات الدراسة.</a:t>
            </a:r>
          </a:p>
          <a:p>
            <a:pPr marL="285750" lvl="0" indent="-285750" algn="r" rtl="1">
              <a:lnSpc>
                <a:spcPct val="150000"/>
              </a:lnSpc>
              <a:buFont typeface="Wingdings" panose="05000000000000000000" pitchFamily="2" charset="2"/>
              <a:buChar char="§"/>
            </a:pPr>
            <a:r>
              <a:rPr lang="ar-SA" sz="2000" b="1" dirty="0"/>
              <a:t>هو ثمرة نتاج الطالب خلال سنوات دراسته.</a:t>
            </a:r>
          </a:p>
          <a:p>
            <a:pPr marL="285750" lvl="0" indent="-285750" algn="r" rtl="1">
              <a:lnSpc>
                <a:spcPct val="150000"/>
              </a:lnSpc>
              <a:buFont typeface="Wingdings" panose="05000000000000000000" pitchFamily="2" charset="2"/>
              <a:buChar char="§"/>
            </a:pPr>
            <a:r>
              <a:rPr lang="ar-SA" sz="2000" b="1" dirty="0"/>
              <a:t>يسهم مشروع التخرج في توفير فرصة عمل للطالب.</a:t>
            </a:r>
          </a:p>
          <a:p>
            <a:pPr lvl="0" algn="r" rtl="1">
              <a:lnSpc>
                <a:spcPct val="150000"/>
              </a:lnSpc>
            </a:pPr>
            <a:endParaRPr lang="ar-SA" sz="2000" b="1" dirty="0"/>
          </a:p>
          <a:p>
            <a:pPr marL="285750" lvl="0" indent="-285750" algn="r" rtl="1">
              <a:lnSpc>
                <a:spcPct val="150000"/>
              </a:lnSpc>
              <a:buFont typeface="Wingdings" panose="05000000000000000000" pitchFamily="2" charset="2"/>
              <a:buChar char="§"/>
            </a:pPr>
            <a:endParaRPr lang="ar-SA" sz="2000" b="1" dirty="0"/>
          </a:p>
          <a:p>
            <a:pPr marL="285750" lvl="0" indent="-285750" algn="r" rtl="1">
              <a:lnSpc>
                <a:spcPct val="150000"/>
              </a:lnSpc>
              <a:buFont typeface="Wingdings" panose="05000000000000000000" pitchFamily="2" charset="2"/>
              <a:buChar char="§"/>
            </a:pPr>
            <a:endParaRPr lang="ar-SA" sz="2000" b="1" dirty="0"/>
          </a:p>
        </p:txBody>
      </p:sp>
      <p:grpSp>
        <p:nvGrpSpPr>
          <p:cNvPr id="17" name="Group 16"/>
          <p:cNvGrpSpPr/>
          <p:nvPr/>
        </p:nvGrpSpPr>
        <p:grpSpPr>
          <a:xfrm flipH="1">
            <a:off x="254567" y="3093999"/>
            <a:ext cx="5312994" cy="3559913"/>
            <a:chOff x="310477" y="118358"/>
            <a:chExt cx="7841221" cy="5253924"/>
          </a:xfrm>
        </p:grpSpPr>
        <p:grpSp>
          <p:nvGrpSpPr>
            <p:cNvPr id="20" name="Google Shape;1115;p71"/>
            <p:cNvGrpSpPr/>
            <p:nvPr/>
          </p:nvGrpSpPr>
          <p:grpSpPr>
            <a:xfrm>
              <a:off x="310477" y="118358"/>
              <a:ext cx="2068268" cy="2086960"/>
              <a:chOff x="1176015" y="790907"/>
              <a:chExt cx="967294" cy="1249078"/>
            </a:xfrm>
          </p:grpSpPr>
          <p:sp>
            <p:nvSpPr>
              <p:cNvPr id="74" name="Google Shape;1116;p71"/>
              <p:cNvSpPr/>
              <p:nvPr/>
            </p:nvSpPr>
            <p:spPr>
              <a:xfrm>
                <a:off x="1425180" y="790907"/>
                <a:ext cx="367066" cy="749291"/>
              </a:xfrm>
              <a:custGeom>
                <a:avLst/>
                <a:gdLst/>
                <a:ahLst/>
                <a:cxnLst/>
                <a:rect l="l" t="t" r="r" b="b"/>
                <a:pathLst>
                  <a:path w="12574" h="25665" extrusionOk="0">
                    <a:moveTo>
                      <a:pt x="4076" y="0"/>
                    </a:moveTo>
                    <a:cubicBezTo>
                      <a:pt x="4076" y="0"/>
                      <a:pt x="1360" y="2040"/>
                      <a:pt x="1" y="3060"/>
                    </a:cubicBezTo>
                    <a:cubicBezTo>
                      <a:pt x="1744" y="4152"/>
                      <a:pt x="3489" y="5243"/>
                      <a:pt x="5236" y="6339"/>
                    </a:cubicBezTo>
                    <a:cubicBezTo>
                      <a:pt x="5281" y="6366"/>
                      <a:pt x="5325" y="6393"/>
                      <a:pt x="5370" y="6421"/>
                    </a:cubicBezTo>
                    <a:cubicBezTo>
                      <a:pt x="5367" y="6479"/>
                      <a:pt x="5367" y="6537"/>
                      <a:pt x="5374" y="6596"/>
                    </a:cubicBezTo>
                    <a:cubicBezTo>
                      <a:pt x="5425" y="7181"/>
                      <a:pt x="5917" y="7627"/>
                      <a:pt x="6496" y="7627"/>
                    </a:cubicBezTo>
                    <a:cubicBezTo>
                      <a:pt x="6531" y="7627"/>
                      <a:pt x="6567" y="7626"/>
                      <a:pt x="6602" y="7622"/>
                    </a:cubicBezTo>
                    <a:cubicBezTo>
                      <a:pt x="6675" y="7619"/>
                      <a:pt x="6747" y="7602"/>
                      <a:pt x="6812" y="7584"/>
                    </a:cubicBezTo>
                    <a:cubicBezTo>
                      <a:pt x="8862" y="10249"/>
                      <a:pt x="10750" y="13157"/>
                      <a:pt x="11186" y="16432"/>
                    </a:cubicBezTo>
                    <a:cubicBezTo>
                      <a:pt x="11616" y="19656"/>
                      <a:pt x="10118" y="23666"/>
                      <a:pt x="6888" y="24793"/>
                    </a:cubicBezTo>
                    <a:lnTo>
                      <a:pt x="7190" y="25664"/>
                    </a:lnTo>
                    <a:cubicBezTo>
                      <a:pt x="11018" y="24329"/>
                      <a:pt x="12573" y="19849"/>
                      <a:pt x="12099" y="16309"/>
                    </a:cubicBezTo>
                    <a:cubicBezTo>
                      <a:pt x="11636" y="12810"/>
                      <a:pt x="9659" y="9765"/>
                      <a:pt x="7520" y="6987"/>
                    </a:cubicBezTo>
                    <a:cubicBezTo>
                      <a:pt x="7605" y="6809"/>
                      <a:pt x="7653" y="6606"/>
                      <a:pt x="7632" y="6393"/>
                    </a:cubicBezTo>
                    <a:cubicBezTo>
                      <a:pt x="7588" y="5903"/>
                      <a:pt x="7241" y="5515"/>
                      <a:pt x="6791" y="5398"/>
                    </a:cubicBezTo>
                    <a:cubicBezTo>
                      <a:pt x="6304" y="3431"/>
                      <a:pt x="4076" y="0"/>
                      <a:pt x="40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117;p71"/>
              <p:cNvSpPr/>
              <p:nvPr/>
            </p:nvSpPr>
            <p:spPr>
              <a:xfrm>
                <a:off x="1176015" y="1316358"/>
                <a:ext cx="966710" cy="490710"/>
              </a:xfrm>
              <a:custGeom>
                <a:avLst/>
                <a:gdLst/>
                <a:ahLst/>
                <a:cxnLst/>
                <a:rect l="l" t="t" r="r" b="b"/>
                <a:pathLst>
                  <a:path w="33115" h="16808" extrusionOk="0">
                    <a:moveTo>
                      <a:pt x="12792" y="1"/>
                    </a:moveTo>
                    <a:lnTo>
                      <a:pt x="0" y="15869"/>
                    </a:lnTo>
                    <a:lnTo>
                      <a:pt x="399" y="16807"/>
                    </a:lnTo>
                    <a:lnTo>
                      <a:pt x="33114" y="4780"/>
                    </a:lnTo>
                    <a:lnTo>
                      <a:pt x="32627" y="3726"/>
                    </a:lnTo>
                    <a:lnTo>
                      <a:pt x="12792" y="1"/>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118;p71"/>
              <p:cNvSpPr/>
              <p:nvPr/>
            </p:nvSpPr>
            <p:spPr>
              <a:xfrm>
                <a:off x="1187634" y="1345029"/>
                <a:ext cx="955675" cy="571667"/>
              </a:xfrm>
              <a:custGeom>
                <a:avLst/>
                <a:gdLst/>
                <a:ahLst/>
                <a:cxnLst/>
                <a:rect l="l" t="t" r="r" b="b"/>
                <a:pathLst>
                  <a:path w="32737" h="19581" extrusionOk="0">
                    <a:moveTo>
                      <a:pt x="12759" y="0"/>
                    </a:moveTo>
                    <a:lnTo>
                      <a:pt x="1" y="15825"/>
                    </a:lnTo>
                    <a:lnTo>
                      <a:pt x="19979" y="19581"/>
                    </a:lnTo>
                    <a:lnTo>
                      <a:pt x="32737" y="3754"/>
                    </a:lnTo>
                    <a:lnTo>
                      <a:pt x="12759"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119;p71"/>
              <p:cNvSpPr/>
              <p:nvPr/>
            </p:nvSpPr>
            <p:spPr>
              <a:xfrm>
                <a:off x="1282249" y="1409291"/>
                <a:ext cx="849443" cy="507409"/>
              </a:xfrm>
              <a:custGeom>
                <a:avLst/>
                <a:gdLst/>
                <a:ahLst/>
                <a:cxnLst/>
                <a:rect l="l" t="t" r="r" b="b"/>
                <a:pathLst>
                  <a:path w="29098" h="17380" extrusionOk="0">
                    <a:moveTo>
                      <a:pt x="15512" y="0"/>
                    </a:moveTo>
                    <a:cubicBezTo>
                      <a:pt x="11712" y="2541"/>
                      <a:pt x="7519" y="5879"/>
                      <a:pt x="3444" y="10242"/>
                    </a:cubicBezTo>
                    <a:cubicBezTo>
                      <a:pt x="2191" y="11588"/>
                      <a:pt x="1048" y="12924"/>
                      <a:pt x="1" y="14235"/>
                    </a:cubicBezTo>
                    <a:lnTo>
                      <a:pt x="16738" y="17380"/>
                    </a:lnTo>
                    <a:lnTo>
                      <a:pt x="29098" y="2047"/>
                    </a:lnTo>
                    <a:cubicBezTo>
                      <a:pt x="24569" y="1363"/>
                      <a:pt x="20041" y="683"/>
                      <a:pt x="15512"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120;p71"/>
              <p:cNvSpPr/>
              <p:nvPr/>
            </p:nvSpPr>
            <p:spPr>
              <a:xfrm>
                <a:off x="1399928" y="1520442"/>
                <a:ext cx="644366" cy="515555"/>
              </a:xfrm>
              <a:custGeom>
                <a:avLst/>
                <a:gdLst/>
                <a:ahLst/>
                <a:cxnLst/>
                <a:rect l="l" t="t" r="r" b="b"/>
                <a:pathLst>
                  <a:path w="22073" h="17659" extrusionOk="0">
                    <a:moveTo>
                      <a:pt x="14279" y="0"/>
                    </a:moveTo>
                    <a:cubicBezTo>
                      <a:pt x="12446" y="0"/>
                      <a:pt x="10201" y="276"/>
                      <a:pt x="7804" y="1210"/>
                    </a:cubicBezTo>
                    <a:cubicBezTo>
                      <a:pt x="3451" y="2902"/>
                      <a:pt x="969" y="5845"/>
                      <a:pt x="1" y="7135"/>
                    </a:cubicBezTo>
                    <a:cubicBezTo>
                      <a:pt x="1291" y="10644"/>
                      <a:pt x="2585" y="14153"/>
                      <a:pt x="3880" y="17658"/>
                    </a:cubicBezTo>
                    <a:cubicBezTo>
                      <a:pt x="6458" y="17411"/>
                      <a:pt x="9916" y="16813"/>
                      <a:pt x="13768" y="15351"/>
                    </a:cubicBezTo>
                    <a:cubicBezTo>
                      <a:pt x="17287" y="14012"/>
                      <a:pt x="20065" y="12357"/>
                      <a:pt x="22073" y="10950"/>
                    </a:cubicBezTo>
                    <a:cubicBezTo>
                      <a:pt x="20778" y="7441"/>
                      <a:pt x="19488" y="3935"/>
                      <a:pt x="18193" y="427"/>
                    </a:cubicBezTo>
                    <a:cubicBezTo>
                      <a:pt x="17428" y="257"/>
                      <a:pt x="16045" y="0"/>
                      <a:pt x="14279" y="0"/>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121;p71"/>
              <p:cNvSpPr/>
              <p:nvPr/>
            </p:nvSpPr>
            <p:spPr>
              <a:xfrm>
                <a:off x="1399928" y="1520442"/>
                <a:ext cx="583354" cy="458011"/>
              </a:xfrm>
              <a:custGeom>
                <a:avLst/>
                <a:gdLst/>
                <a:ahLst/>
                <a:cxnLst/>
                <a:rect l="l" t="t" r="r" b="b"/>
                <a:pathLst>
                  <a:path w="19983" h="15688" extrusionOk="0">
                    <a:moveTo>
                      <a:pt x="14279" y="0"/>
                    </a:moveTo>
                    <a:cubicBezTo>
                      <a:pt x="12446" y="0"/>
                      <a:pt x="10201" y="276"/>
                      <a:pt x="7804" y="1210"/>
                    </a:cubicBezTo>
                    <a:cubicBezTo>
                      <a:pt x="3451" y="2902"/>
                      <a:pt x="969" y="5845"/>
                      <a:pt x="1" y="7135"/>
                    </a:cubicBezTo>
                    <a:cubicBezTo>
                      <a:pt x="1051" y="9988"/>
                      <a:pt x="2102" y="12838"/>
                      <a:pt x="3152" y="15688"/>
                    </a:cubicBezTo>
                    <a:cubicBezTo>
                      <a:pt x="4103" y="13281"/>
                      <a:pt x="5284" y="10987"/>
                      <a:pt x="7063" y="9137"/>
                    </a:cubicBezTo>
                    <a:cubicBezTo>
                      <a:pt x="9665" y="6433"/>
                      <a:pt x="13422" y="5002"/>
                      <a:pt x="17176" y="5002"/>
                    </a:cubicBezTo>
                    <a:cubicBezTo>
                      <a:pt x="18118" y="5002"/>
                      <a:pt x="19059" y="5092"/>
                      <a:pt x="19982" y="5274"/>
                    </a:cubicBezTo>
                    <a:cubicBezTo>
                      <a:pt x="19385" y="3661"/>
                      <a:pt x="18787" y="2044"/>
                      <a:pt x="18193" y="427"/>
                    </a:cubicBezTo>
                    <a:cubicBezTo>
                      <a:pt x="17428" y="257"/>
                      <a:pt x="16045" y="0"/>
                      <a:pt x="14279" y="0"/>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122;p71"/>
              <p:cNvSpPr/>
              <p:nvPr/>
            </p:nvSpPr>
            <p:spPr>
              <a:xfrm>
                <a:off x="1399928" y="1606864"/>
                <a:ext cx="277358" cy="429137"/>
              </a:xfrm>
              <a:custGeom>
                <a:avLst/>
                <a:gdLst/>
                <a:ahLst/>
                <a:cxnLst/>
                <a:rect l="l" t="t" r="r" b="b"/>
                <a:pathLst>
                  <a:path w="9501" h="14699" extrusionOk="0">
                    <a:moveTo>
                      <a:pt x="4436" y="1"/>
                    </a:moveTo>
                    <a:cubicBezTo>
                      <a:pt x="2122" y="1535"/>
                      <a:pt x="684" y="3265"/>
                      <a:pt x="1" y="4175"/>
                    </a:cubicBezTo>
                    <a:lnTo>
                      <a:pt x="3880" y="14698"/>
                    </a:lnTo>
                    <a:cubicBezTo>
                      <a:pt x="5459" y="14547"/>
                      <a:pt x="7372" y="14262"/>
                      <a:pt x="9500" y="13730"/>
                    </a:cubicBezTo>
                    <a:lnTo>
                      <a:pt x="4436" y="1"/>
                    </a:ln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123;p71"/>
              <p:cNvSpPr/>
              <p:nvPr/>
            </p:nvSpPr>
            <p:spPr>
              <a:xfrm>
                <a:off x="1519299" y="1835562"/>
                <a:ext cx="524998" cy="204423"/>
              </a:xfrm>
              <a:custGeom>
                <a:avLst/>
                <a:gdLst/>
                <a:ahLst/>
                <a:cxnLst/>
                <a:rect l="l" t="t" r="r" b="b"/>
                <a:pathLst>
                  <a:path w="17984" h="7002" extrusionOk="0">
                    <a:moveTo>
                      <a:pt x="15559" y="1"/>
                    </a:moveTo>
                    <a:cubicBezTo>
                      <a:pt x="6263" y="1"/>
                      <a:pt x="0" y="6879"/>
                      <a:pt x="0" y="6879"/>
                    </a:cubicBezTo>
                    <a:cubicBezTo>
                      <a:pt x="741" y="6963"/>
                      <a:pt x="1467" y="7002"/>
                      <a:pt x="2175" y="7002"/>
                    </a:cubicBezTo>
                    <a:cubicBezTo>
                      <a:pt x="11566" y="7002"/>
                      <a:pt x="17984" y="157"/>
                      <a:pt x="17984" y="157"/>
                    </a:cubicBezTo>
                    <a:cubicBezTo>
                      <a:pt x="17155" y="50"/>
                      <a:pt x="16346" y="1"/>
                      <a:pt x="15559" y="1"/>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124;p71"/>
              <p:cNvSpPr/>
              <p:nvPr/>
            </p:nvSpPr>
            <p:spPr>
              <a:xfrm>
                <a:off x="1551558" y="1845518"/>
                <a:ext cx="477122" cy="185797"/>
              </a:xfrm>
              <a:custGeom>
                <a:avLst/>
                <a:gdLst/>
                <a:ahLst/>
                <a:cxnLst/>
                <a:rect l="l" t="t" r="r" b="b"/>
                <a:pathLst>
                  <a:path w="16344" h="6364" extrusionOk="0">
                    <a:moveTo>
                      <a:pt x="14144" y="0"/>
                    </a:moveTo>
                    <a:cubicBezTo>
                      <a:pt x="5693" y="0"/>
                      <a:pt x="1" y="6253"/>
                      <a:pt x="1" y="6253"/>
                    </a:cubicBezTo>
                    <a:cubicBezTo>
                      <a:pt x="672" y="6329"/>
                      <a:pt x="1329" y="6364"/>
                      <a:pt x="1971" y="6364"/>
                    </a:cubicBezTo>
                    <a:cubicBezTo>
                      <a:pt x="10508" y="6364"/>
                      <a:pt x="16343" y="141"/>
                      <a:pt x="16343" y="141"/>
                    </a:cubicBezTo>
                    <a:cubicBezTo>
                      <a:pt x="15592" y="45"/>
                      <a:pt x="14858" y="0"/>
                      <a:pt x="14144"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1125;p71"/>
            <p:cNvGrpSpPr/>
            <p:nvPr/>
          </p:nvGrpSpPr>
          <p:grpSpPr>
            <a:xfrm>
              <a:off x="6153706" y="646030"/>
              <a:ext cx="737119" cy="548619"/>
              <a:chOff x="6153706" y="646030"/>
              <a:chExt cx="737119" cy="548619"/>
            </a:xfrm>
          </p:grpSpPr>
          <p:sp>
            <p:nvSpPr>
              <p:cNvPr id="65" name="Google Shape;1126;p71"/>
              <p:cNvSpPr/>
              <p:nvPr/>
            </p:nvSpPr>
            <p:spPr>
              <a:xfrm>
                <a:off x="6468323" y="646030"/>
                <a:ext cx="422503" cy="299774"/>
              </a:xfrm>
              <a:custGeom>
                <a:avLst/>
                <a:gdLst/>
                <a:ahLst/>
                <a:cxnLst/>
                <a:rect l="l" t="t" r="r" b="b"/>
                <a:pathLst>
                  <a:path w="14473" h="10268" extrusionOk="0">
                    <a:moveTo>
                      <a:pt x="11890" y="0"/>
                    </a:moveTo>
                    <a:cubicBezTo>
                      <a:pt x="11585" y="1236"/>
                      <a:pt x="11279" y="2469"/>
                      <a:pt x="10974" y="3705"/>
                    </a:cubicBezTo>
                    <a:cubicBezTo>
                      <a:pt x="10967" y="3740"/>
                      <a:pt x="10956" y="3770"/>
                      <a:pt x="10950" y="3801"/>
                    </a:cubicBezTo>
                    <a:cubicBezTo>
                      <a:pt x="10915" y="3811"/>
                      <a:pt x="10885" y="3822"/>
                      <a:pt x="10850" y="3835"/>
                    </a:cubicBezTo>
                    <a:cubicBezTo>
                      <a:pt x="10493" y="3990"/>
                      <a:pt x="10328" y="4402"/>
                      <a:pt x="10482" y="4759"/>
                    </a:cubicBezTo>
                    <a:cubicBezTo>
                      <a:pt x="10500" y="4800"/>
                      <a:pt x="10520" y="4838"/>
                      <a:pt x="10544" y="4873"/>
                    </a:cubicBezTo>
                    <a:cubicBezTo>
                      <a:pt x="9377" y="6589"/>
                      <a:pt x="8031" y="8258"/>
                      <a:pt x="6194" y="9147"/>
                    </a:cubicBezTo>
                    <a:cubicBezTo>
                      <a:pt x="5474" y="9493"/>
                      <a:pt x="4621" y="9685"/>
                      <a:pt x="3776" y="9685"/>
                    </a:cubicBezTo>
                    <a:cubicBezTo>
                      <a:pt x="2494" y="9685"/>
                      <a:pt x="1228" y="9245"/>
                      <a:pt x="454" y="8234"/>
                    </a:cubicBezTo>
                    <a:lnTo>
                      <a:pt x="1" y="8581"/>
                    </a:lnTo>
                    <a:cubicBezTo>
                      <a:pt x="911" y="9772"/>
                      <a:pt x="2326" y="10268"/>
                      <a:pt x="3742" y="10268"/>
                    </a:cubicBezTo>
                    <a:cubicBezTo>
                      <a:pt x="4693" y="10268"/>
                      <a:pt x="5643" y="10044"/>
                      <a:pt x="6442" y="9658"/>
                    </a:cubicBezTo>
                    <a:cubicBezTo>
                      <a:pt x="8405" y="8711"/>
                      <a:pt x="9813" y="6963"/>
                      <a:pt x="11032" y="5174"/>
                    </a:cubicBezTo>
                    <a:cubicBezTo>
                      <a:pt x="11064" y="5178"/>
                      <a:pt x="11096" y="5180"/>
                      <a:pt x="11128" y="5180"/>
                    </a:cubicBezTo>
                    <a:cubicBezTo>
                      <a:pt x="11221" y="5180"/>
                      <a:pt x="11314" y="5163"/>
                      <a:pt x="11403" y="5123"/>
                    </a:cubicBezTo>
                    <a:cubicBezTo>
                      <a:pt x="11681" y="5006"/>
                      <a:pt x="11842" y="4724"/>
                      <a:pt x="11825" y="4440"/>
                    </a:cubicBezTo>
                    <a:cubicBezTo>
                      <a:pt x="12886" y="3773"/>
                      <a:pt x="14472" y="1803"/>
                      <a:pt x="14472" y="1803"/>
                    </a:cubicBezTo>
                    <a:cubicBezTo>
                      <a:pt x="14472" y="1803"/>
                      <a:pt x="12752" y="601"/>
                      <a:pt x="118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127;p71"/>
              <p:cNvSpPr/>
              <p:nvPr/>
            </p:nvSpPr>
            <p:spPr>
              <a:xfrm>
                <a:off x="6225376" y="673008"/>
                <a:ext cx="405659" cy="505395"/>
              </a:xfrm>
              <a:custGeom>
                <a:avLst/>
                <a:gdLst/>
                <a:ahLst/>
                <a:cxnLst/>
                <a:rect l="l" t="t" r="r" b="b"/>
                <a:pathLst>
                  <a:path w="13896" h="17311" extrusionOk="0">
                    <a:moveTo>
                      <a:pt x="477" y="0"/>
                    </a:moveTo>
                    <a:lnTo>
                      <a:pt x="0" y="415"/>
                    </a:lnTo>
                    <a:lnTo>
                      <a:pt x="13369" y="17310"/>
                    </a:lnTo>
                    <a:lnTo>
                      <a:pt x="13895" y="16819"/>
                    </a:lnTo>
                    <a:lnTo>
                      <a:pt x="12260" y="4456"/>
                    </a:lnTo>
                    <a:lnTo>
                      <a:pt x="477" y="0"/>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128;p71"/>
              <p:cNvSpPr/>
              <p:nvPr/>
            </p:nvSpPr>
            <p:spPr>
              <a:xfrm>
                <a:off x="6225376" y="685125"/>
                <a:ext cx="391209" cy="493366"/>
              </a:xfrm>
              <a:custGeom>
                <a:avLst/>
                <a:gdLst/>
                <a:ahLst/>
                <a:cxnLst/>
                <a:rect l="l" t="t" r="r" b="b"/>
                <a:pathLst>
                  <a:path w="13401" h="16899" extrusionOk="0">
                    <a:moveTo>
                      <a:pt x="0" y="0"/>
                    </a:moveTo>
                    <a:lnTo>
                      <a:pt x="1648" y="12457"/>
                    </a:lnTo>
                    <a:lnTo>
                      <a:pt x="13401" y="16899"/>
                    </a:lnTo>
                    <a:lnTo>
                      <a:pt x="11753" y="4443"/>
                    </a:lnTo>
                    <a:lnTo>
                      <a:pt x="0"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129;p71"/>
              <p:cNvSpPr/>
              <p:nvPr/>
            </p:nvSpPr>
            <p:spPr>
              <a:xfrm>
                <a:off x="6233200" y="744160"/>
                <a:ext cx="372671" cy="430247"/>
              </a:xfrm>
              <a:custGeom>
                <a:avLst/>
                <a:gdLst/>
                <a:ahLst/>
                <a:cxnLst/>
                <a:rect l="l" t="t" r="r" b="b"/>
                <a:pathLst>
                  <a:path w="12766" h="14737" extrusionOk="0">
                    <a:moveTo>
                      <a:pt x="0" y="0"/>
                    </a:moveTo>
                    <a:lnTo>
                      <a:pt x="1380" y="10435"/>
                    </a:lnTo>
                    <a:lnTo>
                      <a:pt x="12765" y="14737"/>
                    </a:lnTo>
                    <a:cubicBezTo>
                      <a:pt x="12295" y="11948"/>
                      <a:pt x="11821" y="9157"/>
                      <a:pt x="11347" y="6366"/>
                    </a:cubicBezTo>
                    <a:cubicBezTo>
                      <a:pt x="9122" y="4622"/>
                      <a:pt x="6355" y="2805"/>
                      <a:pt x="3008" y="1254"/>
                    </a:cubicBezTo>
                    <a:cubicBezTo>
                      <a:pt x="1978" y="777"/>
                      <a:pt x="972" y="361"/>
                      <a:pt x="0"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130;p71"/>
              <p:cNvSpPr/>
              <p:nvPr/>
            </p:nvSpPr>
            <p:spPr>
              <a:xfrm>
                <a:off x="6153706" y="794670"/>
                <a:ext cx="375970" cy="399971"/>
              </a:xfrm>
              <a:custGeom>
                <a:avLst/>
                <a:gdLst/>
                <a:ahLst/>
                <a:cxnLst/>
                <a:rect l="l" t="t" r="r" b="b"/>
                <a:pathLst>
                  <a:path w="12879" h="13700" extrusionOk="0">
                    <a:moveTo>
                      <a:pt x="5432" y="1"/>
                    </a:moveTo>
                    <a:cubicBezTo>
                      <a:pt x="3623" y="1436"/>
                      <a:pt x="1813" y="2875"/>
                      <a:pt x="1" y="4309"/>
                    </a:cubicBezTo>
                    <a:cubicBezTo>
                      <a:pt x="643" y="5776"/>
                      <a:pt x="1659" y="7692"/>
                      <a:pt x="3262" y="9669"/>
                    </a:cubicBezTo>
                    <a:cubicBezTo>
                      <a:pt x="4729" y="11478"/>
                      <a:pt x="6232" y="12790"/>
                      <a:pt x="7448" y="13700"/>
                    </a:cubicBezTo>
                    <a:cubicBezTo>
                      <a:pt x="9256" y="12265"/>
                      <a:pt x="11069" y="10830"/>
                      <a:pt x="12879" y="9394"/>
                    </a:cubicBezTo>
                    <a:cubicBezTo>
                      <a:pt x="12783" y="8413"/>
                      <a:pt x="12402" y="5854"/>
                      <a:pt x="10417" y="3444"/>
                    </a:cubicBezTo>
                    <a:cubicBezTo>
                      <a:pt x="8584" y="1213"/>
                      <a:pt x="6380" y="324"/>
                      <a:pt x="5432" y="1"/>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131;p71"/>
              <p:cNvSpPr/>
              <p:nvPr/>
            </p:nvSpPr>
            <p:spPr>
              <a:xfrm>
                <a:off x="6183484" y="794670"/>
                <a:ext cx="346194" cy="332122"/>
              </a:xfrm>
              <a:custGeom>
                <a:avLst/>
                <a:gdLst/>
                <a:ahLst/>
                <a:cxnLst/>
                <a:rect l="l" t="t" r="r" b="b"/>
                <a:pathLst>
                  <a:path w="11859" h="11376" extrusionOk="0">
                    <a:moveTo>
                      <a:pt x="4412" y="1"/>
                    </a:moveTo>
                    <a:cubicBezTo>
                      <a:pt x="2942" y="1168"/>
                      <a:pt x="1470" y="2336"/>
                      <a:pt x="1" y="3503"/>
                    </a:cubicBezTo>
                    <a:cubicBezTo>
                      <a:pt x="1597" y="3596"/>
                      <a:pt x="3169" y="3846"/>
                      <a:pt x="4598" y="4536"/>
                    </a:cubicBezTo>
                    <a:cubicBezTo>
                      <a:pt x="7211" y="5797"/>
                      <a:pt x="9003" y="8499"/>
                      <a:pt x="9356" y="11375"/>
                    </a:cubicBezTo>
                    <a:cubicBezTo>
                      <a:pt x="10190" y="10716"/>
                      <a:pt x="11025" y="10053"/>
                      <a:pt x="11859" y="9394"/>
                    </a:cubicBezTo>
                    <a:cubicBezTo>
                      <a:pt x="11763" y="8413"/>
                      <a:pt x="11382" y="5854"/>
                      <a:pt x="9397" y="3444"/>
                    </a:cubicBezTo>
                    <a:cubicBezTo>
                      <a:pt x="7564" y="1213"/>
                      <a:pt x="5360" y="324"/>
                      <a:pt x="4412" y="1"/>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132;p71"/>
              <p:cNvSpPr/>
              <p:nvPr/>
            </p:nvSpPr>
            <p:spPr>
              <a:xfrm>
                <a:off x="6153706" y="794670"/>
                <a:ext cx="255201" cy="216627"/>
              </a:xfrm>
              <a:custGeom>
                <a:avLst/>
                <a:gdLst/>
                <a:ahLst/>
                <a:cxnLst/>
                <a:rect l="l" t="t" r="r" b="b"/>
                <a:pathLst>
                  <a:path w="8742" h="7420" extrusionOk="0">
                    <a:moveTo>
                      <a:pt x="5432" y="1"/>
                    </a:moveTo>
                    <a:lnTo>
                      <a:pt x="1" y="4309"/>
                    </a:lnTo>
                    <a:cubicBezTo>
                      <a:pt x="395" y="5206"/>
                      <a:pt x="931" y="6274"/>
                      <a:pt x="1652" y="7420"/>
                    </a:cubicBezTo>
                    <a:lnTo>
                      <a:pt x="8741" y="1804"/>
                    </a:lnTo>
                    <a:cubicBezTo>
                      <a:pt x="7393" y="739"/>
                      <a:pt x="6098" y="227"/>
                      <a:pt x="5432" y="1"/>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133;p71"/>
              <p:cNvSpPr/>
              <p:nvPr/>
            </p:nvSpPr>
            <p:spPr>
              <a:xfrm>
                <a:off x="6154728" y="924099"/>
                <a:ext cx="216404" cy="270550"/>
              </a:xfrm>
              <a:custGeom>
                <a:avLst/>
                <a:gdLst/>
                <a:ahLst/>
                <a:cxnLst/>
                <a:rect l="l" t="t" r="r" b="b"/>
                <a:pathLst>
                  <a:path w="7413" h="9267" extrusionOk="0">
                    <a:moveTo>
                      <a:pt x="0" y="0"/>
                    </a:moveTo>
                    <a:lnTo>
                      <a:pt x="0" y="0"/>
                    </a:lnTo>
                    <a:cubicBezTo>
                      <a:pt x="1332" y="6431"/>
                      <a:pt x="7413" y="9267"/>
                      <a:pt x="7413" y="9267"/>
                    </a:cubicBezTo>
                    <a:cubicBezTo>
                      <a:pt x="6169" y="2768"/>
                      <a:pt x="1" y="0"/>
                      <a:pt x="0" y="0"/>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134;p71"/>
              <p:cNvSpPr/>
              <p:nvPr/>
            </p:nvSpPr>
            <p:spPr>
              <a:xfrm>
                <a:off x="6165822" y="941442"/>
                <a:ext cx="196670" cy="245793"/>
              </a:xfrm>
              <a:custGeom>
                <a:avLst/>
                <a:gdLst/>
                <a:ahLst/>
                <a:cxnLst/>
                <a:rect l="l" t="t" r="r" b="b"/>
                <a:pathLst>
                  <a:path w="6737" h="8419" extrusionOk="0">
                    <a:moveTo>
                      <a:pt x="1" y="0"/>
                    </a:moveTo>
                    <a:lnTo>
                      <a:pt x="1" y="0"/>
                    </a:lnTo>
                    <a:cubicBezTo>
                      <a:pt x="1213" y="5844"/>
                      <a:pt x="6737" y="8419"/>
                      <a:pt x="6737" y="8419"/>
                    </a:cubicBezTo>
                    <a:cubicBezTo>
                      <a:pt x="5607" y="2514"/>
                      <a:pt x="1" y="0"/>
                      <a:pt x="1"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1135;p71"/>
            <p:cNvGrpSpPr/>
            <p:nvPr/>
          </p:nvGrpSpPr>
          <p:grpSpPr>
            <a:xfrm rot="1168468">
              <a:off x="6981194" y="2677642"/>
              <a:ext cx="1170504" cy="2694640"/>
              <a:chOff x="7362501" y="3043254"/>
              <a:chExt cx="912393" cy="2100438"/>
            </a:xfrm>
          </p:grpSpPr>
          <p:sp>
            <p:nvSpPr>
              <p:cNvPr id="24" name="Google Shape;1136;p71"/>
              <p:cNvSpPr/>
              <p:nvPr/>
            </p:nvSpPr>
            <p:spPr>
              <a:xfrm>
                <a:off x="7792421" y="5134674"/>
                <a:ext cx="55346" cy="8806"/>
              </a:xfrm>
              <a:custGeom>
                <a:avLst/>
                <a:gdLst/>
                <a:ahLst/>
                <a:cxnLst/>
                <a:rect l="l" t="t" r="r" b="b"/>
                <a:pathLst>
                  <a:path w="1433" h="228" extrusionOk="0">
                    <a:moveTo>
                      <a:pt x="1326" y="1"/>
                    </a:moveTo>
                    <a:lnTo>
                      <a:pt x="1" y="227"/>
                    </a:lnTo>
                    <a:lnTo>
                      <a:pt x="1432" y="227"/>
                    </a:lnTo>
                    <a:cubicBezTo>
                      <a:pt x="1398" y="152"/>
                      <a:pt x="1360" y="77"/>
                      <a:pt x="1326"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37;p71"/>
              <p:cNvSpPr/>
              <p:nvPr/>
            </p:nvSpPr>
            <p:spPr>
              <a:xfrm>
                <a:off x="7362501" y="4416838"/>
                <a:ext cx="29" cy="29"/>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38;p71"/>
              <p:cNvSpPr/>
              <p:nvPr/>
            </p:nvSpPr>
            <p:spPr>
              <a:xfrm>
                <a:off x="7362501" y="4416546"/>
                <a:ext cx="29" cy="204"/>
              </a:xfrm>
              <a:custGeom>
                <a:avLst/>
                <a:gdLst/>
                <a:ahLst/>
                <a:cxnLst/>
                <a:rect l="l" t="t" r="r" b="b"/>
                <a:pathLst>
                  <a:path w="1" h="7" extrusionOk="0">
                    <a:moveTo>
                      <a:pt x="1" y="0"/>
                    </a:moveTo>
                    <a:lnTo>
                      <a:pt x="1" y="7"/>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139;p71"/>
              <p:cNvSpPr/>
              <p:nvPr/>
            </p:nvSpPr>
            <p:spPr>
              <a:xfrm>
                <a:off x="7362501" y="4416721"/>
                <a:ext cx="29" cy="146"/>
              </a:xfrm>
              <a:custGeom>
                <a:avLst/>
                <a:gdLst/>
                <a:ahLst/>
                <a:cxnLst/>
                <a:rect l="l" t="t" r="r" b="b"/>
                <a:pathLst>
                  <a:path w="1" h="5" extrusionOk="0">
                    <a:moveTo>
                      <a:pt x="1" y="4"/>
                    </a:moveTo>
                    <a:lnTo>
                      <a:pt x="1" y="1"/>
                    </a:ln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140;p71"/>
              <p:cNvSpPr/>
              <p:nvPr/>
            </p:nvSpPr>
            <p:spPr>
              <a:xfrm>
                <a:off x="7555732" y="4334241"/>
                <a:ext cx="640075" cy="409314"/>
              </a:xfrm>
              <a:custGeom>
                <a:avLst/>
                <a:gdLst/>
                <a:ahLst/>
                <a:cxnLst/>
                <a:rect l="l" t="t" r="r" b="b"/>
                <a:pathLst>
                  <a:path w="21926" h="14020" extrusionOk="0">
                    <a:moveTo>
                      <a:pt x="21926" y="1"/>
                    </a:moveTo>
                    <a:cubicBezTo>
                      <a:pt x="21925" y="1"/>
                      <a:pt x="4591" y="890"/>
                      <a:pt x="1" y="14019"/>
                    </a:cubicBezTo>
                    <a:cubicBezTo>
                      <a:pt x="111" y="14005"/>
                      <a:pt x="221" y="13994"/>
                      <a:pt x="327" y="13984"/>
                    </a:cubicBezTo>
                    <a:cubicBezTo>
                      <a:pt x="354" y="13981"/>
                      <a:pt x="386" y="13978"/>
                      <a:pt x="413" y="13974"/>
                    </a:cubicBezTo>
                    <a:cubicBezTo>
                      <a:pt x="516" y="13961"/>
                      <a:pt x="619" y="13950"/>
                      <a:pt x="719" y="13937"/>
                    </a:cubicBezTo>
                    <a:cubicBezTo>
                      <a:pt x="746" y="13933"/>
                      <a:pt x="773" y="13929"/>
                      <a:pt x="804" y="13926"/>
                    </a:cubicBezTo>
                    <a:cubicBezTo>
                      <a:pt x="876" y="13919"/>
                      <a:pt x="949" y="13909"/>
                      <a:pt x="1020" y="13899"/>
                    </a:cubicBezTo>
                    <a:cubicBezTo>
                      <a:pt x="1069" y="13891"/>
                      <a:pt x="1113" y="13885"/>
                      <a:pt x="1161" y="13878"/>
                    </a:cubicBezTo>
                    <a:cubicBezTo>
                      <a:pt x="1213" y="13871"/>
                      <a:pt x="1264" y="13864"/>
                      <a:pt x="1316" y="13858"/>
                    </a:cubicBezTo>
                    <a:cubicBezTo>
                      <a:pt x="1419" y="13844"/>
                      <a:pt x="1519" y="13830"/>
                      <a:pt x="1622" y="13813"/>
                    </a:cubicBezTo>
                    <a:cubicBezTo>
                      <a:pt x="1635" y="13809"/>
                      <a:pt x="1649" y="13809"/>
                      <a:pt x="1663" y="13806"/>
                    </a:cubicBezTo>
                    <a:cubicBezTo>
                      <a:pt x="3571" y="13511"/>
                      <a:pt x="5326" y="13057"/>
                      <a:pt x="6936" y="12491"/>
                    </a:cubicBezTo>
                    <a:cubicBezTo>
                      <a:pt x="17380" y="8820"/>
                      <a:pt x="21716" y="413"/>
                      <a:pt x="21916" y="15"/>
                    </a:cubicBezTo>
                    <a:lnTo>
                      <a:pt x="21919" y="15"/>
                    </a:lnTo>
                    <a:lnTo>
                      <a:pt x="21919" y="7"/>
                    </a:lnTo>
                    <a:cubicBezTo>
                      <a:pt x="21922" y="4"/>
                      <a:pt x="21926" y="1"/>
                      <a:pt x="21926" y="1"/>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41;p71"/>
              <p:cNvSpPr/>
              <p:nvPr/>
            </p:nvSpPr>
            <p:spPr>
              <a:xfrm>
                <a:off x="8195795" y="4334241"/>
                <a:ext cx="29" cy="29"/>
              </a:xfrm>
              <a:custGeom>
                <a:avLst/>
                <a:gdLst/>
                <a:ahLst/>
                <a:cxnLst/>
                <a:rect l="l" t="t" r="r" b="b"/>
                <a:pathLst>
                  <a:path w="1" h="1" extrusionOk="0">
                    <a:moveTo>
                      <a:pt x="1" y="1"/>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142;p71"/>
              <p:cNvSpPr/>
              <p:nvPr/>
            </p:nvSpPr>
            <p:spPr>
              <a:xfrm>
                <a:off x="7668885" y="3439335"/>
                <a:ext cx="529931" cy="1376019"/>
              </a:xfrm>
              <a:custGeom>
                <a:avLst/>
                <a:gdLst/>
                <a:ahLst/>
                <a:cxnLst/>
                <a:rect l="l" t="t" r="r" b="b"/>
                <a:pathLst>
                  <a:path w="18153" h="47132" extrusionOk="0">
                    <a:moveTo>
                      <a:pt x="9516" y="0"/>
                    </a:moveTo>
                    <a:cubicBezTo>
                      <a:pt x="9015" y="0"/>
                      <a:pt x="8507" y="169"/>
                      <a:pt x="8083" y="528"/>
                    </a:cubicBezTo>
                    <a:lnTo>
                      <a:pt x="1388" y="6200"/>
                    </a:lnTo>
                    <a:cubicBezTo>
                      <a:pt x="362" y="7071"/>
                      <a:pt x="1" y="8504"/>
                      <a:pt x="499" y="9760"/>
                    </a:cubicBezTo>
                    <a:lnTo>
                      <a:pt x="1330" y="11861"/>
                    </a:lnTo>
                    <a:cubicBezTo>
                      <a:pt x="2452" y="14693"/>
                      <a:pt x="6225" y="17856"/>
                      <a:pt x="8886" y="20166"/>
                    </a:cubicBezTo>
                    <a:lnTo>
                      <a:pt x="8420" y="42569"/>
                    </a:lnTo>
                    <a:cubicBezTo>
                      <a:pt x="8549" y="45138"/>
                      <a:pt x="10674" y="47131"/>
                      <a:pt x="13218" y="47131"/>
                    </a:cubicBezTo>
                    <a:cubicBezTo>
                      <a:pt x="13302" y="47131"/>
                      <a:pt x="13385" y="47129"/>
                      <a:pt x="13470" y="47125"/>
                    </a:cubicBezTo>
                    <a:cubicBezTo>
                      <a:pt x="16117" y="46987"/>
                      <a:pt x="18153" y="44732"/>
                      <a:pt x="18019" y="42084"/>
                    </a:cubicBezTo>
                    <a:cubicBezTo>
                      <a:pt x="17813" y="38050"/>
                      <a:pt x="17604" y="34016"/>
                      <a:pt x="17398" y="29986"/>
                    </a:cubicBezTo>
                    <a:cubicBezTo>
                      <a:pt x="17198" y="26143"/>
                      <a:pt x="17002" y="22302"/>
                      <a:pt x="16807" y="18460"/>
                    </a:cubicBezTo>
                    <a:cubicBezTo>
                      <a:pt x="16759" y="17523"/>
                      <a:pt x="16701" y="16589"/>
                      <a:pt x="16636" y="15655"/>
                    </a:cubicBezTo>
                    <a:cubicBezTo>
                      <a:pt x="16477" y="13482"/>
                      <a:pt x="15536" y="11446"/>
                      <a:pt x="14747" y="9440"/>
                    </a:cubicBezTo>
                    <a:cubicBezTo>
                      <a:pt x="14081" y="7741"/>
                      <a:pt x="13415" y="6046"/>
                      <a:pt x="12749" y="4346"/>
                    </a:cubicBezTo>
                    <a:cubicBezTo>
                      <a:pt x="12364" y="3371"/>
                      <a:pt x="11980" y="2392"/>
                      <a:pt x="11595" y="1414"/>
                    </a:cubicBezTo>
                    <a:cubicBezTo>
                      <a:pt x="11240" y="511"/>
                      <a:pt x="10388" y="0"/>
                      <a:pt x="9516"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143;p71"/>
              <p:cNvSpPr/>
              <p:nvPr/>
            </p:nvSpPr>
            <p:spPr>
              <a:xfrm>
                <a:off x="7765719" y="3043254"/>
                <a:ext cx="248282" cy="488987"/>
              </a:xfrm>
              <a:custGeom>
                <a:avLst/>
                <a:gdLst/>
                <a:ahLst/>
                <a:cxnLst/>
                <a:rect l="l" t="t" r="r" b="b"/>
                <a:pathLst>
                  <a:path w="8505" h="16749" extrusionOk="0">
                    <a:moveTo>
                      <a:pt x="1657" y="1"/>
                    </a:moveTo>
                    <a:cubicBezTo>
                      <a:pt x="1522" y="1"/>
                      <a:pt x="1364" y="33"/>
                      <a:pt x="1175" y="100"/>
                    </a:cubicBezTo>
                    <a:cubicBezTo>
                      <a:pt x="409" y="371"/>
                      <a:pt x="1" y="1205"/>
                      <a:pt x="254" y="1974"/>
                    </a:cubicBezTo>
                    <a:lnTo>
                      <a:pt x="5168" y="16748"/>
                    </a:lnTo>
                    <a:lnTo>
                      <a:pt x="8505" y="15570"/>
                    </a:lnTo>
                    <a:lnTo>
                      <a:pt x="2472" y="872"/>
                    </a:lnTo>
                    <a:cubicBezTo>
                      <a:pt x="2258" y="302"/>
                      <a:pt x="2065" y="1"/>
                      <a:pt x="1657"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144;p71"/>
              <p:cNvSpPr/>
              <p:nvPr/>
            </p:nvSpPr>
            <p:spPr>
              <a:xfrm>
                <a:off x="7541515" y="3121588"/>
                <a:ext cx="331977" cy="453136"/>
              </a:xfrm>
              <a:custGeom>
                <a:avLst/>
                <a:gdLst/>
                <a:ahLst/>
                <a:cxnLst/>
                <a:rect l="l" t="t" r="r" b="b"/>
                <a:pathLst>
                  <a:path w="11372" h="15521" extrusionOk="0">
                    <a:moveTo>
                      <a:pt x="1489" y="0"/>
                    </a:moveTo>
                    <a:cubicBezTo>
                      <a:pt x="1212" y="0"/>
                      <a:pt x="933" y="76"/>
                      <a:pt x="683" y="235"/>
                    </a:cubicBezTo>
                    <a:cubicBezTo>
                      <a:pt x="0" y="675"/>
                      <a:pt x="234" y="1565"/>
                      <a:pt x="659" y="2257"/>
                    </a:cubicBezTo>
                    <a:lnTo>
                      <a:pt x="8392" y="15520"/>
                    </a:lnTo>
                    <a:lnTo>
                      <a:pt x="11371" y="13608"/>
                    </a:lnTo>
                    <a:lnTo>
                      <a:pt x="2730" y="661"/>
                    </a:lnTo>
                    <a:cubicBezTo>
                      <a:pt x="2442" y="232"/>
                      <a:pt x="1970" y="0"/>
                      <a:pt x="1489"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145;p71"/>
              <p:cNvSpPr/>
              <p:nvPr/>
            </p:nvSpPr>
            <p:spPr>
              <a:xfrm>
                <a:off x="7628511" y="3612383"/>
                <a:ext cx="258616" cy="207839"/>
              </a:xfrm>
              <a:custGeom>
                <a:avLst/>
                <a:gdLst/>
                <a:ahLst/>
                <a:cxnLst/>
                <a:rect l="l" t="t" r="r" b="b"/>
                <a:pathLst>
                  <a:path w="8859" h="7119" extrusionOk="0">
                    <a:moveTo>
                      <a:pt x="1978" y="1"/>
                    </a:moveTo>
                    <a:cubicBezTo>
                      <a:pt x="1500" y="1"/>
                      <a:pt x="1017" y="233"/>
                      <a:pt x="701" y="667"/>
                    </a:cubicBezTo>
                    <a:lnTo>
                      <a:pt x="519" y="915"/>
                    </a:lnTo>
                    <a:cubicBezTo>
                      <a:pt x="1" y="1629"/>
                      <a:pt x="138" y="2604"/>
                      <a:pt x="825" y="3074"/>
                    </a:cubicBezTo>
                    <a:lnTo>
                      <a:pt x="6386" y="6879"/>
                    </a:lnTo>
                    <a:cubicBezTo>
                      <a:pt x="6620" y="7040"/>
                      <a:pt x="6888" y="7118"/>
                      <a:pt x="7159" y="7118"/>
                    </a:cubicBezTo>
                    <a:cubicBezTo>
                      <a:pt x="7616" y="7118"/>
                      <a:pt x="8079" y="6896"/>
                      <a:pt x="8381" y="6484"/>
                    </a:cubicBezTo>
                    <a:cubicBezTo>
                      <a:pt x="8858" y="5828"/>
                      <a:pt x="8752" y="4932"/>
                      <a:pt x="8144" y="4465"/>
                    </a:cubicBezTo>
                    <a:lnTo>
                      <a:pt x="2857" y="304"/>
                    </a:lnTo>
                    <a:cubicBezTo>
                      <a:pt x="2599" y="99"/>
                      <a:pt x="2290" y="1"/>
                      <a:pt x="1978"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146;p71"/>
              <p:cNvSpPr/>
              <p:nvPr/>
            </p:nvSpPr>
            <p:spPr>
              <a:xfrm>
                <a:off x="7812341" y="3764089"/>
                <a:ext cx="50328" cy="34071"/>
              </a:xfrm>
              <a:custGeom>
                <a:avLst/>
                <a:gdLst/>
                <a:ahLst/>
                <a:cxnLst/>
                <a:rect l="l" t="t" r="r" b="b"/>
                <a:pathLst>
                  <a:path w="1724" h="1167" extrusionOk="0">
                    <a:moveTo>
                      <a:pt x="1369" y="1"/>
                    </a:moveTo>
                    <a:cubicBezTo>
                      <a:pt x="1299" y="1"/>
                      <a:pt x="1227" y="14"/>
                      <a:pt x="1161" y="31"/>
                    </a:cubicBezTo>
                    <a:cubicBezTo>
                      <a:pt x="735" y="144"/>
                      <a:pt x="337" y="371"/>
                      <a:pt x="24" y="680"/>
                    </a:cubicBezTo>
                    <a:cubicBezTo>
                      <a:pt x="0" y="700"/>
                      <a:pt x="804" y="1150"/>
                      <a:pt x="913" y="1164"/>
                    </a:cubicBezTo>
                    <a:cubicBezTo>
                      <a:pt x="930" y="1166"/>
                      <a:pt x="945" y="1167"/>
                      <a:pt x="961" y="1167"/>
                    </a:cubicBezTo>
                    <a:cubicBezTo>
                      <a:pt x="1265" y="1167"/>
                      <a:pt x="1473" y="835"/>
                      <a:pt x="1596" y="580"/>
                    </a:cubicBezTo>
                    <a:cubicBezTo>
                      <a:pt x="1679" y="419"/>
                      <a:pt x="1723" y="203"/>
                      <a:pt x="1593" y="79"/>
                    </a:cubicBezTo>
                    <a:cubicBezTo>
                      <a:pt x="1533" y="21"/>
                      <a:pt x="1453" y="1"/>
                      <a:pt x="1369" y="1"/>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147;p71"/>
              <p:cNvSpPr/>
              <p:nvPr/>
            </p:nvSpPr>
            <p:spPr>
              <a:xfrm>
                <a:off x="7652566" y="3612033"/>
                <a:ext cx="234562" cy="208190"/>
              </a:xfrm>
              <a:custGeom>
                <a:avLst/>
                <a:gdLst/>
                <a:ahLst/>
                <a:cxnLst/>
                <a:rect l="l" t="t" r="r" b="b"/>
                <a:pathLst>
                  <a:path w="8035" h="7131" extrusionOk="0">
                    <a:moveTo>
                      <a:pt x="1246" y="0"/>
                    </a:moveTo>
                    <a:cubicBezTo>
                      <a:pt x="1038" y="0"/>
                      <a:pt x="890" y="58"/>
                      <a:pt x="890" y="58"/>
                    </a:cubicBezTo>
                    <a:cubicBezTo>
                      <a:pt x="890" y="58"/>
                      <a:pt x="5027" y="5322"/>
                      <a:pt x="5758" y="5709"/>
                    </a:cubicBezTo>
                    <a:cubicBezTo>
                      <a:pt x="5909" y="5790"/>
                      <a:pt x="6060" y="5822"/>
                      <a:pt x="6202" y="5822"/>
                    </a:cubicBezTo>
                    <a:cubicBezTo>
                      <a:pt x="6746" y="5822"/>
                      <a:pt x="7183" y="5359"/>
                      <a:pt x="7183" y="5359"/>
                    </a:cubicBezTo>
                    <a:cubicBezTo>
                      <a:pt x="7183" y="5359"/>
                      <a:pt x="7660" y="5699"/>
                      <a:pt x="7299" y="6245"/>
                    </a:cubicBezTo>
                    <a:cubicBezTo>
                      <a:pt x="7078" y="6577"/>
                      <a:pt x="6581" y="6642"/>
                      <a:pt x="6225" y="6642"/>
                    </a:cubicBezTo>
                    <a:cubicBezTo>
                      <a:pt x="5997" y="6642"/>
                      <a:pt x="5827" y="6615"/>
                      <a:pt x="5827" y="6615"/>
                    </a:cubicBezTo>
                    <a:lnTo>
                      <a:pt x="1" y="3086"/>
                    </a:lnTo>
                    <a:lnTo>
                      <a:pt x="5562" y="6891"/>
                    </a:lnTo>
                    <a:cubicBezTo>
                      <a:pt x="5796" y="7052"/>
                      <a:pt x="6064" y="7130"/>
                      <a:pt x="6335" y="7130"/>
                    </a:cubicBezTo>
                    <a:cubicBezTo>
                      <a:pt x="6792" y="7130"/>
                      <a:pt x="7255" y="6908"/>
                      <a:pt x="7557" y="6496"/>
                    </a:cubicBezTo>
                    <a:cubicBezTo>
                      <a:pt x="8034" y="5840"/>
                      <a:pt x="7928" y="4944"/>
                      <a:pt x="7320" y="4477"/>
                    </a:cubicBezTo>
                    <a:lnTo>
                      <a:pt x="2033" y="316"/>
                    </a:lnTo>
                    <a:lnTo>
                      <a:pt x="1947" y="285"/>
                    </a:lnTo>
                    <a:cubicBezTo>
                      <a:pt x="1714" y="57"/>
                      <a:pt x="1451" y="0"/>
                      <a:pt x="1246"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148;p71"/>
              <p:cNvSpPr/>
              <p:nvPr/>
            </p:nvSpPr>
            <p:spPr>
              <a:xfrm>
                <a:off x="7658259" y="3509173"/>
                <a:ext cx="225541" cy="262259"/>
              </a:xfrm>
              <a:custGeom>
                <a:avLst/>
                <a:gdLst/>
                <a:ahLst/>
                <a:cxnLst/>
                <a:rect l="l" t="t" r="r" b="b"/>
                <a:pathLst>
                  <a:path w="7726" h="8983" extrusionOk="0">
                    <a:moveTo>
                      <a:pt x="2030" y="0"/>
                    </a:moveTo>
                    <a:cubicBezTo>
                      <a:pt x="1716" y="0"/>
                      <a:pt x="1398" y="95"/>
                      <a:pt x="1121" y="292"/>
                    </a:cubicBezTo>
                    <a:lnTo>
                      <a:pt x="870" y="471"/>
                    </a:lnTo>
                    <a:cubicBezTo>
                      <a:pt x="152" y="982"/>
                      <a:pt x="1" y="1985"/>
                      <a:pt x="533" y="2689"/>
                    </a:cubicBezTo>
                    <a:lnTo>
                      <a:pt x="4838" y="8381"/>
                    </a:lnTo>
                    <a:cubicBezTo>
                      <a:pt x="5130" y="8774"/>
                      <a:pt x="5580" y="8983"/>
                      <a:pt x="6036" y="8983"/>
                    </a:cubicBezTo>
                    <a:cubicBezTo>
                      <a:pt x="6337" y="8983"/>
                      <a:pt x="6640" y="8892"/>
                      <a:pt x="6902" y="8704"/>
                    </a:cubicBezTo>
                    <a:cubicBezTo>
                      <a:pt x="7565" y="8233"/>
                      <a:pt x="7726" y="7320"/>
                      <a:pt x="7269" y="6650"/>
                    </a:cubicBezTo>
                    <a:lnTo>
                      <a:pt x="3335" y="704"/>
                    </a:lnTo>
                    <a:cubicBezTo>
                      <a:pt x="3034" y="246"/>
                      <a:pt x="2537" y="0"/>
                      <a:pt x="2030"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149;p71"/>
              <p:cNvSpPr/>
              <p:nvPr/>
            </p:nvSpPr>
            <p:spPr>
              <a:xfrm>
                <a:off x="7673819" y="3529699"/>
                <a:ext cx="209982" cy="241735"/>
              </a:xfrm>
              <a:custGeom>
                <a:avLst/>
                <a:gdLst/>
                <a:ahLst/>
                <a:cxnLst/>
                <a:rect l="l" t="t" r="r" b="b"/>
                <a:pathLst>
                  <a:path w="7193" h="8280" extrusionOk="0">
                    <a:moveTo>
                      <a:pt x="2802" y="1"/>
                    </a:moveTo>
                    <a:lnTo>
                      <a:pt x="6438" y="6139"/>
                    </a:lnTo>
                    <a:cubicBezTo>
                      <a:pt x="6438" y="6139"/>
                      <a:pt x="6791" y="7050"/>
                      <a:pt x="6064" y="7602"/>
                    </a:cubicBezTo>
                    <a:cubicBezTo>
                      <a:pt x="5868" y="7750"/>
                      <a:pt x="5671" y="7804"/>
                      <a:pt x="5489" y="7804"/>
                    </a:cubicBezTo>
                    <a:cubicBezTo>
                      <a:pt x="4991" y="7804"/>
                      <a:pt x="4597" y="7400"/>
                      <a:pt x="4597" y="7400"/>
                    </a:cubicBezTo>
                    <a:lnTo>
                      <a:pt x="0" y="1986"/>
                    </a:lnTo>
                    <a:lnTo>
                      <a:pt x="4305" y="7678"/>
                    </a:lnTo>
                    <a:cubicBezTo>
                      <a:pt x="4597" y="8071"/>
                      <a:pt x="5047" y="8280"/>
                      <a:pt x="5503" y="8280"/>
                    </a:cubicBezTo>
                    <a:cubicBezTo>
                      <a:pt x="5804" y="8280"/>
                      <a:pt x="6107" y="8189"/>
                      <a:pt x="6369" y="8001"/>
                    </a:cubicBezTo>
                    <a:cubicBezTo>
                      <a:pt x="7032" y="7530"/>
                      <a:pt x="7193" y="6617"/>
                      <a:pt x="6736" y="5947"/>
                    </a:cubicBezTo>
                    <a:lnTo>
                      <a:pt x="2802" y="1"/>
                    </a:ln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150;p71"/>
              <p:cNvSpPr/>
              <p:nvPr/>
            </p:nvSpPr>
            <p:spPr>
              <a:xfrm>
                <a:off x="7726221" y="3550662"/>
                <a:ext cx="389953" cy="339246"/>
              </a:xfrm>
              <a:custGeom>
                <a:avLst/>
                <a:gdLst/>
                <a:ahLst/>
                <a:cxnLst/>
                <a:rect l="l" t="t" r="r" b="b"/>
                <a:pathLst>
                  <a:path w="13358" h="11620" extrusionOk="0">
                    <a:moveTo>
                      <a:pt x="1872" y="1"/>
                    </a:moveTo>
                    <a:cubicBezTo>
                      <a:pt x="1082" y="1"/>
                      <a:pt x="371" y="549"/>
                      <a:pt x="200" y="1353"/>
                    </a:cubicBezTo>
                    <a:cubicBezTo>
                      <a:pt x="1" y="2280"/>
                      <a:pt x="588" y="3190"/>
                      <a:pt x="1515" y="3386"/>
                    </a:cubicBezTo>
                    <a:lnTo>
                      <a:pt x="6064" y="4361"/>
                    </a:lnTo>
                    <a:cubicBezTo>
                      <a:pt x="6064" y="4361"/>
                      <a:pt x="7252" y="4602"/>
                      <a:pt x="7194" y="5429"/>
                    </a:cubicBezTo>
                    <a:cubicBezTo>
                      <a:pt x="7139" y="6253"/>
                      <a:pt x="6177" y="8454"/>
                      <a:pt x="7949" y="10644"/>
                    </a:cubicBezTo>
                    <a:cubicBezTo>
                      <a:pt x="8508" y="11337"/>
                      <a:pt x="9262" y="11620"/>
                      <a:pt x="10023" y="11620"/>
                    </a:cubicBezTo>
                    <a:cubicBezTo>
                      <a:pt x="11672" y="11620"/>
                      <a:pt x="13357" y="10290"/>
                      <a:pt x="13181" y="8913"/>
                    </a:cubicBezTo>
                    <a:cubicBezTo>
                      <a:pt x="12921" y="6905"/>
                      <a:pt x="11471" y="2136"/>
                      <a:pt x="9381" y="1580"/>
                    </a:cubicBezTo>
                    <a:cubicBezTo>
                      <a:pt x="7290" y="1024"/>
                      <a:pt x="6782" y="1013"/>
                      <a:pt x="6782" y="1013"/>
                    </a:cubicBezTo>
                    <a:lnTo>
                      <a:pt x="6730" y="1003"/>
                    </a:lnTo>
                    <a:lnTo>
                      <a:pt x="2229" y="38"/>
                    </a:lnTo>
                    <a:cubicBezTo>
                      <a:pt x="2110" y="13"/>
                      <a:pt x="1990" y="1"/>
                      <a:pt x="1872"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151;p71"/>
              <p:cNvSpPr/>
              <p:nvPr/>
            </p:nvSpPr>
            <p:spPr>
              <a:xfrm>
                <a:off x="7726221" y="3550662"/>
                <a:ext cx="273855" cy="310752"/>
              </a:xfrm>
              <a:custGeom>
                <a:avLst/>
                <a:gdLst/>
                <a:ahLst/>
                <a:cxnLst/>
                <a:rect l="l" t="t" r="r" b="b"/>
                <a:pathLst>
                  <a:path w="9381" h="10644" extrusionOk="0">
                    <a:moveTo>
                      <a:pt x="1872" y="1"/>
                    </a:moveTo>
                    <a:cubicBezTo>
                      <a:pt x="1082" y="1"/>
                      <a:pt x="371" y="549"/>
                      <a:pt x="200" y="1353"/>
                    </a:cubicBezTo>
                    <a:cubicBezTo>
                      <a:pt x="1" y="2280"/>
                      <a:pt x="1209" y="3938"/>
                      <a:pt x="2126" y="4165"/>
                    </a:cubicBezTo>
                    <a:cubicBezTo>
                      <a:pt x="3050" y="4396"/>
                      <a:pt x="3931" y="4460"/>
                      <a:pt x="4625" y="4460"/>
                    </a:cubicBezTo>
                    <a:cubicBezTo>
                      <a:pt x="5086" y="4460"/>
                      <a:pt x="5465" y="4431"/>
                      <a:pt x="5717" y="4405"/>
                    </a:cubicBezTo>
                    <a:cubicBezTo>
                      <a:pt x="5777" y="4399"/>
                      <a:pt x="5836" y="4396"/>
                      <a:pt x="5896" y="4396"/>
                    </a:cubicBezTo>
                    <a:cubicBezTo>
                      <a:pt x="6194" y="4396"/>
                      <a:pt x="6488" y="4475"/>
                      <a:pt x="6737" y="4635"/>
                    </a:cubicBezTo>
                    <a:cubicBezTo>
                      <a:pt x="6995" y="4803"/>
                      <a:pt x="7221" y="5055"/>
                      <a:pt x="7194" y="5429"/>
                    </a:cubicBezTo>
                    <a:cubicBezTo>
                      <a:pt x="7139" y="6253"/>
                      <a:pt x="6177" y="8454"/>
                      <a:pt x="7949" y="10644"/>
                    </a:cubicBezTo>
                    <a:cubicBezTo>
                      <a:pt x="7949" y="10644"/>
                      <a:pt x="7554" y="7616"/>
                      <a:pt x="8134" y="5401"/>
                    </a:cubicBezTo>
                    <a:cubicBezTo>
                      <a:pt x="8714" y="3183"/>
                      <a:pt x="2727" y="4234"/>
                      <a:pt x="2027" y="3492"/>
                    </a:cubicBezTo>
                    <a:cubicBezTo>
                      <a:pt x="1326" y="2748"/>
                      <a:pt x="656" y="412"/>
                      <a:pt x="1827" y="361"/>
                    </a:cubicBezTo>
                    <a:cubicBezTo>
                      <a:pt x="1837" y="361"/>
                      <a:pt x="1847" y="361"/>
                      <a:pt x="1859" y="361"/>
                    </a:cubicBezTo>
                    <a:cubicBezTo>
                      <a:pt x="2699" y="361"/>
                      <a:pt x="9381" y="1580"/>
                      <a:pt x="9381" y="1580"/>
                    </a:cubicBezTo>
                    <a:cubicBezTo>
                      <a:pt x="7290" y="1024"/>
                      <a:pt x="6782" y="1013"/>
                      <a:pt x="6782" y="1013"/>
                    </a:cubicBezTo>
                    <a:lnTo>
                      <a:pt x="6730" y="1003"/>
                    </a:lnTo>
                    <a:lnTo>
                      <a:pt x="2229" y="38"/>
                    </a:lnTo>
                    <a:cubicBezTo>
                      <a:pt x="2110" y="13"/>
                      <a:pt x="1990" y="1"/>
                      <a:pt x="1872"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152;p71"/>
              <p:cNvSpPr/>
              <p:nvPr/>
            </p:nvSpPr>
            <p:spPr>
              <a:xfrm>
                <a:off x="7807407" y="3706747"/>
                <a:ext cx="170630" cy="199431"/>
              </a:xfrm>
              <a:custGeom>
                <a:avLst/>
                <a:gdLst/>
                <a:ahLst/>
                <a:cxnLst/>
                <a:rect l="l" t="t" r="r" b="b"/>
                <a:pathLst>
                  <a:path w="5845" h="6831" extrusionOk="0">
                    <a:moveTo>
                      <a:pt x="4161" y="1"/>
                    </a:moveTo>
                    <a:cubicBezTo>
                      <a:pt x="4008" y="1"/>
                      <a:pt x="3841" y="153"/>
                      <a:pt x="3667" y="543"/>
                    </a:cubicBezTo>
                    <a:cubicBezTo>
                      <a:pt x="3324" y="1316"/>
                      <a:pt x="3324" y="2197"/>
                      <a:pt x="3087" y="3011"/>
                    </a:cubicBezTo>
                    <a:cubicBezTo>
                      <a:pt x="2853" y="3815"/>
                      <a:pt x="2232" y="4636"/>
                      <a:pt x="1397" y="4636"/>
                    </a:cubicBezTo>
                    <a:cubicBezTo>
                      <a:pt x="1391" y="4636"/>
                      <a:pt x="1384" y="4635"/>
                      <a:pt x="1377" y="4635"/>
                    </a:cubicBezTo>
                    <a:cubicBezTo>
                      <a:pt x="1158" y="4633"/>
                      <a:pt x="937" y="4574"/>
                      <a:pt x="721" y="4574"/>
                    </a:cubicBezTo>
                    <a:cubicBezTo>
                      <a:pt x="650" y="4574"/>
                      <a:pt x="579" y="4580"/>
                      <a:pt x="509" y="4597"/>
                    </a:cubicBezTo>
                    <a:cubicBezTo>
                      <a:pt x="224" y="4666"/>
                      <a:pt x="1" y="5051"/>
                      <a:pt x="217" y="5246"/>
                    </a:cubicBezTo>
                    <a:cubicBezTo>
                      <a:pt x="552" y="5161"/>
                      <a:pt x="896" y="5120"/>
                      <a:pt x="1241" y="5120"/>
                    </a:cubicBezTo>
                    <a:cubicBezTo>
                      <a:pt x="2242" y="5120"/>
                      <a:pt x="3247" y="5467"/>
                      <a:pt x="4017" y="6108"/>
                    </a:cubicBezTo>
                    <a:cubicBezTo>
                      <a:pt x="4293" y="6334"/>
                      <a:pt x="4543" y="6599"/>
                      <a:pt x="4869" y="6743"/>
                    </a:cubicBezTo>
                    <a:cubicBezTo>
                      <a:pt x="4997" y="6800"/>
                      <a:pt x="5142" y="6831"/>
                      <a:pt x="5283" y="6831"/>
                    </a:cubicBezTo>
                    <a:cubicBezTo>
                      <a:pt x="5503" y="6831"/>
                      <a:pt x="5715" y="6755"/>
                      <a:pt x="5844" y="6582"/>
                    </a:cubicBezTo>
                    <a:cubicBezTo>
                      <a:pt x="5261" y="5092"/>
                      <a:pt x="5014" y="3533"/>
                      <a:pt x="4996" y="1940"/>
                    </a:cubicBezTo>
                    <a:cubicBezTo>
                      <a:pt x="4991" y="1531"/>
                      <a:pt x="4645" y="1"/>
                      <a:pt x="4161"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153;p71"/>
              <p:cNvSpPr/>
              <p:nvPr/>
            </p:nvSpPr>
            <p:spPr>
              <a:xfrm>
                <a:off x="7789862" y="3901021"/>
                <a:ext cx="281970" cy="842772"/>
              </a:xfrm>
              <a:custGeom>
                <a:avLst/>
                <a:gdLst/>
                <a:ahLst/>
                <a:cxnLst/>
                <a:rect l="l" t="t" r="r" b="b"/>
                <a:pathLst>
                  <a:path w="9659" h="28867" extrusionOk="0">
                    <a:moveTo>
                      <a:pt x="1" y="0"/>
                    </a:moveTo>
                    <a:lnTo>
                      <a:pt x="1" y="0"/>
                    </a:lnTo>
                    <a:cubicBezTo>
                      <a:pt x="1505" y="1576"/>
                      <a:pt x="3290" y="3090"/>
                      <a:pt x="4742" y="4353"/>
                    </a:cubicBezTo>
                    <a:lnTo>
                      <a:pt x="4276" y="26756"/>
                    </a:lnTo>
                    <a:cubicBezTo>
                      <a:pt x="4314" y="27525"/>
                      <a:pt x="4536" y="28239"/>
                      <a:pt x="4890" y="28867"/>
                    </a:cubicBezTo>
                    <a:cubicBezTo>
                      <a:pt x="5330" y="28572"/>
                      <a:pt x="5415" y="27951"/>
                      <a:pt x="5447" y="27415"/>
                    </a:cubicBezTo>
                    <a:cubicBezTo>
                      <a:pt x="5821" y="21025"/>
                      <a:pt x="6195" y="14626"/>
                      <a:pt x="5913" y="8237"/>
                    </a:cubicBezTo>
                    <a:cubicBezTo>
                      <a:pt x="5865" y="7120"/>
                      <a:pt x="5848" y="5868"/>
                      <a:pt x="6621" y="5068"/>
                    </a:cubicBezTo>
                    <a:cubicBezTo>
                      <a:pt x="7386" y="4282"/>
                      <a:pt x="8708" y="4195"/>
                      <a:pt x="9388" y="3334"/>
                    </a:cubicBezTo>
                    <a:cubicBezTo>
                      <a:pt x="9552" y="3124"/>
                      <a:pt x="9659" y="2802"/>
                      <a:pt x="9470" y="2616"/>
                    </a:cubicBezTo>
                    <a:cubicBezTo>
                      <a:pt x="9398" y="2544"/>
                      <a:pt x="9309" y="2515"/>
                      <a:pt x="9214" y="2515"/>
                    </a:cubicBezTo>
                    <a:cubicBezTo>
                      <a:pt x="9028" y="2515"/>
                      <a:pt x="8816" y="2623"/>
                      <a:pt x="8646" y="2723"/>
                    </a:cubicBezTo>
                    <a:cubicBezTo>
                      <a:pt x="7984" y="3107"/>
                      <a:pt x="7229" y="3287"/>
                      <a:pt x="6470" y="3287"/>
                    </a:cubicBezTo>
                    <a:cubicBezTo>
                      <a:pt x="5568" y="3287"/>
                      <a:pt x="4659" y="3033"/>
                      <a:pt x="3894" y="2564"/>
                    </a:cubicBezTo>
                    <a:cubicBezTo>
                      <a:pt x="3153" y="2108"/>
                      <a:pt x="1560" y="940"/>
                      <a:pt x="1"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154;p71"/>
              <p:cNvSpPr/>
              <p:nvPr/>
            </p:nvSpPr>
            <p:spPr>
              <a:xfrm>
                <a:off x="7776258" y="3578311"/>
                <a:ext cx="66646" cy="65251"/>
              </a:xfrm>
              <a:custGeom>
                <a:avLst/>
                <a:gdLst/>
                <a:ahLst/>
                <a:cxnLst/>
                <a:rect l="l" t="t" r="r" b="b"/>
                <a:pathLst>
                  <a:path w="2283" h="2235" extrusionOk="0">
                    <a:moveTo>
                      <a:pt x="732" y="0"/>
                    </a:moveTo>
                    <a:cubicBezTo>
                      <a:pt x="485" y="0"/>
                      <a:pt x="262" y="54"/>
                      <a:pt x="172" y="248"/>
                    </a:cubicBezTo>
                    <a:cubicBezTo>
                      <a:pt x="0" y="619"/>
                      <a:pt x="484" y="1529"/>
                      <a:pt x="563" y="1920"/>
                    </a:cubicBezTo>
                    <a:cubicBezTo>
                      <a:pt x="590" y="2020"/>
                      <a:pt x="625" y="2126"/>
                      <a:pt x="711" y="2185"/>
                    </a:cubicBezTo>
                    <a:cubicBezTo>
                      <a:pt x="769" y="2226"/>
                      <a:pt x="841" y="2234"/>
                      <a:pt x="914" y="2234"/>
                    </a:cubicBezTo>
                    <a:cubicBezTo>
                      <a:pt x="932" y="2234"/>
                      <a:pt x="951" y="2234"/>
                      <a:pt x="969" y="2233"/>
                    </a:cubicBezTo>
                    <a:cubicBezTo>
                      <a:pt x="1270" y="2229"/>
                      <a:pt x="1573" y="2222"/>
                      <a:pt x="1875" y="2219"/>
                    </a:cubicBezTo>
                    <a:cubicBezTo>
                      <a:pt x="1953" y="2216"/>
                      <a:pt x="2032" y="2213"/>
                      <a:pt x="2097" y="2171"/>
                    </a:cubicBezTo>
                    <a:cubicBezTo>
                      <a:pt x="2177" y="2116"/>
                      <a:pt x="2200" y="2010"/>
                      <a:pt x="2218" y="1913"/>
                    </a:cubicBezTo>
                    <a:cubicBezTo>
                      <a:pt x="2283" y="1529"/>
                      <a:pt x="2276" y="1131"/>
                      <a:pt x="2197" y="746"/>
                    </a:cubicBezTo>
                    <a:cubicBezTo>
                      <a:pt x="2153" y="527"/>
                      <a:pt x="2070" y="289"/>
                      <a:pt x="1875" y="177"/>
                    </a:cubicBezTo>
                    <a:cubicBezTo>
                      <a:pt x="1761" y="111"/>
                      <a:pt x="1624" y="97"/>
                      <a:pt x="1494" y="83"/>
                    </a:cubicBezTo>
                    <a:cubicBezTo>
                      <a:pt x="1315" y="69"/>
                      <a:pt x="1009" y="0"/>
                      <a:pt x="732"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155;p71"/>
              <p:cNvSpPr/>
              <p:nvPr/>
            </p:nvSpPr>
            <p:spPr>
              <a:xfrm>
                <a:off x="7799409" y="3695827"/>
                <a:ext cx="59961" cy="51033"/>
              </a:xfrm>
              <a:custGeom>
                <a:avLst/>
                <a:gdLst/>
                <a:ahLst/>
                <a:cxnLst/>
                <a:rect l="l" t="t" r="r" b="b"/>
                <a:pathLst>
                  <a:path w="2054" h="1748" extrusionOk="0">
                    <a:moveTo>
                      <a:pt x="1487" y="0"/>
                    </a:moveTo>
                    <a:cubicBezTo>
                      <a:pt x="944" y="264"/>
                      <a:pt x="443" y="608"/>
                      <a:pt x="0" y="1020"/>
                    </a:cubicBezTo>
                    <a:cubicBezTo>
                      <a:pt x="148" y="1208"/>
                      <a:pt x="295" y="1401"/>
                      <a:pt x="485" y="1549"/>
                    </a:cubicBezTo>
                    <a:cubicBezTo>
                      <a:pt x="658" y="1689"/>
                      <a:pt x="818" y="1747"/>
                      <a:pt x="970" y="1747"/>
                    </a:cubicBezTo>
                    <a:cubicBezTo>
                      <a:pt x="1273" y="1747"/>
                      <a:pt x="1542" y="1513"/>
                      <a:pt x="1819" y="1236"/>
                    </a:cubicBezTo>
                    <a:cubicBezTo>
                      <a:pt x="1892" y="1164"/>
                      <a:pt x="1964" y="1081"/>
                      <a:pt x="1995" y="982"/>
                    </a:cubicBezTo>
                    <a:cubicBezTo>
                      <a:pt x="2053" y="800"/>
                      <a:pt x="1957" y="604"/>
                      <a:pt x="1837" y="454"/>
                    </a:cubicBezTo>
                    <a:cubicBezTo>
                      <a:pt x="1716" y="305"/>
                      <a:pt x="1566" y="175"/>
                      <a:pt x="1487"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156;p71"/>
              <p:cNvSpPr/>
              <p:nvPr/>
            </p:nvSpPr>
            <p:spPr>
              <a:xfrm>
                <a:off x="7555732" y="4743548"/>
                <a:ext cx="29" cy="29"/>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157;p71"/>
              <p:cNvSpPr/>
              <p:nvPr/>
            </p:nvSpPr>
            <p:spPr>
              <a:xfrm>
                <a:off x="7603054" y="4737300"/>
                <a:ext cx="1226" cy="263"/>
              </a:xfrm>
              <a:custGeom>
                <a:avLst/>
                <a:gdLst/>
                <a:ahLst/>
                <a:cxnLst/>
                <a:rect l="l" t="t" r="r" b="b"/>
                <a:pathLst>
                  <a:path w="42" h="9" extrusionOk="0">
                    <a:moveTo>
                      <a:pt x="1" y="8"/>
                    </a:moveTo>
                    <a:cubicBezTo>
                      <a:pt x="14" y="4"/>
                      <a:pt x="28" y="4"/>
                      <a:pt x="42" y="1"/>
                    </a:cubicBezTo>
                    <a:cubicBezTo>
                      <a:pt x="28" y="4"/>
                      <a:pt x="14" y="4"/>
                      <a:pt x="1" y="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158;p71"/>
              <p:cNvSpPr/>
              <p:nvPr/>
            </p:nvSpPr>
            <p:spPr>
              <a:xfrm>
                <a:off x="7589625" y="4738818"/>
                <a:ext cx="4554" cy="642"/>
              </a:xfrm>
              <a:custGeom>
                <a:avLst/>
                <a:gdLst/>
                <a:ahLst/>
                <a:cxnLst/>
                <a:rect l="l" t="t" r="r" b="b"/>
                <a:pathLst>
                  <a:path w="156" h="22" extrusionOk="0">
                    <a:moveTo>
                      <a:pt x="0" y="21"/>
                    </a:moveTo>
                    <a:cubicBezTo>
                      <a:pt x="52" y="14"/>
                      <a:pt x="103" y="7"/>
                      <a:pt x="155" y="1"/>
                    </a:cubicBezTo>
                    <a:cubicBezTo>
                      <a:pt x="103" y="7"/>
                      <a:pt x="52" y="14"/>
                      <a:pt x="0"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159;p71"/>
              <p:cNvSpPr/>
              <p:nvPr/>
            </p:nvSpPr>
            <p:spPr>
              <a:xfrm>
                <a:off x="7567760" y="4741125"/>
                <a:ext cx="8962" cy="1109"/>
              </a:xfrm>
              <a:custGeom>
                <a:avLst/>
                <a:gdLst/>
                <a:ahLst/>
                <a:cxnLst/>
                <a:rect l="l" t="t" r="r" b="b"/>
                <a:pathLst>
                  <a:path w="307" h="38" extrusionOk="0">
                    <a:moveTo>
                      <a:pt x="1" y="38"/>
                    </a:moveTo>
                    <a:cubicBezTo>
                      <a:pt x="104" y="25"/>
                      <a:pt x="207" y="14"/>
                      <a:pt x="307" y="1"/>
                    </a:cubicBezTo>
                    <a:cubicBezTo>
                      <a:pt x="207" y="14"/>
                      <a:pt x="104" y="25"/>
                      <a:pt x="1" y="3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160;p71"/>
              <p:cNvSpPr/>
              <p:nvPr/>
            </p:nvSpPr>
            <p:spPr>
              <a:xfrm>
                <a:off x="8195503" y="4334649"/>
                <a:ext cx="117" cy="29"/>
              </a:xfrm>
              <a:custGeom>
                <a:avLst/>
                <a:gdLst/>
                <a:ahLst/>
                <a:cxnLst/>
                <a:rect l="l" t="t" r="r" b="b"/>
                <a:pathLst>
                  <a:path w="4" h="1" extrusionOk="0">
                    <a:moveTo>
                      <a:pt x="1" y="1"/>
                    </a:moveTo>
                    <a:lnTo>
                      <a:pt x="4"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161;p71"/>
              <p:cNvSpPr/>
              <p:nvPr/>
            </p:nvSpPr>
            <p:spPr>
              <a:xfrm>
                <a:off x="7579203" y="4740015"/>
                <a:ext cx="6335" cy="817"/>
              </a:xfrm>
              <a:custGeom>
                <a:avLst/>
                <a:gdLst/>
                <a:ahLst/>
                <a:cxnLst/>
                <a:rect l="l" t="t" r="r" b="b"/>
                <a:pathLst>
                  <a:path w="217" h="28" extrusionOk="0">
                    <a:moveTo>
                      <a:pt x="0" y="28"/>
                    </a:moveTo>
                    <a:cubicBezTo>
                      <a:pt x="72" y="21"/>
                      <a:pt x="145" y="11"/>
                      <a:pt x="216" y="1"/>
                    </a:cubicBezTo>
                    <a:cubicBezTo>
                      <a:pt x="145" y="11"/>
                      <a:pt x="72" y="21"/>
                      <a:pt x="0" y="2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162;p71"/>
              <p:cNvSpPr/>
              <p:nvPr/>
            </p:nvSpPr>
            <p:spPr>
              <a:xfrm>
                <a:off x="7555732" y="4742526"/>
                <a:ext cx="9575" cy="1051"/>
              </a:xfrm>
              <a:custGeom>
                <a:avLst/>
                <a:gdLst/>
                <a:ahLst/>
                <a:cxnLst/>
                <a:rect l="l" t="t" r="r" b="b"/>
                <a:pathLst>
                  <a:path w="328" h="36" extrusionOk="0">
                    <a:moveTo>
                      <a:pt x="327" y="0"/>
                    </a:moveTo>
                    <a:cubicBezTo>
                      <a:pt x="221" y="10"/>
                      <a:pt x="111" y="21"/>
                      <a:pt x="1" y="35"/>
                    </a:cubicBezTo>
                    <a:cubicBezTo>
                      <a:pt x="111" y="21"/>
                      <a:pt x="221" y="10"/>
                      <a:pt x="327"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163;p71"/>
              <p:cNvSpPr/>
              <p:nvPr/>
            </p:nvSpPr>
            <p:spPr>
              <a:xfrm>
                <a:off x="8195591" y="4334241"/>
                <a:ext cx="234" cy="234"/>
              </a:xfrm>
              <a:custGeom>
                <a:avLst/>
                <a:gdLst/>
                <a:ahLst/>
                <a:cxnLst/>
                <a:rect l="l" t="t" r="r" b="b"/>
                <a:pathLst>
                  <a:path w="8" h="8" extrusionOk="0">
                    <a:moveTo>
                      <a:pt x="8" y="1"/>
                    </a:moveTo>
                    <a:lnTo>
                      <a:pt x="8" y="1"/>
                    </a:lnTo>
                    <a:cubicBezTo>
                      <a:pt x="8" y="1"/>
                      <a:pt x="4" y="4"/>
                      <a:pt x="1" y="7"/>
                    </a:cubicBezTo>
                    <a:cubicBezTo>
                      <a:pt x="4" y="4"/>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164;p71"/>
              <p:cNvSpPr/>
              <p:nvPr/>
            </p:nvSpPr>
            <p:spPr>
              <a:xfrm>
                <a:off x="7565278" y="4742205"/>
                <a:ext cx="2511" cy="350"/>
              </a:xfrm>
              <a:custGeom>
                <a:avLst/>
                <a:gdLst/>
                <a:ahLst/>
                <a:cxnLst/>
                <a:rect l="l" t="t" r="r" b="b"/>
                <a:pathLst>
                  <a:path w="86" h="12" extrusionOk="0">
                    <a:moveTo>
                      <a:pt x="0" y="11"/>
                    </a:moveTo>
                    <a:cubicBezTo>
                      <a:pt x="27" y="8"/>
                      <a:pt x="59" y="5"/>
                      <a:pt x="86" y="1"/>
                    </a:cubicBezTo>
                    <a:cubicBezTo>
                      <a:pt x="59" y="5"/>
                      <a:pt x="27" y="8"/>
                      <a:pt x="0" y="1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165;p71"/>
              <p:cNvSpPr/>
              <p:nvPr/>
            </p:nvSpPr>
            <p:spPr>
              <a:xfrm>
                <a:off x="7585509" y="4739431"/>
                <a:ext cx="4145" cy="613"/>
              </a:xfrm>
              <a:custGeom>
                <a:avLst/>
                <a:gdLst/>
                <a:ahLst/>
                <a:cxnLst/>
                <a:rect l="l" t="t" r="r" b="b"/>
                <a:pathLst>
                  <a:path w="142" h="21" extrusionOk="0">
                    <a:moveTo>
                      <a:pt x="0" y="21"/>
                    </a:moveTo>
                    <a:cubicBezTo>
                      <a:pt x="49" y="13"/>
                      <a:pt x="93" y="7"/>
                      <a:pt x="141" y="0"/>
                    </a:cubicBezTo>
                    <a:cubicBezTo>
                      <a:pt x="93" y="7"/>
                      <a:pt x="49" y="13"/>
                      <a:pt x="0" y="2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166;p71"/>
              <p:cNvSpPr/>
              <p:nvPr/>
            </p:nvSpPr>
            <p:spPr>
              <a:xfrm>
                <a:off x="7594150" y="4737533"/>
                <a:ext cx="8933" cy="1314"/>
              </a:xfrm>
              <a:custGeom>
                <a:avLst/>
                <a:gdLst/>
                <a:ahLst/>
                <a:cxnLst/>
                <a:rect l="l" t="t" r="r" b="b"/>
                <a:pathLst>
                  <a:path w="306" h="45" extrusionOk="0">
                    <a:moveTo>
                      <a:pt x="0" y="45"/>
                    </a:moveTo>
                    <a:cubicBezTo>
                      <a:pt x="103" y="31"/>
                      <a:pt x="203" y="17"/>
                      <a:pt x="306" y="0"/>
                    </a:cubicBezTo>
                    <a:cubicBezTo>
                      <a:pt x="203" y="17"/>
                      <a:pt x="103" y="31"/>
                      <a:pt x="0" y="45"/>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167;p71"/>
              <p:cNvSpPr/>
              <p:nvPr/>
            </p:nvSpPr>
            <p:spPr>
              <a:xfrm>
                <a:off x="7576693" y="4740803"/>
                <a:ext cx="2540" cy="350"/>
              </a:xfrm>
              <a:custGeom>
                <a:avLst/>
                <a:gdLst/>
                <a:ahLst/>
                <a:cxnLst/>
                <a:rect l="l" t="t" r="r" b="b"/>
                <a:pathLst>
                  <a:path w="87" h="12" extrusionOk="0">
                    <a:moveTo>
                      <a:pt x="1" y="12"/>
                    </a:moveTo>
                    <a:cubicBezTo>
                      <a:pt x="28" y="8"/>
                      <a:pt x="55" y="4"/>
                      <a:pt x="86" y="1"/>
                    </a:cubicBezTo>
                    <a:cubicBezTo>
                      <a:pt x="55" y="4"/>
                      <a:pt x="28" y="8"/>
                      <a:pt x="1" y="12"/>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168;p71"/>
              <p:cNvSpPr/>
              <p:nvPr/>
            </p:nvSpPr>
            <p:spPr>
              <a:xfrm>
                <a:off x="7604251" y="4698906"/>
                <a:ext cx="153990" cy="38421"/>
              </a:xfrm>
              <a:custGeom>
                <a:avLst/>
                <a:gdLst/>
                <a:ahLst/>
                <a:cxnLst/>
                <a:rect l="l" t="t" r="r" b="b"/>
                <a:pathLst>
                  <a:path w="5275" h="1316" extrusionOk="0">
                    <a:moveTo>
                      <a:pt x="5274" y="1"/>
                    </a:moveTo>
                    <a:cubicBezTo>
                      <a:pt x="3664" y="567"/>
                      <a:pt x="1909" y="1021"/>
                      <a:pt x="1" y="1316"/>
                    </a:cubicBezTo>
                    <a:cubicBezTo>
                      <a:pt x="1909" y="1024"/>
                      <a:pt x="3664" y="571"/>
                      <a:pt x="5274" y="5"/>
                    </a:cubicBezTo>
                    <a:lnTo>
                      <a:pt x="5274"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169;p71"/>
              <p:cNvSpPr/>
              <p:nvPr/>
            </p:nvSpPr>
            <p:spPr>
              <a:xfrm>
                <a:off x="7555732" y="4699023"/>
                <a:ext cx="389807" cy="444669"/>
              </a:xfrm>
              <a:custGeom>
                <a:avLst/>
                <a:gdLst/>
                <a:ahLst/>
                <a:cxnLst/>
                <a:rect l="l" t="t" r="r" b="b"/>
                <a:pathLst>
                  <a:path w="13353" h="15231" extrusionOk="0">
                    <a:moveTo>
                      <a:pt x="6936" y="1"/>
                    </a:moveTo>
                    <a:cubicBezTo>
                      <a:pt x="5326" y="567"/>
                      <a:pt x="3571" y="1020"/>
                      <a:pt x="1663" y="1312"/>
                    </a:cubicBezTo>
                    <a:cubicBezTo>
                      <a:pt x="1649" y="1315"/>
                      <a:pt x="1635" y="1315"/>
                      <a:pt x="1622" y="1319"/>
                    </a:cubicBezTo>
                    <a:cubicBezTo>
                      <a:pt x="1519" y="1336"/>
                      <a:pt x="1419" y="1350"/>
                      <a:pt x="1316" y="1364"/>
                    </a:cubicBezTo>
                    <a:cubicBezTo>
                      <a:pt x="1264" y="1370"/>
                      <a:pt x="1213" y="1377"/>
                      <a:pt x="1161" y="1384"/>
                    </a:cubicBezTo>
                    <a:cubicBezTo>
                      <a:pt x="1113" y="1391"/>
                      <a:pt x="1069" y="1397"/>
                      <a:pt x="1020" y="1405"/>
                    </a:cubicBezTo>
                    <a:cubicBezTo>
                      <a:pt x="949" y="1415"/>
                      <a:pt x="876" y="1425"/>
                      <a:pt x="804" y="1432"/>
                    </a:cubicBezTo>
                    <a:cubicBezTo>
                      <a:pt x="773" y="1435"/>
                      <a:pt x="746" y="1439"/>
                      <a:pt x="719" y="1443"/>
                    </a:cubicBezTo>
                    <a:cubicBezTo>
                      <a:pt x="619" y="1456"/>
                      <a:pt x="516" y="1467"/>
                      <a:pt x="413" y="1480"/>
                    </a:cubicBezTo>
                    <a:cubicBezTo>
                      <a:pt x="386" y="1484"/>
                      <a:pt x="354" y="1487"/>
                      <a:pt x="327" y="1490"/>
                    </a:cubicBezTo>
                    <a:cubicBezTo>
                      <a:pt x="221" y="1500"/>
                      <a:pt x="111" y="1511"/>
                      <a:pt x="1" y="1525"/>
                    </a:cubicBezTo>
                    <a:cubicBezTo>
                      <a:pt x="145" y="2641"/>
                      <a:pt x="2034" y="8453"/>
                      <a:pt x="4324" y="15230"/>
                    </a:cubicBezTo>
                    <a:lnTo>
                      <a:pt x="12028" y="15230"/>
                    </a:lnTo>
                    <a:lnTo>
                      <a:pt x="13353" y="15004"/>
                    </a:lnTo>
                    <a:cubicBezTo>
                      <a:pt x="11011" y="10087"/>
                      <a:pt x="8869" y="5081"/>
                      <a:pt x="69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170;p71"/>
              <p:cNvSpPr/>
              <p:nvPr/>
            </p:nvSpPr>
            <p:spPr>
              <a:xfrm>
                <a:off x="8195591" y="4334445"/>
                <a:ext cx="29" cy="234"/>
              </a:xfrm>
              <a:custGeom>
                <a:avLst/>
                <a:gdLst/>
                <a:ahLst/>
                <a:cxnLst/>
                <a:rect l="l" t="t" r="r" b="b"/>
                <a:pathLst>
                  <a:path w="1" h="8" extrusionOk="0">
                    <a:moveTo>
                      <a:pt x="1" y="8"/>
                    </a:moveTo>
                    <a:lnTo>
                      <a:pt x="1"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171;p71"/>
              <p:cNvSpPr/>
              <p:nvPr/>
            </p:nvSpPr>
            <p:spPr>
              <a:xfrm>
                <a:off x="7758217" y="4334241"/>
                <a:ext cx="516678" cy="809431"/>
              </a:xfrm>
              <a:custGeom>
                <a:avLst/>
                <a:gdLst/>
                <a:ahLst/>
                <a:cxnLst/>
                <a:rect l="l" t="t" r="r" b="b"/>
                <a:pathLst>
                  <a:path w="17699" h="27725" extrusionOk="0">
                    <a:moveTo>
                      <a:pt x="15924" y="9559"/>
                    </a:moveTo>
                    <a:lnTo>
                      <a:pt x="15924" y="9559"/>
                    </a:lnTo>
                    <a:cubicBezTo>
                      <a:pt x="16190" y="9575"/>
                      <a:pt x="16454" y="9581"/>
                      <a:pt x="16713" y="9581"/>
                    </a:cubicBezTo>
                    <a:cubicBezTo>
                      <a:pt x="16848" y="9581"/>
                      <a:pt x="16982" y="9579"/>
                      <a:pt x="17115" y="9576"/>
                    </a:cubicBezTo>
                    <a:lnTo>
                      <a:pt x="17115" y="9573"/>
                    </a:lnTo>
                    <a:cubicBezTo>
                      <a:pt x="16977" y="9576"/>
                      <a:pt x="16838" y="9578"/>
                      <a:pt x="16698" y="9578"/>
                    </a:cubicBezTo>
                    <a:cubicBezTo>
                      <a:pt x="16443" y="9578"/>
                      <a:pt x="16185" y="9572"/>
                      <a:pt x="15924" y="9559"/>
                    </a:cubicBezTo>
                    <a:close/>
                    <a:moveTo>
                      <a:pt x="14990" y="1"/>
                    </a:moveTo>
                    <a:cubicBezTo>
                      <a:pt x="14990" y="1"/>
                      <a:pt x="14986" y="4"/>
                      <a:pt x="14983" y="7"/>
                    </a:cubicBezTo>
                    <a:lnTo>
                      <a:pt x="14983" y="15"/>
                    </a:lnTo>
                    <a:lnTo>
                      <a:pt x="14980" y="15"/>
                    </a:lnTo>
                    <a:cubicBezTo>
                      <a:pt x="14780" y="413"/>
                      <a:pt x="10444" y="8820"/>
                      <a:pt x="0" y="12491"/>
                    </a:cubicBezTo>
                    <a:lnTo>
                      <a:pt x="0" y="12495"/>
                    </a:lnTo>
                    <a:cubicBezTo>
                      <a:pt x="1933" y="17575"/>
                      <a:pt x="4075" y="22581"/>
                      <a:pt x="6417" y="27498"/>
                    </a:cubicBezTo>
                    <a:cubicBezTo>
                      <a:pt x="6451" y="27574"/>
                      <a:pt x="6489" y="27649"/>
                      <a:pt x="6523" y="27724"/>
                    </a:cubicBezTo>
                    <a:lnTo>
                      <a:pt x="17699" y="27724"/>
                    </a:lnTo>
                    <a:lnTo>
                      <a:pt x="15924" y="9559"/>
                    </a:lnTo>
                    <a:lnTo>
                      <a:pt x="149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1173;p71"/>
            <p:cNvSpPr/>
            <p:nvPr/>
          </p:nvSpPr>
          <p:spPr>
            <a:xfrm rot="-2699732">
              <a:off x="4351550" y="3742239"/>
              <a:ext cx="536619" cy="772497"/>
            </a:xfrm>
            <a:custGeom>
              <a:avLst/>
              <a:gdLst/>
              <a:ahLst/>
              <a:cxnLst/>
              <a:rect l="l" t="t" r="r" b="b"/>
              <a:pathLst>
                <a:path w="11842" h="21782" extrusionOk="0">
                  <a:moveTo>
                    <a:pt x="6101" y="0"/>
                  </a:moveTo>
                  <a:cubicBezTo>
                    <a:pt x="6070" y="14"/>
                    <a:pt x="6039" y="32"/>
                    <a:pt x="6009" y="45"/>
                  </a:cubicBezTo>
                  <a:cubicBezTo>
                    <a:pt x="6012" y="35"/>
                    <a:pt x="6018" y="24"/>
                    <a:pt x="6018" y="24"/>
                  </a:cubicBezTo>
                  <a:lnTo>
                    <a:pt x="6018" y="24"/>
                  </a:lnTo>
                  <a:cubicBezTo>
                    <a:pt x="1748" y="1079"/>
                    <a:pt x="0" y="5215"/>
                    <a:pt x="0" y="5215"/>
                  </a:cubicBezTo>
                  <a:cubicBezTo>
                    <a:pt x="591" y="5906"/>
                    <a:pt x="1182" y="6595"/>
                    <a:pt x="1772" y="7286"/>
                  </a:cubicBezTo>
                  <a:lnTo>
                    <a:pt x="588" y="10802"/>
                  </a:lnTo>
                  <a:lnTo>
                    <a:pt x="580" y="10805"/>
                  </a:lnTo>
                  <a:lnTo>
                    <a:pt x="584" y="10809"/>
                  </a:lnTo>
                  <a:lnTo>
                    <a:pt x="580" y="10826"/>
                  </a:lnTo>
                  <a:lnTo>
                    <a:pt x="580" y="10826"/>
                  </a:lnTo>
                  <a:lnTo>
                    <a:pt x="597" y="10823"/>
                  </a:lnTo>
                  <a:lnTo>
                    <a:pt x="920" y="11145"/>
                  </a:lnTo>
                  <a:lnTo>
                    <a:pt x="5078" y="10441"/>
                  </a:lnTo>
                  <a:lnTo>
                    <a:pt x="5078" y="10441"/>
                  </a:lnTo>
                  <a:cubicBezTo>
                    <a:pt x="4148" y="13019"/>
                    <a:pt x="3767" y="15797"/>
                    <a:pt x="3969" y="18530"/>
                  </a:cubicBezTo>
                  <a:cubicBezTo>
                    <a:pt x="3917" y="18547"/>
                    <a:pt x="3866" y="18568"/>
                    <a:pt x="3822" y="18605"/>
                  </a:cubicBezTo>
                  <a:cubicBezTo>
                    <a:pt x="3619" y="18760"/>
                    <a:pt x="3581" y="19048"/>
                    <a:pt x="3736" y="19251"/>
                  </a:cubicBezTo>
                  <a:cubicBezTo>
                    <a:pt x="3753" y="19268"/>
                    <a:pt x="3767" y="19285"/>
                    <a:pt x="3784" y="19302"/>
                  </a:cubicBezTo>
                  <a:cubicBezTo>
                    <a:pt x="3777" y="19323"/>
                    <a:pt x="3773" y="19343"/>
                    <a:pt x="3767" y="19364"/>
                  </a:cubicBezTo>
                  <a:cubicBezTo>
                    <a:pt x="3547" y="20171"/>
                    <a:pt x="3327" y="20974"/>
                    <a:pt x="3104" y="21782"/>
                  </a:cubicBezTo>
                  <a:cubicBezTo>
                    <a:pt x="3790" y="21712"/>
                    <a:pt x="5164" y="21576"/>
                    <a:pt x="5164" y="21576"/>
                  </a:cubicBezTo>
                  <a:cubicBezTo>
                    <a:pt x="5164" y="21576"/>
                    <a:pt x="4886" y="19937"/>
                    <a:pt x="4491" y="19216"/>
                  </a:cubicBezTo>
                  <a:cubicBezTo>
                    <a:pt x="4591" y="19058"/>
                    <a:pt x="4587" y="18846"/>
                    <a:pt x="4467" y="18687"/>
                  </a:cubicBezTo>
                  <a:cubicBezTo>
                    <a:pt x="4436" y="18646"/>
                    <a:pt x="4399" y="18616"/>
                    <a:pt x="4357" y="18589"/>
                  </a:cubicBezTo>
                  <a:cubicBezTo>
                    <a:pt x="4137" y="15808"/>
                    <a:pt x="4532" y="12978"/>
                    <a:pt x="5511" y="10365"/>
                  </a:cubicBezTo>
                  <a:lnTo>
                    <a:pt x="9154" y="9747"/>
                  </a:lnTo>
                  <a:lnTo>
                    <a:pt x="11842" y="1751"/>
                  </a:lnTo>
                  <a:lnTo>
                    <a:pt x="11553" y="1446"/>
                  </a:lnTo>
                  <a:lnTo>
                    <a:pt x="10208" y="1672"/>
                  </a:lnTo>
                  <a:lnTo>
                    <a:pt x="7869" y="2071"/>
                  </a:lnTo>
                  <a:cubicBezTo>
                    <a:pt x="7279" y="1380"/>
                    <a:pt x="6692" y="691"/>
                    <a:pt x="6101"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83" name="Google Shape;10290;p94"/>
          <p:cNvGrpSpPr/>
          <p:nvPr/>
        </p:nvGrpSpPr>
        <p:grpSpPr>
          <a:xfrm>
            <a:off x="8647974" y="4813773"/>
            <a:ext cx="913985" cy="911172"/>
            <a:chOff x="3513010" y="3816134"/>
            <a:chExt cx="362223" cy="361108"/>
          </a:xfrm>
        </p:grpSpPr>
        <p:sp>
          <p:nvSpPr>
            <p:cNvPr id="84" name="Google Shape;10291;p94"/>
            <p:cNvSpPr/>
            <p:nvPr/>
          </p:nvSpPr>
          <p:spPr>
            <a:xfrm>
              <a:off x="3513010" y="3816134"/>
              <a:ext cx="362223" cy="361108"/>
            </a:xfrm>
            <a:custGeom>
              <a:avLst/>
              <a:gdLst/>
              <a:ahLst/>
              <a:cxnLst/>
              <a:rect l="l" t="t" r="r" b="b"/>
              <a:pathLst>
                <a:path w="11371" h="11336" extrusionOk="0">
                  <a:moveTo>
                    <a:pt x="1381" y="346"/>
                  </a:moveTo>
                  <a:cubicBezTo>
                    <a:pt x="1846" y="358"/>
                    <a:pt x="2262" y="715"/>
                    <a:pt x="2358" y="1191"/>
                  </a:cubicBezTo>
                  <a:lnTo>
                    <a:pt x="1881" y="1191"/>
                  </a:lnTo>
                  <a:cubicBezTo>
                    <a:pt x="1786" y="1191"/>
                    <a:pt x="1715" y="1263"/>
                    <a:pt x="1715" y="1358"/>
                  </a:cubicBezTo>
                  <a:cubicBezTo>
                    <a:pt x="1715" y="1727"/>
                    <a:pt x="1417" y="2025"/>
                    <a:pt x="1048" y="2025"/>
                  </a:cubicBezTo>
                  <a:cubicBezTo>
                    <a:pt x="667" y="2025"/>
                    <a:pt x="369" y="1727"/>
                    <a:pt x="369" y="1358"/>
                  </a:cubicBezTo>
                  <a:cubicBezTo>
                    <a:pt x="369" y="798"/>
                    <a:pt x="822" y="346"/>
                    <a:pt x="1381" y="346"/>
                  </a:cubicBezTo>
                  <a:close/>
                  <a:moveTo>
                    <a:pt x="2358" y="1537"/>
                  </a:moveTo>
                  <a:lnTo>
                    <a:pt x="2358" y="2037"/>
                  </a:lnTo>
                  <a:lnTo>
                    <a:pt x="1774" y="2037"/>
                  </a:lnTo>
                  <a:cubicBezTo>
                    <a:pt x="1893" y="1906"/>
                    <a:pt x="1977" y="1727"/>
                    <a:pt x="2012" y="1537"/>
                  </a:cubicBezTo>
                  <a:close/>
                  <a:moveTo>
                    <a:pt x="9109" y="4489"/>
                  </a:moveTo>
                  <a:lnTo>
                    <a:pt x="9109" y="4489"/>
                  </a:lnTo>
                  <a:cubicBezTo>
                    <a:pt x="8739" y="5049"/>
                    <a:pt x="8287" y="5585"/>
                    <a:pt x="7787" y="6085"/>
                  </a:cubicBezTo>
                  <a:cubicBezTo>
                    <a:pt x="7275" y="6597"/>
                    <a:pt x="6739" y="7037"/>
                    <a:pt x="6192" y="7406"/>
                  </a:cubicBezTo>
                  <a:cubicBezTo>
                    <a:pt x="6584" y="6859"/>
                    <a:pt x="7013" y="6323"/>
                    <a:pt x="7513" y="5823"/>
                  </a:cubicBezTo>
                  <a:cubicBezTo>
                    <a:pt x="8025" y="5311"/>
                    <a:pt x="8561" y="4870"/>
                    <a:pt x="9109" y="4489"/>
                  </a:cubicBezTo>
                  <a:close/>
                  <a:moveTo>
                    <a:pt x="4036" y="9359"/>
                  </a:moveTo>
                  <a:cubicBezTo>
                    <a:pt x="4346" y="9359"/>
                    <a:pt x="4620" y="9573"/>
                    <a:pt x="4691" y="9871"/>
                  </a:cubicBezTo>
                  <a:lnTo>
                    <a:pt x="3382" y="9871"/>
                  </a:lnTo>
                  <a:cubicBezTo>
                    <a:pt x="3453" y="9573"/>
                    <a:pt x="3727" y="9359"/>
                    <a:pt x="4036" y="9359"/>
                  </a:cubicBezTo>
                  <a:close/>
                  <a:moveTo>
                    <a:pt x="10359" y="9359"/>
                  </a:moveTo>
                  <a:cubicBezTo>
                    <a:pt x="10728" y="9359"/>
                    <a:pt x="11025" y="9657"/>
                    <a:pt x="11025" y="10026"/>
                  </a:cubicBezTo>
                  <a:cubicBezTo>
                    <a:pt x="11025" y="10597"/>
                    <a:pt x="10585" y="11038"/>
                    <a:pt x="10037" y="11038"/>
                  </a:cubicBezTo>
                  <a:lnTo>
                    <a:pt x="4584" y="11038"/>
                  </a:lnTo>
                  <a:cubicBezTo>
                    <a:pt x="4870" y="10788"/>
                    <a:pt x="5037" y="10431"/>
                    <a:pt x="5037" y="10026"/>
                  </a:cubicBezTo>
                  <a:cubicBezTo>
                    <a:pt x="5037" y="9776"/>
                    <a:pt x="4929" y="9538"/>
                    <a:pt x="4775" y="9359"/>
                  </a:cubicBezTo>
                  <a:close/>
                  <a:moveTo>
                    <a:pt x="1346" y="1"/>
                  </a:moveTo>
                  <a:cubicBezTo>
                    <a:pt x="596" y="1"/>
                    <a:pt x="0" y="596"/>
                    <a:pt x="0" y="1334"/>
                  </a:cubicBezTo>
                  <a:cubicBezTo>
                    <a:pt x="0" y="1906"/>
                    <a:pt x="465" y="2346"/>
                    <a:pt x="1012" y="2346"/>
                  </a:cubicBezTo>
                  <a:lnTo>
                    <a:pt x="2358" y="2346"/>
                  </a:lnTo>
                  <a:lnTo>
                    <a:pt x="2358" y="7514"/>
                  </a:lnTo>
                  <a:cubicBezTo>
                    <a:pt x="2358" y="7609"/>
                    <a:pt x="2429" y="7680"/>
                    <a:pt x="2512" y="7680"/>
                  </a:cubicBezTo>
                  <a:cubicBezTo>
                    <a:pt x="2608" y="7680"/>
                    <a:pt x="2679" y="7609"/>
                    <a:pt x="2679" y="7514"/>
                  </a:cubicBezTo>
                  <a:lnTo>
                    <a:pt x="2679" y="1334"/>
                  </a:lnTo>
                  <a:cubicBezTo>
                    <a:pt x="2679" y="929"/>
                    <a:pt x="2501" y="572"/>
                    <a:pt x="2239" y="322"/>
                  </a:cubicBezTo>
                  <a:lnTo>
                    <a:pt x="7680" y="322"/>
                  </a:lnTo>
                  <a:cubicBezTo>
                    <a:pt x="8227" y="322"/>
                    <a:pt x="8680" y="775"/>
                    <a:pt x="8680" y="1334"/>
                  </a:cubicBezTo>
                  <a:lnTo>
                    <a:pt x="8680" y="2870"/>
                  </a:lnTo>
                  <a:cubicBezTo>
                    <a:pt x="8192" y="3108"/>
                    <a:pt x="7739" y="3430"/>
                    <a:pt x="7358" y="3811"/>
                  </a:cubicBezTo>
                  <a:cubicBezTo>
                    <a:pt x="6549" y="4608"/>
                    <a:pt x="6537" y="5192"/>
                    <a:pt x="6525" y="6144"/>
                  </a:cubicBezTo>
                  <a:lnTo>
                    <a:pt x="6525" y="6394"/>
                  </a:lnTo>
                  <a:cubicBezTo>
                    <a:pt x="6132" y="6859"/>
                    <a:pt x="5811" y="7347"/>
                    <a:pt x="5513" y="7847"/>
                  </a:cubicBezTo>
                  <a:cubicBezTo>
                    <a:pt x="5465" y="7907"/>
                    <a:pt x="5477" y="7990"/>
                    <a:pt x="5537" y="8049"/>
                  </a:cubicBezTo>
                  <a:cubicBezTo>
                    <a:pt x="5572" y="8085"/>
                    <a:pt x="5608" y="8097"/>
                    <a:pt x="5656" y="8097"/>
                  </a:cubicBezTo>
                  <a:cubicBezTo>
                    <a:pt x="5691" y="8097"/>
                    <a:pt x="5715" y="8097"/>
                    <a:pt x="5751" y="8061"/>
                  </a:cubicBezTo>
                  <a:cubicBezTo>
                    <a:pt x="6251" y="7776"/>
                    <a:pt x="6727" y="7442"/>
                    <a:pt x="7192" y="7049"/>
                  </a:cubicBezTo>
                  <a:lnTo>
                    <a:pt x="7442" y="7049"/>
                  </a:lnTo>
                  <a:cubicBezTo>
                    <a:pt x="7930" y="7037"/>
                    <a:pt x="8323" y="7037"/>
                    <a:pt x="8692" y="6918"/>
                  </a:cubicBezTo>
                  <a:lnTo>
                    <a:pt x="8692" y="9002"/>
                  </a:lnTo>
                  <a:lnTo>
                    <a:pt x="4036" y="9002"/>
                  </a:lnTo>
                  <a:cubicBezTo>
                    <a:pt x="3465" y="9002"/>
                    <a:pt x="3024" y="9466"/>
                    <a:pt x="3024" y="10014"/>
                  </a:cubicBezTo>
                  <a:cubicBezTo>
                    <a:pt x="3024" y="10097"/>
                    <a:pt x="3096" y="10181"/>
                    <a:pt x="3191" y="10181"/>
                  </a:cubicBezTo>
                  <a:lnTo>
                    <a:pt x="4691" y="10181"/>
                  </a:lnTo>
                  <a:cubicBezTo>
                    <a:pt x="4620" y="10657"/>
                    <a:pt x="4203" y="11014"/>
                    <a:pt x="3691" y="11014"/>
                  </a:cubicBezTo>
                  <a:cubicBezTo>
                    <a:pt x="3144" y="11014"/>
                    <a:pt x="2679" y="10562"/>
                    <a:pt x="2679" y="10002"/>
                  </a:cubicBezTo>
                  <a:lnTo>
                    <a:pt x="2679" y="8168"/>
                  </a:lnTo>
                  <a:cubicBezTo>
                    <a:pt x="2679" y="8085"/>
                    <a:pt x="2608" y="8002"/>
                    <a:pt x="2512" y="8002"/>
                  </a:cubicBezTo>
                  <a:cubicBezTo>
                    <a:pt x="2429" y="8002"/>
                    <a:pt x="2358" y="8085"/>
                    <a:pt x="2358" y="8168"/>
                  </a:cubicBezTo>
                  <a:lnTo>
                    <a:pt x="2358" y="10002"/>
                  </a:lnTo>
                  <a:cubicBezTo>
                    <a:pt x="2358" y="10740"/>
                    <a:pt x="2953" y="11335"/>
                    <a:pt x="3691" y="11335"/>
                  </a:cubicBezTo>
                  <a:lnTo>
                    <a:pt x="10013" y="11335"/>
                  </a:lnTo>
                  <a:cubicBezTo>
                    <a:pt x="10764" y="11335"/>
                    <a:pt x="11359" y="10740"/>
                    <a:pt x="11359" y="10002"/>
                  </a:cubicBezTo>
                  <a:cubicBezTo>
                    <a:pt x="11371" y="9478"/>
                    <a:pt x="10930" y="9038"/>
                    <a:pt x="10359" y="9038"/>
                  </a:cubicBezTo>
                  <a:lnTo>
                    <a:pt x="9025" y="9038"/>
                  </a:lnTo>
                  <a:lnTo>
                    <a:pt x="9025" y="6811"/>
                  </a:lnTo>
                  <a:cubicBezTo>
                    <a:pt x="9263" y="6692"/>
                    <a:pt x="9513" y="6513"/>
                    <a:pt x="9775" y="6252"/>
                  </a:cubicBezTo>
                  <a:cubicBezTo>
                    <a:pt x="10013" y="6013"/>
                    <a:pt x="10228" y="5763"/>
                    <a:pt x="10406" y="5478"/>
                  </a:cubicBezTo>
                  <a:cubicBezTo>
                    <a:pt x="10430" y="5430"/>
                    <a:pt x="10430" y="5370"/>
                    <a:pt x="10418" y="5311"/>
                  </a:cubicBezTo>
                  <a:cubicBezTo>
                    <a:pt x="10394" y="5251"/>
                    <a:pt x="10347" y="5228"/>
                    <a:pt x="10299" y="5204"/>
                  </a:cubicBezTo>
                  <a:lnTo>
                    <a:pt x="9894" y="5132"/>
                  </a:lnTo>
                  <a:cubicBezTo>
                    <a:pt x="10728" y="4489"/>
                    <a:pt x="11264" y="3525"/>
                    <a:pt x="11323" y="2465"/>
                  </a:cubicBezTo>
                  <a:lnTo>
                    <a:pt x="11323" y="2453"/>
                  </a:lnTo>
                  <a:cubicBezTo>
                    <a:pt x="11323" y="2406"/>
                    <a:pt x="11311" y="2358"/>
                    <a:pt x="11287" y="2322"/>
                  </a:cubicBezTo>
                  <a:cubicBezTo>
                    <a:pt x="11252" y="2287"/>
                    <a:pt x="11204" y="2275"/>
                    <a:pt x="11145" y="2275"/>
                  </a:cubicBezTo>
                  <a:cubicBezTo>
                    <a:pt x="10764" y="2311"/>
                    <a:pt x="10394" y="2346"/>
                    <a:pt x="10037" y="2430"/>
                  </a:cubicBezTo>
                  <a:cubicBezTo>
                    <a:pt x="9942" y="2442"/>
                    <a:pt x="9882" y="2525"/>
                    <a:pt x="9894" y="2620"/>
                  </a:cubicBezTo>
                  <a:cubicBezTo>
                    <a:pt x="9916" y="2696"/>
                    <a:pt x="9988" y="2753"/>
                    <a:pt x="10073" y="2753"/>
                  </a:cubicBezTo>
                  <a:cubicBezTo>
                    <a:pt x="10080" y="2753"/>
                    <a:pt x="10089" y="2752"/>
                    <a:pt x="10097" y="2751"/>
                  </a:cubicBezTo>
                  <a:cubicBezTo>
                    <a:pt x="10371" y="2692"/>
                    <a:pt x="10656" y="2644"/>
                    <a:pt x="10966" y="2620"/>
                  </a:cubicBezTo>
                  <a:lnTo>
                    <a:pt x="10966" y="2620"/>
                  </a:lnTo>
                  <a:cubicBezTo>
                    <a:pt x="10847" y="3632"/>
                    <a:pt x="10275" y="4537"/>
                    <a:pt x="9382" y="5073"/>
                  </a:cubicBezTo>
                  <a:lnTo>
                    <a:pt x="9359" y="5085"/>
                  </a:lnTo>
                  <a:cubicBezTo>
                    <a:pt x="9299" y="5120"/>
                    <a:pt x="9275" y="5192"/>
                    <a:pt x="9287" y="5263"/>
                  </a:cubicBezTo>
                  <a:cubicBezTo>
                    <a:pt x="9299" y="5347"/>
                    <a:pt x="9359" y="5382"/>
                    <a:pt x="9418" y="5406"/>
                  </a:cubicBezTo>
                  <a:lnTo>
                    <a:pt x="9978" y="5490"/>
                  </a:lnTo>
                  <a:cubicBezTo>
                    <a:pt x="9835" y="5668"/>
                    <a:pt x="9692" y="5847"/>
                    <a:pt x="9525" y="6002"/>
                  </a:cubicBezTo>
                  <a:cubicBezTo>
                    <a:pt x="8870" y="6656"/>
                    <a:pt x="8406" y="6716"/>
                    <a:pt x="7573" y="6728"/>
                  </a:cubicBezTo>
                  <a:cubicBezTo>
                    <a:pt x="7727" y="6597"/>
                    <a:pt x="7870" y="6454"/>
                    <a:pt x="8013" y="6311"/>
                  </a:cubicBezTo>
                  <a:cubicBezTo>
                    <a:pt x="8728" y="5597"/>
                    <a:pt x="9299" y="4835"/>
                    <a:pt x="9775" y="4037"/>
                  </a:cubicBezTo>
                  <a:cubicBezTo>
                    <a:pt x="9823" y="3977"/>
                    <a:pt x="9811" y="3882"/>
                    <a:pt x="9751" y="3823"/>
                  </a:cubicBezTo>
                  <a:cubicBezTo>
                    <a:pt x="9718" y="3789"/>
                    <a:pt x="9681" y="3774"/>
                    <a:pt x="9639" y="3774"/>
                  </a:cubicBezTo>
                  <a:cubicBezTo>
                    <a:pt x="9608" y="3774"/>
                    <a:pt x="9574" y="3783"/>
                    <a:pt x="9537" y="3799"/>
                  </a:cubicBezTo>
                  <a:cubicBezTo>
                    <a:pt x="8739" y="4251"/>
                    <a:pt x="7966" y="4847"/>
                    <a:pt x="7263" y="5561"/>
                  </a:cubicBezTo>
                  <a:cubicBezTo>
                    <a:pt x="7120" y="5716"/>
                    <a:pt x="6977" y="5847"/>
                    <a:pt x="6846" y="6002"/>
                  </a:cubicBezTo>
                  <a:cubicBezTo>
                    <a:pt x="6882" y="5168"/>
                    <a:pt x="6918" y="4704"/>
                    <a:pt x="7573" y="4049"/>
                  </a:cubicBezTo>
                  <a:cubicBezTo>
                    <a:pt x="8085" y="3537"/>
                    <a:pt x="8728" y="3156"/>
                    <a:pt x="9454" y="2906"/>
                  </a:cubicBezTo>
                  <a:cubicBezTo>
                    <a:pt x="9537" y="2870"/>
                    <a:pt x="9585" y="2787"/>
                    <a:pt x="9561" y="2692"/>
                  </a:cubicBezTo>
                  <a:cubicBezTo>
                    <a:pt x="9531" y="2623"/>
                    <a:pt x="9470" y="2578"/>
                    <a:pt x="9395" y="2578"/>
                  </a:cubicBezTo>
                  <a:cubicBezTo>
                    <a:pt x="9379" y="2578"/>
                    <a:pt x="9363" y="2580"/>
                    <a:pt x="9347" y="2584"/>
                  </a:cubicBezTo>
                  <a:cubicBezTo>
                    <a:pt x="9228" y="2632"/>
                    <a:pt x="9109" y="2680"/>
                    <a:pt x="9001" y="2715"/>
                  </a:cubicBezTo>
                  <a:lnTo>
                    <a:pt x="9001" y="1334"/>
                  </a:lnTo>
                  <a:cubicBezTo>
                    <a:pt x="9001" y="596"/>
                    <a:pt x="8406" y="1"/>
                    <a:pt x="7668"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292;p94"/>
            <p:cNvSpPr/>
            <p:nvPr/>
          </p:nvSpPr>
          <p:spPr>
            <a:xfrm>
              <a:off x="3618450" y="3879112"/>
              <a:ext cx="157045" cy="24688"/>
            </a:xfrm>
            <a:custGeom>
              <a:avLst/>
              <a:gdLst/>
              <a:ahLst/>
              <a:cxnLst/>
              <a:rect l="l" t="t" r="r" b="b"/>
              <a:pathLst>
                <a:path w="4930" h="775" extrusionOk="0">
                  <a:moveTo>
                    <a:pt x="155" y="0"/>
                  </a:moveTo>
                  <a:cubicBezTo>
                    <a:pt x="72" y="0"/>
                    <a:pt x="0" y="72"/>
                    <a:pt x="0" y="167"/>
                  </a:cubicBezTo>
                  <a:cubicBezTo>
                    <a:pt x="0" y="250"/>
                    <a:pt x="72" y="334"/>
                    <a:pt x="155" y="334"/>
                  </a:cubicBezTo>
                  <a:cubicBezTo>
                    <a:pt x="322" y="334"/>
                    <a:pt x="381" y="405"/>
                    <a:pt x="500" y="512"/>
                  </a:cubicBezTo>
                  <a:cubicBezTo>
                    <a:pt x="619" y="631"/>
                    <a:pt x="786" y="774"/>
                    <a:pt x="1084" y="774"/>
                  </a:cubicBezTo>
                  <a:cubicBezTo>
                    <a:pt x="1381" y="774"/>
                    <a:pt x="1524" y="631"/>
                    <a:pt x="1667" y="512"/>
                  </a:cubicBezTo>
                  <a:cubicBezTo>
                    <a:pt x="1762" y="405"/>
                    <a:pt x="1846" y="334"/>
                    <a:pt x="2000" y="334"/>
                  </a:cubicBezTo>
                  <a:cubicBezTo>
                    <a:pt x="2167" y="334"/>
                    <a:pt x="2227" y="405"/>
                    <a:pt x="2346" y="512"/>
                  </a:cubicBezTo>
                  <a:cubicBezTo>
                    <a:pt x="2465" y="631"/>
                    <a:pt x="2631" y="774"/>
                    <a:pt x="2929" y="774"/>
                  </a:cubicBezTo>
                  <a:cubicBezTo>
                    <a:pt x="3227" y="774"/>
                    <a:pt x="3370" y="631"/>
                    <a:pt x="3501" y="512"/>
                  </a:cubicBezTo>
                  <a:cubicBezTo>
                    <a:pt x="3608" y="405"/>
                    <a:pt x="3679" y="334"/>
                    <a:pt x="3846" y="334"/>
                  </a:cubicBezTo>
                  <a:cubicBezTo>
                    <a:pt x="4013" y="334"/>
                    <a:pt x="4072" y="405"/>
                    <a:pt x="4191" y="512"/>
                  </a:cubicBezTo>
                  <a:cubicBezTo>
                    <a:pt x="4310" y="631"/>
                    <a:pt x="4477" y="774"/>
                    <a:pt x="4775" y="774"/>
                  </a:cubicBezTo>
                  <a:cubicBezTo>
                    <a:pt x="4858" y="774"/>
                    <a:pt x="4929" y="703"/>
                    <a:pt x="4929" y="607"/>
                  </a:cubicBezTo>
                  <a:cubicBezTo>
                    <a:pt x="4929" y="524"/>
                    <a:pt x="4858" y="453"/>
                    <a:pt x="4775" y="453"/>
                  </a:cubicBezTo>
                  <a:cubicBezTo>
                    <a:pt x="4608" y="453"/>
                    <a:pt x="4548" y="369"/>
                    <a:pt x="4429" y="274"/>
                  </a:cubicBezTo>
                  <a:cubicBezTo>
                    <a:pt x="4310" y="155"/>
                    <a:pt x="4144" y="0"/>
                    <a:pt x="3846" y="0"/>
                  </a:cubicBezTo>
                  <a:cubicBezTo>
                    <a:pt x="3548" y="0"/>
                    <a:pt x="3405" y="155"/>
                    <a:pt x="3263" y="274"/>
                  </a:cubicBezTo>
                  <a:cubicBezTo>
                    <a:pt x="3167" y="369"/>
                    <a:pt x="3084" y="453"/>
                    <a:pt x="2929" y="453"/>
                  </a:cubicBezTo>
                  <a:cubicBezTo>
                    <a:pt x="2762" y="453"/>
                    <a:pt x="2703" y="369"/>
                    <a:pt x="2584" y="274"/>
                  </a:cubicBezTo>
                  <a:cubicBezTo>
                    <a:pt x="2465" y="155"/>
                    <a:pt x="2298" y="0"/>
                    <a:pt x="2000" y="0"/>
                  </a:cubicBezTo>
                  <a:cubicBezTo>
                    <a:pt x="1703" y="0"/>
                    <a:pt x="1560" y="155"/>
                    <a:pt x="1417" y="274"/>
                  </a:cubicBezTo>
                  <a:cubicBezTo>
                    <a:pt x="1322" y="369"/>
                    <a:pt x="1238" y="453"/>
                    <a:pt x="1084" y="453"/>
                  </a:cubicBezTo>
                  <a:cubicBezTo>
                    <a:pt x="917" y="453"/>
                    <a:pt x="857" y="369"/>
                    <a:pt x="738" y="274"/>
                  </a:cubicBezTo>
                  <a:cubicBezTo>
                    <a:pt x="619" y="155"/>
                    <a:pt x="453" y="0"/>
                    <a:pt x="1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293;p94"/>
            <p:cNvSpPr/>
            <p:nvPr/>
          </p:nvSpPr>
          <p:spPr>
            <a:xfrm>
              <a:off x="3618450" y="3921192"/>
              <a:ext cx="127834" cy="24688"/>
            </a:xfrm>
            <a:custGeom>
              <a:avLst/>
              <a:gdLst/>
              <a:ahLst/>
              <a:cxnLst/>
              <a:rect l="l" t="t" r="r" b="b"/>
              <a:pathLst>
                <a:path w="4013" h="775" extrusionOk="0">
                  <a:moveTo>
                    <a:pt x="155" y="1"/>
                  </a:moveTo>
                  <a:cubicBezTo>
                    <a:pt x="72" y="1"/>
                    <a:pt x="0" y="84"/>
                    <a:pt x="0" y="167"/>
                  </a:cubicBezTo>
                  <a:cubicBezTo>
                    <a:pt x="0" y="263"/>
                    <a:pt x="72" y="334"/>
                    <a:pt x="155" y="334"/>
                  </a:cubicBezTo>
                  <a:cubicBezTo>
                    <a:pt x="322" y="334"/>
                    <a:pt x="381" y="406"/>
                    <a:pt x="500" y="513"/>
                  </a:cubicBezTo>
                  <a:cubicBezTo>
                    <a:pt x="619" y="632"/>
                    <a:pt x="786" y="775"/>
                    <a:pt x="1084" y="775"/>
                  </a:cubicBezTo>
                  <a:cubicBezTo>
                    <a:pt x="1381" y="775"/>
                    <a:pt x="1524" y="632"/>
                    <a:pt x="1667" y="513"/>
                  </a:cubicBezTo>
                  <a:cubicBezTo>
                    <a:pt x="1762" y="406"/>
                    <a:pt x="1846" y="334"/>
                    <a:pt x="2000" y="334"/>
                  </a:cubicBezTo>
                  <a:cubicBezTo>
                    <a:pt x="2167" y="334"/>
                    <a:pt x="2227" y="406"/>
                    <a:pt x="2346" y="513"/>
                  </a:cubicBezTo>
                  <a:cubicBezTo>
                    <a:pt x="2465" y="632"/>
                    <a:pt x="2631" y="775"/>
                    <a:pt x="2929" y="775"/>
                  </a:cubicBezTo>
                  <a:cubicBezTo>
                    <a:pt x="3227" y="775"/>
                    <a:pt x="3370" y="632"/>
                    <a:pt x="3501" y="513"/>
                  </a:cubicBezTo>
                  <a:cubicBezTo>
                    <a:pt x="3608" y="406"/>
                    <a:pt x="3679" y="334"/>
                    <a:pt x="3846" y="334"/>
                  </a:cubicBezTo>
                  <a:cubicBezTo>
                    <a:pt x="3941" y="334"/>
                    <a:pt x="4013" y="263"/>
                    <a:pt x="4013" y="167"/>
                  </a:cubicBezTo>
                  <a:cubicBezTo>
                    <a:pt x="4013" y="84"/>
                    <a:pt x="3941" y="1"/>
                    <a:pt x="3846" y="1"/>
                  </a:cubicBezTo>
                  <a:cubicBezTo>
                    <a:pt x="3548" y="1"/>
                    <a:pt x="3405" y="156"/>
                    <a:pt x="3263" y="275"/>
                  </a:cubicBezTo>
                  <a:cubicBezTo>
                    <a:pt x="3167" y="382"/>
                    <a:pt x="3084" y="453"/>
                    <a:pt x="2929" y="453"/>
                  </a:cubicBezTo>
                  <a:cubicBezTo>
                    <a:pt x="2762" y="453"/>
                    <a:pt x="2703" y="382"/>
                    <a:pt x="2584" y="275"/>
                  </a:cubicBezTo>
                  <a:cubicBezTo>
                    <a:pt x="2465" y="156"/>
                    <a:pt x="2298" y="1"/>
                    <a:pt x="2000" y="1"/>
                  </a:cubicBezTo>
                  <a:cubicBezTo>
                    <a:pt x="1703" y="1"/>
                    <a:pt x="1560" y="156"/>
                    <a:pt x="1417" y="275"/>
                  </a:cubicBezTo>
                  <a:cubicBezTo>
                    <a:pt x="1322" y="382"/>
                    <a:pt x="1238" y="453"/>
                    <a:pt x="1084" y="453"/>
                  </a:cubicBezTo>
                  <a:cubicBezTo>
                    <a:pt x="917" y="453"/>
                    <a:pt x="857" y="382"/>
                    <a:pt x="738" y="275"/>
                  </a:cubicBezTo>
                  <a:cubicBezTo>
                    <a:pt x="619" y="156"/>
                    <a:pt x="453" y="1"/>
                    <a:pt x="15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294;p94"/>
            <p:cNvSpPr/>
            <p:nvPr/>
          </p:nvSpPr>
          <p:spPr>
            <a:xfrm>
              <a:off x="3617304" y="3962922"/>
              <a:ext cx="98655" cy="24688"/>
            </a:xfrm>
            <a:custGeom>
              <a:avLst/>
              <a:gdLst/>
              <a:ahLst/>
              <a:cxnLst/>
              <a:rect l="l" t="t" r="r" b="b"/>
              <a:pathLst>
                <a:path w="3097" h="775" extrusionOk="0">
                  <a:moveTo>
                    <a:pt x="167" y="0"/>
                  </a:moveTo>
                  <a:cubicBezTo>
                    <a:pt x="72" y="0"/>
                    <a:pt x="0" y="84"/>
                    <a:pt x="0" y="167"/>
                  </a:cubicBezTo>
                  <a:cubicBezTo>
                    <a:pt x="0" y="262"/>
                    <a:pt x="72" y="334"/>
                    <a:pt x="167" y="334"/>
                  </a:cubicBezTo>
                  <a:cubicBezTo>
                    <a:pt x="334" y="334"/>
                    <a:pt x="393" y="405"/>
                    <a:pt x="512" y="512"/>
                  </a:cubicBezTo>
                  <a:cubicBezTo>
                    <a:pt x="632" y="632"/>
                    <a:pt x="786" y="774"/>
                    <a:pt x="1084" y="774"/>
                  </a:cubicBezTo>
                  <a:cubicBezTo>
                    <a:pt x="1382" y="774"/>
                    <a:pt x="1536" y="632"/>
                    <a:pt x="1667" y="512"/>
                  </a:cubicBezTo>
                  <a:cubicBezTo>
                    <a:pt x="1775" y="405"/>
                    <a:pt x="1846" y="334"/>
                    <a:pt x="2013" y="334"/>
                  </a:cubicBezTo>
                  <a:cubicBezTo>
                    <a:pt x="2179" y="334"/>
                    <a:pt x="2239" y="405"/>
                    <a:pt x="2358" y="512"/>
                  </a:cubicBezTo>
                  <a:cubicBezTo>
                    <a:pt x="2477" y="632"/>
                    <a:pt x="2632" y="774"/>
                    <a:pt x="2929" y="774"/>
                  </a:cubicBezTo>
                  <a:cubicBezTo>
                    <a:pt x="3025" y="774"/>
                    <a:pt x="3096" y="703"/>
                    <a:pt x="3096" y="620"/>
                  </a:cubicBezTo>
                  <a:cubicBezTo>
                    <a:pt x="3096" y="524"/>
                    <a:pt x="3025" y="453"/>
                    <a:pt x="2929" y="453"/>
                  </a:cubicBezTo>
                  <a:cubicBezTo>
                    <a:pt x="2775" y="441"/>
                    <a:pt x="2691" y="381"/>
                    <a:pt x="2596" y="274"/>
                  </a:cubicBezTo>
                  <a:cubicBezTo>
                    <a:pt x="2477" y="155"/>
                    <a:pt x="2310" y="0"/>
                    <a:pt x="2013" y="0"/>
                  </a:cubicBezTo>
                  <a:cubicBezTo>
                    <a:pt x="1715" y="0"/>
                    <a:pt x="1560" y="155"/>
                    <a:pt x="1429" y="274"/>
                  </a:cubicBezTo>
                  <a:cubicBezTo>
                    <a:pt x="1322" y="381"/>
                    <a:pt x="1251" y="453"/>
                    <a:pt x="1084" y="453"/>
                  </a:cubicBezTo>
                  <a:cubicBezTo>
                    <a:pt x="929" y="453"/>
                    <a:pt x="870" y="381"/>
                    <a:pt x="751" y="274"/>
                  </a:cubicBezTo>
                  <a:cubicBezTo>
                    <a:pt x="632" y="155"/>
                    <a:pt x="465"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99555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98312"/>
            <a:ext cx="6987540" cy="781417"/>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أهمية مشاريع التخرج في مختلف التخصصات:</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 xmlns:a16="http://schemas.microsoft.com/office/drawing/2014/main" id="{91B12A9B-5736-E199-1E83-DBCDE93F888B}"/>
              </a:ext>
            </a:extLst>
          </p:cNvPr>
          <p:cNvSpPr txBox="1"/>
          <p:nvPr/>
        </p:nvSpPr>
        <p:spPr>
          <a:xfrm>
            <a:off x="5024289" y="1709848"/>
            <a:ext cx="6434488" cy="3785652"/>
          </a:xfrm>
          <a:prstGeom prst="rect">
            <a:avLst/>
          </a:prstGeom>
          <a:noFill/>
        </p:spPr>
        <p:txBody>
          <a:bodyPr wrap="square">
            <a:spAutoFit/>
          </a:bodyPr>
          <a:lstStyle/>
          <a:p>
            <a:pPr marL="285750" lvl="0" indent="-285750" algn="r" rtl="1">
              <a:lnSpc>
                <a:spcPct val="150000"/>
              </a:lnSpc>
              <a:buFont typeface="Wingdings" panose="05000000000000000000" pitchFamily="2" charset="2"/>
              <a:buChar char="§"/>
            </a:pPr>
            <a:r>
              <a:rPr lang="ar-SA" sz="2000" b="1" dirty="0" smtClean="0"/>
              <a:t>إثراء </a:t>
            </a:r>
            <a:r>
              <a:rPr lang="ar-SA" sz="2000" b="1" dirty="0"/>
              <a:t>السيرة الذاتية، بمشروع قوي ومتميز بجانب تخصصه.</a:t>
            </a:r>
          </a:p>
          <a:p>
            <a:pPr marL="285750" lvl="0" indent="-285750" algn="r" rtl="1">
              <a:lnSpc>
                <a:spcPct val="150000"/>
              </a:lnSpc>
              <a:buFont typeface="Wingdings" panose="05000000000000000000" pitchFamily="2" charset="2"/>
              <a:buChar char="§"/>
            </a:pPr>
            <a:r>
              <a:rPr lang="ar-SA" sz="2000" b="1" dirty="0"/>
              <a:t>تعمق عملية ارتباط المؤسسة التعليمية بالمجتمع ولاسيما في مجال التنمية الشاملة</a:t>
            </a:r>
            <a:r>
              <a:rPr lang="ar-SA" sz="2000" b="1" dirty="0" smtClean="0"/>
              <a:t>.</a:t>
            </a:r>
            <a:endParaRPr lang="ar-EG" sz="2000" b="1" dirty="0" smtClean="0"/>
          </a:p>
          <a:p>
            <a:pPr marL="285750" lvl="0" indent="-285750" algn="r" rtl="1">
              <a:lnSpc>
                <a:spcPct val="150000"/>
              </a:lnSpc>
              <a:buFont typeface="Wingdings" panose="05000000000000000000" pitchFamily="2" charset="2"/>
              <a:buChar char="§"/>
            </a:pPr>
            <a:r>
              <a:rPr lang="ar-SA" sz="2000" b="1" dirty="0"/>
              <a:t>ينمي قدرات الطالب وأفكاره ومهاراته الوظيفية وقدراته على اتخاذ القرار، وينمى مهاراته الكتابية ويجعل له خلفية عن سوق العمل الذي سيلتحق به.</a:t>
            </a:r>
          </a:p>
          <a:p>
            <a:pPr marL="285750" lvl="0" indent="-285750" algn="r" rtl="1">
              <a:lnSpc>
                <a:spcPct val="150000"/>
              </a:lnSpc>
              <a:buFont typeface="Wingdings" panose="05000000000000000000" pitchFamily="2" charset="2"/>
              <a:buChar char="§"/>
            </a:pPr>
            <a:endParaRPr lang="ar-SA" sz="2000" b="1" dirty="0"/>
          </a:p>
          <a:p>
            <a:pPr marL="285750" lvl="0" indent="-285750" algn="r" rtl="1">
              <a:lnSpc>
                <a:spcPct val="150000"/>
              </a:lnSpc>
              <a:buFont typeface="Wingdings" panose="05000000000000000000" pitchFamily="2" charset="2"/>
              <a:buChar char="§"/>
            </a:pPr>
            <a:endParaRPr lang="ar-SA" sz="2000" b="1" dirty="0"/>
          </a:p>
        </p:txBody>
      </p:sp>
      <p:grpSp>
        <p:nvGrpSpPr>
          <p:cNvPr id="17" name="Group 16"/>
          <p:cNvGrpSpPr/>
          <p:nvPr/>
        </p:nvGrpSpPr>
        <p:grpSpPr>
          <a:xfrm flipH="1">
            <a:off x="201641" y="3093999"/>
            <a:ext cx="5312994" cy="3559913"/>
            <a:chOff x="310477" y="118358"/>
            <a:chExt cx="7841221" cy="5253924"/>
          </a:xfrm>
        </p:grpSpPr>
        <p:grpSp>
          <p:nvGrpSpPr>
            <p:cNvPr id="20" name="Google Shape;1115;p71"/>
            <p:cNvGrpSpPr/>
            <p:nvPr/>
          </p:nvGrpSpPr>
          <p:grpSpPr>
            <a:xfrm>
              <a:off x="310477" y="118358"/>
              <a:ext cx="2068268" cy="2086960"/>
              <a:chOff x="1176015" y="790907"/>
              <a:chExt cx="967294" cy="1249078"/>
            </a:xfrm>
          </p:grpSpPr>
          <p:sp>
            <p:nvSpPr>
              <p:cNvPr id="74" name="Google Shape;1116;p71"/>
              <p:cNvSpPr/>
              <p:nvPr/>
            </p:nvSpPr>
            <p:spPr>
              <a:xfrm>
                <a:off x="1425180" y="790907"/>
                <a:ext cx="367066" cy="749291"/>
              </a:xfrm>
              <a:custGeom>
                <a:avLst/>
                <a:gdLst/>
                <a:ahLst/>
                <a:cxnLst/>
                <a:rect l="l" t="t" r="r" b="b"/>
                <a:pathLst>
                  <a:path w="12574" h="25665" extrusionOk="0">
                    <a:moveTo>
                      <a:pt x="4076" y="0"/>
                    </a:moveTo>
                    <a:cubicBezTo>
                      <a:pt x="4076" y="0"/>
                      <a:pt x="1360" y="2040"/>
                      <a:pt x="1" y="3060"/>
                    </a:cubicBezTo>
                    <a:cubicBezTo>
                      <a:pt x="1744" y="4152"/>
                      <a:pt x="3489" y="5243"/>
                      <a:pt x="5236" y="6339"/>
                    </a:cubicBezTo>
                    <a:cubicBezTo>
                      <a:pt x="5281" y="6366"/>
                      <a:pt x="5325" y="6393"/>
                      <a:pt x="5370" y="6421"/>
                    </a:cubicBezTo>
                    <a:cubicBezTo>
                      <a:pt x="5367" y="6479"/>
                      <a:pt x="5367" y="6537"/>
                      <a:pt x="5374" y="6596"/>
                    </a:cubicBezTo>
                    <a:cubicBezTo>
                      <a:pt x="5425" y="7181"/>
                      <a:pt x="5917" y="7627"/>
                      <a:pt x="6496" y="7627"/>
                    </a:cubicBezTo>
                    <a:cubicBezTo>
                      <a:pt x="6531" y="7627"/>
                      <a:pt x="6567" y="7626"/>
                      <a:pt x="6602" y="7622"/>
                    </a:cubicBezTo>
                    <a:cubicBezTo>
                      <a:pt x="6675" y="7619"/>
                      <a:pt x="6747" y="7602"/>
                      <a:pt x="6812" y="7584"/>
                    </a:cubicBezTo>
                    <a:cubicBezTo>
                      <a:pt x="8862" y="10249"/>
                      <a:pt x="10750" y="13157"/>
                      <a:pt x="11186" y="16432"/>
                    </a:cubicBezTo>
                    <a:cubicBezTo>
                      <a:pt x="11616" y="19656"/>
                      <a:pt x="10118" y="23666"/>
                      <a:pt x="6888" y="24793"/>
                    </a:cubicBezTo>
                    <a:lnTo>
                      <a:pt x="7190" y="25664"/>
                    </a:lnTo>
                    <a:cubicBezTo>
                      <a:pt x="11018" y="24329"/>
                      <a:pt x="12573" y="19849"/>
                      <a:pt x="12099" y="16309"/>
                    </a:cubicBezTo>
                    <a:cubicBezTo>
                      <a:pt x="11636" y="12810"/>
                      <a:pt x="9659" y="9765"/>
                      <a:pt x="7520" y="6987"/>
                    </a:cubicBezTo>
                    <a:cubicBezTo>
                      <a:pt x="7605" y="6809"/>
                      <a:pt x="7653" y="6606"/>
                      <a:pt x="7632" y="6393"/>
                    </a:cubicBezTo>
                    <a:cubicBezTo>
                      <a:pt x="7588" y="5903"/>
                      <a:pt x="7241" y="5515"/>
                      <a:pt x="6791" y="5398"/>
                    </a:cubicBezTo>
                    <a:cubicBezTo>
                      <a:pt x="6304" y="3431"/>
                      <a:pt x="4076" y="0"/>
                      <a:pt x="40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117;p71"/>
              <p:cNvSpPr/>
              <p:nvPr/>
            </p:nvSpPr>
            <p:spPr>
              <a:xfrm>
                <a:off x="1176015" y="1316358"/>
                <a:ext cx="966710" cy="490710"/>
              </a:xfrm>
              <a:custGeom>
                <a:avLst/>
                <a:gdLst/>
                <a:ahLst/>
                <a:cxnLst/>
                <a:rect l="l" t="t" r="r" b="b"/>
                <a:pathLst>
                  <a:path w="33115" h="16808" extrusionOk="0">
                    <a:moveTo>
                      <a:pt x="12792" y="1"/>
                    </a:moveTo>
                    <a:lnTo>
                      <a:pt x="0" y="15869"/>
                    </a:lnTo>
                    <a:lnTo>
                      <a:pt x="399" y="16807"/>
                    </a:lnTo>
                    <a:lnTo>
                      <a:pt x="33114" y="4780"/>
                    </a:lnTo>
                    <a:lnTo>
                      <a:pt x="32627" y="3726"/>
                    </a:lnTo>
                    <a:lnTo>
                      <a:pt x="12792" y="1"/>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118;p71"/>
              <p:cNvSpPr/>
              <p:nvPr/>
            </p:nvSpPr>
            <p:spPr>
              <a:xfrm>
                <a:off x="1187634" y="1345029"/>
                <a:ext cx="955675" cy="571667"/>
              </a:xfrm>
              <a:custGeom>
                <a:avLst/>
                <a:gdLst/>
                <a:ahLst/>
                <a:cxnLst/>
                <a:rect l="l" t="t" r="r" b="b"/>
                <a:pathLst>
                  <a:path w="32737" h="19581" extrusionOk="0">
                    <a:moveTo>
                      <a:pt x="12759" y="0"/>
                    </a:moveTo>
                    <a:lnTo>
                      <a:pt x="1" y="15825"/>
                    </a:lnTo>
                    <a:lnTo>
                      <a:pt x="19979" y="19581"/>
                    </a:lnTo>
                    <a:lnTo>
                      <a:pt x="32737" y="3754"/>
                    </a:lnTo>
                    <a:lnTo>
                      <a:pt x="12759"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119;p71"/>
              <p:cNvSpPr/>
              <p:nvPr/>
            </p:nvSpPr>
            <p:spPr>
              <a:xfrm>
                <a:off x="1282249" y="1409291"/>
                <a:ext cx="849443" cy="507409"/>
              </a:xfrm>
              <a:custGeom>
                <a:avLst/>
                <a:gdLst/>
                <a:ahLst/>
                <a:cxnLst/>
                <a:rect l="l" t="t" r="r" b="b"/>
                <a:pathLst>
                  <a:path w="29098" h="17380" extrusionOk="0">
                    <a:moveTo>
                      <a:pt x="15512" y="0"/>
                    </a:moveTo>
                    <a:cubicBezTo>
                      <a:pt x="11712" y="2541"/>
                      <a:pt x="7519" y="5879"/>
                      <a:pt x="3444" y="10242"/>
                    </a:cubicBezTo>
                    <a:cubicBezTo>
                      <a:pt x="2191" y="11588"/>
                      <a:pt x="1048" y="12924"/>
                      <a:pt x="1" y="14235"/>
                    </a:cubicBezTo>
                    <a:lnTo>
                      <a:pt x="16738" y="17380"/>
                    </a:lnTo>
                    <a:lnTo>
                      <a:pt x="29098" y="2047"/>
                    </a:lnTo>
                    <a:cubicBezTo>
                      <a:pt x="24569" y="1363"/>
                      <a:pt x="20041" y="683"/>
                      <a:pt x="15512"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120;p71"/>
              <p:cNvSpPr/>
              <p:nvPr/>
            </p:nvSpPr>
            <p:spPr>
              <a:xfrm>
                <a:off x="1399928" y="1520442"/>
                <a:ext cx="644366" cy="515555"/>
              </a:xfrm>
              <a:custGeom>
                <a:avLst/>
                <a:gdLst/>
                <a:ahLst/>
                <a:cxnLst/>
                <a:rect l="l" t="t" r="r" b="b"/>
                <a:pathLst>
                  <a:path w="22073" h="17659" extrusionOk="0">
                    <a:moveTo>
                      <a:pt x="14279" y="0"/>
                    </a:moveTo>
                    <a:cubicBezTo>
                      <a:pt x="12446" y="0"/>
                      <a:pt x="10201" y="276"/>
                      <a:pt x="7804" y="1210"/>
                    </a:cubicBezTo>
                    <a:cubicBezTo>
                      <a:pt x="3451" y="2902"/>
                      <a:pt x="969" y="5845"/>
                      <a:pt x="1" y="7135"/>
                    </a:cubicBezTo>
                    <a:cubicBezTo>
                      <a:pt x="1291" y="10644"/>
                      <a:pt x="2585" y="14153"/>
                      <a:pt x="3880" y="17658"/>
                    </a:cubicBezTo>
                    <a:cubicBezTo>
                      <a:pt x="6458" y="17411"/>
                      <a:pt x="9916" y="16813"/>
                      <a:pt x="13768" y="15351"/>
                    </a:cubicBezTo>
                    <a:cubicBezTo>
                      <a:pt x="17287" y="14012"/>
                      <a:pt x="20065" y="12357"/>
                      <a:pt x="22073" y="10950"/>
                    </a:cubicBezTo>
                    <a:cubicBezTo>
                      <a:pt x="20778" y="7441"/>
                      <a:pt x="19488" y="3935"/>
                      <a:pt x="18193" y="427"/>
                    </a:cubicBezTo>
                    <a:cubicBezTo>
                      <a:pt x="17428" y="257"/>
                      <a:pt x="16045" y="0"/>
                      <a:pt x="14279" y="0"/>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121;p71"/>
              <p:cNvSpPr/>
              <p:nvPr/>
            </p:nvSpPr>
            <p:spPr>
              <a:xfrm>
                <a:off x="1399928" y="1520442"/>
                <a:ext cx="583354" cy="458011"/>
              </a:xfrm>
              <a:custGeom>
                <a:avLst/>
                <a:gdLst/>
                <a:ahLst/>
                <a:cxnLst/>
                <a:rect l="l" t="t" r="r" b="b"/>
                <a:pathLst>
                  <a:path w="19983" h="15688" extrusionOk="0">
                    <a:moveTo>
                      <a:pt x="14279" y="0"/>
                    </a:moveTo>
                    <a:cubicBezTo>
                      <a:pt x="12446" y="0"/>
                      <a:pt x="10201" y="276"/>
                      <a:pt x="7804" y="1210"/>
                    </a:cubicBezTo>
                    <a:cubicBezTo>
                      <a:pt x="3451" y="2902"/>
                      <a:pt x="969" y="5845"/>
                      <a:pt x="1" y="7135"/>
                    </a:cubicBezTo>
                    <a:cubicBezTo>
                      <a:pt x="1051" y="9988"/>
                      <a:pt x="2102" y="12838"/>
                      <a:pt x="3152" y="15688"/>
                    </a:cubicBezTo>
                    <a:cubicBezTo>
                      <a:pt x="4103" y="13281"/>
                      <a:pt x="5284" y="10987"/>
                      <a:pt x="7063" y="9137"/>
                    </a:cubicBezTo>
                    <a:cubicBezTo>
                      <a:pt x="9665" y="6433"/>
                      <a:pt x="13422" y="5002"/>
                      <a:pt x="17176" y="5002"/>
                    </a:cubicBezTo>
                    <a:cubicBezTo>
                      <a:pt x="18118" y="5002"/>
                      <a:pt x="19059" y="5092"/>
                      <a:pt x="19982" y="5274"/>
                    </a:cubicBezTo>
                    <a:cubicBezTo>
                      <a:pt x="19385" y="3661"/>
                      <a:pt x="18787" y="2044"/>
                      <a:pt x="18193" y="427"/>
                    </a:cubicBezTo>
                    <a:cubicBezTo>
                      <a:pt x="17428" y="257"/>
                      <a:pt x="16045" y="0"/>
                      <a:pt x="14279" y="0"/>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122;p71"/>
              <p:cNvSpPr/>
              <p:nvPr/>
            </p:nvSpPr>
            <p:spPr>
              <a:xfrm>
                <a:off x="1399928" y="1606864"/>
                <a:ext cx="277358" cy="429137"/>
              </a:xfrm>
              <a:custGeom>
                <a:avLst/>
                <a:gdLst/>
                <a:ahLst/>
                <a:cxnLst/>
                <a:rect l="l" t="t" r="r" b="b"/>
                <a:pathLst>
                  <a:path w="9501" h="14699" extrusionOk="0">
                    <a:moveTo>
                      <a:pt x="4436" y="1"/>
                    </a:moveTo>
                    <a:cubicBezTo>
                      <a:pt x="2122" y="1535"/>
                      <a:pt x="684" y="3265"/>
                      <a:pt x="1" y="4175"/>
                    </a:cubicBezTo>
                    <a:lnTo>
                      <a:pt x="3880" y="14698"/>
                    </a:lnTo>
                    <a:cubicBezTo>
                      <a:pt x="5459" y="14547"/>
                      <a:pt x="7372" y="14262"/>
                      <a:pt x="9500" y="13730"/>
                    </a:cubicBezTo>
                    <a:lnTo>
                      <a:pt x="4436" y="1"/>
                    </a:ln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123;p71"/>
              <p:cNvSpPr/>
              <p:nvPr/>
            </p:nvSpPr>
            <p:spPr>
              <a:xfrm>
                <a:off x="1519299" y="1835562"/>
                <a:ext cx="524998" cy="204423"/>
              </a:xfrm>
              <a:custGeom>
                <a:avLst/>
                <a:gdLst/>
                <a:ahLst/>
                <a:cxnLst/>
                <a:rect l="l" t="t" r="r" b="b"/>
                <a:pathLst>
                  <a:path w="17984" h="7002" extrusionOk="0">
                    <a:moveTo>
                      <a:pt x="15559" y="1"/>
                    </a:moveTo>
                    <a:cubicBezTo>
                      <a:pt x="6263" y="1"/>
                      <a:pt x="0" y="6879"/>
                      <a:pt x="0" y="6879"/>
                    </a:cubicBezTo>
                    <a:cubicBezTo>
                      <a:pt x="741" y="6963"/>
                      <a:pt x="1467" y="7002"/>
                      <a:pt x="2175" y="7002"/>
                    </a:cubicBezTo>
                    <a:cubicBezTo>
                      <a:pt x="11566" y="7002"/>
                      <a:pt x="17984" y="157"/>
                      <a:pt x="17984" y="157"/>
                    </a:cubicBezTo>
                    <a:cubicBezTo>
                      <a:pt x="17155" y="50"/>
                      <a:pt x="16346" y="1"/>
                      <a:pt x="15559" y="1"/>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124;p71"/>
              <p:cNvSpPr/>
              <p:nvPr/>
            </p:nvSpPr>
            <p:spPr>
              <a:xfrm>
                <a:off x="1551558" y="1845518"/>
                <a:ext cx="477122" cy="185797"/>
              </a:xfrm>
              <a:custGeom>
                <a:avLst/>
                <a:gdLst/>
                <a:ahLst/>
                <a:cxnLst/>
                <a:rect l="l" t="t" r="r" b="b"/>
                <a:pathLst>
                  <a:path w="16344" h="6364" extrusionOk="0">
                    <a:moveTo>
                      <a:pt x="14144" y="0"/>
                    </a:moveTo>
                    <a:cubicBezTo>
                      <a:pt x="5693" y="0"/>
                      <a:pt x="1" y="6253"/>
                      <a:pt x="1" y="6253"/>
                    </a:cubicBezTo>
                    <a:cubicBezTo>
                      <a:pt x="672" y="6329"/>
                      <a:pt x="1329" y="6364"/>
                      <a:pt x="1971" y="6364"/>
                    </a:cubicBezTo>
                    <a:cubicBezTo>
                      <a:pt x="10508" y="6364"/>
                      <a:pt x="16343" y="141"/>
                      <a:pt x="16343" y="141"/>
                    </a:cubicBezTo>
                    <a:cubicBezTo>
                      <a:pt x="15592" y="45"/>
                      <a:pt x="14858" y="0"/>
                      <a:pt x="14144"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1125;p71"/>
            <p:cNvGrpSpPr/>
            <p:nvPr/>
          </p:nvGrpSpPr>
          <p:grpSpPr>
            <a:xfrm>
              <a:off x="6153706" y="646030"/>
              <a:ext cx="737119" cy="548619"/>
              <a:chOff x="6153706" y="646030"/>
              <a:chExt cx="737119" cy="548619"/>
            </a:xfrm>
          </p:grpSpPr>
          <p:sp>
            <p:nvSpPr>
              <p:cNvPr id="65" name="Google Shape;1126;p71"/>
              <p:cNvSpPr/>
              <p:nvPr/>
            </p:nvSpPr>
            <p:spPr>
              <a:xfrm>
                <a:off x="6468323" y="646030"/>
                <a:ext cx="422503" cy="299774"/>
              </a:xfrm>
              <a:custGeom>
                <a:avLst/>
                <a:gdLst/>
                <a:ahLst/>
                <a:cxnLst/>
                <a:rect l="l" t="t" r="r" b="b"/>
                <a:pathLst>
                  <a:path w="14473" h="10268" extrusionOk="0">
                    <a:moveTo>
                      <a:pt x="11890" y="0"/>
                    </a:moveTo>
                    <a:cubicBezTo>
                      <a:pt x="11585" y="1236"/>
                      <a:pt x="11279" y="2469"/>
                      <a:pt x="10974" y="3705"/>
                    </a:cubicBezTo>
                    <a:cubicBezTo>
                      <a:pt x="10967" y="3740"/>
                      <a:pt x="10956" y="3770"/>
                      <a:pt x="10950" y="3801"/>
                    </a:cubicBezTo>
                    <a:cubicBezTo>
                      <a:pt x="10915" y="3811"/>
                      <a:pt x="10885" y="3822"/>
                      <a:pt x="10850" y="3835"/>
                    </a:cubicBezTo>
                    <a:cubicBezTo>
                      <a:pt x="10493" y="3990"/>
                      <a:pt x="10328" y="4402"/>
                      <a:pt x="10482" y="4759"/>
                    </a:cubicBezTo>
                    <a:cubicBezTo>
                      <a:pt x="10500" y="4800"/>
                      <a:pt x="10520" y="4838"/>
                      <a:pt x="10544" y="4873"/>
                    </a:cubicBezTo>
                    <a:cubicBezTo>
                      <a:pt x="9377" y="6589"/>
                      <a:pt x="8031" y="8258"/>
                      <a:pt x="6194" y="9147"/>
                    </a:cubicBezTo>
                    <a:cubicBezTo>
                      <a:pt x="5474" y="9493"/>
                      <a:pt x="4621" y="9685"/>
                      <a:pt x="3776" y="9685"/>
                    </a:cubicBezTo>
                    <a:cubicBezTo>
                      <a:pt x="2494" y="9685"/>
                      <a:pt x="1228" y="9245"/>
                      <a:pt x="454" y="8234"/>
                    </a:cubicBezTo>
                    <a:lnTo>
                      <a:pt x="1" y="8581"/>
                    </a:lnTo>
                    <a:cubicBezTo>
                      <a:pt x="911" y="9772"/>
                      <a:pt x="2326" y="10268"/>
                      <a:pt x="3742" y="10268"/>
                    </a:cubicBezTo>
                    <a:cubicBezTo>
                      <a:pt x="4693" y="10268"/>
                      <a:pt x="5643" y="10044"/>
                      <a:pt x="6442" y="9658"/>
                    </a:cubicBezTo>
                    <a:cubicBezTo>
                      <a:pt x="8405" y="8711"/>
                      <a:pt x="9813" y="6963"/>
                      <a:pt x="11032" y="5174"/>
                    </a:cubicBezTo>
                    <a:cubicBezTo>
                      <a:pt x="11064" y="5178"/>
                      <a:pt x="11096" y="5180"/>
                      <a:pt x="11128" y="5180"/>
                    </a:cubicBezTo>
                    <a:cubicBezTo>
                      <a:pt x="11221" y="5180"/>
                      <a:pt x="11314" y="5163"/>
                      <a:pt x="11403" y="5123"/>
                    </a:cubicBezTo>
                    <a:cubicBezTo>
                      <a:pt x="11681" y="5006"/>
                      <a:pt x="11842" y="4724"/>
                      <a:pt x="11825" y="4440"/>
                    </a:cubicBezTo>
                    <a:cubicBezTo>
                      <a:pt x="12886" y="3773"/>
                      <a:pt x="14472" y="1803"/>
                      <a:pt x="14472" y="1803"/>
                    </a:cubicBezTo>
                    <a:cubicBezTo>
                      <a:pt x="14472" y="1803"/>
                      <a:pt x="12752" y="601"/>
                      <a:pt x="118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127;p71"/>
              <p:cNvSpPr/>
              <p:nvPr/>
            </p:nvSpPr>
            <p:spPr>
              <a:xfrm>
                <a:off x="6225376" y="673008"/>
                <a:ext cx="405659" cy="505395"/>
              </a:xfrm>
              <a:custGeom>
                <a:avLst/>
                <a:gdLst/>
                <a:ahLst/>
                <a:cxnLst/>
                <a:rect l="l" t="t" r="r" b="b"/>
                <a:pathLst>
                  <a:path w="13896" h="17311" extrusionOk="0">
                    <a:moveTo>
                      <a:pt x="477" y="0"/>
                    </a:moveTo>
                    <a:lnTo>
                      <a:pt x="0" y="415"/>
                    </a:lnTo>
                    <a:lnTo>
                      <a:pt x="13369" y="17310"/>
                    </a:lnTo>
                    <a:lnTo>
                      <a:pt x="13895" y="16819"/>
                    </a:lnTo>
                    <a:lnTo>
                      <a:pt x="12260" y="4456"/>
                    </a:lnTo>
                    <a:lnTo>
                      <a:pt x="477" y="0"/>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128;p71"/>
              <p:cNvSpPr/>
              <p:nvPr/>
            </p:nvSpPr>
            <p:spPr>
              <a:xfrm>
                <a:off x="6225376" y="685125"/>
                <a:ext cx="391209" cy="493366"/>
              </a:xfrm>
              <a:custGeom>
                <a:avLst/>
                <a:gdLst/>
                <a:ahLst/>
                <a:cxnLst/>
                <a:rect l="l" t="t" r="r" b="b"/>
                <a:pathLst>
                  <a:path w="13401" h="16899" extrusionOk="0">
                    <a:moveTo>
                      <a:pt x="0" y="0"/>
                    </a:moveTo>
                    <a:lnTo>
                      <a:pt x="1648" y="12457"/>
                    </a:lnTo>
                    <a:lnTo>
                      <a:pt x="13401" y="16899"/>
                    </a:lnTo>
                    <a:lnTo>
                      <a:pt x="11753" y="4443"/>
                    </a:lnTo>
                    <a:lnTo>
                      <a:pt x="0"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129;p71"/>
              <p:cNvSpPr/>
              <p:nvPr/>
            </p:nvSpPr>
            <p:spPr>
              <a:xfrm>
                <a:off x="6233200" y="744160"/>
                <a:ext cx="372671" cy="430247"/>
              </a:xfrm>
              <a:custGeom>
                <a:avLst/>
                <a:gdLst/>
                <a:ahLst/>
                <a:cxnLst/>
                <a:rect l="l" t="t" r="r" b="b"/>
                <a:pathLst>
                  <a:path w="12766" h="14737" extrusionOk="0">
                    <a:moveTo>
                      <a:pt x="0" y="0"/>
                    </a:moveTo>
                    <a:lnTo>
                      <a:pt x="1380" y="10435"/>
                    </a:lnTo>
                    <a:lnTo>
                      <a:pt x="12765" y="14737"/>
                    </a:lnTo>
                    <a:cubicBezTo>
                      <a:pt x="12295" y="11948"/>
                      <a:pt x="11821" y="9157"/>
                      <a:pt x="11347" y="6366"/>
                    </a:cubicBezTo>
                    <a:cubicBezTo>
                      <a:pt x="9122" y="4622"/>
                      <a:pt x="6355" y="2805"/>
                      <a:pt x="3008" y="1254"/>
                    </a:cubicBezTo>
                    <a:cubicBezTo>
                      <a:pt x="1978" y="777"/>
                      <a:pt x="972" y="361"/>
                      <a:pt x="0"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130;p71"/>
              <p:cNvSpPr/>
              <p:nvPr/>
            </p:nvSpPr>
            <p:spPr>
              <a:xfrm>
                <a:off x="6153706" y="794670"/>
                <a:ext cx="375970" cy="399971"/>
              </a:xfrm>
              <a:custGeom>
                <a:avLst/>
                <a:gdLst/>
                <a:ahLst/>
                <a:cxnLst/>
                <a:rect l="l" t="t" r="r" b="b"/>
                <a:pathLst>
                  <a:path w="12879" h="13700" extrusionOk="0">
                    <a:moveTo>
                      <a:pt x="5432" y="1"/>
                    </a:moveTo>
                    <a:cubicBezTo>
                      <a:pt x="3623" y="1436"/>
                      <a:pt x="1813" y="2875"/>
                      <a:pt x="1" y="4309"/>
                    </a:cubicBezTo>
                    <a:cubicBezTo>
                      <a:pt x="643" y="5776"/>
                      <a:pt x="1659" y="7692"/>
                      <a:pt x="3262" y="9669"/>
                    </a:cubicBezTo>
                    <a:cubicBezTo>
                      <a:pt x="4729" y="11478"/>
                      <a:pt x="6232" y="12790"/>
                      <a:pt x="7448" y="13700"/>
                    </a:cubicBezTo>
                    <a:cubicBezTo>
                      <a:pt x="9256" y="12265"/>
                      <a:pt x="11069" y="10830"/>
                      <a:pt x="12879" y="9394"/>
                    </a:cubicBezTo>
                    <a:cubicBezTo>
                      <a:pt x="12783" y="8413"/>
                      <a:pt x="12402" y="5854"/>
                      <a:pt x="10417" y="3444"/>
                    </a:cubicBezTo>
                    <a:cubicBezTo>
                      <a:pt x="8584" y="1213"/>
                      <a:pt x="6380" y="324"/>
                      <a:pt x="5432" y="1"/>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131;p71"/>
              <p:cNvSpPr/>
              <p:nvPr/>
            </p:nvSpPr>
            <p:spPr>
              <a:xfrm>
                <a:off x="6183484" y="794670"/>
                <a:ext cx="346194" cy="332122"/>
              </a:xfrm>
              <a:custGeom>
                <a:avLst/>
                <a:gdLst/>
                <a:ahLst/>
                <a:cxnLst/>
                <a:rect l="l" t="t" r="r" b="b"/>
                <a:pathLst>
                  <a:path w="11859" h="11376" extrusionOk="0">
                    <a:moveTo>
                      <a:pt x="4412" y="1"/>
                    </a:moveTo>
                    <a:cubicBezTo>
                      <a:pt x="2942" y="1168"/>
                      <a:pt x="1470" y="2336"/>
                      <a:pt x="1" y="3503"/>
                    </a:cubicBezTo>
                    <a:cubicBezTo>
                      <a:pt x="1597" y="3596"/>
                      <a:pt x="3169" y="3846"/>
                      <a:pt x="4598" y="4536"/>
                    </a:cubicBezTo>
                    <a:cubicBezTo>
                      <a:pt x="7211" y="5797"/>
                      <a:pt x="9003" y="8499"/>
                      <a:pt x="9356" y="11375"/>
                    </a:cubicBezTo>
                    <a:cubicBezTo>
                      <a:pt x="10190" y="10716"/>
                      <a:pt x="11025" y="10053"/>
                      <a:pt x="11859" y="9394"/>
                    </a:cubicBezTo>
                    <a:cubicBezTo>
                      <a:pt x="11763" y="8413"/>
                      <a:pt x="11382" y="5854"/>
                      <a:pt x="9397" y="3444"/>
                    </a:cubicBezTo>
                    <a:cubicBezTo>
                      <a:pt x="7564" y="1213"/>
                      <a:pt x="5360" y="324"/>
                      <a:pt x="4412" y="1"/>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132;p71"/>
              <p:cNvSpPr/>
              <p:nvPr/>
            </p:nvSpPr>
            <p:spPr>
              <a:xfrm>
                <a:off x="6153706" y="794670"/>
                <a:ext cx="255201" cy="216627"/>
              </a:xfrm>
              <a:custGeom>
                <a:avLst/>
                <a:gdLst/>
                <a:ahLst/>
                <a:cxnLst/>
                <a:rect l="l" t="t" r="r" b="b"/>
                <a:pathLst>
                  <a:path w="8742" h="7420" extrusionOk="0">
                    <a:moveTo>
                      <a:pt x="5432" y="1"/>
                    </a:moveTo>
                    <a:lnTo>
                      <a:pt x="1" y="4309"/>
                    </a:lnTo>
                    <a:cubicBezTo>
                      <a:pt x="395" y="5206"/>
                      <a:pt x="931" y="6274"/>
                      <a:pt x="1652" y="7420"/>
                    </a:cubicBezTo>
                    <a:lnTo>
                      <a:pt x="8741" y="1804"/>
                    </a:lnTo>
                    <a:cubicBezTo>
                      <a:pt x="7393" y="739"/>
                      <a:pt x="6098" y="227"/>
                      <a:pt x="5432" y="1"/>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133;p71"/>
              <p:cNvSpPr/>
              <p:nvPr/>
            </p:nvSpPr>
            <p:spPr>
              <a:xfrm>
                <a:off x="6154728" y="924099"/>
                <a:ext cx="216404" cy="270550"/>
              </a:xfrm>
              <a:custGeom>
                <a:avLst/>
                <a:gdLst/>
                <a:ahLst/>
                <a:cxnLst/>
                <a:rect l="l" t="t" r="r" b="b"/>
                <a:pathLst>
                  <a:path w="7413" h="9267" extrusionOk="0">
                    <a:moveTo>
                      <a:pt x="0" y="0"/>
                    </a:moveTo>
                    <a:lnTo>
                      <a:pt x="0" y="0"/>
                    </a:lnTo>
                    <a:cubicBezTo>
                      <a:pt x="1332" y="6431"/>
                      <a:pt x="7413" y="9267"/>
                      <a:pt x="7413" y="9267"/>
                    </a:cubicBezTo>
                    <a:cubicBezTo>
                      <a:pt x="6169" y="2768"/>
                      <a:pt x="1" y="0"/>
                      <a:pt x="0" y="0"/>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134;p71"/>
              <p:cNvSpPr/>
              <p:nvPr/>
            </p:nvSpPr>
            <p:spPr>
              <a:xfrm>
                <a:off x="6165822" y="941442"/>
                <a:ext cx="196670" cy="245793"/>
              </a:xfrm>
              <a:custGeom>
                <a:avLst/>
                <a:gdLst/>
                <a:ahLst/>
                <a:cxnLst/>
                <a:rect l="l" t="t" r="r" b="b"/>
                <a:pathLst>
                  <a:path w="6737" h="8419" extrusionOk="0">
                    <a:moveTo>
                      <a:pt x="1" y="0"/>
                    </a:moveTo>
                    <a:lnTo>
                      <a:pt x="1" y="0"/>
                    </a:lnTo>
                    <a:cubicBezTo>
                      <a:pt x="1213" y="5844"/>
                      <a:pt x="6737" y="8419"/>
                      <a:pt x="6737" y="8419"/>
                    </a:cubicBezTo>
                    <a:cubicBezTo>
                      <a:pt x="5607" y="2514"/>
                      <a:pt x="1" y="0"/>
                      <a:pt x="1"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1135;p71"/>
            <p:cNvGrpSpPr/>
            <p:nvPr/>
          </p:nvGrpSpPr>
          <p:grpSpPr>
            <a:xfrm rot="1168468">
              <a:off x="6981194" y="2677642"/>
              <a:ext cx="1170504" cy="2694640"/>
              <a:chOff x="7362501" y="3043254"/>
              <a:chExt cx="912393" cy="2100438"/>
            </a:xfrm>
          </p:grpSpPr>
          <p:sp>
            <p:nvSpPr>
              <p:cNvPr id="24" name="Google Shape;1136;p71"/>
              <p:cNvSpPr/>
              <p:nvPr/>
            </p:nvSpPr>
            <p:spPr>
              <a:xfrm>
                <a:off x="7792421" y="5134674"/>
                <a:ext cx="55346" cy="8806"/>
              </a:xfrm>
              <a:custGeom>
                <a:avLst/>
                <a:gdLst/>
                <a:ahLst/>
                <a:cxnLst/>
                <a:rect l="l" t="t" r="r" b="b"/>
                <a:pathLst>
                  <a:path w="1433" h="228" extrusionOk="0">
                    <a:moveTo>
                      <a:pt x="1326" y="1"/>
                    </a:moveTo>
                    <a:lnTo>
                      <a:pt x="1" y="227"/>
                    </a:lnTo>
                    <a:lnTo>
                      <a:pt x="1432" y="227"/>
                    </a:lnTo>
                    <a:cubicBezTo>
                      <a:pt x="1398" y="152"/>
                      <a:pt x="1360" y="77"/>
                      <a:pt x="1326"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37;p71"/>
              <p:cNvSpPr/>
              <p:nvPr/>
            </p:nvSpPr>
            <p:spPr>
              <a:xfrm>
                <a:off x="7362501" y="4416838"/>
                <a:ext cx="29" cy="29"/>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38;p71"/>
              <p:cNvSpPr/>
              <p:nvPr/>
            </p:nvSpPr>
            <p:spPr>
              <a:xfrm>
                <a:off x="7362501" y="4416546"/>
                <a:ext cx="29" cy="204"/>
              </a:xfrm>
              <a:custGeom>
                <a:avLst/>
                <a:gdLst/>
                <a:ahLst/>
                <a:cxnLst/>
                <a:rect l="l" t="t" r="r" b="b"/>
                <a:pathLst>
                  <a:path w="1" h="7" extrusionOk="0">
                    <a:moveTo>
                      <a:pt x="1" y="0"/>
                    </a:moveTo>
                    <a:lnTo>
                      <a:pt x="1" y="7"/>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139;p71"/>
              <p:cNvSpPr/>
              <p:nvPr/>
            </p:nvSpPr>
            <p:spPr>
              <a:xfrm>
                <a:off x="7362501" y="4416721"/>
                <a:ext cx="29" cy="146"/>
              </a:xfrm>
              <a:custGeom>
                <a:avLst/>
                <a:gdLst/>
                <a:ahLst/>
                <a:cxnLst/>
                <a:rect l="l" t="t" r="r" b="b"/>
                <a:pathLst>
                  <a:path w="1" h="5" extrusionOk="0">
                    <a:moveTo>
                      <a:pt x="1" y="4"/>
                    </a:moveTo>
                    <a:lnTo>
                      <a:pt x="1" y="1"/>
                    </a:ln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140;p71"/>
              <p:cNvSpPr/>
              <p:nvPr/>
            </p:nvSpPr>
            <p:spPr>
              <a:xfrm>
                <a:off x="7555732" y="4334241"/>
                <a:ext cx="640075" cy="409314"/>
              </a:xfrm>
              <a:custGeom>
                <a:avLst/>
                <a:gdLst/>
                <a:ahLst/>
                <a:cxnLst/>
                <a:rect l="l" t="t" r="r" b="b"/>
                <a:pathLst>
                  <a:path w="21926" h="14020" extrusionOk="0">
                    <a:moveTo>
                      <a:pt x="21926" y="1"/>
                    </a:moveTo>
                    <a:cubicBezTo>
                      <a:pt x="21925" y="1"/>
                      <a:pt x="4591" y="890"/>
                      <a:pt x="1" y="14019"/>
                    </a:cubicBezTo>
                    <a:cubicBezTo>
                      <a:pt x="111" y="14005"/>
                      <a:pt x="221" y="13994"/>
                      <a:pt x="327" y="13984"/>
                    </a:cubicBezTo>
                    <a:cubicBezTo>
                      <a:pt x="354" y="13981"/>
                      <a:pt x="386" y="13978"/>
                      <a:pt x="413" y="13974"/>
                    </a:cubicBezTo>
                    <a:cubicBezTo>
                      <a:pt x="516" y="13961"/>
                      <a:pt x="619" y="13950"/>
                      <a:pt x="719" y="13937"/>
                    </a:cubicBezTo>
                    <a:cubicBezTo>
                      <a:pt x="746" y="13933"/>
                      <a:pt x="773" y="13929"/>
                      <a:pt x="804" y="13926"/>
                    </a:cubicBezTo>
                    <a:cubicBezTo>
                      <a:pt x="876" y="13919"/>
                      <a:pt x="949" y="13909"/>
                      <a:pt x="1020" y="13899"/>
                    </a:cubicBezTo>
                    <a:cubicBezTo>
                      <a:pt x="1069" y="13891"/>
                      <a:pt x="1113" y="13885"/>
                      <a:pt x="1161" y="13878"/>
                    </a:cubicBezTo>
                    <a:cubicBezTo>
                      <a:pt x="1213" y="13871"/>
                      <a:pt x="1264" y="13864"/>
                      <a:pt x="1316" y="13858"/>
                    </a:cubicBezTo>
                    <a:cubicBezTo>
                      <a:pt x="1419" y="13844"/>
                      <a:pt x="1519" y="13830"/>
                      <a:pt x="1622" y="13813"/>
                    </a:cubicBezTo>
                    <a:cubicBezTo>
                      <a:pt x="1635" y="13809"/>
                      <a:pt x="1649" y="13809"/>
                      <a:pt x="1663" y="13806"/>
                    </a:cubicBezTo>
                    <a:cubicBezTo>
                      <a:pt x="3571" y="13511"/>
                      <a:pt x="5326" y="13057"/>
                      <a:pt x="6936" y="12491"/>
                    </a:cubicBezTo>
                    <a:cubicBezTo>
                      <a:pt x="17380" y="8820"/>
                      <a:pt x="21716" y="413"/>
                      <a:pt x="21916" y="15"/>
                    </a:cubicBezTo>
                    <a:lnTo>
                      <a:pt x="21919" y="15"/>
                    </a:lnTo>
                    <a:lnTo>
                      <a:pt x="21919" y="7"/>
                    </a:lnTo>
                    <a:cubicBezTo>
                      <a:pt x="21922" y="4"/>
                      <a:pt x="21926" y="1"/>
                      <a:pt x="21926" y="1"/>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41;p71"/>
              <p:cNvSpPr/>
              <p:nvPr/>
            </p:nvSpPr>
            <p:spPr>
              <a:xfrm>
                <a:off x="8195795" y="4334241"/>
                <a:ext cx="29" cy="29"/>
              </a:xfrm>
              <a:custGeom>
                <a:avLst/>
                <a:gdLst/>
                <a:ahLst/>
                <a:cxnLst/>
                <a:rect l="l" t="t" r="r" b="b"/>
                <a:pathLst>
                  <a:path w="1" h="1" extrusionOk="0">
                    <a:moveTo>
                      <a:pt x="1" y="1"/>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142;p71"/>
              <p:cNvSpPr/>
              <p:nvPr/>
            </p:nvSpPr>
            <p:spPr>
              <a:xfrm>
                <a:off x="7668885" y="3439335"/>
                <a:ext cx="529931" cy="1376019"/>
              </a:xfrm>
              <a:custGeom>
                <a:avLst/>
                <a:gdLst/>
                <a:ahLst/>
                <a:cxnLst/>
                <a:rect l="l" t="t" r="r" b="b"/>
                <a:pathLst>
                  <a:path w="18153" h="47132" extrusionOk="0">
                    <a:moveTo>
                      <a:pt x="9516" y="0"/>
                    </a:moveTo>
                    <a:cubicBezTo>
                      <a:pt x="9015" y="0"/>
                      <a:pt x="8507" y="169"/>
                      <a:pt x="8083" y="528"/>
                    </a:cubicBezTo>
                    <a:lnTo>
                      <a:pt x="1388" y="6200"/>
                    </a:lnTo>
                    <a:cubicBezTo>
                      <a:pt x="362" y="7071"/>
                      <a:pt x="1" y="8504"/>
                      <a:pt x="499" y="9760"/>
                    </a:cubicBezTo>
                    <a:lnTo>
                      <a:pt x="1330" y="11861"/>
                    </a:lnTo>
                    <a:cubicBezTo>
                      <a:pt x="2452" y="14693"/>
                      <a:pt x="6225" y="17856"/>
                      <a:pt x="8886" y="20166"/>
                    </a:cubicBezTo>
                    <a:lnTo>
                      <a:pt x="8420" y="42569"/>
                    </a:lnTo>
                    <a:cubicBezTo>
                      <a:pt x="8549" y="45138"/>
                      <a:pt x="10674" y="47131"/>
                      <a:pt x="13218" y="47131"/>
                    </a:cubicBezTo>
                    <a:cubicBezTo>
                      <a:pt x="13302" y="47131"/>
                      <a:pt x="13385" y="47129"/>
                      <a:pt x="13470" y="47125"/>
                    </a:cubicBezTo>
                    <a:cubicBezTo>
                      <a:pt x="16117" y="46987"/>
                      <a:pt x="18153" y="44732"/>
                      <a:pt x="18019" y="42084"/>
                    </a:cubicBezTo>
                    <a:cubicBezTo>
                      <a:pt x="17813" y="38050"/>
                      <a:pt x="17604" y="34016"/>
                      <a:pt x="17398" y="29986"/>
                    </a:cubicBezTo>
                    <a:cubicBezTo>
                      <a:pt x="17198" y="26143"/>
                      <a:pt x="17002" y="22302"/>
                      <a:pt x="16807" y="18460"/>
                    </a:cubicBezTo>
                    <a:cubicBezTo>
                      <a:pt x="16759" y="17523"/>
                      <a:pt x="16701" y="16589"/>
                      <a:pt x="16636" y="15655"/>
                    </a:cubicBezTo>
                    <a:cubicBezTo>
                      <a:pt x="16477" y="13482"/>
                      <a:pt x="15536" y="11446"/>
                      <a:pt x="14747" y="9440"/>
                    </a:cubicBezTo>
                    <a:cubicBezTo>
                      <a:pt x="14081" y="7741"/>
                      <a:pt x="13415" y="6046"/>
                      <a:pt x="12749" y="4346"/>
                    </a:cubicBezTo>
                    <a:cubicBezTo>
                      <a:pt x="12364" y="3371"/>
                      <a:pt x="11980" y="2392"/>
                      <a:pt x="11595" y="1414"/>
                    </a:cubicBezTo>
                    <a:cubicBezTo>
                      <a:pt x="11240" y="511"/>
                      <a:pt x="10388" y="0"/>
                      <a:pt x="9516"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143;p71"/>
              <p:cNvSpPr/>
              <p:nvPr/>
            </p:nvSpPr>
            <p:spPr>
              <a:xfrm>
                <a:off x="7765719" y="3043254"/>
                <a:ext cx="248282" cy="488987"/>
              </a:xfrm>
              <a:custGeom>
                <a:avLst/>
                <a:gdLst/>
                <a:ahLst/>
                <a:cxnLst/>
                <a:rect l="l" t="t" r="r" b="b"/>
                <a:pathLst>
                  <a:path w="8505" h="16749" extrusionOk="0">
                    <a:moveTo>
                      <a:pt x="1657" y="1"/>
                    </a:moveTo>
                    <a:cubicBezTo>
                      <a:pt x="1522" y="1"/>
                      <a:pt x="1364" y="33"/>
                      <a:pt x="1175" y="100"/>
                    </a:cubicBezTo>
                    <a:cubicBezTo>
                      <a:pt x="409" y="371"/>
                      <a:pt x="1" y="1205"/>
                      <a:pt x="254" y="1974"/>
                    </a:cubicBezTo>
                    <a:lnTo>
                      <a:pt x="5168" y="16748"/>
                    </a:lnTo>
                    <a:lnTo>
                      <a:pt x="8505" y="15570"/>
                    </a:lnTo>
                    <a:lnTo>
                      <a:pt x="2472" y="872"/>
                    </a:lnTo>
                    <a:cubicBezTo>
                      <a:pt x="2258" y="302"/>
                      <a:pt x="2065" y="1"/>
                      <a:pt x="1657"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144;p71"/>
              <p:cNvSpPr/>
              <p:nvPr/>
            </p:nvSpPr>
            <p:spPr>
              <a:xfrm>
                <a:off x="7541515" y="3121588"/>
                <a:ext cx="331977" cy="453136"/>
              </a:xfrm>
              <a:custGeom>
                <a:avLst/>
                <a:gdLst/>
                <a:ahLst/>
                <a:cxnLst/>
                <a:rect l="l" t="t" r="r" b="b"/>
                <a:pathLst>
                  <a:path w="11372" h="15521" extrusionOk="0">
                    <a:moveTo>
                      <a:pt x="1489" y="0"/>
                    </a:moveTo>
                    <a:cubicBezTo>
                      <a:pt x="1212" y="0"/>
                      <a:pt x="933" y="76"/>
                      <a:pt x="683" y="235"/>
                    </a:cubicBezTo>
                    <a:cubicBezTo>
                      <a:pt x="0" y="675"/>
                      <a:pt x="234" y="1565"/>
                      <a:pt x="659" y="2257"/>
                    </a:cubicBezTo>
                    <a:lnTo>
                      <a:pt x="8392" y="15520"/>
                    </a:lnTo>
                    <a:lnTo>
                      <a:pt x="11371" y="13608"/>
                    </a:lnTo>
                    <a:lnTo>
                      <a:pt x="2730" y="661"/>
                    </a:lnTo>
                    <a:cubicBezTo>
                      <a:pt x="2442" y="232"/>
                      <a:pt x="1970" y="0"/>
                      <a:pt x="1489"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145;p71"/>
              <p:cNvSpPr/>
              <p:nvPr/>
            </p:nvSpPr>
            <p:spPr>
              <a:xfrm>
                <a:off x="7628511" y="3612383"/>
                <a:ext cx="258616" cy="207839"/>
              </a:xfrm>
              <a:custGeom>
                <a:avLst/>
                <a:gdLst/>
                <a:ahLst/>
                <a:cxnLst/>
                <a:rect l="l" t="t" r="r" b="b"/>
                <a:pathLst>
                  <a:path w="8859" h="7119" extrusionOk="0">
                    <a:moveTo>
                      <a:pt x="1978" y="1"/>
                    </a:moveTo>
                    <a:cubicBezTo>
                      <a:pt x="1500" y="1"/>
                      <a:pt x="1017" y="233"/>
                      <a:pt x="701" y="667"/>
                    </a:cubicBezTo>
                    <a:lnTo>
                      <a:pt x="519" y="915"/>
                    </a:lnTo>
                    <a:cubicBezTo>
                      <a:pt x="1" y="1629"/>
                      <a:pt x="138" y="2604"/>
                      <a:pt x="825" y="3074"/>
                    </a:cubicBezTo>
                    <a:lnTo>
                      <a:pt x="6386" y="6879"/>
                    </a:lnTo>
                    <a:cubicBezTo>
                      <a:pt x="6620" y="7040"/>
                      <a:pt x="6888" y="7118"/>
                      <a:pt x="7159" y="7118"/>
                    </a:cubicBezTo>
                    <a:cubicBezTo>
                      <a:pt x="7616" y="7118"/>
                      <a:pt x="8079" y="6896"/>
                      <a:pt x="8381" y="6484"/>
                    </a:cubicBezTo>
                    <a:cubicBezTo>
                      <a:pt x="8858" y="5828"/>
                      <a:pt x="8752" y="4932"/>
                      <a:pt x="8144" y="4465"/>
                    </a:cubicBezTo>
                    <a:lnTo>
                      <a:pt x="2857" y="304"/>
                    </a:lnTo>
                    <a:cubicBezTo>
                      <a:pt x="2599" y="99"/>
                      <a:pt x="2290" y="1"/>
                      <a:pt x="1978"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146;p71"/>
              <p:cNvSpPr/>
              <p:nvPr/>
            </p:nvSpPr>
            <p:spPr>
              <a:xfrm>
                <a:off x="7812341" y="3764089"/>
                <a:ext cx="50328" cy="34071"/>
              </a:xfrm>
              <a:custGeom>
                <a:avLst/>
                <a:gdLst/>
                <a:ahLst/>
                <a:cxnLst/>
                <a:rect l="l" t="t" r="r" b="b"/>
                <a:pathLst>
                  <a:path w="1724" h="1167" extrusionOk="0">
                    <a:moveTo>
                      <a:pt x="1369" y="1"/>
                    </a:moveTo>
                    <a:cubicBezTo>
                      <a:pt x="1299" y="1"/>
                      <a:pt x="1227" y="14"/>
                      <a:pt x="1161" y="31"/>
                    </a:cubicBezTo>
                    <a:cubicBezTo>
                      <a:pt x="735" y="144"/>
                      <a:pt x="337" y="371"/>
                      <a:pt x="24" y="680"/>
                    </a:cubicBezTo>
                    <a:cubicBezTo>
                      <a:pt x="0" y="700"/>
                      <a:pt x="804" y="1150"/>
                      <a:pt x="913" y="1164"/>
                    </a:cubicBezTo>
                    <a:cubicBezTo>
                      <a:pt x="930" y="1166"/>
                      <a:pt x="945" y="1167"/>
                      <a:pt x="961" y="1167"/>
                    </a:cubicBezTo>
                    <a:cubicBezTo>
                      <a:pt x="1265" y="1167"/>
                      <a:pt x="1473" y="835"/>
                      <a:pt x="1596" y="580"/>
                    </a:cubicBezTo>
                    <a:cubicBezTo>
                      <a:pt x="1679" y="419"/>
                      <a:pt x="1723" y="203"/>
                      <a:pt x="1593" y="79"/>
                    </a:cubicBezTo>
                    <a:cubicBezTo>
                      <a:pt x="1533" y="21"/>
                      <a:pt x="1453" y="1"/>
                      <a:pt x="1369" y="1"/>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147;p71"/>
              <p:cNvSpPr/>
              <p:nvPr/>
            </p:nvSpPr>
            <p:spPr>
              <a:xfrm>
                <a:off x="7652566" y="3612033"/>
                <a:ext cx="234562" cy="208190"/>
              </a:xfrm>
              <a:custGeom>
                <a:avLst/>
                <a:gdLst/>
                <a:ahLst/>
                <a:cxnLst/>
                <a:rect l="l" t="t" r="r" b="b"/>
                <a:pathLst>
                  <a:path w="8035" h="7131" extrusionOk="0">
                    <a:moveTo>
                      <a:pt x="1246" y="0"/>
                    </a:moveTo>
                    <a:cubicBezTo>
                      <a:pt x="1038" y="0"/>
                      <a:pt x="890" y="58"/>
                      <a:pt x="890" y="58"/>
                    </a:cubicBezTo>
                    <a:cubicBezTo>
                      <a:pt x="890" y="58"/>
                      <a:pt x="5027" y="5322"/>
                      <a:pt x="5758" y="5709"/>
                    </a:cubicBezTo>
                    <a:cubicBezTo>
                      <a:pt x="5909" y="5790"/>
                      <a:pt x="6060" y="5822"/>
                      <a:pt x="6202" y="5822"/>
                    </a:cubicBezTo>
                    <a:cubicBezTo>
                      <a:pt x="6746" y="5822"/>
                      <a:pt x="7183" y="5359"/>
                      <a:pt x="7183" y="5359"/>
                    </a:cubicBezTo>
                    <a:cubicBezTo>
                      <a:pt x="7183" y="5359"/>
                      <a:pt x="7660" y="5699"/>
                      <a:pt x="7299" y="6245"/>
                    </a:cubicBezTo>
                    <a:cubicBezTo>
                      <a:pt x="7078" y="6577"/>
                      <a:pt x="6581" y="6642"/>
                      <a:pt x="6225" y="6642"/>
                    </a:cubicBezTo>
                    <a:cubicBezTo>
                      <a:pt x="5997" y="6642"/>
                      <a:pt x="5827" y="6615"/>
                      <a:pt x="5827" y="6615"/>
                    </a:cubicBezTo>
                    <a:lnTo>
                      <a:pt x="1" y="3086"/>
                    </a:lnTo>
                    <a:lnTo>
                      <a:pt x="5562" y="6891"/>
                    </a:lnTo>
                    <a:cubicBezTo>
                      <a:pt x="5796" y="7052"/>
                      <a:pt x="6064" y="7130"/>
                      <a:pt x="6335" y="7130"/>
                    </a:cubicBezTo>
                    <a:cubicBezTo>
                      <a:pt x="6792" y="7130"/>
                      <a:pt x="7255" y="6908"/>
                      <a:pt x="7557" y="6496"/>
                    </a:cubicBezTo>
                    <a:cubicBezTo>
                      <a:pt x="8034" y="5840"/>
                      <a:pt x="7928" y="4944"/>
                      <a:pt x="7320" y="4477"/>
                    </a:cubicBezTo>
                    <a:lnTo>
                      <a:pt x="2033" y="316"/>
                    </a:lnTo>
                    <a:lnTo>
                      <a:pt x="1947" y="285"/>
                    </a:lnTo>
                    <a:cubicBezTo>
                      <a:pt x="1714" y="57"/>
                      <a:pt x="1451" y="0"/>
                      <a:pt x="1246"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148;p71"/>
              <p:cNvSpPr/>
              <p:nvPr/>
            </p:nvSpPr>
            <p:spPr>
              <a:xfrm>
                <a:off x="7658259" y="3509173"/>
                <a:ext cx="225541" cy="262259"/>
              </a:xfrm>
              <a:custGeom>
                <a:avLst/>
                <a:gdLst/>
                <a:ahLst/>
                <a:cxnLst/>
                <a:rect l="l" t="t" r="r" b="b"/>
                <a:pathLst>
                  <a:path w="7726" h="8983" extrusionOk="0">
                    <a:moveTo>
                      <a:pt x="2030" y="0"/>
                    </a:moveTo>
                    <a:cubicBezTo>
                      <a:pt x="1716" y="0"/>
                      <a:pt x="1398" y="95"/>
                      <a:pt x="1121" y="292"/>
                    </a:cubicBezTo>
                    <a:lnTo>
                      <a:pt x="870" y="471"/>
                    </a:lnTo>
                    <a:cubicBezTo>
                      <a:pt x="152" y="982"/>
                      <a:pt x="1" y="1985"/>
                      <a:pt x="533" y="2689"/>
                    </a:cubicBezTo>
                    <a:lnTo>
                      <a:pt x="4838" y="8381"/>
                    </a:lnTo>
                    <a:cubicBezTo>
                      <a:pt x="5130" y="8774"/>
                      <a:pt x="5580" y="8983"/>
                      <a:pt x="6036" y="8983"/>
                    </a:cubicBezTo>
                    <a:cubicBezTo>
                      <a:pt x="6337" y="8983"/>
                      <a:pt x="6640" y="8892"/>
                      <a:pt x="6902" y="8704"/>
                    </a:cubicBezTo>
                    <a:cubicBezTo>
                      <a:pt x="7565" y="8233"/>
                      <a:pt x="7726" y="7320"/>
                      <a:pt x="7269" y="6650"/>
                    </a:cubicBezTo>
                    <a:lnTo>
                      <a:pt x="3335" y="704"/>
                    </a:lnTo>
                    <a:cubicBezTo>
                      <a:pt x="3034" y="246"/>
                      <a:pt x="2537" y="0"/>
                      <a:pt x="2030"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149;p71"/>
              <p:cNvSpPr/>
              <p:nvPr/>
            </p:nvSpPr>
            <p:spPr>
              <a:xfrm>
                <a:off x="7673819" y="3529699"/>
                <a:ext cx="209982" cy="241735"/>
              </a:xfrm>
              <a:custGeom>
                <a:avLst/>
                <a:gdLst/>
                <a:ahLst/>
                <a:cxnLst/>
                <a:rect l="l" t="t" r="r" b="b"/>
                <a:pathLst>
                  <a:path w="7193" h="8280" extrusionOk="0">
                    <a:moveTo>
                      <a:pt x="2802" y="1"/>
                    </a:moveTo>
                    <a:lnTo>
                      <a:pt x="6438" y="6139"/>
                    </a:lnTo>
                    <a:cubicBezTo>
                      <a:pt x="6438" y="6139"/>
                      <a:pt x="6791" y="7050"/>
                      <a:pt x="6064" y="7602"/>
                    </a:cubicBezTo>
                    <a:cubicBezTo>
                      <a:pt x="5868" y="7750"/>
                      <a:pt x="5671" y="7804"/>
                      <a:pt x="5489" y="7804"/>
                    </a:cubicBezTo>
                    <a:cubicBezTo>
                      <a:pt x="4991" y="7804"/>
                      <a:pt x="4597" y="7400"/>
                      <a:pt x="4597" y="7400"/>
                    </a:cubicBezTo>
                    <a:lnTo>
                      <a:pt x="0" y="1986"/>
                    </a:lnTo>
                    <a:lnTo>
                      <a:pt x="4305" y="7678"/>
                    </a:lnTo>
                    <a:cubicBezTo>
                      <a:pt x="4597" y="8071"/>
                      <a:pt x="5047" y="8280"/>
                      <a:pt x="5503" y="8280"/>
                    </a:cubicBezTo>
                    <a:cubicBezTo>
                      <a:pt x="5804" y="8280"/>
                      <a:pt x="6107" y="8189"/>
                      <a:pt x="6369" y="8001"/>
                    </a:cubicBezTo>
                    <a:cubicBezTo>
                      <a:pt x="7032" y="7530"/>
                      <a:pt x="7193" y="6617"/>
                      <a:pt x="6736" y="5947"/>
                    </a:cubicBezTo>
                    <a:lnTo>
                      <a:pt x="2802" y="1"/>
                    </a:ln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150;p71"/>
              <p:cNvSpPr/>
              <p:nvPr/>
            </p:nvSpPr>
            <p:spPr>
              <a:xfrm>
                <a:off x="7726221" y="3550662"/>
                <a:ext cx="389953" cy="339246"/>
              </a:xfrm>
              <a:custGeom>
                <a:avLst/>
                <a:gdLst/>
                <a:ahLst/>
                <a:cxnLst/>
                <a:rect l="l" t="t" r="r" b="b"/>
                <a:pathLst>
                  <a:path w="13358" h="11620" extrusionOk="0">
                    <a:moveTo>
                      <a:pt x="1872" y="1"/>
                    </a:moveTo>
                    <a:cubicBezTo>
                      <a:pt x="1082" y="1"/>
                      <a:pt x="371" y="549"/>
                      <a:pt x="200" y="1353"/>
                    </a:cubicBezTo>
                    <a:cubicBezTo>
                      <a:pt x="1" y="2280"/>
                      <a:pt x="588" y="3190"/>
                      <a:pt x="1515" y="3386"/>
                    </a:cubicBezTo>
                    <a:lnTo>
                      <a:pt x="6064" y="4361"/>
                    </a:lnTo>
                    <a:cubicBezTo>
                      <a:pt x="6064" y="4361"/>
                      <a:pt x="7252" y="4602"/>
                      <a:pt x="7194" y="5429"/>
                    </a:cubicBezTo>
                    <a:cubicBezTo>
                      <a:pt x="7139" y="6253"/>
                      <a:pt x="6177" y="8454"/>
                      <a:pt x="7949" y="10644"/>
                    </a:cubicBezTo>
                    <a:cubicBezTo>
                      <a:pt x="8508" y="11337"/>
                      <a:pt x="9262" y="11620"/>
                      <a:pt x="10023" y="11620"/>
                    </a:cubicBezTo>
                    <a:cubicBezTo>
                      <a:pt x="11672" y="11620"/>
                      <a:pt x="13357" y="10290"/>
                      <a:pt x="13181" y="8913"/>
                    </a:cubicBezTo>
                    <a:cubicBezTo>
                      <a:pt x="12921" y="6905"/>
                      <a:pt x="11471" y="2136"/>
                      <a:pt x="9381" y="1580"/>
                    </a:cubicBezTo>
                    <a:cubicBezTo>
                      <a:pt x="7290" y="1024"/>
                      <a:pt x="6782" y="1013"/>
                      <a:pt x="6782" y="1013"/>
                    </a:cubicBezTo>
                    <a:lnTo>
                      <a:pt x="6730" y="1003"/>
                    </a:lnTo>
                    <a:lnTo>
                      <a:pt x="2229" y="38"/>
                    </a:lnTo>
                    <a:cubicBezTo>
                      <a:pt x="2110" y="13"/>
                      <a:pt x="1990" y="1"/>
                      <a:pt x="1872"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151;p71"/>
              <p:cNvSpPr/>
              <p:nvPr/>
            </p:nvSpPr>
            <p:spPr>
              <a:xfrm>
                <a:off x="7726221" y="3550662"/>
                <a:ext cx="273855" cy="310752"/>
              </a:xfrm>
              <a:custGeom>
                <a:avLst/>
                <a:gdLst/>
                <a:ahLst/>
                <a:cxnLst/>
                <a:rect l="l" t="t" r="r" b="b"/>
                <a:pathLst>
                  <a:path w="9381" h="10644" extrusionOk="0">
                    <a:moveTo>
                      <a:pt x="1872" y="1"/>
                    </a:moveTo>
                    <a:cubicBezTo>
                      <a:pt x="1082" y="1"/>
                      <a:pt x="371" y="549"/>
                      <a:pt x="200" y="1353"/>
                    </a:cubicBezTo>
                    <a:cubicBezTo>
                      <a:pt x="1" y="2280"/>
                      <a:pt x="1209" y="3938"/>
                      <a:pt x="2126" y="4165"/>
                    </a:cubicBezTo>
                    <a:cubicBezTo>
                      <a:pt x="3050" y="4396"/>
                      <a:pt x="3931" y="4460"/>
                      <a:pt x="4625" y="4460"/>
                    </a:cubicBezTo>
                    <a:cubicBezTo>
                      <a:pt x="5086" y="4460"/>
                      <a:pt x="5465" y="4431"/>
                      <a:pt x="5717" y="4405"/>
                    </a:cubicBezTo>
                    <a:cubicBezTo>
                      <a:pt x="5777" y="4399"/>
                      <a:pt x="5836" y="4396"/>
                      <a:pt x="5896" y="4396"/>
                    </a:cubicBezTo>
                    <a:cubicBezTo>
                      <a:pt x="6194" y="4396"/>
                      <a:pt x="6488" y="4475"/>
                      <a:pt x="6737" y="4635"/>
                    </a:cubicBezTo>
                    <a:cubicBezTo>
                      <a:pt x="6995" y="4803"/>
                      <a:pt x="7221" y="5055"/>
                      <a:pt x="7194" y="5429"/>
                    </a:cubicBezTo>
                    <a:cubicBezTo>
                      <a:pt x="7139" y="6253"/>
                      <a:pt x="6177" y="8454"/>
                      <a:pt x="7949" y="10644"/>
                    </a:cubicBezTo>
                    <a:cubicBezTo>
                      <a:pt x="7949" y="10644"/>
                      <a:pt x="7554" y="7616"/>
                      <a:pt x="8134" y="5401"/>
                    </a:cubicBezTo>
                    <a:cubicBezTo>
                      <a:pt x="8714" y="3183"/>
                      <a:pt x="2727" y="4234"/>
                      <a:pt x="2027" y="3492"/>
                    </a:cubicBezTo>
                    <a:cubicBezTo>
                      <a:pt x="1326" y="2748"/>
                      <a:pt x="656" y="412"/>
                      <a:pt x="1827" y="361"/>
                    </a:cubicBezTo>
                    <a:cubicBezTo>
                      <a:pt x="1837" y="361"/>
                      <a:pt x="1847" y="361"/>
                      <a:pt x="1859" y="361"/>
                    </a:cubicBezTo>
                    <a:cubicBezTo>
                      <a:pt x="2699" y="361"/>
                      <a:pt x="9381" y="1580"/>
                      <a:pt x="9381" y="1580"/>
                    </a:cubicBezTo>
                    <a:cubicBezTo>
                      <a:pt x="7290" y="1024"/>
                      <a:pt x="6782" y="1013"/>
                      <a:pt x="6782" y="1013"/>
                    </a:cubicBezTo>
                    <a:lnTo>
                      <a:pt x="6730" y="1003"/>
                    </a:lnTo>
                    <a:lnTo>
                      <a:pt x="2229" y="38"/>
                    </a:lnTo>
                    <a:cubicBezTo>
                      <a:pt x="2110" y="13"/>
                      <a:pt x="1990" y="1"/>
                      <a:pt x="1872"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152;p71"/>
              <p:cNvSpPr/>
              <p:nvPr/>
            </p:nvSpPr>
            <p:spPr>
              <a:xfrm>
                <a:off x="7807407" y="3706747"/>
                <a:ext cx="170630" cy="199431"/>
              </a:xfrm>
              <a:custGeom>
                <a:avLst/>
                <a:gdLst/>
                <a:ahLst/>
                <a:cxnLst/>
                <a:rect l="l" t="t" r="r" b="b"/>
                <a:pathLst>
                  <a:path w="5845" h="6831" extrusionOk="0">
                    <a:moveTo>
                      <a:pt x="4161" y="1"/>
                    </a:moveTo>
                    <a:cubicBezTo>
                      <a:pt x="4008" y="1"/>
                      <a:pt x="3841" y="153"/>
                      <a:pt x="3667" y="543"/>
                    </a:cubicBezTo>
                    <a:cubicBezTo>
                      <a:pt x="3324" y="1316"/>
                      <a:pt x="3324" y="2197"/>
                      <a:pt x="3087" y="3011"/>
                    </a:cubicBezTo>
                    <a:cubicBezTo>
                      <a:pt x="2853" y="3815"/>
                      <a:pt x="2232" y="4636"/>
                      <a:pt x="1397" y="4636"/>
                    </a:cubicBezTo>
                    <a:cubicBezTo>
                      <a:pt x="1391" y="4636"/>
                      <a:pt x="1384" y="4635"/>
                      <a:pt x="1377" y="4635"/>
                    </a:cubicBezTo>
                    <a:cubicBezTo>
                      <a:pt x="1158" y="4633"/>
                      <a:pt x="937" y="4574"/>
                      <a:pt x="721" y="4574"/>
                    </a:cubicBezTo>
                    <a:cubicBezTo>
                      <a:pt x="650" y="4574"/>
                      <a:pt x="579" y="4580"/>
                      <a:pt x="509" y="4597"/>
                    </a:cubicBezTo>
                    <a:cubicBezTo>
                      <a:pt x="224" y="4666"/>
                      <a:pt x="1" y="5051"/>
                      <a:pt x="217" y="5246"/>
                    </a:cubicBezTo>
                    <a:cubicBezTo>
                      <a:pt x="552" y="5161"/>
                      <a:pt x="896" y="5120"/>
                      <a:pt x="1241" y="5120"/>
                    </a:cubicBezTo>
                    <a:cubicBezTo>
                      <a:pt x="2242" y="5120"/>
                      <a:pt x="3247" y="5467"/>
                      <a:pt x="4017" y="6108"/>
                    </a:cubicBezTo>
                    <a:cubicBezTo>
                      <a:pt x="4293" y="6334"/>
                      <a:pt x="4543" y="6599"/>
                      <a:pt x="4869" y="6743"/>
                    </a:cubicBezTo>
                    <a:cubicBezTo>
                      <a:pt x="4997" y="6800"/>
                      <a:pt x="5142" y="6831"/>
                      <a:pt x="5283" y="6831"/>
                    </a:cubicBezTo>
                    <a:cubicBezTo>
                      <a:pt x="5503" y="6831"/>
                      <a:pt x="5715" y="6755"/>
                      <a:pt x="5844" y="6582"/>
                    </a:cubicBezTo>
                    <a:cubicBezTo>
                      <a:pt x="5261" y="5092"/>
                      <a:pt x="5014" y="3533"/>
                      <a:pt x="4996" y="1940"/>
                    </a:cubicBezTo>
                    <a:cubicBezTo>
                      <a:pt x="4991" y="1531"/>
                      <a:pt x="4645" y="1"/>
                      <a:pt x="4161"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153;p71"/>
              <p:cNvSpPr/>
              <p:nvPr/>
            </p:nvSpPr>
            <p:spPr>
              <a:xfrm>
                <a:off x="7789862" y="3901021"/>
                <a:ext cx="281970" cy="842772"/>
              </a:xfrm>
              <a:custGeom>
                <a:avLst/>
                <a:gdLst/>
                <a:ahLst/>
                <a:cxnLst/>
                <a:rect l="l" t="t" r="r" b="b"/>
                <a:pathLst>
                  <a:path w="9659" h="28867" extrusionOk="0">
                    <a:moveTo>
                      <a:pt x="1" y="0"/>
                    </a:moveTo>
                    <a:lnTo>
                      <a:pt x="1" y="0"/>
                    </a:lnTo>
                    <a:cubicBezTo>
                      <a:pt x="1505" y="1576"/>
                      <a:pt x="3290" y="3090"/>
                      <a:pt x="4742" y="4353"/>
                    </a:cubicBezTo>
                    <a:lnTo>
                      <a:pt x="4276" y="26756"/>
                    </a:lnTo>
                    <a:cubicBezTo>
                      <a:pt x="4314" y="27525"/>
                      <a:pt x="4536" y="28239"/>
                      <a:pt x="4890" y="28867"/>
                    </a:cubicBezTo>
                    <a:cubicBezTo>
                      <a:pt x="5330" y="28572"/>
                      <a:pt x="5415" y="27951"/>
                      <a:pt x="5447" y="27415"/>
                    </a:cubicBezTo>
                    <a:cubicBezTo>
                      <a:pt x="5821" y="21025"/>
                      <a:pt x="6195" y="14626"/>
                      <a:pt x="5913" y="8237"/>
                    </a:cubicBezTo>
                    <a:cubicBezTo>
                      <a:pt x="5865" y="7120"/>
                      <a:pt x="5848" y="5868"/>
                      <a:pt x="6621" y="5068"/>
                    </a:cubicBezTo>
                    <a:cubicBezTo>
                      <a:pt x="7386" y="4282"/>
                      <a:pt x="8708" y="4195"/>
                      <a:pt x="9388" y="3334"/>
                    </a:cubicBezTo>
                    <a:cubicBezTo>
                      <a:pt x="9552" y="3124"/>
                      <a:pt x="9659" y="2802"/>
                      <a:pt x="9470" y="2616"/>
                    </a:cubicBezTo>
                    <a:cubicBezTo>
                      <a:pt x="9398" y="2544"/>
                      <a:pt x="9309" y="2515"/>
                      <a:pt x="9214" y="2515"/>
                    </a:cubicBezTo>
                    <a:cubicBezTo>
                      <a:pt x="9028" y="2515"/>
                      <a:pt x="8816" y="2623"/>
                      <a:pt x="8646" y="2723"/>
                    </a:cubicBezTo>
                    <a:cubicBezTo>
                      <a:pt x="7984" y="3107"/>
                      <a:pt x="7229" y="3287"/>
                      <a:pt x="6470" y="3287"/>
                    </a:cubicBezTo>
                    <a:cubicBezTo>
                      <a:pt x="5568" y="3287"/>
                      <a:pt x="4659" y="3033"/>
                      <a:pt x="3894" y="2564"/>
                    </a:cubicBezTo>
                    <a:cubicBezTo>
                      <a:pt x="3153" y="2108"/>
                      <a:pt x="1560" y="940"/>
                      <a:pt x="1"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154;p71"/>
              <p:cNvSpPr/>
              <p:nvPr/>
            </p:nvSpPr>
            <p:spPr>
              <a:xfrm>
                <a:off x="7776258" y="3578311"/>
                <a:ext cx="66646" cy="65251"/>
              </a:xfrm>
              <a:custGeom>
                <a:avLst/>
                <a:gdLst/>
                <a:ahLst/>
                <a:cxnLst/>
                <a:rect l="l" t="t" r="r" b="b"/>
                <a:pathLst>
                  <a:path w="2283" h="2235" extrusionOk="0">
                    <a:moveTo>
                      <a:pt x="732" y="0"/>
                    </a:moveTo>
                    <a:cubicBezTo>
                      <a:pt x="485" y="0"/>
                      <a:pt x="262" y="54"/>
                      <a:pt x="172" y="248"/>
                    </a:cubicBezTo>
                    <a:cubicBezTo>
                      <a:pt x="0" y="619"/>
                      <a:pt x="484" y="1529"/>
                      <a:pt x="563" y="1920"/>
                    </a:cubicBezTo>
                    <a:cubicBezTo>
                      <a:pt x="590" y="2020"/>
                      <a:pt x="625" y="2126"/>
                      <a:pt x="711" y="2185"/>
                    </a:cubicBezTo>
                    <a:cubicBezTo>
                      <a:pt x="769" y="2226"/>
                      <a:pt x="841" y="2234"/>
                      <a:pt x="914" y="2234"/>
                    </a:cubicBezTo>
                    <a:cubicBezTo>
                      <a:pt x="932" y="2234"/>
                      <a:pt x="951" y="2234"/>
                      <a:pt x="969" y="2233"/>
                    </a:cubicBezTo>
                    <a:cubicBezTo>
                      <a:pt x="1270" y="2229"/>
                      <a:pt x="1573" y="2222"/>
                      <a:pt x="1875" y="2219"/>
                    </a:cubicBezTo>
                    <a:cubicBezTo>
                      <a:pt x="1953" y="2216"/>
                      <a:pt x="2032" y="2213"/>
                      <a:pt x="2097" y="2171"/>
                    </a:cubicBezTo>
                    <a:cubicBezTo>
                      <a:pt x="2177" y="2116"/>
                      <a:pt x="2200" y="2010"/>
                      <a:pt x="2218" y="1913"/>
                    </a:cubicBezTo>
                    <a:cubicBezTo>
                      <a:pt x="2283" y="1529"/>
                      <a:pt x="2276" y="1131"/>
                      <a:pt x="2197" y="746"/>
                    </a:cubicBezTo>
                    <a:cubicBezTo>
                      <a:pt x="2153" y="527"/>
                      <a:pt x="2070" y="289"/>
                      <a:pt x="1875" y="177"/>
                    </a:cubicBezTo>
                    <a:cubicBezTo>
                      <a:pt x="1761" y="111"/>
                      <a:pt x="1624" y="97"/>
                      <a:pt x="1494" y="83"/>
                    </a:cubicBezTo>
                    <a:cubicBezTo>
                      <a:pt x="1315" y="69"/>
                      <a:pt x="1009" y="0"/>
                      <a:pt x="732"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155;p71"/>
              <p:cNvSpPr/>
              <p:nvPr/>
            </p:nvSpPr>
            <p:spPr>
              <a:xfrm>
                <a:off x="7799409" y="3695827"/>
                <a:ext cx="59961" cy="51033"/>
              </a:xfrm>
              <a:custGeom>
                <a:avLst/>
                <a:gdLst/>
                <a:ahLst/>
                <a:cxnLst/>
                <a:rect l="l" t="t" r="r" b="b"/>
                <a:pathLst>
                  <a:path w="2054" h="1748" extrusionOk="0">
                    <a:moveTo>
                      <a:pt x="1487" y="0"/>
                    </a:moveTo>
                    <a:cubicBezTo>
                      <a:pt x="944" y="264"/>
                      <a:pt x="443" y="608"/>
                      <a:pt x="0" y="1020"/>
                    </a:cubicBezTo>
                    <a:cubicBezTo>
                      <a:pt x="148" y="1208"/>
                      <a:pt x="295" y="1401"/>
                      <a:pt x="485" y="1549"/>
                    </a:cubicBezTo>
                    <a:cubicBezTo>
                      <a:pt x="658" y="1689"/>
                      <a:pt x="818" y="1747"/>
                      <a:pt x="970" y="1747"/>
                    </a:cubicBezTo>
                    <a:cubicBezTo>
                      <a:pt x="1273" y="1747"/>
                      <a:pt x="1542" y="1513"/>
                      <a:pt x="1819" y="1236"/>
                    </a:cubicBezTo>
                    <a:cubicBezTo>
                      <a:pt x="1892" y="1164"/>
                      <a:pt x="1964" y="1081"/>
                      <a:pt x="1995" y="982"/>
                    </a:cubicBezTo>
                    <a:cubicBezTo>
                      <a:pt x="2053" y="800"/>
                      <a:pt x="1957" y="604"/>
                      <a:pt x="1837" y="454"/>
                    </a:cubicBezTo>
                    <a:cubicBezTo>
                      <a:pt x="1716" y="305"/>
                      <a:pt x="1566" y="175"/>
                      <a:pt x="1487"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156;p71"/>
              <p:cNvSpPr/>
              <p:nvPr/>
            </p:nvSpPr>
            <p:spPr>
              <a:xfrm>
                <a:off x="7555732" y="4743548"/>
                <a:ext cx="29" cy="29"/>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157;p71"/>
              <p:cNvSpPr/>
              <p:nvPr/>
            </p:nvSpPr>
            <p:spPr>
              <a:xfrm>
                <a:off x="7603054" y="4737300"/>
                <a:ext cx="1226" cy="263"/>
              </a:xfrm>
              <a:custGeom>
                <a:avLst/>
                <a:gdLst/>
                <a:ahLst/>
                <a:cxnLst/>
                <a:rect l="l" t="t" r="r" b="b"/>
                <a:pathLst>
                  <a:path w="42" h="9" extrusionOk="0">
                    <a:moveTo>
                      <a:pt x="1" y="8"/>
                    </a:moveTo>
                    <a:cubicBezTo>
                      <a:pt x="14" y="4"/>
                      <a:pt x="28" y="4"/>
                      <a:pt x="42" y="1"/>
                    </a:cubicBezTo>
                    <a:cubicBezTo>
                      <a:pt x="28" y="4"/>
                      <a:pt x="14" y="4"/>
                      <a:pt x="1" y="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158;p71"/>
              <p:cNvSpPr/>
              <p:nvPr/>
            </p:nvSpPr>
            <p:spPr>
              <a:xfrm>
                <a:off x="7589625" y="4738818"/>
                <a:ext cx="4554" cy="642"/>
              </a:xfrm>
              <a:custGeom>
                <a:avLst/>
                <a:gdLst/>
                <a:ahLst/>
                <a:cxnLst/>
                <a:rect l="l" t="t" r="r" b="b"/>
                <a:pathLst>
                  <a:path w="156" h="22" extrusionOk="0">
                    <a:moveTo>
                      <a:pt x="0" y="21"/>
                    </a:moveTo>
                    <a:cubicBezTo>
                      <a:pt x="52" y="14"/>
                      <a:pt x="103" y="7"/>
                      <a:pt x="155" y="1"/>
                    </a:cubicBezTo>
                    <a:cubicBezTo>
                      <a:pt x="103" y="7"/>
                      <a:pt x="52" y="14"/>
                      <a:pt x="0"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159;p71"/>
              <p:cNvSpPr/>
              <p:nvPr/>
            </p:nvSpPr>
            <p:spPr>
              <a:xfrm>
                <a:off x="7567760" y="4741125"/>
                <a:ext cx="8962" cy="1109"/>
              </a:xfrm>
              <a:custGeom>
                <a:avLst/>
                <a:gdLst/>
                <a:ahLst/>
                <a:cxnLst/>
                <a:rect l="l" t="t" r="r" b="b"/>
                <a:pathLst>
                  <a:path w="307" h="38" extrusionOk="0">
                    <a:moveTo>
                      <a:pt x="1" y="38"/>
                    </a:moveTo>
                    <a:cubicBezTo>
                      <a:pt x="104" y="25"/>
                      <a:pt x="207" y="14"/>
                      <a:pt x="307" y="1"/>
                    </a:cubicBezTo>
                    <a:cubicBezTo>
                      <a:pt x="207" y="14"/>
                      <a:pt x="104" y="25"/>
                      <a:pt x="1" y="3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160;p71"/>
              <p:cNvSpPr/>
              <p:nvPr/>
            </p:nvSpPr>
            <p:spPr>
              <a:xfrm>
                <a:off x="8195503" y="4334649"/>
                <a:ext cx="117" cy="29"/>
              </a:xfrm>
              <a:custGeom>
                <a:avLst/>
                <a:gdLst/>
                <a:ahLst/>
                <a:cxnLst/>
                <a:rect l="l" t="t" r="r" b="b"/>
                <a:pathLst>
                  <a:path w="4" h="1" extrusionOk="0">
                    <a:moveTo>
                      <a:pt x="1" y="1"/>
                    </a:moveTo>
                    <a:lnTo>
                      <a:pt x="4"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161;p71"/>
              <p:cNvSpPr/>
              <p:nvPr/>
            </p:nvSpPr>
            <p:spPr>
              <a:xfrm>
                <a:off x="7579203" y="4740015"/>
                <a:ext cx="6335" cy="817"/>
              </a:xfrm>
              <a:custGeom>
                <a:avLst/>
                <a:gdLst/>
                <a:ahLst/>
                <a:cxnLst/>
                <a:rect l="l" t="t" r="r" b="b"/>
                <a:pathLst>
                  <a:path w="217" h="28" extrusionOk="0">
                    <a:moveTo>
                      <a:pt x="0" y="28"/>
                    </a:moveTo>
                    <a:cubicBezTo>
                      <a:pt x="72" y="21"/>
                      <a:pt x="145" y="11"/>
                      <a:pt x="216" y="1"/>
                    </a:cubicBezTo>
                    <a:cubicBezTo>
                      <a:pt x="145" y="11"/>
                      <a:pt x="72" y="21"/>
                      <a:pt x="0" y="2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162;p71"/>
              <p:cNvSpPr/>
              <p:nvPr/>
            </p:nvSpPr>
            <p:spPr>
              <a:xfrm>
                <a:off x="7555732" y="4742526"/>
                <a:ext cx="9575" cy="1051"/>
              </a:xfrm>
              <a:custGeom>
                <a:avLst/>
                <a:gdLst/>
                <a:ahLst/>
                <a:cxnLst/>
                <a:rect l="l" t="t" r="r" b="b"/>
                <a:pathLst>
                  <a:path w="328" h="36" extrusionOk="0">
                    <a:moveTo>
                      <a:pt x="327" y="0"/>
                    </a:moveTo>
                    <a:cubicBezTo>
                      <a:pt x="221" y="10"/>
                      <a:pt x="111" y="21"/>
                      <a:pt x="1" y="35"/>
                    </a:cubicBezTo>
                    <a:cubicBezTo>
                      <a:pt x="111" y="21"/>
                      <a:pt x="221" y="10"/>
                      <a:pt x="327"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163;p71"/>
              <p:cNvSpPr/>
              <p:nvPr/>
            </p:nvSpPr>
            <p:spPr>
              <a:xfrm>
                <a:off x="8195591" y="4334241"/>
                <a:ext cx="234" cy="234"/>
              </a:xfrm>
              <a:custGeom>
                <a:avLst/>
                <a:gdLst/>
                <a:ahLst/>
                <a:cxnLst/>
                <a:rect l="l" t="t" r="r" b="b"/>
                <a:pathLst>
                  <a:path w="8" h="8" extrusionOk="0">
                    <a:moveTo>
                      <a:pt x="8" y="1"/>
                    </a:moveTo>
                    <a:lnTo>
                      <a:pt x="8" y="1"/>
                    </a:lnTo>
                    <a:cubicBezTo>
                      <a:pt x="8" y="1"/>
                      <a:pt x="4" y="4"/>
                      <a:pt x="1" y="7"/>
                    </a:cubicBezTo>
                    <a:cubicBezTo>
                      <a:pt x="4" y="4"/>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164;p71"/>
              <p:cNvSpPr/>
              <p:nvPr/>
            </p:nvSpPr>
            <p:spPr>
              <a:xfrm>
                <a:off x="7565278" y="4742205"/>
                <a:ext cx="2511" cy="350"/>
              </a:xfrm>
              <a:custGeom>
                <a:avLst/>
                <a:gdLst/>
                <a:ahLst/>
                <a:cxnLst/>
                <a:rect l="l" t="t" r="r" b="b"/>
                <a:pathLst>
                  <a:path w="86" h="12" extrusionOk="0">
                    <a:moveTo>
                      <a:pt x="0" y="11"/>
                    </a:moveTo>
                    <a:cubicBezTo>
                      <a:pt x="27" y="8"/>
                      <a:pt x="59" y="5"/>
                      <a:pt x="86" y="1"/>
                    </a:cubicBezTo>
                    <a:cubicBezTo>
                      <a:pt x="59" y="5"/>
                      <a:pt x="27" y="8"/>
                      <a:pt x="0" y="1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165;p71"/>
              <p:cNvSpPr/>
              <p:nvPr/>
            </p:nvSpPr>
            <p:spPr>
              <a:xfrm>
                <a:off x="7585509" y="4739431"/>
                <a:ext cx="4145" cy="613"/>
              </a:xfrm>
              <a:custGeom>
                <a:avLst/>
                <a:gdLst/>
                <a:ahLst/>
                <a:cxnLst/>
                <a:rect l="l" t="t" r="r" b="b"/>
                <a:pathLst>
                  <a:path w="142" h="21" extrusionOk="0">
                    <a:moveTo>
                      <a:pt x="0" y="21"/>
                    </a:moveTo>
                    <a:cubicBezTo>
                      <a:pt x="49" y="13"/>
                      <a:pt x="93" y="7"/>
                      <a:pt x="141" y="0"/>
                    </a:cubicBezTo>
                    <a:cubicBezTo>
                      <a:pt x="93" y="7"/>
                      <a:pt x="49" y="13"/>
                      <a:pt x="0" y="2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166;p71"/>
              <p:cNvSpPr/>
              <p:nvPr/>
            </p:nvSpPr>
            <p:spPr>
              <a:xfrm>
                <a:off x="7594150" y="4737533"/>
                <a:ext cx="8933" cy="1314"/>
              </a:xfrm>
              <a:custGeom>
                <a:avLst/>
                <a:gdLst/>
                <a:ahLst/>
                <a:cxnLst/>
                <a:rect l="l" t="t" r="r" b="b"/>
                <a:pathLst>
                  <a:path w="306" h="45" extrusionOk="0">
                    <a:moveTo>
                      <a:pt x="0" y="45"/>
                    </a:moveTo>
                    <a:cubicBezTo>
                      <a:pt x="103" y="31"/>
                      <a:pt x="203" y="17"/>
                      <a:pt x="306" y="0"/>
                    </a:cubicBezTo>
                    <a:cubicBezTo>
                      <a:pt x="203" y="17"/>
                      <a:pt x="103" y="31"/>
                      <a:pt x="0" y="45"/>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167;p71"/>
              <p:cNvSpPr/>
              <p:nvPr/>
            </p:nvSpPr>
            <p:spPr>
              <a:xfrm>
                <a:off x="7576693" y="4740803"/>
                <a:ext cx="2540" cy="350"/>
              </a:xfrm>
              <a:custGeom>
                <a:avLst/>
                <a:gdLst/>
                <a:ahLst/>
                <a:cxnLst/>
                <a:rect l="l" t="t" r="r" b="b"/>
                <a:pathLst>
                  <a:path w="87" h="12" extrusionOk="0">
                    <a:moveTo>
                      <a:pt x="1" y="12"/>
                    </a:moveTo>
                    <a:cubicBezTo>
                      <a:pt x="28" y="8"/>
                      <a:pt x="55" y="4"/>
                      <a:pt x="86" y="1"/>
                    </a:cubicBezTo>
                    <a:cubicBezTo>
                      <a:pt x="55" y="4"/>
                      <a:pt x="28" y="8"/>
                      <a:pt x="1" y="12"/>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168;p71"/>
              <p:cNvSpPr/>
              <p:nvPr/>
            </p:nvSpPr>
            <p:spPr>
              <a:xfrm>
                <a:off x="7604251" y="4698906"/>
                <a:ext cx="153990" cy="38421"/>
              </a:xfrm>
              <a:custGeom>
                <a:avLst/>
                <a:gdLst/>
                <a:ahLst/>
                <a:cxnLst/>
                <a:rect l="l" t="t" r="r" b="b"/>
                <a:pathLst>
                  <a:path w="5275" h="1316" extrusionOk="0">
                    <a:moveTo>
                      <a:pt x="5274" y="1"/>
                    </a:moveTo>
                    <a:cubicBezTo>
                      <a:pt x="3664" y="567"/>
                      <a:pt x="1909" y="1021"/>
                      <a:pt x="1" y="1316"/>
                    </a:cubicBezTo>
                    <a:cubicBezTo>
                      <a:pt x="1909" y="1024"/>
                      <a:pt x="3664" y="571"/>
                      <a:pt x="5274" y="5"/>
                    </a:cubicBezTo>
                    <a:lnTo>
                      <a:pt x="5274"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169;p71"/>
              <p:cNvSpPr/>
              <p:nvPr/>
            </p:nvSpPr>
            <p:spPr>
              <a:xfrm>
                <a:off x="7555732" y="4699023"/>
                <a:ext cx="389807" cy="444669"/>
              </a:xfrm>
              <a:custGeom>
                <a:avLst/>
                <a:gdLst/>
                <a:ahLst/>
                <a:cxnLst/>
                <a:rect l="l" t="t" r="r" b="b"/>
                <a:pathLst>
                  <a:path w="13353" h="15231" extrusionOk="0">
                    <a:moveTo>
                      <a:pt x="6936" y="1"/>
                    </a:moveTo>
                    <a:cubicBezTo>
                      <a:pt x="5326" y="567"/>
                      <a:pt x="3571" y="1020"/>
                      <a:pt x="1663" y="1312"/>
                    </a:cubicBezTo>
                    <a:cubicBezTo>
                      <a:pt x="1649" y="1315"/>
                      <a:pt x="1635" y="1315"/>
                      <a:pt x="1622" y="1319"/>
                    </a:cubicBezTo>
                    <a:cubicBezTo>
                      <a:pt x="1519" y="1336"/>
                      <a:pt x="1419" y="1350"/>
                      <a:pt x="1316" y="1364"/>
                    </a:cubicBezTo>
                    <a:cubicBezTo>
                      <a:pt x="1264" y="1370"/>
                      <a:pt x="1213" y="1377"/>
                      <a:pt x="1161" y="1384"/>
                    </a:cubicBezTo>
                    <a:cubicBezTo>
                      <a:pt x="1113" y="1391"/>
                      <a:pt x="1069" y="1397"/>
                      <a:pt x="1020" y="1405"/>
                    </a:cubicBezTo>
                    <a:cubicBezTo>
                      <a:pt x="949" y="1415"/>
                      <a:pt x="876" y="1425"/>
                      <a:pt x="804" y="1432"/>
                    </a:cubicBezTo>
                    <a:cubicBezTo>
                      <a:pt x="773" y="1435"/>
                      <a:pt x="746" y="1439"/>
                      <a:pt x="719" y="1443"/>
                    </a:cubicBezTo>
                    <a:cubicBezTo>
                      <a:pt x="619" y="1456"/>
                      <a:pt x="516" y="1467"/>
                      <a:pt x="413" y="1480"/>
                    </a:cubicBezTo>
                    <a:cubicBezTo>
                      <a:pt x="386" y="1484"/>
                      <a:pt x="354" y="1487"/>
                      <a:pt x="327" y="1490"/>
                    </a:cubicBezTo>
                    <a:cubicBezTo>
                      <a:pt x="221" y="1500"/>
                      <a:pt x="111" y="1511"/>
                      <a:pt x="1" y="1525"/>
                    </a:cubicBezTo>
                    <a:cubicBezTo>
                      <a:pt x="145" y="2641"/>
                      <a:pt x="2034" y="8453"/>
                      <a:pt x="4324" y="15230"/>
                    </a:cubicBezTo>
                    <a:lnTo>
                      <a:pt x="12028" y="15230"/>
                    </a:lnTo>
                    <a:lnTo>
                      <a:pt x="13353" y="15004"/>
                    </a:lnTo>
                    <a:cubicBezTo>
                      <a:pt x="11011" y="10087"/>
                      <a:pt x="8869" y="5081"/>
                      <a:pt x="69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170;p71"/>
              <p:cNvSpPr/>
              <p:nvPr/>
            </p:nvSpPr>
            <p:spPr>
              <a:xfrm>
                <a:off x="8195591" y="4334445"/>
                <a:ext cx="29" cy="234"/>
              </a:xfrm>
              <a:custGeom>
                <a:avLst/>
                <a:gdLst/>
                <a:ahLst/>
                <a:cxnLst/>
                <a:rect l="l" t="t" r="r" b="b"/>
                <a:pathLst>
                  <a:path w="1" h="8" extrusionOk="0">
                    <a:moveTo>
                      <a:pt x="1" y="8"/>
                    </a:moveTo>
                    <a:lnTo>
                      <a:pt x="1"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171;p71"/>
              <p:cNvSpPr/>
              <p:nvPr/>
            </p:nvSpPr>
            <p:spPr>
              <a:xfrm>
                <a:off x="7758217" y="4334241"/>
                <a:ext cx="516678" cy="809431"/>
              </a:xfrm>
              <a:custGeom>
                <a:avLst/>
                <a:gdLst/>
                <a:ahLst/>
                <a:cxnLst/>
                <a:rect l="l" t="t" r="r" b="b"/>
                <a:pathLst>
                  <a:path w="17699" h="27725" extrusionOk="0">
                    <a:moveTo>
                      <a:pt x="15924" y="9559"/>
                    </a:moveTo>
                    <a:lnTo>
                      <a:pt x="15924" y="9559"/>
                    </a:lnTo>
                    <a:cubicBezTo>
                      <a:pt x="16190" y="9575"/>
                      <a:pt x="16454" y="9581"/>
                      <a:pt x="16713" y="9581"/>
                    </a:cubicBezTo>
                    <a:cubicBezTo>
                      <a:pt x="16848" y="9581"/>
                      <a:pt x="16982" y="9579"/>
                      <a:pt x="17115" y="9576"/>
                    </a:cubicBezTo>
                    <a:lnTo>
                      <a:pt x="17115" y="9573"/>
                    </a:lnTo>
                    <a:cubicBezTo>
                      <a:pt x="16977" y="9576"/>
                      <a:pt x="16838" y="9578"/>
                      <a:pt x="16698" y="9578"/>
                    </a:cubicBezTo>
                    <a:cubicBezTo>
                      <a:pt x="16443" y="9578"/>
                      <a:pt x="16185" y="9572"/>
                      <a:pt x="15924" y="9559"/>
                    </a:cubicBezTo>
                    <a:close/>
                    <a:moveTo>
                      <a:pt x="14990" y="1"/>
                    </a:moveTo>
                    <a:cubicBezTo>
                      <a:pt x="14990" y="1"/>
                      <a:pt x="14986" y="4"/>
                      <a:pt x="14983" y="7"/>
                    </a:cubicBezTo>
                    <a:lnTo>
                      <a:pt x="14983" y="15"/>
                    </a:lnTo>
                    <a:lnTo>
                      <a:pt x="14980" y="15"/>
                    </a:lnTo>
                    <a:cubicBezTo>
                      <a:pt x="14780" y="413"/>
                      <a:pt x="10444" y="8820"/>
                      <a:pt x="0" y="12491"/>
                    </a:cubicBezTo>
                    <a:lnTo>
                      <a:pt x="0" y="12495"/>
                    </a:lnTo>
                    <a:cubicBezTo>
                      <a:pt x="1933" y="17575"/>
                      <a:pt x="4075" y="22581"/>
                      <a:pt x="6417" y="27498"/>
                    </a:cubicBezTo>
                    <a:cubicBezTo>
                      <a:pt x="6451" y="27574"/>
                      <a:pt x="6489" y="27649"/>
                      <a:pt x="6523" y="27724"/>
                    </a:cubicBezTo>
                    <a:lnTo>
                      <a:pt x="17699" y="27724"/>
                    </a:lnTo>
                    <a:lnTo>
                      <a:pt x="15924" y="9559"/>
                    </a:lnTo>
                    <a:lnTo>
                      <a:pt x="149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1173;p71"/>
            <p:cNvSpPr/>
            <p:nvPr/>
          </p:nvSpPr>
          <p:spPr>
            <a:xfrm rot="-2699732">
              <a:off x="4351550" y="3742239"/>
              <a:ext cx="536619" cy="772497"/>
            </a:xfrm>
            <a:custGeom>
              <a:avLst/>
              <a:gdLst/>
              <a:ahLst/>
              <a:cxnLst/>
              <a:rect l="l" t="t" r="r" b="b"/>
              <a:pathLst>
                <a:path w="11842" h="21782" extrusionOk="0">
                  <a:moveTo>
                    <a:pt x="6101" y="0"/>
                  </a:moveTo>
                  <a:cubicBezTo>
                    <a:pt x="6070" y="14"/>
                    <a:pt x="6039" y="32"/>
                    <a:pt x="6009" y="45"/>
                  </a:cubicBezTo>
                  <a:cubicBezTo>
                    <a:pt x="6012" y="35"/>
                    <a:pt x="6018" y="24"/>
                    <a:pt x="6018" y="24"/>
                  </a:cubicBezTo>
                  <a:lnTo>
                    <a:pt x="6018" y="24"/>
                  </a:lnTo>
                  <a:cubicBezTo>
                    <a:pt x="1748" y="1079"/>
                    <a:pt x="0" y="5215"/>
                    <a:pt x="0" y="5215"/>
                  </a:cubicBezTo>
                  <a:cubicBezTo>
                    <a:pt x="591" y="5906"/>
                    <a:pt x="1182" y="6595"/>
                    <a:pt x="1772" y="7286"/>
                  </a:cubicBezTo>
                  <a:lnTo>
                    <a:pt x="588" y="10802"/>
                  </a:lnTo>
                  <a:lnTo>
                    <a:pt x="580" y="10805"/>
                  </a:lnTo>
                  <a:lnTo>
                    <a:pt x="584" y="10809"/>
                  </a:lnTo>
                  <a:lnTo>
                    <a:pt x="580" y="10826"/>
                  </a:lnTo>
                  <a:lnTo>
                    <a:pt x="580" y="10826"/>
                  </a:lnTo>
                  <a:lnTo>
                    <a:pt x="597" y="10823"/>
                  </a:lnTo>
                  <a:lnTo>
                    <a:pt x="920" y="11145"/>
                  </a:lnTo>
                  <a:lnTo>
                    <a:pt x="5078" y="10441"/>
                  </a:lnTo>
                  <a:lnTo>
                    <a:pt x="5078" y="10441"/>
                  </a:lnTo>
                  <a:cubicBezTo>
                    <a:pt x="4148" y="13019"/>
                    <a:pt x="3767" y="15797"/>
                    <a:pt x="3969" y="18530"/>
                  </a:cubicBezTo>
                  <a:cubicBezTo>
                    <a:pt x="3917" y="18547"/>
                    <a:pt x="3866" y="18568"/>
                    <a:pt x="3822" y="18605"/>
                  </a:cubicBezTo>
                  <a:cubicBezTo>
                    <a:pt x="3619" y="18760"/>
                    <a:pt x="3581" y="19048"/>
                    <a:pt x="3736" y="19251"/>
                  </a:cubicBezTo>
                  <a:cubicBezTo>
                    <a:pt x="3753" y="19268"/>
                    <a:pt x="3767" y="19285"/>
                    <a:pt x="3784" y="19302"/>
                  </a:cubicBezTo>
                  <a:cubicBezTo>
                    <a:pt x="3777" y="19323"/>
                    <a:pt x="3773" y="19343"/>
                    <a:pt x="3767" y="19364"/>
                  </a:cubicBezTo>
                  <a:cubicBezTo>
                    <a:pt x="3547" y="20171"/>
                    <a:pt x="3327" y="20974"/>
                    <a:pt x="3104" y="21782"/>
                  </a:cubicBezTo>
                  <a:cubicBezTo>
                    <a:pt x="3790" y="21712"/>
                    <a:pt x="5164" y="21576"/>
                    <a:pt x="5164" y="21576"/>
                  </a:cubicBezTo>
                  <a:cubicBezTo>
                    <a:pt x="5164" y="21576"/>
                    <a:pt x="4886" y="19937"/>
                    <a:pt x="4491" y="19216"/>
                  </a:cubicBezTo>
                  <a:cubicBezTo>
                    <a:pt x="4591" y="19058"/>
                    <a:pt x="4587" y="18846"/>
                    <a:pt x="4467" y="18687"/>
                  </a:cubicBezTo>
                  <a:cubicBezTo>
                    <a:pt x="4436" y="18646"/>
                    <a:pt x="4399" y="18616"/>
                    <a:pt x="4357" y="18589"/>
                  </a:cubicBezTo>
                  <a:cubicBezTo>
                    <a:pt x="4137" y="15808"/>
                    <a:pt x="4532" y="12978"/>
                    <a:pt x="5511" y="10365"/>
                  </a:cubicBezTo>
                  <a:lnTo>
                    <a:pt x="9154" y="9747"/>
                  </a:lnTo>
                  <a:lnTo>
                    <a:pt x="11842" y="1751"/>
                  </a:lnTo>
                  <a:lnTo>
                    <a:pt x="11553" y="1446"/>
                  </a:lnTo>
                  <a:lnTo>
                    <a:pt x="10208" y="1672"/>
                  </a:lnTo>
                  <a:lnTo>
                    <a:pt x="7869" y="2071"/>
                  </a:lnTo>
                  <a:cubicBezTo>
                    <a:pt x="7279" y="1380"/>
                    <a:pt x="6692" y="691"/>
                    <a:pt x="6101"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83" name="Google Shape;10290;p94"/>
          <p:cNvGrpSpPr/>
          <p:nvPr/>
        </p:nvGrpSpPr>
        <p:grpSpPr>
          <a:xfrm>
            <a:off x="8647974" y="4813773"/>
            <a:ext cx="913985" cy="911172"/>
            <a:chOff x="3513010" y="3816134"/>
            <a:chExt cx="362223" cy="361108"/>
          </a:xfrm>
        </p:grpSpPr>
        <p:sp>
          <p:nvSpPr>
            <p:cNvPr id="84" name="Google Shape;10291;p94"/>
            <p:cNvSpPr/>
            <p:nvPr/>
          </p:nvSpPr>
          <p:spPr>
            <a:xfrm>
              <a:off x="3513010" y="3816134"/>
              <a:ext cx="362223" cy="361108"/>
            </a:xfrm>
            <a:custGeom>
              <a:avLst/>
              <a:gdLst/>
              <a:ahLst/>
              <a:cxnLst/>
              <a:rect l="l" t="t" r="r" b="b"/>
              <a:pathLst>
                <a:path w="11371" h="11336" extrusionOk="0">
                  <a:moveTo>
                    <a:pt x="1381" y="346"/>
                  </a:moveTo>
                  <a:cubicBezTo>
                    <a:pt x="1846" y="358"/>
                    <a:pt x="2262" y="715"/>
                    <a:pt x="2358" y="1191"/>
                  </a:cubicBezTo>
                  <a:lnTo>
                    <a:pt x="1881" y="1191"/>
                  </a:lnTo>
                  <a:cubicBezTo>
                    <a:pt x="1786" y="1191"/>
                    <a:pt x="1715" y="1263"/>
                    <a:pt x="1715" y="1358"/>
                  </a:cubicBezTo>
                  <a:cubicBezTo>
                    <a:pt x="1715" y="1727"/>
                    <a:pt x="1417" y="2025"/>
                    <a:pt x="1048" y="2025"/>
                  </a:cubicBezTo>
                  <a:cubicBezTo>
                    <a:pt x="667" y="2025"/>
                    <a:pt x="369" y="1727"/>
                    <a:pt x="369" y="1358"/>
                  </a:cubicBezTo>
                  <a:cubicBezTo>
                    <a:pt x="369" y="798"/>
                    <a:pt x="822" y="346"/>
                    <a:pt x="1381" y="346"/>
                  </a:cubicBezTo>
                  <a:close/>
                  <a:moveTo>
                    <a:pt x="2358" y="1537"/>
                  </a:moveTo>
                  <a:lnTo>
                    <a:pt x="2358" y="2037"/>
                  </a:lnTo>
                  <a:lnTo>
                    <a:pt x="1774" y="2037"/>
                  </a:lnTo>
                  <a:cubicBezTo>
                    <a:pt x="1893" y="1906"/>
                    <a:pt x="1977" y="1727"/>
                    <a:pt x="2012" y="1537"/>
                  </a:cubicBezTo>
                  <a:close/>
                  <a:moveTo>
                    <a:pt x="9109" y="4489"/>
                  </a:moveTo>
                  <a:lnTo>
                    <a:pt x="9109" y="4489"/>
                  </a:lnTo>
                  <a:cubicBezTo>
                    <a:pt x="8739" y="5049"/>
                    <a:pt x="8287" y="5585"/>
                    <a:pt x="7787" y="6085"/>
                  </a:cubicBezTo>
                  <a:cubicBezTo>
                    <a:pt x="7275" y="6597"/>
                    <a:pt x="6739" y="7037"/>
                    <a:pt x="6192" y="7406"/>
                  </a:cubicBezTo>
                  <a:cubicBezTo>
                    <a:pt x="6584" y="6859"/>
                    <a:pt x="7013" y="6323"/>
                    <a:pt x="7513" y="5823"/>
                  </a:cubicBezTo>
                  <a:cubicBezTo>
                    <a:pt x="8025" y="5311"/>
                    <a:pt x="8561" y="4870"/>
                    <a:pt x="9109" y="4489"/>
                  </a:cubicBezTo>
                  <a:close/>
                  <a:moveTo>
                    <a:pt x="4036" y="9359"/>
                  </a:moveTo>
                  <a:cubicBezTo>
                    <a:pt x="4346" y="9359"/>
                    <a:pt x="4620" y="9573"/>
                    <a:pt x="4691" y="9871"/>
                  </a:cubicBezTo>
                  <a:lnTo>
                    <a:pt x="3382" y="9871"/>
                  </a:lnTo>
                  <a:cubicBezTo>
                    <a:pt x="3453" y="9573"/>
                    <a:pt x="3727" y="9359"/>
                    <a:pt x="4036" y="9359"/>
                  </a:cubicBezTo>
                  <a:close/>
                  <a:moveTo>
                    <a:pt x="10359" y="9359"/>
                  </a:moveTo>
                  <a:cubicBezTo>
                    <a:pt x="10728" y="9359"/>
                    <a:pt x="11025" y="9657"/>
                    <a:pt x="11025" y="10026"/>
                  </a:cubicBezTo>
                  <a:cubicBezTo>
                    <a:pt x="11025" y="10597"/>
                    <a:pt x="10585" y="11038"/>
                    <a:pt x="10037" y="11038"/>
                  </a:cubicBezTo>
                  <a:lnTo>
                    <a:pt x="4584" y="11038"/>
                  </a:lnTo>
                  <a:cubicBezTo>
                    <a:pt x="4870" y="10788"/>
                    <a:pt x="5037" y="10431"/>
                    <a:pt x="5037" y="10026"/>
                  </a:cubicBezTo>
                  <a:cubicBezTo>
                    <a:pt x="5037" y="9776"/>
                    <a:pt x="4929" y="9538"/>
                    <a:pt x="4775" y="9359"/>
                  </a:cubicBezTo>
                  <a:close/>
                  <a:moveTo>
                    <a:pt x="1346" y="1"/>
                  </a:moveTo>
                  <a:cubicBezTo>
                    <a:pt x="596" y="1"/>
                    <a:pt x="0" y="596"/>
                    <a:pt x="0" y="1334"/>
                  </a:cubicBezTo>
                  <a:cubicBezTo>
                    <a:pt x="0" y="1906"/>
                    <a:pt x="465" y="2346"/>
                    <a:pt x="1012" y="2346"/>
                  </a:cubicBezTo>
                  <a:lnTo>
                    <a:pt x="2358" y="2346"/>
                  </a:lnTo>
                  <a:lnTo>
                    <a:pt x="2358" y="7514"/>
                  </a:lnTo>
                  <a:cubicBezTo>
                    <a:pt x="2358" y="7609"/>
                    <a:pt x="2429" y="7680"/>
                    <a:pt x="2512" y="7680"/>
                  </a:cubicBezTo>
                  <a:cubicBezTo>
                    <a:pt x="2608" y="7680"/>
                    <a:pt x="2679" y="7609"/>
                    <a:pt x="2679" y="7514"/>
                  </a:cubicBezTo>
                  <a:lnTo>
                    <a:pt x="2679" y="1334"/>
                  </a:lnTo>
                  <a:cubicBezTo>
                    <a:pt x="2679" y="929"/>
                    <a:pt x="2501" y="572"/>
                    <a:pt x="2239" y="322"/>
                  </a:cubicBezTo>
                  <a:lnTo>
                    <a:pt x="7680" y="322"/>
                  </a:lnTo>
                  <a:cubicBezTo>
                    <a:pt x="8227" y="322"/>
                    <a:pt x="8680" y="775"/>
                    <a:pt x="8680" y="1334"/>
                  </a:cubicBezTo>
                  <a:lnTo>
                    <a:pt x="8680" y="2870"/>
                  </a:lnTo>
                  <a:cubicBezTo>
                    <a:pt x="8192" y="3108"/>
                    <a:pt x="7739" y="3430"/>
                    <a:pt x="7358" y="3811"/>
                  </a:cubicBezTo>
                  <a:cubicBezTo>
                    <a:pt x="6549" y="4608"/>
                    <a:pt x="6537" y="5192"/>
                    <a:pt x="6525" y="6144"/>
                  </a:cubicBezTo>
                  <a:lnTo>
                    <a:pt x="6525" y="6394"/>
                  </a:lnTo>
                  <a:cubicBezTo>
                    <a:pt x="6132" y="6859"/>
                    <a:pt x="5811" y="7347"/>
                    <a:pt x="5513" y="7847"/>
                  </a:cubicBezTo>
                  <a:cubicBezTo>
                    <a:pt x="5465" y="7907"/>
                    <a:pt x="5477" y="7990"/>
                    <a:pt x="5537" y="8049"/>
                  </a:cubicBezTo>
                  <a:cubicBezTo>
                    <a:pt x="5572" y="8085"/>
                    <a:pt x="5608" y="8097"/>
                    <a:pt x="5656" y="8097"/>
                  </a:cubicBezTo>
                  <a:cubicBezTo>
                    <a:pt x="5691" y="8097"/>
                    <a:pt x="5715" y="8097"/>
                    <a:pt x="5751" y="8061"/>
                  </a:cubicBezTo>
                  <a:cubicBezTo>
                    <a:pt x="6251" y="7776"/>
                    <a:pt x="6727" y="7442"/>
                    <a:pt x="7192" y="7049"/>
                  </a:cubicBezTo>
                  <a:lnTo>
                    <a:pt x="7442" y="7049"/>
                  </a:lnTo>
                  <a:cubicBezTo>
                    <a:pt x="7930" y="7037"/>
                    <a:pt x="8323" y="7037"/>
                    <a:pt x="8692" y="6918"/>
                  </a:cubicBezTo>
                  <a:lnTo>
                    <a:pt x="8692" y="9002"/>
                  </a:lnTo>
                  <a:lnTo>
                    <a:pt x="4036" y="9002"/>
                  </a:lnTo>
                  <a:cubicBezTo>
                    <a:pt x="3465" y="9002"/>
                    <a:pt x="3024" y="9466"/>
                    <a:pt x="3024" y="10014"/>
                  </a:cubicBezTo>
                  <a:cubicBezTo>
                    <a:pt x="3024" y="10097"/>
                    <a:pt x="3096" y="10181"/>
                    <a:pt x="3191" y="10181"/>
                  </a:cubicBezTo>
                  <a:lnTo>
                    <a:pt x="4691" y="10181"/>
                  </a:lnTo>
                  <a:cubicBezTo>
                    <a:pt x="4620" y="10657"/>
                    <a:pt x="4203" y="11014"/>
                    <a:pt x="3691" y="11014"/>
                  </a:cubicBezTo>
                  <a:cubicBezTo>
                    <a:pt x="3144" y="11014"/>
                    <a:pt x="2679" y="10562"/>
                    <a:pt x="2679" y="10002"/>
                  </a:cubicBezTo>
                  <a:lnTo>
                    <a:pt x="2679" y="8168"/>
                  </a:lnTo>
                  <a:cubicBezTo>
                    <a:pt x="2679" y="8085"/>
                    <a:pt x="2608" y="8002"/>
                    <a:pt x="2512" y="8002"/>
                  </a:cubicBezTo>
                  <a:cubicBezTo>
                    <a:pt x="2429" y="8002"/>
                    <a:pt x="2358" y="8085"/>
                    <a:pt x="2358" y="8168"/>
                  </a:cubicBezTo>
                  <a:lnTo>
                    <a:pt x="2358" y="10002"/>
                  </a:lnTo>
                  <a:cubicBezTo>
                    <a:pt x="2358" y="10740"/>
                    <a:pt x="2953" y="11335"/>
                    <a:pt x="3691" y="11335"/>
                  </a:cubicBezTo>
                  <a:lnTo>
                    <a:pt x="10013" y="11335"/>
                  </a:lnTo>
                  <a:cubicBezTo>
                    <a:pt x="10764" y="11335"/>
                    <a:pt x="11359" y="10740"/>
                    <a:pt x="11359" y="10002"/>
                  </a:cubicBezTo>
                  <a:cubicBezTo>
                    <a:pt x="11371" y="9478"/>
                    <a:pt x="10930" y="9038"/>
                    <a:pt x="10359" y="9038"/>
                  </a:cubicBezTo>
                  <a:lnTo>
                    <a:pt x="9025" y="9038"/>
                  </a:lnTo>
                  <a:lnTo>
                    <a:pt x="9025" y="6811"/>
                  </a:lnTo>
                  <a:cubicBezTo>
                    <a:pt x="9263" y="6692"/>
                    <a:pt x="9513" y="6513"/>
                    <a:pt x="9775" y="6252"/>
                  </a:cubicBezTo>
                  <a:cubicBezTo>
                    <a:pt x="10013" y="6013"/>
                    <a:pt x="10228" y="5763"/>
                    <a:pt x="10406" y="5478"/>
                  </a:cubicBezTo>
                  <a:cubicBezTo>
                    <a:pt x="10430" y="5430"/>
                    <a:pt x="10430" y="5370"/>
                    <a:pt x="10418" y="5311"/>
                  </a:cubicBezTo>
                  <a:cubicBezTo>
                    <a:pt x="10394" y="5251"/>
                    <a:pt x="10347" y="5228"/>
                    <a:pt x="10299" y="5204"/>
                  </a:cubicBezTo>
                  <a:lnTo>
                    <a:pt x="9894" y="5132"/>
                  </a:lnTo>
                  <a:cubicBezTo>
                    <a:pt x="10728" y="4489"/>
                    <a:pt x="11264" y="3525"/>
                    <a:pt x="11323" y="2465"/>
                  </a:cubicBezTo>
                  <a:lnTo>
                    <a:pt x="11323" y="2453"/>
                  </a:lnTo>
                  <a:cubicBezTo>
                    <a:pt x="11323" y="2406"/>
                    <a:pt x="11311" y="2358"/>
                    <a:pt x="11287" y="2322"/>
                  </a:cubicBezTo>
                  <a:cubicBezTo>
                    <a:pt x="11252" y="2287"/>
                    <a:pt x="11204" y="2275"/>
                    <a:pt x="11145" y="2275"/>
                  </a:cubicBezTo>
                  <a:cubicBezTo>
                    <a:pt x="10764" y="2311"/>
                    <a:pt x="10394" y="2346"/>
                    <a:pt x="10037" y="2430"/>
                  </a:cubicBezTo>
                  <a:cubicBezTo>
                    <a:pt x="9942" y="2442"/>
                    <a:pt x="9882" y="2525"/>
                    <a:pt x="9894" y="2620"/>
                  </a:cubicBezTo>
                  <a:cubicBezTo>
                    <a:pt x="9916" y="2696"/>
                    <a:pt x="9988" y="2753"/>
                    <a:pt x="10073" y="2753"/>
                  </a:cubicBezTo>
                  <a:cubicBezTo>
                    <a:pt x="10080" y="2753"/>
                    <a:pt x="10089" y="2752"/>
                    <a:pt x="10097" y="2751"/>
                  </a:cubicBezTo>
                  <a:cubicBezTo>
                    <a:pt x="10371" y="2692"/>
                    <a:pt x="10656" y="2644"/>
                    <a:pt x="10966" y="2620"/>
                  </a:cubicBezTo>
                  <a:lnTo>
                    <a:pt x="10966" y="2620"/>
                  </a:lnTo>
                  <a:cubicBezTo>
                    <a:pt x="10847" y="3632"/>
                    <a:pt x="10275" y="4537"/>
                    <a:pt x="9382" y="5073"/>
                  </a:cubicBezTo>
                  <a:lnTo>
                    <a:pt x="9359" y="5085"/>
                  </a:lnTo>
                  <a:cubicBezTo>
                    <a:pt x="9299" y="5120"/>
                    <a:pt x="9275" y="5192"/>
                    <a:pt x="9287" y="5263"/>
                  </a:cubicBezTo>
                  <a:cubicBezTo>
                    <a:pt x="9299" y="5347"/>
                    <a:pt x="9359" y="5382"/>
                    <a:pt x="9418" y="5406"/>
                  </a:cubicBezTo>
                  <a:lnTo>
                    <a:pt x="9978" y="5490"/>
                  </a:lnTo>
                  <a:cubicBezTo>
                    <a:pt x="9835" y="5668"/>
                    <a:pt x="9692" y="5847"/>
                    <a:pt x="9525" y="6002"/>
                  </a:cubicBezTo>
                  <a:cubicBezTo>
                    <a:pt x="8870" y="6656"/>
                    <a:pt x="8406" y="6716"/>
                    <a:pt x="7573" y="6728"/>
                  </a:cubicBezTo>
                  <a:cubicBezTo>
                    <a:pt x="7727" y="6597"/>
                    <a:pt x="7870" y="6454"/>
                    <a:pt x="8013" y="6311"/>
                  </a:cubicBezTo>
                  <a:cubicBezTo>
                    <a:pt x="8728" y="5597"/>
                    <a:pt x="9299" y="4835"/>
                    <a:pt x="9775" y="4037"/>
                  </a:cubicBezTo>
                  <a:cubicBezTo>
                    <a:pt x="9823" y="3977"/>
                    <a:pt x="9811" y="3882"/>
                    <a:pt x="9751" y="3823"/>
                  </a:cubicBezTo>
                  <a:cubicBezTo>
                    <a:pt x="9718" y="3789"/>
                    <a:pt x="9681" y="3774"/>
                    <a:pt x="9639" y="3774"/>
                  </a:cubicBezTo>
                  <a:cubicBezTo>
                    <a:pt x="9608" y="3774"/>
                    <a:pt x="9574" y="3783"/>
                    <a:pt x="9537" y="3799"/>
                  </a:cubicBezTo>
                  <a:cubicBezTo>
                    <a:pt x="8739" y="4251"/>
                    <a:pt x="7966" y="4847"/>
                    <a:pt x="7263" y="5561"/>
                  </a:cubicBezTo>
                  <a:cubicBezTo>
                    <a:pt x="7120" y="5716"/>
                    <a:pt x="6977" y="5847"/>
                    <a:pt x="6846" y="6002"/>
                  </a:cubicBezTo>
                  <a:cubicBezTo>
                    <a:pt x="6882" y="5168"/>
                    <a:pt x="6918" y="4704"/>
                    <a:pt x="7573" y="4049"/>
                  </a:cubicBezTo>
                  <a:cubicBezTo>
                    <a:pt x="8085" y="3537"/>
                    <a:pt x="8728" y="3156"/>
                    <a:pt x="9454" y="2906"/>
                  </a:cubicBezTo>
                  <a:cubicBezTo>
                    <a:pt x="9537" y="2870"/>
                    <a:pt x="9585" y="2787"/>
                    <a:pt x="9561" y="2692"/>
                  </a:cubicBezTo>
                  <a:cubicBezTo>
                    <a:pt x="9531" y="2623"/>
                    <a:pt x="9470" y="2578"/>
                    <a:pt x="9395" y="2578"/>
                  </a:cubicBezTo>
                  <a:cubicBezTo>
                    <a:pt x="9379" y="2578"/>
                    <a:pt x="9363" y="2580"/>
                    <a:pt x="9347" y="2584"/>
                  </a:cubicBezTo>
                  <a:cubicBezTo>
                    <a:pt x="9228" y="2632"/>
                    <a:pt x="9109" y="2680"/>
                    <a:pt x="9001" y="2715"/>
                  </a:cubicBezTo>
                  <a:lnTo>
                    <a:pt x="9001" y="1334"/>
                  </a:lnTo>
                  <a:cubicBezTo>
                    <a:pt x="9001" y="596"/>
                    <a:pt x="8406" y="1"/>
                    <a:pt x="7668"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292;p94"/>
            <p:cNvSpPr/>
            <p:nvPr/>
          </p:nvSpPr>
          <p:spPr>
            <a:xfrm>
              <a:off x="3618450" y="3879112"/>
              <a:ext cx="157045" cy="24688"/>
            </a:xfrm>
            <a:custGeom>
              <a:avLst/>
              <a:gdLst/>
              <a:ahLst/>
              <a:cxnLst/>
              <a:rect l="l" t="t" r="r" b="b"/>
              <a:pathLst>
                <a:path w="4930" h="775" extrusionOk="0">
                  <a:moveTo>
                    <a:pt x="155" y="0"/>
                  </a:moveTo>
                  <a:cubicBezTo>
                    <a:pt x="72" y="0"/>
                    <a:pt x="0" y="72"/>
                    <a:pt x="0" y="167"/>
                  </a:cubicBezTo>
                  <a:cubicBezTo>
                    <a:pt x="0" y="250"/>
                    <a:pt x="72" y="334"/>
                    <a:pt x="155" y="334"/>
                  </a:cubicBezTo>
                  <a:cubicBezTo>
                    <a:pt x="322" y="334"/>
                    <a:pt x="381" y="405"/>
                    <a:pt x="500" y="512"/>
                  </a:cubicBezTo>
                  <a:cubicBezTo>
                    <a:pt x="619" y="631"/>
                    <a:pt x="786" y="774"/>
                    <a:pt x="1084" y="774"/>
                  </a:cubicBezTo>
                  <a:cubicBezTo>
                    <a:pt x="1381" y="774"/>
                    <a:pt x="1524" y="631"/>
                    <a:pt x="1667" y="512"/>
                  </a:cubicBezTo>
                  <a:cubicBezTo>
                    <a:pt x="1762" y="405"/>
                    <a:pt x="1846" y="334"/>
                    <a:pt x="2000" y="334"/>
                  </a:cubicBezTo>
                  <a:cubicBezTo>
                    <a:pt x="2167" y="334"/>
                    <a:pt x="2227" y="405"/>
                    <a:pt x="2346" y="512"/>
                  </a:cubicBezTo>
                  <a:cubicBezTo>
                    <a:pt x="2465" y="631"/>
                    <a:pt x="2631" y="774"/>
                    <a:pt x="2929" y="774"/>
                  </a:cubicBezTo>
                  <a:cubicBezTo>
                    <a:pt x="3227" y="774"/>
                    <a:pt x="3370" y="631"/>
                    <a:pt x="3501" y="512"/>
                  </a:cubicBezTo>
                  <a:cubicBezTo>
                    <a:pt x="3608" y="405"/>
                    <a:pt x="3679" y="334"/>
                    <a:pt x="3846" y="334"/>
                  </a:cubicBezTo>
                  <a:cubicBezTo>
                    <a:pt x="4013" y="334"/>
                    <a:pt x="4072" y="405"/>
                    <a:pt x="4191" y="512"/>
                  </a:cubicBezTo>
                  <a:cubicBezTo>
                    <a:pt x="4310" y="631"/>
                    <a:pt x="4477" y="774"/>
                    <a:pt x="4775" y="774"/>
                  </a:cubicBezTo>
                  <a:cubicBezTo>
                    <a:pt x="4858" y="774"/>
                    <a:pt x="4929" y="703"/>
                    <a:pt x="4929" y="607"/>
                  </a:cubicBezTo>
                  <a:cubicBezTo>
                    <a:pt x="4929" y="524"/>
                    <a:pt x="4858" y="453"/>
                    <a:pt x="4775" y="453"/>
                  </a:cubicBezTo>
                  <a:cubicBezTo>
                    <a:pt x="4608" y="453"/>
                    <a:pt x="4548" y="369"/>
                    <a:pt x="4429" y="274"/>
                  </a:cubicBezTo>
                  <a:cubicBezTo>
                    <a:pt x="4310" y="155"/>
                    <a:pt x="4144" y="0"/>
                    <a:pt x="3846" y="0"/>
                  </a:cubicBezTo>
                  <a:cubicBezTo>
                    <a:pt x="3548" y="0"/>
                    <a:pt x="3405" y="155"/>
                    <a:pt x="3263" y="274"/>
                  </a:cubicBezTo>
                  <a:cubicBezTo>
                    <a:pt x="3167" y="369"/>
                    <a:pt x="3084" y="453"/>
                    <a:pt x="2929" y="453"/>
                  </a:cubicBezTo>
                  <a:cubicBezTo>
                    <a:pt x="2762" y="453"/>
                    <a:pt x="2703" y="369"/>
                    <a:pt x="2584" y="274"/>
                  </a:cubicBezTo>
                  <a:cubicBezTo>
                    <a:pt x="2465" y="155"/>
                    <a:pt x="2298" y="0"/>
                    <a:pt x="2000" y="0"/>
                  </a:cubicBezTo>
                  <a:cubicBezTo>
                    <a:pt x="1703" y="0"/>
                    <a:pt x="1560" y="155"/>
                    <a:pt x="1417" y="274"/>
                  </a:cubicBezTo>
                  <a:cubicBezTo>
                    <a:pt x="1322" y="369"/>
                    <a:pt x="1238" y="453"/>
                    <a:pt x="1084" y="453"/>
                  </a:cubicBezTo>
                  <a:cubicBezTo>
                    <a:pt x="917" y="453"/>
                    <a:pt x="857" y="369"/>
                    <a:pt x="738" y="274"/>
                  </a:cubicBezTo>
                  <a:cubicBezTo>
                    <a:pt x="619" y="155"/>
                    <a:pt x="453" y="0"/>
                    <a:pt x="1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293;p94"/>
            <p:cNvSpPr/>
            <p:nvPr/>
          </p:nvSpPr>
          <p:spPr>
            <a:xfrm>
              <a:off x="3618450" y="3921192"/>
              <a:ext cx="127834" cy="24688"/>
            </a:xfrm>
            <a:custGeom>
              <a:avLst/>
              <a:gdLst/>
              <a:ahLst/>
              <a:cxnLst/>
              <a:rect l="l" t="t" r="r" b="b"/>
              <a:pathLst>
                <a:path w="4013" h="775" extrusionOk="0">
                  <a:moveTo>
                    <a:pt x="155" y="1"/>
                  </a:moveTo>
                  <a:cubicBezTo>
                    <a:pt x="72" y="1"/>
                    <a:pt x="0" y="84"/>
                    <a:pt x="0" y="167"/>
                  </a:cubicBezTo>
                  <a:cubicBezTo>
                    <a:pt x="0" y="263"/>
                    <a:pt x="72" y="334"/>
                    <a:pt x="155" y="334"/>
                  </a:cubicBezTo>
                  <a:cubicBezTo>
                    <a:pt x="322" y="334"/>
                    <a:pt x="381" y="406"/>
                    <a:pt x="500" y="513"/>
                  </a:cubicBezTo>
                  <a:cubicBezTo>
                    <a:pt x="619" y="632"/>
                    <a:pt x="786" y="775"/>
                    <a:pt x="1084" y="775"/>
                  </a:cubicBezTo>
                  <a:cubicBezTo>
                    <a:pt x="1381" y="775"/>
                    <a:pt x="1524" y="632"/>
                    <a:pt x="1667" y="513"/>
                  </a:cubicBezTo>
                  <a:cubicBezTo>
                    <a:pt x="1762" y="406"/>
                    <a:pt x="1846" y="334"/>
                    <a:pt x="2000" y="334"/>
                  </a:cubicBezTo>
                  <a:cubicBezTo>
                    <a:pt x="2167" y="334"/>
                    <a:pt x="2227" y="406"/>
                    <a:pt x="2346" y="513"/>
                  </a:cubicBezTo>
                  <a:cubicBezTo>
                    <a:pt x="2465" y="632"/>
                    <a:pt x="2631" y="775"/>
                    <a:pt x="2929" y="775"/>
                  </a:cubicBezTo>
                  <a:cubicBezTo>
                    <a:pt x="3227" y="775"/>
                    <a:pt x="3370" y="632"/>
                    <a:pt x="3501" y="513"/>
                  </a:cubicBezTo>
                  <a:cubicBezTo>
                    <a:pt x="3608" y="406"/>
                    <a:pt x="3679" y="334"/>
                    <a:pt x="3846" y="334"/>
                  </a:cubicBezTo>
                  <a:cubicBezTo>
                    <a:pt x="3941" y="334"/>
                    <a:pt x="4013" y="263"/>
                    <a:pt x="4013" y="167"/>
                  </a:cubicBezTo>
                  <a:cubicBezTo>
                    <a:pt x="4013" y="84"/>
                    <a:pt x="3941" y="1"/>
                    <a:pt x="3846" y="1"/>
                  </a:cubicBezTo>
                  <a:cubicBezTo>
                    <a:pt x="3548" y="1"/>
                    <a:pt x="3405" y="156"/>
                    <a:pt x="3263" y="275"/>
                  </a:cubicBezTo>
                  <a:cubicBezTo>
                    <a:pt x="3167" y="382"/>
                    <a:pt x="3084" y="453"/>
                    <a:pt x="2929" y="453"/>
                  </a:cubicBezTo>
                  <a:cubicBezTo>
                    <a:pt x="2762" y="453"/>
                    <a:pt x="2703" y="382"/>
                    <a:pt x="2584" y="275"/>
                  </a:cubicBezTo>
                  <a:cubicBezTo>
                    <a:pt x="2465" y="156"/>
                    <a:pt x="2298" y="1"/>
                    <a:pt x="2000" y="1"/>
                  </a:cubicBezTo>
                  <a:cubicBezTo>
                    <a:pt x="1703" y="1"/>
                    <a:pt x="1560" y="156"/>
                    <a:pt x="1417" y="275"/>
                  </a:cubicBezTo>
                  <a:cubicBezTo>
                    <a:pt x="1322" y="382"/>
                    <a:pt x="1238" y="453"/>
                    <a:pt x="1084" y="453"/>
                  </a:cubicBezTo>
                  <a:cubicBezTo>
                    <a:pt x="917" y="453"/>
                    <a:pt x="857" y="382"/>
                    <a:pt x="738" y="275"/>
                  </a:cubicBezTo>
                  <a:cubicBezTo>
                    <a:pt x="619" y="156"/>
                    <a:pt x="453" y="1"/>
                    <a:pt x="15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294;p94"/>
            <p:cNvSpPr/>
            <p:nvPr/>
          </p:nvSpPr>
          <p:spPr>
            <a:xfrm>
              <a:off x="3617304" y="3962922"/>
              <a:ext cx="98655" cy="24688"/>
            </a:xfrm>
            <a:custGeom>
              <a:avLst/>
              <a:gdLst/>
              <a:ahLst/>
              <a:cxnLst/>
              <a:rect l="l" t="t" r="r" b="b"/>
              <a:pathLst>
                <a:path w="3097" h="775" extrusionOk="0">
                  <a:moveTo>
                    <a:pt x="167" y="0"/>
                  </a:moveTo>
                  <a:cubicBezTo>
                    <a:pt x="72" y="0"/>
                    <a:pt x="0" y="84"/>
                    <a:pt x="0" y="167"/>
                  </a:cubicBezTo>
                  <a:cubicBezTo>
                    <a:pt x="0" y="262"/>
                    <a:pt x="72" y="334"/>
                    <a:pt x="167" y="334"/>
                  </a:cubicBezTo>
                  <a:cubicBezTo>
                    <a:pt x="334" y="334"/>
                    <a:pt x="393" y="405"/>
                    <a:pt x="512" y="512"/>
                  </a:cubicBezTo>
                  <a:cubicBezTo>
                    <a:pt x="632" y="632"/>
                    <a:pt x="786" y="774"/>
                    <a:pt x="1084" y="774"/>
                  </a:cubicBezTo>
                  <a:cubicBezTo>
                    <a:pt x="1382" y="774"/>
                    <a:pt x="1536" y="632"/>
                    <a:pt x="1667" y="512"/>
                  </a:cubicBezTo>
                  <a:cubicBezTo>
                    <a:pt x="1775" y="405"/>
                    <a:pt x="1846" y="334"/>
                    <a:pt x="2013" y="334"/>
                  </a:cubicBezTo>
                  <a:cubicBezTo>
                    <a:pt x="2179" y="334"/>
                    <a:pt x="2239" y="405"/>
                    <a:pt x="2358" y="512"/>
                  </a:cubicBezTo>
                  <a:cubicBezTo>
                    <a:pt x="2477" y="632"/>
                    <a:pt x="2632" y="774"/>
                    <a:pt x="2929" y="774"/>
                  </a:cubicBezTo>
                  <a:cubicBezTo>
                    <a:pt x="3025" y="774"/>
                    <a:pt x="3096" y="703"/>
                    <a:pt x="3096" y="620"/>
                  </a:cubicBezTo>
                  <a:cubicBezTo>
                    <a:pt x="3096" y="524"/>
                    <a:pt x="3025" y="453"/>
                    <a:pt x="2929" y="453"/>
                  </a:cubicBezTo>
                  <a:cubicBezTo>
                    <a:pt x="2775" y="441"/>
                    <a:pt x="2691" y="381"/>
                    <a:pt x="2596" y="274"/>
                  </a:cubicBezTo>
                  <a:cubicBezTo>
                    <a:pt x="2477" y="155"/>
                    <a:pt x="2310" y="0"/>
                    <a:pt x="2013" y="0"/>
                  </a:cubicBezTo>
                  <a:cubicBezTo>
                    <a:pt x="1715" y="0"/>
                    <a:pt x="1560" y="155"/>
                    <a:pt x="1429" y="274"/>
                  </a:cubicBezTo>
                  <a:cubicBezTo>
                    <a:pt x="1322" y="381"/>
                    <a:pt x="1251" y="453"/>
                    <a:pt x="1084" y="453"/>
                  </a:cubicBezTo>
                  <a:cubicBezTo>
                    <a:pt x="929" y="453"/>
                    <a:pt x="870" y="381"/>
                    <a:pt x="751" y="274"/>
                  </a:cubicBezTo>
                  <a:cubicBezTo>
                    <a:pt x="632" y="155"/>
                    <a:pt x="465"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40438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2">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pic>
        <p:nvPicPr>
          <p:cNvPr id="8" name="Picture 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238251" y="1872916"/>
            <a:ext cx="3901440" cy="3901440"/>
          </a:xfrm>
          <a:prstGeom prst="rect">
            <a:avLst/>
          </a:prstGeom>
        </p:spPr>
      </p:pic>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30937"/>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إرشادات من أجل مشاركة فعالة</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 xmlns:a16="http://schemas.microsoft.com/office/drawing/2014/main" id="{91B12A9B-5736-E199-1E83-DBCDE93F888B}"/>
              </a:ext>
            </a:extLst>
          </p:cNvPr>
          <p:cNvSpPr txBox="1"/>
          <p:nvPr/>
        </p:nvSpPr>
        <p:spPr>
          <a:xfrm>
            <a:off x="5024289" y="1709848"/>
            <a:ext cx="6434488" cy="3785652"/>
          </a:xfrm>
          <a:prstGeom prst="rect">
            <a:avLst/>
          </a:prstGeom>
          <a:noFill/>
        </p:spPr>
        <p:txBody>
          <a:bodyPr wrap="square">
            <a:spAutoFit/>
          </a:bodyPr>
          <a:lstStyle/>
          <a:p>
            <a:pPr marL="285750" lvl="0" indent="-285750" algn="r" rtl="1">
              <a:lnSpc>
                <a:spcPct val="150000"/>
              </a:lnSpc>
              <a:buFont typeface="Wingdings" panose="05000000000000000000" pitchFamily="2" charset="2"/>
              <a:buChar char="§"/>
            </a:pPr>
            <a:r>
              <a:rPr lang="ar-SA" sz="2000" b="1" dirty="0"/>
              <a:t>لا تتردد في طرح الأسئلة عندما يكون لديك سؤال.</a:t>
            </a:r>
          </a:p>
          <a:p>
            <a:pPr marL="285750" lvl="0" indent="-285750" algn="r" rtl="1">
              <a:lnSpc>
                <a:spcPct val="150000"/>
              </a:lnSpc>
              <a:buFont typeface="Wingdings" panose="05000000000000000000" pitchFamily="2" charset="2"/>
              <a:buChar char="§"/>
            </a:pPr>
            <a:r>
              <a:rPr lang="ar-SA" sz="2000" b="1" dirty="0"/>
              <a:t>شارك في المناقشات والأنشطة بفاعلية.</a:t>
            </a:r>
          </a:p>
          <a:p>
            <a:pPr marL="285750" lvl="0" indent="-285750" algn="r" rtl="1">
              <a:lnSpc>
                <a:spcPct val="150000"/>
              </a:lnSpc>
              <a:buFont typeface="Wingdings" panose="05000000000000000000" pitchFamily="2" charset="2"/>
              <a:buChar char="§"/>
            </a:pPr>
            <a:r>
              <a:rPr lang="ar-SA" sz="2000" b="1" dirty="0"/>
              <a:t>حاول أن تجعل المناقشة مرتبطة بالموضوع.</a:t>
            </a:r>
          </a:p>
          <a:p>
            <a:pPr marL="285750" lvl="0" indent="-285750" algn="r" rtl="1">
              <a:lnSpc>
                <a:spcPct val="150000"/>
              </a:lnSpc>
              <a:buFont typeface="Wingdings" panose="05000000000000000000" pitchFamily="2" charset="2"/>
              <a:buChar char="§"/>
            </a:pPr>
            <a:r>
              <a:rPr lang="ar-SA" sz="2000" b="1" dirty="0"/>
              <a:t>اطلب مثالاً إذا كانت النقطة غير واضحة.</a:t>
            </a:r>
          </a:p>
          <a:p>
            <a:pPr marL="285750" lvl="0" indent="-285750" algn="r" rtl="1">
              <a:lnSpc>
                <a:spcPct val="150000"/>
              </a:lnSpc>
              <a:buFont typeface="Wingdings" panose="05000000000000000000" pitchFamily="2" charset="2"/>
              <a:buChar char="§"/>
            </a:pPr>
            <a:r>
              <a:rPr lang="ar-SA" sz="2000" b="1" dirty="0"/>
              <a:t>اصغ إلى وجهة النظر الأخرى واحترم أفكار المشاركين. </a:t>
            </a:r>
          </a:p>
          <a:p>
            <a:pPr marL="285750" lvl="0" indent="-285750" algn="r" rtl="1">
              <a:lnSpc>
                <a:spcPct val="150000"/>
              </a:lnSpc>
              <a:buFont typeface="Wingdings" panose="05000000000000000000" pitchFamily="2" charset="2"/>
              <a:buChar char="§"/>
            </a:pPr>
            <a:r>
              <a:rPr lang="ar-SA" sz="2000" b="1" dirty="0"/>
              <a:t>اغلق التليفون المحمول/ صامت والرسائل في وقت الراحة.</a:t>
            </a:r>
          </a:p>
          <a:p>
            <a:pPr marL="285750" lvl="0" indent="-285750" algn="r" rtl="1">
              <a:lnSpc>
                <a:spcPct val="150000"/>
              </a:lnSpc>
              <a:buFont typeface="Wingdings" panose="05000000000000000000" pitchFamily="2" charset="2"/>
              <a:buChar char="§"/>
            </a:pPr>
            <a:r>
              <a:rPr lang="ar-SA" sz="2000" b="1" dirty="0"/>
              <a:t>ابتسم فهذا التدريب من أجلك.</a:t>
            </a:r>
          </a:p>
          <a:p>
            <a:pPr marL="285750" lvl="0" indent="-285750" algn="r" rtl="1">
              <a:lnSpc>
                <a:spcPct val="150000"/>
              </a:lnSpc>
              <a:buFont typeface="Wingdings" panose="05000000000000000000" pitchFamily="2" charset="2"/>
              <a:buChar char="§"/>
            </a:pPr>
            <a:r>
              <a:rPr lang="ar-SA" sz="2000" b="1" dirty="0"/>
              <a:t>كن مستعداً للتغيير.</a:t>
            </a:r>
          </a:p>
        </p:txBody>
      </p:sp>
    </p:spTree>
    <p:extLst>
      <p:ext uri="{BB962C8B-B14F-4D97-AF65-F5344CB8AC3E}">
        <p14:creationId xmlns:p14="http://schemas.microsoft.com/office/powerpoint/2010/main" val="2123380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(1-4)</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936723" y="3660207"/>
            <a:ext cx="1083236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أخلاقيات البحث العلمي وممارسة أخلاقيات المهنة والأمانة العلمية في مشروع التخرّج</a:t>
            </a: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47837" y="1993203"/>
            <a:ext cx="1410138" cy="1410138"/>
          </a:xfrm>
          <a:prstGeom prst="rect">
            <a:avLst/>
          </a:prstGeom>
        </p:spPr>
      </p:pic>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7" name="Rectangle: Rounded Corners 57">
            <a:extLst>
              <a:ext uri="{FF2B5EF4-FFF2-40B4-BE49-F238E27FC236}">
                <a16:creationId xmlns="" xmlns:a16="http://schemas.microsoft.com/office/drawing/2014/main" id="{5461BC0D-E363-E515-A7D8-E2BF6948503E}"/>
              </a:ext>
            </a:extLst>
          </p:cNvPr>
          <p:cNvSpPr/>
          <p:nvPr/>
        </p:nvSpPr>
        <p:spPr>
          <a:xfrm>
            <a:off x="5408361"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جماعي</a:t>
            </a:r>
            <a:endParaRPr lang="ar-EG"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907146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1174283" y="1541897"/>
            <a:ext cx="1012997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بعض المشكلات المتعلقة بأخلاقيات البحث العلمي لمشروعات التخرج</a:t>
            </a:r>
          </a:p>
        </p:txBody>
      </p:sp>
      <p:grpSp>
        <p:nvGrpSpPr>
          <p:cNvPr id="10" name="Group 9"/>
          <p:cNvGrpSpPr/>
          <p:nvPr/>
        </p:nvGrpSpPr>
        <p:grpSpPr>
          <a:xfrm>
            <a:off x="779740" y="2735149"/>
            <a:ext cx="10476481" cy="2803224"/>
            <a:chOff x="0" y="2735149"/>
            <a:chExt cx="11304254" cy="3024714"/>
          </a:xfrm>
        </p:grpSpPr>
        <p:sp>
          <p:nvSpPr>
            <p:cNvPr id="5" name="Rectangle: Rounded Corners 9">
              <a:extLst>
                <a:ext uri="{FF2B5EF4-FFF2-40B4-BE49-F238E27FC236}">
                  <a16:creationId xmlns="" xmlns:a16="http://schemas.microsoft.com/office/drawing/2014/main"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 xmlns:a16="http://schemas.microsoft.com/office/drawing/2014/main"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 xmlns:a16="http://schemas.microsoft.com/office/drawing/2014/main"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 xmlns:a16="http://schemas.microsoft.com/office/drawing/2014/main" id="{4C650A75-02AE-4CC0-BA60-631607C8C9E4}"/>
                </a:ext>
              </a:extLst>
            </p:cNvPr>
            <p:cNvSpPr/>
            <p:nvPr/>
          </p:nvSpPr>
          <p:spPr>
            <a:xfrm>
              <a:off x="6042255"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 xmlns:a16="http://schemas.microsoft.com/office/drawing/2014/main" id="{4C650A75-02AE-4CC0-BA60-631607C8C9E4}"/>
              </a:ext>
            </a:extLst>
          </p:cNvPr>
          <p:cNvSpPr/>
          <p:nvPr/>
        </p:nvSpPr>
        <p:spPr>
          <a:xfrm>
            <a:off x="2759446"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83158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3724976" y="1541897"/>
            <a:ext cx="757927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أهمية تطبيق أخلاقيات البحث العلمي في مشروع التخرج</a:t>
            </a:r>
          </a:p>
        </p:txBody>
      </p:sp>
      <p:grpSp>
        <p:nvGrpSpPr>
          <p:cNvPr id="10" name="Group 9"/>
          <p:cNvGrpSpPr/>
          <p:nvPr/>
        </p:nvGrpSpPr>
        <p:grpSpPr>
          <a:xfrm>
            <a:off x="779740" y="2735149"/>
            <a:ext cx="10476481" cy="2803224"/>
            <a:chOff x="0" y="2735149"/>
            <a:chExt cx="11304254" cy="3024714"/>
          </a:xfrm>
        </p:grpSpPr>
        <p:sp>
          <p:nvSpPr>
            <p:cNvPr id="5" name="Rectangle: Rounded Corners 9">
              <a:extLst>
                <a:ext uri="{FF2B5EF4-FFF2-40B4-BE49-F238E27FC236}">
                  <a16:creationId xmlns="" xmlns:a16="http://schemas.microsoft.com/office/drawing/2014/main"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 xmlns:a16="http://schemas.microsoft.com/office/drawing/2014/main"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 xmlns:a16="http://schemas.microsoft.com/office/drawing/2014/main"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 xmlns:a16="http://schemas.microsoft.com/office/drawing/2014/main" id="{4C650A75-02AE-4CC0-BA60-631607C8C9E4}"/>
                </a:ext>
              </a:extLst>
            </p:cNvPr>
            <p:cNvSpPr/>
            <p:nvPr/>
          </p:nvSpPr>
          <p:spPr>
            <a:xfrm>
              <a:off x="6042255"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 xmlns:a16="http://schemas.microsoft.com/office/drawing/2014/main" id="{4C650A75-02AE-4CC0-BA60-631607C8C9E4}"/>
              </a:ext>
            </a:extLst>
          </p:cNvPr>
          <p:cNvSpPr/>
          <p:nvPr/>
        </p:nvSpPr>
        <p:spPr>
          <a:xfrm>
            <a:off x="2759446"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28749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12" name="TextBox 11">
            <a:extLst>
              <a:ext uri="{FF2B5EF4-FFF2-40B4-BE49-F238E27FC236}">
                <a16:creationId xmlns="" xmlns:a16="http://schemas.microsoft.com/office/drawing/2014/main" id="{51448989-1583-B986-C371-5E96A303CF98}"/>
              </a:ext>
            </a:extLst>
          </p:cNvPr>
          <p:cNvSpPr txBox="1"/>
          <p:nvPr/>
        </p:nvSpPr>
        <p:spPr>
          <a:xfrm>
            <a:off x="1517678" y="1526670"/>
            <a:ext cx="9609777" cy="707886"/>
          </a:xfrm>
          <a:prstGeom prst="rect">
            <a:avLst/>
          </a:prstGeom>
          <a:noFill/>
        </p:spPr>
        <p:txBody>
          <a:bodyPr wrap="square">
            <a:spAutoFit/>
          </a:bodyPr>
          <a:lstStyle/>
          <a:p>
            <a:pPr marL="285750" indent="-285750" algn="r" rtl="1">
              <a:buFont typeface="Arial" pitchFamily="34" charset="0"/>
              <a:buChar char="•"/>
            </a:pPr>
            <a:r>
              <a:rPr lang="ar-EG" sz="2000" b="1" dirty="0">
                <a:latin typeface="Arial" panose="020B0604020202020204" pitchFamily="34" charset="0"/>
                <a:cs typeface="Arial" panose="020B0604020202020204" pitchFamily="34" charset="0"/>
              </a:rPr>
              <a:t>اقرأ نشرة أخلاقيات البحث العلمي وممارسة أخلاقيات المهنة والأمانة العلمية في مشروع التخرّج ثم حدد أهم هذه الأخلاقيات من وجهة نظرك </a:t>
            </a:r>
            <a:r>
              <a:rPr lang="ar-EG" sz="2000" b="1" dirty="0" smtClean="0">
                <a:latin typeface="Arial" panose="020B0604020202020204" pitchFamily="34" charset="0"/>
                <a:cs typeface="Arial" panose="020B0604020202020204" pitchFamily="34" charset="0"/>
              </a:rPr>
              <a:t>ولماذا؟</a:t>
            </a:r>
            <a:endParaRPr lang="ar-EG" sz="2000" b="1" dirty="0">
              <a:latin typeface="Arial" panose="020B0604020202020204" pitchFamily="34" charset="0"/>
              <a:cs typeface="Arial" panose="020B0604020202020204" pitchFamily="34" charset="0"/>
            </a:endParaRPr>
          </a:p>
        </p:txBody>
      </p:sp>
      <p:grpSp>
        <p:nvGrpSpPr>
          <p:cNvPr id="13" name="Group 12"/>
          <p:cNvGrpSpPr/>
          <p:nvPr/>
        </p:nvGrpSpPr>
        <p:grpSpPr>
          <a:xfrm>
            <a:off x="770021" y="2895600"/>
            <a:ext cx="10289821" cy="2662317"/>
            <a:chOff x="1453463" y="2531791"/>
            <a:chExt cx="9758970" cy="2524968"/>
          </a:xfrm>
        </p:grpSpPr>
        <p:sp>
          <p:nvSpPr>
            <p:cNvPr id="15" name="Rectangle: Rounded Corners 9">
              <a:extLst>
                <a:ext uri="{FF2B5EF4-FFF2-40B4-BE49-F238E27FC236}">
                  <a16:creationId xmlns="" xmlns:a16="http://schemas.microsoft.com/office/drawing/2014/main" id="{4C650A75-02AE-4CC0-BA60-631607C8C9E4}"/>
                </a:ext>
              </a:extLst>
            </p:cNvPr>
            <p:cNvSpPr/>
            <p:nvPr/>
          </p:nvSpPr>
          <p:spPr>
            <a:xfrm>
              <a:off x="7009405" y="3487517"/>
              <a:ext cx="4203028" cy="1569242"/>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500" dirty="0">
                  <a:ln w="12700">
                    <a:noFill/>
                    <a:prstDash val="solid"/>
                  </a:ln>
                  <a:solidFill>
                    <a:srgbClr val="63596A"/>
                  </a:solidFill>
                  <a:latin typeface="Arial" panose="020B0604020202020204" pitchFamily="34" charset="0"/>
                  <a:cs typeface="Arial" panose="020B0604020202020204" pitchFamily="34" charset="0"/>
                </a:rPr>
                <a:t>أهم أخلاقيات البحث العلمي</a:t>
              </a:r>
            </a:p>
          </p:txBody>
        </p:sp>
        <p:sp>
          <p:nvSpPr>
            <p:cNvPr id="17" name="Rectangle: Rounded Corners 9">
              <a:extLst>
                <a:ext uri="{FF2B5EF4-FFF2-40B4-BE49-F238E27FC236}">
                  <a16:creationId xmlns="" xmlns:a16="http://schemas.microsoft.com/office/drawing/2014/main" id="{4C650A75-02AE-4CC0-BA60-631607C8C9E4}"/>
                </a:ext>
              </a:extLst>
            </p:cNvPr>
            <p:cNvSpPr/>
            <p:nvPr/>
          </p:nvSpPr>
          <p:spPr>
            <a:xfrm>
              <a:off x="1453463" y="3458092"/>
              <a:ext cx="4203028" cy="1569242"/>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15">
              <a:extLst>
                <a:ext uri="{FF2B5EF4-FFF2-40B4-BE49-F238E27FC236}">
                  <a16:creationId xmlns="" xmlns:a16="http://schemas.microsoft.com/office/drawing/2014/main" id="{9627FEFF-DA7A-9C67-6BD6-710A0FB605CD}"/>
                </a:ext>
              </a:extLst>
            </p:cNvPr>
            <p:cNvSpPr/>
            <p:nvPr/>
          </p:nvSpPr>
          <p:spPr>
            <a:xfrm>
              <a:off x="2315351" y="2531791"/>
              <a:ext cx="314417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500" dirty="0" smtClean="0">
                  <a:ln w="12700">
                    <a:noFill/>
                    <a:prstDash val="solid"/>
                  </a:ln>
                  <a:solidFill>
                    <a:srgbClr val="63596A"/>
                  </a:solidFill>
                  <a:latin typeface="Arial" panose="020B0604020202020204" pitchFamily="34" charset="0"/>
                  <a:cs typeface="Arial" panose="020B0604020202020204" pitchFamily="34" charset="0"/>
                </a:rPr>
                <a:t>لماذا؟</a:t>
              </a:r>
              <a:endParaRPr lang="ar-EG" sz="2500" dirty="0">
                <a:ln w="12700">
                  <a:noFill/>
                  <a:prstDash val="solid"/>
                </a:ln>
                <a:solidFill>
                  <a:srgbClr val="63596A"/>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1183420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a:t>
            </a:r>
            <a:r>
              <a:rPr lang="ar-EG" sz="3500" b="1" dirty="0" smtClean="0">
                <a:latin typeface="Arial" panose="020B0604020202020204" pitchFamily="34" charset="0"/>
                <a:cs typeface="Arial" panose="020B0604020202020204" pitchFamily="34" charset="0"/>
              </a:rPr>
              <a:t>1/</a:t>
            </a:r>
            <a:r>
              <a:rPr lang="en-US" sz="3500" b="1" dirty="0" smtClean="0">
                <a:latin typeface="Arial" panose="020B0604020202020204" pitchFamily="34" charset="0"/>
                <a:cs typeface="Arial" panose="020B0604020202020204" pitchFamily="34" charset="0"/>
              </a:rPr>
              <a:t>4</a:t>
            </a:r>
            <a:r>
              <a:rPr lang="ar-EG" sz="3500" b="1" dirty="0" smtClean="0">
                <a:latin typeface="Arial" panose="020B0604020202020204" pitchFamily="34" charset="0"/>
                <a:cs typeface="Arial" panose="020B0604020202020204" pitchFamily="34" charset="0"/>
              </a:rPr>
              <a:t>/1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936723" y="1696499"/>
            <a:ext cx="10749271"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أخلاقيات البحث العلمي وممارسة أخلاقيات المهنة والأمانة العلمية في مشروع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 xmlns:a16="http://schemas.microsoft.com/office/drawing/2014/main" id="{51448989-1583-B986-C371-5E96A303CF98}"/>
              </a:ext>
            </a:extLst>
          </p:cNvPr>
          <p:cNvSpPr txBox="1"/>
          <p:nvPr/>
        </p:nvSpPr>
        <p:spPr>
          <a:xfrm>
            <a:off x="4928135" y="3153339"/>
            <a:ext cx="6199320" cy="1938992"/>
          </a:xfrm>
          <a:prstGeom prst="rect">
            <a:avLst/>
          </a:prstGeom>
          <a:noFill/>
        </p:spPr>
        <p:txBody>
          <a:bodyPr wrap="square">
            <a:spAutoFit/>
          </a:bodyPr>
          <a:lstStyle/>
          <a:p>
            <a:pPr marL="285750" indent="-285750" algn="r" rtl="1">
              <a:lnSpc>
                <a:spcPct val="150000"/>
              </a:lnSpc>
              <a:buFont typeface="Arial" pitchFamily="34" charset="0"/>
              <a:buChar char="•"/>
            </a:pPr>
            <a:r>
              <a:rPr lang="ar-EG" sz="2000" b="1" dirty="0">
                <a:solidFill>
                  <a:schemeClr val="accent4">
                    <a:lumMod val="50000"/>
                  </a:schemeClr>
                </a:solidFill>
                <a:latin typeface="Arial" panose="020B0604020202020204" pitchFamily="34" charset="0"/>
                <a:cs typeface="Arial" panose="020B0604020202020204" pitchFamily="34" charset="0"/>
              </a:rPr>
              <a:t>تعريف </a:t>
            </a:r>
            <a:r>
              <a:rPr lang="ar-EG" sz="2000" b="1" dirty="0" smtClean="0">
                <a:solidFill>
                  <a:schemeClr val="accent4">
                    <a:lumMod val="50000"/>
                  </a:schemeClr>
                </a:solidFill>
                <a:latin typeface="Arial" panose="020B0604020202020204" pitchFamily="34" charset="0"/>
                <a:cs typeface="Arial" panose="020B0604020202020204" pitchFamily="34" charset="0"/>
              </a:rPr>
              <a:t>الأخلاقيات</a:t>
            </a:r>
            <a:r>
              <a:rPr lang="en-US" sz="2000" b="1" dirty="0" smtClean="0">
                <a:solidFill>
                  <a:schemeClr val="accent4">
                    <a:lumMod val="50000"/>
                  </a:schemeClr>
                </a:solidFill>
                <a:latin typeface="Arial" panose="020B0604020202020204" pitchFamily="34" charset="0"/>
                <a:cs typeface="Arial" panose="020B0604020202020204" pitchFamily="34" charset="0"/>
              </a:rPr>
              <a:t>:</a:t>
            </a:r>
            <a:endParaRPr lang="ar-EG" sz="2000" b="1" dirty="0">
              <a:solidFill>
                <a:schemeClr val="accent4">
                  <a:lumMod val="50000"/>
                </a:schemeClr>
              </a:solidFill>
              <a:latin typeface="Arial" panose="020B0604020202020204" pitchFamily="34" charset="0"/>
              <a:cs typeface="Arial" panose="020B0604020202020204" pitchFamily="34" charset="0"/>
            </a:endParaRPr>
          </a:p>
          <a:p>
            <a:pPr algn="just" rtl="1">
              <a:lnSpc>
                <a:spcPct val="150000"/>
              </a:lnSpc>
            </a:pPr>
            <a:r>
              <a:rPr lang="ar-EG" sz="2000" b="1" dirty="0">
                <a:latin typeface="Arial" panose="020B0604020202020204" pitchFamily="34" charset="0"/>
                <a:cs typeface="Arial" panose="020B0604020202020204" pitchFamily="34" charset="0"/>
              </a:rPr>
              <a:t>مصطلح يحدد المبادئ والقيم وكذلك الواجبات والالتزامات التي ينبغي أن يلتزم بها الإنسان، وعليه فأخلاقيات أي مهنة هي مجموعة من المعايير السلوكية التي يجب أن يلتزم بها صاحب المهنة .</a:t>
            </a:r>
          </a:p>
        </p:txBody>
      </p:sp>
      <p:pic>
        <p:nvPicPr>
          <p:cNvPr id="2" name="Picture 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07352" y="2808217"/>
            <a:ext cx="2985389" cy="2985389"/>
          </a:xfrm>
          <a:prstGeom prst="rect">
            <a:avLst/>
          </a:prstGeom>
        </p:spPr>
      </p:pic>
    </p:spTree>
    <p:extLst>
      <p:ext uri="{BB962C8B-B14F-4D97-AF65-F5344CB8AC3E}">
        <p14:creationId xmlns:p14="http://schemas.microsoft.com/office/powerpoint/2010/main" val="8272299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3919361" y="1696499"/>
            <a:ext cx="776663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ومن أهم أخلاقيات البحث العلمي في مشروع التخرج ما </a:t>
            </a:r>
            <a:r>
              <a:rPr lang="ar-EG" sz="3000" dirty="0" smtClean="0">
                <a:ln w="12700">
                  <a:noFill/>
                  <a:prstDash val="solid"/>
                </a:ln>
                <a:solidFill>
                  <a:srgbClr val="63596A"/>
                </a:solidFill>
                <a:latin typeface="Arial" panose="020B0604020202020204" pitchFamily="34" charset="0"/>
                <a:cs typeface="Arial" panose="020B0604020202020204" pitchFamily="34" charset="0"/>
              </a:rPr>
              <a:t>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8" name="Group 17">
            <a:extLst>
              <a:ext uri="{FF2B5EF4-FFF2-40B4-BE49-F238E27FC236}">
                <a16:creationId xmlns="" xmlns:a16="http://schemas.microsoft.com/office/drawing/2014/main" id="{93DE7BDB-F5ED-4FC0-B8D5-7870FAA0F6B6}"/>
              </a:ext>
            </a:extLst>
          </p:cNvPr>
          <p:cNvGrpSpPr/>
          <p:nvPr/>
        </p:nvGrpSpPr>
        <p:grpSpPr>
          <a:xfrm>
            <a:off x="8226823" y="3350271"/>
            <a:ext cx="2835512" cy="822654"/>
            <a:chOff x="7147560" y="3116581"/>
            <a:chExt cx="3390170" cy="995412"/>
          </a:xfrm>
          <a:solidFill>
            <a:schemeClr val="accent6"/>
          </a:solidFill>
        </p:grpSpPr>
        <p:sp>
          <p:nvSpPr>
            <p:cNvPr id="1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 xmlns:a16="http://schemas.microsoft.com/office/drawing/2014/main" id="{B23F121F-D796-4F29-8729-0584CF469C49}"/>
                </a:ext>
              </a:extLst>
            </p:cNvPr>
            <p:cNvSpPr txBox="1"/>
            <p:nvPr/>
          </p:nvSpPr>
          <p:spPr>
            <a:xfrm>
              <a:off x="7368539" y="3389924"/>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البعد عن الانفعال</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 xmlns:a16="http://schemas.microsoft.com/office/drawing/2014/main" id="{79399E7A-D51D-4E8D-8E99-24D5CBA8873C}"/>
              </a:ext>
            </a:extLst>
          </p:cNvPr>
          <p:cNvGrpSpPr/>
          <p:nvPr/>
        </p:nvGrpSpPr>
        <p:grpSpPr>
          <a:xfrm>
            <a:off x="4678243" y="3350271"/>
            <a:ext cx="2835512" cy="822654"/>
            <a:chOff x="7147560" y="3116581"/>
            <a:chExt cx="3390170" cy="995412"/>
          </a:xfrm>
          <a:solidFill>
            <a:schemeClr val="accent6"/>
          </a:solidFill>
        </p:grpSpPr>
        <p:sp>
          <p:nvSpPr>
            <p:cNvPr id="23"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 xmlns:a16="http://schemas.microsoft.com/office/drawing/2014/main" id="{3095CE9B-65CD-487C-947C-1B5DBE7C2549}"/>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الإنصاف والموضوعية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 xmlns:a16="http://schemas.microsoft.com/office/drawing/2014/main" id="{BA6F7FA2-B90C-4F02-96D2-82F546D7E8C5}"/>
              </a:ext>
            </a:extLst>
          </p:cNvPr>
          <p:cNvGrpSpPr/>
          <p:nvPr/>
        </p:nvGrpSpPr>
        <p:grpSpPr>
          <a:xfrm>
            <a:off x="6542579" y="4798906"/>
            <a:ext cx="2835512" cy="822654"/>
            <a:chOff x="7147560" y="3116578"/>
            <a:chExt cx="3390170" cy="995412"/>
          </a:xfrm>
          <a:solidFill>
            <a:schemeClr val="accent6"/>
          </a:solidFill>
        </p:grpSpPr>
        <p:sp>
          <p:nvSpPr>
            <p:cNvPr id="27"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TextBox 27">
              <a:extLst>
                <a:ext uri="{FF2B5EF4-FFF2-40B4-BE49-F238E27FC236}">
                  <a16:creationId xmlns="" xmlns:a16="http://schemas.microsoft.com/office/drawing/2014/main" id="{8493E679-E3B4-4FCF-A803-45EFBD4FC723}"/>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النقد الهادف</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 xmlns:a16="http://schemas.microsoft.com/office/drawing/2014/main" id="{DBF91D03-742A-4E6A-AEC7-5C24ADCC649B}"/>
              </a:ext>
            </a:extLst>
          </p:cNvPr>
          <p:cNvGrpSpPr/>
          <p:nvPr/>
        </p:nvGrpSpPr>
        <p:grpSpPr>
          <a:xfrm>
            <a:off x="1083849" y="3350271"/>
            <a:ext cx="2835512" cy="822654"/>
            <a:chOff x="7147560" y="3116581"/>
            <a:chExt cx="3390170" cy="995412"/>
          </a:xfrm>
          <a:solidFill>
            <a:schemeClr val="accent6"/>
          </a:solidFill>
        </p:grpSpPr>
        <p:sp>
          <p:nvSpPr>
            <p:cNvPr id="30" name="Rectangle: Rounded Corners 39">
              <a:extLst>
                <a:ext uri="{FF2B5EF4-FFF2-40B4-BE49-F238E27FC236}">
                  <a16:creationId xmlns="" xmlns:a16="http://schemas.microsoft.com/office/drawing/2014/main"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1" name="TextBox 30">
              <a:extLst>
                <a:ext uri="{FF2B5EF4-FFF2-40B4-BE49-F238E27FC236}">
                  <a16:creationId xmlns="" xmlns:a16="http://schemas.microsoft.com/office/drawing/2014/main" id="{FDCE597F-69D2-44AE-9FBD-8C42F15BDB77}"/>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التواضع العلمي</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 xmlns:a16="http://schemas.microsoft.com/office/drawing/2014/main" id="{63949C7E-247C-4C7B-AA68-93A7D5EF78E4}"/>
              </a:ext>
            </a:extLst>
          </p:cNvPr>
          <p:cNvGrpSpPr/>
          <p:nvPr/>
        </p:nvGrpSpPr>
        <p:grpSpPr>
          <a:xfrm>
            <a:off x="2993999" y="4868443"/>
            <a:ext cx="2835512" cy="822654"/>
            <a:chOff x="5578833" y="2618874"/>
            <a:chExt cx="3390170" cy="995412"/>
          </a:xfrm>
          <a:solidFill>
            <a:schemeClr val="accent6"/>
          </a:solidFill>
        </p:grpSpPr>
        <p:sp>
          <p:nvSpPr>
            <p:cNvPr id="33"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 xmlns:a16="http://schemas.microsoft.com/office/drawing/2014/main" id="{5E81AA55-28E7-4867-907D-1B105ADF6C9C}"/>
                </a:ext>
              </a:extLst>
            </p:cNvPr>
            <p:cNvSpPr txBox="1"/>
            <p:nvPr/>
          </p:nvSpPr>
          <p:spPr>
            <a:xfrm>
              <a:off x="5578833" y="2892220"/>
              <a:ext cx="3232463"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عدم التأثر الأشخاص بالأفكار</a:t>
              </a:r>
              <a:endParaRPr lang="ar-SA" alt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9092831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3919361" y="1696499"/>
            <a:ext cx="776663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ومن أهم أخلاقيات البحث العلمي في مشروع التخرج ما </a:t>
            </a:r>
            <a:r>
              <a:rPr lang="ar-EG" sz="3000" dirty="0" smtClean="0">
                <a:ln w="12700">
                  <a:noFill/>
                  <a:prstDash val="solid"/>
                </a:ln>
                <a:solidFill>
                  <a:srgbClr val="63596A"/>
                </a:solidFill>
                <a:latin typeface="Arial" panose="020B0604020202020204" pitchFamily="34" charset="0"/>
                <a:cs typeface="Arial" panose="020B0604020202020204" pitchFamily="34" charset="0"/>
              </a:rPr>
              <a:t>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8" name="Group 17">
            <a:extLst>
              <a:ext uri="{FF2B5EF4-FFF2-40B4-BE49-F238E27FC236}">
                <a16:creationId xmlns="" xmlns:a16="http://schemas.microsoft.com/office/drawing/2014/main" id="{93DE7BDB-F5ED-4FC0-B8D5-7870FAA0F6B6}"/>
              </a:ext>
            </a:extLst>
          </p:cNvPr>
          <p:cNvGrpSpPr/>
          <p:nvPr/>
        </p:nvGrpSpPr>
        <p:grpSpPr>
          <a:xfrm>
            <a:off x="7255148" y="3350271"/>
            <a:ext cx="2835512" cy="822654"/>
            <a:chOff x="7147560" y="3116581"/>
            <a:chExt cx="3390170" cy="995412"/>
          </a:xfrm>
          <a:solidFill>
            <a:schemeClr val="accent6"/>
          </a:solidFill>
        </p:grpSpPr>
        <p:sp>
          <p:nvSpPr>
            <p:cNvPr id="1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 xmlns:a16="http://schemas.microsoft.com/office/drawing/2014/main" id="{B23F121F-D796-4F29-8729-0584CF469C49}"/>
                </a:ext>
              </a:extLst>
            </p:cNvPr>
            <p:cNvSpPr txBox="1"/>
            <p:nvPr/>
          </p:nvSpPr>
          <p:spPr>
            <a:xfrm>
              <a:off x="7368539" y="3389924"/>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الدقة في نقل آراء الآخرين</a:t>
              </a:r>
            </a:p>
          </p:txBody>
        </p:sp>
      </p:grpSp>
      <p:grpSp>
        <p:nvGrpSpPr>
          <p:cNvPr id="22" name="Group 21">
            <a:extLst>
              <a:ext uri="{FF2B5EF4-FFF2-40B4-BE49-F238E27FC236}">
                <a16:creationId xmlns="" xmlns:a16="http://schemas.microsoft.com/office/drawing/2014/main" id="{79399E7A-D51D-4E8D-8E99-24D5CBA8873C}"/>
              </a:ext>
            </a:extLst>
          </p:cNvPr>
          <p:cNvGrpSpPr/>
          <p:nvPr/>
        </p:nvGrpSpPr>
        <p:grpSpPr>
          <a:xfrm>
            <a:off x="3706568" y="3350271"/>
            <a:ext cx="2835512" cy="822654"/>
            <a:chOff x="7147560" y="3116581"/>
            <a:chExt cx="3390170" cy="995412"/>
          </a:xfrm>
          <a:solidFill>
            <a:schemeClr val="accent6"/>
          </a:solidFill>
        </p:grpSpPr>
        <p:sp>
          <p:nvSpPr>
            <p:cNvPr id="23"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 xmlns:a16="http://schemas.microsoft.com/office/drawing/2014/main" id="{3095CE9B-65CD-487C-947C-1B5DBE7C2549}"/>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الصدق</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 xmlns:a16="http://schemas.microsoft.com/office/drawing/2014/main" id="{BA6F7FA2-B90C-4F02-96D2-82F546D7E8C5}"/>
              </a:ext>
            </a:extLst>
          </p:cNvPr>
          <p:cNvGrpSpPr/>
          <p:nvPr/>
        </p:nvGrpSpPr>
        <p:grpSpPr>
          <a:xfrm>
            <a:off x="5570904" y="4798906"/>
            <a:ext cx="2835512" cy="822654"/>
            <a:chOff x="7147560" y="3116578"/>
            <a:chExt cx="3390170" cy="995412"/>
          </a:xfrm>
          <a:solidFill>
            <a:schemeClr val="accent6"/>
          </a:solidFill>
        </p:grpSpPr>
        <p:sp>
          <p:nvSpPr>
            <p:cNvPr id="27"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TextBox 27">
              <a:extLst>
                <a:ext uri="{FF2B5EF4-FFF2-40B4-BE49-F238E27FC236}">
                  <a16:creationId xmlns="" xmlns:a16="http://schemas.microsoft.com/office/drawing/2014/main" id="{8493E679-E3B4-4FCF-A803-45EFBD4FC723}"/>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سعة العلم</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 xmlns:a16="http://schemas.microsoft.com/office/drawing/2014/main" id="{63949C7E-247C-4C7B-AA68-93A7D5EF78E4}"/>
              </a:ext>
            </a:extLst>
          </p:cNvPr>
          <p:cNvGrpSpPr/>
          <p:nvPr/>
        </p:nvGrpSpPr>
        <p:grpSpPr>
          <a:xfrm>
            <a:off x="2022324" y="4868443"/>
            <a:ext cx="2835512" cy="822654"/>
            <a:chOff x="5578833" y="2618874"/>
            <a:chExt cx="3390170" cy="995412"/>
          </a:xfrm>
          <a:solidFill>
            <a:schemeClr val="accent6"/>
          </a:solidFill>
        </p:grpSpPr>
        <p:sp>
          <p:nvSpPr>
            <p:cNvPr id="33"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 xmlns:a16="http://schemas.microsoft.com/office/drawing/2014/main" id="{5E81AA55-28E7-4867-907D-1B105ADF6C9C}"/>
                </a:ext>
              </a:extLst>
            </p:cNvPr>
            <p:cNvSpPr txBox="1"/>
            <p:nvPr/>
          </p:nvSpPr>
          <p:spPr>
            <a:xfrm>
              <a:off x="5578833" y="2892220"/>
              <a:ext cx="3232463"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الصبر</a:t>
              </a:r>
              <a:endParaRPr lang="ar-SA" alt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2705735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29" name="Group 28">
            <a:extLst>
              <a:ext uri="{FF2B5EF4-FFF2-40B4-BE49-F238E27FC236}">
                <a16:creationId xmlns:a16="http://schemas.microsoft.com/office/drawing/2014/main" xmlns="" id="{25A3699F-B72C-5B7C-A07C-1480DFC4383A}"/>
              </a:ext>
            </a:extLst>
          </p:cNvPr>
          <p:cNvGrpSpPr/>
          <p:nvPr/>
        </p:nvGrpSpPr>
        <p:grpSpPr>
          <a:xfrm>
            <a:off x="634856" y="2755666"/>
            <a:ext cx="10922288" cy="1846688"/>
            <a:chOff x="-260281" y="2021735"/>
            <a:chExt cx="10922288" cy="1846688"/>
          </a:xfrm>
        </p:grpSpPr>
        <p:sp>
          <p:nvSpPr>
            <p:cNvPr id="30" name="Freeform: Shape 22">
              <a:extLst>
                <a:ext uri="{FF2B5EF4-FFF2-40B4-BE49-F238E27FC236}">
                  <a16:creationId xmlns:a16="http://schemas.microsoft.com/office/drawing/2014/main" xmlns="" id="{E0BDA67D-7B66-E665-7B22-7C326ABE58FB}"/>
                </a:ext>
              </a:extLst>
            </p:cNvPr>
            <p:cNvSpPr/>
            <p:nvPr/>
          </p:nvSpPr>
          <p:spPr>
            <a:xfrm rot="18900000">
              <a:off x="-14818" y="2259805"/>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chemeClr val="accent2"/>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35" name="Freeform: Shape 24">
              <a:extLst>
                <a:ext uri="{FF2B5EF4-FFF2-40B4-BE49-F238E27FC236}">
                  <a16:creationId xmlns:a16="http://schemas.microsoft.com/office/drawing/2014/main" xmlns="" id="{13446D5D-BB7A-8EAE-31D6-809308EEEA38}"/>
                </a:ext>
              </a:extLst>
            </p:cNvPr>
            <p:cNvSpPr/>
            <p:nvPr/>
          </p:nvSpPr>
          <p:spPr>
            <a:xfrm rot="18900000">
              <a:off x="5409712" y="226733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483F"/>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37" name="Freeform: Shape 26">
              <a:extLst>
                <a:ext uri="{FF2B5EF4-FFF2-40B4-BE49-F238E27FC236}">
                  <a16:creationId xmlns:a16="http://schemas.microsoft.com/office/drawing/2014/main" xmlns="" id="{8A0BE626-5D68-27E6-6E7B-9869B2259C84}"/>
                </a:ext>
              </a:extLst>
            </p:cNvPr>
            <p:cNvSpPr/>
            <p:nvPr/>
          </p:nvSpPr>
          <p:spPr>
            <a:xfrm rot="18900000">
              <a:off x="9058991" y="227485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8375"/>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39" name="Freeform: Shape 28">
              <a:extLst>
                <a:ext uri="{FF2B5EF4-FFF2-40B4-BE49-F238E27FC236}">
                  <a16:creationId xmlns:a16="http://schemas.microsoft.com/office/drawing/2014/main" xmlns="" id="{1F080568-7AA2-98C3-5DFE-CBB6F0B7402C}"/>
                </a:ext>
              </a:extLst>
            </p:cNvPr>
            <p:cNvSpPr/>
            <p:nvPr/>
          </p:nvSpPr>
          <p:spPr>
            <a:xfrm rot="18900000">
              <a:off x="3597394" y="2267321"/>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FFD966"/>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42" name="Freeform: Shape 31">
              <a:extLst>
                <a:ext uri="{FF2B5EF4-FFF2-40B4-BE49-F238E27FC236}">
                  <a16:creationId xmlns:a16="http://schemas.microsoft.com/office/drawing/2014/main" xmlns="" id="{39200AD4-CC4C-56F5-0016-31DEE5C83AF1}"/>
                </a:ext>
              </a:extLst>
            </p:cNvPr>
            <p:cNvSpPr/>
            <p:nvPr/>
          </p:nvSpPr>
          <p:spPr>
            <a:xfrm rot="18900000">
              <a:off x="7237498" y="2267939"/>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7" y="1812590"/>
                    <a:pt x="906295" y="1812590"/>
                  </a:cubicBezTo>
                  <a:cubicBezTo>
                    <a:pt x="405762" y="1812590"/>
                    <a:pt x="0" y="1406828"/>
                    <a:pt x="0" y="906295"/>
                  </a:cubicBezTo>
                  <a:cubicBezTo>
                    <a:pt x="0" y="405762"/>
                    <a:pt x="405762" y="0"/>
                    <a:pt x="906295" y="0"/>
                  </a:cubicBezTo>
                  <a:cubicBezTo>
                    <a:pt x="1406827" y="0"/>
                    <a:pt x="1812590" y="405762"/>
                    <a:pt x="1812590" y="906295"/>
                  </a:cubicBezTo>
                  <a:close/>
                </a:path>
              </a:pathLst>
            </a:custGeom>
            <a:solidFill>
              <a:srgbClr val="00665A"/>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48" name="Freeform: Shape 156">
              <a:extLst>
                <a:ext uri="{FF2B5EF4-FFF2-40B4-BE49-F238E27FC236}">
                  <a16:creationId xmlns:a16="http://schemas.microsoft.com/office/drawing/2014/main" xmlns="" id="{0C458733-CF0E-DCB8-E2D7-45765B4064B5}"/>
                </a:ext>
              </a:extLst>
            </p:cNvPr>
            <p:cNvSpPr/>
            <p:nvPr/>
          </p:nvSpPr>
          <p:spPr>
            <a:xfrm>
              <a:off x="-260281" y="2021735"/>
              <a:ext cx="1768812" cy="1846662"/>
            </a:xfrm>
            <a:custGeom>
              <a:avLst/>
              <a:gdLst>
                <a:gd name="connsiteX0" fmla="*/ 1232723 w 2361510"/>
                <a:gd name="connsiteY0" fmla="*/ 2431656 h 2465446"/>
                <a:gd name="connsiteX1" fmla="*/ 33791 w 2361510"/>
                <a:gd name="connsiteY1" fmla="*/ 1232723 h 2465446"/>
                <a:gd name="connsiteX2" fmla="*/ 1232723 w 2361510"/>
                <a:gd name="connsiteY2" fmla="*/ 33791 h 2465446"/>
                <a:gd name="connsiteX3" fmla="*/ 1251410 w 2361510"/>
                <a:gd name="connsiteY3" fmla="*/ 33931 h 2465446"/>
                <a:gd name="connsiteX4" fmla="*/ 1251937 w 2361510"/>
                <a:gd name="connsiteY4" fmla="*/ 141 h 2465446"/>
                <a:gd name="connsiteX5" fmla="*/ 1232723 w 2361510"/>
                <a:gd name="connsiteY5" fmla="*/ 0 h 2465446"/>
                <a:gd name="connsiteX6" fmla="*/ 1232723 w 2361510"/>
                <a:gd name="connsiteY6" fmla="*/ 16895 h 2465446"/>
                <a:gd name="connsiteX7" fmla="*/ 1232723 w 2361510"/>
                <a:gd name="connsiteY7" fmla="*/ 0 h 2465446"/>
                <a:gd name="connsiteX8" fmla="*/ 361053 w 2361510"/>
                <a:gd name="connsiteY8" fmla="*/ 361053 h 2465446"/>
                <a:gd name="connsiteX9" fmla="*/ 0 w 2361510"/>
                <a:gd name="connsiteY9" fmla="*/ 1232723 h 2465446"/>
                <a:gd name="connsiteX10" fmla="*/ 361053 w 2361510"/>
                <a:gd name="connsiteY10" fmla="*/ 2104393 h 2465446"/>
                <a:gd name="connsiteX11" fmla="*/ 1232723 w 2361510"/>
                <a:gd name="connsiteY11" fmla="*/ 2465447 h 2465446"/>
                <a:gd name="connsiteX12" fmla="*/ 2361511 w 2361510"/>
                <a:gd name="connsiteY12" fmla="*/ 1728904 h 2465446"/>
                <a:gd name="connsiteX13" fmla="*/ 2330565 w 2361510"/>
                <a:gd name="connsiteY13" fmla="*/ 1715275 h 2465446"/>
                <a:gd name="connsiteX14" fmla="*/ 1232723 w 2361510"/>
                <a:gd name="connsiteY14" fmla="*/ 2431656 h 246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1510" h="2465446">
                  <a:moveTo>
                    <a:pt x="1232723" y="2431656"/>
                  </a:moveTo>
                  <a:cubicBezTo>
                    <a:pt x="571630" y="2431656"/>
                    <a:pt x="33791" y="1893817"/>
                    <a:pt x="33791" y="1232723"/>
                  </a:cubicBezTo>
                  <a:cubicBezTo>
                    <a:pt x="33791" y="571630"/>
                    <a:pt x="571630" y="33791"/>
                    <a:pt x="1232723" y="33791"/>
                  </a:cubicBezTo>
                  <a:cubicBezTo>
                    <a:pt x="1238940" y="33791"/>
                    <a:pt x="1245193" y="33826"/>
                    <a:pt x="1251410" y="33931"/>
                  </a:cubicBezTo>
                  <a:lnTo>
                    <a:pt x="1251937" y="141"/>
                  </a:lnTo>
                  <a:cubicBezTo>
                    <a:pt x="1245509" y="35"/>
                    <a:pt x="1239116" y="0"/>
                    <a:pt x="1232723" y="0"/>
                  </a:cubicBezTo>
                  <a:lnTo>
                    <a:pt x="1232723" y="16895"/>
                  </a:lnTo>
                  <a:lnTo>
                    <a:pt x="1232723" y="0"/>
                  </a:lnTo>
                  <a:cubicBezTo>
                    <a:pt x="903458" y="0"/>
                    <a:pt x="593899" y="128207"/>
                    <a:pt x="361053" y="361053"/>
                  </a:cubicBezTo>
                  <a:cubicBezTo>
                    <a:pt x="128207" y="593899"/>
                    <a:pt x="0" y="903458"/>
                    <a:pt x="0" y="1232723"/>
                  </a:cubicBezTo>
                  <a:cubicBezTo>
                    <a:pt x="0" y="1561988"/>
                    <a:pt x="128207" y="1871548"/>
                    <a:pt x="361053" y="2104393"/>
                  </a:cubicBezTo>
                  <a:cubicBezTo>
                    <a:pt x="593899" y="2337239"/>
                    <a:pt x="903458" y="2465447"/>
                    <a:pt x="1232723" y="2465447"/>
                  </a:cubicBezTo>
                  <a:cubicBezTo>
                    <a:pt x="1721492" y="2465447"/>
                    <a:pt x="2164563" y="2176330"/>
                    <a:pt x="2361511" y="1728904"/>
                  </a:cubicBezTo>
                  <a:lnTo>
                    <a:pt x="2330565" y="1715275"/>
                  </a:lnTo>
                  <a:cubicBezTo>
                    <a:pt x="2139027" y="2150443"/>
                    <a:pt x="1708074" y="2431656"/>
                    <a:pt x="1232723" y="2431656"/>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49" name="Freeform: Shape 157">
              <a:extLst>
                <a:ext uri="{FF2B5EF4-FFF2-40B4-BE49-F238E27FC236}">
                  <a16:creationId xmlns:a16="http://schemas.microsoft.com/office/drawing/2014/main" xmlns="" id="{0EC42CCB-2503-7C10-AE4A-A83F50DF67EF}"/>
                </a:ext>
              </a:extLst>
            </p:cNvPr>
            <p:cNvSpPr/>
            <p:nvPr/>
          </p:nvSpPr>
          <p:spPr>
            <a:xfrm>
              <a:off x="4226579"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79" y="432709"/>
                    <a:pt x="537628" y="712342"/>
                    <a:pt x="64174" y="712342"/>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0" name="Freeform: Shape 158">
              <a:extLst>
                <a:ext uri="{FF2B5EF4-FFF2-40B4-BE49-F238E27FC236}">
                  <a16:creationId xmlns:a16="http://schemas.microsoft.com/office/drawing/2014/main" xmlns="" id="{8CC24AA5-F98F-8B66-E307-C50EDC7F8220}"/>
                </a:ext>
              </a:extLst>
            </p:cNvPr>
            <p:cNvSpPr/>
            <p:nvPr/>
          </p:nvSpPr>
          <p:spPr>
            <a:xfrm>
              <a:off x="3428456" y="2021735"/>
              <a:ext cx="860583" cy="563522"/>
            </a:xfrm>
            <a:custGeom>
              <a:avLst/>
              <a:gdLst>
                <a:gd name="connsiteX0" fmla="*/ 1129736 w 1148949"/>
                <a:gd name="connsiteY0" fmla="*/ 33791 h 752349"/>
                <a:gd name="connsiteX1" fmla="*/ 1148423 w 1148949"/>
                <a:gd name="connsiteY1" fmla="*/ 33931 h 752349"/>
                <a:gd name="connsiteX2" fmla="*/ 1148949 w 1148949"/>
                <a:gd name="connsiteY2" fmla="*/ 141 h 752349"/>
                <a:gd name="connsiteX3" fmla="*/ 1129771 w 1148949"/>
                <a:gd name="connsiteY3" fmla="*/ 0 h 752349"/>
                <a:gd name="connsiteX4" fmla="*/ 1129771 w 1148949"/>
                <a:gd name="connsiteY4" fmla="*/ 16895 h 752349"/>
                <a:gd name="connsiteX5" fmla="*/ 1129771 w 1148949"/>
                <a:gd name="connsiteY5" fmla="*/ 0 h 752349"/>
                <a:gd name="connsiteX6" fmla="*/ 0 w 1148949"/>
                <a:gd name="connsiteY6" fmla="*/ 738791 h 752349"/>
                <a:gd name="connsiteX7" fmla="*/ 30945 w 1148949"/>
                <a:gd name="connsiteY7" fmla="*/ 752349 h 752349"/>
                <a:gd name="connsiteX8" fmla="*/ 1129736 w 1148949"/>
                <a:gd name="connsiteY8" fmla="*/ 33791 h 75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8949" h="752349">
                  <a:moveTo>
                    <a:pt x="1129736" y="33791"/>
                  </a:moveTo>
                  <a:cubicBezTo>
                    <a:pt x="1135988" y="33791"/>
                    <a:pt x="1142205" y="33826"/>
                    <a:pt x="1148423" y="33931"/>
                  </a:cubicBezTo>
                  <a:lnTo>
                    <a:pt x="1148949" y="141"/>
                  </a:lnTo>
                  <a:cubicBezTo>
                    <a:pt x="1142556" y="35"/>
                    <a:pt x="1136164" y="0"/>
                    <a:pt x="1129771" y="0"/>
                  </a:cubicBezTo>
                  <a:lnTo>
                    <a:pt x="1129771" y="16895"/>
                  </a:lnTo>
                  <a:lnTo>
                    <a:pt x="1129771" y="0"/>
                  </a:lnTo>
                  <a:cubicBezTo>
                    <a:pt x="639948" y="0"/>
                    <a:pt x="196491" y="289995"/>
                    <a:pt x="0" y="738791"/>
                  </a:cubicBezTo>
                  <a:lnTo>
                    <a:pt x="30945" y="752349"/>
                  </a:lnTo>
                  <a:cubicBezTo>
                    <a:pt x="222027" y="315847"/>
                    <a:pt x="653366" y="33791"/>
                    <a:pt x="1129736" y="3379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5" name="Freeform: Shape 159">
              <a:extLst>
                <a:ext uri="{FF2B5EF4-FFF2-40B4-BE49-F238E27FC236}">
                  <a16:creationId xmlns:a16="http://schemas.microsoft.com/office/drawing/2014/main" xmlns="" id="{5858E8CB-5B66-A9EC-3A52-F5307ED119FB}"/>
                </a:ext>
              </a:extLst>
            </p:cNvPr>
            <p:cNvSpPr/>
            <p:nvPr/>
          </p:nvSpPr>
          <p:spPr>
            <a:xfrm>
              <a:off x="6047933"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41" y="746132"/>
                    <a:pt x="993309" y="458631"/>
                    <a:pt x="1191135" y="13734"/>
                  </a:cubicBezTo>
                  <a:lnTo>
                    <a:pt x="1160260" y="0"/>
                  </a:lnTo>
                  <a:cubicBezTo>
                    <a:pt x="967843" y="432709"/>
                    <a:pt x="537628" y="712342"/>
                    <a:pt x="64174" y="712342"/>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6" name="Freeform: Shape 160">
              <a:extLst>
                <a:ext uri="{FF2B5EF4-FFF2-40B4-BE49-F238E27FC236}">
                  <a16:creationId xmlns:a16="http://schemas.microsoft.com/office/drawing/2014/main" xmlns="" id="{D849BC3B-B440-87AE-D039-E54C940E851F}"/>
                </a:ext>
              </a:extLst>
            </p:cNvPr>
            <p:cNvSpPr/>
            <p:nvPr/>
          </p:nvSpPr>
          <p:spPr>
            <a:xfrm>
              <a:off x="5253597" y="2021735"/>
              <a:ext cx="856794" cy="555182"/>
            </a:xfrm>
            <a:custGeom>
              <a:avLst/>
              <a:gdLst>
                <a:gd name="connsiteX0" fmla="*/ 1124678 w 1143890"/>
                <a:gd name="connsiteY0" fmla="*/ 33791 h 741214"/>
                <a:gd name="connsiteX1" fmla="*/ 1143364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930" y="33791"/>
                    <a:pt x="1137147" y="33826"/>
                    <a:pt x="1143364" y="33931"/>
                  </a:cubicBezTo>
                  <a:lnTo>
                    <a:pt x="1143891" y="141"/>
                  </a:lnTo>
                  <a:cubicBezTo>
                    <a:pt x="1137498" y="35"/>
                    <a:pt x="1131105" y="0"/>
                    <a:pt x="1124713" y="0"/>
                  </a:cubicBezTo>
                  <a:lnTo>
                    <a:pt x="1124713" y="16895"/>
                  </a:lnTo>
                  <a:lnTo>
                    <a:pt x="1124713" y="0"/>
                  </a:lnTo>
                  <a:cubicBezTo>
                    <a:pt x="882594" y="0"/>
                    <a:pt x="648202" y="70145"/>
                    <a:pt x="446935" y="202884"/>
                  </a:cubicBezTo>
                  <a:cubicBezTo>
                    <a:pt x="250724" y="332250"/>
                    <a:pt x="96208" y="513603"/>
                    <a:pt x="0" y="727340"/>
                  </a:cubicBezTo>
                  <a:lnTo>
                    <a:pt x="30805" y="741215"/>
                  </a:lnTo>
                  <a:cubicBezTo>
                    <a:pt x="224205" y="311456"/>
                    <a:pt x="653577" y="33791"/>
                    <a:pt x="1124678" y="3379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8" name="Freeform: Shape 161">
              <a:extLst>
                <a:ext uri="{FF2B5EF4-FFF2-40B4-BE49-F238E27FC236}">
                  <a16:creationId xmlns:a16="http://schemas.microsoft.com/office/drawing/2014/main" xmlns="" id="{BA9D8062-1FC7-2067-425D-DBDBAEA00F6C}"/>
                </a:ext>
              </a:extLst>
            </p:cNvPr>
            <p:cNvSpPr/>
            <p:nvPr/>
          </p:nvSpPr>
          <p:spPr>
            <a:xfrm>
              <a:off x="7869284"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4"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43" y="432709"/>
                    <a:pt x="537593" y="712342"/>
                    <a:pt x="64174" y="712342"/>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9" name="Freeform: Shape 162">
              <a:extLst>
                <a:ext uri="{FF2B5EF4-FFF2-40B4-BE49-F238E27FC236}">
                  <a16:creationId xmlns:a16="http://schemas.microsoft.com/office/drawing/2014/main" xmlns="" id="{44AC2BF7-1B9F-361F-0BE9-E3AB1FA53C90}"/>
                </a:ext>
              </a:extLst>
            </p:cNvPr>
            <p:cNvSpPr/>
            <p:nvPr/>
          </p:nvSpPr>
          <p:spPr>
            <a:xfrm>
              <a:off x="7074949" y="2021735"/>
              <a:ext cx="856794" cy="555182"/>
            </a:xfrm>
            <a:custGeom>
              <a:avLst/>
              <a:gdLst>
                <a:gd name="connsiteX0" fmla="*/ 1124678 w 1143890"/>
                <a:gd name="connsiteY0" fmla="*/ 33791 h 741214"/>
                <a:gd name="connsiteX1" fmla="*/ 1143365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895" y="33791"/>
                    <a:pt x="1137147" y="33826"/>
                    <a:pt x="1143365" y="33931"/>
                  </a:cubicBezTo>
                  <a:lnTo>
                    <a:pt x="1143891" y="141"/>
                  </a:lnTo>
                  <a:cubicBezTo>
                    <a:pt x="1137498" y="35"/>
                    <a:pt x="1131106" y="0"/>
                    <a:pt x="1124713" y="0"/>
                  </a:cubicBezTo>
                  <a:lnTo>
                    <a:pt x="1124713" y="16895"/>
                  </a:lnTo>
                  <a:lnTo>
                    <a:pt x="1124713" y="0"/>
                  </a:lnTo>
                  <a:cubicBezTo>
                    <a:pt x="882594" y="0"/>
                    <a:pt x="648237" y="70145"/>
                    <a:pt x="446935" y="202884"/>
                  </a:cubicBezTo>
                  <a:cubicBezTo>
                    <a:pt x="250724" y="332250"/>
                    <a:pt x="96208" y="513603"/>
                    <a:pt x="0" y="727340"/>
                  </a:cubicBezTo>
                  <a:lnTo>
                    <a:pt x="30805" y="741215"/>
                  </a:lnTo>
                  <a:cubicBezTo>
                    <a:pt x="224204" y="311456"/>
                    <a:pt x="653576" y="33791"/>
                    <a:pt x="1124678" y="3379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60" name="Freeform: Shape 163">
              <a:extLst>
                <a:ext uri="{FF2B5EF4-FFF2-40B4-BE49-F238E27FC236}">
                  <a16:creationId xmlns:a16="http://schemas.microsoft.com/office/drawing/2014/main" xmlns="" id="{A2EC2423-7165-9CBC-6BB8-7536D3CB647D}"/>
                </a:ext>
              </a:extLst>
            </p:cNvPr>
            <p:cNvSpPr/>
            <p:nvPr/>
          </p:nvSpPr>
          <p:spPr>
            <a:xfrm>
              <a:off x="8896248" y="2021735"/>
              <a:ext cx="1765759" cy="1846688"/>
            </a:xfrm>
            <a:custGeom>
              <a:avLst/>
              <a:gdLst>
                <a:gd name="connsiteX0" fmla="*/ 1996383 w 2357435"/>
                <a:gd name="connsiteY0" fmla="*/ 361053 h 2465481"/>
                <a:gd name="connsiteX1" fmla="*/ 1124713 w 2357435"/>
                <a:gd name="connsiteY1" fmla="*/ 0 h 2465481"/>
                <a:gd name="connsiteX2" fmla="*/ 446935 w 2357435"/>
                <a:gd name="connsiteY2" fmla="*/ 202884 h 2465481"/>
                <a:gd name="connsiteX3" fmla="*/ 0 w 2357435"/>
                <a:gd name="connsiteY3" fmla="*/ 727340 h 2465481"/>
                <a:gd name="connsiteX4" fmla="*/ 30805 w 2357435"/>
                <a:gd name="connsiteY4" fmla="*/ 741215 h 2465481"/>
                <a:gd name="connsiteX5" fmla="*/ 1124678 w 2357435"/>
                <a:gd name="connsiteY5" fmla="*/ 33826 h 2465481"/>
                <a:gd name="connsiteX6" fmla="*/ 2323611 w 2357435"/>
                <a:gd name="connsiteY6" fmla="*/ 1232758 h 2465481"/>
                <a:gd name="connsiteX7" fmla="*/ 1124678 w 2357435"/>
                <a:gd name="connsiteY7" fmla="*/ 2431691 h 2465481"/>
                <a:gd name="connsiteX8" fmla="*/ 1062225 w 2357435"/>
                <a:gd name="connsiteY8" fmla="*/ 2430076 h 2465481"/>
                <a:gd name="connsiteX9" fmla="*/ 1060504 w 2357435"/>
                <a:gd name="connsiteY9" fmla="*/ 2463831 h 2465481"/>
                <a:gd name="connsiteX10" fmla="*/ 1124678 w 2357435"/>
                <a:gd name="connsiteY10" fmla="*/ 2465482 h 2465481"/>
                <a:gd name="connsiteX11" fmla="*/ 1996347 w 2357435"/>
                <a:gd name="connsiteY11" fmla="*/ 2104429 h 2465481"/>
                <a:gd name="connsiteX12" fmla="*/ 2357436 w 2357435"/>
                <a:gd name="connsiteY12" fmla="*/ 1232723 h 2465481"/>
                <a:gd name="connsiteX13" fmla="*/ 1996383 w 2357435"/>
                <a:gd name="connsiteY13" fmla="*/ 361053 h 246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7435" h="2465481">
                  <a:moveTo>
                    <a:pt x="1996383" y="361053"/>
                  </a:moveTo>
                  <a:cubicBezTo>
                    <a:pt x="1763537" y="128207"/>
                    <a:pt x="1453978" y="0"/>
                    <a:pt x="1124713" y="0"/>
                  </a:cubicBezTo>
                  <a:cubicBezTo>
                    <a:pt x="882594" y="0"/>
                    <a:pt x="648237" y="70145"/>
                    <a:pt x="446935" y="202884"/>
                  </a:cubicBezTo>
                  <a:cubicBezTo>
                    <a:pt x="250724" y="332250"/>
                    <a:pt x="96208" y="513603"/>
                    <a:pt x="0" y="727340"/>
                  </a:cubicBezTo>
                  <a:lnTo>
                    <a:pt x="30805" y="741215"/>
                  </a:lnTo>
                  <a:cubicBezTo>
                    <a:pt x="224204" y="311491"/>
                    <a:pt x="653576" y="33826"/>
                    <a:pt x="1124678" y="33826"/>
                  </a:cubicBezTo>
                  <a:cubicBezTo>
                    <a:pt x="1785771" y="33826"/>
                    <a:pt x="2323611" y="571665"/>
                    <a:pt x="2323611" y="1232758"/>
                  </a:cubicBezTo>
                  <a:cubicBezTo>
                    <a:pt x="2323611" y="1893852"/>
                    <a:pt x="1785771" y="2431691"/>
                    <a:pt x="1124678" y="2431691"/>
                  </a:cubicBezTo>
                  <a:cubicBezTo>
                    <a:pt x="1103918" y="2431691"/>
                    <a:pt x="1082878" y="2431164"/>
                    <a:pt x="1062225" y="2430076"/>
                  </a:cubicBezTo>
                  <a:lnTo>
                    <a:pt x="1060504" y="2463831"/>
                  </a:lnTo>
                  <a:cubicBezTo>
                    <a:pt x="1081755" y="2464920"/>
                    <a:pt x="1103321" y="2465482"/>
                    <a:pt x="1124678" y="2465482"/>
                  </a:cubicBezTo>
                  <a:cubicBezTo>
                    <a:pt x="1453942" y="2465482"/>
                    <a:pt x="1763501" y="2337274"/>
                    <a:pt x="1996347" y="2104429"/>
                  </a:cubicBezTo>
                  <a:cubicBezTo>
                    <a:pt x="2229228" y="1871548"/>
                    <a:pt x="2357436" y="1561988"/>
                    <a:pt x="2357436" y="1232723"/>
                  </a:cubicBezTo>
                  <a:cubicBezTo>
                    <a:pt x="2357436" y="903458"/>
                    <a:pt x="2229228" y="593899"/>
                    <a:pt x="1996383" y="361053"/>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nvGrpSpPr>
            <p:cNvPr id="61" name="Group 60">
              <a:extLst>
                <a:ext uri="{FF2B5EF4-FFF2-40B4-BE49-F238E27FC236}">
                  <a16:creationId xmlns:a16="http://schemas.microsoft.com/office/drawing/2014/main" xmlns="" id="{E62D0F11-6F42-E6EE-72E0-7E3B763B31E8}"/>
                </a:ext>
              </a:extLst>
            </p:cNvPr>
            <p:cNvGrpSpPr/>
            <p:nvPr/>
          </p:nvGrpSpPr>
          <p:grpSpPr>
            <a:xfrm>
              <a:off x="2514069" y="2023813"/>
              <a:ext cx="1667179" cy="1839638"/>
              <a:chOff x="2514069" y="2023813"/>
              <a:chExt cx="1667179" cy="1839638"/>
            </a:xfrm>
          </p:grpSpPr>
          <p:sp>
            <p:nvSpPr>
              <p:cNvPr id="189" name="Freeform: Shape 165">
                <a:extLst>
                  <a:ext uri="{FF2B5EF4-FFF2-40B4-BE49-F238E27FC236}">
                    <a16:creationId xmlns:a16="http://schemas.microsoft.com/office/drawing/2014/main" xmlns="" id="{00538285-23D2-A8C6-E4B6-9A4124795977}"/>
                  </a:ext>
                </a:extLst>
              </p:cNvPr>
              <p:cNvSpPr/>
              <p:nvPr/>
            </p:nvSpPr>
            <p:spPr>
              <a:xfrm>
                <a:off x="3414406"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8" y="32104"/>
                      <a:pt x="16123" y="51985"/>
                      <a:pt x="24904" y="71375"/>
                    </a:cubicBezTo>
                    <a:lnTo>
                      <a:pt x="55709" y="57430"/>
                    </a:lnTo>
                    <a:cubicBezTo>
                      <a:pt x="47173" y="38603"/>
                      <a:pt x="39024" y="19284"/>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0" name="Freeform: Shape 166">
                <a:extLst>
                  <a:ext uri="{FF2B5EF4-FFF2-40B4-BE49-F238E27FC236}">
                    <a16:creationId xmlns:a16="http://schemas.microsoft.com/office/drawing/2014/main" xmlns="" id="{15CAB3AB-6A35-4770-70DB-6AF7F5BA691D}"/>
                  </a:ext>
                </a:extLst>
              </p:cNvPr>
              <p:cNvSpPr/>
              <p:nvPr/>
            </p:nvSpPr>
            <p:spPr>
              <a:xfrm>
                <a:off x="3454002" y="3356993"/>
                <a:ext cx="45015" cy="53723"/>
              </a:xfrm>
              <a:custGeom>
                <a:avLst/>
                <a:gdLst>
                  <a:gd name="connsiteX0" fmla="*/ 0 w 60099"/>
                  <a:gd name="connsiteY0" fmla="*/ 15525 h 71725"/>
                  <a:gd name="connsiteX1" fmla="*/ 30945 w 60099"/>
                  <a:gd name="connsiteY1" fmla="*/ 71726 h 71725"/>
                  <a:gd name="connsiteX2" fmla="*/ 60099 w 60099"/>
                  <a:gd name="connsiteY2" fmla="*/ 54655 h 71725"/>
                  <a:gd name="connsiteX3" fmla="*/ 29997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423"/>
                      <a:pt x="20162" y="53320"/>
                      <a:pt x="30945" y="71726"/>
                    </a:cubicBezTo>
                    <a:lnTo>
                      <a:pt x="60099" y="54655"/>
                    </a:lnTo>
                    <a:cubicBezTo>
                      <a:pt x="49632" y="36776"/>
                      <a:pt x="39516" y="18371"/>
                      <a:pt x="29997"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1" name="Freeform: Shape 167">
                <a:extLst>
                  <a:ext uri="{FF2B5EF4-FFF2-40B4-BE49-F238E27FC236}">
                    <a16:creationId xmlns:a16="http://schemas.microsoft.com/office/drawing/2014/main" xmlns="" id="{5A8CA630-0ABD-0BF8-F13B-F757334EEFC1}"/>
                  </a:ext>
                </a:extLst>
              </p:cNvPr>
              <p:cNvSpPr/>
              <p:nvPr/>
            </p:nvSpPr>
            <p:spPr>
              <a:xfrm>
                <a:off x="3502517" y="3437633"/>
                <a:ext cx="47856" cy="53356"/>
              </a:xfrm>
              <a:custGeom>
                <a:avLst/>
                <a:gdLst>
                  <a:gd name="connsiteX0" fmla="*/ 0 w 63892"/>
                  <a:gd name="connsiteY0" fmla="*/ 18546 h 71234"/>
                  <a:gd name="connsiteX1" fmla="*/ 36636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6"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2" name="Freeform: Shape 168">
                <a:extLst>
                  <a:ext uri="{FF2B5EF4-FFF2-40B4-BE49-F238E27FC236}">
                    <a16:creationId xmlns:a16="http://schemas.microsoft.com/office/drawing/2014/main" xmlns="" id="{3536FFA8-3A4B-E22B-EF98-D9DA06DED591}"/>
                  </a:ext>
                </a:extLst>
              </p:cNvPr>
              <p:cNvSpPr/>
              <p:nvPr/>
            </p:nvSpPr>
            <p:spPr>
              <a:xfrm>
                <a:off x="3384124" y="3183167"/>
                <a:ext cx="37964" cy="52724"/>
              </a:xfrm>
              <a:custGeom>
                <a:avLst/>
                <a:gdLst>
                  <a:gd name="connsiteX0" fmla="*/ 32596 w 50685"/>
                  <a:gd name="connsiteY0" fmla="*/ 0 h 70391"/>
                  <a:gd name="connsiteX1" fmla="*/ 0 w 50685"/>
                  <a:gd name="connsiteY1" fmla="*/ 8922 h 70391"/>
                  <a:gd name="connsiteX2" fmla="*/ 18616 w 50685"/>
                  <a:gd name="connsiteY2" fmla="*/ 70391 h 70391"/>
                  <a:gd name="connsiteX3" fmla="*/ 50686 w 50685"/>
                  <a:gd name="connsiteY3" fmla="*/ 59748 h 70391"/>
                  <a:gd name="connsiteX4" fmla="*/ 32596 w 50685"/>
                  <a:gd name="connsiteY4" fmla="*/ 0 h 70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391">
                    <a:moveTo>
                      <a:pt x="32596" y="0"/>
                    </a:moveTo>
                    <a:lnTo>
                      <a:pt x="0" y="8922"/>
                    </a:lnTo>
                    <a:cubicBezTo>
                      <a:pt x="5620" y="29470"/>
                      <a:pt x="11908" y="50159"/>
                      <a:pt x="18616" y="70391"/>
                    </a:cubicBezTo>
                    <a:lnTo>
                      <a:pt x="50686" y="59748"/>
                    </a:lnTo>
                    <a:cubicBezTo>
                      <a:pt x="44188" y="40113"/>
                      <a:pt x="38111" y="19986"/>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3" name="Freeform: Shape 169">
                <a:extLst>
                  <a:ext uri="{FF2B5EF4-FFF2-40B4-BE49-F238E27FC236}">
                    <a16:creationId xmlns:a16="http://schemas.microsoft.com/office/drawing/2014/main" xmlns="" id="{4F10A090-39CB-4F10-40F2-777485F1079C}"/>
                  </a:ext>
                </a:extLst>
              </p:cNvPr>
              <p:cNvSpPr/>
              <p:nvPr/>
            </p:nvSpPr>
            <p:spPr>
              <a:xfrm>
                <a:off x="3363603"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62"/>
                      <a:pt x="36706" y="20443"/>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4" name="Freeform: Shape 170">
                <a:extLst>
                  <a:ext uri="{FF2B5EF4-FFF2-40B4-BE49-F238E27FC236}">
                    <a16:creationId xmlns:a16="http://schemas.microsoft.com/office/drawing/2014/main" xmlns="" id="{A5077691-2036-6206-58F4-3DE72C882F2D}"/>
                  </a:ext>
                </a:extLst>
              </p:cNvPr>
              <p:cNvSpPr/>
              <p:nvPr/>
            </p:nvSpPr>
            <p:spPr>
              <a:xfrm>
                <a:off x="4036836"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2" y="5339"/>
                      <a:pt x="8676"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5" name="Freeform: Shape 171">
                <a:extLst>
                  <a:ext uri="{FF2B5EF4-FFF2-40B4-BE49-F238E27FC236}">
                    <a16:creationId xmlns:a16="http://schemas.microsoft.com/office/drawing/2014/main" xmlns="" id="{BEA4C24C-8D52-B673-694D-3AA0CB85172E}"/>
                  </a:ext>
                </a:extLst>
              </p:cNvPr>
              <p:cNvSpPr/>
              <p:nvPr/>
            </p:nvSpPr>
            <p:spPr>
              <a:xfrm>
                <a:off x="3945200" y="3784206"/>
                <a:ext cx="53250" cy="39674"/>
              </a:xfrm>
              <a:custGeom>
                <a:avLst/>
                <a:gdLst>
                  <a:gd name="connsiteX0" fmla="*/ 0 w 71093"/>
                  <a:gd name="connsiteY0" fmla="*/ 31578 h 52968"/>
                  <a:gd name="connsiteX1" fmla="*/ 60697 w 71093"/>
                  <a:gd name="connsiteY1" fmla="*/ 52969 h 52968"/>
                  <a:gd name="connsiteX2" fmla="*/ 71094 w 71093"/>
                  <a:gd name="connsiteY2" fmla="*/ 20794 h 52968"/>
                  <a:gd name="connsiteX3" fmla="*/ 12048 w 71093"/>
                  <a:gd name="connsiteY3" fmla="*/ 0 h 52968"/>
                  <a:gd name="connsiteX4" fmla="*/ 0 w 71093"/>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93" h="52968">
                    <a:moveTo>
                      <a:pt x="0" y="31578"/>
                    </a:moveTo>
                    <a:cubicBezTo>
                      <a:pt x="19951" y="39200"/>
                      <a:pt x="40359" y="46400"/>
                      <a:pt x="60697" y="52969"/>
                    </a:cubicBezTo>
                    <a:lnTo>
                      <a:pt x="71094" y="20794"/>
                    </a:lnTo>
                    <a:cubicBezTo>
                      <a:pt x="51318" y="14401"/>
                      <a:pt x="31437" y="7411"/>
                      <a:pt x="12048"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6" name="Freeform: Shape 172">
                <a:extLst>
                  <a:ext uri="{FF2B5EF4-FFF2-40B4-BE49-F238E27FC236}">
                    <a16:creationId xmlns:a16="http://schemas.microsoft.com/office/drawing/2014/main" xmlns="" id="{9A5FA630-7EA3-D1FD-D8E4-2AA9DE932B63}"/>
                  </a:ext>
                </a:extLst>
              </p:cNvPr>
              <p:cNvSpPr/>
              <p:nvPr/>
            </p:nvSpPr>
            <p:spPr>
              <a:xfrm>
                <a:off x="3857116" y="3746268"/>
                <a:ext cx="53776" cy="43226"/>
              </a:xfrm>
              <a:custGeom>
                <a:avLst/>
                <a:gdLst>
                  <a:gd name="connsiteX0" fmla="*/ 0 w 71796"/>
                  <a:gd name="connsiteY0" fmla="*/ 30102 h 57710"/>
                  <a:gd name="connsiteX1" fmla="*/ 58097 w 71796"/>
                  <a:gd name="connsiteY1" fmla="*/ 57711 h 57710"/>
                  <a:gd name="connsiteX2" fmla="*/ 71796 w 71796"/>
                  <a:gd name="connsiteY2" fmla="*/ 26836 h 57710"/>
                  <a:gd name="connsiteX3" fmla="*/ 15279 w 71796"/>
                  <a:gd name="connsiteY3" fmla="*/ 0 h 57710"/>
                  <a:gd name="connsiteX4" fmla="*/ 0 w 71796"/>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6" h="57710">
                    <a:moveTo>
                      <a:pt x="0" y="30102"/>
                    </a:moveTo>
                    <a:cubicBezTo>
                      <a:pt x="19073" y="39797"/>
                      <a:pt x="38603" y="49070"/>
                      <a:pt x="58097" y="57711"/>
                    </a:cubicBezTo>
                    <a:lnTo>
                      <a:pt x="71796" y="26836"/>
                    </a:lnTo>
                    <a:cubicBezTo>
                      <a:pt x="52828" y="18441"/>
                      <a:pt x="33826" y="9379"/>
                      <a:pt x="15279"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7" name="Freeform: Shape 173">
                <a:extLst>
                  <a:ext uri="{FF2B5EF4-FFF2-40B4-BE49-F238E27FC236}">
                    <a16:creationId xmlns:a16="http://schemas.microsoft.com/office/drawing/2014/main" xmlns="" id="{9DD55D30-72B5-A212-4774-4B1AE3399C59}"/>
                  </a:ext>
                </a:extLst>
              </p:cNvPr>
              <p:cNvSpPr/>
              <p:nvPr/>
            </p:nvSpPr>
            <p:spPr>
              <a:xfrm>
                <a:off x="3352947"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85" y="20689"/>
                      <a:pt x="33755"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8" name="Freeform: Shape 174">
                <a:extLst>
                  <a:ext uri="{FF2B5EF4-FFF2-40B4-BE49-F238E27FC236}">
                    <a16:creationId xmlns:a16="http://schemas.microsoft.com/office/drawing/2014/main" xmlns="" id="{A31F48E2-8D95-2E9A-C07B-CBE7056DEC11}"/>
                  </a:ext>
                </a:extLst>
              </p:cNvPr>
              <p:cNvSpPr/>
              <p:nvPr/>
            </p:nvSpPr>
            <p:spPr>
              <a:xfrm>
                <a:off x="3624014"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7" y="14577"/>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9" name="Freeform: Shape 175">
                <a:extLst>
                  <a:ext uri="{FF2B5EF4-FFF2-40B4-BE49-F238E27FC236}">
                    <a16:creationId xmlns:a16="http://schemas.microsoft.com/office/drawing/2014/main" xmlns="" id="{757C64D2-DDED-8860-CA71-14DB606BB475}"/>
                  </a:ext>
                </a:extLst>
              </p:cNvPr>
              <p:cNvSpPr/>
              <p:nvPr/>
            </p:nvSpPr>
            <p:spPr>
              <a:xfrm>
                <a:off x="3559397" y="3512982"/>
                <a:ext cx="50119" cy="52460"/>
              </a:xfrm>
              <a:custGeom>
                <a:avLst/>
                <a:gdLst>
                  <a:gd name="connsiteX0" fmla="*/ 0 w 66913"/>
                  <a:gd name="connsiteY0" fmla="*/ 21391 h 70039"/>
                  <a:gd name="connsiteX1" fmla="*/ 41904 w 66913"/>
                  <a:gd name="connsiteY1" fmla="*/ 70040 h 70039"/>
                  <a:gd name="connsiteX2" fmla="*/ 66914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4" y="70040"/>
                    </a:cubicBezTo>
                    <a:lnTo>
                      <a:pt x="66914"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0" name="Freeform: Shape 176">
                <a:extLst>
                  <a:ext uri="{FF2B5EF4-FFF2-40B4-BE49-F238E27FC236}">
                    <a16:creationId xmlns:a16="http://schemas.microsoft.com/office/drawing/2014/main" xmlns="" id="{CA1C7A55-AC26-A925-F484-01DBB41EBE6C}"/>
                  </a:ext>
                </a:extLst>
              </p:cNvPr>
              <p:cNvSpPr/>
              <p:nvPr/>
            </p:nvSpPr>
            <p:spPr>
              <a:xfrm>
                <a:off x="3773662" y="3699517"/>
                <a:ext cx="53723" cy="46357"/>
              </a:xfrm>
              <a:custGeom>
                <a:avLst/>
                <a:gdLst>
                  <a:gd name="connsiteX0" fmla="*/ 0 w 71725"/>
                  <a:gd name="connsiteY0" fmla="*/ 28381 h 61890"/>
                  <a:gd name="connsiteX1" fmla="*/ 54866 w 71725"/>
                  <a:gd name="connsiteY1" fmla="*/ 61891 h 61890"/>
                  <a:gd name="connsiteX2" fmla="*/ 71726 w 71725"/>
                  <a:gd name="connsiteY2" fmla="*/ 32596 h 61890"/>
                  <a:gd name="connsiteX3" fmla="*/ 18371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49" y="40008"/>
                      <a:pt x="36390" y="51283"/>
                      <a:pt x="54866" y="61891"/>
                    </a:cubicBezTo>
                    <a:lnTo>
                      <a:pt x="71726" y="32596"/>
                    </a:lnTo>
                    <a:cubicBezTo>
                      <a:pt x="53777" y="22269"/>
                      <a:pt x="35828" y="11310"/>
                      <a:pt x="18371"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1" name="Freeform: Shape 177">
                <a:extLst>
                  <a:ext uri="{FF2B5EF4-FFF2-40B4-BE49-F238E27FC236}">
                    <a16:creationId xmlns:a16="http://schemas.microsoft.com/office/drawing/2014/main" xmlns="" id="{6ACDE400-EB0D-4C63-08E7-DA693BAFC305}"/>
                  </a:ext>
                </a:extLst>
              </p:cNvPr>
              <p:cNvSpPr/>
              <p:nvPr/>
            </p:nvSpPr>
            <p:spPr>
              <a:xfrm>
                <a:off x="3695681"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4" y="39656"/>
                      <a:pt x="33791" y="52793"/>
                      <a:pt x="51072" y="65298"/>
                    </a:cubicBezTo>
                    <a:lnTo>
                      <a:pt x="70883" y="37935"/>
                    </a:lnTo>
                    <a:cubicBezTo>
                      <a:pt x="54058"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2" name="Freeform: Shape 178">
                <a:extLst>
                  <a:ext uri="{FF2B5EF4-FFF2-40B4-BE49-F238E27FC236}">
                    <a16:creationId xmlns:a16="http://schemas.microsoft.com/office/drawing/2014/main" xmlns="" id="{AA0A7173-5565-D4BC-82B9-2D8FB6E2455C}"/>
                  </a:ext>
                </a:extLst>
              </p:cNvPr>
              <p:cNvSpPr/>
              <p:nvPr/>
            </p:nvSpPr>
            <p:spPr>
              <a:xfrm>
                <a:off x="2606942"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3" name="Freeform: Shape 179">
                <a:extLst>
                  <a:ext uri="{FF2B5EF4-FFF2-40B4-BE49-F238E27FC236}">
                    <a16:creationId xmlns:a16="http://schemas.microsoft.com/office/drawing/2014/main" xmlns="" id="{4137B432-A7B2-E81F-F49D-722518D852BF}"/>
                  </a:ext>
                </a:extLst>
              </p:cNvPr>
              <p:cNvSpPr/>
              <p:nvPr/>
            </p:nvSpPr>
            <p:spPr>
              <a:xfrm>
                <a:off x="3026604"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9" y="27854"/>
                      <a:pt x="38006"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4" name="Freeform: Shape 180">
                <a:extLst>
                  <a:ext uri="{FF2B5EF4-FFF2-40B4-BE49-F238E27FC236}">
                    <a16:creationId xmlns:a16="http://schemas.microsoft.com/office/drawing/2014/main" xmlns="" id="{23D53790-82BD-D9CE-9389-76E3B392A879}"/>
                  </a:ext>
                </a:extLst>
              </p:cNvPr>
              <p:cNvSpPr/>
              <p:nvPr/>
            </p:nvSpPr>
            <p:spPr>
              <a:xfrm>
                <a:off x="3095404" y="2299537"/>
                <a:ext cx="50830" cy="52013"/>
              </a:xfrm>
              <a:custGeom>
                <a:avLst/>
                <a:gdLst>
                  <a:gd name="connsiteX0" fmla="*/ 67862 w 67862"/>
                  <a:gd name="connsiteY0" fmla="*/ 47068 h 69442"/>
                  <a:gd name="connsiteX1" fmla="*/ 24166 w 67862"/>
                  <a:gd name="connsiteY1" fmla="*/ 0 h 69442"/>
                  <a:gd name="connsiteX2" fmla="*/ 0 w 67862"/>
                  <a:gd name="connsiteY2" fmla="*/ 23639 h 69442"/>
                  <a:gd name="connsiteX3" fmla="*/ 42502 w 67862"/>
                  <a:gd name="connsiteY3" fmla="*/ 69443 h 69442"/>
                  <a:gd name="connsiteX4" fmla="*/ 67862 w 67862"/>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2"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5" name="Freeform: Shape 181">
                <a:extLst>
                  <a:ext uri="{FF2B5EF4-FFF2-40B4-BE49-F238E27FC236}">
                    <a16:creationId xmlns:a16="http://schemas.microsoft.com/office/drawing/2014/main" xmlns="" id="{6295316F-6F8C-7D0B-28BC-DEB2DCF04471}"/>
                  </a:ext>
                </a:extLst>
              </p:cNvPr>
              <p:cNvSpPr/>
              <p:nvPr/>
            </p:nvSpPr>
            <p:spPr>
              <a:xfrm>
                <a:off x="2951702"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6" name="Freeform: Shape 182">
                <a:extLst>
                  <a:ext uri="{FF2B5EF4-FFF2-40B4-BE49-F238E27FC236}">
                    <a16:creationId xmlns:a16="http://schemas.microsoft.com/office/drawing/2014/main" xmlns="" id="{D94C4461-E91F-5494-179B-C52C875DF3AE}"/>
                  </a:ext>
                </a:extLst>
              </p:cNvPr>
              <p:cNvSpPr/>
              <p:nvPr/>
            </p:nvSpPr>
            <p:spPr>
              <a:xfrm>
                <a:off x="3157284"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3966"/>
                      <a:pt x="39727" y="16685"/>
                      <a:pt x="26484" y="0"/>
                    </a:cubicBezTo>
                    <a:lnTo>
                      <a:pt x="0" y="21005"/>
                    </a:lnTo>
                    <a:cubicBezTo>
                      <a:pt x="12891" y="37233"/>
                      <a:pt x="25501" y="54058"/>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7" name="Freeform: Shape 183">
                <a:extLst>
                  <a:ext uri="{FF2B5EF4-FFF2-40B4-BE49-F238E27FC236}">
                    <a16:creationId xmlns:a16="http://schemas.microsoft.com/office/drawing/2014/main" xmlns="" id="{FCFA7F13-888D-D520-88D7-7196A5100779}"/>
                  </a:ext>
                </a:extLst>
              </p:cNvPr>
              <p:cNvSpPr/>
              <p:nvPr/>
            </p:nvSpPr>
            <p:spPr>
              <a:xfrm>
                <a:off x="2871405"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6" y="20478"/>
                      <a:pt x="34599"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8" name="Freeform: Shape 184">
                <a:extLst>
                  <a:ext uri="{FF2B5EF4-FFF2-40B4-BE49-F238E27FC236}">
                    <a16:creationId xmlns:a16="http://schemas.microsoft.com/office/drawing/2014/main" xmlns="" id="{D8ABC813-3B7E-055D-9EA9-0DDE57192303}"/>
                  </a:ext>
                </a:extLst>
              </p:cNvPr>
              <p:cNvSpPr/>
              <p:nvPr/>
            </p:nvSpPr>
            <p:spPr>
              <a:xfrm>
                <a:off x="3257654" y="2533953"/>
                <a:ext cx="42989" cy="53750"/>
              </a:xfrm>
              <a:custGeom>
                <a:avLst/>
                <a:gdLst>
                  <a:gd name="connsiteX0" fmla="*/ 26379 w 57394"/>
                  <a:gd name="connsiteY0" fmla="*/ 71761 h 71761"/>
                  <a:gd name="connsiteX1" fmla="*/ 57395 w 57394"/>
                  <a:gd name="connsiteY1" fmla="*/ 58308 h 71761"/>
                  <a:gd name="connsiteX2" fmla="*/ 30243 w 57394"/>
                  <a:gd name="connsiteY2" fmla="*/ 0 h 71761"/>
                  <a:gd name="connsiteX3" fmla="*/ 0 w 57394"/>
                  <a:gd name="connsiteY3" fmla="*/ 15069 h 71761"/>
                  <a:gd name="connsiteX4" fmla="*/ 26379 w 57394"/>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4" h="71761">
                    <a:moveTo>
                      <a:pt x="26379" y="71761"/>
                    </a:moveTo>
                    <a:lnTo>
                      <a:pt x="57395" y="58308"/>
                    </a:lnTo>
                    <a:cubicBezTo>
                      <a:pt x="48895" y="38743"/>
                      <a:pt x="39762" y="19108"/>
                      <a:pt x="30243" y="0"/>
                    </a:cubicBezTo>
                    <a:lnTo>
                      <a:pt x="0" y="15069"/>
                    </a:lnTo>
                    <a:cubicBezTo>
                      <a:pt x="9238" y="33650"/>
                      <a:pt x="18125" y="52723"/>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9" name="Freeform: Shape 185">
                <a:extLst>
                  <a:ext uri="{FF2B5EF4-FFF2-40B4-BE49-F238E27FC236}">
                    <a16:creationId xmlns:a16="http://schemas.microsoft.com/office/drawing/2014/main" xmlns="" id="{635411F3-F39F-AC11-5F65-D452438A667D}"/>
                  </a:ext>
                </a:extLst>
              </p:cNvPr>
              <p:cNvSpPr/>
              <p:nvPr/>
            </p:nvSpPr>
            <p:spPr>
              <a:xfrm>
                <a:off x="3211560"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7"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0" name="Freeform: Shape 186">
                <a:extLst>
                  <a:ext uri="{FF2B5EF4-FFF2-40B4-BE49-F238E27FC236}">
                    <a16:creationId xmlns:a16="http://schemas.microsoft.com/office/drawing/2014/main" xmlns="" id="{3D3217B0-7E08-21C0-A733-B2D499D641BB}"/>
                  </a:ext>
                </a:extLst>
              </p:cNvPr>
              <p:cNvSpPr/>
              <p:nvPr/>
            </p:nvSpPr>
            <p:spPr>
              <a:xfrm>
                <a:off x="3350474" y="2904181"/>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4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60"/>
                      <a:pt x="34563" y="18090"/>
                      <a:pt x="33755" y="0"/>
                    </a:cubicBezTo>
                    <a:lnTo>
                      <a:pt x="0" y="1475"/>
                    </a:lnTo>
                    <a:cubicBezTo>
                      <a:pt x="773" y="19073"/>
                      <a:pt x="1159" y="36952"/>
                      <a:pt x="1159" y="54585"/>
                    </a:cubicBezTo>
                    <a:cubicBezTo>
                      <a:pt x="1159" y="57781"/>
                      <a:pt x="1159" y="61013"/>
                      <a:pt x="1194"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1" name="Freeform: Shape 187">
                <a:extLst>
                  <a:ext uri="{FF2B5EF4-FFF2-40B4-BE49-F238E27FC236}">
                    <a16:creationId xmlns:a16="http://schemas.microsoft.com/office/drawing/2014/main" xmlns="" id="{E6A37812-434B-7073-A3D1-C6D826646AF7}"/>
                  </a:ext>
                </a:extLst>
              </p:cNvPr>
              <p:cNvSpPr/>
              <p:nvPr/>
            </p:nvSpPr>
            <p:spPr>
              <a:xfrm>
                <a:off x="3323034"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53" y="41659"/>
                      <a:pt x="38041" y="20619"/>
                      <a:pt x="32737"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2" name="Freeform: Shape 188">
                <a:extLst>
                  <a:ext uri="{FF2B5EF4-FFF2-40B4-BE49-F238E27FC236}">
                    <a16:creationId xmlns:a16="http://schemas.microsoft.com/office/drawing/2014/main" xmlns="" id="{589859C6-9EF8-A985-5E12-C0932B1C0DC8}"/>
                  </a:ext>
                </a:extLst>
              </p:cNvPr>
              <p:cNvSpPr/>
              <p:nvPr/>
            </p:nvSpPr>
            <p:spPr>
              <a:xfrm>
                <a:off x="3294961"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130" y="20021"/>
                      <a:pt x="31648"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3" name="Freeform: Shape 189">
                <a:extLst>
                  <a:ext uri="{FF2B5EF4-FFF2-40B4-BE49-F238E27FC236}">
                    <a16:creationId xmlns:a16="http://schemas.microsoft.com/office/drawing/2014/main" xmlns="" id="{04A300BE-B03D-1265-F03F-E50B6804EB5D}"/>
                  </a:ext>
                </a:extLst>
              </p:cNvPr>
              <p:cNvSpPr/>
              <p:nvPr/>
            </p:nvSpPr>
            <p:spPr>
              <a:xfrm>
                <a:off x="334155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200" y="42537"/>
                      <a:pt x="36565" y="21075"/>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4" name="Freeform: Shape 190">
                <a:extLst>
                  <a:ext uri="{FF2B5EF4-FFF2-40B4-BE49-F238E27FC236}">
                    <a16:creationId xmlns:a16="http://schemas.microsoft.com/office/drawing/2014/main" xmlns="" id="{FDD32439-AB53-4284-2A6A-FE5858C0A1FB}"/>
                  </a:ext>
                </a:extLst>
              </p:cNvPr>
              <p:cNvSpPr/>
              <p:nvPr/>
            </p:nvSpPr>
            <p:spPr>
              <a:xfrm>
                <a:off x="2698131"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5"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5" name="Freeform: Shape 191">
                <a:extLst>
                  <a:ext uri="{FF2B5EF4-FFF2-40B4-BE49-F238E27FC236}">
                    <a16:creationId xmlns:a16="http://schemas.microsoft.com/office/drawing/2014/main" xmlns="" id="{0999FB38-46F3-C6EF-C206-EA3AEC958B61}"/>
                  </a:ext>
                </a:extLst>
              </p:cNvPr>
              <p:cNvSpPr/>
              <p:nvPr/>
            </p:nvSpPr>
            <p:spPr>
              <a:xfrm>
                <a:off x="2786688" y="2087456"/>
                <a:ext cx="53487" cy="41963"/>
              </a:xfrm>
              <a:custGeom>
                <a:avLst/>
                <a:gdLst>
                  <a:gd name="connsiteX0" fmla="*/ 71410 w 71409"/>
                  <a:gd name="connsiteY0" fmla="*/ 25360 h 56024"/>
                  <a:gd name="connsiteX1" fmla="*/ 12540 w 71409"/>
                  <a:gd name="connsiteY1" fmla="*/ 0 h 56024"/>
                  <a:gd name="connsiteX2" fmla="*/ 0 w 71409"/>
                  <a:gd name="connsiteY2" fmla="*/ 31367 h 56024"/>
                  <a:gd name="connsiteX3" fmla="*/ 57254 w 71409"/>
                  <a:gd name="connsiteY3" fmla="*/ 56025 h 56024"/>
                  <a:gd name="connsiteX4" fmla="*/ 71410 w 71409"/>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09" h="56024">
                    <a:moveTo>
                      <a:pt x="71410" y="25360"/>
                    </a:moveTo>
                    <a:cubicBezTo>
                      <a:pt x="52091" y="16439"/>
                      <a:pt x="32315"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6" name="Freeform: Shape 192">
                <a:extLst>
                  <a:ext uri="{FF2B5EF4-FFF2-40B4-BE49-F238E27FC236}">
                    <a16:creationId xmlns:a16="http://schemas.microsoft.com/office/drawing/2014/main" xmlns="" id="{43DBF1CF-55EB-A6B8-46F9-DEF580A661C3}"/>
                  </a:ext>
                </a:extLst>
              </p:cNvPr>
              <p:cNvSpPr/>
              <p:nvPr/>
            </p:nvSpPr>
            <p:spPr>
              <a:xfrm>
                <a:off x="4130945"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471"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7" name="Freeform: Shape 193">
                <a:extLst>
                  <a:ext uri="{FF2B5EF4-FFF2-40B4-BE49-F238E27FC236}">
                    <a16:creationId xmlns:a16="http://schemas.microsoft.com/office/drawing/2014/main" xmlns="" id="{CDCBA239-6AD9-BAB6-3B32-33C1E828DCA0}"/>
                  </a:ext>
                </a:extLst>
              </p:cNvPr>
              <p:cNvSpPr/>
              <p:nvPr/>
            </p:nvSpPr>
            <p:spPr>
              <a:xfrm>
                <a:off x="251406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66" y="3407"/>
                      <a:pt x="23534" y="1440"/>
                      <a:pt x="2248" y="0"/>
                    </a:cubicBezTo>
                    <a:lnTo>
                      <a:pt x="0" y="33720"/>
                    </a:lnTo>
                    <a:cubicBezTo>
                      <a:pt x="20724" y="35090"/>
                      <a:pt x="41624"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grpSp>
          <p:nvGrpSpPr>
            <p:cNvPr id="62" name="Group 61">
              <a:extLst>
                <a:ext uri="{FF2B5EF4-FFF2-40B4-BE49-F238E27FC236}">
                  <a16:creationId xmlns:a16="http://schemas.microsoft.com/office/drawing/2014/main" xmlns="" id="{CADCF8B8-C2C9-FC52-1967-037BE44606FF}"/>
                </a:ext>
              </a:extLst>
            </p:cNvPr>
            <p:cNvGrpSpPr/>
            <p:nvPr/>
          </p:nvGrpSpPr>
          <p:grpSpPr>
            <a:xfrm>
              <a:off x="4335396" y="2023813"/>
              <a:ext cx="1667178" cy="1839638"/>
              <a:chOff x="4335396" y="2023813"/>
              <a:chExt cx="1667178" cy="1839638"/>
            </a:xfrm>
          </p:grpSpPr>
          <p:sp>
            <p:nvSpPr>
              <p:cNvPr id="160" name="Freeform: Shape 195">
                <a:extLst>
                  <a:ext uri="{FF2B5EF4-FFF2-40B4-BE49-F238E27FC236}">
                    <a16:creationId xmlns:a16="http://schemas.microsoft.com/office/drawing/2014/main" xmlns="" id="{D2EC3872-5787-BABB-A11E-83D93CDD84AA}"/>
                  </a:ext>
                </a:extLst>
              </p:cNvPr>
              <p:cNvSpPr/>
              <p:nvPr/>
            </p:nvSpPr>
            <p:spPr>
              <a:xfrm>
                <a:off x="5144360"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88" y="41694"/>
                      <a:pt x="38041" y="20619"/>
                      <a:pt x="32737"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1" name="Freeform: Shape 196">
                <a:extLst>
                  <a:ext uri="{FF2B5EF4-FFF2-40B4-BE49-F238E27FC236}">
                    <a16:creationId xmlns:a16="http://schemas.microsoft.com/office/drawing/2014/main" xmlns="" id="{5E57EFFB-702C-30DC-ACBA-F1FD8A00338B}"/>
                  </a:ext>
                </a:extLst>
              </p:cNvPr>
              <p:cNvSpPr/>
              <p:nvPr/>
            </p:nvSpPr>
            <p:spPr>
              <a:xfrm>
                <a:off x="5116314"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095" y="20021"/>
                      <a:pt x="31648"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2" name="Freeform: Shape 197">
                <a:extLst>
                  <a:ext uri="{FF2B5EF4-FFF2-40B4-BE49-F238E27FC236}">
                    <a16:creationId xmlns:a16="http://schemas.microsoft.com/office/drawing/2014/main" xmlns="" id="{B78FE4E3-8667-297C-408C-104FEFC25D36}"/>
                  </a:ext>
                </a:extLst>
              </p:cNvPr>
              <p:cNvSpPr/>
              <p:nvPr/>
            </p:nvSpPr>
            <p:spPr>
              <a:xfrm>
                <a:off x="4335396"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66" y="3407"/>
                      <a:pt x="23534" y="1440"/>
                      <a:pt x="2248" y="0"/>
                    </a:cubicBezTo>
                    <a:lnTo>
                      <a:pt x="0" y="33720"/>
                    </a:lnTo>
                    <a:cubicBezTo>
                      <a:pt x="20724" y="35090"/>
                      <a:pt x="41623"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3" name="Freeform: Shape 198">
                <a:extLst>
                  <a:ext uri="{FF2B5EF4-FFF2-40B4-BE49-F238E27FC236}">
                    <a16:creationId xmlns:a16="http://schemas.microsoft.com/office/drawing/2014/main" xmlns="" id="{195714E7-DCB4-76DD-AEED-ED76406673CC}"/>
                  </a:ext>
                </a:extLst>
              </p:cNvPr>
              <p:cNvSpPr/>
              <p:nvPr/>
            </p:nvSpPr>
            <p:spPr>
              <a:xfrm>
                <a:off x="5162908"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165" y="42537"/>
                      <a:pt x="36566" y="21075"/>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4" name="Freeform: Shape 199">
                <a:extLst>
                  <a:ext uri="{FF2B5EF4-FFF2-40B4-BE49-F238E27FC236}">
                    <a16:creationId xmlns:a16="http://schemas.microsoft.com/office/drawing/2014/main" xmlns="" id="{6E71677B-F9D1-DD3E-6627-0475143562F2}"/>
                  </a:ext>
                </a:extLst>
              </p:cNvPr>
              <p:cNvSpPr/>
              <p:nvPr/>
            </p:nvSpPr>
            <p:spPr>
              <a:xfrm>
                <a:off x="5174299"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50" y="20724"/>
                      <a:pt x="33755"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5" name="Freeform: Shape 200">
                <a:extLst>
                  <a:ext uri="{FF2B5EF4-FFF2-40B4-BE49-F238E27FC236}">
                    <a16:creationId xmlns:a16="http://schemas.microsoft.com/office/drawing/2014/main" xmlns="" id="{AEF76966-975B-38B1-4D23-A92004251690}"/>
                  </a:ext>
                </a:extLst>
              </p:cNvPr>
              <p:cNvSpPr/>
              <p:nvPr/>
            </p:nvSpPr>
            <p:spPr>
              <a:xfrm>
                <a:off x="5171800" y="2904181"/>
                <a:ext cx="26204" cy="48094"/>
              </a:xfrm>
              <a:custGeom>
                <a:avLst/>
                <a:gdLst>
                  <a:gd name="connsiteX0" fmla="*/ 34950 w 34985"/>
                  <a:gd name="connsiteY0" fmla="*/ 54585 h 64209"/>
                  <a:gd name="connsiteX1" fmla="*/ 33755 w 34985"/>
                  <a:gd name="connsiteY1" fmla="*/ 0 h 64209"/>
                  <a:gd name="connsiteX2" fmla="*/ 0 w 34985"/>
                  <a:gd name="connsiteY2" fmla="*/ 1475 h 64209"/>
                  <a:gd name="connsiteX3" fmla="*/ 1159 w 34985"/>
                  <a:gd name="connsiteY3" fmla="*/ 54585 h 64209"/>
                  <a:gd name="connsiteX4" fmla="*/ 1195 w 34985"/>
                  <a:gd name="connsiteY4" fmla="*/ 64209 h 64209"/>
                  <a:gd name="connsiteX5" fmla="*/ 34985 w 34985"/>
                  <a:gd name="connsiteY5" fmla="*/ 63928 h 64209"/>
                  <a:gd name="connsiteX6" fmla="*/ 34950 w 34985"/>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5" h="64209">
                    <a:moveTo>
                      <a:pt x="34950" y="54585"/>
                    </a:moveTo>
                    <a:cubicBezTo>
                      <a:pt x="34950" y="36460"/>
                      <a:pt x="34564" y="18090"/>
                      <a:pt x="33755" y="0"/>
                    </a:cubicBezTo>
                    <a:lnTo>
                      <a:pt x="0" y="1475"/>
                    </a:lnTo>
                    <a:cubicBezTo>
                      <a:pt x="773" y="19073"/>
                      <a:pt x="1159" y="36952"/>
                      <a:pt x="1159" y="54585"/>
                    </a:cubicBezTo>
                    <a:cubicBezTo>
                      <a:pt x="1159" y="57781"/>
                      <a:pt x="1159" y="61013"/>
                      <a:pt x="1195" y="64209"/>
                    </a:cubicBezTo>
                    <a:lnTo>
                      <a:pt x="34985" y="63928"/>
                    </a:lnTo>
                    <a:cubicBezTo>
                      <a:pt x="34985" y="60837"/>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6" name="Freeform: Shape 201">
                <a:extLst>
                  <a:ext uri="{FF2B5EF4-FFF2-40B4-BE49-F238E27FC236}">
                    <a16:creationId xmlns:a16="http://schemas.microsoft.com/office/drawing/2014/main" xmlns="" id="{3496E57C-9C75-C9F2-254C-F42188380D07}"/>
                  </a:ext>
                </a:extLst>
              </p:cNvPr>
              <p:cNvSpPr/>
              <p:nvPr/>
            </p:nvSpPr>
            <p:spPr>
              <a:xfrm>
                <a:off x="5184955"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97"/>
                      <a:pt x="36671" y="20443"/>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7" name="Freeform: Shape 202">
                <a:extLst>
                  <a:ext uri="{FF2B5EF4-FFF2-40B4-BE49-F238E27FC236}">
                    <a16:creationId xmlns:a16="http://schemas.microsoft.com/office/drawing/2014/main" xmlns="" id="{870397C0-ED48-1663-0555-8CA191913D70}"/>
                  </a:ext>
                </a:extLst>
              </p:cNvPr>
              <p:cNvSpPr/>
              <p:nvPr/>
            </p:nvSpPr>
            <p:spPr>
              <a:xfrm>
                <a:off x="5079007"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5" y="38743"/>
                      <a:pt x="39762" y="19108"/>
                      <a:pt x="30243" y="0"/>
                    </a:cubicBezTo>
                    <a:lnTo>
                      <a:pt x="0" y="15069"/>
                    </a:lnTo>
                    <a:cubicBezTo>
                      <a:pt x="9203" y="33650"/>
                      <a:pt x="18090" y="52723"/>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8" name="Freeform: Shape 203">
                <a:extLst>
                  <a:ext uri="{FF2B5EF4-FFF2-40B4-BE49-F238E27FC236}">
                    <a16:creationId xmlns:a16="http://schemas.microsoft.com/office/drawing/2014/main" xmlns="" id="{ACD580C6-115A-A49A-E2F7-0EAA5AEB0929}"/>
                  </a:ext>
                </a:extLst>
              </p:cNvPr>
              <p:cNvSpPr/>
              <p:nvPr/>
            </p:nvSpPr>
            <p:spPr>
              <a:xfrm>
                <a:off x="4428294"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9" name="Freeform: Shape 204">
                <a:extLst>
                  <a:ext uri="{FF2B5EF4-FFF2-40B4-BE49-F238E27FC236}">
                    <a16:creationId xmlns:a16="http://schemas.microsoft.com/office/drawing/2014/main" xmlns="" id="{97AAA698-CC47-A2E4-9498-CF8305D08C05}"/>
                  </a:ext>
                </a:extLst>
              </p:cNvPr>
              <p:cNvSpPr/>
              <p:nvPr/>
            </p:nvSpPr>
            <p:spPr>
              <a:xfrm>
                <a:off x="4978610" y="2371730"/>
                <a:ext cx="48751" cy="53145"/>
              </a:xfrm>
              <a:custGeom>
                <a:avLst/>
                <a:gdLst>
                  <a:gd name="connsiteX0" fmla="*/ 65087 w 65086"/>
                  <a:gd name="connsiteY0" fmla="*/ 51353 h 70953"/>
                  <a:gd name="connsiteX1" fmla="*/ 26484 w 65086"/>
                  <a:gd name="connsiteY1" fmla="*/ 0 h 70953"/>
                  <a:gd name="connsiteX2" fmla="*/ 0 w 65086"/>
                  <a:gd name="connsiteY2" fmla="*/ 21005 h 70953"/>
                  <a:gd name="connsiteX3" fmla="*/ 37549 w 65086"/>
                  <a:gd name="connsiteY3" fmla="*/ 70953 h 70953"/>
                  <a:gd name="connsiteX4" fmla="*/ 65087 w 65086"/>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6" h="70953">
                    <a:moveTo>
                      <a:pt x="65087" y="51353"/>
                    </a:moveTo>
                    <a:cubicBezTo>
                      <a:pt x="52723" y="33966"/>
                      <a:pt x="39727" y="16685"/>
                      <a:pt x="26484" y="0"/>
                    </a:cubicBezTo>
                    <a:lnTo>
                      <a:pt x="0" y="21005"/>
                    </a:lnTo>
                    <a:cubicBezTo>
                      <a:pt x="12891" y="37233"/>
                      <a:pt x="25536" y="54058"/>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0" name="Freeform: Shape 205">
                <a:extLst>
                  <a:ext uri="{FF2B5EF4-FFF2-40B4-BE49-F238E27FC236}">
                    <a16:creationId xmlns:a16="http://schemas.microsoft.com/office/drawing/2014/main" xmlns="" id="{7C866315-A4C1-F49A-C3FA-81806A54F231}"/>
                  </a:ext>
                </a:extLst>
              </p:cNvPr>
              <p:cNvSpPr/>
              <p:nvPr/>
            </p:nvSpPr>
            <p:spPr>
              <a:xfrm>
                <a:off x="4847958"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8" y="27854"/>
                      <a:pt x="38005"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1" name="Freeform: Shape 206">
                <a:extLst>
                  <a:ext uri="{FF2B5EF4-FFF2-40B4-BE49-F238E27FC236}">
                    <a16:creationId xmlns:a16="http://schemas.microsoft.com/office/drawing/2014/main" xmlns="" id="{0DA85DFD-1331-48F4-EEA1-1721DC837BB5}"/>
                  </a:ext>
                </a:extLst>
              </p:cNvPr>
              <p:cNvSpPr/>
              <p:nvPr/>
            </p:nvSpPr>
            <p:spPr>
              <a:xfrm>
                <a:off x="5205477" y="3183167"/>
                <a:ext cx="37964" cy="52750"/>
              </a:xfrm>
              <a:custGeom>
                <a:avLst/>
                <a:gdLst>
                  <a:gd name="connsiteX0" fmla="*/ 32596 w 50685"/>
                  <a:gd name="connsiteY0" fmla="*/ 0 h 70426"/>
                  <a:gd name="connsiteX1" fmla="*/ 0 w 50685"/>
                  <a:gd name="connsiteY1" fmla="*/ 8957 h 70426"/>
                  <a:gd name="connsiteX2" fmla="*/ 18616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40"/>
                      <a:pt x="11908" y="50229"/>
                      <a:pt x="18616" y="70426"/>
                    </a:cubicBezTo>
                    <a:lnTo>
                      <a:pt x="50686" y="59783"/>
                    </a:lnTo>
                    <a:cubicBezTo>
                      <a:pt x="44188" y="40113"/>
                      <a:pt x="38076" y="20021"/>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2" name="Freeform: Shape 207">
                <a:extLst>
                  <a:ext uri="{FF2B5EF4-FFF2-40B4-BE49-F238E27FC236}">
                    <a16:creationId xmlns:a16="http://schemas.microsoft.com/office/drawing/2014/main" xmlns="" id="{3FEFB469-70D5-08EA-73B7-E668C9FDE03B}"/>
                  </a:ext>
                </a:extLst>
              </p:cNvPr>
              <p:cNvSpPr/>
              <p:nvPr/>
            </p:nvSpPr>
            <p:spPr>
              <a:xfrm>
                <a:off x="4916756"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3" name="Freeform: Shape 208">
                <a:extLst>
                  <a:ext uri="{FF2B5EF4-FFF2-40B4-BE49-F238E27FC236}">
                    <a16:creationId xmlns:a16="http://schemas.microsoft.com/office/drawing/2014/main" xmlns="" id="{0E93AB01-5C74-BA5C-34DA-FCA241FC4134}"/>
                  </a:ext>
                </a:extLst>
              </p:cNvPr>
              <p:cNvSpPr/>
              <p:nvPr/>
            </p:nvSpPr>
            <p:spPr>
              <a:xfrm>
                <a:off x="4519483"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4"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4" name="Freeform: Shape 209">
                <a:extLst>
                  <a:ext uri="{FF2B5EF4-FFF2-40B4-BE49-F238E27FC236}">
                    <a16:creationId xmlns:a16="http://schemas.microsoft.com/office/drawing/2014/main" xmlns="" id="{B1FF1D72-D080-289C-F076-A16D91A3A4AB}"/>
                  </a:ext>
                </a:extLst>
              </p:cNvPr>
              <p:cNvSpPr/>
              <p:nvPr/>
            </p:nvSpPr>
            <p:spPr>
              <a:xfrm>
                <a:off x="4608041"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316"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5" name="Freeform: Shape 210">
                <a:extLst>
                  <a:ext uri="{FF2B5EF4-FFF2-40B4-BE49-F238E27FC236}">
                    <a16:creationId xmlns:a16="http://schemas.microsoft.com/office/drawing/2014/main" xmlns="" id="{87748A66-F1D8-3472-7B49-E5C00AFC5026}"/>
                  </a:ext>
                </a:extLst>
              </p:cNvPr>
              <p:cNvSpPr/>
              <p:nvPr/>
            </p:nvSpPr>
            <p:spPr>
              <a:xfrm>
                <a:off x="4773054"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6" name="Freeform: Shape 211">
                <a:extLst>
                  <a:ext uri="{FF2B5EF4-FFF2-40B4-BE49-F238E27FC236}">
                    <a16:creationId xmlns:a16="http://schemas.microsoft.com/office/drawing/2014/main" xmlns="" id="{D068C34D-56D9-9FE1-B103-14EFE3FE166C}"/>
                  </a:ext>
                </a:extLst>
              </p:cNvPr>
              <p:cNvSpPr/>
              <p:nvPr/>
            </p:nvSpPr>
            <p:spPr>
              <a:xfrm>
                <a:off x="4692757"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8"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7" name="Freeform: Shape 212">
                <a:extLst>
                  <a:ext uri="{FF2B5EF4-FFF2-40B4-BE49-F238E27FC236}">
                    <a16:creationId xmlns:a16="http://schemas.microsoft.com/office/drawing/2014/main" xmlns="" id="{41D3E707-5CF2-C6A8-6E0A-3B3B639E6556}"/>
                  </a:ext>
                </a:extLst>
              </p:cNvPr>
              <p:cNvSpPr/>
              <p:nvPr/>
            </p:nvSpPr>
            <p:spPr>
              <a:xfrm>
                <a:off x="5032887" y="2450132"/>
                <a:ext cx="46146" cy="53750"/>
              </a:xfrm>
              <a:custGeom>
                <a:avLst/>
                <a:gdLst>
                  <a:gd name="connsiteX0" fmla="*/ 61610 w 61609"/>
                  <a:gd name="connsiteY0" fmla="*/ 55112 h 71761"/>
                  <a:gd name="connsiteX1" fmla="*/ 28522 w 61609"/>
                  <a:gd name="connsiteY1" fmla="*/ 0 h 71761"/>
                  <a:gd name="connsiteX2" fmla="*/ 0 w 61609"/>
                  <a:gd name="connsiteY2" fmla="*/ 18160 h 71761"/>
                  <a:gd name="connsiteX3" fmla="*/ 32174 w 61609"/>
                  <a:gd name="connsiteY3" fmla="*/ 71761 h 71761"/>
                  <a:gd name="connsiteX4" fmla="*/ 61610 w 61609"/>
                  <a:gd name="connsiteY4" fmla="*/ 55112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61">
                    <a:moveTo>
                      <a:pt x="61610" y="55112"/>
                    </a:moveTo>
                    <a:cubicBezTo>
                      <a:pt x="51107" y="36530"/>
                      <a:pt x="39973" y="17984"/>
                      <a:pt x="28522" y="0"/>
                    </a:cubicBezTo>
                    <a:lnTo>
                      <a:pt x="0" y="18160"/>
                    </a:lnTo>
                    <a:cubicBezTo>
                      <a:pt x="11134" y="35652"/>
                      <a:pt x="21953" y="53707"/>
                      <a:pt x="32174" y="71761"/>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8" name="Freeform: Shape 213">
                <a:extLst>
                  <a:ext uri="{FF2B5EF4-FFF2-40B4-BE49-F238E27FC236}">
                    <a16:creationId xmlns:a16="http://schemas.microsoft.com/office/drawing/2014/main" xmlns="" id="{840BC798-A25C-A7BD-6F9B-396E6C6203E3}"/>
                  </a:ext>
                </a:extLst>
              </p:cNvPr>
              <p:cNvSpPr/>
              <p:nvPr/>
            </p:nvSpPr>
            <p:spPr>
              <a:xfrm>
                <a:off x="5766527"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9" name="Freeform: Shape 214">
                <a:extLst>
                  <a:ext uri="{FF2B5EF4-FFF2-40B4-BE49-F238E27FC236}">
                    <a16:creationId xmlns:a16="http://schemas.microsoft.com/office/drawing/2014/main" xmlns="" id="{E946D744-8B21-5408-8DB6-84B7019DD1F8}"/>
                  </a:ext>
                </a:extLst>
              </p:cNvPr>
              <p:cNvSpPr/>
              <p:nvPr/>
            </p:nvSpPr>
            <p:spPr>
              <a:xfrm>
                <a:off x="5678469"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5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6" y="9379"/>
                      <a:pt x="15315"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0" name="Freeform: Shape 215">
                <a:extLst>
                  <a:ext uri="{FF2B5EF4-FFF2-40B4-BE49-F238E27FC236}">
                    <a16:creationId xmlns:a16="http://schemas.microsoft.com/office/drawing/2014/main" xmlns="" id="{F936CFB6-AC3D-C694-4C35-23371233886F}"/>
                  </a:ext>
                </a:extLst>
              </p:cNvPr>
              <p:cNvSpPr/>
              <p:nvPr/>
            </p:nvSpPr>
            <p:spPr>
              <a:xfrm>
                <a:off x="5952271"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1" name="Freeform: Shape 216">
                <a:extLst>
                  <a:ext uri="{FF2B5EF4-FFF2-40B4-BE49-F238E27FC236}">
                    <a16:creationId xmlns:a16="http://schemas.microsoft.com/office/drawing/2014/main" xmlns="" id="{FACB730A-2D4C-B25A-961C-A75CFCE1CD52}"/>
                  </a:ext>
                </a:extLst>
              </p:cNvPr>
              <p:cNvSpPr/>
              <p:nvPr/>
            </p:nvSpPr>
            <p:spPr>
              <a:xfrm>
                <a:off x="5235760"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104"/>
                      <a:pt x="16122" y="51985"/>
                      <a:pt x="24904" y="71375"/>
                    </a:cubicBezTo>
                    <a:lnTo>
                      <a:pt x="55709" y="57430"/>
                    </a:lnTo>
                    <a:cubicBezTo>
                      <a:pt x="47138" y="38603"/>
                      <a:pt x="38989" y="19249"/>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2" name="Freeform: Shape 217">
                <a:extLst>
                  <a:ext uri="{FF2B5EF4-FFF2-40B4-BE49-F238E27FC236}">
                    <a16:creationId xmlns:a16="http://schemas.microsoft.com/office/drawing/2014/main" xmlns="" id="{44C4046D-E052-29B0-D348-54FCC15E9694}"/>
                  </a:ext>
                </a:extLst>
              </p:cNvPr>
              <p:cNvSpPr/>
              <p:nvPr/>
            </p:nvSpPr>
            <p:spPr>
              <a:xfrm>
                <a:off x="5595016" y="3699517"/>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3" name="Freeform: Shape 218">
                <a:extLst>
                  <a:ext uri="{FF2B5EF4-FFF2-40B4-BE49-F238E27FC236}">
                    <a16:creationId xmlns:a16="http://schemas.microsoft.com/office/drawing/2014/main" xmlns="" id="{5E195542-732D-B71D-BCCC-0A77AB2EC0A4}"/>
                  </a:ext>
                </a:extLst>
              </p:cNvPr>
              <p:cNvSpPr/>
              <p:nvPr/>
            </p:nvSpPr>
            <p:spPr>
              <a:xfrm>
                <a:off x="5858163"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6"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4" name="Freeform: Shape 219">
                <a:extLst>
                  <a:ext uri="{FF2B5EF4-FFF2-40B4-BE49-F238E27FC236}">
                    <a16:creationId xmlns:a16="http://schemas.microsoft.com/office/drawing/2014/main" xmlns="" id="{340359F7-615B-7A6E-3FE0-2BFBDBFB66F1}"/>
                  </a:ext>
                </a:extLst>
              </p:cNvPr>
              <p:cNvSpPr/>
              <p:nvPr/>
            </p:nvSpPr>
            <p:spPr>
              <a:xfrm>
                <a:off x="5275355" y="3356993"/>
                <a:ext cx="45041" cy="53723"/>
              </a:xfrm>
              <a:custGeom>
                <a:avLst/>
                <a:gdLst>
                  <a:gd name="connsiteX0" fmla="*/ 0 w 60134"/>
                  <a:gd name="connsiteY0" fmla="*/ 15525 h 71725"/>
                  <a:gd name="connsiteX1" fmla="*/ 30946 w 60134"/>
                  <a:gd name="connsiteY1" fmla="*/ 71726 h 71725"/>
                  <a:gd name="connsiteX2" fmla="*/ 60135 w 60134"/>
                  <a:gd name="connsiteY2" fmla="*/ 54655 h 71725"/>
                  <a:gd name="connsiteX3" fmla="*/ 30032 w 60134"/>
                  <a:gd name="connsiteY3" fmla="*/ 0 h 71725"/>
                  <a:gd name="connsiteX4" fmla="*/ 0 w 60134"/>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34" h="71725">
                    <a:moveTo>
                      <a:pt x="0" y="15525"/>
                    </a:moveTo>
                    <a:cubicBezTo>
                      <a:pt x="9765" y="34423"/>
                      <a:pt x="20162" y="53320"/>
                      <a:pt x="30946" y="71726"/>
                    </a:cubicBezTo>
                    <a:lnTo>
                      <a:pt x="60135" y="54655"/>
                    </a:lnTo>
                    <a:cubicBezTo>
                      <a:pt x="49667" y="36776"/>
                      <a:pt x="39551" y="18371"/>
                      <a:pt x="30032"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5" name="Freeform: Shape 220">
                <a:extLst>
                  <a:ext uri="{FF2B5EF4-FFF2-40B4-BE49-F238E27FC236}">
                    <a16:creationId xmlns:a16="http://schemas.microsoft.com/office/drawing/2014/main" xmlns="" id="{1A84BEA0-FDF8-B449-E61F-23E91E66A46A}"/>
                  </a:ext>
                </a:extLst>
              </p:cNvPr>
              <p:cNvSpPr/>
              <p:nvPr/>
            </p:nvSpPr>
            <p:spPr>
              <a:xfrm>
                <a:off x="5323843" y="3437633"/>
                <a:ext cx="47856" cy="53356"/>
              </a:xfrm>
              <a:custGeom>
                <a:avLst/>
                <a:gdLst>
                  <a:gd name="connsiteX0" fmla="*/ 0 w 63892"/>
                  <a:gd name="connsiteY0" fmla="*/ 18546 h 71234"/>
                  <a:gd name="connsiteX1" fmla="*/ 36635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5"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6" name="Freeform: Shape 221">
                <a:extLst>
                  <a:ext uri="{FF2B5EF4-FFF2-40B4-BE49-F238E27FC236}">
                    <a16:creationId xmlns:a16="http://schemas.microsoft.com/office/drawing/2014/main" xmlns="" id="{B8884A9F-4BC7-BC82-30AB-33CB4724E3CB}"/>
                  </a:ext>
                </a:extLst>
              </p:cNvPr>
              <p:cNvSpPr/>
              <p:nvPr/>
            </p:nvSpPr>
            <p:spPr>
              <a:xfrm>
                <a:off x="5445367"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8" y="14577"/>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7" name="Freeform: Shape 222">
                <a:extLst>
                  <a:ext uri="{FF2B5EF4-FFF2-40B4-BE49-F238E27FC236}">
                    <a16:creationId xmlns:a16="http://schemas.microsoft.com/office/drawing/2014/main" xmlns="" id="{C0296B5E-98C2-EAF2-BC2C-1F4C8487E288}"/>
                  </a:ext>
                </a:extLst>
              </p:cNvPr>
              <p:cNvSpPr/>
              <p:nvPr/>
            </p:nvSpPr>
            <p:spPr>
              <a:xfrm>
                <a:off x="5380750" y="3512982"/>
                <a:ext cx="50119" cy="52460"/>
              </a:xfrm>
              <a:custGeom>
                <a:avLst/>
                <a:gdLst>
                  <a:gd name="connsiteX0" fmla="*/ 0 w 66913"/>
                  <a:gd name="connsiteY0" fmla="*/ 21391 h 70039"/>
                  <a:gd name="connsiteX1" fmla="*/ 41904 w 66913"/>
                  <a:gd name="connsiteY1" fmla="*/ 70040 h 70039"/>
                  <a:gd name="connsiteX2" fmla="*/ 66913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3" y="54269"/>
                      <a:pt x="41904" y="70040"/>
                    </a:cubicBezTo>
                    <a:lnTo>
                      <a:pt x="66913"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8" name="Freeform: Shape 223">
                <a:extLst>
                  <a:ext uri="{FF2B5EF4-FFF2-40B4-BE49-F238E27FC236}">
                    <a16:creationId xmlns:a16="http://schemas.microsoft.com/office/drawing/2014/main" xmlns="" id="{053B65D1-E6AF-699A-D8F2-E3F5F4FBF29B}"/>
                  </a:ext>
                </a:extLst>
              </p:cNvPr>
              <p:cNvSpPr/>
              <p:nvPr/>
            </p:nvSpPr>
            <p:spPr>
              <a:xfrm>
                <a:off x="5517034"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5" y="39656"/>
                      <a:pt x="33791" y="52793"/>
                      <a:pt x="51072" y="65298"/>
                    </a:cubicBezTo>
                    <a:lnTo>
                      <a:pt x="70883" y="37935"/>
                    </a:lnTo>
                    <a:cubicBezTo>
                      <a:pt x="54093"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grpSp>
          <p:nvGrpSpPr>
            <p:cNvPr id="63" name="Group 62">
              <a:extLst>
                <a:ext uri="{FF2B5EF4-FFF2-40B4-BE49-F238E27FC236}">
                  <a16:creationId xmlns:a16="http://schemas.microsoft.com/office/drawing/2014/main" xmlns="" id="{43F606D8-7627-C1BA-053A-E1D4B7B61F77}"/>
                </a:ext>
              </a:extLst>
            </p:cNvPr>
            <p:cNvGrpSpPr/>
            <p:nvPr/>
          </p:nvGrpSpPr>
          <p:grpSpPr>
            <a:xfrm>
              <a:off x="6156749" y="2023813"/>
              <a:ext cx="1667177" cy="1839638"/>
              <a:chOff x="6156749" y="2023813"/>
              <a:chExt cx="1667177" cy="1839638"/>
            </a:xfrm>
          </p:grpSpPr>
          <p:sp>
            <p:nvSpPr>
              <p:cNvPr id="131" name="Freeform: Shape 225">
                <a:extLst>
                  <a:ext uri="{FF2B5EF4-FFF2-40B4-BE49-F238E27FC236}">
                    <a16:creationId xmlns:a16="http://schemas.microsoft.com/office/drawing/2014/main" xmlns="" id="{63B3CFA1-5013-DB57-8C6E-42BE37CEC71D}"/>
                  </a:ext>
                </a:extLst>
              </p:cNvPr>
              <p:cNvSpPr/>
              <p:nvPr/>
            </p:nvSpPr>
            <p:spPr>
              <a:xfrm>
                <a:off x="698423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55" y="25431"/>
                      <a:pt x="5584" y="46295"/>
                      <a:pt x="7552" y="66949"/>
                    </a:cubicBezTo>
                    <a:lnTo>
                      <a:pt x="41202" y="63752"/>
                    </a:lnTo>
                    <a:cubicBezTo>
                      <a:pt x="39200" y="42502"/>
                      <a:pt x="36565" y="21040"/>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2" name="Freeform: Shape 226">
                <a:extLst>
                  <a:ext uri="{FF2B5EF4-FFF2-40B4-BE49-F238E27FC236}">
                    <a16:creationId xmlns:a16="http://schemas.microsoft.com/office/drawing/2014/main" xmlns="" id="{53A02AEC-849A-BAAF-1436-80B361727157}"/>
                  </a:ext>
                </a:extLst>
              </p:cNvPr>
              <p:cNvSpPr/>
              <p:nvPr/>
            </p:nvSpPr>
            <p:spPr>
              <a:xfrm>
                <a:off x="6594381" y="2176882"/>
                <a:ext cx="53329" cy="48040"/>
              </a:xfrm>
              <a:custGeom>
                <a:avLst/>
                <a:gdLst>
                  <a:gd name="connsiteX0" fmla="*/ 71199 w 71198"/>
                  <a:gd name="connsiteY0" fmla="*/ 37022 h 64138"/>
                  <a:gd name="connsiteX1" fmla="*/ 18792 w 71198"/>
                  <a:gd name="connsiteY1" fmla="*/ 0 h 64138"/>
                  <a:gd name="connsiteX2" fmla="*/ 0 w 71198"/>
                  <a:gd name="connsiteY2" fmla="*/ 28100 h 64138"/>
                  <a:gd name="connsiteX3" fmla="*/ 50966 w 71198"/>
                  <a:gd name="connsiteY3" fmla="*/ 64139 h 64138"/>
                  <a:gd name="connsiteX4" fmla="*/ 71199 w 71198"/>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8" h="64138">
                    <a:moveTo>
                      <a:pt x="71199" y="37022"/>
                    </a:moveTo>
                    <a:cubicBezTo>
                      <a:pt x="54128" y="24272"/>
                      <a:pt x="36495" y="11802"/>
                      <a:pt x="18792" y="0"/>
                    </a:cubicBezTo>
                    <a:lnTo>
                      <a:pt x="0" y="28100"/>
                    </a:lnTo>
                    <a:cubicBezTo>
                      <a:pt x="17211" y="39586"/>
                      <a:pt x="34352" y="51704"/>
                      <a:pt x="50966"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3" name="Freeform: Shape 227">
                <a:extLst>
                  <a:ext uri="{FF2B5EF4-FFF2-40B4-BE49-F238E27FC236}">
                    <a16:creationId xmlns:a16="http://schemas.microsoft.com/office/drawing/2014/main" xmlns="" id="{B34972EC-B48A-7FB4-64E9-F0C632D2B232}"/>
                  </a:ext>
                </a:extLst>
              </p:cNvPr>
              <p:cNvSpPr/>
              <p:nvPr/>
            </p:nvSpPr>
            <p:spPr>
              <a:xfrm>
                <a:off x="6993153" y="2904181"/>
                <a:ext cx="26204" cy="48094"/>
              </a:xfrm>
              <a:custGeom>
                <a:avLst/>
                <a:gdLst>
                  <a:gd name="connsiteX0" fmla="*/ 34950 w 34984"/>
                  <a:gd name="connsiteY0" fmla="*/ 54585 h 64209"/>
                  <a:gd name="connsiteX1" fmla="*/ 33756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6" y="0"/>
                    </a:cubicBezTo>
                    <a:lnTo>
                      <a:pt x="0" y="1475"/>
                    </a:lnTo>
                    <a:cubicBezTo>
                      <a:pt x="773" y="19038"/>
                      <a:pt x="1159" y="36882"/>
                      <a:pt x="1159" y="54585"/>
                    </a:cubicBezTo>
                    <a:cubicBezTo>
                      <a:pt x="1159" y="57781"/>
                      <a:pt x="1159" y="61013"/>
                      <a:pt x="1195"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4" name="Freeform: Shape 228">
                <a:extLst>
                  <a:ext uri="{FF2B5EF4-FFF2-40B4-BE49-F238E27FC236}">
                    <a16:creationId xmlns:a16="http://schemas.microsoft.com/office/drawing/2014/main" xmlns="" id="{C0B1CACB-BB96-EB61-8848-D83BF776940D}"/>
                  </a:ext>
                </a:extLst>
              </p:cNvPr>
              <p:cNvSpPr/>
              <p:nvPr/>
            </p:nvSpPr>
            <p:spPr>
              <a:xfrm>
                <a:off x="6965713"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888" y="41729"/>
                      <a:pt x="38040" y="20654"/>
                      <a:pt x="3273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5" name="Freeform: Shape 229">
                <a:extLst>
                  <a:ext uri="{FF2B5EF4-FFF2-40B4-BE49-F238E27FC236}">
                    <a16:creationId xmlns:a16="http://schemas.microsoft.com/office/drawing/2014/main" xmlns="" id="{25F4BD49-0A9B-D05C-086C-F99E32EE7067}"/>
                  </a:ext>
                </a:extLst>
              </p:cNvPr>
              <p:cNvSpPr/>
              <p:nvPr/>
            </p:nvSpPr>
            <p:spPr>
              <a:xfrm>
                <a:off x="6937613" y="2622327"/>
                <a:ext cx="39386" cy="53171"/>
              </a:xfrm>
              <a:custGeom>
                <a:avLst/>
                <a:gdLst>
                  <a:gd name="connsiteX0" fmla="*/ 31683 w 52583"/>
                  <a:gd name="connsiteY0" fmla="*/ 0 h 70988"/>
                  <a:gd name="connsiteX1" fmla="*/ 0 w 52583"/>
                  <a:gd name="connsiteY1" fmla="*/ 11802 h 70988"/>
                  <a:gd name="connsiteX2" fmla="*/ 20338 w 52583"/>
                  <a:gd name="connsiteY2" fmla="*/ 70988 h 70988"/>
                  <a:gd name="connsiteX3" fmla="*/ 52583 w 52583"/>
                  <a:gd name="connsiteY3" fmla="*/ 60872 h 70988"/>
                  <a:gd name="connsiteX4" fmla="*/ 31683 w 52583"/>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3"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6" name="Freeform: Shape 230">
                <a:extLst>
                  <a:ext uri="{FF2B5EF4-FFF2-40B4-BE49-F238E27FC236}">
                    <a16:creationId xmlns:a16="http://schemas.microsoft.com/office/drawing/2014/main" xmlns="" id="{DFD8E622-75F0-AE34-B318-86EB7D50EF0F}"/>
                  </a:ext>
                </a:extLst>
              </p:cNvPr>
              <p:cNvSpPr/>
              <p:nvPr/>
            </p:nvSpPr>
            <p:spPr>
              <a:xfrm>
                <a:off x="6340809"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70" y="12224"/>
                      <a:pt x="29716" y="5831"/>
                      <a:pt x="9203" y="0"/>
                    </a:cubicBezTo>
                    <a:lnTo>
                      <a:pt x="0" y="32526"/>
                    </a:lnTo>
                    <a:cubicBezTo>
                      <a:pt x="19951" y="38181"/>
                      <a:pt x="40007" y="44398"/>
                      <a:pt x="59643" y="51072"/>
                    </a:cubicBezTo>
                    <a:lnTo>
                      <a:pt x="70532"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7" name="Freeform: Shape 231">
                <a:extLst>
                  <a:ext uri="{FF2B5EF4-FFF2-40B4-BE49-F238E27FC236}">
                    <a16:creationId xmlns:a16="http://schemas.microsoft.com/office/drawing/2014/main" xmlns="" id="{EEEF11D8-FFF7-8CE6-0E24-760E554AA566}"/>
                  </a:ext>
                </a:extLst>
              </p:cNvPr>
              <p:cNvSpPr/>
              <p:nvPr/>
            </p:nvSpPr>
            <p:spPr>
              <a:xfrm>
                <a:off x="6249621" y="2035179"/>
                <a:ext cx="51460" cy="34097"/>
              </a:xfrm>
              <a:custGeom>
                <a:avLst/>
                <a:gdLst>
                  <a:gd name="connsiteX0" fmla="*/ 68705 w 68704"/>
                  <a:gd name="connsiteY0" fmla="*/ 12575 h 45522"/>
                  <a:gd name="connsiteX1" fmla="*/ 5725 w 68704"/>
                  <a:gd name="connsiteY1" fmla="*/ 0 h 45522"/>
                  <a:gd name="connsiteX2" fmla="*/ 0 w 68704"/>
                  <a:gd name="connsiteY2" fmla="*/ 33299 h 45522"/>
                  <a:gd name="connsiteX3" fmla="*/ 61258 w 68704"/>
                  <a:gd name="connsiteY3" fmla="*/ 45522 h 45522"/>
                  <a:gd name="connsiteX4" fmla="*/ 68705 w 68704"/>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4" h="45522">
                    <a:moveTo>
                      <a:pt x="68705" y="12575"/>
                    </a:moveTo>
                    <a:cubicBezTo>
                      <a:pt x="47946" y="7868"/>
                      <a:pt x="26765" y="3653"/>
                      <a:pt x="5725" y="0"/>
                    </a:cubicBezTo>
                    <a:lnTo>
                      <a:pt x="0" y="33299"/>
                    </a:lnTo>
                    <a:cubicBezTo>
                      <a:pt x="20443" y="36811"/>
                      <a:pt x="41061" y="40921"/>
                      <a:pt x="61258" y="45522"/>
                    </a:cubicBezTo>
                    <a:lnTo>
                      <a:pt x="68705"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8" name="Freeform: Shape 232">
                <a:extLst>
                  <a:ext uri="{FF2B5EF4-FFF2-40B4-BE49-F238E27FC236}">
                    <a16:creationId xmlns:a16="http://schemas.microsoft.com/office/drawing/2014/main" xmlns="" id="{5DE37DCB-1ECA-D5BE-CF86-30058F6C227B}"/>
                  </a:ext>
                </a:extLst>
              </p:cNvPr>
              <p:cNvSpPr/>
              <p:nvPr/>
            </p:nvSpPr>
            <p:spPr>
              <a:xfrm>
                <a:off x="6429367"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9" name="Freeform: Shape 233">
                <a:extLst>
                  <a:ext uri="{FF2B5EF4-FFF2-40B4-BE49-F238E27FC236}">
                    <a16:creationId xmlns:a16="http://schemas.microsoft.com/office/drawing/2014/main" xmlns="" id="{BC39D808-D49D-F1C6-44C9-986DAD70C9E9}"/>
                  </a:ext>
                </a:extLst>
              </p:cNvPr>
              <p:cNvSpPr/>
              <p:nvPr/>
            </p:nvSpPr>
            <p:spPr>
              <a:xfrm>
                <a:off x="6514084" y="2127735"/>
                <a:ext cx="53723" cy="45252"/>
              </a:xfrm>
              <a:custGeom>
                <a:avLst/>
                <a:gdLst>
                  <a:gd name="connsiteX0" fmla="*/ 71726 w 71725"/>
                  <a:gd name="connsiteY0" fmla="*/ 31367 h 60415"/>
                  <a:gd name="connsiteX1" fmla="*/ 15771 w 71725"/>
                  <a:gd name="connsiteY1" fmla="*/ 0 h 60415"/>
                  <a:gd name="connsiteX2" fmla="*/ 0 w 71725"/>
                  <a:gd name="connsiteY2" fmla="*/ 29892 h 60415"/>
                  <a:gd name="connsiteX3" fmla="*/ 54409 w 71725"/>
                  <a:gd name="connsiteY3" fmla="*/ 60416 h 60415"/>
                  <a:gd name="connsiteX4" fmla="*/ 71726 w 71725"/>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0415">
                    <a:moveTo>
                      <a:pt x="71726" y="31367"/>
                    </a:moveTo>
                    <a:cubicBezTo>
                      <a:pt x="53425" y="20478"/>
                      <a:pt x="34598" y="9905"/>
                      <a:pt x="15771" y="0"/>
                    </a:cubicBezTo>
                    <a:lnTo>
                      <a:pt x="0" y="29892"/>
                    </a:lnTo>
                    <a:cubicBezTo>
                      <a:pt x="18300" y="39516"/>
                      <a:pt x="36600"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0" name="Freeform: Shape 234">
                <a:extLst>
                  <a:ext uri="{FF2B5EF4-FFF2-40B4-BE49-F238E27FC236}">
                    <a16:creationId xmlns:a16="http://schemas.microsoft.com/office/drawing/2014/main" xmlns="" id="{0A572982-C02E-8C82-DEA9-D97164A636F2}"/>
                  </a:ext>
                </a:extLst>
              </p:cNvPr>
              <p:cNvSpPr/>
              <p:nvPr/>
            </p:nvSpPr>
            <p:spPr>
              <a:xfrm>
                <a:off x="6995627"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76" y="41659"/>
                      <a:pt x="34985" y="20724"/>
                      <a:pt x="3375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1" name="Freeform: Shape 235">
                <a:extLst>
                  <a:ext uri="{FF2B5EF4-FFF2-40B4-BE49-F238E27FC236}">
                    <a16:creationId xmlns:a16="http://schemas.microsoft.com/office/drawing/2014/main" xmlns="" id="{39FA5ABB-2DEC-9D82-B719-EFC9E0ED60CD}"/>
                  </a:ext>
                </a:extLst>
              </p:cNvPr>
              <p:cNvSpPr/>
              <p:nvPr/>
            </p:nvSpPr>
            <p:spPr>
              <a:xfrm>
                <a:off x="615674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31" y="3407"/>
                      <a:pt x="23534" y="1440"/>
                      <a:pt x="2248" y="0"/>
                    </a:cubicBezTo>
                    <a:lnTo>
                      <a:pt x="0" y="33720"/>
                    </a:lnTo>
                    <a:cubicBezTo>
                      <a:pt x="20724" y="35090"/>
                      <a:pt x="41659"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2" name="Freeform: Shape 236">
                <a:extLst>
                  <a:ext uri="{FF2B5EF4-FFF2-40B4-BE49-F238E27FC236}">
                    <a16:creationId xmlns:a16="http://schemas.microsoft.com/office/drawing/2014/main" xmlns="" id="{61F71946-6EA1-DCE3-26ED-64E82BD3A4BD}"/>
                  </a:ext>
                </a:extLst>
              </p:cNvPr>
              <p:cNvSpPr/>
              <p:nvPr/>
            </p:nvSpPr>
            <p:spPr>
              <a:xfrm>
                <a:off x="7057111" y="3271935"/>
                <a:ext cx="41700" cy="53460"/>
              </a:xfrm>
              <a:custGeom>
                <a:avLst/>
                <a:gdLst>
                  <a:gd name="connsiteX0" fmla="*/ 31472 w 55673"/>
                  <a:gd name="connsiteY0" fmla="*/ 0 h 71374"/>
                  <a:gd name="connsiteX1" fmla="*/ 0 w 55673"/>
                  <a:gd name="connsiteY1" fmla="*/ 12294 h 71374"/>
                  <a:gd name="connsiteX2" fmla="*/ 24903 w 55673"/>
                  <a:gd name="connsiteY2" fmla="*/ 71375 h 71374"/>
                  <a:gd name="connsiteX3" fmla="*/ 55673 w 55673"/>
                  <a:gd name="connsiteY3" fmla="*/ 57430 h 71374"/>
                  <a:gd name="connsiteX4" fmla="*/ 31472 w 55673"/>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73" h="71374">
                    <a:moveTo>
                      <a:pt x="31472" y="0"/>
                    </a:moveTo>
                    <a:lnTo>
                      <a:pt x="0" y="12294"/>
                    </a:lnTo>
                    <a:cubicBezTo>
                      <a:pt x="7727" y="32069"/>
                      <a:pt x="16122" y="51950"/>
                      <a:pt x="24903" y="71375"/>
                    </a:cubicBezTo>
                    <a:lnTo>
                      <a:pt x="55673" y="57430"/>
                    </a:lnTo>
                    <a:cubicBezTo>
                      <a:pt x="47103" y="38568"/>
                      <a:pt x="38989" y="19249"/>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3" name="Freeform: Shape 237">
                <a:extLst>
                  <a:ext uri="{FF2B5EF4-FFF2-40B4-BE49-F238E27FC236}">
                    <a16:creationId xmlns:a16="http://schemas.microsoft.com/office/drawing/2014/main" xmlns="" id="{437C117D-D974-40B9-D1B9-1E13381F58A7}"/>
                  </a:ext>
                </a:extLst>
              </p:cNvPr>
              <p:cNvSpPr/>
              <p:nvPr/>
            </p:nvSpPr>
            <p:spPr>
              <a:xfrm>
                <a:off x="7026830"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53" y="40113"/>
                      <a:pt x="38075" y="19986"/>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4" name="Freeform: Shape 238">
                <a:extLst>
                  <a:ext uri="{FF2B5EF4-FFF2-40B4-BE49-F238E27FC236}">
                    <a16:creationId xmlns:a16="http://schemas.microsoft.com/office/drawing/2014/main" xmlns="" id="{4075B3B7-346F-3BA8-CB5B-CE71EA3CD9DB}"/>
                  </a:ext>
                </a:extLst>
              </p:cNvPr>
              <p:cNvSpPr/>
              <p:nvPr/>
            </p:nvSpPr>
            <p:spPr>
              <a:xfrm>
                <a:off x="7006281"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5" name="Freeform: Shape 239">
                <a:extLst>
                  <a:ext uri="{FF2B5EF4-FFF2-40B4-BE49-F238E27FC236}">
                    <a16:creationId xmlns:a16="http://schemas.microsoft.com/office/drawing/2014/main" xmlns="" id="{9AF4EEAD-CAF2-1332-E55F-CD09EA7A0109}"/>
                  </a:ext>
                </a:extLst>
              </p:cNvPr>
              <p:cNvSpPr/>
              <p:nvPr/>
            </p:nvSpPr>
            <p:spPr>
              <a:xfrm>
                <a:off x="6669310" y="2234368"/>
                <a:ext cx="52356" cy="50277"/>
              </a:xfrm>
              <a:custGeom>
                <a:avLst/>
                <a:gdLst>
                  <a:gd name="connsiteX0" fmla="*/ 69899 w 69899"/>
                  <a:gd name="connsiteY0" fmla="*/ 42291 h 67124"/>
                  <a:gd name="connsiteX1" fmla="*/ 21602 w 69899"/>
                  <a:gd name="connsiteY1" fmla="*/ 0 h 67124"/>
                  <a:gd name="connsiteX2" fmla="*/ 0 w 69899"/>
                  <a:gd name="connsiteY2" fmla="*/ 25993 h 67124"/>
                  <a:gd name="connsiteX3" fmla="*/ 46998 w 69899"/>
                  <a:gd name="connsiteY3" fmla="*/ 67125 h 67124"/>
                  <a:gd name="connsiteX4" fmla="*/ 69899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899" y="42291"/>
                    </a:moveTo>
                    <a:cubicBezTo>
                      <a:pt x="54233" y="27854"/>
                      <a:pt x="38005" y="13629"/>
                      <a:pt x="21602" y="0"/>
                    </a:cubicBezTo>
                    <a:lnTo>
                      <a:pt x="0" y="25993"/>
                    </a:lnTo>
                    <a:cubicBezTo>
                      <a:pt x="15947" y="39235"/>
                      <a:pt x="31753" y="53074"/>
                      <a:pt x="46998" y="67125"/>
                    </a:cubicBezTo>
                    <a:lnTo>
                      <a:pt x="69899"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6" name="Freeform: Shape 240">
                <a:extLst>
                  <a:ext uri="{FF2B5EF4-FFF2-40B4-BE49-F238E27FC236}">
                    <a16:creationId xmlns:a16="http://schemas.microsoft.com/office/drawing/2014/main" xmlns="" id="{C2CDCF0F-821A-790B-30DC-4A5B78D00B83}"/>
                  </a:ext>
                </a:extLst>
              </p:cNvPr>
              <p:cNvSpPr/>
              <p:nvPr/>
            </p:nvSpPr>
            <p:spPr>
              <a:xfrm>
                <a:off x="7773622" y="3832248"/>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7" name="Freeform: Shape 241">
                <a:extLst>
                  <a:ext uri="{FF2B5EF4-FFF2-40B4-BE49-F238E27FC236}">
                    <a16:creationId xmlns:a16="http://schemas.microsoft.com/office/drawing/2014/main" xmlns="" id="{9EA5E0D0-FBE0-AE7D-0977-24E690E182C2}"/>
                  </a:ext>
                </a:extLst>
              </p:cNvPr>
              <p:cNvSpPr/>
              <p:nvPr/>
            </p:nvSpPr>
            <p:spPr>
              <a:xfrm>
                <a:off x="7679514" y="3812989"/>
                <a:ext cx="51987" cy="35596"/>
              </a:xfrm>
              <a:custGeom>
                <a:avLst/>
                <a:gdLst>
                  <a:gd name="connsiteX0" fmla="*/ 0 w 69407"/>
                  <a:gd name="connsiteY0" fmla="*/ 32667 h 47524"/>
                  <a:gd name="connsiteX1" fmla="*/ 62453 w 69407"/>
                  <a:gd name="connsiteY1" fmla="*/ 47524 h 47524"/>
                  <a:gd name="connsiteX2" fmla="*/ 69408 w 69407"/>
                  <a:gd name="connsiteY2" fmla="*/ 14472 h 47524"/>
                  <a:gd name="connsiteX3" fmla="*/ 8642 w 69407"/>
                  <a:gd name="connsiteY3" fmla="*/ 0 h 47524"/>
                  <a:gd name="connsiteX4" fmla="*/ 0 w 69407"/>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07" h="47524">
                    <a:moveTo>
                      <a:pt x="0" y="32667"/>
                    </a:moveTo>
                    <a:cubicBezTo>
                      <a:pt x="20619" y="38146"/>
                      <a:pt x="41624" y="43134"/>
                      <a:pt x="62453" y="47524"/>
                    </a:cubicBezTo>
                    <a:lnTo>
                      <a:pt x="69408" y="14472"/>
                    </a:lnTo>
                    <a:cubicBezTo>
                      <a:pt x="49141" y="10221"/>
                      <a:pt x="28698" y="5339"/>
                      <a:pt x="8642"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8" name="Freeform: Shape 242">
                <a:extLst>
                  <a:ext uri="{FF2B5EF4-FFF2-40B4-BE49-F238E27FC236}">
                    <a16:creationId xmlns:a16="http://schemas.microsoft.com/office/drawing/2014/main" xmlns="" id="{3FCE2293-4FB8-6479-4D88-0140DADDBEB0}"/>
                  </a:ext>
                </a:extLst>
              </p:cNvPr>
              <p:cNvSpPr/>
              <p:nvPr/>
            </p:nvSpPr>
            <p:spPr>
              <a:xfrm>
                <a:off x="6799963" y="2371730"/>
                <a:ext cx="48751" cy="53145"/>
              </a:xfrm>
              <a:custGeom>
                <a:avLst/>
                <a:gdLst>
                  <a:gd name="connsiteX0" fmla="*/ 65087 w 65087"/>
                  <a:gd name="connsiteY0" fmla="*/ 51353 h 70953"/>
                  <a:gd name="connsiteX1" fmla="*/ 26485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2" y="16720"/>
                      <a:pt x="26485" y="0"/>
                    </a:cubicBezTo>
                    <a:lnTo>
                      <a:pt x="0" y="21005"/>
                    </a:lnTo>
                    <a:cubicBezTo>
                      <a:pt x="12891"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9" name="Freeform: Shape 243">
                <a:extLst>
                  <a:ext uri="{FF2B5EF4-FFF2-40B4-BE49-F238E27FC236}">
                    <a16:creationId xmlns:a16="http://schemas.microsoft.com/office/drawing/2014/main" xmlns="" id="{3338F35E-2947-1A37-5453-1628E22EE333}"/>
                  </a:ext>
                </a:extLst>
              </p:cNvPr>
              <p:cNvSpPr/>
              <p:nvPr/>
            </p:nvSpPr>
            <p:spPr>
              <a:xfrm>
                <a:off x="7587879"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0" name="Freeform: Shape 244">
                <a:extLst>
                  <a:ext uri="{FF2B5EF4-FFF2-40B4-BE49-F238E27FC236}">
                    <a16:creationId xmlns:a16="http://schemas.microsoft.com/office/drawing/2014/main" xmlns="" id="{6113D656-B65A-E8D2-862D-6890D7F9F780}"/>
                  </a:ext>
                </a:extLst>
              </p:cNvPr>
              <p:cNvSpPr/>
              <p:nvPr/>
            </p:nvSpPr>
            <p:spPr>
              <a:xfrm>
                <a:off x="6738082"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2" y="38462"/>
                      <a:pt x="28767" y="53847"/>
                      <a:pt x="42502"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1" name="Freeform: Shape 245">
                <a:extLst>
                  <a:ext uri="{FF2B5EF4-FFF2-40B4-BE49-F238E27FC236}">
                    <a16:creationId xmlns:a16="http://schemas.microsoft.com/office/drawing/2014/main" xmlns="" id="{26ABFA15-6540-C421-83D5-7CB7B03212EE}"/>
                  </a:ext>
                </a:extLst>
              </p:cNvPr>
              <p:cNvSpPr/>
              <p:nvPr/>
            </p:nvSpPr>
            <p:spPr>
              <a:xfrm>
                <a:off x="7416340" y="3699517"/>
                <a:ext cx="53723" cy="46357"/>
              </a:xfrm>
              <a:custGeom>
                <a:avLst/>
                <a:gdLst>
                  <a:gd name="connsiteX0" fmla="*/ 0 w 71725"/>
                  <a:gd name="connsiteY0" fmla="*/ 28381 h 61890"/>
                  <a:gd name="connsiteX1" fmla="*/ 54865 w 71725"/>
                  <a:gd name="connsiteY1" fmla="*/ 61891 h 61890"/>
                  <a:gd name="connsiteX2" fmla="*/ 71726 w 71725"/>
                  <a:gd name="connsiteY2" fmla="*/ 32596 h 61890"/>
                  <a:gd name="connsiteX3" fmla="*/ 18370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13" y="39973"/>
                      <a:pt x="36389" y="51248"/>
                      <a:pt x="54865" y="61891"/>
                    </a:cubicBezTo>
                    <a:lnTo>
                      <a:pt x="71726" y="32596"/>
                    </a:lnTo>
                    <a:cubicBezTo>
                      <a:pt x="53741" y="22269"/>
                      <a:pt x="35793" y="11275"/>
                      <a:pt x="18370"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2" name="Freeform: Shape 246">
                <a:extLst>
                  <a:ext uri="{FF2B5EF4-FFF2-40B4-BE49-F238E27FC236}">
                    <a16:creationId xmlns:a16="http://schemas.microsoft.com/office/drawing/2014/main" xmlns="" id="{1B194F34-0437-0CE8-A8CC-81225FDF0C86}"/>
                  </a:ext>
                </a:extLst>
              </p:cNvPr>
              <p:cNvSpPr/>
              <p:nvPr/>
            </p:nvSpPr>
            <p:spPr>
              <a:xfrm>
                <a:off x="7499794"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9"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3" name="Freeform: Shape 247">
                <a:extLst>
                  <a:ext uri="{FF2B5EF4-FFF2-40B4-BE49-F238E27FC236}">
                    <a16:creationId xmlns:a16="http://schemas.microsoft.com/office/drawing/2014/main" xmlns="" id="{67A21F97-F0C9-BEA2-07D5-CECE71B0814F}"/>
                  </a:ext>
                </a:extLst>
              </p:cNvPr>
              <p:cNvSpPr/>
              <p:nvPr/>
            </p:nvSpPr>
            <p:spPr>
              <a:xfrm>
                <a:off x="7266692"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4" name="Freeform: Shape 248">
                <a:extLst>
                  <a:ext uri="{FF2B5EF4-FFF2-40B4-BE49-F238E27FC236}">
                    <a16:creationId xmlns:a16="http://schemas.microsoft.com/office/drawing/2014/main" xmlns="" id="{E44BBE20-050A-AF6F-8932-4B66B6358D56}"/>
                  </a:ext>
                </a:extLst>
              </p:cNvPr>
              <p:cNvSpPr/>
              <p:nvPr/>
            </p:nvSpPr>
            <p:spPr>
              <a:xfrm>
                <a:off x="7145195" y="3437633"/>
                <a:ext cx="47830" cy="53356"/>
              </a:xfrm>
              <a:custGeom>
                <a:avLst/>
                <a:gdLst>
                  <a:gd name="connsiteX0" fmla="*/ 0 w 63857"/>
                  <a:gd name="connsiteY0" fmla="*/ 18546 h 71234"/>
                  <a:gd name="connsiteX1" fmla="*/ 36635 w 63857"/>
                  <a:gd name="connsiteY1" fmla="*/ 71234 h 71234"/>
                  <a:gd name="connsiteX2" fmla="*/ 63858 w 63857"/>
                  <a:gd name="connsiteY2" fmla="*/ 51248 h 71234"/>
                  <a:gd name="connsiteX3" fmla="*/ 28241 w 63857"/>
                  <a:gd name="connsiteY3" fmla="*/ 0 h 71234"/>
                  <a:gd name="connsiteX4" fmla="*/ 0 w 63857"/>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34">
                    <a:moveTo>
                      <a:pt x="0" y="18546"/>
                    </a:moveTo>
                    <a:cubicBezTo>
                      <a:pt x="11731" y="36355"/>
                      <a:pt x="24025" y="54093"/>
                      <a:pt x="36635" y="71234"/>
                    </a:cubicBezTo>
                    <a:lnTo>
                      <a:pt x="63858" y="51248"/>
                    </a:lnTo>
                    <a:cubicBezTo>
                      <a:pt x="51599" y="34563"/>
                      <a:pt x="39621" y="17317"/>
                      <a:pt x="28241" y="0"/>
                    </a:cubicBezTo>
                    <a:lnTo>
                      <a:pt x="0" y="1854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5" name="Freeform: Shape 249">
                <a:extLst>
                  <a:ext uri="{FF2B5EF4-FFF2-40B4-BE49-F238E27FC236}">
                    <a16:creationId xmlns:a16="http://schemas.microsoft.com/office/drawing/2014/main" xmlns="" id="{698B9087-2DAB-94F5-ED37-F0CB272653E4}"/>
                  </a:ext>
                </a:extLst>
              </p:cNvPr>
              <p:cNvSpPr/>
              <p:nvPr/>
            </p:nvSpPr>
            <p:spPr>
              <a:xfrm>
                <a:off x="7202076" y="3512982"/>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4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4"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6" name="Freeform: Shape 250">
                <a:extLst>
                  <a:ext uri="{FF2B5EF4-FFF2-40B4-BE49-F238E27FC236}">
                    <a16:creationId xmlns:a16="http://schemas.microsoft.com/office/drawing/2014/main" xmlns="" id="{804A8F75-14B1-B618-F6DA-567571DAAE4A}"/>
                  </a:ext>
                </a:extLst>
              </p:cNvPr>
              <p:cNvSpPr/>
              <p:nvPr/>
            </p:nvSpPr>
            <p:spPr>
              <a:xfrm>
                <a:off x="6854237"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7" name="Freeform: Shape 251">
                <a:extLst>
                  <a:ext uri="{FF2B5EF4-FFF2-40B4-BE49-F238E27FC236}">
                    <a16:creationId xmlns:a16="http://schemas.microsoft.com/office/drawing/2014/main" xmlns="" id="{A73AB088-BFA8-B053-6DD5-74F35ACA3D5B}"/>
                  </a:ext>
                </a:extLst>
              </p:cNvPr>
              <p:cNvSpPr/>
              <p:nvPr/>
            </p:nvSpPr>
            <p:spPr>
              <a:xfrm>
                <a:off x="7338384" y="3644687"/>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8"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8" name="Freeform: Shape 252">
                <a:extLst>
                  <a:ext uri="{FF2B5EF4-FFF2-40B4-BE49-F238E27FC236}">
                    <a16:creationId xmlns:a16="http://schemas.microsoft.com/office/drawing/2014/main" xmlns="" id="{D5F78912-1BC9-5B50-6D2F-95F087578788}"/>
                  </a:ext>
                </a:extLst>
              </p:cNvPr>
              <p:cNvSpPr/>
              <p:nvPr/>
            </p:nvSpPr>
            <p:spPr>
              <a:xfrm>
                <a:off x="7096680" y="3356993"/>
                <a:ext cx="45014" cy="53723"/>
              </a:xfrm>
              <a:custGeom>
                <a:avLst/>
                <a:gdLst>
                  <a:gd name="connsiteX0" fmla="*/ 0 w 60098"/>
                  <a:gd name="connsiteY0" fmla="*/ 15525 h 71725"/>
                  <a:gd name="connsiteX1" fmla="*/ 30945 w 60098"/>
                  <a:gd name="connsiteY1" fmla="*/ 71726 h 71725"/>
                  <a:gd name="connsiteX2" fmla="*/ 60099 w 60098"/>
                  <a:gd name="connsiteY2" fmla="*/ 54655 h 71725"/>
                  <a:gd name="connsiteX3" fmla="*/ 30031 w 60098"/>
                  <a:gd name="connsiteY3" fmla="*/ 0 h 71725"/>
                  <a:gd name="connsiteX4" fmla="*/ 0 w 60098"/>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8" h="71725">
                    <a:moveTo>
                      <a:pt x="0" y="15525"/>
                    </a:moveTo>
                    <a:cubicBezTo>
                      <a:pt x="9764" y="34388"/>
                      <a:pt x="20162" y="53285"/>
                      <a:pt x="30945" y="71726"/>
                    </a:cubicBezTo>
                    <a:lnTo>
                      <a:pt x="60099" y="54655"/>
                    </a:lnTo>
                    <a:cubicBezTo>
                      <a:pt x="49632" y="36741"/>
                      <a:pt x="39481" y="18371"/>
                      <a:pt x="30031"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9" name="Freeform: Shape 253">
                <a:extLst>
                  <a:ext uri="{FF2B5EF4-FFF2-40B4-BE49-F238E27FC236}">
                    <a16:creationId xmlns:a16="http://schemas.microsoft.com/office/drawing/2014/main" xmlns="" id="{4966CA74-ABFF-D523-333B-7D2D74820D70}"/>
                  </a:ext>
                </a:extLst>
              </p:cNvPr>
              <p:cNvSpPr/>
              <p:nvPr/>
            </p:nvSpPr>
            <p:spPr>
              <a:xfrm>
                <a:off x="6900331"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78"/>
                      <a:pt x="39762" y="19143"/>
                      <a:pt x="30243" y="0"/>
                    </a:cubicBezTo>
                    <a:lnTo>
                      <a:pt x="0" y="15069"/>
                    </a:lnTo>
                    <a:cubicBezTo>
                      <a:pt x="9238" y="33685"/>
                      <a:pt x="18125" y="52758"/>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grpSp>
          <p:nvGrpSpPr>
            <p:cNvPr id="64" name="Group 63">
              <a:extLst>
                <a:ext uri="{FF2B5EF4-FFF2-40B4-BE49-F238E27FC236}">
                  <a16:creationId xmlns:a16="http://schemas.microsoft.com/office/drawing/2014/main" xmlns="" id="{8C849E35-C152-CF9F-C7D3-4122BF604DA3}"/>
                </a:ext>
              </a:extLst>
            </p:cNvPr>
            <p:cNvGrpSpPr/>
            <p:nvPr/>
          </p:nvGrpSpPr>
          <p:grpSpPr>
            <a:xfrm>
              <a:off x="7978100" y="2023813"/>
              <a:ext cx="1667157" cy="1839639"/>
              <a:chOff x="7978100" y="2023813"/>
              <a:chExt cx="1667157" cy="1839639"/>
            </a:xfrm>
          </p:grpSpPr>
          <p:sp>
            <p:nvSpPr>
              <p:cNvPr id="102" name="Freeform: Shape 255">
                <a:extLst>
                  <a:ext uri="{FF2B5EF4-FFF2-40B4-BE49-F238E27FC236}">
                    <a16:creationId xmlns:a16="http://schemas.microsoft.com/office/drawing/2014/main" xmlns="" id="{69054130-8008-5A21-75EF-F2E02319A6FA}"/>
                  </a:ext>
                </a:extLst>
              </p:cNvPr>
              <p:cNvSpPr/>
              <p:nvPr/>
            </p:nvSpPr>
            <p:spPr>
              <a:xfrm>
                <a:off x="7978100"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30" y="3407"/>
                      <a:pt x="23534" y="1440"/>
                      <a:pt x="2248" y="0"/>
                    </a:cubicBezTo>
                    <a:lnTo>
                      <a:pt x="0" y="33720"/>
                    </a:lnTo>
                    <a:cubicBezTo>
                      <a:pt x="20724" y="35090"/>
                      <a:pt x="41658"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3" name="Freeform: Shape 256">
                <a:extLst>
                  <a:ext uri="{FF2B5EF4-FFF2-40B4-BE49-F238E27FC236}">
                    <a16:creationId xmlns:a16="http://schemas.microsoft.com/office/drawing/2014/main" xmlns="" id="{400FC7EA-56B3-DF23-D237-2A6837ADBB27}"/>
                  </a:ext>
                </a:extLst>
              </p:cNvPr>
              <p:cNvSpPr/>
              <p:nvPr/>
            </p:nvSpPr>
            <p:spPr>
              <a:xfrm>
                <a:off x="8415731"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9" y="24272"/>
                      <a:pt x="36496" y="11802"/>
                      <a:pt x="18792" y="0"/>
                    </a:cubicBezTo>
                    <a:lnTo>
                      <a:pt x="0" y="28100"/>
                    </a:lnTo>
                    <a:cubicBezTo>
                      <a:pt x="17212" y="39586"/>
                      <a:pt x="34353" y="51704"/>
                      <a:pt x="50967"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4" name="Freeform: Shape 257">
                <a:extLst>
                  <a:ext uri="{FF2B5EF4-FFF2-40B4-BE49-F238E27FC236}">
                    <a16:creationId xmlns:a16="http://schemas.microsoft.com/office/drawing/2014/main" xmlns="" id="{8524EA2D-E725-B031-62C3-97C190710774}"/>
                  </a:ext>
                </a:extLst>
              </p:cNvPr>
              <p:cNvSpPr/>
              <p:nvPr/>
            </p:nvSpPr>
            <p:spPr>
              <a:xfrm>
                <a:off x="8250718"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3"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5" name="Freeform: Shape 258">
                <a:extLst>
                  <a:ext uri="{FF2B5EF4-FFF2-40B4-BE49-F238E27FC236}">
                    <a16:creationId xmlns:a16="http://schemas.microsoft.com/office/drawing/2014/main" xmlns="" id="{539D3223-E2C2-347F-C079-7985890FC1B4}"/>
                  </a:ext>
                </a:extLst>
              </p:cNvPr>
              <p:cNvSpPr/>
              <p:nvPr/>
            </p:nvSpPr>
            <p:spPr>
              <a:xfrm>
                <a:off x="8162161" y="2056463"/>
                <a:ext cx="52829" cy="38254"/>
              </a:xfrm>
              <a:custGeom>
                <a:avLst/>
                <a:gdLst>
                  <a:gd name="connsiteX0" fmla="*/ 70531 w 70531"/>
                  <a:gd name="connsiteY0" fmla="*/ 19108 h 51072"/>
                  <a:gd name="connsiteX1" fmla="*/ 9202 w 70531"/>
                  <a:gd name="connsiteY1" fmla="*/ 0 h 51072"/>
                  <a:gd name="connsiteX2" fmla="*/ 0 w 70531"/>
                  <a:gd name="connsiteY2" fmla="*/ 32526 h 51072"/>
                  <a:gd name="connsiteX3" fmla="*/ 59643 w 70531"/>
                  <a:gd name="connsiteY3" fmla="*/ 51072 h 51072"/>
                  <a:gd name="connsiteX4" fmla="*/ 70531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1" y="19108"/>
                    </a:moveTo>
                    <a:cubicBezTo>
                      <a:pt x="50369" y="12224"/>
                      <a:pt x="29716" y="5831"/>
                      <a:pt x="9202" y="0"/>
                    </a:cubicBezTo>
                    <a:lnTo>
                      <a:pt x="0" y="32526"/>
                    </a:lnTo>
                    <a:cubicBezTo>
                      <a:pt x="19951" y="38181"/>
                      <a:pt x="40007" y="44398"/>
                      <a:pt x="59643" y="51072"/>
                    </a:cubicBezTo>
                    <a:lnTo>
                      <a:pt x="70531"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6" name="Freeform: Shape 259">
                <a:extLst>
                  <a:ext uri="{FF2B5EF4-FFF2-40B4-BE49-F238E27FC236}">
                    <a16:creationId xmlns:a16="http://schemas.microsoft.com/office/drawing/2014/main" xmlns="" id="{FB55C6C7-98C5-39F9-0FDA-BAE12EFD8B03}"/>
                  </a:ext>
                </a:extLst>
              </p:cNvPr>
              <p:cNvSpPr/>
              <p:nvPr/>
            </p:nvSpPr>
            <p:spPr>
              <a:xfrm>
                <a:off x="8070947" y="2035179"/>
                <a:ext cx="51487" cy="34097"/>
              </a:xfrm>
              <a:custGeom>
                <a:avLst/>
                <a:gdLst>
                  <a:gd name="connsiteX0" fmla="*/ 68741 w 68740"/>
                  <a:gd name="connsiteY0" fmla="*/ 12575 h 45522"/>
                  <a:gd name="connsiteX1" fmla="*/ 5761 w 68740"/>
                  <a:gd name="connsiteY1" fmla="*/ 0 h 45522"/>
                  <a:gd name="connsiteX2" fmla="*/ 0 w 68740"/>
                  <a:gd name="connsiteY2" fmla="*/ 33299 h 45522"/>
                  <a:gd name="connsiteX3" fmla="*/ 61259 w 68740"/>
                  <a:gd name="connsiteY3" fmla="*/ 45522 h 45522"/>
                  <a:gd name="connsiteX4" fmla="*/ 68741 w 68740"/>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0" h="45522">
                    <a:moveTo>
                      <a:pt x="68741" y="12575"/>
                    </a:moveTo>
                    <a:cubicBezTo>
                      <a:pt x="47982" y="7868"/>
                      <a:pt x="26801" y="3653"/>
                      <a:pt x="5761" y="0"/>
                    </a:cubicBezTo>
                    <a:lnTo>
                      <a:pt x="0" y="33299"/>
                    </a:lnTo>
                    <a:cubicBezTo>
                      <a:pt x="20443" y="36811"/>
                      <a:pt x="41062" y="40921"/>
                      <a:pt x="61259" y="45522"/>
                    </a:cubicBezTo>
                    <a:lnTo>
                      <a:pt x="68741"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7" name="Freeform: Shape 260">
                <a:extLst>
                  <a:ext uri="{FF2B5EF4-FFF2-40B4-BE49-F238E27FC236}">
                    <a16:creationId xmlns:a16="http://schemas.microsoft.com/office/drawing/2014/main" xmlns="" id="{F5607E98-EB9A-6394-0864-91AFD7291710}"/>
                  </a:ext>
                </a:extLst>
              </p:cNvPr>
              <p:cNvSpPr/>
              <p:nvPr/>
            </p:nvSpPr>
            <p:spPr>
              <a:xfrm>
                <a:off x="8335436"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9" y="9905"/>
                      <a:pt x="15771" y="0"/>
                    </a:cubicBezTo>
                    <a:lnTo>
                      <a:pt x="0" y="29892"/>
                    </a:lnTo>
                    <a:cubicBezTo>
                      <a:pt x="18300" y="39516"/>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8" name="Freeform: Shape 261">
                <a:extLst>
                  <a:ext uri="{FF2B5EF4-FFF2-40B4-BE49-F238E27FC236}">
                    <a16:creationId xmlns:a16="http://schemas.microsoft.com/office/drawing/2014/main" xmlns="" id="{5CF1C45A-F44F-D503-6C13-7732EDB62F8D}"/>
                  </a:ext>
                </a:extLst>
              </p:cNvPr>
              <p:cNvSpPr/>
              <p:nvPr/>
            </p:nvSpPr>
            <p:spPr>
              <a:xfrm>
                <a:off x="8490659" y="2234368"/>
                <a:ext cx="52356" cy="50277"/>
              </a:xfrm>
              <a:custGeom>
                <a:avLst/>
                <a:gdLst>
                  <a:gd name="connsiteX0" fmla="*/ 69900 w 69899"/>
                  <a:gd name="connsiteY0" fmla="*/ 42291 h 67124"/>
                  <a:gd name="connsiteX1" fmla="*/ 21603 w 69899"/>
                  <a:gd name="connsiteY1" fmla="*/ 0 h 67124"/>
                  <a:gd name="connsiteX2" fmla="*/ 0 w 69899"/>
                  <a:gd name="connsiteY2" fmla="*/ 25993 h 67124"/>
                  <a:gd name="connsiteX3" fmla="*/ 46998 w 69899"/>
                  <a:gd name="connsiteY3" fmla="*/ 67125 h 67124"/>
                  <a:gd name="connsiteX4" fmla="*/ 69900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900" y="42291"/>
                    </a:moveTo>
                    <a:cubicBezTo>
                      <a:pt x="54233" y="27854"/>
                      <a:pt x="38006" y="13629"/>
                      <a:pt x="21603" y="0"/>
                    </a:cubicBezTo>
                    <a:lnTo>
                      <a:pt x="0" y="25993"/>
                    </a:lnTo>
                    <a:cubicBezTo>
                      <a:pt x="15947" y="39235"/>
                      <a:pt x="31753" y="53074"/>
                      <a:pt x="46998" y="67125"/>
                    </a:cubicBezTo>
                    <a:lnTo>
                      <a:pt x="69900"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9" name="Freeform: Shape 262">
                <a:extLst>
                  <a:ext uri="{FF2B5EF4-FFF2-40B4-BE49-F238E27FC236}">
                    <a16:creationId xmlns:a16="http://schemas.microsoft.com/office/drawing/2014/main" xmlns="" id="{795FB809-4A5D-F122-11AB-C633049932EC}"/>
                  </a:ext>
                </a:extLst>
              </p:cNvPr>
              <p:cNvSpPr/>
              <p:nvPr/>
            </p:nvSpPr>
            <p:spPr>
              <a:xfrm>
                <a:off x="8675563"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4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4" y="35617"/>
                      <a:pt x="21953" y="53671"/>
                      <a:pt x="32174" y="71726"/>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0" name="Freeform: Shape 263">
                <a:extLst>
                  <a:ext uri="{FF2B5EF4-FFF2-40B4-BE49-F238E27FC236}">
                    <a16:creationId xmlns:a16="http://schemas.microsoft.com/office/drawing/2014/main" xmlns="" id="{18936A08-56CD-E1FE-B6DA-4D5B63926862}"/>
                  </a:ext>
                </a:extLst>
              </p:cNvPr>
              <p:cNvSpPr/>
              <p:nvPr/>
            </p:nvSpPr>
            <p:spPr>
              <a:xfrm>
                <a:off x="8721684"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43"/>
                      <a:pt x="39762" y="19143"/>
                      <a:pt x="30243" y="0"/>
                    </a:cubicBezTo>
                    <a:lnTo>
                      <a:pt x="0" y="15069"/>
                    </a:lnTo>
                    <a:cubicBezTo>
                      <a:pt x="9238" y="33685"/>
                      <a:pt x="18124" y="52758"/>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1" name="Freeform: Shape 264">
                <a:extLst>
                  <a:ext uri="{FF2B5EF4-FFF2-40B4-BE49-F238E27FC236}">
                    <a16:creationId xmlns:a16="http://schemas.microsoft.com/office/drawing/2014/main" xmlns="" id="{600F72A4-88F0-EE9E-DB8A-D311948E234F}"/>
                  </a:ext>
                </a:extLst>
              </p:cNvPr>
              <p:cNvSpPr/>
              <p:nvPr/>
            </p:nvSpPr>
            <p:spPr>
              <a:xfrm>
                <a:off x="8621286"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1" y="16720"/>
                      <a:pt x="26484" y="0"/>
                    </a:cubicBezTo>
                    <a:lnTo>
                      <a:pt x="0" y="21005"/>
                    </a:lnTo>
                    <a:cubicBezTo>
                      <a:pt x="12926"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2" name="Freeform: Shape 265">
                <a:extLst>
                  <a:ext uri="{FF2B5EF4-FFF2-40B4-BE49-F238E27FC236}">
                    <a16:creationId xmlns:a16="http://schemas.microsoft.com/office/drawing/2014/main" xmlns="" id="{DDD6C204-8060-2845-410A-FE4DFBA1B1AD}"/>
                  </a:ext>
                </a:extLst>
              </p:cNvPr>
              <p:cNvSpPr/>
              <p:nvPr/>
            </p:nvSpPr>
            <p:spPr>
              <a:xfrm>
                <a:off x="8559437" y="2299538"/>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1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1" y="38462"/>
                      <a:pt x="28767" y="53847"/>
                      <a:pt x="42501"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3" name="Freeform: Shape 266">
                <a:extLst>
                  <a:ext uri="{FF2B5EF4-FFF2-40B4-BE49-F238E27FC236}">
                    <a16:creationId xmlns:a16="http://schemas.microsoft.com/office/drawing/2014/main" xmlns="" id="{7DFBEB25-D5C0-A8D9-0157-8D2FCED9A29F}"/>
                  </a:ext>
                </a:extLst>
              </p:cNvPr>
              <p:cNvSpPr/>
              <p:nvPr/>
            </p:nvSpPr>
            <p:spPr>
              <a:xfrm>
                <a:off x="8758968" y="2622329"/>
                <a:ext cx="39385" cy="53171"/>
              </a:xfrm>
              <a:custGeom>
                <a:avLst/>
                <a:gdLst>
                  <a:gd name="connsiteX0" fmla="*/ 31683 w 52582"/>
                  <a:gd name="connsiteY0" fmla="*/ 0 h 70988"/>
                  <a:gd name="connsiteX1" fmla="*/ 0 w 52582"/>
                  <a:gd name="connsiteY1" fmla="*/ 11802 h 70988"/>
                  <a:gd name="connsiteX2" fmla="*/ 20338 w 52582"/>
                  <a:gd name="connsiteY2" fmla="*/ 70988 h 70988"/>
                  <a:gd name="connsiteX3" fmla="*/ 52583 w 52582"/>
                  <a:gd name="connsiteY3" fmla="*/ 60872 h 70988"/>
                  <a:gd name="connsiteX4" fmla="*/ 31683 w 52582"/>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4" name="Freeform: Shape 267">
                <a:extLst>
                  <a:ext uri="{FF2B5EF4-FFF2-40B4-BE49-F238E27FC236}">
                    <a16:creationId xmlns:a16="http://schemas.microsoft.com/office/drawing/2014/main" xmlns="" id="{31B9FD45-E51F-CB68-225A-95B9EB6CA14D}"/>
                  </a:ext>
                </a:extLst>
              </p:cNvPr>
              <p:cNvSpPr/>
              <p:nvPr/>
            </p:nvSpPr>
            <p:spPr>
              <a:xfrm>
                <a:off x="9237695" y="3699519"/>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5" name="Freeform: Shape 268">
                <a:extLst>
                  <a:ext uri="{FF2B5EF4-FFF2-40B4-BE49-F238E27FC236}">
                    <a16:creationId xmlns:a16="http://schemas.microsoft.com/office/drawing/2014/main" xmlns="" id="{B5190CA2-6C05-4F24-1873-66A3D88CB0FC}"/>
                  </a:ext>
                </a:extLst>
              </p:cNvPr>
              <p:cNvSpPr/>
              <p:nvPr/>
            </p:nvSpPr>
            <p:spPr>
              <a:xfrm>
                <a:off x="9159714" y="3644689"/>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7"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6" name="Freeform: Shape 269">
                <a:extLst>
                  <a:ext uri="{FF2B5EF4-FFF2-40B4-BE49-F238E27FC236}">
                    <a16:creationId xmlns:a16="http://schemas.microsoft.com/office/drawing/2014/main" xmlns="" id="{4063BBE9-CF2B-1850-A87D-4374909F8E96}"/>
                  </a:ext>
                </a:extLst>
              </p:cNvPr>
              <p:cNvSpPr/>
              <p:nvPr/>
            </p:nvSpPr>
            <p:spPr>
              <a:xfrm>
                <a:off x="9321150" y="3746270"/>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7" name="Freeform: Shape 270">
                <a:extLst>
                  <a:ext uri="{FF2B5EF4-FFF2-40B4-BE49-F238E27FC236}">
                    <a16:creationId xmlns:a16="http://schemas.microsoft.com/office/drawing/2014/main" xmlns="" id="{81CE7DC8-B86F-C076-7CE5-7FFF881221AB}"/>
                  </a:ext>
                </a:extLst>
              </p:cNvPr>
              <p:cNvSpPr/>
              <p:nvPr/>
            </p:nvSpPr>
            <p:spPr>
              <a:xfrm>
                <a:off x="9088048" y="3582257"/>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8" name="Freeform: Shape 271">
                <a:extLst>
                  <a:ext uri="{FF2B5EF4-FFF2-40B4-BE49-F238E27FC236}">
                    <a16:creationId xmlns:a16="http://schemas.microsoft.com/office/drawing/2014/main" xmlns="" id="{B17D5941-7078-FA43-5E4E-CCA02D01BC2F}"/>
                  </a:ext>
                </a:extLst>
              </p:cNvPr>
              <p:cNvSpPr/>
              <p:nvPr/>
            </p:nvSpPr>
            <p:spPr>
              <a:xfrm>
                <a:off x="9409208" y="3784208"/>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94"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9" name="Freeform: Shape 272">
                <a:extLst>
                  <a:ext uri="{FF2B5EF4-FFF2-40B4-BE49-F238E27FC236}">
                    <a16:creationId xmlns:a16="http://schemas.microsoft.com/office/drawing/2014/main" xmlns="" id="{10A548D4-2326-50ED-5B13-6501C997F6D6}"/>
                  </a:ext>
                </a:extLst>
              </p:cNvPr>
              <p:cNvSpPr/>
              <p:nvPr/>
            </p:nvSpPr>
            <p:spPr>
              <a:xfrm>
                <a:off x="9023431" y="3512984"/>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3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3"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0" name="Freeform: Shape 273">
                <a:extLst>
                  <a:ext uri="{FF2B5EF4-FFF2-40B4-BE49-F238E27FC236}">
                    <a16:creationId xmlns:a16="http://schemas.microsoft.com/office/drawing/2014/main" xmlns="" id="{FB4EB62D-2441-64FC-B36B-1302CF21A4AF}"/>
                  </a:ext>
                </a:extLst>
              </p:cNvPr>
              <p:cNvSpPr/>
              <p:nvPr/>
            </p:nvSpPr>
            <p:spPr>
              <a:xfrm>
                <a:off x="9594953" y="3832249"/>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1" name="Freeform: Shape 274">
                <a:extLst>
                  <a:ext uri="{FF2B5EF4-FFF2-40B4-BE49-F238E27FC236}">
                    <a16:creationId xmlns:a16="http://schemas.microsoft.com/office/drawing/2014/main" xmlns="" id="{9C54B41F-4816-B4BF-FBAD-D855AA6EFFEA}"/>
                  </a:ext>
                </a:extLst>
              </p:cNvPr>
              <p:cNvSpPr/>
              <p:nvPr/>
            </p:nvSpPr>
            <p:spPr>
              <a:xfrm>
                <a:off x="9500848" y="3812990"/>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7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7"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2" name="Freeform: Shape 275">
                <a:extLst>
                  <a:ext uri="{FF2B5EF4-FFF2-40B4-BE49-F238E27FC236}">
                    <a16:creationId xmlns:a16="http://schemas.microsoft.com/office/drawing/2014/main" xmlns="" id="{6D622A54-BD8B-EF6C-DA30-0C7925B12072}"/>
                  </a:ext>
                </a:extLst>
              </p:cNvPr>
              <p:cNvSpPr/>
              <p:nvPr/>
            </p:nvSpPr>
            <p:spPr>
              <a:xfrm>
                <a:off x="8966516" y="3437606"/>
                <a:ext cx="47830" cy="53382"/>
              </a:xfrm>
              <a:custGeom>
                <a:avLst/>
                <a:gdLst>
                  <a:gd name="connsiteX0" fmla="*/ 0 w 63857"/>
                  <a:gd name="connsiteY0" fmla="*/ 18581 h 71269"/>
                  <a:gd name="connsiteX1" fmla="*/ 36635 w 63857"/>
                  <a:gd name="connsiteY1" fmla="*/ 71269 h 71269"/>
                  <a:gd name="connsiteX2" fmla="*/ 63858 w 63857"/>
                  <a:gd name="connsiteY2" fmla="*/ 51248 h 71269"/>
                  <a:gd name="connsiteX3" fmla="*/ 28241 w 63857"/>
                  <a:gd name="connsiteY3" fmla="*/ 0 h 71269"/>
                  <a:gd name="connsiteX4" fmla="*/ 0 w 63857"/>
                  <a:gd name="connsiteY4" fmla="*/ 18581 h 71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69">
                    <a:moveTo>
                      <a:pt x="0" y="18581"/>
                    </a:moveTo>
                    <a:cubicBezTo>
                      <a:pt x="11731" y="36390"/>
                      <a:pt x="24025" y="54128"/>
                      <a:pt x="36635" y="71269"/>
                    </a:cubicBezTo>
                    <a:lnTo>
                      <a:pt x="63858" y="51248"/>
                    </a:lnTo>
                    <a:cubicBezTo>
                      <a:pt x="51599" y="34563"/>
                      <a:pt x="39621" y="17317"/>
                      <a:pt x="28241" y="0"/>
                    </a:cubicBezTo>
                    <a:lnTo>
                      <a:pt x="0" y="185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3" name="Freeform: Shape 276">
                <a:extLst>
                  <a:ext uri="{FF2B5EF4-FFF2-40B4-BE49-F238E27FC236}">
                    <a16:creationId xmlns:a16="http://schemas.microsoft.com/office/drawing/2014/main" xmlns="" id="{96AC8993-726B-30A6-0DCB-F47F0116ECBD}"/>
                  </a:ext>
                </a:extLst>
              </p:cNvPr>
              <p:cNvSpPr/>
              <p:nvPr/>
            </p:nvSpPr>
            <p:spPr>
              <a:xfrm>
                <a:off x="8827630" y="3091821"/>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4" name="Freeform: Shape 277">
                <a:extLst>
                  <a:ext uri="{FF2B5EF4-FFF2-40B4-BE49-F238E27FC236}">
                    <a16:creationId xmlns:a16="http://schemas.microsoft.com/office/drawing/2014/main" xmlns="" id="{612DEE12-696D-337A-69C8-2E248C9A9535}"/>
                  </a:ext>
                </a:extLst>
              </p:cNvPr>
              <p:cNvSpPr/>
              <p:nvPr/>
            </p:nvSpPr>
            <p:spPr>
              <a:xfrm>
                <a:off x="8814475" y="2904182"/>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5" y="0"/>
                    </a:cubicBezTo>
                    <a:lnTo>
                      <a:pt x="0" y="1475"/>
                    </a:lnTo>
                    <a:cubicBezTo>
                      <a:pt x="773" y="19038"/>
                      <a:pt x="1159" y="36882"/>
                      <a:pt x="1159" y="54585"/>
                    </a:cubicBezTo>
                    <a:cubicBezTo>
                      <a:pt x="1159" y="57781"/>
                      <a:pt x="1159" y="61013"/>
                      <a:pt x="1195" y="64209"/>
                    </a:cubicBezTo>
                    <a:lnTo>
                      <a:pt x="34985" y="63928"/>
                    </a:lnTo>
                    <a:cubicBezTo>
                      <a:pt x="34985" y="60802"/>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5" name="Freeform: Shape 278">
                <a:extLst>
                  <a:ext uri="{FF2B5EF4-FFF2-40B4-BE49-F238E27FC236}">
                    <a16:creationId xmlns:a16="http://schemas.microsoft.com/office/drawing/2014/main" xmlns="" id="{67954C92-DA9C-684D-ECE8-77A3781FD17E}"/>
                  </a:ext>
                </a:extLst>
              </p:cNvPr>
              <p:cNvSpPr/>
              <p:nvPr/>
            </p:nvSpPr>
            <p:spPr>
              <a:xfrm>
                <a:off x="8816974"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41" y="41659"/>
                      <a:pt x="34985" y="20689"/>
                      <a:pt x="3375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6" name="Freeform: Shape 279">
                <a:extLst>
                  <a:ext uri="{FF2B5EF4-FFF2-40B4-BE49-F238E27FC236}">
                    <a16:creationId xmlns:a16="http://schemas.microsoft.com/office/drawing/2014/main" xmlns="" id="{15370284-87E6-CF00-651B-0D2DA9826CD7}"/>
                  </a:ext>
                </a:extLst>
              </p:cNvPr>
              <p:cNvSpPr/>
              <p:nvPr/>
            </p:nvSpPr>
            <p:spPr>
              <a:xfrm>
                <a:off x="8805582" y="2808468"/>
                <a:ext cx="30861" cy="50145"/>
              </a:xfrm>
              <a:custGeom>
                <a:avLst/>
                <a:gdLst>
                  <a:gd name="connsiteX0" fmla="*/ 33439 w 41202"/>
                  <a:gd name="connsiteY0" fmla="*/ 0 h 66948"/>
                  <a:gd name="connsiteX1" fmla="*/ 0 w 41202"/>
                  <a:gd name="connsiteY1" fmla="*/ 4953 h 66948"/>
                  <a:gd name="connsiteX2" fmla="*/ 7552 w 41202"/>
                  <a:gd name="connsiteY2" fmla="*/ 66949 h 66948"/>
                  <a:gd name="connsiteX3" fmla="*/ 41203 w 41202"/>
                  <a:gd name="connsiteY3" fmla="*/ 63752 h 66948"/>
                  <a:gd name="connsiteX4" fmla="*/ 33439 w 41202"/>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2" h="66948">
                    <a:moveTo>
                      <a:pt x="33439" y="0"/>
                    </a:moveTo>
                    <a:lnTo>
                      <a:pt x="0" y="4953"/>
                    </a:lnTo>
                    <a:cubicBezTo>
                      <a:pt x="3056" y="25431"/>
                      <a:pt x="5585" y="46295"/>
                      <a:pt x="7552" y="66949"/>
                    </a:cubicBezTo>
                    <a:lnTo>
                      <a:pt x="41203" y="63752"/>
                    </a:lnTo>
                    <a:cubicBezTo>
                      <a:pt x="39165" y="42502"/>
                      <a:pt x="36566" y="21040"/>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7" name="Freeform: Shape 280">
                <a:extLst>
                  <a:ext uri="{FF2B5EF4-FFF2-40B4-BE49-F238E27FC236}">
                    <a16:creationId xmlns:a16="http://schemas.microsoft.com/office/drawing/2014/main" xmlns="" id="{643BF4F4-D516-62AD-5162-7BA7A539303C}"/>
                  </a:ext>
                </a:extLst>
              </p:cNvPr>
              <p:cNvSpPr/>
              <p:nvPr/>
            </p:nvSpPr>
            <p:spPr>
              <a:xfrm>
                <a:off x="8848151"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87" y="40113"/>
                      <a:pt x="38075" y="19986"/>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8" name="Freeform: Shape 281">
                <a:extLst>
                  <a:ext uri="{FF2B5EF4-FFF2-40B4-BE49-F238E27FC236}">
                    <a16:creationId xmlns:a16="http://schemas.microsoft.com/office/drawing/2014/main" xmlns="" id="{3D2D6FD9-F51A-4256-8679-E8B66D66352D}"/>
                  </a:ext>
                </a:extLst>
              </p:cNvPr>
              <p:cNvSpPr/>
              <p:nvPr/>
            </p:nvSpPr>
            <p:spPr>
              <a:xfrm>
                <a:off x="8787027"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923" y="41729"/>
                      <a:pt x="38075" y="20654"/>
                      <a:pt x="3273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9" name="Freeform: Shape 282">
                <a:extLst>
                  <a:ext uri="{FF2B5EF4-FFF2-40B4-BE49-F238E27FC236}">
                    <a16:creationId xmlns:a16="http://schemas.microsoft.com/office/drawing/2014/main" xmlns="" id="{82AF4185-73AA-69FF-23F4-FA7691EB7891}"/>
                  </a:ext>
                </a:extLst>
              </p:cNvPr>
              <p:cNvSpPr/>
              <p:nvPr/>
            </p:nvSpPr>
            <p:spPr>
              <a:xfrm>
                <a:off x="8918030" y="3356989"/>
                <a:ext cx="45015" cy="53723"/>
              </a:xfrm>
              <a:custGeom>
                <a:avLst/>
                <a:gdLst>
                  <a:gd name="connsiteX0" fmla="*/ 0 w 60099"/>
                  <a:gd name="connsiteY0" fmla="*/ 15525 h 71725"/>
                  <a:gd name="connsiteX1" fmla="*/ 30946 w 60099"/>
                  <a:gd name="connsiteY1" fmla="*/ 71726 h 71725"/>
                  <a:gd name="connsiteX2" fmla="*/ 60100 w 60099"/>
                  <a:gd name="connsiteY2" fmla="*/ 54655 h 71725"/>
                  <a:gd name="connsiteX3" fmla="*/ 30032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388"/>
                      <a:pt x="20163" y="53285"/>
                      <a:pt x="30946" y="71726"/>
                    </a:cubicBezTo>
                    <a:lnTo>
                      <a:pt x="60100" y="54655"/>
                    </a:lnTo>
                    <a:cubicBezTo>
                      <a:pt x="49633" y="36741"/>
                      <a:pt x="39482" y="18371"/>
                      <a:pt x="30032"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0" name="Freeform: Shape 283">
                <a:extLst>
                  <a:ext uri="{FF2B5EF4-FFF2-40B4-BE49-F238E27FC236}">
                    <a16:creationId xmlns:a16="http://schemas.microsoft.com/office/drawing/2014/main" xmlns="" id="{AC5DBAA8-CB63-0B26-C170-E3368D1E519F}"/>
                  </a:ext>
                </a:extLst>
              </p:cNvPr>
              <p:cNvSpPr/>
              <p:nvPr/>
            </p:nvSpPr>
            <p:spPr>
              <a:xfrm>
                <a:off x="8878387" y="3271912"/>
                <a:ext cx="41726" cy="53460"/>
              </a:xfrm>
              <a:custGeom>
                <a:avLst/>
                <a:gdLst>
                  <a:gd name="connsiteX0" fmla="*/ 31472 w 55708"/>
                  <a:gd name="connsiteY0" fmla="*/ 0 h 71374"/>
                  <a:gd name="connsiteX1" fmla="*/ 0 w 55708"/>
                  <a:gd name="connsiteY1" fmla="*/ 12294 h 71374"/>
                  <a:gd name="connsiteX2" fmla="*/ 24903 w 55708"/>
                  <a:gd name="connsiteY2" fmla="*/ 71375 h 71374"/>
                  <a:gd name="connsiteX3" fmla="*/ 55708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069"/>
                      <a:pt x="16087" y="51950"/>
                      <a:pt x="24903" y="71375"/>
                    </a:cubicBezTo>
                    <a:lnTo>
                      <a:pt x="55708" y="57430"/>
                    </a:lnTo>
                    <a:cubicBezTo>
                      <a:pt x="47138" y="38568"/>
                      <a:pt x="38989" y="19249"/>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sp>
          <p:nvSpPr>
            <p:cNvPr id="65" name="Freeform: Shape 284">
              <a:extLst>
                <a:ext uri="{FF2B5EF4-FFF2-40B4-BE49-F238E27FC236}">
                  <a16:creationId xmlns:a16="http://schemas.microsoft.com/office/drawing/2014/main" xmlns="" id="{1428C156-5BFC-5FA0-30C1-8FBF34DDBA38}"/>
                </a:ext>
              </a:extLst>
            </p:cNvPr>
            <p:cNvSpPr/>
            <p:nvPr/>
          </p:nvSpPr>
          <p:spPr>
            <a:xfrm rot="18900000">
              <a:off x="1787629" y="2267321"/>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chemeClr val="accent1"/>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68" name="Freeform: Shape 289">
              <a:extLst>
                <a:ext uri="{FF2B5EF4-FFF2-40B4-BE49-F238E27FC236}">
                  <a16:creationId xmlns:a16="http://schemas.microsoft.com/office/drawing/2014/main" xmlns="" id="{87E9148B-73A7-1BD7-BCD5-98B450EBD87C}"/>
                </a:ext>
              </a:extLst>
            </p:cNvPr>
            <p:cNvSpPr/>
            <p:nvPr/>
          </p:nvSpPr>
          <p:spPr>
            <a:xfrm>
              <a:off x="2416814"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79" y="432709"/>
                    <a:pt x="537628" y="712342"/>
                    <a:pt x="64174" y="712342"/>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69" name="Freeform: Shape 290">
              <a:extLst>
                <a:ext uri="{FF2B5EF4-FFF2-40B4-BE49-F238E27FC236}">
                  <a16:creationId xmlns:a16="http://schemas.microsoft.com/office/drawing/2014/main" xmlns="" id="{4E3EAF02-43AA-E54B-AB92-A542C31E5BA3}"/>
                </a:ext>
              </a:extLst>
            </p:cNvPr>
            <p:cNvSpPr/>
            <p:nvPr/>
          </p:nvSpPr>
          <p:spPr>
            <a:xfrm>
              <a:off x="1618691" y="2021735"/>
              <a:ext cx="860583" cy="563522"/>
            </a:xfrm>
            <a:custGeom>
              <a:avLst/>
              <a:gdLst>
                <a:gd name="connsiteX0" fmla="*/ 1129736 w 1148949"/>
                <a:gd name="connsiteY0" fmla="*/ 33791 h 752349"/>
                <a:gd name="connsiteX1" fmla="*/ 1148423 w 1148949"/>
                <a:gd name="connsiteY1" fmla="*/ 33931 h 752349"/>
                <a:gd name="connsiteX2" fmla="*/ 1148949 w 1148949"/>
                <a:gd name="connsiteY2" fmla="*/ 141 h 752349"/>
                <a:gd name="connsiteX3" fmla="*/ 1129771 w 1148949"/>
                <a:gd name="connsiteY3" fmla="*/ 0 h 752349"/>
                <a:gd name="connsiteX4" fmla="*/ 1129771 w 1148949"/>
                <a:gd name="connsiteY4" fmla="*/ 16895 h 752349"/>
                <a:gd name="connsiteX5" fmla="*/ 1129771 w 1148949"/>
                <a:gd name="connsiteY5" fmla="*/ 0 h 752349"/>
                <a:gd name="connsiteX6" fmla="*/ 0 w 1148949"/>
                <a:gd name="connsiteY6" fmla="*/ 738791 h 752349"/>
                <a:gd name="connsiteX7" fmla="*/ 30945 w 1148949"/>
                <a:gd name="connsiteY7" fmla="*/ 752349 h 752349"/>
                <a:gd name="connsiteX8" fmla="*/ 1129736 w 1148949"/>
                <a:gd name="connsiteY8" fmla="*/ 33791 h 75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8949" h="752349">
                  <a:moveTo>
                    <a:pt x="1129736" y="33791"/>
                  </a:moveTo>
                  <a:cubicBezTo>
                    <a:pt x="1135988" y="33791"/>
                    <a:pt x="1142205" y="33826"/>
                    <a:pt x="1148423" y="33931"/>
                  </a:cubicBezTo>
                  <a:lnTo>
                    <a:pt x="1148949" y="141"/>
                  </a:lnTo>
                  <a:cubicBezTo>
                    <a:pt x="1142556" y="35"/>
                    <a:pt x="1136164" y="0"/>
                    <a:pt x="1129771" y="0"/>
                  </a:cubicBezTo>
                  <a:lnTo>
                    <a:pt x="1129771" y="16895"/>
                  </a:lnTo>
                  <a:lnTo>
                    <a:pt x="1129771" y="0"/>
                  </a:lnTo>
                  <a:cubicBezTo>
                    <a:pt x="639948" y="0"/>
                    <a:pt x="196491" y="289995"/>
                    <a:pt x="0" y="738791"/>
                  </a:cubicBezTo>
                  <a:lnTo>
                    <a:pt x="30945" y="752349"/>
                  </a:lnTo>
                  <a:cubicBezTo>
                    <a:pt x="222027" y="315847"/>
                    <a:pt x="653366" y="33791"/>
                    <a:pt x="1129736" y="3379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nvGrpSpPr>
            <p:cNvPr id="70" name="Group 69">
              <a:extLst>
                <a:ext uri="{FF2B5EF4-FFF2-40B4-BE49-F238E27FC236}">
                  <a16:creationId xmlns:a16="http://schemas.microsoft.com/office/drawing/2014/main" xmlns="" id="{19DE6D7F-EDC5-BB3D-A64C-BE11256F27F9}"/>
                </a:ext>
              </a:extLst>
            </p:cNvPr>
            <p:cNvGrpSpPr/>
            <p:nvPr/>
          </p:nvGrpSpPr>
          <p:grpSpPr>
            <a:xfrm>
              <a:off x="704304" y="2023813"/>
              <a:ext cx="1667179" cy="1839638"/>
              <a:chOff x="2514069" y="2023813"/>
              <a:chExt cx="1667179" cy="1839638"/>
            </a:xfrm>
          </p:grpSpPr>
          <p:sp>
            <p:nvSpPr>
              <p:cNvPr id="71" name="Freeform: Shape 292">
                <a:extLst>
                  <a:ext uri="{FF2B5EF4-FFF2-40B4-BE49-F238E27FC236}">
                    <a16:creationId xmlns:a16="http://schemas.microsoft.com/office/drawing/2014/main" xmlns="" id="{5DFA5E20-7405-0B85-7F5E-E62D3B11A54A}"/>
                  </a:ext>
                </a:extLst>
              </p:cNvPr>
              <p:cNvSpPr/>
              <p:nvPr/>
            </p:nvSpPr>
            <p:spPr>
              <a:xfrm>
                <a:off x="3414406"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8" y="32104"/>
                      <a:pt x="16123" y="51985"/>
                      <a:pt x="24904" y="71375"/>
                    </a:cubicBezTo>
                    <a:lnTo>
                      <a:pt x="55709" y="57430"/>
                    </a:lnTo>
                    <a:cubicBezTo>
                      <a:pt x="47173" y="38603"/>
                      <a:pt x="39024" y="19284"/>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2" name="Freeform: Shape 293">
                <a:extLst>
                  <a:ext uri="{FF2B5EF4-FFF2-40B4-BE49-F238E27FC236}">
                    <a16:creationId xmlns:a16="http://schemas.microsoft.com/office/drawing/2014/main" xmlns="" id="{FA8E2D55-7047-F71E-DD62-A0EA296BAF82}"/>
                  </a:ext>
                </a:extLst>
              </p:cNvPr>
              <p:cNvSpPr/>
              <p:nvPr/>
            </p:nvSpPr>
            <p:spPr>
              <a:xfrm>
                <a:off x="3454002" y="3356993"/>
                <a:ext cx="45015" cy="53723"/>
              </a:xfrm>
              <a:custGeom>
                <a:avLst/>
                <a:gdLst>
                  <a:gd name="connsiteX0" fmla="*/ 0 w 60099"/>
                  <a:gd name="connsiteY0" fmla="*/ 15525 h 71725"/>
                  <a:gd name="connsiteX1" fmla="*/ 30945 w 60099"/>
                  <a:gd name="connsiteY1" fmla="*/ 71726 h 71725"/>
                  <a:gd name="connsiteX2" fmla="*/ 60099 w 60099"/>
                  <a:gd name="connsiteY2" fmla="*/ 54655 h 71725"/>
                  <a:gd name="connsiteX3" fmla="*/ 29997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423"/>
                      <a:pt x="20162" y="53320"/>
                      <a:pt x="30945" y="71726"/>
                    </a:cubicBezTo>
                    <a:lnTo>
                      <a:pt x="60099" y="54655"/>
                    </a:lnTo>
                    <a:cubicBezTo>
                      <a:pt x="49632" y="36776"/>
                      <a:pt x="39516" y="18371"/>
                      <a:pt x="29997"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3" name="Freeform: Shape 294">
                <a:extLst>
                  <a:ext uri="{FF2B5EF4-FFF2-40B4-BE49-F238E27FC236}">
                    <a16:creationId xmlns:a16="http://schemas.microsoft.com/office/drawing/2014/main" xmlns="" id="{76011C18-B503-0EF9-EC93-0FAEDD2E843D}"/>
                  </a:ext>
                </a:extLst>
              </p:cNvPr>
              <p:cNvSpPr/>
              <p:nvPr/>
            </p:nvSpPr>
            <p:spPr>
              <a:xfrm>
                <a:off x="3502517" y="3437633"/>
                <a:ext cx="47856" cy="53356"/>
              </a:xfrm>
              <a:custGeom>
                <a:avLst/>
                <a:gdLst>
                  <a:gd name="connsiteX0" fmla="*/ 0 w 63892"/>
                  <a:gd name="connsiteY0" fmla="*/ 18546 h 71234"/>
                  <a:gd name="connsiteX1" fmla="*/ 36636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6"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4" name="Freeform: Shape 295">
                <a:extLst>
                  <a:ext uri="{FF2B5EF4-FFF2-40B4-BE49-F238E27FC236}">
                    <a16:creationId xmlns:a16="http://schemas.microsoft.com/office/drawing/2014/main" xmlns="" id="{6C8E2201-F038-EDDC-2930-A17C5F3425CE}"/>
                  </a:ext>
                </a:extLst>
              </p:cNvPr>
              <p:cNvSpPr/>
              <p:nvPr/>
            </p:nvSpPr>
            <p:spPr>
              <a:xfrm>
                <a:off x="3384124" y="3183167"/>
                <a:ext cx="37964" cy="52724"/>
              </a:xfrm>
              <a:custGeom>
                <a:avLst/>
                <a:gdLst>
                  <a:gd name="connsiteX0" fmla="*/ 32596 w 50685"/>
                  <a:gd name="connsiteY0" fmla="*/ 0 h 70391"/>
                  <a:gd name="connsiteX1" fmla="*/ 0 w 50685"/>
                  <a:gd name="connsiteY1" fmla="*/ 8922 h 70391"/>
                  <a:gd name="connsiteX2" fmla="*/ 18616 w 50685"/>
                  <a:gd name="connsiteY2" fmla="*/ 70391 h 70391"/>
                  <a:gd name="connsiteX3" fmla="*/ 50686 w 50685"/>
                  <a:gd name="connsiteY3" fmla="*/ 59748 h 70391"/>
                  <a:gd name="connsiteX4" fmla="*/ 32596 w 50685"/>
                  <a:gd name="connsiteY4" fmla="*/ 0 h 70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391">
                    <a:moveTo>
                      <a:pt x="32596" y="0"/>
                    </a:moveTo>
                    <a:lnTo>
                      <a:pt x="0" y="8922"/>
                    </a:lnTo>
                    <a:cubicBezTo>
                      <a:pt x="5620" y="29470"/>
                      <a:pt x="11908" y="50159"/>
                      <a:pt x="18616" y="70391"/>
                    </a:cubicBezTo>
                    <a:lnTo>
                      <a:pt x="50686" y="59748"/>
                    </a:lnTo>
                    <a:cubicBezTo>
                      <a:pt x="44188" y="40113"/>
                      <a:pt x="38111" y="19986"/>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5" name="Freeform: Shape 296">
                <a:extLst>
                  <a:ext uri="{FF2B5EF4-FFF2-40B4-BE49-F238E27FC236}">
                    <a16:creationId xmlns:a16="http://schemas.microsoft.com/office/drawing/2014/main" xmlns="" id="{08687768-4FC0-D71C-2F68-30D106CAB20B}"/>
                  </a:ext>
                </a:extLst>
              </p:cNvPr>
              <p:cNvSpPr/>
              <p:nvPr/>
            </p:nvSpPr>
            <p:spPr>
              <a:xfrm>
                <a:off x="3363603"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62"/>
                      <a:pt x="36706" y="20443"/>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6" name="Freeform: Shape 297">
                <a:extLst>
                  <a:ext uri="{FF2B5EF4-FFF2-40B4-BE49-F238E27FC236}">
                    <a16:creationId xmlns:a16="http://schemas.microsoft.com/office/drawing/2014/main" xmlns="" id="{6CA95EB5-411D-0D22-BC24-E1CAE14875EC}"/>
                  </a:ext>
                </a:extLst>
              </p:cNvPr>
              <p:cNvSpPr/>
              <p:nvPr/>
            </p:nvSpPr>
            <p:spPr>
              <a:xfrm>
                <a:off x="4036836"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2" y="5339"/>
                      <a:pt x="8676"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7" name="Freeform: Shape 298">
                <a:extLst>
                  <a:ext uri="{FF2B5EF4-FFF2-40B4-BE49-F238E27FC236}">
                    <a16:creationId xmlns:a16="http://schemas.microsoft.com/office/drawing/2014/main" xmlns="" id="{637DA4F2-1A68-F818-9EED-1448D21A26D6}"/>
                  </a:ext>
                </a:extLst>
              </p:cNvPr>
              <p:cNvSpPr/>
              <p:nvPr/>
            </p:nvSpPr>
            <p:spPr>
              <a:xfrm>
                <a:off x="3945200" y="3784206"/>
                <a:ext cx="53250" cy="39674"/>
              </a:xfrm>
              <a:custGeom>
                <a:avLst/>
                <a:gdLst>
                  <a:gd name="connsiteX0" fmla="*/ 0 w 71093"/>
                  <a:gd name="connsiteY0" fmla="*/ 31578 h 52968"/>
                  <a:gd name="connsiteX1" fmla="*/ 60697 w 71093"/>
                  <a:gd name="connsiteY1" fmla="*/ 52969 h 52968"/>
                  <a:gd name="connsiteX2" fmla="*/ 71094 w 71093"/>
                  <a:gd name="connsiteY2" fmla="*/ 20794 h 52968"/>
                  <a:gd name="connsiteX3" fmla="*/ 12048 w 71093"/>
                  <a:gd name="connsiteY3" fmla="*/ 0 h 52968"/>
                  <a:gd name="connsiteX4" fmla="*/ 0 w 71093"/>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93" h="52968">
                    <a:moveTo>
                      <a:pt x="0" y="31578"/>
                    </a:moveTo>
                    <a:cubicBezTo>
                      <a:pt x="19951" y="39200"/>
                      <a:pt x="40359" y="46400"/>
                      <a:pt x="60697" y="52969"/>
                    </a:cubicBezTo>
                    <a:lnTo>
                      <a:pt x="71094" y="20794"/>
                    </a:lnTo>
                    <a:cubicBezTo>
                      <a:pt x="51318" y="14401"/>
                      <a:pt x="31437" y="7411"/>
                      <a:pt x="12048"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8" name="Freeform: Shape 299">
                <a:extLst>
                  <a:ext uri="{FF2B5EF4-FFF2-40B4-BE49-F238E27FC236}">
                    <a16:creationId xmlns:a16="http://schemas.microsoft.com/office/drawing/2014/main" xmlns="" id="{0C34BBF4-038B-7F6E-DDC0-907819B4BD4E}"/>
                  </a:ext>
                </a:extLst>
              </p:cNvPr>
              <p:cNvSpPr/>
              <p:nvPr/>
            </p:nvSpPr>
            <p:spPr>
              <a:xfrm>
                <a:off x="3857116" y="3746268"/>
                <a:ext cx="53776" cy="43226"/>
              </a:xfrm>
              <a:custGeom>
                <a:avLst/>
                <a:gdLst>
                  <a:gd name="connsiteX0" fmla="*/ 0 w 71796"/>
                  <a:gd name="connsiteY0" fmla="*/ 30102 h 57710"/>
                  <a:gd name="connsiteX1" fmla="*/ 58097 w 71796"/>
                  <a:gd name="connsiteY1" fmla="*/ 57711 h 57710"/>
                  <a:gd name="connsiteX2" fmla="*/ 71796 w 71796"/>
                  <a:gd name="connsiteY2" fmla="*/ 26836 h 57710"/>
                  <a:gd name="connsiteX3" fmla="*/ 15279 w 71796"/>
                  <a:gd name="connsiteY3" fmla="*/ 0 h 57710"/>
                  <a:gd name="connsiteX4" fmla="*/ 0 w 71796"/>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6" h="57710">
                    <a:moveTo>
                      <a:pt x="0" y="30102"/>
                    </a:moveTo>
                    <a:cubicBezTo>
                      <a:pt x="19073" y="39797"/>
                      <a:pt x="38603" y="49070"/>
                      <a:pt x="58097" y="57711"/>
                    </a:cubicBezTo>
                    <a:lnTo>
                      <a:pt x="71796" y="26836"/>
                    </a:lnTo>
                    <a:cubicBezTo>
                      <a:pt x="52828" y="18441"/>
                      <a:pt x="33826" y="9379"/>
                      <a:pt x="15279"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9" name="Freeform: Shape 300">
                <a:extLst>
                  <a:ext uri="{FF2B5EF4-FFF2-40B4-BE49-F238E27FC236}">
                    <a16:creationId xmlns:a16="http://schemas.microsoft.com/office/drawing/2014/main" xmlns="" id="{53C65437-0556-9C4C-E92E-707C4AFFF620}"/>
                  </a:ext>
                </a:extLst>
              </p:cNvPr>
              <p:cNvSpPr/>
              <p:nvPr/>
            </p:nvSpPr>
            <p:spPr>
              <a:xfrm>
                <a:off x="3352947"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85" y="20689"/>
                      <a:pt x="33755"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0" name="Freeform: Shape 301">
                <a:extLst>
                  <a:ext uri="{FF2B5EF4-FFF2-40B4-BE49-F238E27FC236}">
                    <a16:creationId xmlns:a16="http://schemas.microsoft.com/office/drawing/2014/main" xmlns="" id="{351A2CB8-919E-26D1-A944-02241613B80C}"/>
                  </a:ext>
                </a:extLst>
              </p:cNvPr>
              <p:cNvSpPr/>
              <p:nvPr/>
            </p:nvSpPr>
            <p:spPr>
              <a:xfrm>
                <a:off x="3624014"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7" y="14577"/>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1" name="Freeform: Shape 302">
                <a:extLst>
                  <a:ext uri="{FF2B5EF4-FFF2-40B4-BE49-F238E27FC236}">
                    <a16:creationId xmlns:a16="http://schemas.microsoft.com/office/drawing/2014/main" xmlns="" id="{FFB22890-4779-DF19-206C-EA8078DCF49B}"/>
                  </a:ext>
                </a:extLst>
              </p:cNvPr>
              <p:cNvSpPr/>
              <p:nvPr/>
            </p:nvSpPr>
            <p:spPr>
              <a:xfrm>
                <a:off x="3559397" y="3512982"/>
                <a:ext cx="50119" cy="52460"/>
              </a:xfrm>
              <a:custGeom>
                <a:avLst/>
                <a:gdLst>
                  <a:gd name="connsiteX0" fmla="*/ 0 w 66913"/>
                  <a:gd name="connsiteY0" fmla="*/ 21391 h 70039"/>
                  <a:gd name="connsiteX1" fmla="*/ 41904 w 66913"/>
                  <a:gd name="connsiteY1" fmla="*/ 70040 h 70039"/>
                  <a:gd name="connsiteX2" fmla="*/ 66914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4" y="70040"/>
                    </a:cubicBezTo>
                    <a:lnTo>
                      <a:pt x="66914"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2" name="Freeform: Shape 303">
                <a:extLst>
                  <a:ext uri="{FF2B5EF4-FFF2-40B4-BE49-F238E27FC236}">
                    <a16:creationId xmlns:a16="http://schemas.microsoft.com/office/drawing/2014/main" xmlns="" id="{24B5FE51-3522-86C4-1F9C-9C22CEBFC4AC}"/>
                  </a:ext>
                </a:extLst>
              </p:cNvPr>
              <p:cNvSpPr/>
              <p:nvPr/>
            </p:nvSpPr>
            <p:spPr>
              <a:xfrm>
                <a:off x="3773662" y="3699517"/>
                <a:ext cx="53723" cy="46357"/>
              </a:xfrm>
              <a:custGeom>
                <a:avLst/>
                <a:gdLst>
                  <a:gd name="connsiteX0" fmla="*/ 0 w 71725"/>
                  <a:gd name="connsiteY0" fmla="*/ 28381 h 61890"/>
                  <a:gd name="connsiteX1" fmla="*/ 54866 w 71725"/>
                  <a:gd name="connsiteY1" fmla="*/ 61891 h 61890"/>
                  <a:gd name="connsiteX2" fmla="*/ 71726 w 71725"/>
                  <a:gd name="connsiteY2" fmla="*/ 32596 h 61890"/>
                  <a:gd name="connsiteX3" fmla="*/ 18371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49" y="40008"/>
                      <a:pt x="36390" y="51283"/>
                      <a:pt x="54866" y="61891"/>
                    </a:cubicBezTo>
                    <a:lnTo>
                      <a:pt x="71726" y="32596"/>
                    </a:lnTo>
                    <a:cubicBezTo>
                      <a:pt x="53777" y="22269"/>
                      <a:pt x="35828" y="11310"/>
                      <a:pt x="18371"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3" name="Freeform: Shape 304">
                <a:extLst>
                  <a:ext uri="{FF2B5EF4-FFF2-40B4-BE49-F238E27FC236}">
                    <a16:creationId xmlns:a16="http://schemas.microsoft.com/office/drawing/2014/main" xmlns="" id="{4D3E02C2-9374-B7E0-20E2-639876BC07B7}"/>
                  </a:ext>
                </a:extLst>
              </p:cNvPr>
              <p:cNvSpPr/>
              <p:nvPr/>
            </p:nvSpPr>
            <p:spPr>
              <a:xfrm>
                <a:off x="3695681"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4" y="39656"/>
                      <a:pt x="33791" y="52793"/>
                      <a:pt x="51072" y="65298"/>
                    </a:cubicBezTo>
                    <a:lnTo>
                      <a:pt x="70883" y="37935"/>
                    </a:lnTo>
                    <a:cubicBezTo>
                      <a:pt x="54058"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4" name="Freeform: Shape 305">
                <a:extLst>
                  <a:ext uri="{FF2B5EF4-FFF2-40B4-BE49-F238E27FC236}">
                    <a16:creationId xmlns:a16="http://schemas.microsoft.com/office/drawing/2014/main" xmlns="" id="{43EA64E1-48C6-F162-3F65-60EBB5F0CA32}"/>
                  </a:ext>
                </a:extLst>
              </p:cNvPr>
              <p:cNvSpPr/>
              <p:nvPr/>
            </p:nvSpPr>
            <p:spPr>
              <a:xfrm>
                <a:off x="2606942"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5" name="Freeform: Shape 306">
                <a:extLst>
                  <a:ext uri="{FF2B5EF4-FFF2-40B4-BE49-F238E27FC236}">
                    <a16:creationId xmlns:a16="http://schemas.microsoft.com/office/drawing/2014/main" xmlns="" id="{641136D3-82CB-4243-A052-35AB23050ADF}"/>
                  </a:ext>
                </a:extLst>
              </p:cNvPr>
              <p:cNvSpPr/>
              <p:nvPr/>
            </p:nvSpPr>
            <p:spPr>
              <a:xfrm>
                <a:off x="3026604"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9" y="27854"/>
                      <a:pt x="38006"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6" name="Freeform: Shape 307">
                <a:extLst>
                  <a:ext uri="{FF2B5EF4-FFF2-40B4-BE49-F238E27FC236}">
                    <a16:creationId xmlns:a16="http://schemas.microsoft.com/office/drawing/2014/main" xmlns="" id="{3D1C2F8B-8E9D-037E-13C8-58640B384F00}"/>
                  </a:ext>
                </a:extLst>
              </p:cNvPr>
              <p:cNvSpPr/>
              <p:nvPr/>
            </p:nvSpPr>
            <p:spPr>
              <a:xfrm>
                <a:off x="3095404" y="2299537"/>
                <a:ext cx="50830" cy="52013"/>
              </a:xfrm>
              <a:custGeom>
                <a:avLst/>
                <a:gdLst>
                  <a:gd name="connsiteX0" fmla="*/ 67862 w 67862"/>
                  <a:gd name="connsiteY0" fmla="*/ 47068 h 69442"/>
                  <a:gd name="connsiteX1" fmla="*/ 24166 w 67862"/>
                  <a:gd name="connsiteY1" fmla="*/ 0 h 69442"/>
                  <a:gd name="connsiteX2" fmla="*/ 0 w 67862"/>
                  <a:gd name="connsiteY2" fmla="*/ 23639 h 69442"/>
                  <a:gd name="connsiteX3" fmla="*/ 42502 w 67862"/>
                  <a:gd name="connsiteY3" fmla="*/ 69443 h 69442"/>
                  <a:gd name="connsiteX4" fmla="*/ 67862 w 67862"/>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2"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7" name="Freeform: Shape 308">
                <a:extLst>
                  <a:ext uri="{FF2B5EF4-FFF2-40B4-BE49-F238E27FC236}">
                    <a16:creationId xmlns:a16="http://schemas.microsoft.com/office/drawing/2014/main" xmlns="" id="{F4D02AB8-9535-95E2-A39B-DB95DE819B42}"/>
                  </a:ext>
                </a:extLst>
              </p:cNvPr>
              <p:cNvSpPr/>
              <p:nvPr/>
            </p:nvSpPr>
            <p:spPr>
              <a:xfrm>
                <a:off x="2951702"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8" name="Freeform: Shape 309">
                <a:extLst>
                  <a:ext uri="{FF2B5EF4-FFF2-40B4-BE49-F238E27FC236}">
                    <a16:creationId xmlns:a16="http://schemas.microsoft.com/office/drawing/2014/main" xmlns="" id="{DF40A836-182E-73FF-5D6A-45053ECE41DF}"/>
                  </a:ext>
                </a:extLst>
              </p:cNvPr>
              <p:cNvSpPr/>
              <p:nvPr/>
            </p:nvSpPr>
            <p:spPr>
              <a:xfrm>
                <a:off x="3157284"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3966"/>
                      <a:pt x="39727" y="16685"/>
                      <a:pt x="26484" y="0"/>
                    </a:cubicBezTo>
                    <a:lnTo>
                      <a:pt x="0" y="21005"/>
                    </a:lnTo>
                    <a:cubicBezTo>
                      <a:pt x="12891" y="37233"/>
                      <a:pt x="25501" y="54058"/>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9" name="Freeform: Shape 310">
                <a:extLst>
                  <a:ext uri="{FF2B5EF4-FFF2-40B4-BE49-F238E27FC236}">
                    <a16:creationId xmlns:a16="http://schemas.microsoft.com/office/drawing/2014/main" xmlns="" id="{0267D31E-732D-FFAC-F03C-BA57432E5713}"/>
                  </a:ext>
                </a:extLst>
              </p:cNvPr>
              <p:cNvSpPr/>
              <p:nvPr/>
            </p:nvSpPr>
            <p:spPr>
              <a:xfrm>
                <a:off x="2871405"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6" y="20478"/>
                      <a:pt x="34599"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0" name="Freeform: Shape 311">
                <a:extLst>
                  <a:ext uri="{FF2B5EF4-FFF2-40B4-BE49-F238E27FC236}">
                    <a16:creationId xmlns:a16="http://schemas.microsoft.com/office/drawing/2014/main" xmlns="" id="{3BA0D678-B539-D5EF-960B-DFA358CC35B5}"/>
                  </a:ext>
                </a:extLst>
              </p:cNvPr>
              <p:cNvSpPr/>
              <p:nvPr/>
            </p:nvSpPr>
            <p:spPr>
              <a:xfrm>
                <a:off x="3257654" y="2533953"/>
                <a:ext cx="42989" cy="53750"/>
              </a:xfrm>
              <a:custGeom>
                <a:avLst/>
                <a:gdLst>
                  <a:gd name="connsiteX0" fmla="*/ 26379 w 57394"/>
                  <a:gd name="connsiteY0" fmla="*/ 71761 h 71761"/>
                  <a:gd name="connsiteX1" fmla="*/ 57395 w 57394"/>
                  <a:gd name="connsiteY1" fmla="*/ 58308 h 71761"/>
                  <a:gd name="connsiteX2" fmla="*/ 30243 w 57394"/>
                  <a:gd name="connsiteY2" fmla="*/ 0 h 71761"/>
                  <a:gd name="connsiteX3" fmla="*/ 0 w 57394"/>
                  <a:gd name="connsiteY3" fmla="*/ 15069 h 71761"/>
                  <a:gd name="connsiteX4" fmla="*/ 26379 w 57394"/>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4" h="71761">
                    <a:moveTo>
                      <a:pt x="26379" y="71761"/>
                    </a:moveTo>
                    <a:lnTo>
                      <a:pt x="57395" y="58308"/>
                    </a:lnTo>
                    <a:cubicBezTo>
                      <a:pt x="48895" y="38743"/>
                      <a:pt x="39762" y="19108"/>
                      <a:pt x="30243" y="0"/>
                    </a:cubicBezTo>
                    <a:lnTo>
                      <a:pt x="0" y="15069"/>
                    </a:lnTo>
                    <a:cubicBezTo>
                      <a:pt x="9238" y="33650"/>
                      <a:pt x="18125" y="52723"/>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1" name="Freeform: Shape 312">
                <a:extLst>
                  <a:ext uri="{FF2B5EF4-FFF2-40B4-BE49-F238E27FC236}">
                    <a16:creationId xmlns:a16="http://schemas.microsoft.com/office/drawing/2014/main" xmlns="" id="{80FAB057-FE9B-DD4C-ACCB-5B56D7489FDF}"/>
                  </a:ext>
                </a:extLst>
              </p:cNvPr>
              <p:cNvSpPr/>
              <p:nvPr/>
            </p:nvSpPr>
            <p:spPr>
              <a:xfrm>
                <a:off x="3211560"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7"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2" name="Freeform: Shape 313">
                <a:extLst>
                  <a:ext uri="{FF2B5EF4-FFF2-40B4-BE49-F238E27FC236}">
                    <a16:creationId xmlns:a16="http://schemas.microsoft.com/office/drawing/2014/main" xmlns="" id="{63FC2BB6-AF1B-27A6-9022-637CDD0544F0}"/>
                  </a:ext>
                </a:extLst>
              </p:cNvPr>
              <p:cNvSpPr/>
              <p:nvPr/>
            </p:nvSpPr>
            <p:spPr>
              <a:xfrm>
                <a:off x="3350474" y="2904181"/>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4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60"/>
                      <a:pt x="34563" y="18090"/>
                      <a:pt x="33755" y="0"/>
                    </a:cubicBezTo>
                    <a:lnTo>
                      <a:pt x="0" y="1475"/>
                    </a:lnTo>
                    <a:cubicBezTo>
                      <a:pt x="773" y="19073"/>
                      <a:pt x="1159" y="36952"/>
                      <a:pt x="1159" y="54585"/>
                    </a:cubicBezTo>
                    <a:cubicBezTo>
                      <a:pt x="1159" y="57781"/>
                      <a:pt x="1159" y="61013"/>
                      <a:pt x="1194"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3" name="Freeform: Shape 314">
                <a:extLst>
                  <a:ext uri="{FF2B5EF4-FFF2-40B4-BE49-F238E27FC236}">
                    <a16:creationId xmlns:a16="http://schemas.microsoft.com/office/drawing/2014/main" xmlns="" id="{756EFD58-3975-9B68-D528-C092E7B0E229}"/>
                  </a:ext>
                </a:extLst>
              </p:cNvPr>
              <p:cNvSpPr/>
              <p:nvPr/>
            </p:nvSpPr>
            <p:spPr>
              <a:xfrm>
                <a:off x="3323034"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53" y="41659"/>
                      <a:pt x="38041" y="20619"/>
                      <a:pt x="32737"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4" name="Freeform: Shape 315">
                <a:extLst>
                  <a:ext uri="{FF2B5EF4-FFF2-40B4-BE49-F238E27FC236}">
                    <a16:creationId xmlns:a16="http://schemas.microsoft.com/office/drawing/2014/main" xmlns="" id="{18B4668F-FF69-773C-402A-8250131105A9}"/>
                  </a:ext>
                </a:extLst>
              </p:cNvPr>
              <p:cNvSpPr/>
              <p:nvPr/>
            </p:nvSpPr>
            <p:spPr>
              <a:xfrm>
                <a:off x="3294961"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130" y="20021"/>
                      <a:pt x="31648"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5" name="Freeform: Shape 316">
                <a:extLst>
                  <a:ext uri="{FF2B5EF4-FFF2-40B4-BE49-F238E27FC236}">
                    <a16:creationId xmlns:a16="http://schemas.microsoft.com/office/drawing/2014/main" xmlns="" id="{0CA26ED2-6FB7-260B-1B25-28CD08FE2319}"/>
                  </a:ext>
                </a:extLst>
              </p:cNvPr>
              <p:cNvSpPr/>
              <p:nvPr/>
            </p:nvSpPr>
            <p:spPr>
              <a:xfrm>
                <a:off x="334155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200" y="42537"/>
                      <a:pt x="36565" y="21075"/>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6" name="Freeform: Shape 317">
                <a:extLst>
                  <a:ext uri="{FF2B5EF4-FFF2-40B4-BE49-F238E27FC236}">
                    <a16:creationId xmlns:a16="http://schemas.microsoft.com/office/drawing/2014/main" xmlns="" id="{D56C0549-1503-CA7B-A14F-AEE077C496D2}"/>
                  </a:ext>
                </a:extLst>
              </p:cNvPr>
              <p:cNvSpPr/>
              <p:nvPr/>
            </p:nvSpPr>
            <p:spPr>
              <a:xfrm>
                <a:off x="2698131"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5"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7" name="Freeform: Shape 318">
                <a:extLst>
                  <a:ext uri="{FF2B5EF4-FFF2-40B4-BE49-F238E27FC236}">
                    <a16:creationId xmlns:a16="http://schemas.microsoft.com/office/drawing/2014/main" xmlns="" id="{6ACA289A-CFCE-54E1-8425-FC9B6D0A91D1}"/>
                  </a:ext>
                </a:extLst>
              </p:cNvPr>
              <p:cNvSpPr/>
              <p:nvPr/>
            </p:nvSpPr>
            <p:spPr>
              <a:xfrm>
                <a:off x="2786688" y="2087456"/>
                <a:ext cx="53487" cy="41963"/>
              </a:xfrm>
              <a:custGeom>
                <a:avLst/>
                <a:gdLst>
                  <a:gd name="connsiteX0" fmla="*/ 71410 w 71409"/>
                  <a:gd name="connsiteY0" fmla="*/ 25360 h 56024"/>
                  <a:gd name="connsiteX1" fmla="*/ 12540 w 71409"/>
                  <a:gd name="connsiteY1" fmla="*/ 0 h 56024"/>
                  <a:gd name="connsiteX2" fmla="*/ 0 w 71409"/>
                  <a:gd name="connsiteY2" fmla="*/ 31367 h 56024"/>
                  <a:gd name="connsiteX3" fmla="*/ 57254 w 71409"/>
                  <a:gd name="connsiteY3" fmla="*/ 56025 h 56024"/>
                  <a:gd name="connsiteX4" fmla="*/ 71410 w 71409"/>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09" h="56024">
                    <a:moveTo>
                      <a:pt x="71410" y="25360"/>
                    </a:moveTo>
                    <a:cubicBezTo>
                      <a:pt x="52091" y="16439"/>
                      <a:pt x="32315"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8" name="Freeform: Shape 319">
                <a:extLst>
                  <a:ext uri="{FF2B5EF4-FFF2-40B4-BE49-F238E27FC236}">
                    <a16:creationId xmlns:a16="http://schemas.microsoft.com/office/drawing/2014/main" xmlns="" id="{DFC5E9C1-5A42-F6E1-5DA0-D8C351D24526}"/>
                  </a:ext>
                </a:extLst>
              </p:cNvPr>
              <p:cNvSpPr/>
              <p:nvPr/>
            </p:nvSpPr>
            <p:spPr>
              <a:xfrm>
                <a:off x="4130945"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471"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9" name="Freeform: Shape 320">
                <a:extLst>
                  <a:ext uri="{FF2B5EF4-FFF2-40B4-BE49-F238E27FC236}">
                    <a16:creationId xmlns:a16="http://schemas.microsoft.com/office/drawing/2014/main" xmlns="" id="{D32FD83B-34A5-593D-ED56-D124DCF3E385}"/>
                  </a:ext>
                </a:extLst>
              </p:cNvPr>
              <p:cNvSpPr/>
              <p:nvPr/>
            </p:nvSpPr>
            <p:spPr>
              <a:xfrm>
                <a:off x="251406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66" y="3407"/>
                      <a:pt x="23534" y="1440"/>
                      <a:pt x="2248" y="0"/>
                    </a:cubicBezTo>
                    <a:lnTo>
                      <a:pt x="0" y="33720"/>
                    </a:lnTo>
                    <a:cubicBezTo>
                      <a:pt x="20724" y="35090"/>
                      <a:pt x="41624"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grpSp>
      <p:sp>
        <p:nvSpPr>
          <p:cNvPr id="2" name="TextBox 1"/>
          <p:cNvSpPr txBox="1"/>
          <p:nvPr/>
        </p:nvSpPr>
        <p:spPr>
          <a:xfrm>
            <a:off x="10251240" y="3496034"/>
            <a:ext cx="846048" cy="369332"/>
          </a:xfrm>
          <a:prstGeom prst="rect">
            <a:avLst/>
          </a:prstGeom>
          <a:noFill/>
        </p:spPr>
        <p:txBody>
          <a:bodyPr wrap="square" rtlCol="0">
            <a:spAutoFit/>
          </a:bodyPr>
          <a:lstStyle/>
          <a:p>
            <a:pPr algn="ctr"/>
            <a:r>
              <a:rPr lang="ar-EG" b="1" dirty="0" smtClean="0">
                <a:solidFill>
                  <a:schemeClr val="bg1"/>
                </a:solidFill>
              </a:rPr>
              <a:t>السلامة</a:t>
            </a:r>
            <a:endParaRPr lang="en-US" b="1" dirty="0">
              <a:solidFill>
                <a:schemeClr val="bg1"/>
              </a:solidFill>
            </a:endParaRPr>
          </a:p>
        </p:txBody>
      </p:sp>
      <p:sp>
        <p:nvSpPr>
          <p:cNvPr id="229" name="TextBox 228"/>
          <p:cNvSpPr txBox="1"/>
          <p:nvPr/>
        </p:nvSpPr>
        <p:spPr>
          <a:xfrm>
            <a:off x="8313066" y="3339073"/>
            <a:ext cx="1009006" cy="646331"/>
          </a:xfrm>
          <a:prstGeom prst="rect">
            <a:avLst/>
          </a:prstGeom>
          <a:noFill/>
        </p:spPr>
        <p:txBody>
          <a:bodyPr wrap="square" rtlCol="0">
            <a:spAutoFit/>
          </a:bodyPr>
          <a:lstStyle/>
          <a:p>
            <a:pPr algn="ctr"/>
            <a:r>
              <a:rPr lang="ar-EG" b="1" dirty="0" smtClean="0">
                <a:solidFill>
                  <a:schemeClr val="bg1"/>
                </a:solidFill>
              </a:rPr>
              <a:t>سرية المعلومات</a:t>
            </a:r>
            <a:endParaRPr lang="en-US" b="1" dirty="0">
              <a:solidFill>
                <a:schemeClr val="bg1"/>
              </a:solidFill>
            </a:endParaRPr>
          </a:p>
        </p:txBody>
      </p:sp>
      <p:sp>
        <p:nvSpPr>
          <p:cNvPr id="230" name="TextBox 229"/>
          <p:cNvSpPr txBox="1"/>
          <p:nvPr/>
        </p:nvSpPr>
        <p:spPr>
          <a:xfrm>
            <a:off x="6560655" y="3542398"/>
            <a:ext cx="846048" cy="369332"/>
          </a:xfrm>
          <a:prstGeom prst="rect">
            <a:avLst/>
          </a:prstGeom>
          <a:noFill/>
        </p:spPr>
        <p:txBody>
          <a:bodyPr wrap="square" rtlCol="0">
            <a:spAutoFit/>
          </a:bodyPr>
          <a:lstStyle/>
          <a:p>
            <a:pPr algn="ctr"/>
            <a:r>
              <a:rPr lang="ar-EG" b="1" dirty="0" smtClean="0">
                <a:solidFill>
                  <a:schemeClr val="bg1"/>
                </a:solidFill>
              </a:rPr>
              <a:t>الموافقة</a:t>
            </a:r>
            <a:endParaRPr lang="en-US" b="1" dirty="0">
              <a:solidFill>
                <a:schemeClr val="bg1"/>
              </a:solidFill>
            </a:endParaRPr>
          </a:p>
        </p:txBody>
      </p:sp>
      <p:sp>
        <p:nvSpPr>
          <p:cNvPr id="231" name="TextBox 230"/>
          <p:cNvSpPr txBox="1"/>
          <p:nvPr/>
        </p:nvSpPr>
        <p:spPr>
          <a:xfrm>
            <a:off x="4711286" y="3548107"/>
            <a:ext cx="963289" cy="369332"/>
          </a:xfrm>
          <a:prstGeom prst="rect">
            <a:avLst/>
          </a:prstGeom>
          <a:noFill/>
        </p:spPr>
        <p:txBody>
          <a:bodyPr wrap="square" rtlCol="0">
            <a:spAutoFit/>
          </a:bodyPr>
          <a:lstStyle/>
          <a:p>
            <a:pPr algn="ctr"/>
            <a:r>
              <a:rPr lang="ar-EG" b="1" dirty="0" smtClean="0">
                <a:solidFill>
                  <a:schemeClr val="accent1"/>
                </a:solidFill>
              </a:rPr>
              <a:t>الانسحاب</a:t>
            </a:r>
            <a:endParaRPr lang="en-US" b="1" dirty="0">
              <a:solidFill>
                <a:schemeClr val="accent1"/>
              </a:solidFill>
            </a:endParaRPr>
          </a:p>
        </p:txBody>
      </p:sp>
      <p:sp>
        <p:nvSpPr>
          <p:cNvPr id="232" name="TextBox 231"/>
          <p:cNvSpPr txBox="1"/>
          <p:nvPr/>
        </p:nvSpPr>
        <p:spPr>
          <a:xfrm>
            <a:off x="2938242" y="3365456"/>
            <a:ext cx="846048" cy="646331"/>
          </a:xfrm>
          <a:prstGeom prst="rect">
            <a:avLst/>
          </a:prstGeom>
          <a:noFill/>
        </p:spPr>
        <p:txBody>
          <a:bodyPr wrap="square" rtlCol="0">
            <a:spAutoFit/>
          </a:bodyPr>
          <a:lstStyle/>
          <a:p>
            <a:pPr algn="ctr"/>
            <a:r>
              <a:rPr lang="ar-EG" b="1" dirty="0" smtClean="0">
                <a:solidFill>
                  <a:schemeClr val="bg1"/>
                </a:solidFill>
              </a:rPr>
              <a:t>التسجيل الرقمي</a:t>
            </a:r>
            <a:endParaRPr lang="en-US" b="1" dirty="0">
              <a:solidFill>
                <a:schemeClr val="bg1"/>
              </a:solidFill>
            </a:endParaRPr>
          </a:p>
        </p:txBody>
      </p:sp>
      <p:sp>
        <p:nvSpPr>
          <p:cNvPr id="233" name="TextBox 232"/>
          <p:cNvSpPr txBox="1"/>
          <p:nvPr/>
        </p:nvSpPr>
        <p:spPr>
          <a:xfrm>
            <a:off x="1127644" y="3397131"/>
            <a:ext cx="846048" cy="646331"/>
          </a:xfrm>
          <a:prstGeom prst="rect">
            <a:avLst/>
          </a:prstGeom>
          <a:noFill/>
        </p:spPr>
        <p:txBody>
          <a:bodyPr wrap="square" rtlCol="0">
            <a:spAutoFit/>
          </a:bodyPr>
          <a:lstStyle/>
          <a:p>
            <a:pPr algn="ctr"/>
            <a:r>
              <a:rPr lang="ar-EG" b="1" dirty="0" smtClean="0">
                <a:solidFill>
                  <a:schemeClr val="accent1"/>
                </a:solidFill>
              </a:rPr>
              <a:t>التغذية المرجعية</a:t>
            </a:r>
            <a:endParaRPr lang="en-US" b="1" dirty="0">
              <a:solidFill>
                <a:schemeClr val="accent1"/>
              </a:solidFill>
            </a:endParaRPr>
          </a:p>
        </p:txBody>
      </p:sp>
    </p:spTree>
    <p:extLst>
      <p:ext uri="{BB962C8B-B14F-4D97-AF65-F5344CB8AC3E}">
        <p14:creationId xmlns:p14="http://schemas.microsoft.com/office/powerpoint/2010/main" val="41824599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4" name="Group 3"/>
          <p:cNvGrpSpPr/>
          <p:nvPr/>
        </p:nvGrpSpPr>
        <p:grpSpPr>
          <a:xfrm>
            <a:off x="2258467" y="2755666"/>
            <a:ext cx="7340834" cy="1846688"/>
            <a:chOff x="2258467" y="2755666"/>
            <a:chExt cx="7340834" cy="1846688"/>
          </a:xfrm>
        </p:grpSpPr>
        <p:grpSp>
          <p:nvGrpSpPr>
            <p:cNvPr id="29" name="Group 28">
              <a:extLst>
                <a:ext uri="{FF2B5EF4-FFF2-40B4-BE49-F238E27FC236}">
                  <a16:creationId xmlns:a16="http://schemas.microsoft.com/office/drawing/2014/main" xmlns="" id="{25A3699F-B72C-5B7C-A07C-1480DFC4383A}"/>
                </a:ext>
              </a:extLst>
            </p:cNvPr>
            <p:cNvGrpSpPr/>
            <p:nvPr/>
          </p:nvGrpSpPr>
          <p:grpSpPr>
            <a:xfrm>
              <a:off x="2258467" y="2755666"/>
              <a:ext cx="7340834" cy="1846688"/>
              <a:chOff x="3321173" y="2021735"/>
              <a:chExt cx="7340834" cy="1846688"/>
            </a:xfrm>
          </p:grpSpPr>
          <p:sp>
            <p:nvSpPr>
              <p:cNvPr id="30" name="Freeform: Shape 22">
                <a:extLst>
                  <a:ext uri="{FF2B5EF4-FFF2-40B4-BE49-F238E27FC236}">
                    <a16:creationId xmlns:a16="http://schemas.microsoft.com/office/drawing/2014/main" xmlns="" id="{E0BDA67D-7B66-E665-7B22-7C326ABE58FB}"/>
                  </a:ext>
                </a:extLst>
              </p:cNvPr>
              <p:cNvSpPr/>
              <p:nvPr/>
            </p:nvSpPr>
            <p:spPr>
              <a:xfrm rot="18900000">
                <a:off x="3566636" y="225980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chemeClr val="accent2"/>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5" name="Freeform: Shape 24">
                <a:extLst>
                  <a:ext uri="{FF2B5EF4-FFF2-40B4-BE49-F238E27FC236}">
                    <a16:creationId xmlns:a16="http://schemas.microsoft.com/office/drawing/2014/main" xmlns="" id="{13446D5D-BB7A-8EAE-31D6-809308EEEA38}"/>
                  </a:ext>
                </a:extLst>
              </p:cNvPr>
              <p:cNvSpPr/>
              <p:nvPr/>
            </p:nvSpPr>
            <p:spPr>
              <a:xfrm rot="18900000">
                <a:off x="5409712" y="226733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483F"/>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7" name="Freeform: Shape 26">
                <a:extLst>
                  <a:ext uri="{FF2B5EF4-FFF2-40B4-BE49-F238E27FC236}">
                    <a16:creationId xmlns:a16="http://schemas.microsoft.com/office/drawing/2014/main" xmlns="" id="{8A0BE626-5D68-27E6-6E7B-9869B2259C84}"/>
                  </a:ext>
                </a:extLst>
              </p:cNvPr>
              <p:cNvSpPr/>
              <p:nvPr/>
            </p:nvSpPr>
            <p:spPr>
              <a:xfrm rot="18900000">
                <a:off x="9058991" y="227485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8375"/>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2" name="Freeform: Shape 31">
                <a:extLst>
                  <a:ext uri="{FF2B5EF4-FFF2-40B4-BE49-F238E27FC236}">
                    <a16:creationId xmlns:a16="http://schemas.microsoft.com/office/drawing/2014/main" xmlns="" id="{39200AD4-CC4C-56F5-0016-31DEE5C83AF1}"/>
                  </a:ext>
                </a:extLst>
              </p:cNvPr>
              <p:cNvSpPr/>
              <p:nvPr/>
            </p:nvSpPr>
            <p:spPr>
              <a:xfrm rot="18900000">
                <a:off x="7237498" y="2267939"/>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7" y="1812590"/>
                      <a:pt x="906295" y="1812590"/>
                    </a:cubicBezTo>
                    <a:cubicBezTo>
                      <a:pt x="405762" y="1812590"/>
                      <a:pt x="0" y="1406828"/>
                      <a:pt x="0" y="906295"/>
                    </a:cubicBezTo>
                    <a:cubicBezTo>
                      <a:pt x="0" y="405762"/>
                      <a:pt x="405762" y="0"/>
                      <a:pt x="906295" y="0"/>
                    </a:cubicBezTo>
                    <a:cubicBezTo>
                      <a:pt x="1406827" y="0"/>
                      <a:pt x="1812590" y="405762"/>
                      <a:pt x="1812590" y="906295"/>
                    </a:cubicBezTo>
                    <a:close/>
                  </a:path>
                </a:pathLst>
              </a:custGeom>
              <a:solidFill>
                <a:srgbClr val="00665A"/>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8" name="Freeform: Shape 156">
                <a:extLst>
                  <a:ext uri="{FF2B5EF4-FFF2-40B4-BE49-F238E27FC236}">
                    <a16:creationId xmlns:a16="http://schemas.microsoft.com/office/drawing/2014/main" xmlns="" id="{0C458733-CF0E-DCB8-E2D7-45765B4064B5}"/>
                  </a:ext>
                </a:extLst>
              </p:cNvPr>
              <p:cNvSpPr/>
              <p:nvPr/>
            </p:nvSpPr>
            <p:spPr>
              <a:xfrm>
                <a:off x="3321173" y="2021736"/>
                <a:ext cx="1768812" cy="1846662"/>
              </a:xfrm>
              <a:custGeom>
                <a:avLst/>
                <a:gdLst>
                  <a:gd name="connsiteX0" fmla="*/ 1232723 w 2361510"/>
                  <a:gd name="connsiteY0" fmla="*/ 2431656 h 2465446"/>
                  <a:gd name="connsiteX1" fmla="*/ 33791 w 2361510"/>
                  <a:gd name="connsiteY1" fmla="*/ 1232723 h 2465446"/>
                  <a:gd name="connsiteX2" fmla="*/ 1232723 w 2361510"/>
                  <a:gd name="connsiteY2" fmla="*/ 33791 h 2465446"/>
                  <a:gd name="connsiteX3" fmla="*/ 1251410 w 2361510"/>
                  <a:gd name="connsiteY3" fmla="*/ 33931 h 2465446"/>
                  <a:gd name="connsiteX4" fmla="*/ 1251937 w 2361510"/>
                  <a:gd name="connsiteY4" fmla="*/ 141 h 2465446"/>
                  <a:gd name="connsiteX5" fmla="*/ 1232723 w 2361510"/>
                  <a:gd name="connsiteY5" fmla="*/ 0 h 2465446"/>
                  <a:gd name="connsiteX6" fmla="*/ 1232723 w 2361510"/>
                  <a:gd name="connsiteY6" fmla="*/ 16895 h 2465446"/>
                  <a:gd name="connsiteX7" fmla="*/ 1232723 w 2361510"/>
                  <a:gd name="connsiteY7" fmla="*/ 0 h 2465446"/>
                  <a:gd name="connsiteX8" fmla="*/ 361053 w 2361510"/>
                  <a:gd name="connsiteY8" fmla="*/ 361053 h 2465446"/>
                  <a:gd name="connsiteX9" fmla="*/ 0 w 2361510"/>
                  <a:gd name="connsiteY9" fmla="*/ 1232723 h 2465446"/>
                  <a:gd name="connsiteX10" fmla="*/ 361053 w 2361510"/>
                  <a:gd name="connsiteY10" fmla="*/ 2104393 h 2465446"/>
                  <a:gd name="connsiteX11" fmla="*/ 1232723 w 2361510"/>
                  <a:gd name="connsiteY11" fmla="*/ 2465447 h 2465446"/>
                  <a:gd name="connsiteX12" fmla="*/ 2361511 w 2361510"/>
                  <a:gd name="connsiteY12" fmla="*/ 1728904 h 2465446"/>
                  <a:gd name="connsiteX13" fmla="*/ 2330565 w 2361510"/>
                  <a:gd name="connsiteY13" fmla="*/ 1715275 h 2465446"/>
                  <a:gd name="connsiteX14" fmla="*/ 1232723 w 2361510"/>
                  <a:gd name="connsiteY14" fmla="*/ 2431656 h 246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1510" h="2465446">
                    <a:moveTo>
                      <a:pt x="1232723" y="2431656"/>
                    </a:moveTo>
                    <a:cubicBezTo>
                      <a:pt x="571630" y="2431656"/>
                      <a:pt x="33791" y="1893817"/>
                      <a:pt x="33791" y="1232723"/>
                    </a:cubicBezTo>
                    <a:cubicBezTo>
                      <a:pt x="33791" y="571630"/>
                      <a:pt x="571630" y="33791"/>
                      <a:pt x="1232723" y="33791"/>
                    </a:cubicBezTo>
                    <a:cubicBezTo>
                      <a:pt x="1238940" y="33791"/>
                      <a:pt x="1245193" y="33826"/>
                      <a:pt x="1251410" y="33931"/>
                    </a:cubicBezTo>
                    <a:lnTo>
                      <a:pt x="1251937" y="141"/>
                    </a:lnTo>
                    <a:cubicBezTo>
                      <a:pt x="1245509" y="35"/>
                      <a:pt x="1239116" y="0"/>
                      <a:pt x="1232723" y="0"/>
                    </a:cubicBezTo>
                    <a:lnTo>
                      <a:pt x="1232723" y="16895"/>
                    </a:lnTo>
                    <a:lnTo>
                      <a:pt x="1232723" y="0"/>
                    </a:lnTo>
                    <a:cubicBezTo>
                      <a:pt x="903458" y="0"/>
                      <a:pt x="593899" y="128207"/>
                      <a:pt x="361053" y="361053"/>
                    </a:cubicBezTo>
                    <a:cubicBezTo>
                      <a:pt x="128207" y="593899"/>
                      <a:pt x="0" y="903458"/>
                      <a:pt x="0" y="1232723"/>
                    </a:cubicBezTo>
                    <a:cubicBezTo>
                      <a:pt x="0" y="1561988"/>
                      <a:pt x="128207" y="1871548"/>
                      <a:pt x="361053" y="2104393"/>
                    </a:cubicBezTo>
                    <a:cubicBezTo>
                      <a:pt x="593899" y="2337239"/>
                      <a:pt x="903458" y="2465447"/>
                      <a:pt x="1232723" y="2465447"/>
                    </a:cubicBezTo>
                    <a:cubicBezTo>
                      <a:pt x="1721492" y="2465447"/>
                      <a:pt x="2164563" y="2176330"/>
                      <a:pt x="2361511" y="1728904"/>
                    </a:cubicBezTo>
                    <a:lnTo>
                      <a:pt x="2330565" y="1715275"/>
                    </a:lnTo>
                    <a:cubicBezTo>
                      <a:pt x="2139027" y="2150443"/>
                      <a:pt x="1708074" y="2431656"/>
                      <a:pt x="1232723" y="2431656"/>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5" name="Freeform: Shape 159">
                <a:extLst>
                  <a:ext uri="{FF2B5EF4-FFF2-40B4-BE49-F238E27FC236}">
                    <a16:creationId xmlns:a16="http://schemas.microsoft.com/office/drawing/2014/main" xmlns="" id="{5858E8CB-5B66-A9EC-3A52-F5307ED119FB}"/>
                  </a:ext>
                </a:extLst>
              </p:cNvPr>
              <p:cNvSpPr/>
              <p:nvPr/>
            </p:nvSpPr>
            <p:spPr>
              <a:xfrm>
                <a:off x="6047933"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41" y="746132"/>
                      <a:pt x="993309" y="458631"/>
                      <a:pt x="1191135" y="13734"/>
                    </a:cubicBezTo>
                    <a:lnTo>
                      <a:pt x="1160260" y="0"/>
                    </a:lnTo>
                    <a:cubicBezTo>
                      <a:pt x="967843" y="432709"/>
                      <a:pt x="537628"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6" name="Freeform: Shape 160">
                <a:extLst>
                  <a:ext uri="{FF2B5EF4-FFF2-40B4-BE49-F238E27FC236}">
                    <a16:creationId xmlns:a16="http://schemas.microsoft.com/office/drawing/2014/main" xmlns="" id="{D849BC3B-B440-87AE-D039-E54C940E851F}"/>
                  </a:ext>
                </a:extLst>
              </p:cNvPr>
              <p:cNvSpPr/>
              <p:nvPr/>
            </p:nvSpPr>
            <p:spPr>
              <a:xfrm>
                <a:off x="5253597" y="2021735"/>
                <a:ext cx="856794" cy="555182"/>
              </a:xfrm>
              <a:custGeom>
                <a:avLst/>
                <a:gdLst>
                  <a:gd name="connsiteX0" fmla="*/ 1124678 w 1143890"/>
                  <a:gd name="connsiteY0" fmla="*/ 33791 h 741214"/>
                  <a:gd name="connsiteX1" fmla="*/ 1143364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930" y="33791"/>
                      <a:pt x="1137147" y="33826"/>
                      <a:pt x="1143364" y="33931"/>
                    </a:cubicBezTo>
                    <a:lnTo>
                      <a:pt x="1143891" y="141"/>
                    </a:lnTo>
                    <a:cubicBezTo>
                      <a:pt x="1137498" y="35"/>
                      <a:pt x="1131105" y="0"/>
                      <a:pt x="1124713" y="0"/>
                    </a:cubicBezTo>
                    <a:lnTo>
                      <a:pt x="1124713" y="16895"/>
                    </a:lnTo>
                    <a:lnTo>
                      <a:pt x="1124713" y="0"/>
                    </a:lnTo>
                    <a:cubicBezTo>
                      <a:pt x="882594" y="0"/>
                      <a:pt x="648202" y="70145"/>
                      <a:pt x="446935" y="202884"/>
                    </a:cubicBezTo>
                    <a:cubicBezTo>
                      <a:pt x="250724" y="332250"/>
                      <a:pt x="96208" y="513603"/>
                      <a:pt x="0" y="727340"/>
                    </a:cubicBezTo>
                    <a:lnTo>
                      <a:pt x="30805" y="741215"/>
                    </a:lnTo>
                    <a:cubicBezTo>
                      <a:pt x="224205" y="311456"/>
                      <a:pt x="653577"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8" name="Freeform: Shape 161">
                <a:extLst>
                  <a:ext uri="{FF2B5EF4-FFF2-40B4-BE49-F238E27FC236}">
                    <a16:creationId xmlns:a16="http://schemas.microsoft.com/office/drawing/2014/main" xmlns="" id="{BA9D8062-1FC7-2067-425D-DBDBAEA00F6C}"/>
                  </a:ext>
                </a:extLst>
              </p:cNvPr>
              <p:cNvSpPr/>
              <p:nvPr/>
            </p:nvSpPr>
            <p:spPr>
              <a:xfrm>
                <a:off x="7869284"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4"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43" y="432709"/>
                      <a:pt x="537593"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9" name="Freeform: Shape 162">
                <a:extLst>
                  <a:ext uri="{FF2B5EF4-FFF2-40B4-BE49-F238E27FC236}">
                    <a16:creationId xmlns:a16="http://schemas.microsoft.com/office/drawing/2014/main" xmlns="" id="{44AC2BF7-1B9F-361F-0BE9-E3AB1FA53C90}"/>
                  </a:ext>
                </a:extLst>
              </p:cNvPr>
              <p:cNvSpPr/>
              <p:nvPr/>
            </p:nvSpPr>
            <p:spPr>
              <a:xfrm>
                <a:off x="7074949" y="2021735"/>
                <a:ext cx="856794" cy="555182"/>
              </a:xfrm>
              <a:custGeom>
                <a:avLst/>
                <a:gdLst>
                  <a:gd name="connsiteX0" fmla="*/ 1124678 w 1143890"/>
                  <a:gd name="connsiteY0" fmla="*/ 33791 h 741214"/>
                  <a:gd name="connsiteX1" fmla="*/ 1143365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895" y="33791"/>
                      <a:pt x="1137147" y="33826"/>
                      <a:pt x="1143365" y="33931"/>
                    </a:cubicBezTo>
                    <a:lnTo>
                      <a:pt x="1143891" y="141"/>
                    </a:lnTo>
                    <a:cubicBezTo>
                      <a:pt x="1137498" y="35"/>
                      <a:pt x="1131106" y="0"/>
                      <a:pt x="1124713" y="0"/>
                    </a:cubicBezTo>
                    <a:lnTo>
                      <a:pt x="1124713" y="16895"/>
                    </a:lnTo>
                    <a:lnTo>
                      <a:pt x="1124713" y="0"/>
                    </a:lnTo>
                    <a:cubicBezTo>
                      <a:pt x="882594" y="0"/>
                      <a:pt x="648237" y="70145"/>
                      <a:pt x="446935" y="202884"/>
                    </a:cubicBezTo>
                    <a:cubicBezTo>
                      <a:pt x="250724" y="332250"/>
                      <a:pt x="96208" y="513603"/>
                      <a:pt x="0" y="727340"/>
                    </a:cubicBezTo>
                    <a:lnTo>
                      <a:pt x="30805" y="741215"/>
                    </a:lnTo>
                    <a:cubicBezTo>
                      <a:pt x="224204" y="311456"/>
                      <a:pt x="653576"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0" name="Freeform: Shape 163">
                <a:extLst>
                  <a:ext uri="{FF2B5EF4-FFF2-40B4-BE49-F238E27FC236}">
                    <a16:creationId xmlns:a16="http://schemas.microsoft.com/office/drawing/2014/main" xmlns="" id="{A2EC2423-7165-9CBC-6BB8-7536D3CB647D}"/>
                  </a:ext>
                </a:extLst>
              </p:cNvPr>
              <p:cNvSpPr/>
              <p:nvPr/>
            </p:nvSpPr>
            <p:spPr>
              <a:xfrm>
                <a:off x="8896248" y="2021735"/>
                <a:ext cx="1765759" cy="1846688"/>
              </a:xfrm>
              <a:custGeom>
                <a:avLst/>
                <a:gdLst>
                  <a:gd name="connsiteX0" fmla="*/ 1996383 w 2357435"/>
                  <a:gd name="connsiteY0" fmla="*/ 361053 h 2465481"/>
                  <a:gd name="connsiteX1" fmla="*/ 1124713 w 2357435"/>
                  <a:gd name="connsiteY1" fmla="*/ 0 h 2465481"/>
                  <a:gd name="connsiteX2" fmla="*/ 446935 w 2357435"/>
                  <a:gd name="connsiteY2" fmla="*/ 202884 h 2465481"/>
                  <a:gd name="connsiteX3" fmla="*/ 0 w 2357435"/>
                  <a:gd name="connsiteY3" fmla="*/ 727340 h 2465481"/>
                  <a:gd name="connsiteX4" fmla="*/ 30805 w 2357435"/>
                  <a:gd name="connsiteY4" fmla="*/ 741215 h 2465481"/>
                  <a:gd name="connsiteX5" fmla="*/ 1124678 w 2357435"/>
                  <a:gd name="connsiteY5" fmla="*/ 33826 h 2465481"/>
                  <a:gd name="connsiteX6" fmla="*/ 2323611 w 2357435"/>
                  <a:gd name="connsiteY6" fmla="*/ 1232758 h 2465481"/>
                  <a:gd name="connsiteX7" fmla="*/ 1124678 w 2357435"/>
                  <a:gd name="connsiteY7" fmla="*/ 2431691 h 2465481"/>
                  <a:gd name="connsiteX8" fmla="*/ 1062225 w 2357435"/>
                  <a:gd name="connsiteY8" fmla="*/ 2430076 h 2465481"/>
                  <a:gd name="connsiteX9" fmla="*/ 1060504 w 2357435"/>
                  <a:gd name="connsiteY9" fmla="*/ 2463831 h 2465481"/>
                  <a:gd name="connsiteX10" fmla="*/ 1124678 w 2357435"/>
                  <a:gd name="connsiteY10" fmla="*/ 2465482 h 2465481"/>
                  <a:gd name="connsiteX11" fmla="*/ 1996347 w 2357435"/>
                  <a:gd name="connsiteY11" fmla="*/ 2104429 h 2465481"/>
                  <a:gd name="connsiteX12" fmla="*/ 2357436 w 2357435"/>
                  <a:gd name="connsiteY12" fmla="*/ 1232723 h 2465481"/>
                  <a:gd name="connsiteX13" fmla="*/ 1996383 w 2357435"/>
                  <a:gd name="connsiteY13" fmla="*/ 361053 h 246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7435" h="2465481">
                    <a:moveTo>
                      <a:pt x="1996383" y="361053"/>
                    </a:moveTo>
                    <a:cubicBezTo>
                      <a:pt x="1763537" y="128207"/>
                      <a:pt x="1453978" y="0"/>
                      <a:pt x="1124713" y="0"/>
                    </a:cubicBezTo>
                    <a:cubicBezTo>
                      <a:pt x="882594" y="0"/>
                      <a:pt x="648237" y="70145"/>
                      <a:pt x="446935" y="202884"/>
                    </a:cubicBezTo>
                    <a:cubicBezTo>
                      <a:pt x="250724" y="332250"/>
                      <a:pt x="96208" y="513603"/>
                      <a:pt x="0" y="727340"/>
                    </a:cubicBezTo>
                    <a:lnTo>
                      <a:pt x="30805" y="741215"/>
                    </a:lnTo>
                    <a:cubicBezTo>
                      <a:pt x="224204" y="311491"/>
                      <a:pt x="653576" y="33826"/>
                      <a:pt x="1124678" y="33826"/>
                    </a:cubicBezTo>
                    <a:cubicBezTo>
                      <a:pt x="1785771" y="33826"/>
                      <a:pt x="2323611" y="571665"/>
                      <a:pt x="2323611" y="1232758"/>
                    </a:cubicBezTo>
                    <a:cubicBezTo>
                      <a:pt x="2323611" y="1893852"/>
                      <a:pt x="1785771" y="2431691"/>
                      <a:pt x="1124678" y="2431691"/>
                    </a:cubicBezTo>
                    <a:cubicBezTo>
                      <a:pt x="1103918" y="2431691"/>
                      <a:pt x="1082878" y="2431164"/>
                      <a:pt x="1062225" y="2430076"/>
                    </a:cubicBezTo>
                    <a:lnTo>
                      <a:pt x="1060504" y="2463831"/>
                    </a:lnTo>
                    <a:cubicBezTo>
                      <a:pt x="1081755" y="2464920"/>
                      <a:pt x="1103321" y="2465482"/>
                      <a:pt x="1124678" y="2465482"/>
                    </a:cubicBezTo>
                    <a:cubicBezTo>
                      <a:pt x="1453942" y="2465482"/>
                      <a:pt x="1763501" y="2337274"/>
                      <a:pt x="1996347" y="2104429"/>
                    </a:cubicBezTo>
                    <a:cubicBezTo>
                      <a:pt x="2229228" y="1871548"/>
                      <a:pt x="2357436" y="1561988"/>
                      <a:pt x="2357436" y="1232723"/>
                    </a:cubicBezTo>
                    <a:cubicBezTo>
                      <a:pt x="2357436" y="903458"/>
                      <a:pt x="2229228" y="593899"/>
                      <a:pt x="1996383" y="361053"/>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nvGrpSpPr>
              <p:cNvPr id="62" name="Group 61">
                <a:extLst>
                  <a:ext uri="{FF2B5EF4-FFF2-40B4-BE49-F238E27FC236}">
                    <a16:creationId xmlns:a16="http://schemas.microsoft.com/office/drawing/2014/main" xmlns="" id="{CADCF8B8-C2C9-FC52-1967-037BE44606FF}"/>
                  </a:ext>
                </a:extLst>
              </p:cNvPr>
              <p:cNvGrpSpPr/>
              <p:nvPr/>
            </p:nvGrpSpPr>
            <p:grpSpPr>
              <a:xfrm>
                <a:off x="4335396" y="2023813"/>
                <a:ext cx="1667178" cy="1839638"/>
                <a:chOff x="4335396" y="2023813"/>
                <a:chExt cx="1667178" cy="1839638"/>
              </a:xfrm>
            </p:grpSpPr>
            <p:sp>
              <p:nvSpPr>
                <p:cNvPr id="160" name="Freeform: Shape 195">
                  <a:extLst>
                    <a:ext uri="{FF2B5EF4-FFF2-40B4-BE49-F238E27FC236}">
                      <a16:creationId xmlns:a16="http://schemas.microsoft.com/office/drawing/2014/main" xmlns="" id="{D2EC3872-5787-BABB-A11E-83D93CDD84AA}"/>
                    </a:ext>
                  </a:extLst>
                </p:cNvPr>
                <p:cNvSpPr/>
                <p:nvPr/>
              </p:nvSpPr>
              <p:spPr>
                <a:xfrm>
                  <a:off x="5144360"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88" y="41694"/>
                        <a:pt x="38041" y="20619"/>
                        <a:pt x="32737"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1" name="Freeform: Shape 196">
                  <a:extLst>
                    <a:ext uri="{FF2B5EF4-FFF2-40B4-BE49-F238E27FC236}">
                      <a16:creationId xmlns:a16="http://schemas.microsoft.com/office/drawing/2014/main" xmlns="" id="{5E57EFFB-702C-30DC-ACBA-F1FD8A00338B}"/>
                    </a:ext>
                  </a:extLst>
                </p:cNvPr>
                <p:cNvSpPr/>
                <p:nvPr/>
              </p:nvSpPr>
              <p:spPr>
                <a:xfrm>
                  <a:off x="5116314"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095" y="20021"/>
                        <a:pt x="31648"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2" name="Freeform: Shape 197">
                  <a:extLst>
                    <a:ext uri="{FF2B5EF4-FFF2-40B4-BE49-F238E27FC236}">
                      <a16:creationId xmlns:a16="http://schemas.microsoft.com/office/drawing/2014/main" xmlns="" id="{B78FE4E3-8667-297C-408C-104FEFC25D36}"/>
                    </a:ext>
                  </a:extLst>
                </p:cNvPr>
                <p:cNvSpPr/>
                <p:nvPr/>
              </p:nvSpPr>
              <p:spPr>
                <a:xfrm>
                  <a:off x="4335396"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66" y="3407"/>
                        <a:pt x="23534" y="1440"/>
                        <a:pt x="2248" y="0"/>
                      </a:cubicBezTo>
                      <a:lnTo>
                        <a:pt x="0" y="33720"/>
                      </a:lnTo>
                      <a:cubicBezTo>
                        <a:pt x="20724" y="35090"/>
                        <a:pt x="41623"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3" name="Freeform: Shape 198">
                  <a:extLst>
                    <a:ext uri="{FF2B5EF4-FFF2-40B4-BE49-F238E27FC236}">
                      <a16:creationId xmlns:a16="http://schemas.microsoft.com/office/drawing/2014/main" xmlns="" id="{195714E7-DCB4-76DD-AEED-ED76406673CC}"/>
                    </a:ext>
                  </a:extLst>
                </p:cNvPr>
                <p:cNvSpPr/>
                <p:nvPr/>
              </p:nvSpPr>
              <p:spPr>
                <a:xfrm>
                  <a:off x="5162908"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165" y="42537"/>
                        <a:pt x="36566" y="21075"/>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4" name="Freeform: Shape 199">
                  <a:extLst>
                    <a:ext uri="{FF2B5EF4-FFF2-40B4-BE49-F238E27FC236}">
                      <a16:creationId xmlns:a16="http://schemas.microsoft.com/office/drawing/2014/main" xmlns="" id="{6E71677B-F9D1-DD3E-6627-0475143562F2}"/>
                    </a:ext>
                  </a:extLst>
                </p:cNvPr>
                <p:cNvSpPr/>
                <p:nvPr/>
              </p:nvSpPr>
              <p:spPr>
                <a:xfrm>
                  <a:off x="5174299"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50" y="20724"/>
                        <a:pt x="33755"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5" name="Freeform: Shape 200">
                  <a:extLst>
                    <a:ext uri="{FF2B5EF4-FFF2-40B4-BE49-F238E27FC236}">
                      <a16:creationId xmlns:a16="http://schemas.microsoft.com/office/drawing/2014/main" xmlns="" id="{AEF76966-975B-38B1-4D23-A92004251690}"/>
                    </a:ext>
                  </a:extLst>
                </p:cNvPr>
                <p:cNvSpPr/>
                <p:nvPr/>
              </p:nvSpPr>
              <p:spPr>
                <a:xfrm>
                  <a:off x="5171800" y="2904181"/>
                  <a:ext cx="26204" cy="48094"/>
                </a:xfrm>
                <a:custGeom>
                  <a:avLst/>
                  <a:gdLst>
                    <a:gd name="connsiteX0" fmla="*/ 34950 w 34985"/>
                    <a:gd name="connsiteY0" fmla="*/ 54585 h 64209"/>
                    <a:gd name="connsiteX1" fmla="*/ 33755 w 34985"/>
                    <a:gd name="connsiteY1" fmla="*/ 0 h 64209"/>
                    <a:gd name="connsiteX2" fmla="*/ 0 w 34985"/>
                    <a:gd name="connsiteY2" fmla="*/ 1475 h 64209"/>
                    <a:gd name="connsiteX3" fmla="*/ 1159 w 34985"/>
                    <a:gd name="connsiteY3" fmla="*/ 54585 h 64209"/>
                    <a:gd name="connsiteX4" fmla="*/ 1195 w 34985"/>
                    <a:gd name="connsiteY4" fmla="*/ 64209 h 64209"/>
                    <a:gd name="connsiteX5" fmla="*/ 34985 w 34985"/>
                    <a:gd name="connsiteY5" fmla="*/ 63928 h 64209"/>
                    <a:gd name="connsiteX6" fmla="*/ 34950 w 34985"/>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5" h="64209">
                      <a:moveTo>
                        <a:pt x="34950" y="54585"/>
                      </a:moveTo>
                      <a:cubicBezTo>
                        <a:pt x="34950" y="36460"/>
                        <a:pt x="34564" y="18090"/>
                        <a:pt x="33755" y="0"/>
                      </a:cubicBezTo>
                      <a:lnTo>
                        <a:pt x="0" y="1475"/>
                      </a:lnTo>
                      <a:cubicBezTo>
                        <a:pt x="773" y="19073"/>
                        <a:pt x="1159" y="36952"/>
                        <a:pt x="1159" y="54585"/>
                      </a:cubicBezTo>
                      <a:cubicBezTo>
                        <a:pt x="1159" y="57781"/>
                        <a:pt x="1159" y="61013"/>
                        <a:pt x="1195" y="64209"/>
                      </a:cubicBezTo>
                      <a:lnTo>
                        <a:pt x="34985" y="63928"/>
                      </a:lnTo>
                      <a:cubicBezTo>
                        <a:pt x="34985"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6" name="Freeform: Shape 201">
                  <a:extLst>
                    <a:ext uri="{FF2B5EF4-FFF2-40B4-BE49-F238E27FC236}">
                      <a16:creationId xmlns:a16="http://schemas.microsoft.com/office/drawing/2014/main" xmlns="" id="{3496E57C-9C75-C9F2-254C-F42188380D07}"/>
                    </a:ext>
                  </a:extLst>
                </p:cNvPr>
                <p:cNvSpPr/>
                <p:nvPr/>
              </p:nvSpPr>
              <p:spPr>
                <a:xfrm>
                  <a:off x="5184955"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97"/>
                        <a:pt x="36671" y="20443"/>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7" name="Freeform: Shape 202">
                  <a:extLst>
                    <a:ext uri="{FF2B5EF4-FFF2-40B4-BE49-F238E27FC236}">
                      <a16:creationId xmlns:a16="http://schemas.microsoft.com/office/drawing/2014/main" xmlns="" id="{870397C0-ED48-1663-0555-8CA191913D70}"/>
                    </a:ext>
                  </a:extLst>
                </p:cNvPr>
                <p:cNvSpPr/>
                <p:nvPr/>
              </p:nvSpPr>
              <p:spPr>
                <a:xfrm>
                  <a:off x="5079007"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5" y="38743"/>
                        <a:pt x="39762" y="19108"/>
                        <a:pt x="30243" y="0"/>
                      </a:cubicBezTo>
                      <a:lnTo>
                        <a:pt x="0" y="15069"/>
                      </a:lnTo>
                      <a:cubicBezTo>
                        <a:pt x="9203" y="33650"/>
                        <a:pt x="18090" y="52723"/>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8" name="Freeform: Shape 203">
                  <a:extLst>
                    <a:ext uri="{FF2B5EF4-FFF2-40B4-BE49-F238E27FC236}">
                      <a16:creationId xmlns:a16="http://schemas.microsoft.com/office/drawing/2014/main" xmlns="" id="{ACD580C6-115A-A49A-E2F7-0EAA5AEB0929}"/>
                    </a:ext>
                  </a:extLst>
                </p:cNvPr>
                <p:cNvSpPr/>
                <p:nvPr/>
              </p:nvSpPr>
              <p:spPr>
                <a:xfrm>
                  <a:off x="4428294"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9" name="Freeform: Shape 204">
                  <a:extLst>
                    <a:ext uri="{FF2B5EF4-FFF2-40B4-BE49-F238E27FC236}">
                      <a16:creationId xmlns:a16="http://schemas.microsoft.com/office/drawing/2014/main" xmlns="" id="{97AAA698-CC47-A2E4-9498-CF8305D08C05}"/>
                    </a:ext>
                  </a:extLst>
                </p:cNvPr>
                <p:cNvSpPr/>
                <p:nvPr/>
              </p:nvSpPr>
              <p:spPr>
                <a:xfrm>
                  <a:off x="4978610" y="2371730"/>
                  <a:ext cx="48751" cy="53145"/>
                </a:xfrm>
                <a:custGeom>
                  <a:avLst/>
                  <a:gdLst>
                    <a:gd name="connsiteX0" fmla="*/ 65087 w 65086"/>
                    <a:gd name="connsiteY0" fmla="*/ 51353 h 70953"/>
                    <a:gd name="connsiteX1" fmla="*/ 26484 w 65086"/>
                    <a:gd name="connsiteY1" fmla="*/ 0 h 70953"/>
                    <a:gd name="connsiteX2" fmla="*/ 0 w 65086"/>
                    <a:gd name="connsiteY2" fmla="*/ 21005 h 70953"/>
                    <a:gd name="connsiteX3" fmla="*/ 37549 w 65086"/>
                    <a:gd name="connsiteY3" fmla="*/ 70953 h 70953"/>
                    <a:gd name="connsiteX4" fmla="*/ 65087 w 65086"/>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6" h="70953">
                      <a:moveTo>
                        <a:pt x="65087" y="51353"/>
                      </a:moveTo>
                      <a:cubicBezTo>
                        <a:pt x="52723" y="33966"/>
                        <a:pt x="39727" y="16685"/>
                        <a:pt x="26484" y="0"/>
                      </a:cubicBezTo>
                      <a:lnTo>
                        <a:pt x="0" y="21005"/>
                      </a:lnTo>
                      <a:cubicBezTo>
                        <a:pt x="12891" y="37233"/>
                        <a:pt x="25536" y="54058"/>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0" name="Freeform: Shape 205">
                  <a:extLst>
                    <a:ext uri="{FF2B5EF4-FFF2-40B4-BE49-F238E27FC236}">
                      <a16:creationId xmlns:a16="http://schemas.microsoft.com/office/drawing/2014/main" xmlns="" id="{7C866315-A4C1-F49A-C3FA-81806A54F231}"/>
                    </a:ext>
                  </a:extLst>
                </p:cNvPr>
                <p:cNvSpPr/>
                <p:nvPr/>
              </p:nvSpPr>
              <p:spPr>
                <a:xfrm>
                  <a:off x="4847958"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8" y="27854"/>
                        <a:pt x="38005"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1" name="Freeform: Shape 206">
                  <a:extLst>
                    <a:ext uri="{FF2B5EF4-FFF2-40B4-BE49-F238E27FC236}">
                      <a16:creationId xmlns:a16="http://schemas.microsoft.com/office/drawing/2014/main" xmlns="" id="{0DA85DFD-1331-48F4-EEA1-1721DC837BB5}"/>
                    </a:ext>
                  </a:extLst>
                </p:cNvPr>
                <p:cNvSpPr/>
                <p:nvPr/>
              </p:nvSpPr>
              <p:spPr>
                <a:xfrm>
                  <a:off x="5205477" y="3183167"/>
                  <a:ext cx="37964" cy="52750"/>
                </a:xfrm>
                <a:custGeom>
                  <a:avLst/>
                  <a:gdLst>
                    <a:gd name="connsiteX0" fmla="*/ 32596 w 50685"/>
                    <a:gd name="connsiteY0" fmla="*/ 0 h 70426"/>
                    <a:gd name="connsiteX1" fmla="*/ 0 w 50685"/>
                    <a:gd name="connsiteY1" fmla="*/ 8957 h 70426"/>
                    <a:gd name="connsiteX2" fmla="*/ 18616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40"/>
                        <a:pt x="11908" y="50229"/>
                        <a:pt x="18616" y="70426"/>
                      </a:cubicBezTo>
                      <a:lnTo>
                        <a:pt x="50686" y="59783"/>
                      </a:lnTo>
                      <a:cubicBezTo>
                        <a:pt x="44188" y="40113"/>
                        <a:pt x="38076" y="20021"/>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2" name="Freeform: Shape 207">
                  <a:extLst>
                    <a:ext uri="{FF2B5EF4-FFF2-40B4-BE49-F238E27FC236}">
                      <a16:creationId xmlns:a16="http://schemas.microsoft.com/office/drawing/2014/main" xmlns="" id="{3FEFB469-70D5-08EA-73B7-E668C9FDE03B}"/>
                    </a:ext>
                  </a:extLst>
                </p:cNvPr>
                <p:cNvSpPr/>
                <p:nvPr/>
              </p:nvSpPr>
              <p:spPr>
                <a:xfrm>
                  <a:off x="4916756"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3" name="Freeform: Shape 208">
                  <a:extLst>
                    <a:ext uri="{FF2B5EF4-FFF2-40B4-BE49-F238E27FC236}">
                      <a16:creationId xmlns:a16="http://schemas.microsoft.com/office/drawing/2014/main" xmlns="" id="{0E93AB01-5C74-BA5C-34DA-FCA241FC4134}"/>
                    </a:ext>
                  </a:extLst>
                </p:cNvPr>
                <p:cNvSpPr/>
                <p:nvPr/>
              </p:nvSpPr>
              <p:spPr>
                <a:xfrm>
                  <a:off x="4519483"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4"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4" name="Freeform: Shape 209">
                  <a:extLst>
                    <a:ext uri="{FF2B5EF4-FFF2-40B4-BE49-F238E27FC236}">
                      <a16:creationId xmlns:a16="http://schemas.microsoft.com/office/drawing/2014/main" xmlns="" id="{B1FF1D72-D080-289C-F076-A16D91A3A4AB}"/>
                    </a:ext>
                  </a:extLst>
                </p:cNvPr>
                <p:cNvSpPr/>
                <p:nvPr/>
              </p:nvSpPr>
              <p:spPr>
                <a:xfrm>
                  <a:off x="4608041"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316"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5" name="Freeform: Shape 210">
                  <a:extLst>
                    <a:ext uri="{FF2B5EF4-FFF2-40B4-BE49-F238E27FC236}">
                      <a16:creationId xmlns:a16="http://schemas.microsoft.com/office/drawing/2014/main" xmlns="" id="{87748A66-F1D8-3472-7B49-E5C00AFC5026}"/>
                    </a:ext>
                  </a:extLst>
                </p:cNvPr>
                <p:cNvSpPr/>
                <p:nvPr/>
              </p:nvSpPr>
              <p:spPr>
                <a:xfrm>
                  <a:off x="4773054"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6" name="Freeform: Shape 211">
                  <a:extLst>
                    <a:ext uri="{FF2B5EF4-FFF2-40B4-BE49-F238E27FC236}">
                      <a16:creationId xmlns:a16="http://schemas.microsoft.com/office/drawing/2014/main" xmlns="" id="{D068C34D-56D9-9FE1-B103-14EFE3FE166C}"/>
                    </a:ext>
                  </a:extLst>
                </p:cNvPr>
                <p:cNvSpPr/>
                <p:nvPr/>
              </p:nvSpPr>
              <p:spPr>
                <a:xfrm>
                  <a:off x="4692757"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8"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7" name="Freeform: Shape 212">
                  <a:extLst>
                    <a:ext uri="{FF2B5EF4-FFF2-40B4-BE49-F238E27FC236}">
                      <a16:creationId xmlns:a16="http://schemas.microsoft.com/office/drawing/2014/main" xmlns="" id="{41D3E707-5CF2-C6A8-6E0A-3B3B639E6556}"/>
                    </a:ext>
                  </a:extLst>
                </p:cNvPr>
                <p:cNvSpPr/>
                <p:nvPr/>
              </p:nvSpPr>
              <p:spPr>
                <a:xfrm>
                  <a:off x="5032887" y="2450132"/>
                  <a:ext cx="46146" cy="53750"/>
                </a:xfrm>
                <a:custGeom>
                  <a:avLst/>
                  <a:gdLst>
                    <a:gd name="connsiteX0" fmla="*/ 61610 w 61609"/>
                    <a:gd name="connsiteY0" fmla="*/ 55112 h 71761"/>
                    <a:gd name="connsiteX1" fmla="*/ 28522 w 61609"/>
                    <a:gd name="connsiteY1" fmla="*/ 0 h 71761"/>
                    <a:gd name="connsiteX2" fmla="*/ 0 w 61609"/>
                    <a:gd name="connsiteY2" fmla="*/ 18160 h 71761"/>
                    <a:gd name="connsiteX3" fmla="*/ 32174 w 61609"/>
                    <a:gd name="connsiteY3" fmla="*/ 71761 h 71761"/>
                    <a:gd name="connsiteX4" fmla="*/ 61610 w 61609"/>
                    <a:gd name="connsiteY4" fmla="*/ 55112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61">
                      <a:moveTo>
                        <a:pt x="61610" y="55112"/>
                      </a:moveTo>
                      <a:cubicBezTo>
                        <a:pt x="51107" y="36530"/>
                        <a:pt x="39973" y="17984"/>
                        <a:pt x="28522" y="0"/>
                      </a:cubicBezTo>
                      <a:lnTo>
                        <a:pt x="0" y="18160"/>
                      </a:lnTo>
                      <a:cubicBezTo>
                        <a:pt x="11134" y="35652"/>
                        <a:pt x="21953" y="53707"/>
                        <a:pt x="32174" y="71761"/>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8" name="Freeform: Shape 213">
                  <a:extLst>
                    <a:ext uri="{FF2B5EF4-FFF2-40B4-BE49-F238E27FC236}">
                      <a16:creationId xmlns:a16="http://schemas.microsoft.com/office/drawing/2014/main" xmlns="" id="{840BC798-A25C-A7BD-6F9B-396E6C6203E3}"/>
                    </a:ext>
                  </a:extLst>
                </p:cNvPr>
                <p:cNvSpPr/>
                <p:nvPr/>
              </p:nvSpPr>
              <p:spPr>
                <a:xfrm>
                  <a:off x="5766527"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9" name="Freeform: Shape 214">
                  <a:extLst>
                    <a:ext uri="{FF2B5EF4-FFF2-40B4-BE49-F238E27FC236}">
                      <a16:creationId xmlns:a16="http://schemas.microsoft.com/office/drawing/2014/main" xmlns="" id="{E946D744-8B21-5408-8DB6-84B7019DD1F8}"/>
                    </a:ext>
                  </a:extLst>
                </p:cNvPr>
                <p:cNvSpPr/>
                <p:nvPr/>
              </p:nvSpPr>
              <p:spPr>
                <a:xfrm>
                  <a:off x="5678469"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5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6" y="9379"/>
                        <a:pt x="15315"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0" name="Freeform: Shape 215">
                  <a:extLst>
                    <a:ext uri="{FF2B5EF4-FFF2-40B4-BE49-F238E27FC236}">
                      <a16:creationId xmlns:a16="http://schemas.microsoft.com/office/drawing/2014/main" xmlns="" id="{F936CFB6-AC3D-C694-4C35-23371233886F}"/>
                    </a:ext>
                  </a:extLst>
                </p:cNvPr>
                <p:cNvSpPr/>
                <p:nvPr/>
              </p:nvSpPr>
              <p:spPr>
                <a:xfrm>
                  <a:off x="5952271"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1" name="Freeform: Shape 216">
                  <a:extLst>
                    <a:ext uri="{FF2B5EF4-FFF2-40B4-BE49-F238E27FC236}">
                      <a16:creationId xmlns:a16="http://schemas.microsoft.com/office/drawing/2014/main" xmlns="" id="{FACB730A-2D4C-B25A-961C-A75CFCE1CD52}"/>
                    </a:ext>
                  </a:extLst>
                </p:cNvPr>
                <p:cNvSpPr/>
                <p:nvPr/>
              </p:nvSpPr>
              <p:spPr>
                <a:xfrm>
                  <a:off x="5235760"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104"/>
                        <a:pt x="16122" y="51985"/>
                        <a:pt x="24904" y="71375"/>
                      </a:cubicBezTo>
                      <a:lnTo>
                        <a:pt x="55709" y="57430"/>
                      </a:lnTo>
                      <a:cubicBezTo>
                        <a:pt x="47138" y="38603"/>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2" name="Freeform: Shape 217">
                  <a:extLst>
                    <a:ext uri="{FF2B5EF4-FFF2-40B4-BE49-F238E27FC236}">
                      <a16:creationId xmlns:a16="http://schemas.microsoft.com/office/drawing/2014/main" xmlns="" id="{44C4046D-E052-29B0-D348-54FCC15E9694}"/>
                    </a:ext>
                  </a:extLst>
                </p:cNvPr>
                <p:cNvSpPr/>
                <p:nvPr/>
              </p:nvSpPr>
              <p:spPr>
                <a:xfrm>
                  <a:off x="5595016" y="3699517"/>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3" name="Freeform: Shape 218">
                  <a:extLst>
                    <a:ext uri="{FF2B5EF4-FFF2-40B4-BE49-F238E27FC236}">
                      <a16:creationId xmlns:a16="http://schemas.microsoft.com/office/drawing/2014/main" xmlns="" id="{5E195542-732D-B71D-BCCC-0A77AB2EC0A4}"/>
                    </a:ext>
                  </a:extLst>
                </p:cNvPr>
                <p:cNvSpPr/>
                <p:nvPr/>
              </p:nvSpPr>
              <p:spPr>
                <a:xfrm>
                  <a:off x="5858163"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6"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4" name="Freeform: Shape 219">
                  <a:extLst>
                    <a:ext uri="{FF2B5EF4-FFF2-40B4-BE49-F238E27FC236}">
                      <a16:creationId xmlns:a16="http://schemas.microsoft.com/office/drawing/2014/main" xmlns="" id="{340359F7-615B-7A6E-3FE0-2BFBDBFB66F1}"/>
                    </a:ext>
                  </a:extLst>
                </p:cNvPr>
                <p:cNvSpPr/>
                <p:nvPr/>
              </p:nvSpPr>
              <p:spPr>
                <a:xfrm>
                  <a:off x="5275355" y="3356993"/>
                  <a:ext cx="45041" cy="53723"/>
                </a:xfrm>
                <a:custGeom>
                  <a:avLst/>
                  <a:gdLst>
                    <a:gd name="connsiteX0" fmla="*/ 0 w 60134"/>
                    <a:gd name="connsiteY0" fmla="*/ 15525 h 71725"/>
                    <a:gd name="connsiteX1" fmla="*/ 30946 w 60134"/>
                    <a:gd name="connsiteY1" fmla="*/ 71726 h 71725"/>
                    <a:gd name="connsiteX2" fmla="*/ 60135 w 60134"/>
                    <a:gd name="connsiteY2" fmla="*/ 54655 h 71725"/>
                    <a:gd name="connsiteX3" fmla="*/ 30032 w 60134"/>
                    <a:gd name="connsiteY3" fmla="*/ 0 h 71725"/>
                    <a:gd name="connsiteX4" fmla="*/ 0 w 60134"/>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34" h="71725">
                      <a:moveTo>
                        <a:pt x="0" y="15525"/>
                      </a:moveTo>
                      <a:cubicBezTo>
                        <a:pt x="9765" y="34423"/>
                        <a:pt x="20162" y="53320"/>
                        <a:pt x="30946" y="71726"/>
                      </a:cubicBezTo>
                      <a:lnTo>
                        <a:pt x="60135" y="54655"/>
                      </a:lnTo>
                      <a:cubicBezTo>
                        <a:pt x="49667" y="36776"/>
                        <a:pt x="39551"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5" name="Freeform: Shape 220">
                  <a:extLst>
                    <a:ext uri="{FF2B5EF4-FFF2-40B4-BE49-F238E27FC236}">
                      <a16:creationId xmlns:a16="http://schemas.microsoft.com/office/drawing/2014/main" xmlns="" id="{1A84BEA0-FDF8-B449-E61F-23E91E66A46A}"/>
                    </a:ext>
                  </a:extLst>
                </p:cNvPr>
                <p:cNvSpPr/>
                <p:nvPr/>
              </p:nvSpPr>
              <p:spPr>
                <a:xfrm>
                  <a:off x="5323843" y="3437633"/>
                  <a:ext cx="47856" cy="53356"/>
                </a:xfrm>
                <a:custGeom>
                  <a:avLst/>
                  <a:gdLst>
                    <a:gd name="connsiteX0" fmla="*/ 0 w 63892"/>
                    <a:gd name="connsiteY0" fmla="*/ 18546 h 71234"/>
                    <a:gd name="connsiteX1" fmla="*/ 36635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5"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6" name="Freeform: Shape 221">
                  <a:extLst>
                    <a:ext uri="{FF2B5EF4-FFF2-40B4-BE49-F238E27FC236}">
                      <a16:creationId xmlns:a16="http://schemas.microsoft.com/office/drawing/2014/main" xmlns="" id="{B8884A9F-4BC7-BC82-30AB-33CB4724E3CB}"/>
                    </a:ext>
                  </a:extLst>
                </p:cNvPr>
                <p:cNvSpPr/>
                <p:nvPr/>
              </p:nvSpPr>
              <p:spPr>
                <a:xfrm>
                  <a:off x="5445367"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8" y="14577"/>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7" name="Freeform: Shape 222">
                  <a:extLst>
                    <a:ext uri="{FF2B5EF4-FFF2-40B4-BE49-F238E27FC236}">
                      <a16:creationId xmlns:a16="http://schemas.microsoft.com/office/drawing/2014/main" xmlns="" id="{C0296B5E-98C2-EAF2-BC2C-1F4C8487E288}"/>
                    </a:ext>
                  </a:extLst>
                </p:cNvPr>
                <p:cNvSpPr/>
                <p:nvPr/>
              </p:nvSpPr>
              <p:spPr>
                <a:xfrm>
                  <a:off x="5380750" y="3512982"/>
                  <a:ext cx="50119" cy="52460"/>
                </a:xfrm>
                <a:custGeom>
                  <a:avLst/>
                  <a:gdLst>
                    <a:gd name="connsiteX0" fmla="*/ 0 w 66913"/>
                    <a:gd name="connsiteY0" fmla="*/ 21391 h 70039"/>
                    <a:gd name="connsiteX1" fmla="*/ 41904 w 66913"/>
                    <a:gd name="connsiteY1" fmla="*/ 70040 h 70039"/>
                    <a:gd name="connsiteX2" fmla="*/ 66913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3" y="54269"/>
                        <a:pt x="41904" y="70040"/>
                      </a:cubicBezTo>
                      <a:lnTo>
                        <a:pt x="66913"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8" name="Freeform: Shape 223">
                  <a:extLst>
                    <a:ext uri="{FF2B5EF4-FFF2-40B4-BE49-F238E27FC236}">
                      <a16:creationId xmlns:a16="http://schemas.microsoft.com/office/drawing/2014/main" xmlns="" id="{053B65D1-E6AF-699A-D8F2-E3F5F4FBF29B}"/>
                    </a:ext>
                  </a:extLst>
                </p:cNvPr>
                <p:cNvSpPr/>
                <p:nvPr/>
              </p:nvSpPr>
              <p:spPr>
                <a:xfrm>
                  <a:off x="5517034"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5" y="39656"/>
                        <a:pt x="33791" y="52793"/>
                        <a:pt x="51072" y="65298"/>
                      </a:cubicBezTo>
                      <a:lnTo>
                        <a:pt x="70883" y="37935"/>
                      </a:lnTo>
                      <a:cubicBezTo>
                        <a:pt x="54093"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63" name="Group 62">
                <a:extLst>
                  <a:ext uri="{FF2B5EF4-FFF2-40B4-BE49-F238E27FC236}">
                    <a16:creationId xmlns:a16="http://schemas.microsoft.com/office/drawing/2014/main" xmlns="" id="{43F606D8-7627-C1BA-053A-E1D4B7B61F77}"/>
                  </a:ext>
                </a:extLst>
              </p:cNvPr>
              <p:cNvGrpSpPr/>
              <p:nvPr/>
            </p:nvGrpSpPr>
            <p:grpSpPr>
              <a:xfrm>
                <a:off x="6156749" y="2023813"/>
                <a:ext cx="1667177" cy="1839638"/>
                <a:chOff x="6156749" y="2023813"/>
                <a:chExt cx="1667177" cy="1839638"/>
              </a:xfrm>
            </p:grpSpPr>
            <p:sp>
              <p:nvSpPr>
                <p:cNvPr id="131" name="Freeform: Shape 225">
                  <a:extLst>
                    <a:ext uri="{FF2B5EF4-FFF2-40B4-BE49-F238E27FC236}">
                      <a16:creationId xmlns:a16="http://schemas.microsoft.com/office/drawing/2014/main" xmlns="" id="{63B3CFA1-5013-DB57-8C6E-42BE37CEC71D}"/>
                    </a:ext>
                  </a:extLst>
                </p:cNvPr>
                <p:cNvSpPr/>
                <p:nvPr/>
              </p:nvSpPr>
              <p:spPr>
                <a:xfrm>
                  <a:off x="698423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55" y="25431"/>
                        <a:pt x="5584" y="46295"/>
                        <a:pt x="7552" y="66949"/>
                      </a:cubicBezTo>
                      <a:lnTo>
                        <a:pt x="41202" y="63752"/>
                      </a:lnTo>
                      <a:cubicBezTo>
                        <a:pt x="39200" y="42502"/>
                        <a:pt x="36565"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2" name="Freeform: Shape 226">
                  <a:extLst>
                    <a:ext uri="{FF2B5EF4-FFF2-40B4-BE49-F238E27FC236}">
                      <a16:creationId xmlns:a16="http://schemas.microsoft.com/office/drawing/2014/main" xmlns="" id="{53A02AEC-849A-BAAF-1436-80B361727157}"/>
                    </a:ext>
                  </a:extLst>
                </p:cNvPr>
                <p:cNvSpPr/>
                <p:nvPr/>
              </p:nvSpPr>
              <p:spPr>
                <a:xfrm>
                  <a:off x="6594381" y="2176882"/>
                  <a:ext cx="53329" cy="48040"/>
                </a:xfrm>
                <a:custGeom>
                  <a:avLst/>
                  <a:gdLst>
                    <a:gd name="connsiteX0" fmla="*/ 71199 w 71198"/>
                    <a:gd name="connsiteY0" fmla="*/ 37022 h 64138"/>
                    <a:gd name="connsiteX1" fmla="*/ 18792 w 71198"/>
                    <a:gd name="connsiteY1" fmla="*/ 0 h 64138"/>
                    <a:gd name="connsiteX2" fmla="*/ 0 w 71198"/>
                    <a:gd name="connsiteY2" fmla="*/ 28100 h 64138"/>
                    <a:gd name="connsiteX3" fmla="*/ 50966 w 71198"/>
                    <a:gd name="connsiteY3" fmla="*/ 64139 h 64138"/>
                    <a:gd name="connsiteX4" fmla="*/ 71199 w 71198"/>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8" h="64138">
                      <a:moveTo>
                        <a:pt x="71199" y="37022"/>
                      </a:moveTo>
                      <a:cubicBezTo>
                        <a:pt x="54128" y="24272"/>
                        <a:pt x="36495" y="11802"/>
                        <a:pt x="18792" y="0"/>
                      </a:cubicBezTo>
                      <a:lnTo>
                        <a:pt x="0" y="28100"/>
                      </a:lnTo>
                      <a:cubicBezTo>
                        <a:pt x="17211" y="39586"/>
                        <a:pt x="34352" y="51704"/>
                        <a:pt x="50966"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3" name="Freeform: Shape 227">
                  <a:extLst>
                    <a:ext uri="{FF2B5EF4-FFF2-40B4-BE49-F238E27FC236}">
                      <a16:creationId xmlns:a16="http://schemas.microsoft.com/office/drawing/2014/main" xmlns="" id="{B34972EC-B48A-7FB4-64E9-F0C632D2B232}"/>
                    </a:ext>
                  </a:extLst>
                </p:cNvPr>
                <p:cNvSpPr/>
                <p:nvPr/>
              </p:nvSpPr>
              <p:spPr>
                <a:xfrm>
                  <a:off x="6993153" y="2904181"/>
                  <a:ext cx="26204" cy="48094"/>
                </a:xfrm>
                <a:custGeom>
                  <a:avLst/>
                  <a:gdLst>
                    <a:gd name="connsiteX0" fmla="*/ 34950 w 34984"/>
                    <a:gd name="connsiteY0" fmla="*/ 54585 h 64209"/>
                    <a:gd name="connsiteX1" fmla="*/ 33756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6" y="0"/>
                      </a:cubicBezTo>
                      <a:lnTo>
                        <a:pt x="0" y="1475"/>
                      </a:lnTo>
                      <a:cubicBezTo>
                        <a:pt x="773" y="19038"/>
                        <a:pt x="1159" y="36882"/>
                        <a:pt x="1159" y="54585"/>
                      </a:cubicBezTo>
                      <a:cubicBezTo>
                        <a:pt x="1159" y="57781"/>
                        <a:pt x="1159" y="61013"/>
                        <a:pt x="1195"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4" name="Freeform: Shape 228">
                  <a:extLst>
                    <a:ext uri="{FF2B5EF4-FFF2-40B4-BE49-F238E27FC236}">
                      <a16:creationId xmlns:a16="http://schemas.microsoft.com/office/drawing/2014/main" xmlns="" id="{C0B1CACB-BB96-EB61-8848-D83BF776940D}"/>
                    </a:ext>
                  </a:extLst>
                </p:cNvPr>
                <p:cNvSpPr/>
                <p:nvPr/>
              </p:nvSpPr>
              <p:spPr>
                <a:xfrm>
                  <a:off x="6965713"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888" y="41729"/>
                        <a:pt x="38040"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5" name="Freeform: Shape 229">
                  <a:extLst>
                    <a:ext uri="{FF2B5EF4-FFF2-40B4-BE49-F238E27FC236}">
                      <a16:creationId xmlns:a16="http://schemas.microsoft.com/office/drawing/2014/main" xmlns="" id="{25F4BD49-0A9B-D05C-086C-F99E32EE7067}"/>
                    </a:ext>
                  </a:extLst>
                </p:cNvPr>
                <p:cNvSpPr/>
                <p:nvPr/>
              </p:nvSpPr>
              <p:spPr>
                <a:xfrm>
                  <a:off x="6937613" y="2622327"/>
                  <a:ext cx="39386" cy="53171"/>
                </a:xfrm>
                <a:custGeom>
                  <a:avLst/>
                  <a:gdLst>
                    <a:gd name="connsiteX0" fmla="*/ 31683 w 52583"/>
                    <a:gd name="connsiteY0" fmla="*/ 0 h 70988"/>
                    <a:gd name="connsiteX1" fmla="*/ 0 w 52583"/>
                    <a:gd name="connsiteY1" fmla="*/ 11802 h 70988"/>
                    <a:gd name="connsiteX2" fmla="*/ 20338 w 52583"/>
                    <a:gd name="connsiteY2" fmla="*/ 70988 h 70988"/>
                    <a:gd name="connsiteX3" fmla="*/ 52583 w 52583"/>
                    <a:gd name="connsiteY3" fmla="*/ 60872 h 70988"/>
                    <a:gd name="connsiteX4" fmla="*/ 31683 w 52583"/>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3"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6" name="Freeform: Shape 230">
                  <a:extLst>
                    <a:ext uri="{FF2B5EF4-FFF2-40B4-BE49-F238E27FC236}">
                      <a16:creationId xmlns:a16="http://schemas.microsoft.com/office/drawing/2014/main" xmlns="" id="{DFD8E622-75F0-AE34-B318-86EB7D50EF0F}"/>
                    </a:ext>
                  </a:extLst>
                </p:cNvPr>
                <p:cNvSpPr/>
                <p:nvPr/>
              </p:nvSpPr>
              <p:spPr>
                <a:xfrm>
                  <a:off x="6340809"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70" y="12224"/>
                        <a:pt x="29716" y="5831"/>
                        <a:pt x="9203" y="0"/>
                      </a:cubicBezTo>
                      <a:lnTo>
                        <a:pt x="0" y="32526"/>
                      </a:lnTo>
                      <a:cubicBezTo>
                        <a:pt x="19951" y="38181"/>
                        <a:pt x="40007"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7" name="Freeform: Shape 231">
                  <a:extLst>
                    <a:ext uri="{FF2B5EF4-FFF2-40B4-BE49-F238E27FC236}">
                      <a16:creationId xmlns:a16="http://schemas.microsoft.com/office/drawing/2014/main" xmlns="" id="{EEEF11D8-FFF7-8CE6-0E24-760E554AA566}"/>
                    </a:ext>
                  </a:extLst>
                </p:cNvPr>
                <p:cNvSpPr/>
                <p:nvPr/>
              </p:nvSpPr>
              <p:spPr>
                <a:xfrm>
                  <a:off x="6249621" y="2035179"/>
                  <a:ext cx="51460" cy="34097"/>
                </a:xfrm>
                <a:custGeom>
                  <a:avLst/>
                  <a:gdLst>
                    <a:gd name="connsiteX0" fmla="*/ 68705 w 68704"/>
                    <a:gd name="connsiteY0" fmla="*/ 12575 h 45522"/>
                    <a:gd name="connsiteX1" fmla="*/ 5725 w 68704"/>
                    <a:gd name="connsiteY1" fmla="*/ 0 h 45522"/>
                    <a:gd name="connsiteX2" fmla="*/ 0 w 68704"/>
                    <a:gd name="connsiteY2" fmla="*/ 33299 h 45522"/>
                    <a:gd name="connsiteX3" fmla="*/ 61258 w 68704"/>
                    <a:gd name="connsiteY3" fmla="*/ 45522 h 45522"/>
                    <a:gd name="connsiteX4" fmla="*/ 68705 w 68704"/>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4" h="45522">
                      <a:moveTo>
                        <a:pt x="68705" y="12575"/>
                      </a:moveTo>
                      <a:cubicBezTo>
                        <a:pt x="47946" y="7868"/>
                        <a:pt x="26765" y="3653"/>
                        <a:pt x="5725" y="0"/>
                      </a:cubicBezTo>
                      <a:lnTo>
                        <a:pt x="0" y="33299"/>
                      </a:lnTo>
                      <a:cubicBezTo>
                        <a:pt x="20443" y="36811"/>
                        <a:pt x="41061" y="40921"/>
                        <a:pt x="61258"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8" name="Freeform: Shape 232">
                  <a:extLst>
                    <a:ext uri="{FF2B5EF4-FFF2-40B4-BE49-F238E27FC236}">
                      <a16:creationId xmlns:a16="http://schemas.microsoft.com/office/drawing/2014/main" xmlns="" id="{5DE37DCB-1ECA-D5BE-CF86-30058F6C227B}"/>
                    </a:ext>
                  </a:extLst>
                </p:cNvPr>
                <p:cNvSpPr/>
                <p:nvPr/>
              </p:nvSpPr>
              <p:spPr>
                <a:xfrm>
                  <a:off x="6429367"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9" name="Freeform: Shape 233">
                  <a:extLst>
                    <a:ext uri="{FF2B5EF4-FFF2-40B4-BE49-F238E27FC236}">
                      <a16:creationId xmlns:a16="http://schemas.microsoft.com/office/drawing/2014/main" xmlns="" id="{BC39D808-D49D-F1C6-44C9-986DAD70C9E9}"/>
                    </a:ext>
                  </a:extLst>
                </p:cNvPr>
                <p:cNvSpPr/>
                <p:nvPr/>
              </p:nvSpPr>
              <p:spPr>
                <a:xfrm>
                  <a:off x="6514084" y="2127735"/>
                  <a:ext cx="53723" cy="45252"/>
                </a:xfrm>
                <a:custGeom>
                  <a:avLst/>
                  <a:gdLst>
                    <a:gd name="connsiteX0" fmla="*/ 71726 w 71725"/>
                    <a:gd name="connsiteY0" fmla="*/ 31367 h 60415"/>
                    <a:gd name="connsiteX1" fmla="*/ 15771 w 71725"/>
                    <a:gd name="connsiteY1" fmla="*/ 0 h 60415"/>
                    <a:gd name="connsiteX2" fmla="*/ 0 w 71725"/>
                    <a:gd name="connsiteY2" fmla="*/ 29892 h 60415"/>
                    <a:gd name="connsiteX3" fmla="*/ 54409 w 71725"/>
                    <a:gd name="connsiteY3" fmla="*/ 60416 h 60415"/>
                    <a:gd name="connsiteX4" fmla="*/ 71726 w 71725"/>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0415">
                      <a:moveTo>
                        <a:pt x="71726" y="31367"/>
                      </a:moveTo>
                      <a:cubicBezTo>
                        <a:pt x="53425" y="20478"/>
                        <a:pt x="34598" y="9905"/>
                        <a:pt x="15771" y="0"/>
                      </a:cubicBezTo>
                      <a:lnTo>
                        <a:pt x="0" y="29892"/>
                      </a:lnTo>
                      <a:cubicBezTo>
                        <a:pt x="18300" y="39516"/>
                        <a:pt x="36600"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0" name="Freeform: Shape 234">
                  <a:extLst>
                    <a:ext uri="{FF2B5EF4-FFF2-40B4-BE49-F238E27FC236}">
                      <a16:creationId xmlns:a16="http://schemas.microsoft.com/office/drawing/2014/main" xmlns="" id="{0A572982-C02E-8C82-DEA9-D97164A636F2}"/>
                    </a:ext>
                  </a:extLst>
                </p:cNvPr>
                <p:cNvSpPr/>
                <p:nvPr/>
              </p:nvSpPr>
              <p:spPr>
                <a:xfrm>
                  <a:off x="6995627"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76" y="41659"/>
                        <a:pt x="34985" y="20724"/>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1" name="Freeform: Shape 235">
                  <a:extLst>
                    <a:ext uri="{FF2B5EF4-FFF2-40B4-BE49-F238E27FC236}">
                      <a16:creationId xmlns:a16="http://schemas.microsoft.com/office/drawing/2014/main" xmlns="" id="{39FA5ABB-2DEC-9D82-B719-EFC9E0ED60CD}"/>
                    </a:ext>
                  </a:extLst>
                </p:cNvPr>
                <p:cNvSpPr/>
                <p:nvPr/>
              </p:nvSpPr>
              <p:spPr>
                <a:xfrm>
                  <a:off x="615674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31" y="3407"/>
                        <a:pt x="23534" y="1440"/>
                        <a:pt x="2248" y="0"/>
                      </a:cubicBezTo>
                      <a:lnTo>
                        <a:pt x="0" y="33720"/>
                      </a:lnTo>
                      <a:cubicBezTo>
                        <a:pt x="20724" y="35090"/>
                        <a:pt x="41659"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2" name="Freeform: Shape 236">
                  <a:extLst>
                    <a:ext uri="{FF2B5EF4-FFF2-40B4-BE49-F238E27FC236}">
                      <a16:creationId xmlns:a16="http://schemas.microsoft.com/office/drawing/2014/main" xmlns="" id="{61F71946-6EA1-DCE3-26ED-64E82BD3A4BD}"/>
                    </a:ext>
                  </a:extLst>
                </p:cNvPr>
                <p:cNvSpPr/>
                <p:nvPr/>
              </p:nvSpPr>
              <p:spPr>
                <a:xfrm>
                  <a:off x="7057111" y="3271935"/>
                  <a:ext cx="41700" cy="53460"/>
                </a:xfrm>
                <a:custGeom>
                  <a:avLst/>
                  <a:gdLst>
                    <a:gd name="connsiteX0" fmla="*/ 31472 w 55673"/>
                    <a:gd name="connsiteY0" fmla="*/ 0 h 71374"/>
                    <a:gd name="connsiteX1" fmla="*/ 0 w 55673"/>
                    <a:gd name="connsiteY1" fmla="*/ 12294 h 71374"/>
                    <a:gd name="connsiteX2" fmla="*/ 24903 w 55673"/>
                    <a:gd name="connsiteY2" fmla="*/ 71375 h 71374"/>
                    <a:gd name="connsiteX3" fmla="*/ 55673 w 55673"/>
                    <a:gd name="connsiteY3" fmla="*/ 57430 h 71374"/>
                    <a:gd name="connsiteX4" fmla="*/ 31472 w 55673"/>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73" h="71374">
                      <a:moveTo>
                        <a:pt x="31472" y="0"/>
                      </a:moveTo>
                      <a:lnTo>
                        <a:pt x="0" y="12294"/>
                      </a:lnTo>
                      <a:cubicBezTo>
                        <a:pt x="7727" y="32069"/>
                        <a:pt x="16122" y="51950"/>
                        <a:pt x="24903" y="71375"/>
                      </a:cubicBezTo>
                      <a:lnTo>
                        <a:pt x="55673" y="57430"/>
                      </a:lnTo>
                      <a:cubicBezTo>
                        <a:pt x="47103"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3" name="Freeform: Shape 237">
                  <a:extLst>
                    <a:ext uri="{FF2B5EF4-FFF2-40B4-BE49-F238E27FC236}">
                      <a16:creationId xmlns:a16="http://schemas.microsoft.com/office/drawing/2014/main" xmlns="" id="{437C117D-D974-40B9-D1B9-1E13381F58A7}"/>
                    </a:ext>
                  </a:extLst>
                </p:cNvPr>
                <p:cNvSpPr/>
                <p:nvPr/>
              </p:nvSpPr>
              <p:spPr>
                <a:xfrm>
                  <a:off x="7026830"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53"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4" name="Freeform: Shape 238">
                  <a:extLst>
                    <a:ext uri="{FF2B5EF4-FFF2-40B4-BE49-F238E27FC236}">
                      <a16:creationId xmlns:a16="http://schemas.microsoft.com/office/drawing/2014/main" xmlns="" id="{4075B3B7-346F-3BA8-CB5B-CE71EA3CD9DB}"/>
                    </a:ext>
                  </a:extLst>
                </p:cNvPr>
                <p:cNvSpPr/>
                <p:nvPr/>
              </p:nvSpPr>
              <p:spPr>
                <a:xfrm>
                  <a:off x="7006281"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5" name="Freeform: Shape 239">
                  <a:extLst>
                    <a:ext uri="{FF2B5EF4-FFF2-40B4-BE49-F238E27FC236}">
                      <a16:creationId xmlns:a16="http://schemas.microsoft.com/office/drawing/2014/main" xmlns="" id="{9AF4EEAD-CAF2-1332-E55F-CD09EA7A0109}"/>
                    </a:ext>
                  </a:extLst>
                </p:cNvPr>
                <p:cNvSpPr/>
                <p:nvPr/>
              </p:nvSpPr>
              <p:spPr>
                <a:xfrm>
                  <a:off x="6669310" y="2234368"/>
                  <a:ext cx="52356" cy="50277"/>
                </a:xfrm>
                <a:custGeom>
                  <a:avLst/>
                  <a:gdLst>
                    <a:gd name="connsiteX0" fmla="*/ 69899 w 69899"/>
                    <a:gd name="connsiteY0" fmla="*/ 42291 h 67124"/>
                    <a:gd name="connsiteX1" fmla="*/ 21602 w 69899"/>
                    <a:gd name="connsiteY1" fmla="*/ 0 h 67124"/>
                    <a:gd name="connsiteX2" fmla="*/ 0 w 69899"/>
                    <a:gd name="connsiteY2" fmla="*/ 25993 h 67124"/>
                    <a:gd name="connsiteX3" fmla="*/ 46998 w 69899"/>
                    <a:gd name="connsiteY3" fmla="*/ 67125 h 67124"/>
                    <a:gd name="connsiteX4" fmla="*/ 69899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899" y="42291"/>
                      </a:moveTo>
                      <a:cubicBezTo>
                        <a:pt x="54233" y="27854"/>
                        <a:pt x="38005" y="13629"/>
                        <a:pt x="21602" y="0"/>
                      </a:cubicBezTo>
                      <a:lnTo>
                        <a:pt x="0" y="25993"/>
                      </a:lnTo>
                      <a:cubicBezTo>
                        <a:pt x="15947" y="39235"/>
                        <a:pt x="31753" y="53074"/>
                        <a:pt x="46998" y="67125"/>
                      </a:cubicBezTo>
                      <a:lnTo>
                        <a:pt x="69899"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6" name="Freeform: Shape 240">
                  <a:extLst>
                    <a:ext uri="{FF2B5EF4-FFF2-40B4-BE49-F238E27FC236}">
                      <a16:creationId xmlns:a16="http://schemas.microsoft.com/office/drawing/2014/main" xmlns="" id="{C2CDCF0F-821A-790B-30DC-4A5B78D00B83}"/>
                    </a:ext>
                  </a:extLst>
                </p:cNvPr>
                <p:cNvSpPr/>
                <p:nvPr/>
              </p:nvSpPr>
              <p:spPr>
                <a:xfrm>
                  <a:off x="7773622" y="3832248"/>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7" name="Freeform: Shape 241">
                  <a:extLst>
                    <a:ext uri="{FF2B5EF4-FFF2-40B4-BE49-F238E27FC236}">
                      <a16:creationId xmlns:a16="http://schemas.microsoft.com/office/drawing/2014/main" xmlns="" id="{9EA5E0D0-FBE0-AE7D-0977-24E690E182C2}"/>
                    </a:ext>
                  </a:extLst>
                </p:cNvPr>
                <p:cNvSpPr/>
                <p:nvPr/>
              </p:nvSpPr>
              <p:spPr>
                <a:xfrm>
                  <a:off x="7679514" y="3812989"/>
                  <a:ext cx="51987" cy="35596"/>
                </a:xfrm>
                <a:custGeom>
                  <a:avLst/>
                  <a:gdLst>
                    <a:gd name="connsiteX0" fmla="*/ 0 w 69407"/>
                    <a:gd name="connsiteY0" fmla="*/ 32667 h 47524"/>
                    <a:gd name="connsiteX1" fmla="*/ 62453 w 69407"/>
                    <a:gd name="connsiteY1" fmla="*/ 47524 h 47524"/>
                    <a:gd name="connsiteX2" fmla="*/ 69408 w 69407"/>
                    <a:gd name="connsiteY2" fmla="*/ 14472 h 47524"/>
                    <a:gd name="connsiteX3" fmla="*/ 8642 w 69407"/>
                    <a:gd name="connsiteY3" fmla="*/ 0 h 47524"/>
                    <a:gd name="connsiteX4" fmla="*/ 0 w 69407"/>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07" h="47524">
                      <a:moveTo>
                        <a:pt x="0" y="32667"/>
                      </a:moveTo>
                      <a:cubicBezTo>
                        <a:pt x="20619" y="38146"/>
                        <a:pt x="41624" y="43134"/>
                        <a:pt x="62453" y="47524"/>
                      </a:cubicBezTo>
                      <a:lnTo>
                        <a:pt x="69408" y="14472"/>
                      </a:lnTo>
                      <a:cubicBezTo>
                        <a:pt x="49141" y="10221"/>
                        <a:pt x="28698" y="5339"/>
                        <a:pt x="8642"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8" name="Freeform: Shape 242">
                  <a:extLst>
                    <a:ext uri="{FF2B5EF4-FFF2-40B4-BE49-F238E27FC236}">
                      <a16:creationId xmlns:a16="http://schemas.microsoft.com/office/drawing/2014/main" xmlns="" id="{3FCE2293-4FB8-6479-4D88-0140DADDBEB0}"/>
                    </a:ext>
                  </a:extLst>
                </p:cNvPr>
                <p:cNvSpPr/>
                <p:nvPr/>
              </p:nvSpPr>
              <p:spPr>
                <a:xfrm>
                  <a:off x="6799963" y="2371730"/>
                  <a:ext cx="48751" cy="53145"/>
                </a:xfrm>
                <a:custGeom>
                  <a:avLst/>
                  <a:gdLst>
                    <a:gd name="connsiteX0" fmla="*/ 65087 w 65087"/>
                    <a:gd name="connsiteY0" fmla="*/ 51353 h 70953"/>
                    <a:gd name="connsiteX1" fmla="*/ 26485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2" y="16720"/>
                        <a:pt x="26485" y="0"/>
                      </a:cubicBezTo>
                      <a:lnTo>
                        <a:pt x="0" y="21005"/>
                      </a:lnTo>
                      <a:cubicBezTo>
                        <a:pt x="12891"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9" name="Freeform: Shape 243">
                  <a:extLst>
                    <a:ext uri="{FF2B5EF4-FFF2-40B4-BE49-F238E27FC236}">
                      <a16:creationId xmlns:a16="http://schemas.microsoft.com/office/drawing/2014/main" xmlns="" id="{3338F35E-2947-1A37-5453-1628E22EE333}"/>
                    </a:ext>
                  </a:extLst>
                </p:cNvPr>
                <p:cNvSpPr/>
                <p:nvPr/>
              </p:nvSpPr>
              <p:spPr>
                <a:xfrm>
                  <a:off x="7587879"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0" name="Freeform: Shape 244">
                  <a:extLst>
                    <a:ext uri="{FF2B5EF4-FFF2-40B4-BE49-F238E27FC236}">
                      <a16:creationId xmlns:a16="http://schemas.microsoft.com/office/drawing/2014/main" xmlns="" id="{6113D656-B65A-E8D2-862D-6890D7F9F780}"/>
                    </a:ext>
                  </a:extLst>
                </p:cNvPr>
                <p:cNvSpPr/>
                <p:nvPr/>
              </p:nvSpPr>
              <p:spPr>
                <a:xfrm>
                  <a:off x="6738082"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2" y="38462"/>
                        <a:pt x="28767" y="53847"/>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1" name="Freeform: Shape 245">
                  <a:extLst>
                    <a:ext uri="{FF2B5EF4-FFF2-40B4-BE49-F238E27FC236}">
                      <a16:creationId xmlns:a16="http://schemas.microsoft.com/office/drawing/2014/main" xmlns="" id="{26ABFA15-6540-C421-83D5-7CB7B03212EE}"/>
                    </a:ext>
                  </a:extLst>
                </p:cNvPr>
                <p:cNvSpPr/>
                <p:nvPr/>
              </p:nvSpPr>
              <p:spPr>
                <a:xfrm>
                  <a:off x="7416340" y="3699517"/>
                  <a:ext cx="53723" cy="46357"/>
                </a:xfrm>
                <a:custGeom>
                  <a:avLst/>
                  <a:gdLst>
                    <a:gd name="connsiteX0" fmla="*/ 0 w 71725"/>
                    <a:gd name="connsiteY0" fmla="*/ 28381 h 61890"/>
                    <a:gd name="connsiteX1" fmla="*/ 54865 w 71725"/>
                    <a:gd name="connsiteY1" fmla="*/ 61891 h 61890"/>
                    <a:gd name="connsiteX2" fmla="*/ 71726 w 71725"/>
                    <a:gd name="connsiteY2" fmla="*/ 32596 h 61890"/>
                    <a:gd name="connsiteX3" fmla="*/ 18370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13" y="39973"/>
                        <a:pt x="36389" y="51248"/>
                        <a:pt x="54865" y="61891"/>
                      </a:cubicBezTo>
                      <a:lnTo>
                        <a:pt x="71726" y="32596"/>
                      </a:lnTo>
                      <a:cubicBezTo>
                        <a:pt x="53741" y="22269"/>
                        <a:pt x="35793" y="11275"/>
                        <a:pt x="18370"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2" name="Freeform: Shape 246">
                  <a:extLst>
                    <a:ext uri="{FF2B5EF4-FFF2-40B4-BE49-F238E27FC236}">
                      <a16:creationId xmlns:a16="http://schemas.microsoft.com/office/drawing/2014/main" xmlns="" id="{1B194F34-0437-0CE8-A8CC-81225FDF0C86}"/>
                    </a:ext>
                  </a:extLst>
                </p:cNvPr>
                <p:cNvSpPr/>
                <p:nvPr/>
              </p:nvSpPr>
              <p:spPr>
                <a:xfrm>
                  <a:off x="7499794"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9"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3" name="Freeform: Shape 247">
                  <a:extLst>
                    <a:ext uri="{FF2B5EF4-FFF2-40B4-BE49-F238E27FC236}">
                      <a16:creationId xmlns:a16="http://schemas.microsoft.com/office/drawing/2014/main" xmlns="" id="{67A21F97-F0C9-BEA2-07D5-CECE71B0814F}"/>
                    </a:ext>
                  </a:extLst>
                </p:cNvPr>
                <p:cNvSpPr/>
                <p:nvPr/>
              </p:nvSpPr>
              <p:spPr>
                <a:xfrm>
                  <a:off x="7266692"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4" name="Freeform: Shape 248">
                  <a:extLst>
                    <a:ext uri="{FF2B5EF4-FFF2-40B4-BE49-F238E27FC236}">
                      <a16:creationId xmlns:a16="http://schemas.microsoft.com/office/drawing/2014/main" xmlns="" id="{E44BBE20-050A-AF6F-8932-4B66B6358D56}"/>
                    </a:ext>
                  </a:extLst>
                </p:cNvPr>
                <p:cNvSpPr/>
                <p:nvPr/>
              </p:nvSpPr>
              <p:spPr>
                <a:xfrm>
                  <a:off x="7145195" y="3437633"/>
                  <a:ext cx="47830" cy="53356"/>
                </a:xfrm>
                <a:custGeom>
                  <a:avLst/>
                  <a:gdLst>
                    <a:gd name="connsiteX0" fmla="*/ 0 w 63857"/>
                    <a:gd name="connsiteY0" fmla="*/ 18546 h 71234"/>
                    <a:gd name="connsiteX1" fmla="*/ 36635 w 63857"/>
                    <a:gd name="connsiteY1" fmla="*/ 71234 h 71234"/>
                    <a:gd name="connsiteX2" fmla="*/ 63858 w 63857"/>
                    <a:gd name="connsiteY2" fmla="*/ 51248 h 71234"/>
                    <a:gd name="connsiteX3" fmla="*/ 28241 w 63857"/>
                    <a:gd name="connsiteY3" fmla="*/ 0 h 71234"/>
                    <a:gd name="connsiteX4" fmla="*/ 0 w 63857"/>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34">
                      <a:moveTo>
                        <a:pt x="0" y="18546"/>
                      </a:moveTo>
                      <a:cubicBezTo>
                        <a:pt x="11731" y="36355"/>
                        <a:pt x="24025" y="54093"/>
                        <a:pt x="36635" y="71234"/>
                      </a:cubicBezTo>
                      <a:lnTo>
                        <a:pt x="63858" y="51248"/>
                      </a:lnTo>
                      <a:cubicBezTo>
                        <a:pt x="51599" y="34563"/>
                        <a:pt x="39621" y="17317"/>
                        <a:pt x="28241"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5" name="Freeform: Shape 249">
                  <a:extLst>
                    <a:ext uri="{FF2B5EF4-FFF2-40B4-BE49-F238E27FC236}">
                      <a16:creationId xmlns:a16="http://schemas.microsoft.com/office/drawing/2014/main" xmlns="" id="{698B9087-2DAB-94F5-ED37-F0CB272653E4}"/>
                    </a:ext>
                  </a:extLst>
                </p:cNvPr>
                <p:cNvSpPr/>
                <p:nvPr/>
              </p:nvSpPr>
              <p:spPr>
                <a:xfrm>
                  <a:off x="7202076" y="3512982"/>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4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4"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6" name="Freeform: Shape 250">
                  <a:extLst>
                    <a:ext uri="{FF2B5EF4-FFF2-40B4-BE49-F238E27FC236}">
                      <a16:creationId xmlns:a16="http://schemas.microsoft.com/office/drawing/2014/main" xmlns="" id="{804A8F75-14B1-B618-F6DA-567571DAAE4A}"/>
                    </a:ext>
                  </a:extLst>
                </p:cNvPr>
                <p:cNvSpPr/>
                <p:nvPr/>
              </p:nvSpPr>
              <p:spPr>
                <a:xfrm>
                  <a:off x="6854237"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7" name="Freeform: Shape 251">
                  <a:extLst>
                    <a:ext uri="{FF2B5EF4-FFF2-40B4-BE49-F238E27FC236}">
                      <a16:creationId xmlns:a16="http://schemas.microsoft.com/office/drawing/2014/main" xmlns="" id="{A73AB088-BFA8-B053-6DD5-74F35ACA3D5B}"/>
                    </a:ext>
                  </a:extLst>
                </p:cNvPr>
                <p:cNvSpPr/>
                <p:nvPr/>
              </p:nvSpPr>
              <p:spPr>
                <a:xfrm>
                  <a:off x="7338384" y="3644687"/>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8"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8" name="Freeform: Shape 252">
                  <a:extLst>
                    <a:ext uri="{FF2B5EF4-FFF2-40B4-BE49-F238E27FC236}">
                      <a16:creationId xmlns:a16="http://schemas.microsoft.com/office/drawing/2014/main" xmlns="" id="{D5F78912-1BC9-5B50-6D2F-95F087578788}"/>
                    </a:ext>
                  </a:extLst>
                </p:cNvPr>
                <p:cNvSpPr/>
                <p:nvPr/>
              </p:nvSpPr>
              <p:spPr>
                <a:xfrm>
                  <a:off x="7096680" y="3356993"/>
                  <a:ext cx="45014" cy="53723"/>
                </a:xfrm>
                <a:custGeom>
                  <a:avLst/>
                  <a:gdLst>
                    <a:gd name="connsiteX0" fmla="*/ 0 w 60098"/>
                    <a:gd name="connsiteY0" fmla="*/ 15525 h 71725"/>
                    <a:gd name="connsiteX1" fmla="*/ 30945 w 60098"/>
                    <a:gd name="connsiteY1" fmla="*/ 71726 h 71725"/>
                    <a:gd name="connsiteX2" fmla="*/ 60099 w 60098"/>
                    <a:gd name="connsiteY2" fmla="*/ 54655 h 71725"/>
                    <a:gd name="connsiteX3" fmla="*/ 30031 w 60098"/>
                    <a:gd name="connsiteY3" fmla="*/ 0 h 71725"/>
                    <a:gd name="connsiteX4" fmla="*/ 0 w 60098"/>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8" h="71725">
                      <a:moveTo>
                        <a:pt x="0" y="15525"/>
                      </a:moveTo>
                      <a:cubicBezTo>
                        <a:pt x="9764" y="34388"/>
                        <a:pt x="20162" y="53285"/>
                        <a:pt x="30945" y="71726"/>
                      </a:cubicBezTo>
                      <a:lnTo>
                        <a:pt x="60099" y="54655"/>
                      </a:lnTo>
                      <a:cubicBezTo>
                        <a:pt x="49632" y="36741"/>
                        <a:pt x="39481" y="18371"/>
                        <a:pt x="30031"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9" name="Freeform: Shape 253">
                  <a:extLst>
                    <a:ext uri="{FF2B5EF4-FFF2-40B4-BE49-F238E27FC236}">
                      <a16:creationId xmlns:a16="http://schemas.microsoft.com/office/drawing/2014/main" xmlns="" id="{4966CA74-ABFF-D523-333B-7D2D74820D70}"/>
                    </a:ext>
                  </a:extLst>
                </p:cNvPr>
                <p:cNvSpPr/>
                <p:nvPr/>
              </p:nvSpPr>
              <p:spPr>
                <a:xfrm>
                  <a:off x="6900331"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78"/>
                        <a:pt x="39762" y="19143"/>
                        <a:pt x="30243" y="0"/>
                      </a:cubicBezTo>
                      <a:lnTo>
                        <a:pt x="0" y="15069"/>
                      </a:lnTo>
                      <a:cubicBezTo>
                        <a:pt x="9238" y="33685"/>
                        <a:pt x="18125"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64" name="Group 63">
                <a:extLst>
                  <a:ext uri="{FF2B5EF4-FFF2-40B4-BE49-F238E27FC236}">
                    <a16:creationId xmlns:a16="http://schemas.microsoft.com/office/drawing/2014/main" xmlns="" id="{8C849E35-C152-CF9F-C7D3-4122BF604DA3}"/>
                  </a:ext>
                </a:extLst>
              </p:cNvPr>
              <p:cNvGrpSpPr/>
              <p:nvPr/>
            </p:nvGrpSpPr>
            <p:grpSpPr>
              <a:xfrm>
                <a:off x="7978100" y="2023813"/>
                <a:ext cx="1667157" cy="1839639"/>
                <a:chOff x="7978100" y="2023813"/>
                <a:chExt cx="1667157" cy="1839639"/>
              </a:xfrm>
            </p:grpSpPr>
            <p:sp>
              <p:nvSpPr>
                <p:cNvPr id="102" name="Freeform: Shape 255">
                  <a:extLst>
                    <a:ext uri="{FF2B5EF4-FFF2-40B4-BE49-F238E27FC236}">
                      <a16:creationId xmlns:a16="http://schemas.microsoft.com/office/drawing/2014/main" xmlns="" id="{69054130-8008-5A21-75EF-F2E02319A6FA}"/>
                    </a:ext>
                  </a:extLst>
                </p:cNvPr>
                <p:cNvSpPr/>
                <p:nvPr/>
              </p:nvSpPr>
              <p:spPr>
                <a:xfrm>
                  <a:off x="7978100"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30" y="3407"/>
                        <a:pt x="23534" y="1440"/>
                        <a:pt x="2248" y="0"/>
                      </a:cubicBezTo>
                      <a:lnTo>
                        <a:pt x="0" y="33720"/>
                      </a:lnTo>
                      <a:cubicBezTo>
                        <a:pt x="20724" y="35090"/>
                        <a:pt x="41658"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3" name="Freeform: Shape 256">
                  <a:extLst>
                    <a:ext uri="{FF2B5EF4-FFF2-40B4-BE49-F238E27FC236}">
                      <a16:creationId xmlns:a16="http://schemas.microsoft.com/office/drawing/2014/main" xmlns="" id="{400FC7EA-56B3-DF23-D237-2A6837ADBB27}"/>
                    </a:ext>
                  </a:extLst>
                </p:cNvPr>
                <p:cNvSpPr/>
                <p:nvPr/>
              </p:nvSpPr>
              <p:spPr>
                <a:xfrm>
                  <a:off x="8415731"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9" y="24272"/>
                        <a:pt x="36496" y="11802"/>
                        <a:pt x="18792" y="0"/>
                      </a:cubicBezTo>
                      <a:lnTo>
                        <a:pt x="0" y="28100"/>
                      </a:lnTo>
                      <a:cubicBezTo>
                        <a:pt x="17212" y="39586"/>
                        <a:pt x="34353"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4" name="Freeform: Shape 257">
                  <a:extLst>
                    <a:ext uri="{FF2B5EF4-FFF2-40B4-BE49-F238E27FC236}">
                      <a16:creationId xmlns:a16="http://schemas.microsoft.com/office/drawing/2014/main" xmlns="" id="{8524EA2D-E725-B031-62C3-97C190710774}"/>
                    </a:ext>
                  </a:extLst>
                </p:cNvPr>
                <p:cNvSpPr/>
                <p:nvPr/>
              </p:nvSpPr>
              <p:spPr>
                <a:xfrm>
                  <a:off x="8250718"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3"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5" name="Freeform: Shape 258">
                  <a:extLst>
                    <a:ext uri="{FF2B5EF4-FFF2-40B4-BE49-F238E27FC236}">
                      <a16:creationId xmlns:a16="http://schemas.microsoft.com/office/drawing/2014/main" xmlns="" id="{539D3223-E2C2-347F-C079-7985890FC1B4}"/>
                    </a:ext>
                  </a:extLst>
                </p:cNvPr>
                <p:cNvSpPr/>
                <p:nvPr/>
              </p:nvSpPr>
              <p:spPr>
                <a:xfrm>
                  <a:off x="8162161" y="2056463"/>
                  <a:ext cx="52829" cy="38254"/>
                </a:xfrm>
                <a:custGeom>
                  <a:avLst/>
                  <a:gdLst>
                    <a:gd name="connsiteX0" fmla="*/ 70531 w 70531"/>
                    <a:gd name="connsiteY0" fmla="*/ 19108 h 51072"/>
                    <a:gd name="connsiteX1" fmla="*/ 9202 w 70531"/>
                    <a:gd name="connsiteY1" fmla="*/ 0 h 51072"/>
                    <a:gd name="connsiteX2" fmla="*/ 0 w 70531"/>
                    <a:gd name="connsiteY2" fmla="*/ 32526 h 51072"/>
                    <a:gd name="connsiteX3" fmla="*/ 59643 w 70531"/>
                    <a:gd name="connsiteY3" fmla="*/ 51072 h 51072"/>
                    <a:gd name="connsiteX4" fmla="*/ 70531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1" y="19108"/>
                      </a:moveTo>
                      <a:cubicBezTo>
                        <a:pt x="50369" y="12224"/>
                        <a:pt x="29716" y="5831"/>
                        <a:pt x="9202" y="0"/>
                      </a:cubicBezTo>
                      <a:lnTo>
                        <a:pt x="0" y="32526"/>
                      </a:lnTo>
                      <a:cubicBezTo>
                        <a:pt x="19951" y="38181"/>
                        <a:pt x="40007" y="44398"/>
                        <a:pt x="59643" y="51072"/>
                      </a:cubicBezTo>
                      <a:lnTo>
                        <a:pt x="70531"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6" name="Freeform: Shape 259">
                  <a:extLst>
                    <a:ext uri="{FF2B5EF4-FFF2-40B4-BE49-F238E27FC236}">
                      <a16:creationId xmlns:a16="http://schemas.microsoft.com/office/drawing/2014/main" xmlns="" id="{FB55C6C7-98C5-39F9-0FDA-BAE12EFD8B03}"/>
                    </a:ext>
                  </a:extLst>
                </p:cNvPr>
                <p:cNvSpPr/>
                <p:nvPr/>
              </p:nvSpPr>
              <p:spPr>
                <a:xfrm>
                  <a:off x="8070947" y="2035179"/>
                  <a:ext cx="51487" cy="34097"/>
                </a:xfrm>
                <a:custGeom>
                  <a:avLst/>
                  <a:gdLst>
                    <a:gd name="connsiteX0" fmla="*/ 68741 w 68740"/>
                    <a:gd name="connsiteY0" fmla="*/ 12575 h 45522"/>
                    <a:gd name="connsiteX1" fmla="*/ 5761 w 68740"/>
                    <a:gd name="connsiteY1" fmla="*/ 0 h 45522"/>
                    <a:gd name="connsiteX2" fmla="*/ 0 w 68740"/>
                    <a:gd name="connsiteY2" fmla="*/ 33299 h 45522"/>
                    <a:gd name="connsiteX3" fmla="*/ 61259 w 68740"/>
                    <a:gd name="connsiteY3" fmla="*/ 45522 h 45522"/>
                    <a:gd name="connsiteX4" fmla="*/ 68741 w 68740"/>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0" h="45522">
                      <a:moveTo>
                        <a:pt x="68741" y="12575"/>
                      </a:moveTo>
                      <a:cubicBezTo>
                        <a:pt x="47982" y="7868"/>
                        <a:pt x="26801" y="3653"/>
                        <a:pt x="5761" y="0"/>
                      </a:cubicBezTo>
                      <a:lnTo>
                        <a:pt x="0" y="33299"/>
                      </a:lnTo>
                      <a:cubicBezTo>
                        <a:pt x="20443" y="36811"/>
                        <a:pt x="41062" y="40921"/>
                        <a:pt x="61259" y="45522"/>
                      </a:cubicBezTo>
                      <a:lnTo>
                        <a:pt x="68741"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7" name="Freeform: Shape 260">
                  <a:extLst>
                    <a:ext uri="{FF2B5EF4-FFF2-40B4-BE49-F238E27FC236}">
                      <a16:creationId xmlns:a16="http://schemas.microsoft.com/office/drawing/2014/main" xmlns="" id="{F5607E98-EB9A-6394-0864-91AFD7291710}"/>
                    </a:ext>
                  </a:extLst>
                </p:cNvPr>
                <p:cNvSpPr/>
                <p:nvPr/>
              </p:nvSpPr>
              <p:spPr>
                <a:xfrm>
                  <a:off x="8335436"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9" y="9905"/>
                        <a:pt x="15771" y="0"/>
                      </a:cubicBezTo>
                      <a:lnTo>
                        <a:pt x="0" y="29892"/>
                      </a:lnTo>
                      <a:cubicBezTo>
                        <a:pt x="18300" y="39516"/>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8" name="Freeform: Shape 261">
                  <a:extLst>
                    <a:ext uri="{FF2B5EF4-FFF2-40B4-BE49-F238E27FC236}">
                      <a16:creationId xmlns:a16="http://schemas.microsoft.com/office/drawing/2014/main" xmlns="" id="{5CF1C45A-F44F-D503-6C13-7732EDB62F8D}"/>
                    </a:ext>
                  </a:extLst>
                </p:cNvPr>
                <p:cNvSpPr/>
                <p:nvPr/>
              </p:nvSpPr>
              <p:spPr>
                <a:xfrm>
                  <a:off x="8490659" y="2234368"/>
                  <a:ext cx="52356" cy="50277"/>
                </a:xfrm>
                <a:custGeom>
                  <a:avLst/>
                  <a:gdLst>
                    <a:gd name="connsiteX0" fmla="*/ 69900 w 69899"/>
                    <a:gd name="connsiteY0" fmla="*/ 42291 h 67124"/>
                    <a:gd name="connsiteX1" fmla="*/ 21603 w 69899"/>
                    <a:gd name="connsiteY1" fmla="*/ 0 h 67124"/>
                    <a:gd name="connsiteX2" fmla="*/ 0 w 69899"/>
                    <a:gd name="connsiteY2" fmla="*/ 25993 h 67124"/>
                    <a:gd name="connsiteX3" fmla="*/ 46998 w 69899"/>
                    <a:gd name="connsiteY3" fmla="*/ 67125 h 67124"/>
                    <a:gd name="connsiteX4" fmla="*/ 69900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900" y="42291"/>
                      </a:moveTo>
                      <a:cubicBezTo>
                        <a:pt x="54233" y="27854"/>
                        <a:pt x="38006" y="13629"/>
                        <a:pt x="21603" y="0"/>
                      </a:cubicBezTo>
                      <a:lnTo>
                        <a:pt x="0" y="25993"/>
                      </a:lnTo>
                      <a:cubicBezTo>
                        <a:pt x="15947" y="39235"/>
                        <a:pt x="31753" y="53074"/>
                        <a:pt x="46998" y="67125"/>
                      </a:cubicBezTo>
                      <a:lnTo>
                        <a:pt x="69900"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9" name="Freeform: Shape 262">
                  <a:extLst>
                    <a:ext uri="{FF2B5EF4-FFF2-40B4-BE49-F238E27FC236}">
                      <a16:creationId xmlns:a16="http://schemas.microsoft.com/office/drawing/2014/main" xmlns="" id="{795FB809-4A5D-F122-11AB-C633049932EC}"/>
                    </a:ext>
                  </a:extLst>
                </p:cNvPr>
                <p:cNvSpPr/>
                <p:nvPr/>
              </p:nvSpPr>
              <p:spPr>
                <a:xfrm>
                  <a:off x="8675563"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4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4" y="35617"/>
                        <a:pt x="21953" y="53671"/>
                        <a:pt x="32174"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0" name="Freeform: Shape 263">
                  <a:extLst>
                    <a:ext uri="{FF2B5EF4-FFF2-40B4-BE49-F238E27FC236}">
                      <a16:creationId xmlns:a16="http://schemas.microsoft.com/office/drawing/2014/main" xmlns="" id="{18936A08-56CD-E1FE-B6DA-4D5B63926862}"/>
                    </a:ext>
                  </a:extLst>
                </p:cNvPr>
                <p:cNvSpPr/>
                <p:nvPr/>
              </p:nvSpPr>
              <p:spPr>
                <a:xfrm>
                  <a:off x="8721684"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43"/>
                        <a:pt x="39762" y="19143"/>
                        <a:pt x="30243" y="0"/>
                      </a:cubicBezTo>
                      <a:lnTo>
                        <a:pt x="0" y="15069"/>
                      </a:lnTo>
                      <a:cubicBezTo>
                        <a:pt x="9238" y="33685"/>
                        <a:pt x="18124"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1" name="Freeform: Shape 264">
                  <a:extLst>
                    <a:ext uri="{FF2B5EF4-FFF2-40B4-BE49-F238E27FC236}">
                      <a16:creationId xmlns:a16="http://schemas.microsoft.com/office/drawing/2014/main" xmlns="" id="{600F72A4-88F0-EE9E-DB8A-D311948E234F}"/>
                    </a:ext>
                  </a:extLst>
                </p:cNvPr>
                <p:cNvSpPr/>
                <p:nvPr/>
              </p:nvSpPr>
              <p:spPr>
                <a:xfrm>
                  <a:off x="8621286"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1" y="16720"/>
                        <a:pt x="26484" y="0"/>
                      </a:cubicBezTo>
                      <a:lnTo>
                        <a:pt x="0" y="21005"/>
                      </a:lnTo>
                      <a:cubicBezTo>
                        <a:pt x="12926"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2" name="Freeform: Shape 265">
                  <a:extLst>
                    <a:ext uri="{FF2B5EF4-FFF2-40B4-BE49-F238E27FC236}">
                      <a16:creationId xmlns:a16="http://schemas.microsoft.com/office/drawing/2014/main" xmlns="" id="{DDD6C204-8060-2845-410A-FE4DFBA1B1AD}"/>
                    </a:ext>
                  </a:extLst>
                </p:cNvPr>
                <p:cNvSpPr/>
                <p:nvPr/>
              </p:nvSpPr>
              <p:spPr>
                <a:xfrm>
                  <a:off x="8559437" y="2299538"/>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1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1" y="38462"/>
                        <a:pt x="28767" y="53847"/>
                        <a:pt x="42501"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3" name="Freeform: Shape 266">
                  <a:extLst>
                    <a:ext uri="{FF2B5EF4-FFF2-40B4-BE49-F238E27FC236}">
                      <a16:creationId xmlns:a16="http://schemas.microsoft.com/office/drawing/2014/main" xmlns="" id="{7DFBEB25-D5C0-A8D9-0157-8D2FCED9A29F}"/>
                    </a:ext>
                  </a:extLst>
                </p:cNvPr>
                <p:cNvSpPr/>
                <p:nvPr/>
              </p:nvSpPr>
              <p:spPr>
                <a:xfrm>
                  <a:off x="8758968" y="2622329"/>
                  <a:ext cx="39385" cy="53171"/>
                </a:xfrm>
                <a:custGeom>
                  <a:avLst/>
                  <a:gdLst>
                    <a:gd name="connsiteX0" fmla="*/ 31683 w 52582"/>
                    <a:gd name="connsiteY0" fmla="*/ 0 h 70988"/>
                    <a:gd name="connsiteX1" fmla="*/ 0 w 52582"/>
                    <a:gd name="connsiteY1" fmla="*/ 11802 h 70988"/>
                    <a:gd name="connsiteX2" fmla="*/ 20338 w 52582"/>
                    <a:gd name="connsiteY2" fmla="*/ 70988 h 70988"/>
                    <a:gd name="connsiteX3" fmla="*/ 52583 w 52582"/>
                    <a:gd name="connsiteY3" fmla="*/ 60872 h 70988"/>
                    <a:gd name="connsiteX4" fmla="*/ 31683 w 52582"/>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4" name="Freeform: Shape 267">
                  <a:extLst>
                    <a:ext uri="{FF2B5EF4-FFF2-40B4-BE49-F238E27FC236}">
                      <a16:creationId xmlns:a16="http://schemas.microsoft.com/office/drawing/2014/main" xmlns="" id="{31B9FD45-E51F-CB68-225A-95B9EB6CA14D}"/>
                    </a:ext>
                  </a:extLst>
                </p:cNvPr>
                <p:cNvSpPr/>
                <p:nvPr/>
              </p:nvSpPr>
              <p:spPr>
                <a:xfrm>
                  <a:off x="9237695" y="3699519"/>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5" name="Freeform: Shape 268">
                  <a:extLst>
                    <a:ext uri="{FF2B5EF4-FFF2-40B4-BE49-F238E27FC236}">
                      <a16:creationId xmlns:a16="http://schemas.microsoft.com/office/drawing/2014/main" xmlns="" id="{B5190CA2-6C05-4F24-1873-66A3D88CB0FC}"/>
                    </a:ext>
                  </a:extLst>
                </p:cNvPr>
                <p:cNvSpPr/>
                <p:nvPr/>
              </p:nvSpPr>
              <p:spPr>
                <a:xfrm>
                  <a:off x="9159714" y="3644689"/>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7"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6" name="Freeform: Shape 269">
                  <a:extLst>
                    <a:ext uri="{FF2B5EF4-FFF2-40B4-BE49-F238E27FC236}">
                      <a16:creationId xmlns:a16="http://schemas.microsoft.com/office/drawing/2014/main" xmlns="" id="{4063BBE9-CF2B-1850-A87D-4374909F8E96}"/>
                    </a:ext>
                  </a:extLst>
                </p:cNvPr>
                <p:cNvSpPr/>
                <p:nvPr/>
              </p:nvSpPr>
              <p:spPr>
                <a:xfrm>
                  <a:off x="9321150" y="3746270"/>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7" name="Freeform: Shape 270">
                  <a:extLst>
                    <a:ext uri="{FF2B5EF4-FFF2-40B4-BE49-F238E27FC236}">
                      <a16:creationId xmlns:a16="http://schemas.microsoft.com/office/drawing/2014/main" xmlns="" id="{81CE7DC8-B86F-C076-7CE5-7FFF881221AB}"/>
                    </a:ext>
                  </a:extLst>
                </p:cNvPr>
                <p:cNvSpPr/>
                <p:nvPr/>
              </p:nvSpPr>
              <p:spPr>
                <a:xfrm>
                  <a:off x="9088048" y="3582257"/>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8" name="Freeform: Shape 271">
                  <a:extLst>
                    <a:ext uri="{FF2B5EF4-FFF2-40B4-BE49-F238E27FC236}">
                      <a16:creationId xmlns:a16="http://schemas.microsoft.com/office/drawing/2014/main" xmlns="" id="{B17D5941-7078-FA43-5E4E-CCA02D01BC2F}"/>
                    </a:ext>
                  </a:extLst>
                </p:cNvPr>
                <p:cNvSpPr/>
                <p:nvPr/>
              </p:nvSpPr>
              <p:spPr>
                <a:xfrm>
                  <a:off x="9409208" y="3784208"/>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94"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9" name="Freeform: Shape 272">
                  <a:extLst>
                    <a:ext uri="{FF2B5EF4-FFF2-40B4-BE49-F238E27FC236}">
                      <a16:creationId xmlns:a16="http://schemas.microsoft.com/office/drawing/2014/main" xmlns="" id="{10A548D4-2326-50ED-5B13-6501C997F6D6}"/>
                    </a:ext>
                  </a:extLst>
                </p:cNvPr>
                <p:cNvSpPr/>
                <p:nvPr/>
              </p:nvSpPr>
              <p:spPr>
                <a:xfrm>
                  <a:off x="9023431" y="3512984"/>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3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3"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0" name="Freeform: Shape 273">
                  <a:extLst>
                    <a:ext uri="{FF2B5EF4-FFF2-40B4-BE49-F238E27FC236}">
                      <a16:creationId xmlns:a16="http://schemas.microsoft.com/office/drawing/2014/main" xmlns="" id="{FB4EB62D-2441-64FC-B36B-1302CF21A4AF}"/>
                    </a:ext>
                  </a:extLst>
                </p:cNvPr>
                <p:cNvSpPr/>
                <p:nvPr/>
              </p:nvSpPr>
              <p:spPr>
                <a:xfrm>
                  <a:off x="9594953" y="3832249"/>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1" name="Freeform: Shape 274">
                  <a:extLst>
                    <a:ext uri="{FF2B5EF4-FFF2-40B4-BE49-F238E27FC236}">
                      <a16:creationId xmlns:a16="http://schemas.microsoft.com/office/drawing/2014/main" xmlns="" id="{9C54B41F-4816-B4BF-FBAD-D855AA6EFFEA}"/>
                    </a:ext>
                  </a:extLst>
                </p:cNvPr>
                <p:cNvSpPr/>
                <p:nvPr/>
              </p:nvSpPr>
              <p:spPr>
                <a:xfrm>
                  <a:off x="9500848" y="3812990"/>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7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7"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2" name="Freeform: Shape 275">
                  <a:extLst>
                    <a:ext uri="{FF2B5EF4-FFF2-40B4-BE49-F238E27FC236}">
                      <a16:creationId xmlns:a16="http://schemas.microsoft.com/office/drawing/2014/main" xmlns="" id="{6D622A54-BD8B-EF6C-DA30-0C7925B12072}"/>
                    </a:ext>
                  </a:extLst>
                </p:cNvPr>
                <p:cNvSpPr/>
                <p:nvPr/>
              </p:nvSpPr>
              <p:spPr>
                <a:xfrm>
                  <a:off x="8966516" y="3437606"/>
                  <a:ext cx="47830" cy="53382"/>
                </a:xfrm>
                <a:custGeom>
                  <a:avLst/>
                  <a:gdLst>
                    <a:gd name="connsiteX0" fmla="*/ 0 w 63857"/>
                    <a:gd name="connsiteY0" fmla="*/ 18581 h 71269"/>
                    <a:gd name="connsiteX1" fmla="*/ 36635 w 63857"/>
                    <a:gd name="connsiteY1" fmla="*/ 71269 h 71269"/>
                    <a:gd name="connsiteX2" fmla="*/ 63858 w 63857"/>
                    <a:gd name="connsiteY2" fmla="*/ 51248 h 71269"/>
                    <a:gd name="connsiteX3" fmla="*/ 28241 w 63857"/>
                    <a:gd name="connsiteY3" fmla="*/ 0 h 71269"/>
                    <a:gd name="connsiteX4" fmla="*/ 0 w 63857"/>
                    <a:gd name="connsiteY4" fmla="*/ 18581 h 71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69">
                      <a:moveTo>
                        <a:pt x="0" y="18581"/>
                      </a:moveTo>
                      <a:cubicBezTo>
                        <a:pt x="11731" y="36390"/>
                        <a:pt x="24025" y="54128"/>
                        <a:pt x="36635" y="71269"/>
                      </a:cubicBezTo>
                      <a:lnTo>
                        <a:pt x="63858" y="51248"/>
                      </a:lnTo>
                      <a:cubicBezTo>
                        <a:pt x="51599" y="34563"/>
                        <a:pt x="39621" y="17317"/>
                        <a:pt x="28241" y="0"/>
                      </a:cubicBezTo>
                      <a:lnTo>
                        <a:pt x="0" y="185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3" name="Freeform: Shape 276">
                  <a:extLst>
                    <a:ext uri="{FF2B5EF4-FFF2-40B4-BE49-F238E27FC236}">
                      <a16:creationId xmlns:a16="http://schemas.microsoft.com/office/drawing/2014/main" xmlns="" id="{96AC8993-726B-30A6-0DCB-F47F0116ECBD}"/>
                    </a:ext>
                  </a:extLst>
                </p:cNvPr>
                <p:cNvSpPr/>
                <p:nvPr/>
              </p:nvSpPr>
              <p:spPr>
                <a:xfrm>
                  <a:off x="8827630" y="3091821"/>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4" name="Freeform: Shape 277">
                  <a:extLst>
                    <a:ext uri="{FF2B5EF4-FFF2-40B4-BE49-F238E27FC236}">
                      <a16:creationId xmlns:a16="http://schemas.microsoft.com/office/drawing/2014/main" xmlns="" id="{612DEE12-696D-337A-69C8-2E248C9A9535}"/>
                    </a:ext>
                  </a:extLst>
                </p:cNvPr>
                <p:cNvSpPr/>
                <p:nvPr/>
              </p:nvSpPr>
              <p:spPr>
                <a:xfrm>
                  <a:off x="8814475" y="2904182"/>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5" y="0"/>
                      </a:cubicBezTo>
                      <a:lnTo>
                        <a:pt x="0" y="1475"/>
                      </a:lnTo>
                      <a:cubicBezTo>
                        <a:pt x="773" y="19038"/>
                        <a:pt x="1159" y="36882"/>
                        <a:pt x="1159" y="54585"/>
                      </a:cubicBezTo>
                      <a:cubicBezTo>
                        <a:pt x="1159" y="57781"/>
                        <a:pt x="1159" y="61013"/>
                        <a:pt x="1195" y="64209"/>
                      </a:cubicBezTo>
                      <a:lnTo>
                        <a:pt x="34985" y="63928"/>
                      </a:lnTo>
                      <a:cubicBezTo>
                        <a:pt x="34985" y="60802"/>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5" name="Freeform: Shape 278">
                  <a:extLst>
                    <a:ext uri="{FF2B5EF4-FFF2-40B4-BE49-F238E27FC236}">
                      <a16:creationId xmlns:a16="http://schemas.microsoft.com/office/drawing/2014/main" xmlns="" id="{67954C92-DA9C-684D-ECE8-77A3781FD17E}"/>
                    </a:ext>
                  </a:extLst>
                </p:cNvPr>
                <p:cNvSpPr/>
                <p:nvPr/>
              </p:nvSpPr>
              <p:spPr>
                <a:xfrm>
                  <a:off x="8816974"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41" y="41659"/>
                        <a:pt x="34985" y="20689"/>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6" name="Freeform: Shape 279">
                  <a:extLst>
                    <a:ext uri="{FF2B5EF4-FFF2-40B4-BE49-F238E27FC236}">
                      <a16:creationId xmlns:a16="http://schemas.microsoft.com/office/drawing/2014/main" xmlns="" id="{15370284-87E6-CF00-651B-0D2DA9826CD7}"/>
                    </a:ext>
                  </a:extLst>
                </p:cNvPr>
                <p:cNvSpPr/>
                <p:nvPr/>
              </p:nvSpPr>
              <p:spPr>
                <a:xfrm>
                  <a:off x="8805582" y="2808468"/>
                  <a:ext cx="30861" cy="50145"/>
                </a:xfrm>
                <a:custGeom>
                  <a:avLst/>
                  <a:gdLst>
                    <a:gd name="connsiteX0" fmla="*/ 33439 w 41202"/>
                    <a:gd name="connsiteY0" fmla="*/ 0 h 66948"/>
                    <a:gd name="connsiteX1" fmla="*/ 0 w 41202"/>
                    <a:gd name="connsiteY1" fmla="*/ 4953 h 66948"/>
                    <a:gd name="connsiteX2" fmla="*/ 7552 w 41202"/>
                    <a:gd name="connsiteY2" fmla="*/ 66949 h 66948"/>
                    <a:gd name="connsiteX3" fmla="*/ 41203 w 41202"/>
                    <a:gd name="connsiteY3" fmla="*/ 63752 h 66948"/>
                    <a:gd name="connsiteX4" fmla="*/ 33439 w 41202"/>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2" h="66948">
                      <a:moveTo>
                        <a:pt x="33439" y="0"/>
                      </a:moveTo>
                      <a:lnTo>
                        <a:pt x="0" y="4953"/>
                      </a:lnTo>
                      <a:cubicBezTo>
                        <a:pt x="3056" y="25431"/>
                        <a:pt x="5585" y="46295"/>
                        <a:pt x="7552" y="66949"/>
                      </a:cubicBezTo>
                      <a:lnTo>
                        <a:pt x="41203" y="63752"/>
                      </a:lnTo>
                      <a:cubicBezTo>
                        <a:pt x="39165" y="42502"/>
                        <a:pt x="36566"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7" name="Freeform: Shape 280">
                  <a:extLst>
                    <a:ext uri="{FF2B5EF4-FFF2-40B4-BE49-F238E27FC236}">
                      <a16:creationId xmlns:a16="http://schemas.microsoft.com/office/drawing/2014/main" xmlns="" id="{643BF4F4-D516-62AD-5162-7BA7A539303C}"/>
                    </a:ext>
                  </a:extLst>
                </p:cNvPr>
                <p:cNvSpPr/>
                <p:nvPr/>
              </p:nvSpPr>
              <p:spPr>
                <a:xfrm>
                  <a:off x="8848151"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87"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8" name="Freeform: Shape 281">
                  <a:extLst>
                    <a:ext uri="{FF2B5EF4-FFF2-40B4-BE49-F238E27FC236}">
                      <a16:creationId xmlns:a16="http://schemas.microsoft.com/office/drawing/2014/main" xmlns="" id="{3D2D6FD9-F51A-4256-8679-E8B66D66352D}"/>
                    </a:ext>
                  </a:extLst>
                </p:cNvPr>
                <p:cNvSpPr/>
                <p:nvPr/>
              </p:nvSpPr>
              <p:spPr>
                <a:xfrm>
                  <a:off x="8787027"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923" y="41729"/>
                        <a:pt x="38075"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9" name="Freeform: Shape 282">
                  <a:extLst>
                    <a:ext uri="{FF2B5EF4-FFF2-40B4-BE49-F238E27FC236}">
                      <a16:creationId xmlns:a16="http://schemas.microsoft.com/office/drawing/2014/main" xmlns="" id="{82AF4185-73AA-69FF-23F4-FA7691EB7891}"/>
                    </a:ext>
                  </a:extLst>
                </p:cNvPr>
                <p:cNvSpPr/>
                <p:nvPr/>
              </p:nvSpPr>
              <p:spPr>
                <a:xfrm>
                  <a:off x="8918030" y="3356989"/>
                  <a:ext cx="45015" cy="53723"/>
                </a:xfrm>
                <a:custGeom>
                  <a:avLst/>
                  <a:gdLst>
                    <a:gd name="connsiteX0" fmla="*/ 0 w 60099"/>
                    <a:gd name="connsiteY0" fmla="*/ 15525 h 71725"/>
                    <a:gd name="connsiteX1" fmla="*/ 30946 w 60099"/>
                    <a:gd name="connsiteY1" fmla="*/ 71726 h 71725"/>
                    <a:gd name="connsiteX2" fmla="*/ 60100 w 60099"/>
                    <a:gd name="connsiteY2" fmla="*/ 54655 h 71725"/>
                    <a:gd name="connsiteX3" fmla="*/ 30032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388"/>
                        <a:pt x="20163" y="53285"/>
                        <a:pt x="30946" y="71726"/>
                      </a:cubicBezTo>
                      <a:lnTo>
                        <a:pt x="60100" y="54655"/>
                      </a:lnTo>
                      <a:cubicBezTo>
                        <a:pt x="49633" y="36741"/>
                        <a:pt x="39482"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0" name="Freeform: Shape 283">
                  <a:extLst>
                    <a:ext uri="{FF2B5EF4-FFF2-40B4-BE49-F238E27FC236}">
                      <a16:creationId xmlns:a16="http://schemas.microsoft.com/office/drawing/2014/main" xmlns="" id="{AC5DBAA8-CB63-0B26-C170-E3368D1E519F}"/>
                    </a:ext>
                  </a:extLst>
                </p:cNvPr>
                <p:cNvSpPr/>
                <p:nvPr/>
              </p:nvSpPr>
              <p:spPr>
                <a:xfrm>
                  <a:off x="8878387" y="3271912"/>
                  <a:ext cx="41726" cy="53460"/>
                </a:xfrm>
                <a:custGeom>
                  <a:avLst/>
                  <a:gdLst>
                    <a:gd name="connsiteX0" fmla="*/ 31472 w 55708"/>
                    <a:gd name="connsiteY0" fmla="*/ 0 h 71374"/>
                    <a:gd name="connsiteX1" fmla="*/ 0 w 55708"/>
                    <a:gd name="connsiteY1" fmla="*/ 12294 h 71374"/>
                    <a:gd name="connsiteX2" fmla="*/ 24903 w 55708"/>
                    <a:gd name="connsiteY2" fmla="*/ 71375 h 71374"/>
                    <a:gd name="connsiteX3" fmla="*/ 55708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069"/>
                        <a:pt x="16087" y="51950"/>
                        <a:pt x="24903" y="71375"/>
                      </a:cubicBezTo>
                      <a:lnTo>
                        <a:pt x="55708" y="57430"/>
                      </a:lnTo>
                      <a:cubicBezTo>
                        <a:pt x="47138"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sp>
          <p:nvSpPr>
            <p:cNvPr id="2" name="TextBox 1"/>
            <p:cNvSpPr txBox="1"/>
            <p:nvPr/>
          </p:nvSpPr>
          <p:spPr>
            <a:xfrm>
              <a:off x="8201851" y="3255774"/>
              <a:ext cx="964456" cy="923330"/>
            </a:xfrm>
            <a:prstGeom prst="rect">
              <a:avLst/>
            </a:prstGeom>
            <a:noFill/>
          </p:spPr>
          <p:txBody>
            <a:bodyPr wrap="square" rtlCol="0">
              <a:spAutoFit/>
            </a:bodyPr>
            <a:lstStyle/>
            <a:p>
              <a:pPr algn="ctr"/>
              <a:r>
                <a:rPr lang="ar-EG" b="1" dirty="0">
                  <a:solidFill>
                    <a:schemeClr val="bg1"/>
                  </a:solidFill>
                </a:rPr>
                <a:t>مراعاة شعور الآخرين</a:t>
              </a:r>
            </a:p>
          </p:txBody>
        </p:sp>
        <p:sp>
          <p:nvSpPr>
            <p:cNvPr id="229" name="TextBox 228"/>
            <p:cNvSpPr txBox="1"/>
            <p:nvPr/>
          </p:nvSpPr>
          <p:spPr>
            <a:xfrm>
              <a:off x="6355223" y="3255531"/>
              <a:ext cx="1009006" cy="923330"/>
            </a:xfrm>
            <a:prstGeom prst="rect">
              <a:avLst/>
            </a:prstGeom>
            <a:noFill/>
          </p:spPr>
          <p:txBody>
            <a:bodyPr wrap="square" rtlCol="0">
              <a:spAutoFit/>
            </a:bodyPr>
            <a:lstStyle/>
            <a:p>
              <a:pPr algn="ctr"/>
              <a:r>
                <a:rPr lang="ar-EG" b="1" dirty="0">
                  <a:solidFill>
                    <a:schemeClr val="bg1"/>
                  </a:solidFill>
                </a:rPr>
                <a:t>عدم استغلال المواقف</a:t>
              </a:r>
            </a:p>
          </p:txBody>
        </p:sp>
        <p:sp>
          <p:nvSpPr>
            <p:cNvPr id="230" name="TextBox 229"/>
            <p:cNvSpPr txBox="1"/>
            <p:nvPr/>
          </p:nvSpPr>
          <p:spPr>
            <a:xfrm>
              <a:off x="4500061" y="3237786"/>
              <a:ext cx="1080697" cy="923330"/>
            </a:xfrm>
            <a:prstGeom prst="rect">
              <a:avLst/>
            </a:prstGeom>
            <a:noFill/>
          </p:spPr>
          <p:txBody>
            <a:bodyPr wrap="square" rtlCol="0">
              <a:spAutoFit/>
            </a:bodyPr>
            <a:lstStyle/>
            <a:p>
              <a:pPr algn="ctr"/>
              <a:r>
                <a:rPr lang="ar-EG" b="1" dirty="0">
                  <a:solidFill>
                    <a:schemeClr val="bg1"/>
                  </a:solidFill>
                </a:rPr>
                <a:t>استفادة المستهدفين من البحث</a:t>
              </a:r>
            </a:p>
          </p:txBody>
        </p:sp>
        <p:sp>
          <p:nvSpPr>
            <p:cNvPr id="233" name="TextBox 232"/>
            <p:cNvSpPr txBox="1"/>
            <p:nvPr/>
          </p:nvSpPr>
          <p:spPr>
            <a:xfrm>
              <a:off x="2712059" y="3359512"/>
              <a:ext cx="968638" cy="646331"/>
            </a:xfrm>
            <a:prstGeom prst="rect">
              <a:avLst/>
            </a:prstGeom>
            <a:noFill/>
          </p:spPr>
          <p:txBody>
            <a:bodyPr wrap="square" rtlCol="0">
              <a:spAutoFit/>
            </a:bodyPr>
            <a:lstStyle/>
            <a:p>
              <a:pPr algn="ctr"/>
              <a:r>
                <a:rPr lang="ar-EG" b="1" dirty="0" smtClean="0">
                  <a:solidFill>
                    <a:schemeClr val="accent1"/>
                  </a:solidFill>
                </a:rPr>
                <a:t>الحفاظ على البيئة</a:t>
              </a:r>
              <a:endParaRPr lang="en-US" b="1" dirty="0">
                <a:solidFill>
                  <a:schemeClr val="accent1"/>
                </a:solidFill>
              </a:endParaRPr>
            </a:p>
          </p:txBody>
        </p:sp>
      </p:grpSp>
    </p:spTree>
    <p:extLst>
      <p:ext uri="{BB962C8B-B14F-4D97-AF65-F5344CB8AC3E}">
        <p14:creationId xmlns:p14="http://schemas.microsoft.com/office/powerpoint/2010/main" val="150305825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10580"/>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أخلاقيات </a:t>
            </a:r>
            <a:r>
              <a:rPr lang="ar-EG" sz="4000" b="1" dirty="0" smtClean="0"/>
              <a:t>الأستاذ </a:t>
            </a:r>
            <a:r>
              <a:rPr lang="ar-EG" sz="4000" b="1" dirty="0"/>
              <a:t>بوصفه مشرفا علمياً:</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 xmlns:a16="http://schemas.microsoft.com/office/drawing/2014/main" id="{91B12A9B-5736-E199-1E83-DBCDE93F888B}"/>
              </a:ext>
            </a:extLst>
          </p:cNvPr>
          <p:cNvSpPr txBox="1"/>
          <p:nvPr/>
        </p:nvSpPr>
        <p:spPr>
          <a:xfrm>
            <a:off x="6015133" y="1670937"/>
            <a:ext cx="5583271" cy="5632311"/>
          </a:xfrm>
          <a:prstGeom prst="rect">
            <a:avLst/>
          </a:prstGeom>
          <a:noFill/>
        </p:spPr>
        <p:txBody>
          <a:bodyPr wrap="square">
            <a:spAutoFit/>
          </a:bodyPr>
          <a:lstStyle/>
          <a:p>
            <a:pPr marL="285750" lvl="0" indent="-285750" algn="just" rtl="1">
              <a:lnSpc>
                <a:spcPct val="150000"/>
              </a:lnSpc>
              <a:buFont typeface="Wingdings" panose="05000000000000000000" pitchFamily="2" charset="2"/>
              <a:buChar char="§"/>
            </a:pPr>
            <a:r>
              <a:rPr lang="ar-SA" sz="2000" b="1" dirty="0"/>
              <a:t>التوجيه المخلص والأمين في اختيار موضوع البحث </a:t>
            </a:r>
            <a:r>
              <a:rPr lang="ar-SA" sz="2000" b="1" dirty="0" smtClean="0"/>
              <a:t>و</a:t>
            </a:r>
            <a:r>
              <a:rPr lang="ar-EG" sz="2000" b="1" dirty="0" smtClean="0"/>
              <a:t>أ</a:t>
            </a:r>
            <a:r>
              <a:rPr lang="ar-SA" sz="2000" b="1" dirty="0" smtClean="0"/>
              <a:t>ن </a:t>
            </a:r>
            <a:r>
              <a:rPr lang="ar-SA" sz="2000" b="1" dirty="0"/>
              <a:t>يكون موضوع البحث موضوعا اصيلا يعود بالفائدة العلمية علي الطالب والكلية وأن يتم التأكد من عدم تكراره قبل ذلك.</a:t>
            </a:r>
          </a:p>
          <a:p>
            <a:pPr marL="285750" lvl="0" indent="-285750" algn="just" rtl="1">
              <a:lnSpc>
                <a:spcPct val="150000"/>
              </a:lnSpc>
              <a:buFont typeface="Wingdings" panose="05000000000000000000" pitchFamily="2" charset="2"/>
              <a:buChar char="§"/>
            </a:pPr>
            <a:r>
              <a:rPr lang="ar-SA" sz="2000" b="1" dirty="0"/>
              <a:t>تفعيل العمل البحثي الجماعي والمشاركة فيه.</a:t>
            </a:r>
          </a:p>
          <a:p>
            <a:pPr marL="285750" lvl="0" indent="-285750" algn="just" rtl="1">
              <a:lnSpc>
                <a:spcPct val="150000"/>
              </a:lnSpc>
              <a:buFont typeface="Wingdings" panose="05000000000000000000" pitchFamily="2" charset="2"/>
              <a:buChar char="§"/>
            </a:pPr>
            <a:r>
              <a:rPr lang="ar-SA" sz="2000" b="1" dirty="0"/>
              <a:t>التأكد من قدرة الباحث علي القيام ببحثة تحت إشراف الأستاذ.</a:t>
            </a:r>
          </a:p>
          <a:p>
            <a:pPr marL="285750" lvl="0" indent="-285750" algn="just" rtl="1">
              <a:lnSpc>
                <a:spcPct val="150000"/>
              </a:lnSpc>
              <a:buFont typeface="Wingdings" panose="05000000000000000000" pitchFamily="2" charset="2"/>
              <a:buChar char="§"/>
            </a:pPr>
            <a:r>
              <a:rPr lang="ar-EG" sz="2000" b="1" dirty="0" smtClean="0"/>
              <a:t>أ</a:t>
            </a:r>
            <a:r>
              <a:rPr lang="ar-SA" sz="2000" b="1" dirty="0" smtClean="0"/>
              <a:t>لا </a:t>
            </a:r>
            <a:r>
              <a:rPr lang="ar-SA" sz="2000" b="1" dirty="0"/>
              <a:t>يستغل </a:t>
            </a:r>
            <a:r>
              <a:rPr lang="ar-SA" sz="2000" b="1" dirty="0" smtClean="0"/>
              <a:t>ال</a:t>
            </a:r>
            <a:r>
              <a:rPr lang="ar-EG" sz="2000" b="1" dirty="0" smtClean="0"/>
              <a:t>أ</a:t>
            </a:r>
            <a:r>
              <a:rPr lang="ar-SA" sz="2000" b="1" dirty="0" smtClean="0"/>
              <a:t>ستاذ </a:t>
            </a:r>
            <a:r>
              <a:rPr lang="ar-SA" sz="2000" b="1" dirty="0"/>
              <a:t>سلطته التي منحت له </a:t>
            </a:r>
            <a:r>
              <a:rPr lang="ar-SA" sz="2000" b="1" dirty="0" smtClean="0"/>
              <a:t>عل</a:t>
            </a:r>
            <a:r>
              <a:rPr lang="ar-EG" sz="2000" b="1" dirty="0" smtClean="0"/>
              <a:t>ى </a:t>
            </a:r>
            <a:r>
              <a:rPr lang="ar-SA" sz="2000" b="1" dirty="0" smtClean="0"/>
              <a:t>الطالب </a:t>
            </a:r>
            <a:r>
              <a:rPr lang="ar-SA" sz="2000" b="1" dirty="0"/>
              <a:t>في تسخير الطالب</a:t>
            </a:r>
            <a:r>
              <a:rPr lang="ar-SA" sz="2000" b="1" dirty="0" smtClean="0"/>
              <a:t>.</a:t>
            </a:r>
            <a:endParaRPr lang="ar-EG" sz="2000" b="1" dirty="0" smtClean="0"/>
          </a:p>
          <a:p>
            <a:pPr marL="285750" lvl="0" indent="-285750" algn="just" rtl="1">
              <a:lnSpc>
                <a:spcPct val="150000"/>
              </a:lnSpc>
              <a:buFont typeface="Wingdings" panose="05000000000000000000" pitchFamily="2" charset="2"/>
              <a:buChar char="§"/>
            </a:pPr>
            <a:r>
              <a:rPr lang="ar-SA" sz="2000" b="1" dirty="0"/>
              <a:t>أن يوجه طلابه التوجيه السليم فيما يكلفهم به من واجبات أو بحوث أو مشروعات.</a:t>
            </a:r>
          </a:p>
          <a:p>
            <a:pPr marL="285750" lvl="0" indent="-285750" algn="just" rtl="1">
              <a:lnSpc>
                <a:spcPct val="150000"/>
              </a:lnSpc>
              <a:buFont typeface="Wingdings" panose="05000000000000000000" pitchFamily="2" charset="2"/>
              <a:buChar char="§"/>
            </a:pPr>
            <a:endParaRPr lang="ar-SA" sz="2000" b="1" dirty="0" smtClean="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pic>
        <p:nvPicPr>
          <p:cNvPr id="2" name="Picture 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96806" y="2071992"/>
            <a:ext cx="5818327" cy="4114800"/>
          </a:xfrm>
          <a:prstGeom prst="rect">
            <a:avLst/>
          </a:prstGeom>
        </p:spPr>
      </p:pic>
    </p:spTree>
    <p:extLst>
      <p:ext uri="{BB962C8B-B14F-4D97-AF65-F5344CB8AC3E}">
        <p14:creationId xmlns:p14="http://schemas.microsoft.com/office/powerpoint/2010/main" val="163828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705585DB-CDF1-99E6-A75D-FB8D735B3F90}"/>
              </a:ext>
            </a:extLst>
          </p:cNvPr>
          <p:cNvPicPr>
            <a:picLocks noChangeAspect="1"/>
          </p:cNvPicPr>
          <p:nvPr/>
        </p:nvPicPr>
        <p:blipFill rotWithShape="1">
          <a:blip r:embed="rId2">
            <a:extLst>
              <a:ext uri="{28A0092B-C50C-407E-A947-70E740481C1C}">
                <a14:useLocalDpi xmlns:a14="http://schemas.microsoft.com/office/drawing/2010/main" val="0"/>
              </a:ext>
            </a:extLst>
          </a:blip>
          <a:srcRect b="15492"/>
          <a:stretch/>
        </p:blipFill>
        <p:spPr>
          <a:xfrm>
            <a:off x="1" y="-1"/>
            <a:ext cx="12166867" cy="6858001"/>
          </a:xfrm>
          <a:prstGeom prst="rect">
            <a:avLst/>
          </a:prstGeom>
        </p:spPr>
      </p:pic>
      <p:sp>
        <p:nvSpPr>
          <p:cNvPr id="11" name="Rectangle 10">
            <a:extLst>
              <a:ext uri="{FF2B5EF4-FFF2-40B4-BE49-F238E27FC236}">
                <a16:creationId xmlns="" xmlns:a16="http://schemas.microsoft.com/office/drawing/2014/main" id="{A6D443C9-90A3-ACC9-34D8-C2B1B3282D50}"/>
              </a:ext>
            </a:extLst>
          </p:cNvPr>
          <p:cNvSpPr/>
          <p:nvPr/>
        </p:nvSpPr>
        <p:spPr>
          <a:xfrm rot="10800000" flipH="1">
            <a:off x="-12566" y="1"/>
            <a:ext cx="12191999" cy="6857999"/>
          </a:xfrm>
          <a:prstGeom prst="rect">
            <a:avLst/>
          </a:prstGeom>
          <a:gradFill flip="none" rotWithShape="1">
            <a:gsLst>
              <a:gs pos="12000">
                <a:srgbClr val="00483F"/>
              </a:gs>
              <a:gs pos="100000">
                <a:srgbClr val="00483F">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a:extLst>
              <a:ext uri="{FF2B5EF4-FFF2-40B4-BE49-F238E27FC236}">
                <a16:creationId xmlns="" xmlns:a16="http://schemas.microsoft.com/office/drawing/2014/main" id="{7D9652A4-F99C-F157-98E5-80FCBA0A3BD1}"/>
              </a:ext>
            </a:extLst>
          </p:cNvPr>
          <p:cNvPicPr>
            <a:picLocks noChangeAspect="1"/>
          </p:cNvPicPr>
          <p:nvPr/>
        </p:nvPicPr>
        <p:blipFill>
          <a:blip r:embed="rId3">
            <a:extLst>
              <a:ext uri="{96DAC541-7B7A-43D3-8B79-37D633B846F1}">
                <asvg:svgBlip xmlns="" xmlns:asvg="http://schemas.microsoft.com/office/drawing/2016/SVG/main" r:embed="rId5"/>
              </a:ext>
            </a:extLst>
          </a:blip>
          <a:stretch>
            <a:fillRect/>
          </a:stretch>
        </p:blipFill>
        <p:spPr>
          <a:xfrm>
            <a:off x="4200096" y="6731222"/>
            <a:ext cx="3791808" cy="126778"/>
          </a:xfrm>
          <a:prstGeom prst="rect">
            <a:avLst/>
          </a:prstGeom>
        </p:spPr>
      </p:pic>
      <p:grpSp>
        <p:nvGrpSpPr>
          <p:cNvPr id="13" name="Group 12">
            <a:extLst>
              <a:ext uri="{FF2B5EF4-FFF2-40B4-BE49-F238E27FC236}">
                <a16:creationId xmlns="" xmlns:a16="http://schemas.microsoft.com/office/drawing/2014/main" id="{DCA1306F-D816-9A07-0DE7-246AC22C1009}"/>
              </a:ext>
            </a:extLst>
          </p:cNvPr>
          <p:cNvGrpSpPr/>
          <p:nvPr/>
        </p:nvGrpSpPr>
        <p:grpSpPr>
          <a:xfrm>
            <a:off x="4546558" y="5166986"/>
            <a:ext cx="3098885" cy="585423"/>
            <a:chOff x="90086" y="408379"/>
            <a:chExt cx="3213534" cy="607082"/>
          </a:xfrm>
        </p:grpSpPr>
        <p:pic>
          <p:nvPicPr>
            <p:cNvPr id="14" name="Graphic 13">
              <a:extLst>
                <a:ext uri="{FF2B5EF4-FFF2-40B4-BE49-F238E27FC236}">
                  <a16:creationId xmlns="" xmlns:a16="http://schemas.microsoft.com/office/drawing/2014/main" id="{AA9A8FB8-7AB7-888A-6D8B-E4316CDB7BD7}"/>
                </a:ext>
              </a:extLst>
            </p:cNvPr>
            <p:cNvPicPr>
              <a:picLocks noChangeAspect="1"/>
            </p:cNvPicPr>
            <p:nvPr/>
          </p:nvPicPr>
          <p:blipFill>
            <a:blip r:embed="rId6">
              <a:lum bright="70000" contrast="-70000"/>
              <a:extLst>
                <a:ext uri="{96DAC541-7B7A-43D3-8B79-37D633B846F1}">
                  <asvg:svgBlip xmlns="" xmlns:asvg="http://schemas.microsoft.com/office/drawing/2016/SVG/main" r:embed="rId7"/>
                </a:ext>
              </a:extLst>
            </a:blip>
            <a:stretch>
              <a:fillRect/>
            </a:stretch>
          </p:blipFill>
          <p:spPr>
            <a:xfrm>
              <a:off x="1878027" y="446000"/>
              <a:ext cx="1425593" cy="562013"/>
            </a:xfrm>
            <a:prstGeom prst="rect">
              <a:avLst/>
            </a:prstGeom>
          </p:spPr>
        </p:pic>
        <p:pic>
          <p:nvPicPr>
            <p:cNvPr id="15" name="Graphic 14">
              <a:extLst>
                <a:ext uri="{FF2B5EF4-FFF2-40B4-BE49-F238E27FC236}">
                  <a16:creationId xmlns="" xmlns:a16="http://schemas.microsoft.com/office/drawing/2014/main" id="{3F0DF789-5E7D-88E0-9D8D-B774C8578991}"/>
                </a:ext>
              </a:extLst>
            </p:cNvPr>
            <p:cNvPicPr>
              <a:picLocks noChangeAspect="1"/>
            </p:cNvPicPr>
            <p:nvPr/>
          </p:nvPicPr>
          <p:blipFill>
            <a:blip r:embed="rId8">
              <a:lum bright="70000" contrast="-70000"/>
              <a:extLst>
                <a:ext uri="{96DAC541-7B7A-43D3-8B79-37D633B846F1}">
                  <asvg:svgBlip xmlns="" xmlns:asvg="http://schemas.microsoft.com/office/drawing/2016/SVG/main" r:embed="rId9"/>
                </a:ext>
              </a:extLst>
            </a:blip>
            <a:stretch>
              <a:fillRect/>
            </a:stretch>
          </p:blipFill>
          <p:spPr>
            <a:xfrm>
              <a:off x="1050611" y="483266"/>
              <a:ext cx="1043200" cy="532195"/>
            </a:xfrm>
            <a:prstGeom prst="rect">
              <a:avLst/>
            </a:prstGeom>
          </p:spPr>
        </p:pic>
        <p:pic>
          <p:nvPicPr>
            <p:cNvPr id="16" name="Graphic 15">
              <a:extLst>
                <a:ext uri="{FF2B5EF4-FFF2-40B4-BE49-F238E27FC236}">
                  <a16:creationId xmlns="" xmlns:a16="http://schemas.microsoft.com/office/drawing/2014/main" id="{CEF5C24B-E218-21C5-EFAB-42BEB59D2AA1}"/>
                </a:ext>
              </a:extLst>
            </p:cNvPr>
            <p:cNvPicPr>
              <a:picLocks noChangeAspect="1"/>
            </p:cNvPicPr>
            <p:nvPr/>
          </p:nvPicPr>
          <p:blipFill>
            <a:blip r:embed="rId10">
              <a:lum bright="70000" contrast="-70000"/>
              <a:extLst>
                <a:ext uri="{96DAC541-7B7A-43D3-8B79-37D633B846F1}">
                  <asvg:svgBlip xmlns="" xmlns:asvg="http://schemas.microsoft.com/office/drawing/2016/SVG/main" r:embed="rId11"/>
                </a:ext>
              </a:extLst>
            </a:blip>
            <a:stretch>
              <a:fillRect/>
            </a:stretch>
          </p:blipFill>
          <p:spPr>
            <a:xfrm>
              <a:off x="90086" y="408379"/>
              <a:ext cx="877960" cy="589696"/>
            </a:xfrm>
            <a:prstGeom prst="rect">
              <a:avLst/>
            </a:prstGeom>
          </p:spPr>
        </p:pic>
      </p:grpSp>
      <p:sp>
        <p:nvSpPr>
          <p:cNvPr id="17" name="TextBox 16">
            <a:extLst>
              <a:ext uri="{FF2B5EF4-FFF2-40B4-BE49-F238E27FC236}">
                <a16:creationId xmlns="" xmlns:a16="http://schemas.microsoft.com/office/drawing/2014/main" id="{D950C929-35DD-33BD-490D-226122108955}"/>
              </a:ext>
            </a:extLst>
          </p:cNvPr>
          <p:cNvSpPr txBox="1"/>
          <p:nvPr/>
        </p:nvSpPr>
        <p:spPr>
          <a:xfrm>
            <a:off x="2988860" y="5900413"/>
            <a:ext cx="6223378" cy="707886"/>
          </a:xfrm>
          <a:prstGeom prst="rect">
            <a:avLst/>
          </a:prstGeom>
          <a:noFill/>
          <a:ln>
            <a:noFill/>
          </a:ln>
        </p:spPr>
        <p:txBody>
          <a:bodyPr wrap="square">
            <a:spAutoFit/>
          </a:bodyPr>
          <a:lstStyle/>
          <a:p>
            <a:pPr algn="ctr"/>
            <a:r>
              <a:rPr lang="en-GB" sz="4000" b="1" dirty="0" smtClean="0">
                <a:solidFill>
                  <a:schemeClr val="accent2">
                    <a:lumMod val="50000"/>
                  </a:schemeClr>
                </a:solidFill>
                <a:latin typeface="Arial"/>
                <a:cs typeface="Arial"/>
              </a:rPr>
              <a:t>ICE BREAKING</a:t>
            </a:r>
            <a:endParaRPr lang="en-US" sz="4000" b="1" dirty="0">
              <a:solidFill>
                <a:schemeClr val="accent2">
                  <a:lumMod val="50000"/>
                </a:schemeClr>
              </a:solidFill>
              <a:latin typeface="Arial"/>
              <a:cs typeface="Arial"/>
            </a:endParaRPr>
          </a:p>
        </p:txBody>
      </p:sp>
      <p:pic>
        <p:nvPicPr>
          <p:cNvPr id="18" name="Picture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13069" y="-31660"/>
            <a:ext cx="5095276" cy="3773724"/>
          </a:xfrm>
          <a:prstGeom prst="rect">
            <a:avLst/>
          </a:prstGeom>
        </p:spPr>
      </p:pic>
    </p:spTree>
    <p:extLst>
      <p:ext uri="{BB962C8B-B14F-4D97-AF65-F5344CB8AC3E}">
        <p14:creationId xmlns:p14="http://schemas.microsoft.com/office/powerpoint/2010/main" val="1066747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2" presetClass="entr" presetSubtype="4"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10580"/>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أخلاقيات </a:t>
            </a:r>
            <a:r>
              <a:rPr lang="ar-EG" sz="4000" b="1" dirty="0" smtClean="0"/>
              <a:t>الأستاذ </a:t>
            </a:r>
            <a:r>
              <a:rPr lang="ar-EG" sz="4000" b="1" dirty="0"/>
              <a:t>بوصفه مشرفا علمياً:</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 xmlns:a16="http://schemas.microsoft.com/office/drawing/2014/main" id="{91B12A9B-5736-E199-1E83-DBCDE93F888B}"/>
              </a:ext>
            </a:extLst>
          </p:cNvPr>
          <p:cNvSpPr txBox="1"/>
          <p:nvPr/>
        </p:nvSpPr>
        <p:spPr>
          <a:xfrm>
            <a:off x="6015133" y="1670937"/>
            <a:ext cx="5583271" cy="6093976"/>
          </a:xfrm>
          <a:prstGeom prst="rect">
            <a:avLst/>
          </a:prstGeom>
          <a:noFill/>
        </p:spPr>
        <p:txBody>
          <a:bodyPr wrap="square">
            <a:spAutoFit/>
          </a:bodyPr>
          <a:lstStyle/>
          <a:p>
            <a:pPr marL="285750" lvl="0" indent="-285750" algn="just" rtl="1">
              <a:lnSpc>
                <a:spcPct val="150000"/>
              </a:lnSpc>
              <a:buFont typeface="Wingdings" panose="05000000000000000000" pitchFamily="2" charset="2"/>
              <a:buChar char="§"/>
            </a:pPr>
            <a:r>
              <a:rPr lang="ar-SA" sz="2000" b="1" dirty="0"/>
              <a:t>تعويد الطالب </a:t>
            </a:r>
            <a:r>
              <a:rPr lang="ar-SA" sz="2000" b="1" dirty="0" smtClean="0"/>
              <a:t>عل</a:t>
            </a:r>
            <a:r>
              <a:rPr lang="ar-EG" sz="2000" b="1" dirty="0" smtClean="0"/>
              <a:t>ى</a:t>
            </a:r>
            <a:r>
              <a:rPr lang="ar-SA" sz="2000" b="1" dirty="0" smtClean="0"/>
              <a:t> </a:t>
            </a:r>
            <a:r>
              <a:rPr lang="ar-SA" sz="2000" b="1" dirty="0"/>
              <a:t>تحمل مسئولية بحثه وتحليلاته ونتائجه والاستعداد للدفاع عنها.</a:t>
            </a:r>
          </a:p>
          <a:p>
            <a:pPr marL="285750" lvl="0" indent="-285750" algn="just" rtl="1">
              <a:lnSpc>
                <a:spcPct val="150000"/>
              </a:lnSpc>
              <a:buFont typeface="Wingdings" panose="05000000000000000000" pitchFamily="2" charset="2"/>
              <a:buChar char="§"/>
            </a:pPr>
            <a:r>
              <a:rPr lang="ar-SA" sz="2000" b="1" dirty="0"/>
              <a:t>التأكيد المستمر </a:t>
            </a:r>
            <a:r>
              <a:rPr lang="ar-SA" sz="2000" b="1" dirty="0" smtClean="0"/>
              <a:t>عل</a:t>
            </a:r>
            <a:r>
              <a:rPr lang="ar-EG" sz="2000" b="1" dirty="0" smtClean="0"/>
              <a:t>ى</a:t>
            </a:r>
            <a:r>
              <a:rPr lang="ar-SA" sz="2000" b="1" dirty="0" smtClean="0"/>
              <a:t> </a:t>
            </a:r>
            <a:r>
              <a:rPr lang="ar-SA" sz="2000" b="1" dirty="0"/>
              <a:t>الأمانة العلمية والسرية.</a:t>
            </a:r>
          </a:p>
          <a:p>
            <a:pPr marL="285750" lvl="0" indent="-285750" algn="just" rtl="1">
              <a:lnSpc>
                <a:spcPct val="150000"/>
              </a:lnSpc>
              <a:buFont typeface="Wingdings" panose="05000000000000000000" pitchFamily="2" charset="2"/>
              <a:buChar char="§"/>
            </a:pPr>
            <a:r>
              <a:rPr lang="ar-SA" sz="2000" b="1" dirty="0"/>
              <a:t>تنمية خصال الباحث العلمي في الطالب.</a:t>
            </a:r>
          </a:p>
          <a:p>
            <a:pPr marL="285750" lvl="0" indent="-285750" algn="just" rtl="1">
              <a:lnSpc>
                <a:spcPct val="150000"/>
              </a:lnSpc>
              <a:buFont typeface="Wingdings" panose="05000000000000000000" pitchFamily="2" charset="2"/>
              <a:buChar char="§"/>
            </a:pPr>
            <a:r>
              <a:rPr lang="ar-EG" sz="2000" b="1" dirty="0" smtClean="0"/>
              <a:t>أ</a:t>
            </a:r>
            <a:r>
              <a:rPr lang="ar-SA" sz="2000" b="1" dirty="0" smtClean="0"/>
              <a:t>لا </a:t>
            </a:r>
            <a:r>
              <a:rPr lang="ar-SA" sz="2000" b="1" dirty="0"/>
              <a:t>يتهاون معه طلابه في المنهج </a:t>
            </a:r>
            <a:r>
              <a:rPr lang="ar-EG" sz="2000" b="1" dirty="0" smtClean="0"/>
              <a:t>أ</a:t>
            </a:r>
            <a:r>
              <a:rPr lang="ar-SA" sz="2000" b="1" dirty="0" smtClean="0"/>
              <a:t>و </a:t>
            </a:r>
            <a:r>
              <a:rPr lang="ar-EG" sz="2000" b="1" dirty="0" smtClean="0"/>
              <a:t>أ</a:t>
            </a:r>
            <a:r>
              <a:rPr lang="ar-SA" sz="2000" b="1" dirty="0" smtClean="0"/>
              <a:t>صول </a:t>
            </a:r>
            <a:r>
              <a:rPr lang="ar-SA" sz="2000" b="1" dirty="0"/>
              <a:t>البحث العلمي</a:t>
            </a:r>
            <a:r>
              <a:rPr lang="ar-SA" sz="2000" b="1" dirty="0" smtClean="0"/>
              <a:t>.</a:t>
            </a:r>
            <a:endParaRPr lang="ar-EG" sz="2000" b="1" dirty="0" smtClean="0"/>
          </a:p>
          <a:p>
            <a:pPr marL="285750" lvl="0" indent="-285750" algn="just" rtl="1">
              <a:lnSpc>
                <a:spcPct val="150000"/>
              </a:lnSpc>
              <a:buFont typeface="Wingdings" panose="05000000000000000000" pitchFamily="2" charset="2"/>
              <a:buChar char="§"/>
            </a:pPr>
            <a:r>
              <a:rPr lang="ar-SA" sz="2000" b="1" dirty="0"/>
              <a:t>لن يسمح بالمناقشة والاعتراض وفق أصول الحوار البناء </a:t>
            </a:r>
            <a:r>
              <a:rPr lang="ar-SA" sz="2000" b="1" dirty="0" smtClean="0"/>
              <a:t>وتبعا</a:t>
            </a:r>
            <a:r>
              <a:rPr lang="ar-EG" sz="2000" b="1" dirty="0" smtClean="0"/>
              <a:t>ً</a:t>
            </a:r>
            <a:r>
              <a:rPr lang="ar-SA" sz="2000" b="1" dirty="0" smtClean="0"/>
              <a:t> </a:t>
            </a:r>
            <a:r>
              <a:rPr lang="ar-SA" sz="2000" b="1" dirty="0"/>
              <a:t>لآداب الحديث المتعارف عليها.</a:t>
            </a:r>
          </a:p>
          <a:p>
            <a:pPr marL="285750" lvl="0" indent="-285750" algn="just" rtl="1">
              <a:lnSpc>
                <a:spcPct val="150000"/>
              </a:lnSpc>
              <a:buFont typeface="Wingdings" panose="05000000000000000000" pitchFamily="2" charset="2"/>
              <a:buChar char="§"/>
            </a:pPr>
            <a:r>
              <a:rPr lang="ar-SA" sz="2000" b="1" dirty="0"/>
              <a:t>أن يسوي بين الطلاب الذي يقوم بالإشراف عليهم فلا يهتم بأحدهم دون الآخر.</a:t>
            </a:r>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smtClean="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pic>
        <p:nvPicPr>
          <p:cNvPr id="2" name="Picture 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19385" y="2071992"/>
            <a:ext cx="4773168" cy="4114800"/>
          </a:xfrm>
          <a:prstGeom prst="rect">
            <a:avLst/>
          </a:prstGeom>
        </p:spPr>
      </p:pic>
    </p:spTree>
    <p:extLst>
      <p:ext uri="{BB962C8B-B14F-4D97-AF65-F5344CB8AC3E}">
        <p14:creationId xmlns:p14="http://schemas.microsoft.com/office/powerpoint/2010/main" val="217308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10580"/>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أخلاقيات </a:t>
            </a:r>
            <a:r>
              <a:rPr lang="ar-EG" sz="4000" b="1" dirty="0" smtClean="0"/>
              <a:t>الأستاذ </a:t>
            </a:r>
            <a:r>
              <a:rPr lang="ar-EG" sz="4000" b="1" dirty="0"/>
              <a:t>بوصفه مشرفا علمياً:</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 xmlns:a16="http://schemas.microsoft.com/office/drawing/2014/main" id="{91B12A9B-5736-E199-1E83-DBCDE93F888B}"/>
              </a:ext>
            </a:extLst>
          </p:cNvPr>
          <p:cNvSpPr txBox="1"/>
          <p:nvPr/>
        </p:nvSpPr>
        <p:spPr>
          <a:xfrm>
            <a:off x="6015133" y="1670937"/>
            <a:ext cx="5583271" cy="3785652"/>
          </a:xfrm>
          <a:prstGeom prst="rect">
            <a:avLst/>
          </a:prstGeom>
          <a:noFill/>
        </p:spPr>
        <p:txBody>
          <a:bodyPr wrap="square">
            <a:spAutoFit/>
          </a:bodyPr>
          <a:lstStyle/>
          <a:p>
            <a:pPr marL="285750" lvl="0" indent="-285750" algn="just" rtl="1">
              <a:lnSpc>
                <a:spcPct val="150000"/>
              </a:lnSpc>
              <a:buFont typeface="Wingdings" panose="05000000000000000000" pitchFamily="2" charset="2"/>
              <a:buChar char="§"/>
            </a:pPr>
            <a:r>
              <a:rPr lang="ar-SA" sz="2000" b="1" dirty="0"/>
              <a:t>عدم الانزلاق </a:t>
            </a:r>
            <a:r>
              <a:rPr lang="ar-EG" sz="2000" b="1" dirty="0" smtClean="0"/>
              <a:t>إ</a:t>
            </a:r>
            <a:r>
              <a:rPr lang="ar-SA" sz="2000" b="1" dirty="0" smtClean="0"/>
              <a:t>لى </a:t>
            </a:r>
            <a:r>
              <a:rPr lang="ar-SA" sz="2000" b="1" dirty="0"/>
              <a:t>سلوكيات ابتزاز أو اذلال أو </a:t>
            </a:r>
            <a:r>
              <a:rPr lang="ar-EG" sz="2000" b="1" dirty="0" smtClean="0"/>
              <a:t>إ</a:t>
            </a:r>
            <a:r>
              <a:rPr lang="ar-SA" sz="2000" b="1" dirty="0" smtClean="0"/>
              <a:t>هانة </a:t>
            </a:r>
            <a:r>
              <a:rPr lang="ar-SA" sz="2000" b="1" dirty="0"/>
              <a:t>الطالب وتسفيه قدراته </a:t>
            </a:r>
            <a:r>
              <a:rPr lang="ar-EG" sz="2000" b="1" dirty="0" smtClean="0"/>
              <a:t>.</a:t>
            </a:r>
          </a:p>
          <a:p>
            <a:pPr marL="285750" lvl="0" indent="-285750" algn="just" rtl="1">
              <a:lnSpc>
                <a:spcPct val="150000"/>
              </a:lnSpc>
              <a:buFont typeface="Wingdings" panose="05000000000000000000" pitchFamily="2" charset="2"/>
              <a:buChar char="§"/>
            </a:pPr>
            <a:r>
              <a:rPr lang="ar-SA" sz="2000" b="1" dirty="0"/>
              <a:t>الالتزام التام بحقوق </a:t>
            </a:r>
            <a:r>
              <a:rPr lang="ar-SA" sz="2000" b="1" dirty="0" smtClean="0"/>
              <a:t>الملكي</a:t>
            </a:r>
            <a:r>
              <a:rPr lang="ar-EG" sz="2000" b="1" dirty="0" smtClean="0"/>
              <a:t>ة</a:t>
            </a:r>
            <a:r>
              <a:rPr lang="ar-SA" sz="2000" b="1" dirty="0" smtClean="0"/>
              <a:t> </a:t>
            </a:r>
            <a:r>
              <a:rPr lang="ar-SA" sz="2000" b="1" dirty="0"/>
              <a:t>الفكرية.</a:t>
            </a:r>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smtClean="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pic>
        <p:nvPicPr>
          <p:cNvPr id="2" name="Picture 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48569" y="2071992"/>
            <a:ext cx="4114800" cy="4114800"/>
          </a:xfrm>
          <a:prstGeom prst="rect">
            <a:avLst/>
          </a:prstGeom>
        </p:spPr>
      </p:pic>
    </p:spTree>
    <p:extLst>
      <p:ext uri="{BB962C8B-B14F-4D97-AF65-F5344CB8AC3E}">
        <p14:creationId xmlns:p14="http://schemas.microsoft.com/office/powerpoint/2010/main" val="2395334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10580"/>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ضوابط تمويل الأبحاث:</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16" name="Group 15">
            <a:extLst>
              <a:ext uri="{FF2B5EF4-FFF2-40B4-BE49-F238E27FC236}">
                <a16:creationId xmlns:a16="http://schemas.microsoft.com/office/drawing/2014/main" xmlns="" id="{9BCC0436-125A-18C3-70FA-59FB4C4EB068}"/>
              </a:ext>
            </a:extLst>
          </p:cNvPr>
          <p:cNvGrpSpPr/>
          <p:nvPr/>
        </p:nvGrpSpPr>
        <p:grpSpPr>
          <a:xfrm>
            <a:off x="805543" y="2250398"/>
            <a:ext cx="10580914" cy="2634194"/>
            <a:chOff x="1001486" y="1016000"/>
            <a:chExt cx="10189030" cy="3087915"/>
          </a:xfrm>
          <a:solidFill>
            <a:schemeClr val="accent1"/>
          </a:solidFill>
        </p:grpSpPr>
        <p:grpSp>
          <p:nvGrpSpPr>
            <p:cNvPr id="17" name="Group 16">
              <a:extLst>
                <a:ext uri="{FF2B5EF4-FFF2-40B4-BE49-F238E27FC236}">
                  <a16:creationId xmlns:a16="http://schemas.microsoft.com/office/drawing/2014/main" xmlns="" id="{B099205E-32B7-B8C5-0D38-D9FB4D50E022}"/>
                </a:ext>
              </a:extLst>
            </p:cNvPr>
            <p:cNvGrpSpPr/>
            <p:nvPr/>
          </p:nvGrpSpPr>
          <p:grpSpPr>
            <a:xfrm>
              <a:off x="6590696" y="1016000"/>
              <a:ext cx="4599820" cy="3087915"/>
              <a:chOff x="6590694" y="1016000"/>
              <a:chExt cx="4599820" cy="3087915"/>
            </a:xfrm>
            <a:grpFill/>
          </p:grpSpPr>
          <p:sp>
            <p:nvSpPr>
              <p:cNvPr id="29" name="Rounded Rectangle 1">
                <a:extLst>
                  <a:ext uri="{FF2B5EF4-FFF2-40B4-BE49-F238E27FC236}">
                    <a16:creationId xmlns:a16="http://schemas.microsoft.com/office/drawing/2014/main" xmlns=""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أن لا يكون قبول الدعم مشروطا بما يتنافى مع شروط وضوابط البحث العلمي.</a:t>
                </a:r>
                <a:endParaRPr lang="ar-EG" sz="1600" b="1" dirty="0">
                  <a:solidFill>
                    <a:schemeClr val="bg1"/>
                  </a:solidFill>
                  <a:latin typeface="Arial" panose="020B0604020202020204" pitchFamily="34" charset="0"/>
                  <a:cs typeface="Arial" panose="020B0604020202020204" pitchFamily="34" charset="0"/>
                </a:endParaRPr>
              </a:p>
            </p:txBody>
          </p:sp>
          <p:sp>
            <p:nvSpPr>
              <p:cNvPr id="30" name="Rounded Rectangle 2">
                <a:extLst>
                  <a:ext uri="{FF2B5EF4-FFF2-40B4-BE49-F238E27FC236}">
                    <a16:creationId xmlns:a16="http://schemas.microsoft.com/office/drawing/2014/main" xmlns=""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ask="http://schemas.microsoft.com/office/drawing/2018/sketchyshapes" xmln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يجب أن لا تتأثر انسيابية عمل البحث ومراحله بالتمويل المالي أو الهدايا المقدمة من الجهة الداعمة.</a:t>
                </a:r>
                <a:endParaRPr lang="ar-EG" sz="1600" b="1" dirty="0">
                  <a:solidFill>
                    <a:schemeClr val="accent1"/>
                  </a:solidFill>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xmlns="" id="{FF84B83D-6CC7-AA49-DB08-3714C02456E8}"/>
                </a:ext>
              </a:extLst>
            </p:cNvPr>
            <p:cNvGrpSpPr/>
            <p:nvPr/>
          </p:nvGrpSpPr>
          <p:grpSpPr>
            <a:xfrm>
              <a:off x="2947609" y="1016000"/>
              <a:ext cx="4599820" cy="3087915"/>
              <a:chOff x="2980266" y="1016000"/>
              <a:chExt cx="4599820" cy="3087915"/>
            </a:xfrm>
            <a:grpFill/>
          </p:grpSpPr>
          <p:sp>
            <p:nvSpPr>
              <p:cNvPr id="25" name="Rounded Rectangle 4">
                <a:extLst>
                  <a:ext uri="{FF2B5EF4-FFF2-40B4-BE49-F238E27FC236}">
                    <a16:creationId xmlns:a16="http://schemas.microsoft.com/office/drawing/2014/main" xmlns=""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ask="http://schemas.microsoft.com/office/drawing/2018/sketchyshapes" xmln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أن يجرى البحث بطريقة علمية ومنهجية صحيحة وان لا يكون للجهة الداعمة أيا كان اى تدخل فى نتائج البحث أو طريقة أجراؤه.</a:t>
                </a:r>
                <a:endParaRPr lang="ar-EG" sz="1600" b="1" dirty="0">
                  <a:solidFill>
                    <a:schemeClr val="accent1"/>
                  </a:solidFill>
                  <a:latin typeface="Arial" panose="020B0604020202020204" pitchFamily="34" charset="0"/>
                  <a:cs typeface="Arial" panose="020B0604020202020204" pitchFamily="34" charset="0"/>
                </a:endParaRPr>
              </a:p>
            </p:txBody>
          </p:sp>
          <p:sp>
            <p:nvSpPr>
              <p:cNvPr id="27" name="Rounded Rectangle 5">
                <a:extLst>
                  <a:ext uri="{FF2B5EF4-FFF2-40B4-BE49-F238E27FC236}">
                    <a16:creationId xmlns:a16="http://schemas.microsoft.com/office/drawing/2014/main" xmlns=""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يجب أن لا تتعرض الكلية لضغوط جهة التمويل الخارجى.</a:t>
                </a:r>
                <a:endParaRPr lang="en-US" sz="1600" b="1" dirty="0">
                  <a:solidFill>
                    <a:schemeClr val="bg1"/>
                  </a:solidFill>
                  <a:latin typeface="Arial" panose="020B0604020202020204" pitchFamily="34" charset="0"/>
                  <a:cs typeface="Arial" panose="020B0604020202020204" pitchFamily="34" charset="0"/>
                </a:endParaRPr>
              </a:p>
            </p:txBody>
          </p:sp>
        </p:grpSp>
        <p:sp>
          <p:nvSpPr>
            <p:cNvPr id="22" name="Rounded Rectangle 7">
              <a:extLst>
                <a:ext uri="{FF2B5EF4-FFF2-40B4-BE49-F238E27FC236}">
                  <a16:creationId xmlns:a16="http://schemas.microsoft.com/office/drawing/2014/main" xmlns=""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ask="http://schemas.microsoft.com/office/drawing/2018/sketchyshapes" xmln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smtClean="0">
                  <a:solidFill>
                    <a:schemeClr val="bg1"/>
                  </a:solidFill>
                  <a:latin typeface="Arial" panose="020B0604020202020204" pitchFamily="34" charset="0"/>
                  <a:cs typeface="Arial" panose="020B0604020202020204" pitchFamily="34" charset="0"/>
                </a:rPr>
                <a:t>تكون </a:t>
              </a:r>
              <a:r>
                <a:rPr lang="ar-EG" sz="1600" b="1" dirty="0">
                  <a:solidFill>
                    <a:schemeClr val="bg1"/>
                  </a:solidFill>
                  <a:latin typeface="Arial" panose="020B0604020202020204" pitchFamily="34" charset="0"/>
                  <a:cs typeface="Arial" panose="020B0604020202020204" pitchFamily="34" charset="0"/>
                </a:rPr>
                <a:t>مصادر التمويل محل شبهة غير قانونية</a:t>
              </a:r>
              <a:r>
                <a:rPr lang="ar-EG" sz="1600" b="1" dirty="0" smtClean="0">
                  <a:solidFill>
                    <a:schemeClr val="bg1"/>
                  </a:solidFill>
                  <a:latin typeface="Arial" panose="020B0604020202020204" pitchFamily="34" charset="0"/>
                  <a:cs typeface="Arial" panose="020B0604020202020204" pitchFamily="34" charset="0"/>
                </a:rPr>
                <a:t>.</a:t>
              </a:r>
              <a:endParaRPr lang="ar-EG" sz="16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7668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10580"/>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smtClean="0"/>
              <a:t>حالات إيقاف الأبحاث</a:t>
            </a:r>
            <a:r>
              <a:rPr lang="ar-EG" sz="4000" b="1" dirty="0"/>
              <a:t>:</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sp>
        <p:nvSpPr>
          <p:cNvPr id="21" name="Rectangle: Rounded Corners 9">
            <a:extLst>
              <a:ext uri="{FF2B5EF4-FFF2-40B4-BE49-F238E27FC236}">
                <a16:creationId xmlns:a16="http://schemas.microsoft.com/office/drawing/2014/main" xmlns="" id="{4C650A75-02AE-4CC0-BA60-631607C8C9E4}"/>
              </a:ext>
            </a:extLst>
          </p:cNvPr>
          <p:cNvSpPr/>
          <p:nvPr/>
        </p:nvSpPr>
        <p:spPr>
          <a:xfrm>
            <a:off x="6948084" y="1622943"/>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chemeClr val="bg1"/>
                </a:solidFill>
                <a:latin typeface="Arial" panose="020B0604020202020204" pitchFamily="34" charset="0"/>
                <a:cs typeface="Arial" panose="020B0604020202020204" pitchFamily="34" charset="0"/>
              </a:rPr>
              <a:t>إذا تبين في أي مرحلة من مراحل إجراء البحث أن مقاصد البحث وأهدافه لا تتحقق.</a:t>
            </a:r>
          </a:p>
        </p:txBody>
      </p:sp>
      <p:sp>
        <p:nvSpPr>
          <p:cNvPr id="23" name="Rectangle: Rounded Corners 9">
            <a:extLst>
              <a:ext uri="{FF2B5EF4-FFF2-40B4-BE49-F238E27FC236}">
                <a16:creationId xmlns:a16="http://schemas.microsoft.com/office/drawing/2014/main" xmlns="" id="{4C650A75-02AE-4CC0-BA60-631607C8C9E4}"/>
              </a:ext>
            </a:extLst>
          </p:cNvPr>
          <p:cNvSpPr/>
          <p:nvPr/>
        </p:nvSpPr>
        <p:spPr>
          <a:xfrm>
            <a:off x="1594486" y="1622943"/>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chemeClr val="bg1"/>
                </a:solidFill>
                <a:latin typeface="Arial" panose="020B0604020202020204" pitchFamily="34" charset="0"/>
                <a:cs typeface="Arial" panose="020B0604020202020204" pitchFamily="34" charset="0"/>
              </a:rPr>
              <a:t>إذا تبين أن المخاطر المحتملة أو العواقب والصعوبات المتوقعة من البحث تفوق الفوائد.</a:t>
            </a:r>
          </a:p>
        </p:txBody>
      </p:sp>
      <p:sp>
        <p:nvSpPr>
          <p:cNvPr id="24" name="Rectangle: Rounded Corners 9">
            <a:extLst>
              <a:ext uri="{FF2B5EF4-FFF2-40B4-BE49-F238E27FC236}">
                <a16:creationId xmlns:a16="http://schemas.microsoft.com/office/drawing/2014/main" xmlns="" id="{4C650A75-02AE-4CC0-BA60-631607C8C9E4}"/>
              </a:ext>
            </a:extLst>
          </p:cNvPr>
          <p:cNvSpPr/>
          <p:nvPr/>
        </p:nvSpPr>
        <p:spPr>
          <a:xfrm>
            <a:off x="4405116" y="421698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chemeClr val="bg1"/>
                </a:solidFill>
                <a:latin typeface="Arial" panose="020B0604020202020204" pitchFamily="34" charset="0"/>
                <a:cs typeface="Arial" panose="020B0604020202020204" pitchFamily="34" charset="0"/>
              </a:rPr>
              <a:t>إذا تبين أن إجراء البحث يعرض خصوصية وسرية النتائج والحفاظ عليها وسلامة المتطوعين الجسدية والعقلية والنفسية للمخاطر وانتهاك تلك الحقوق.</a:t>
            </a:r>
          </a:p>
        </p:txBody>
      </p:sp>
    </p:spTree>
    <p:extLst>
      <p:ext uri="{BB962C8B-B14F-4D97-AF65-F5344CB8AC3E}">
        <p14:creationId xmlns:p14="http://schemas.microsoft.com/office/powerpoint/2010/main" val="2002104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a:t>
            </a:r>
            <a:r>
              <a:rPr lang="ar-EG" sz="3500" b="1" dirty="0" smtClean="0">
                <a:latin typeface="Arial" panose="020B0604020202020204" pitchFamily="34" charset="0"/>
                <a:cs typeface="Arial" panose="020B0604020202020204" pitchFamily="34" charset="0"/>
              </a:rPr>
              <a:t>1-5)</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3188971" y="3660207"/>
            <a:ext cx="629208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العمل ضمن الفريق قبل التحاقه فعليا بسوق العمل</a:t>
            </a: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70261" y="1993203"/>
            <a:ext cx="1410138" cy="1410138"/>
          </a:xfrm>
          <a:prstGeom prst="rect">
            <a:avLst/>
          </a:prstGeom>
        </p:spPr>
      </p:pic>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7" name="Rectangle: Rounded Corners 57">
            <a:extLst>
              <a:ext uri="{FF2B5EF4-FFF2-40B4-BE49-F238E27FC236}">
                <a16:creationId xmlns="" xmlns:a16="http://schemas.microsoft.com/office/drawing/2014/main" id="{5461BC0D-E363-E515-A7D8-E2BF6948503E}"/>
              </a:ext>
            </a:extLst>
          </p:cNvPr>
          <p:cNvSpPr/>
          <p:nvPr/>
        </p:nvSpPr>
        <p:spPr>
          <a:xfrm>
            <a:off x="5330785"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جماعي</a:t>
            </a:r>
            <a:endParaRPr lang="ar-EG"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83647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graphicFrame>
        <p:nvGraphicFramePr>
          <p:cNvPr id="3" name="Table 2"/>
          <p:cNvGraphicFramePr>
            <a:graphicFrameLocks noGrp="1"/>
          </p:cNvGraphicFramePr>
          <p:nvPr>
            <p:extLst>
              <p:ext uri="{D42A27DB-BD31-4B8C-83A1-F6EECF244321}">
                <p14:modId xmlns:p14="http://schemas.microsoft.com/office/powerpoint/2010/main" val="4148855615"/>
              </p:ext>
            </p:extLst>
          </p:nvPr>
        </p:nvGraphicFramePr>
        <p:xfrm>
          <a:off x="1905540" y="2859752"/>
          <a:ext cx="8687880" cy="3017884"/>
        </p:xfrm>
        <a:graphic>
          <a:graphicData uri="http://schemas.openxmlformats.org/drawingml/2006/table">
            <a:tbl>
              <a:tblPr firstRow="1" bandRow="1">
                <a:tableStyleId>{5C22544A-7EE6-4342-B048-85BDC9FD1C3A}</a:tableStyleId>
              </a:tblPr>
              <a:tblGrid>
                <a:gridCol w="2895960"/>
                <a:gridCol w="2895960"/>
                <a:gridCol w="2895960"/>
              </a:tblGrid>
              <a:tr h="369831">
                <a:tc>
                  <a:txBody>
                    <a:bodyPr/>
                    <a:lstStyle/>
                    <a:p>
                      <a:pPr algn="ctr"/>
                      <a:r>
                        <a:rPr lang="ar-EG" dirty="0" smtClean="0"/>
                        <a:t>البحوث الجماعية</a:t>
                      </a:r>
                      <a:endParaRPr lang="en-US" dirty="0"/>
                    </a:p>
                  </a:txBody>
                  <a:tcPr/>
                </a:tc>
                <a:tc>
                  <a:txBody>
                    <a:bodyPr/>
                    <a:lstStyle/>
                    <a:p>
                      <a:pPr algn="ctr"/>
                      <a:r>
                        <a:rPr lang="ar-EG" dirty="0" smtClean="0"/>
                        <a:t>البحوث الفردية</a:t>
                      </a:r>
                      <a:endParaRPr lang="en-US" dirty="0"/>
                    </a:p>
                  </a:txBody>
                  <a:tcPr/>
                </a:tc>
                <a:tc>
                  <a:txBody>
                    <a:bodyPr/>
                    <a:lstStyle/>
                    <a:p>
                      <a:pPr algn="ctr"/>
                      <a:r>
                        <a:rPr lang="ar-EG" sz="2000" dirty="0" smtClean="0"/>
                        <a:t>وجه المقارنة</a:t>
                      </a:r>
                    </a:p>
                  </a:txBody>
                  <a:tcPr/>
                </a:tc>
              </a:tr>
              <a:tr h="853622">
                <a:tc>
                  <a:txBody>
                    <a:bodyPr/>
                    <a:lstStyle/>
                    <a:p>
                      <a:endParaRPr lang="en-US"/>
                    </a:p>
                  </a:txBody>
                  <a:tcPr/>
                </a:tc>
                <a:tc>
                  <a:txBody>
                    <a:bodyPr/>
                    <a:lstStyle/>
                    <a:p>
                      <a:endParaRPr lang="en-US" dirty="0"/>
                    </a:p>
                  </a:txBody>
                  <a:tcPr/>
                </a:tc>
                <a:tc>
                  <a:txBody>
                    <a:bodyPr/>
                    <a:lstStyle/>
                    <a:p>
                      <a:pPr algn="ctr"/>
                      <a:endParaRPr lang="ar-EG" baseline="0" dirty="0" smtClean="0">
                        <a:solidFill>
                          <a:schemeClr val="bg1"/>
                        </a:solidFill>
                      </a:endParaRPr>
                    </a:p>
                    <a:p>
                      <a:pPr algn="ctr"/>
                      <a:r>
                        <a:rPr lang="ar-EG" baseline="0" dirty="0" smtClean="0">
                          <a:solidFill>
                            <a:schemeClr val="bg1"/>
                          </a:solidFill>
                        </a:rPr>
                        <a:t>وقت الإنجاز</a:t>
                      </a:r>
                    </a:p>
                  </a:txBody>
                  <a:tcPr>
                    <a:solidFill>
                      <a:schemeClr val="bg1">
                        <a:lumMod val="50000"/>
                      </a:schemeClr>
                    </a:solidFill>
                  </a:tcPr>
                </a:tc>
              </a:tr>
              <a:tr h="853622">
                <a:tc>
                  <a:txBody>
                    <a:bodyPr/>
                    <a:lstStyle/>
                    <a:p>
                      <a:endParaRPr lang="en-US"/>
                    </a:p>
                  </a:txBody>
                  <a:tcPr/>
                </a:tc>
                <a:tc>
                  <a:txBody>
                    <a:bodyPr/>
                    <a:lstStyle/>
                    <a:p>
                      <a:endParaRPr lang="en-US"/>
                    </a:p>
                  </a:txBody>
                  <a:tcPr/>
                </a:tc>
                <a:tc>
                  <a:txBody>
                    <a:bodyPr/>
                    <a:lstStyle/>
                    <a:p>
                      <a:endParaRPr lang="ar-EG" dirty="0" smtClean="0"/>
                    </a:p>
                    <a:p>
                      <a:pPr algn="ctr"/>
                      <a:r>
                        <a:rPr lang="ar-EG" dirty="0" smtClean="0">
                          <a:solidFill>
                            <a:schemeClr val="bg1"/>
                          </a:solidFill>
                        </a:rPr>
                        <a:t>الجودة والكفاءة</a:t>
                      </a:r>
                      <a:endParaRPr lang="en-US" dirty="0">
                        <a:solidFill>
                          <a:schemeClr val="bg1"/>
                        </a:solidFill>
                      </a:endParaRPr>
                    </a:p>
                  </a:txBody>
                  <a:tcPr>
                    <a:solidFill>
                      <a:schemeClr val="bg1">
                        <a:lumMod val="50000"/>
                      </a:schemeClr>
                    </a:solidFill>
                  </a:tcPr>
                </a:tc>
              </a:tr>
              <a:tr h="853622">
                <a:tc>
                  <a:txBody>
                    <a:bodyPr/>
                    <a:lstStyle/>
                    <a:p>
                      <a:endParaRPr lang="en-US"/>
                    </a:p>
                  </a:txBody>
                  <a:tcPr/>
                </a:tc>
                <a:tc>
                  <a:txBody>
                    <a:bodyPr/>
                    <a:lstStyle/>
                    <a:p>
                      <a:endParaRPr lang="en-US"/>
                    </a:p>
                  </a:txBody>
                  <a:tcPr/>
                </a:tc>
                <a:tc>
                  <a:txBody>
                    <a:bodyPr/>
                    <a:lstStyle/>
                    <a:p>
                      <a:endParaRPr lang="ar-EG"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ar-EG" sz="1800" dirty="0" smtClean="0">
                          <a:solidFill>
                            <a:schemeClr val="bg1"/>
                          </a:solidFill>
                          <a:effectLst/>
                        </a:rPr>
                        <a:t>المشكلات التي قد تواجهها</a:t>
                      </a:r>
                      <a:endParaRPr lang="en-US" sz="1800" dirty="0" smtClean="0">
                        <a:solidFill>
                          <a:schemeClr val="bg1"/>
                        </a:solidFill>
                        <a:effectLst/>
                        <a:latin typeface="Calibri"/>
                        <a:ea typeface="Calibri"/>
                        <a:cs typeface="+mn-cs"/>
                      </a:endParaRPr>
                    </a:p>
                    <a:p>
                      <a:endParaRPr lang="en-US" dirty="0"/>
                    </a:p>
                  </a:txBody>
                  <a:tcPr>
                    <a:solidFill>
                      <a:schemeClr val="bg1">
                        <a:lumMod val="50000"/>
                      </a:schemeClr>
                    </a:solidFill>
                  </a:tcPr>
                </a:tc>
              </a:tr>
            </a:tbl>
          </a:graphicData>
        </a:graphic>
      </p:graphicFrame>
      <p:sp>
        <p:nvSpPr>
          <p:cNvPr id="11" name="Rectangle: Rounded Corners 15">
            <a:extLst>
              <a:ext uri="{FF2B5EF4-FFF2-40B4-BE49-F238E27FC236}">
                <a16:creationId xmlns="" xmlns:a16="http://schemas.microsoft.com/office/drawing/2014/main" id="{9627FEFF-DA7A-9C67-6BD6-710A0FB605CD}"/>
              </a:ext>
            </a:extLst>
          </p:cNvPr>
          <p:cNvSpPr/>
          <p:nvPr/>
        </p:nvSpPr>
        <p:spPr>
          <a:xfrm>
            <a:off x="3919361" y="1696499"/>
            <a:ext cx="776663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ميز بين مشروعات التخرج الجماعية والفردية فيما </a:t>
            </a:r>
            <a:r>
              <a:rPr lang="ar-EG" sz="3000" dirty="0" smtClean="0">
                <a:ln w="12700">
                  <a:noFill/>
                  <a:prstDash val="solid"/>
                </a:ln>
                <a:solidFill>
                  <a:srgbClr val="63596A"/>
                </a:solidFill>
                <a:latin typeface="Arial" panose="020B0604020202020204" pitchFamily="34" charset="0"/>
                <a:cs typeface="Arial" panose="020B0604020202020204" pitchFamily="34" charset="0"/>
              </a:rPr>
              <a:t>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76628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11" name="Rectangle: Rounded Corners 15">
            <a:extLst>
              <a:ext uri="{FF2B5EF4-FFF2-40B4-BE49-F238E27FC236}">
                <a16:creationId xmlns="" xmlns:a16="http://schemas.microsoft.com/office/drawing/2014/main" id="{9627FEFF-DA7A-9C67-6BD6-710A0FB605CD}"/>
              </a:ext>
            </a:extLst>
          </p:cNvPr>
          <p:cNvSpPr/>
          <p:nvPr/>
        </p:nvSpPr>
        <p:spPr>
          <a:xfrm>
            <a:off x="5573949" y="1696499"/>
            <a:ext cx="611204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مفهوم وأهمية العمل في فريق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 xmlns:a16="http://schemas.microsoft.com/office/drawing/2014/main" id="{91B12A9B-5736-E199-1E83-DBCDE93F888B}"/>
              </a:ext>
            </a:extLst>
          </p:cNvPr>
          <p:cNvSpPr txBox="1"/>
          <p:nvPr/>
        </p:nvSpPr>
        <p:spPr>
          <a:xfrm>
            <a:off x="6108970" y="2818800"/>
            <a:ext cx="5489434" cy="6093976"/>
          </a:xfrm>
          <a:prstGeom prst="rect">
            <a:avLst/>
          </a:prstGeom>
          <a:noFill/>
        </p:spPr>
        <p:txBody>
          <a:bodyPr wrap="square">
            <a:spAutoFit/>
          </a:bodyPr>
          <a:lstStyle/>
          <a:p>
            <a:pPr marL="285750" lvl="0" indent="-285750" algn="just" rtl="1">
              <a:lnSpc>
                <a:spcPct val="150000"/>
              </a:lnSpc>
              <a:buFont typeface="Wingdings" panose="05000000000000000000" pitchFamily="2" charset="2"/>
              <a:buChar char="§"/>
            </a:pPr>
            <a:r>
              <a:rPr lang="ar-SA" sz="2000" b="1" dirty="0"/>
              <a:t>مفهوم العمل ضمن فريق:</a:t>
            </a:r>
          </a:p>
          <a:p>
            <a:pPr lvl="0" algn="just" rtl="1">
              <a:lnSpc>
                <a:spcPct val="150000"/>
              </a:lnSpc>
            </a:pPr>
            <a:r>
              <a:rPr lang="ar-SA" sz="2000" b="1" dirty="0">
                <a:solidFill>
                  <a:schemeClr val="accent1"/>
                </a:solidFill>
              </a:rPr>
              <a:t>.....................................................................</a:t>
            </a:r>
          </a:p>
          <a:p>
            <a:pPr lvl="0" algn="just" rtl="1">
              <a:lnSpc>
                <a:spcPct val="150000"/>
              </a:lnSpc>
            </a:pPr>
            <a:r>
              <a:rPr lang="ar-SA" sz="2000" b="1" dirty="0" smtClean="0">
                <a:solidFill>
                  <a:schemeClr val="accent1"/>
                </a:solidFill>
              </a:rPr>
              <a:t>.....................................................................</a:t>
            </a:r>
            <a:endParaRPr lang="ar-EG" sz="2000" b="1" dirty="0" smtClean="0">
              <a:solidFill>
                <a:schemeClr val="accent1"/>
              </a:solidFill>
            </a:endParaRPr>
          </a:p>
          <a:p>
            <a:pPr algn="just" rtl="1">
              <a:lnSpc>
                <a:spcPct val="150000"/>
              </a:lnSpc>
            </a:pPr>
            <a:r>
              <a:rPr lang="ar-SA" sz="2000" b="1" dirty="0">
                <a:solidFill>
                  <a:schemeClr val="accent1"/>
                </a:solidFill>
              </a:rPr>
              <a:t>.....................................................................</a:t>
            </a:r>
            <a:endParaRPr lang="ar-EG" sz="2000" b="1" dirty="0">
              <a:solidFill>
                <a:schemeClr val="accent1"/>
              </a:solidFill>
            </a:endParaRPr>
          </a:p>
          <a:p>
            <a:pPr algn="just" rtl="1">
              <a:lnSpc>
                <a:spcPct val="150000"/>
              </a:lnSpc>
            </a:pPr>
            <a:r>
              <a:rPr lang="ar-SA" sz="2000" b="1" dirty="0">
                <a:solidFill>
                  <a:schemeClr val="accent1"/>
                </a:solidFill>
              </a:rPr>
              <a:t>.....................................................................</a:t>
            </a:r>
            <a:endParaRPr lang="ar-EG" sz="2000" b="1" dirty="0">
              <a:solidFill>
                <a:schemeClr val="accent1"/>
              </a:solidFill>
            </a:endParaRPr>
          </a:p>
          <a:p>
            <a:pPr algn="just" rtl="1">
              <a:lnSpc>
                <a:spcPct val="150000"/>
              </a:lnSpc>
            </a:pPr>
            <a:r>
              <a:rPr lang="ar-SA" sz="2000" b="1" dirty="0">
                <a:solidFill>
                  <a:schemeClr val="accent1"/>
                </a:solidFill>
              </a:rPr>
              <a:t>.....................................................................</a:t>
            </a:r>
            <a:endParaRPr lang="ar-EG" sz="2000" b="1" dirty="0">
              <a:solidFill>
                <a:schemeClr val="accent1"/>
              </a:solidFill>
            </a:endParaRPr>
          </a:p>
          <a:p>
            <a:pPr lvl="0" algn="just" rtl="1">
              <a:lnSpc>
                <a:spcPct val="150000"/>
              </a:lnSpc>
            </a:pPr>
            <a:endParaRPr lang="ar-EG" sz="2000" b="1" dirty="0" smtClean="0">
              <a:solidFill>
                <a:schemeClr val="accent1"/>
              </a:solidFill>
            </a:endParaRPr>
          </a:p>
          <a:p>
            <a:pPr lvl="0" algn="just" rtl="1">
              <a:lnSpc>
                <a:spcPct val="150000"/>
              </a:lnSpc>
            </a:pPr>
            <a:endParaRPr lang="ar-SA" sz="2000" b="1" dirty="0">
              <a:solidFill>
                <a:schemeClr val="accent1"/>
              </a:solidFill>
            </a:endParaRPr>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smtClean="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847" y="1696499"/>
            <a:ext cx="3980443" cy="4202349"/>
          </a:xfrm>
          <a:prstGeom prst="rect">
            <a:avLst/>
          </a:prstGeom>
        </p:spPr>
      </p:pic>
    </p:spTree>
    <p:extLst>
      <p:ext uri="{BB962C8B-B14F-4D97-AF65-F5344CB8AC3E}">
        <p14:creationId xmlns:p14="http://schemas.microsoft.com/office/powerpoint/2010/main" val="4812703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11" name="Rectangle: Rounded Corners 15">
            <a:extLst>
              <a:ext uri="{FF2B5EF4-FFF2-40B4-BE49-F238E27FC236}">
                <a16:creationId xmlns="" xmlns:a16="http://schemas.microsoft.com/office/drawing/2014/main" id="{9627FEFF-DA7A-9C67-6BD6-710A0FB605CD}"/>
              </a:ext>
            </a:extLst>
          </p:cNvPr>
          <p:cNvSpPr/>
          <p:nvPr/>
        </p:nvSpPr>
        <p:spPr>
          <a:xfrm>
            <a:off x="5573949" y="1696499"/>
            <a:ext cx="611204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مفهوم وأهمية العمل في فريق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 xmlns:a16="http://schemas.microsoft.com/office/drawing/2014/main" id="{91B12A9B-5736-E199-1E83-DBCDE93F888B}"/>
              </a:ext>
            </a:extLst>
          </p:cNvPr>
          <p:cNvSpPr txBox="1"/>
          <p:nvPr/>
        </p:nvSpPr>
        <p:spPr>
          <a:xfrm>
            <a:off x="6108970" y="2913855"/>
            <a:ext cx="5489434" cy="5632311"/>
          </a:xfrm>
          <a:prstGeom prst="rect">
            <a:avLst/>
          </a:prstGeom>
          <a:noFill/>
        </p:spPr>
        <p:txBody>
          <a:bodyPr wrap="square">
            <a:spAutoFit/>
          </a:bodyPr>
          <a:lstStyle/>
          <a:p>
            <a:pPr marL="285750" lvl="0" indent="-285750" algn="just" rtl="1">
              <a:lnSpc>
                <a:spcPct val="150000"/>
              </a:lnSpc>
              <a:buFont typeface="Wingdings" panose="05000000000000000000" pitchFamily="2" charset="2"/>
              <a:buChar char="§"/>
            </a:pPr>
            <a:r>
              <a:rPr lang="ar-SA" sz="2000" b="1" dirty="0"/>
              <a:t>أهمية العمل ضمن فريق مشروع التخرج:</a:t>
            </a:r>
          </a:p>
          <a:p>
            <a:pPr marL="457200" lvl="0" indent="-457200" algn="just" rtl="1">
              <a:lnSpc>
                <a:spcPct val="150000"/>
              </a:lnSpc>
              <a:buFont typeface="+mj-lt"/>
              <a:buAutoNum type="arabicPeriod"/>
            </a:pPr>
            <a:r>
              <a:rPr lang="ar-SA" sz="2000" b="1" dirty="0"/>
              <a:t>..................................................................</a:t>
            </a:r>
          </a:p>
          <a:p>
            <a:pPr marL="457200" lvl="0" indent="-457200" algn="just" rtl="1">
              <a:lnSpc>
                <a:spcPct val="150000"/>
              </a:lnSpc>
              <a:buFont typeface="+mj-lt"/>
              <a:buAutoNum type="arabicPeriod"/>
            </a:pPr>
            <a:r>
              <a:rPr lang="ar-SA" sz="2000" b="1" dirty="0"/>
              <a:t>..................................................................</a:t>
            </a:r>
          </a:p>
          <a:p>
            <a:pPr marL="457200" lvl="0" indent="-457200" algn="just" rtl="1">
              <a:lnSpc>
                <a:spcPct val="150000"/>
              </a:lnSpc>
              <a:buFont typeface="+mj-lt"/>
              <a:buAutoNum type="arabicPeriod"/>
            </a:pPr>
            <a:r>
              <a:rPr lang="ar-SA" sz="2000" b="1" dirty="0"/>
              <a:t>..................................................................</a:t>
            </a:r>
          </a:p>
          <a:p>
            <a:pPr marL="457200" lvl="0" indent="-457200" algn="just" rtl="1">
              <a:lnSpc>
                <a:spcPct val="150000"/>
              </a:lnSpc>
              <a:buFont typeface="+mj-lt"/>
              <a:buAutoNum type="arabicPeriod"/>
            </a:pPr>
            <a:r>
              <a:rPr lang="ar-SA" sz="2000" b="1" dirty="0"/>
              <a:t>..................................................................</a:t>
            </a:r>
          </a:p>
          <a:p>
            <a:pPr marL="457200" lvl="0" indent="-457200" algn="just" rtl="1">
              <a:lnSpc>
                <a:spcPct val="150000"/>
              </a:lnSpc>
              <a:buFont typeface="+mj-lt"/>
              <a:buAutoNum type="arabicPeriod"/>
            </a:pPr>
            <a:r>
              <a:rPr lang="ar-SA" sz="2000" b="1" dirty="0"/>
              <a:t>..................................................................</a:t>
            </a:r>
          </a:p>
          <a:p>
            <a:pPr lvl="0" algn="just" rtl="1">
              <a:lnSpc>
                <a:spcPct val="150000"/>
              </a:lnSpc>
            </a:pPr>
            <a:endParaRPr lang="ar-SA" sz="2000" b="1" dirty="0">
              <a:solidFill>
                <a:schemeClr val="accent1"/>
              </a:solidFill>
            </a:endParaRPr>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smtClean="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847" y="1807452"/>
            <a:ext cx="3980443" cy="3980443"/>
          </a:xfrm>
          <a:prstGeom prst="rect">
            <a:avLst/>
          </a:prstGeom>
        </p:spPr>
      </p:pic>
    </p:spTree>
    <p:extLst>
      <p:ext uri="{BB962C8B-B14F-4D97-AF65-F5344CB8AC3E}">
        <p14:creationId xmlns:p14="http://schemas.microsoft.com/office/powerpoint/2010/main" val="30453557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2101175" y="1541897"/>
            <a:ext cx="920307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استنتج </a:t>
            </a:r>
            <a:r>
              <a:rPr lang="ar-EG" sz="3000" dirty="0" smtClean="0">
                <a:ln w="12700">
                  <a:noFill/>
                  <a:prstDash val="solid"/>
                </a:ln>
                <a:solidFill>
                  <a:srgbClr val="63596A"/>
                </a:solidFill>
                <a:latin typeface="Arial" panose="020B0604020202020204" pitchFamily="34" charset="0"/>
                <a:cs typeface="Arial" panose="020B0604020202020204" pitchFamily="34" charset="0"/>
              </a:rPr>
              <a:t>مراحل </a:t>
            </a:r>
            <a:r>
              <a:rPr lang="ar-EG" sz="3000" dirty="0">
                <a:ln w="12700">
                  <a:noFill/>
                  <a:prstDash val="solid"/>
                </a:ln>
                <a:solidFill>
                  <a:srgbClr val="63596A"/>
                </a:solidFill>
                <a:latin typeface="Arial" panose="020B0604020202020204" pitchFamily="34" charset="0"/>
                <a:cs typeface="Arial" panose="020B0604020202020204" pitchFamily="34" charset="0"/>
              </a:rPr>
              <a:t>تشكيل الفريق في مشروع التخرج ودونه في الشكل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التالي: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779740" y="2735149"/>
            <a:ext cx="10524514" cy="2803224"/>
            <a:chOff x="0" y="2735149"/>
            <a:chExt cx="11356082" cy="3024714"/>
          </a:xfrm>
        </p:grpSpPr>
        <p:sp>
          <p:nvSpPr>
            <p:cNvPr id="5" name="Rectangle: Rounded Corners 9">
              <a:extLst>
                <a:ext uri="{FF2B5EF4-FFF2-40B4-BE49-F238E27FC236}">
                  <a16:creationId xmlns="" xmlns:a16="http://schemas.microsoft.com/office/drawing/2014/main"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 xmlns:a16="http://schemas.microsoft.com/office/drawing/2014/main"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 xmlns:a16="http://schemas.microsoft.com/office/drawing/2014/main"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 xmlns:a16="http://schemas.microsoft.com/office/drawing/2014/main" id="{4C650A75-02AE-4CC0-BA60-631607C8C9E4}"/>
                </a:ext>
              </a:extLst>
            </p:cNvPr>
            <p:cNvSpPr/>
            <p:nvPr/>
          </p:nvSpPr>
          <p:spPr>
            <a:xfrm>
              <a:off x="7813531"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9">
              <a:extLst>
                <a:ext uri="{FF2B5EF4-FFF2-40B4-BE49-F238E27FC236}">
                  <a16:creationId xmlns="" xmlns:a16="http://schemas.microsoft.com/office/drawing/2014/main" id="{4C650A75-02AE-4CC0-BA60-631607C8C9E4}"/>
                </a:ext>
              </a:extLst>
            </p:cNvPr>
            <p:cNvSpPr/>
            <p:nvPr/>
          </p:nvSpPr>
          <p:spPr>
            <a:xfrm>
              <a:off x="3880853"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 xmlns:a16="http://schemas.microsoft.com/office/drawing/2014/main" id="{4C650A75-02AE-4CC0-BA60-631607C8C9E4}"/>
              </a:ext>
            </a:extLst>
          </p:cNvPr>
          <p:cNvSpPr/>
          <p:nvPr/>
        </p:nvSpPr>
        <p:spPr>
          <a:xfrm>
            <a:off x="779740"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59383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a:t>
            </a:r>
            <a:r>
              <a:rPr lang="ar-EG" sz="3500" b="1" dirty="0" smtClean="0">
                <a:latin typeface="Arial" panose="020B0604020202020204" pitchFamily="34" charset="0"/>
                <a:cs typeface="Arial" panose="020B0604020202020204" pitchFamily="34" charset="0"/>
              </a:rPr>
              <a:t>(1/5/1)</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5379396" y="1696499"/>
            <a:ext cx="630659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العمل ضمن الفريق قبل التحاقه </a:t>
            </a:r>
            <a:r>
              <a:rPr lang="ar-EG" sz="3000" dirty="0" smtClean="0">
                <a:ln w="12700">
                  <a:noFill/>
                  <a:prstDash val="solid"/>
                </a:ln>
                <a:solidFill>
                  <a:srgbClr val="63596A"/>
                </a:solidFill>
                <a:latin typeface="Arial" panose="020B0604020202020204" pitchFamily="34" charset="0"/>
                <a:cs typeface="Arial" panose="020B0604020202020204" pitchFamily="34" charset="0"/>
              </a:rPr>
              <a:t>فعلياً </a:t>
            </a:r>
            <a:r>
              <a:rPr lang="ar-EG" sz="3000" dirty="0">
                <a:ln w="12700">
                  <a:noFill/>
                  <a:prstDash val="solid"/>
                </a:ln>
                <a:solidFill>
                  <a:srgbClr val="63596A"/>
                </a:solidFill>
                <a:latin typeface="Arial" panose="020B0604020202020204" pitchFamily="34" charset="0"/>
                <a:cs typeface="Arial" panose="020B0604020202020204" pitchFamily="34" charset="0"/>
              </a:rPr>
              <a:t>بسوق العمل</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 xmlns:a16="http://schemas.microsoft.com/office/drawing/2014/main" id="{91B12A9B-5736-E199-1E83-DBCDE93F888B}"/>
              </a:ext>
            </a:extLst>
          </p:cNvPr>
          <p:cNvSpPr txBox="1"/>
          <p:nvPr/>
        </p:nvSpPr>
        <p:spPr>
          <a:xfrm>
            <a:off x="6015133" y="2643703"/>
            <a:ext cx="5583271" cy="2805320"/>
          </a:xfrm>
          <a:prstGeom prst="rect">
            <a:avLst/>
          </a:prstGeom>
          <a:noFill/>
        </p:spPr>
        <p:txBody>
          <a:bodyPr wrap="square">
            <a:spAutoFit/>
          </a:bodyPr>
          <a:lstStyle/>
          <a:p>
            <a:pPr marL="285750" lvl="0" indent="-285750" algn="just" rtl="1">
              <a:lnSpc>
                <a:spcPct val="150000"/>
              </a:lnSpc>
              <a:buFont typeface="Wingdings" panose="05000000000000000000" pitchFamily="2" charset="2"/>
              <a:buChar char="§"/>
            </a:pPr>
            <a:r>
              <a:rPr lang="ar-SA" sz="2000" b="1" dirty="0"/>
              <a:t> ويمكن تقسيم البحوث حسب المُعدِّين إلى:</a:t>
            </a:r>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smtClean="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p:txBody>
      </p:sp>
      <p:grpSp>
        <p:nvGrpSpPr>
          <p:cNvPr id="25" name="Group 24"/>
          <p:cNvGrpSpPr/>
          <p:nvPr/>
        </p:nvGrpSpPr>
        <p:grpSpPr>
          <a:xfrm>
            <a:off x="2333638" y="3331330"/>
            <a:ext cx="8897082" cy="2932406"/>
            <a:chOff x="2315351" y="2531791"/>
            <a:chExt cx="8897082" cy="2932406"/>
          </a:xfrm>
        </p:grpSpPr>
        <p:sp>
          <p:nvSpPr>
            <p:cNvPr id="27" name="Rectangle: Rounded Corners 9">
              <a:extLst>
                <a:ext uri="{FF2B5EF4-FFF2-40B4-BE49-F238E27FC236}">
                  <a16:creationId xmlns:a16="http://schemas.microsoft.com/office/drawing/2014/main" xmlns=""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8" name="TextBox 27">
              <a:extLst>
                <a:ext uri="{FF2B5EF4-FFF2-40B4-BE49-F238E27FC236}">
                  <a16:creationId xmlns:a16="http://schemas.microsoft.com/office/drawing/2014/main" xmlns="" id="{EBFDC84B-4D6A-4F5B-1A76-D2A3C08FC989}"/>
                </a:ext>
              </a:extLst>
            </p:cNvPr>
            <p:cNvSpPr txBox="1"/>
            <p:nvPr/>
          </p:nvSpPr>
          <p:spPr>
            <a:xfrm>
              <a:off x="7423604" y="4014191"/>
              <a:ext cx="3374629" cy="923330"/>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dirty="0">
                  <a:solidFill>
                    <a:schemeClr val="bg1"/>
                  </a:solidFill>
                  <a:latin typeface="Arial" panose="020B0604020202020204" pitchFamily="34" charset="0"/>
                  <a:cs typeface="Arial" panose="020B0604020202020204" pitchFamily="34" charset="0"/>
                </a:rPr>
                <a:t>وهي من بين أنواع البحث الذي يقوم به شخص واحد لإعداد البحث من البداية للنهاية.</a:t>
              </a:r>
              <a:endParaRPr lang="ar-SA" altLang="en-US" dirty="0">
                <a:solidFill>
                  <a:schemeClr val="bg1"/>
                </a:solidFill>
                <a:latin typeface="Arial" panose="020B0604020202020204" pitchFamily="34" charset="0"/>
                <a:cs typeface="Arial" panose="020B0604020202020204" pitchFamily="34" charset="0"/>
              </a:endParaRPr>
            </a:p>
          </p:txBody>
        </p:sp>
        <p:sp>
          <p:nvSpPr>
            <p:cNvPr id="29" name="Rectangle: Rounded Corners 15">
              <a:extLst>
                <a:ext uri="{FF2B5EF4-FFF2-40B4-BE49-F238E27FC236}">
                  <a16:creationId xmlns:a16="http://schemas.microsoft.com/office/drawing/2014/main" xmlns=""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500" dirty="0" smtClean="0">
                  <a:ln w="12700">
                    <a:noFill/>
                    <a:prstDash val="solid"/>
                  </a:ln>
                  <a:solidFill>
                    <a:schemeClr val="bg1"/>
                  </a:solidFill>
                  <a:latin typeface="Arial" panose="020B0604020202020204" pitchFamily="34" charset="0"/>
                  <a:cs typeface="Arial" panose="020B0604020202020204" pitchFamily="34" charset="0"/>
                </a:rPr>
                <a:t>البحوث الفردية</a:t>
              </a:r>
              <a:endParaRPr lang="ar-EG" sz="2500" dirty="0">
                <a:ln w="12700">
                  <a:noFill/>
                  <a:prstDash val="solid"/>
                </a:ln>
                <a:solidFill>
                  <a:schemeClr val="bg1"/>
                </a:solidFill>
                <a:latin typeface="Arial" panose="020B0604020202020204" pitchFamily="34" charset="0"/>
                <a:cs typeface="Arial" panose="020B0604020202020204" pitchFamily="34" charset="0"/>
              </a:endParaRPr>
            </a:p>
          </p:txBody>
        </p:sp>
        <p:sp>
          <p:nvSpPr>
            <p:cNvPr id="30" name="Rectangle: Rounded Corners 15">
              <a:extLst>
                <a:ext uri="{FF2B5EF4-FFF2-40B4-BE49-F238E27FC236}">
                  <a16:creationId xmlns:a16="http://schemas.microsoft.com/office/drawing/2014/main" xmlns="" id="{9627FEFF-DA7A-9C67-6BD6-710A0FB605CD}"/>
                </a:ext>
              </a:extLst>
            </p:cNvPr>
            <p:cNvSpPr/>
            <p:nvPr/>
          </p:nvSpPr>
          <p:spPr>
            <a:xfrm>
              <a:off x="2315351" y="2531791"/>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500" dirty="0" smtClean="0">
                  <a:ln w="12700">
                    <a:noFill/>
                    <a:prstDash val="solid"/>
                  </a:ln>
                  <a:solidFill>
                    <a:schemeClr val="bg1"/>
                  </a:solidFill>
                  <a:latin typeface="Arial" panose="020B0604020202020204" pitchFamily="34" charset="0"/>
                  <a:cs typeface="Arial" panose="020B0604020202020204" pitchFamily="34" charset="0"/>
                </a:rPr>
                <a:t>البحوث الجماعية</a:t>
              </a:r>
              <a:endParaRPr lang="ar-EG" sz="2500" dirty="0">
                <a:ln w="12700">
                  <a:noFill/>
                  <a:prstDash val="solid"/>
                </a:ln>
                <a:solidFill>
                  <a:schemeClr val="bg1"/>
                </a:solidFill>
                <a:latin typeface="Arial" panose="020B0604020202020204" pitchFamily="34" charset="0"/>
                <a:cs typeface="Arial" panose="020B0604020202020204" pitchFamily="34" charset="0"/>
              </a:endParaRPr>
            </a:p>
          </p:txBody>
        </p:sp>
      </p:grpSp>
      <p:sp>
        <p:nvSpPr>
          <p:cNvPr id="31" name="Rectangle: Rounded Corners 9">
            <a:extLst>
              <a:ext uri="{FF2B5EF4-FFF2-40B4-BE49-F238E27FC236}">
                <a16:creationId xmlns:a16="http://schemas.microsoft.com/office/drawing/2014/main" xmlns="" id="{4C650A75-02AE-4CC0-BA60-631607C8C9E4}"/>
              </a:ext>
            </a:extLst>
          </p:cNvPr>
          <p:cNvSpPr/>
          <p:nvPr/>
        </p:nvSpPr>
        <p:spPr>
          <a:xfrm>
            <a:off x="1522242" y="4287054"/>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2" name="TextBox 31">
            <a:extLst>
              <a:ext uri="{FF2B5EF4-FFF2-40B4-BE49-F238E27FC236}">
                <a16:creationId xmlns:a16="http://schemas.microsoft.com/office/drawing/2014/main" xmlns="" id="{EBFDC84B-4D6A-4F5B-1A76-D2A3C08FC989}"/>
              </a:ext>
            </a:extLst>
          </p:cNvPr>
          <p:cNvSpPr txBox="1"/>
          <p:nvPr/>
        </p:nvSpPr>
        <p:spPr>
          <a:xfrm>
            <a:off x="1936441" y="4536730"/>
            <a:ext cx="3374629" cy="1477328"/>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dirty="0">
                <a:solidFill>
                  <a:schemeClr val="bg1"/>
                </a:solidFill>
                <a:latin typeface="Arial" panose="020B0604020202020204" pitchFamily="34" charset="0"/>
                <a:cs typeface="Arial" panose="020B0604020202020204" pitchFamily="34" charset="0"/>
              </a:rPr>
              <a:t>ويتم إسنادها لأكثر من فرد، ويظهر ذلك النوع في مشاريع التخرج الخاصة بالكليات والمعاهد والمرحلة الثانوية، حيث يطلب من كل مجموعة القيام ببحث واحد، بهدف تبادل الخبرات، وتوفير النفقات.</a:t>
            </a:r>
          </a:p>
        </p:txBody>
      </p:sp>
    </p:spTree>
    <p:extLst>
      <p:ext uri="{BB962C8B-B14F-4D97-AF65-F5344CB8AC3E}">
        <p14:creationId xmlns:p14="http://schemas.microsoft.com/office/powerpoint/2010/main" val="17899104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5FABDE45-A6F7-AE67-DDAE-25343C4EBA5B}"/>
              </a:ext>
            </a:extLst>
          </p:cNvPr>
          <p:cNvSpPr>
            <a:spLocks noGrp="1"/>
          </p:cNvSpPr>
          <p:nvPr>
            <p:ph type="title"/>
          </p:nvPr>
        </p:nvSpPr>
        <p:spPr>
          <a:xfrm>
            <a:off x="3371850" y="600075"/>
            <a:ext cx="8096250" cy="705644"/>
          </a:xfrm>
        </p:spPr>
        <p:txBody>
          <a:bodyPr/>
          <a:lstStyle/>
          <a:p>
            <a:pPr rtl="1"/>
            <a:r>
              <a:rPr lang="ar-EG" b="1" dirty="0" smtClean="0">
                <a:latin typeface="Arial"/>
              </a:rPr>
              <a:t>التعارف</a:t>
            </a:r>
            <a:endParaRPr lang="en-US" sz="4000" b="1" dirty="0">
              <a:latin typeface="Arial"/>
            </a:endParaRPr>
          </a:p>
        </p:txBody>
      </p:sp>
      <p:pic>
        <p:nvPicPr>
          <p:cNvPr id="6" name="Graphic 5">
            <a:extLst>
              <a:ext uri="{FF2B5EF4-FFF2-40B4-BE49-F238E27FC236}">
                <a16:creationId xmlns="" xmlns:a16="http://schemas.microsoft.com/office/drawing/2014/main" id="{3F49932E-3479-9F10-CC20-9D9F199BE2CC}"/>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4731769" y="1665170"/>
            <a:ext cx="2520373" cy="4103971"/>
          </a:xfrm>
          <a:prstGeom prst="rect">
            <a:avLst/>
          </a:prstGeom>
        </p:spPr>
      </p:pic>
    </p:spTree>
    <p:extLst>
      <p:ext uri="{BB962C8B-B14F-4D97-AF65-F5344CB8AC3E}">
        <p14:creationId xmlns:p14="http://schemas.microsoft.com/office/powerpoint/2010/main" val="327633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7331A55-6FA9-603F-26B6-9DA707350A56}"/>
              </a:ext>
            </a:extLst>
          </p:cNvPr>
          <p:cNvSpPr/>
          <p:nvPr/>
        </p:nvSpPr>
        <p:spPr>
          <a:xfrm>
            <a:off x="0" y="0"/>
            <a:ext cx="3084844" cy="6858000"/>
          </a:xfrm>
          <a:prstGeom prst="rect">
            <a:avLst/>
          </a:prstGeom>
          <a:solidFill>
            <a:srgbClr val="635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3" name="Graphic 2">
            <a:extLst>
              <a:ext uri="{FF2B5EF4-FFF2-40B4-BE49-F238E27FC236}">
                <a16:creationId xmlns:a16="http://schemas.microsoft.com/office/drawing/2014/main" xmlns="" id="{82E7764E-ACDC-39A6-C0EB-A4E9CC5C5017}"/>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rot="5400000">
            <a:off x="1188940" y="3365611"/>
            <a:ext cx="3791808" cy="126778"/>
          </a:xfrm>
          <a:prstGeom prst="rect">
            <a:avLst/>
          </a:prstGeom>
        </p:spPr>
      </p:pic>
      <p:pic>
        <p:nvPicPr>
          <p:cNvPr id="7" name="Graphic 6">
            <a:extLst>
              <a:ext uri="{FF2B5EF4-FFF2-40B4-BE49-F238E27FC236}">
                <a16:creationId xmlns:a16="http://schemas.microsoft.com/office/drawing/2014/main" xmlns="" id="{9B4D1183-D544-6199-BA10-522BA094F0A3}"/>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rot="5400000">
            <a:off x="9717983" y="3385847"/>
            <a:ext cx="4838330" cy="161768"/>
          </a:xfrm>
          <a:prstGeom prst="rect">
            <a:avLst/>
          </a:prstGeom>
        </p:spPr>
      </p:pic>
      <p:sp>
        <p:nvSpPr>
          <p:cNvPr id="20" name="TextBox 19">
            <a:extLst>
              <a:ext uri="{FF2B5EF4-FFF2-40B4-BE49-F238E27FC236}">
                <a16:creationId xmlns:a16="http://schemas.microsoft.com/office/drawing/2014/main" xmlns="" id="{51448989-1583-B986-C371-5E96A303CF98}"/>
              </a:ext>
            </a:extLst>
          </p:cNvPr>
          <p:cNvSpPr txBox="1"/>
          <p:nvPr/>
        </p:nvSpPr>
        <p:spPr>
          <a:xfrm>
            <a:off x="5487149" y="3052166"/>
            <a:ext cx="6109334" cy="2400657"/>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ويمكن تعريف فريق العمل بأنه عدد محدود من الأفراد ذوي مهارات متكاملة، يلتزمون بغرض مشترك، وأسلوب متقارب، وأهداف في الأداء، ويحاسبون بعضهم عليها وفقاً لقواعد مشتركة، ووفق ما لديهم من خصائص وتوجه نحو العمل، وبما يتوافر لهم من المعرفة وسرعة الاستجابة والاستعداد للعمل والإنتاج.</a:t>
            </a:r>
            <a:endParaRPr lang="ar-EG" sz="2000" b="1" dirty="0">
              <a:latin typeface="Arial" panose="020B0604020202020204" pitchFamily="34" charset="0"/>
              <a:cs typeface="Arial" panose="020B0604020202020204" pitchFamily="34" charset="0"/>
            </a:endParaRPr>
          </a:p>
        </p:txBody>
      </p:sp>
      <p:sp>
        <p:nvSpPr>
          <p:cNvPr id="21" name="Rectangle: Rounded Corners 15">
            <a:extLst>
              <a:ext uri="{FF2B5EF4-FFF2-40B4-BE49-F238E27FC236}">
                <a16:creationId xmlns:a16="http://schemas.microsoft.com/office/drawing/2014/main" xmlns="" id="{9627FEFF-DA7A-9C67-6BD6-710A0FB605CD}"/>
              </a:ext>
            </a:extLst>
          </p:cNvPr>
          <p:cNvSpPr/>
          <p:nvPr/>
        </p:nvSpPr>
        <p:spPr>
          <a:xfrm>
            <a:off x="8885171" y="2071115"/>
            <a:ext cx="280082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فريق العمل</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xmlns="" id="{16B7E517-AEFD-D8C3-C434-FD5DF9CC8A1F}"/>
              </a:ext>
            </a:extLst>
          </p:cNvPr>
          <p:cNvGrpSpPr/>
          <p:nvPr/>
        </p:nvGrpSpPr>
        <p:grpSpPr>
          <a:xfrm>
            <a:off x="8924063" y="159300"/>
            <a:ext cx="3098885" cy="585423"/>
            <a:chOff x="90086" y="408379"/>
            <a:chExt cx="3213534" cy="607082"/>
          </a:xfrm>
        </p:grpSpPr>
        <p:pic>
          <p:nvPicPr>
            <p:cNvPr id="10" name="Graphic 9">
              <a:extLst>
                <a:ext uri="{FF2B5EF4-FFF2-40B4-BE49-F238E27FC236}">
                  <a16:creationId xmlns:a16="http://schemas.microsoft.com/office/drawing/2014/main" xmlns="" id="{EB4AA853-23B0-B4B7-B82B-EE8BE45E7572}"/>
                </a:ext>
              </a:extLst>
            </p:cNvPr>
            <p:cNvPicPr>
              <a:picLocks noChangeAspect="1"/>
            </p:cNvPicPr>
            <p:nvPr/>
          </p:nvPicPr>
          <p:blipFill>
            <a:blip r:embed="rId7">
              <a:biLevel thresh="75000"/>
              <a:extLst>
                <a:ext uri="{96DAC541-7B7A-43D3-8B79-37D633B846F1}">
                  <asvg:svgBlip xmlns:asvg="http://schemas.microsoft.com/office/drawing/2016/SVG/main" xmlns="" r:embed="rId3"/>
                </a:ext>
              </a:extLst>
            </a:blip>
            <a:stretch>
              <a:fillRect/>
            </a:stretch>
          </p:blipFill>
          <p:spPr>
            <a:xfrm>
              <a:off x="1878027" y="446000"/>
              <a:ext cx="1425593" cy="562013"/>
            </a:xfrm>
            <a:prstGeom prst="rect">
              <a:avLst/>
            </a:prstGeom>
          </p:spPr>
        </p:pic>
        <p:pic>
          <p:nvPicPr>
            <p:cNvPr id="11" name="Graphic 10">
              <a:extLst>
                <a:ext uri="{FF2B5EF4-FFF2-40B4-BE49-F238E27FC236}">
                  <a16:creationId xmlns:a16="http://schemas.microsoft.com/office/drawing/2014/main" xmlns="" id="{5A4DF723-E545-755A-7EAD-03AE4F423E22}"/>
                </a:ext>
              </a:extLst>
            </p:cNvPr>
            <p:cNvPicPr>
              <a:picLocks noChangeAspect="1"/>
            </p:cNvPicPr>
            <p:nvPr/>
          </p:nvPicPr>
          <p:blipFill>
            <a:blip r:embed="rId8">
              <a:biLevel thresh="75000"/>
              <a:extLst>
                <a:ext uri="{96DAC541-7B7A-43D3-8B79-37D633B846F1}">
                  <asvg:svgBlip xmlns:asvg="http://schemas.microsoft.com/office/drawing/2016/SVG/main" xmlns="" r:embed="rId9"/>
                </a:ext>
              </a:extLst>
            </a:blip>
            <a:stretch>
              <a:fillRect/>
            </a:stretch>
          </p:blipFill>
          <p:spPr>
            <a:xfrm>
              <a:off x="1050611" y="483266"/>
              <a:ext cx="1043200" cy="532195"/>
            </a:xfrm>
            <a:prstGeom prst="rect">
              <a:avLst/>
            </a:prstGeom>
          </p:spPr>
        </p:pic>
        <p:pic>
          <p:nvPicPr>
            <p:cNvPr id="12" name="Graphic 11">
              <a:extLst>
                <a:ext uri="{FF2B5EF4-FFF2-40B4-BE49-F238E27FC236}">
                  <a16:creationId xmlns:a16="http://schemas.microsoft.com/office/drawing/2014/main" xmlns="" id="{F709FF03-14E0-4681-0695-B70B3A069D0D}"/>
                </a:ext>
              </a:extLst>
            </p:cNvPr>
            <p:cNvPicPr>
              <a:picLocks noChangeAspect="1"/>
            </p:cNvPicPr>
            <p:nvPr/>
          </p:nvPicPr>
          <p:blipFill>
            <a:blip r:embed="rId10">
              <a:biLevel thresh="75000"/>
              <a:extLst>
                <a:ext uri="{96DAC541-7B7A-43D3-8B79-37D633B846F1}">
                  <asvg:svgBlip xmlns:asvg="http://schemas.microsoft.com/office/drawing/2016/SVG/main" xmlns="" r:embed="rId11"/>
                </a:ext>
              </a:extLst>
            </a:blip>
            <a:stretch>
              <a:fillRect/>
            </a:stretch>
          </p:blipFill>
          <p:spPr>
            <a:xfrm>
              <a:off x="90086" y="408379"/>
              <a:ext cx="877960" cy="589696"/>
            </a:xfrm>
            <a:prstGeom prst="rect">
              <a:avLst/>
            </a:prstGeom>
          </p:spPr>
        </p:pic>
      </p:grpSp>
      <p:grpSp>
        <p:nvGrpSpPr>
          <p:cNvPr id="13" name="Google Shape;11144;p95"/>
          <p:cNvGrpSpPr/>
          <p:nvPr/>
        </p:nvGrpSpPr>
        <p:grpSpPr>
          <a:xfrm>
            <a:off x="951496" y="3278932"/>
            <a:ext cx="994036" cy="994036"/>
            <a:chOff x="4891198" y="2925108"/>
            <a:chExt cx="334634" cy="334634"/>
          </a:xfrm>
          <a:solidFill>
            <a:schemeClr val="bg1"/>
          </a:solidFill>
        </p:grpSpPr>
        <p:sp>
          <p:nvSpPr>
            <p:cNvPr id="16" name="Google Shape;11145;p95"/>
            <p:cNvSpPr/>
            <p:nvPr/>
          </p:nvSpPr>
          <p:spPr>
            <a:xfrm>
              <a:off x="5001830" y="2925108"/>
              <a:ext cx="113338" cy="150831"/>
            </a:xfrm>
            <a:custGeom>
              <a:avLst/>
              <a:gdLst/>
              <a:ahLst/>
              <a:cxnLst/>
              <a:rect l="l" t="t" r="r" b="b"/>
              <a:pathLst>
                <a:path w="3561" h="4739" extrusionOk="0">
                  <a:moveTo>
                    <a:pt x="1822" y="333"/>
                  </a:moveTo>
                  <a:cubicBezTo>
                    <a:pt x="2251" y="333"/>
                    <a:pt x="2596" y="691"/>
                    <a:pt x="2596" y="1107"/>
                  </a:cubicBezTo>
                  <a:lnTo>
                    <a:pt x="2596" y="1214"/>
                  </a:lnTo>
                  <a:lnTo>
                    <a:pt x="2573" y="1214"/>
                  </a:lnTo>
                  <a:cubicBezTo>
                    <a:pt x="2358" y="1155"/>
                    <a:pt x="2275" y="857"/>
                    <a:pt x="2263" y="857"/>
                  </a:cubicBezTo>
                  <a:cubicBezTo>
                    <a:pt x="2251" y="798"/>
                    <a:pt x="2203" y="738"/>
                    <a:pt x="2132" y="738"/>
                  </a:cubicBezTo>
                  <a:cubicBezTo>
                    <a:pt x="2119" y="733"/>
                    <a:pt x="2105" y="731"/>
                    <a:pt x="2092" y="731"/>
                  </a:cubicBezTo>
                  <a:cubicBezTo>
                    <a:pt x="2043" y="731"/>
                    <a:pt x="1993" y="761"/>
                    <a:pt x="1965" y="798"/>
                  </a:cubicBezTo>
                  <a:cubicBezTo>
                    <a:pt x="1668" y="1214"/>
                    <a:pt x="1001" y="1214"/>
                    <a:pt x="1001" y="1214"/>
                  </a:cubicBezTo>
                  <a:lnTo>
                    <a:pt x="953" y="1214"/>
                  </a:lnTo>
                  <a:lnTo>
                    <a:pt x="965" y="1107"/>
                  </a:lnTo>
                  <a:cubicBezTo>
                    <a:pt x="965" y="679"/>
                    <a:pt x="1322" y="333"/>
                    <a:pt x="1739" y="333"/>
                  </a:cubicBezTo>
                  <a:close/>
                  <a:moveTo>
                    <a:pt x="2739" y="1655"/>
                  </a:moveTo>
                  <a:cubicBezTo>
                    <a:pt x="2775" y="1691"/>
                    <a:pt x="2775" y="1715"/>
                    <a:pt x="2775" y="1750"/>
                  </a:cubicBezTo>
                  <a:cubicBezTo>
                    <a:pt x="2775" y="1786"/>
                    <a:pt x="2751" y="1834"/>
                    <a:pt x="2703" y="1845"/>
                  </a:cubicBezTo>
                  <a:lnTo>
                    <a:pt x="2703" y="1655"/>
                  </a:lnTo>
                  <a:close/>
                  <a:moveTo>
                    <a:pt x="846" y="1667"/>
                  </a:moveTo>
                  <a:lnTo>
                    <a:pt x="846" y="1881"/>
                  </a:lnTo>
                  <a:cubicBezTo>
                    <a:pt x="822" y="1845"/>
                    <a:pt x="787" y="1822"/>
                    <a:pt x="787" y="1762"/>
                  </a:cubicBezTo>
                  <a:cubicBezTo>
                    <a:pt x="787" y="1715"/>
                    <a:pt x="810" y="1691"/>
                    <a:pt x="822" y="1667"/>
                  </a:cubicBezTo>
                  <a:close/>
                  <a:moveTo>
                    <a:pt x="2084" y="1179"/>
                  </a:moveTo>
                  <a:cubicBezTo>
                    <a:pt x="2144" y="1298"/>
                    <a:pt x="2251" y="1417"/>
                    <a:pt x="2394" y="1476"/>
                  </a:cubicBezTo>
                  <a:lnTo>
                    <a:pt x="2382" y="1953"/>
                  </a:lnTo>
                  <a:cubicBezTo>
                    <a:pt x="2382" y="2250"/>
                    <a:pt x="2144" y="2477"/>
                    <a:pt x="1858" y="2477"/>
                  </a:cubicBezTo>
                  <a:lnTo>
                    <a:pt x="1715" y="2477"/>
                  </a:lnTo>
                  <a:cubicBezTo>
                    <a:pt x="1418" y="2477"/>
                    <a:pt x="1191" y="2238"/>
                    <a:pt x="1191" y="1953"/>
                  </a:cubicBezTo>
                  <a:lnTo>
                    <a:pt x="1191" y="1524"/>
                  </a:lnTo>
                  <a:cubicBezTo>
                    <a:pt x="1406" y="1488"/>
                    <a:pt x="1787" y="1417"/>
                    <a:pt x="2084" y="1179"/>
                  </a:cubicBezTo>
                  <a:close/>
                  <a:moveTo>
                    <a:pt x="1965" y="2798"/>
                  </a:moveTo>
                  <a:lnTo>
                    <a:pt x="1965" y="2893"/>
                  </a:lnTo>
                  <a:lnTo>
                    <a:pt x="1787" y="3084"/>
                  </a:lnTo>
                  <a:lnTo>
                    <a:pt x="1608" y="2917"/>
                  </a:lnTo>
                  <a:lnTo>
                    <a:pt x="1608" y="2798"/>
                  </a:lnTo>
                  <a:close/>
                  <a:moveTo>
                    <a:pt x="1751" y="0"/>
                  </a:moveTo>
                  <a:cubicBezTo>
                    <a:pt x="1144" y="0"/>
                    <a:pt x="644" y="512"/>
                    <a:pt x="644" y="1119"/>
                  </a:cubicBezTo>
                  <a:lnTo>
                    <a:pt x="644" y="1417"/>
                  </a:lnTo>
                  <a:cubicBezTo>
                    <a:pt x="537" y="1512"/>
                    <a:pt x="465" y="1643"/>
                    <a:pt x="465" y="1774"/>
                  </a:cubicBezTo>
                  <a:cubicBezTo>
                    <a:pt x="465" y="2000"/>
                    <a:pt x="656" y="2203"/>
                    <a:pt x="894" y="2226"/>
                  </a:cubicBezTo>
                  <a:cubicBezTo>
                    <a:pt x="953" y="2429"/>
                    <a:pt x="1108" y="2596"/>
                    <a:pt x="1287" y="2703"/>
                  </a:cubicBezTo>
                  <a:lnTo>
                    <a:pt x="1287" y="2786"/>
                  </a:lnTo>
                  <a:lnTo>
                    <a:pt x="596" y="3060"/>
                  </a:lnTo>
                  <a:cubicBezTo>
                    <a:pt x="537" y="3084"/>
                    <a:pt x="1" y="3298"/>
                    <a:pt x="1" y="3965"/>
                  </a:cubicBezTo>
                  <a:lnTo>
                    <a:pt x="1" y="4560"/>
                  </a:lnTo>
                  <a:cubicBezTo>
                    <a:pt x="1" y="4643"/>
                    <a:pt x="72" y="4727"/>
                    <a:pt x="167" y="4727"/>
                  </a:cubicBezTo>
                  <a:lnTo>
                    <a:pt x="584" y="4727"/>
                  </a:lnTo>
                  <a:cubicBezTo>
                    <a:pt x="668" y="4727"/>
                    <a:pt x="739" y="4643"/>
                    <a:pt x="739" y="4560"/>
                  </a:cubicBezTo>
                  <a:cubicBezTo>
                    <a:pt x="739" y="4465"/>
                    <a:pt x="668" y="4393"/>
                    <a:pt x="584" y="4393"/>
                  </a:cubicBezTo>
                  <a:lnTo>
                    <a:pt x="322" y="4393"/>
                  </a:lnTo>
                  <a:lnTo>
                    <a:pt x="322" y="3965"/>
                  </a:lnTo>
                  <a:cubicBezTo>
                    <a:pt x="322" y="3500"/>
                    <a:pt x="691" y="3369"/>
                    <a:pt x="703" y="3369"/>
                  </a:cubicBezTo>
                  <a:lnTo>
                    <a:pt x="715" y="3369"/>
                  </a:lnTo>
                  <a:lnTo>
                    <a:pt x="1334" y="3131"/>
                  </a:lnTo>
                  <a:lnTo>
                    <a:pt x="1668" y="3453"/>
                  </a:lnTo>
                  <a:cubicBezTo>
                    <a:pt x="1703" y="3489"/>
                    <a:pt x="1739" y="3500"/>
                    <a:pt x="1787" y="3500"/>
                  </a:cubicBezTo>
                  <a:cubicBezTo>
                    <a:pt x="1834" y="3500"/>
                    <a:pt x="1870" y="3489"/>
                    <a:pt x="1906" y="3453"/>
                  </a:cubicBezTo>
                  <a:lnTo>
                    <a:pt x="2215" y="3131"/>
                  </a:lnTo>
                  <a:lnTo>
                    <a:pt x="2846" y="3381"/>
                  </a:lnTo>
                  <a:lnTo>
                    <a:pt x="2858" y="3381"/>
                  </a:lnTo>
                  <a:cubicBezTo>
                    <a:pt x="2858" y="3381"/>
                    <a:pt x="3227" y="3512"/>
                    <a:pt x="3227" y="3977"/>
                  </a:cubicBezTo>
                  <a:lnTo>
                    <a:pt x="3227" y="4405"/>
                  </a:lnTo>
                  <a:lnTo>
                    <a:pt x="1120" y="4405"/>
                  </a:lnTo>
                  <a:cubicBezTo>
                    <a:pt x="1025" y="4405"/>
                    <a:pt x="953" y="4489"/>
                    <a:pt x="953" y="4572"/>
                  </a:cubicBezTo>
                  <a:cubicBezTo>
                    <a:pt x="953" y="4667"/>
                    <a:pt x="1025" y="4739"/>
                    <a:pt x="1120" y="4739"/>
                  </a:cubicBezTo>
                  <a:lnTo>
                    <a:pt x="3394" y="4739"/>
                  </a:lnTo>
                  <a:cubicBezTo>
                    <a:pt x="3477" y="4739"/>
                    <a:pt x="3561" y="4667"/>
                    <a:pt x="3561" y="4572"/>
                  </a:cubicBezTo>
                  <a:lnTo>
                    <a:pt x="3561" y="3977"/>
                  </a:lnTo>
                  <a:cubicBezTo>
                    <a:pt x="3561" y="3310"/>
                    <a:pt x="3037" y="3084"/>
                    <a:pt x="2965" y="3072"/>
                  </a:cubicBezTo>
                  <a:lnTo>
                    <a:pt x="2311" y="2798"/>
                  </a:lnTo>
                  <a:lnTo>
                    <a:pt x="2311" y="2715"/>
                  </a:lnTo>
                  <a:cubicBezTo>
                    <a:pt x="2489" y="2607"/>
                    <a:pt x="2620" y="2441"/>
                    <a:pt x="2692" y="2238"/>
                  </a:cubicBezTo>
                  <a:cubicBezTo>
                    <a:pt x="2930" y="2226"/>
                    <a:pt x="3120" y="2012"/>
                    <a:pt x="3120" y="1774"/>
                  </a:cubicBezTo>
                  <a:cubicBezTo>
                    <a:pt x="3120" y="1631"/>
                    <a:pt x="3049" y="1488"/>
                    <a:pt x="2942" y="1417"/>
                  </a:cubicBezTo>
                  <a:lnTo>
                    <a:pt x="2942" y="1119"/>
                  </a:lnTo>
                  <a:cubicBezTo>
                    <a:pt x="2942" y="512"/>
                    <a:pt x="2442" y="0"/>
                    <a:pt x="18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1146;p95"/>
            <p:cNvSpPr/>
            <p:nvPr/>
          </p:nvSpPr>
          <p:spPr>
            <a:xfrm>
              <a:off x="5102628" y="2933033"/>
              <a:ext cx="98188" cy="76991"/>
            </a:xfrm>
            <a:custGeom>
              <a:avLst/>
              <a:gdLst/>
              <a:ahLst/>
              <a:cxnLst/>
              <a:rect l="l" t="t" r="r" b="b"/>
              <a:pathLst>
                <a:path w="3085" h="2419" extrusionOk="0">
                  <a:moveTo>
                    <a:pt x="181" y="1"/>
                  </a:moveTo>
                  <a:cubicBezTo>
                    <a:pt x="116" y="1"/>
                    <a:pt x="55" y="44"/>
                    <a:pt x="37" y="108"/>
                  </a:cubicBezTo>
                  <a:cubicBezTo>
                    <a:pt x="1" y="192"/>
                    <a:pt x="48" y="287"/>
                    <a:pt x="132" y="323"/>
                  </a:cubicBezTo>
                  <a:cubicBezTo>
                    <a:pt x="1215" y="680"/>
                    <a:pt x="2132" y="1394"/>
                    <a:pt x="2751" y="2347"/>
                  </a:cubicBezTo>
                  <a:cubicBezTo>
                    <a:pt x="2787" y="2394"/>
                    <a:pt x="2846" y="2418"/>
                    <a:pt x="2894" y="2418"/>
                  </a:cubicBezTo>
                  <a:cubicBezTo>
                    <a:pt x="2918" y="2418"/>
                    <a:pt x="2954" y="2406"/>
                    <a:pt x="2977" y="2394"/>
                  </a:cubicBezTo>
                  <a:cubicBezTo>
                    <a:pt x="3049" y="2347"/>
                    <a:pt x="3085" y="2239"/>
                    <a:pt x="3025" y="2168"/>
                  </a:cubicBezTo>
                  <a:cubicBezTo>
                    <a:pt x="2370" y="1156"/>
                    <a:pt x="1382" y="382"/>
                    <a:pt x="239" y="13"/>
                  </a:cubicBezTo>
                  <a:cubicBezTo>
                    <a:pt x="220" y="5"/>
                    <a:pt x="200" y="1"/>
                    <a:pt x="1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1147;p95"/>
            <p:cNvSpPr/>
            <p:nvPr/>
          </p:nvSpPr>
          <p:spPr>
            <a:xfrm>
              <a:off x="4915832" y="2932492"/>
              <a:ext cx="98920" cy="77532"/>
            </a:xfrm>
            <a:custGeom>
              <a:avLst/>
              <a:gdLst/>
              <a:ahLst/>
              <a:cxnLst/>
              <a:rect l="l" t="t" r="r" b="b"/>
              <a:pathLst>
                <a:path w="3108" h="2436" extrusionOk="0">
                  <a:moveTo>
                    <a:pt x="2914" y="0"/>
                  </a:moveTo>
                  <a:cubicBezTo>
                    <a:pt x="2899" y="0"/>
                    <a:pt x="2884" y="2"/>
                    <a:pt x="2869" y="6"/>
                  </a:cubicBezTo>
                  <a:cubicBezTo>
                    <a:pt x="1703" y="375"/>
                    <a:pt x="714" y="1161"/>
                    <a:pt x="36" y="2185"/>
                  </a:cubicBezTo>
                  <a:cubicBezTo>
                    <a:pt x="0" y="2256"/>
                    <a:pt x="24" y="2364"/>
                    <a:pt x="95" y="2411"/>
                  </a:cubicBezTo>
                  <a:cubicBezTo>
                    <a:pt x="131" y="2423"/>
                    <a:pt x="155" y="2435"/>
                    <a:pt x="191" y="2435"/>
                  </a:cubicBezTo>
                  <a:cubicBezTo>
                    <a:pt x="250" y="2435"/>
                    <a:pt x="298" y="2411"/>
                    <a:pt x="322" y="2364"/>
                  </a:cubicBezTo>
                  <a:cubicBezTo>
                    <a:pt x="953" y="1399"/>
                    <a:pt x="1881" y="685"/>
                    <a:pt x="2977" y="328"/>
                  </a:cubicBezTo>
                  <a:cubicBezTo>
                    <a:pt x="3060" y="292"/>
                    <a:pt x="3108" y="209"/>
                    <a:pt x="3072" y="113"/>
                  </a:cubicBezTo>
                  <a:cubicBezTo>
                    <a:pt x="3052" y="44"/>
                    <a:pt x="2984" y="0"/>
                    <a:pt x="291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1148;p95"/>
            <p:cNvSpPr/>
            <p:nvPr/>
          </p:nvSpPr>
          <p:spPr>
            <a:xfrm>
              <a:off x="4915832" y="3174254"/>
              <a:ext cx="80746" cy="70689"/>
            </a:xfrm>
            <a:custGeom>
              <a:avLst/>
              <a:gdLst/>
              <a:ahLst/>
              <a:cxnLst/>
              <a:rect l="l" t="t" r="r" b="b"/>
              <a:pathLst>
                <a:path w="2537" h="2221" extrusionOk="0">
                  <a:moveTo>
                    <a:pt x="185" y="0"/>
                  </a:moveTo>
                  <a:cubicBezTo>
                    <a:pt x="155" y="0"/>
                    <a:pt x="125" y="9"/>
                    <a:pt x="95" y="30"/>
                  </a:cubicBezTo>
                  <a:cubicBezTo>
                    <a:pt x="24" y="78"/>
                    <a:pt x="0" y="185"/>
                    <a:pt x="60" y="256"/>
                  </a:cubicBezTo>
                  <a:cubicBezTo>
                    <a:pt x="607" y="1102"/>
                    <a:pt x="1381" y="1780"/>
                    <a:pt x="2286" y="2209"/>
                  </a:cubicBezTo>
                  <a:cubicBezTo>
                    <a:pt x="2322" y="2221"/>
                    <a:pt x="2334" y="2221"/>
                    <a:pt x="2357" y="2221"/>
                  </a:cubicBezTo>
                  <a:cubicBezTo>
                    <a:pt x="2417" y="2221"/>
                    <a:pt x="2477" y="2197"/>
                    <a:pt x="2512" y="2138"/>
                  </a:cubicBezTo>
                  <a:cubicBezTo>
                    <a:pt x="2536" y="2030"/>
                    <a:pt x="2512" y="1923"/>
                    <a:pt x="2417" y="1899"/>
                  </a:cubicBezTo>
                  <a:cubicBezTo>
                    <a:pt x="1560" y="1495"/>
                    <a:pt x="845" y="864"/>
                    <a:pt x="322" y="78"/>
                  </a:cubicBezTo>
                  <a:cubicBezTo>
                    <a:pt x="291" y="31"/>
                    <a:pt x="240" y="0"/>
                    <a:pt x="18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1149;p95"/>
            <p:cNvSpPr/>
            <p:nvPr/>
          </p:nvSpPr>
          <p:spPr>
            <a:xfrm>
              <a:off x="5121215" y="3173936"/>
              <a:ext cx="79601" cy="69511"/>
            </a:xfrm>
            <a:custGeom>
              <a:avLst/>
              <a:gdLst/>
              <a:ahLst/>
              <a:cxnLst/>
              <a:rect l="l" t="t" r="r" b="b"/>
              <a:pathLst>
                <a:path w="2501" h="2184" extrusionOk="0">
                  <a:moveTo>
                    <a:pt x="2301" y="0"/>
                  </a:moveTo>
                  <a:cubicBezTo>
                    <a:pt x="2250" y="0"/>
                    <a:pt x="2201" y="25"/>
                    <a:pt x="2179" y="76"/>
                  </a:cubicBezTo>
                  <a:cubicBezTo>
                    <a:pt x="1667" y="862"/>
                    <a:pt x="953" y="1481"/>
                    <a:pt x="119" y="1874"/>
                  </a:cubicBezTo>
                  <a:cubicBezTo>
                    <a:pt x="36" y="1921"/>
                    <a:pt x="0" y="2005"/>
                    <a:pt x="48" y="2100"/>
                  </a:cubicBezTo>
                  <a:cubicBezTo>
                    <a:pt x="72" y="2159"/>
                    <a:pt x="131" y="2183"/>
                    <a:pt x="191" y="2183"/>
                  </a:cubicBezTo>
                  <a:cubicBezTo>
                    <a:pt x="226" y="2183"/>
                    <a:pt x="238" y="2183"/>
                    <a:pt x="274" y="2171"/>
                  </a:cubicBezTo>
                  <a:cubicBezTo>
                    <a:pt x="1167" y="1755"/>
                    <a:pt x="1941" y="1088"/>
                    <a:pt x="2477" y="231"/>
                  </a:cubicBezTo>
                  <a:cubicBezTo>
                    <a:pt x="2501" y="183"/>
                    <a:pt x="2489" y="76"/>
                    <a:pt x="2393" y="28"/>
                  </a:cubicBezTo>
                  <a:cubicBezTo>
                    <a:pt x="2366" y="10"/>
                    <a:pt x="2333" y="0"/>
                    <a:pt x="23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150;p95"/>
            <p:cNvSpPr/>
            <p:nvPr/>
          </p:nvSpPr>
          <p:spPr>
            <a:xfrm>
              <a:off x="4891198" y="3016803"/>
              <a:ext cx="112956" cy="150831"/>
            </a:xfrm>
            <a:custGeom>
              <a:avLst/>
              <a:gdLst/>
              <a:ahLst/>
              <a:cxnLst/>
              <a:rect l="l" t="t" r="r" b="b"/>
              <a:pathLst>
                <a:path w="3549" h="4739" extrusionOk="0">
                  <a:moveTo>
                    <a:pt x="1822" y="322"/>
                  </a:moveTo>
                  <a:cubicBezTo>
                    <a:pt x="2262" y="322"/>
                    <a:pt x="2596" y="679"/>
                    <a:pt x="2596" y="1096"/>
                  </a:cubicBezTo>
                  <a:lnTo>
                    <a:pt x="2596" y="1203"/>
                  </a:lnTo>
                  <a:lnTo>
                    <a:pt x="2584" y="1203"/>
                  </a:lnTo>
                  <a:cubicBezTo>
                    <a:pt x="2358" y="1143"/>
                    <a:pt x="2286" y="846"/>
                    <a:pt x="2274" y="846"/>
                  </a:cubicBezTo>
                  <a:cubicBezTo>
                    <a:pt x="2262" y="786"/>
                    <a:pt x="2215" y="727"/>
                    <a:pt x="2143" y="727"/>
                  </a:cubicBezTo>
                  <a:cubicBezTo>
                    <a:pt x="2133" y="725"/>
                    <a:pt x="2122" y="724"/>
                    <a:pt x="2111" y="724"/>
                  </a:cubicBezTo>
                  <a:cubicBezTo>
                    <a:pt x="2057" y="724"/>
                    <a:pt x="1996" y="747"/>
                    <a:pt x="1977" y="786"/>
                  </a:cubicBezTo>
                  <a:cubicBezTo>
                    <a:pt x="1691" y="1203"/>
                    <a:pt x="1024" y="1203"/>
                    <a:pt x="1024" y="1203"/>
                  </a:cubicBezTo>
                  <a:lnTo>
                    <a:pt x="976" y="1203"/>
                  </a:lnTo>
                  <a:lnTo>
                    <a:pt x="976" y="1096"/>
                  </a:lnTo>
                  <a:cubicBezTo>
                    <a:pt x="976" y="667"/>
                    <a:pt x="1334" y="322"/>
                    <a:pt x="1750" y="322"/>
                  </a:cubicBezTo>
                  <a:close/>
                  <a:moveTo>
                    <a:pt x="2727" y="1667"/>
                  </a:moveTo>
                  <a:cubicBezTo>
                    <a:pt x="2762" y="1691"/>
                    <a:pt x="2762" y="1727"/>
                    <a:pt x="2762" y="1751"/>
                  </a:cubicBezTo>
                  <a:cubicBezTo>
                    <a:pt x="2762" y="1798"/>
                    <a:pt x="2750" y="1846"/>
                    <a:pt x="2703" y="1858"/>
                  </a:cubicBezTo>
                  <a:lnTo>
                    <a:pt x="2703" y="1667"/>
                  </a:lnTo>
                  <a:close/>
                  <a:moveTo>
                    <a:pt x="845" y="1667"/>
                  </a:moveTo>
                  <a:lnTo>
                    <a:pt x="845" y="1870"/>
                  </a:lnTo>
                  <a:cubicBezTo>
                    <a:pt x="810" y="1846"/>
                    <a:pt x="786" y="1810"/>
                    <a:pt x="786" y="1751"/>
                  </a:cubicBezTo>
                  <a:cubicBezTo>
                    <a:pt x="786" y="1727"/>
                    <a:pt x="798" y="1691"/>
                    <a:pt x="810" y="1667"/>
                  </a:cubicBezTo>
                  <a:close/>
                  <a:moveTo>
                    <a:pt x="2084" y="1203"/>
                  </a:moveTo>
                  <a:cubicBezTo>
                    <a:pt x="2143" y="1322"/>
                    <a:pt x="2239" y="1441"/>
                    <a:pt x="2393" y="1501"/>
                  </a:cubicBezTo>
                  <a:lnTo>
                    <a:pt x="2393" y="1977"/>
                  </a:lnTo>
                  <a:cubicBezTo>
                    <a:pt x="2393" y="2263"/>
                    <a:pt x="2155" y="2489"/>
                    <a:pt x="1858" y="2489"/>
                  </a:cubicBezTo>
                  <a:lnTo>
                    <a:pt x="1703" y="2489"/>
                  </a:lnTo>
                  <a:cubicBezTo>
                    <a:pt x="1405" y="2489"/>
                    <a:pt x="1191" y="2251"/>
                    <a:pt x="1191" y="1977"/>
                  </a:cubicBezTo>
                  <a:lnTo>
                    <a:pt x="1191" y="1548"/>
                  </a:lnTo>
                  <a:cubicBezTo>
                    <a:pt x="1393" y="1512"/>
                    <a:pt x="1786" y="1441"/>
                    <a:pt x="2084" y="1203"/>
                  </a:cubicBezTo>
                  <a:close/>
                  <a:moveTo>
                    <a:pt x="1965" y="2822"/>
                  </a:moveTo>
                  <a:lnTo>
                    <a:pt x="1965" y="2917"/>
                  </a:lnTo>
                  <a:lnTo>
                    <a:pt x="1786" y="3108"/>
                  </a:lnTo>
                  <a:lnTo>
                    <a:pt x="1607" y="2941"/>
                  </a:lnTo>
                  <a:lnTo>
                    <a:pt x="1607" y="2822"/>
                  </a:lnTo>
                  <a:close/>
                  <a:moveTo>
                    <a:pt x="1750" y="0"/>
                  </a:moveTo>
                  <a:cubicBezTo>
                    <a:pt x="1143" y="0"/>
                    <a:pt x="631" y="500"/>
                    <a:pt x="631" y="1108"/>
                  </a:cubicBezTo>
                  <a:lnTo>
                    <a:pt x="631" y="1405"/>
                  </a:lnTo>
                  <a:cubicBezTo>
                    <a:pt x="524" y="1501"/>
                    <a:pt x="453" y="1631"/>
                    <a:pt x="453" y="1762"/>
                  </a:cubicBezTo>
                  <a:cubicBezTo>
                    <a:pt x="453" y="2024"/>
                    <a:pt x="643" y="2215"/>
                    <a:pt x="893" y="2227"/>
                  </a:cubicBezTo>
                  <a:cubicBezTo>
                    <a:pt x="953" y="2441"/>
                    <a:pt x="1096" y="2596"/>
                    <a:pt x="1274" y="2703"/>
                  </a:cubicBezTo>
                  <a:lnTo>
                    <a:pt x="1274" y="2798"/>
                  </a:lnTo>
                  <a:lnTo>
                    <a:pt x="595" y="3060"/>
                  </a:lnTo>
                  <a:cubicBezTo>
                    <a:pt x="524" y="3096"/>
                    <a:pt x="0" y="3298"/>
                    <a:pt x="0" y="3965"/>
                  </a:cubicBezTo>
                  <a:lnTo>
                    <a:pt x="0" y="4560"/>
                  </a:lnTo>
                  <a:cubicBezTo>
                    <a:pt x="0" y="4656"/>
                    <a:pt x="72" y="4727"/>
                    <a:pt x="155" y="4727"/>
                  </a:cubicBezTo>
                  <a:lnTo>
                    <a:pt x="572" y="4727"/>
                  </a:lnTo>
                  <a:cubicBezTo>
                    <a:pt x="667" y="4727"/>
                    <a:pt x="738" y="4656"/>
                    <a:pt x="738" y="4560"/>
                  </a:cubicBezTo>
                  <a:cubicBezTo>
                    <a:pt x="738" y="4477"/>
                    <a:pt x="667" y="4406"/>
                    <a:pt x="572" y="4406"/>
                  </a:cubicBezTo>
                  <a:lnTo>
                    <a:pt x="322" y="4406"/>
                  </a:lnTo>
                  <a:lnTo>
                    <a:pt x="322" y="3965"/>
                  </a:lnTo>
                  <a:cubicBezTo>
                    <a:pt x="322" y="3513"/>
                    <a:pt x="679" y="3370"/>
                    <a:pt x="691" y="3370"/>
                  </a:cubicBezTo>
                  <a:lnTo>
                    <a:pt x="703" y="3370"/>
                  </a:lnTo>
                  <a:lnTo>
                    <a:pt x="1334" y="3132"/>
                  </a:lnTo>
                  <a:lnTo>
                    <a:pt x="1655" y="3465"/>
                  </a:lnTo>
                  <a:cubicBezTo>
                    <a:pt x="1691" y="3489"/>
                    <a:pt x="1738" y="3513"/>
                    <a:pt x="1774" y="3513"/>
                  </a:cubicBezTo>
                  <a:cubicBezTo>
                    <a:pt x="1822" y="3513"/>
                    <a:pt x="1869" y="3489"/>
                    <a:pt x="1893" y="3465"/>
                  </a:cubicBezTo>
                  <a:lnTo>
                    <a:pt x="2215" y="3132"/>
                  </a:lnTo>
                  <a:lnTo>
                    <a:pt x="2834" y="3394"/>
                  </a:lnTo>
                  <a:lnTo>
                    <a:pt x="2846" y="3394"/>
                  </a:lnTo>
                  <a:cubicBezTo>
                    <a:pt x="2870" y="3394"/>
                    <a:pt x="3227" y="3525"/>
                    <a:pt x="3227" y="3989"/>
                  </a:cubicBezTo>
                  <a:lnTo>
                    <a:pt x="3227" y="4418"/>
                  </a:lnTo>
                  <a:lnTo>
                    <a:pt x="1107" y="4418"/>
                  </a:lnTo>
                  <a:cubicBezTo>
                    <a:pt x="1024" y="4418"/>
                    <a:pt x="941" y="4489"/>
                    <a:pt x="941" y="4584"/>
                  </a:cubicBezTo>
                  <a:cubicBezTo>
                    <a:pt x="941" y="4668"/>
                    <a:pt x="1024" y="4739"/>
                    <a:pt x="1107" y="4739"/>
                  </a:cubicBezTo>
                  <a:lnTo>
                    <a:pt x="3382" y="4739"/>
                  </a:lnTo>
                  <a:cubicBezTo>
                    <a:pt x="3477" y="4727"/>
                    <a:pt x="3548" y="4656"/>
                    <a:pt x="3548" y="4560"/>
                  </a:cubicBezTo>
                  <a:lnTo>
                    <a:pt x="3548" y="3965"/>
                  </a:lnTo>
                  <a:cubicBezTo>
                    <a:pt x="3548" y="3298"/>
                    <a:pt x="3036" y="3072"/>
                    <a:pt x="2953" y="3060"/>
                  </a:cubicBezTo>
                  <a:lnTo>
                    <a:pt x="2298" y="2798"/>
                  </a:lnTo>
                  <a:lnTo>
                    <a:pt x="2298" y="2703"/>
                  </a:lnTo>
                  <a:cubicBezTo>
                    <a:pt x="2477" y="2596"/>
                    <a:pt x="2608" y="2441"/>
                    <a:pt x="2691" y="2227"/>
                  </a:cubicBezTo>
                  <a:cubicBezTo>
                    <a:pt x="2929" y="2215"/>
                    <a:pt x="3120" y="2001"/>
                    <a:pt x="3120" y="1762"/>
                  </a:cubicBezTo>
                  <a:cubicBezTo>
                    <a:pt x="3120" y="1620"/>
                    <a:pt x="3048" y="1489"/>
                    <a:pt x="2941" y="1405"/>
                  </a:cubicBezTo>
                  <a:lnTo>
                    <a:pt x="2941" y="1108"/>
                  </a:lnTo>
                  <a:cubicBezTo>
                    <a:pt x="2941" y="500"/>
                    <a:pt x="2429" y="0"/>
                    <a:pt x="18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1151;p95"/>
            <p:cNvSpPr/>
            <p:nvPr/>
          </p:nvSpPr>
          <p:spPr>
            <a:xfrm>
              <a:off x="5112876" y="3016803"/>
              <a:ext cx="112956" cy="150831"/>
            </a:xfrm>
            <a:custGeom>
              <a:avLst/>
              <a:gdLst/>
              <a:ahLst/>
              <a:cxnLst/>
              <a:rect l="l" t="t" r="r" b="b"/>
              <a:pathLst>
                <a:path w="3549" h="4739" extrusionOk="0">
                  <a:moveTo>
                    <a:pt x="1822" y="322"/>
                  </a:moveTo>
                  <a:cubicBezTo>
                    <a:pt x="2262" y="322"/>
                    <a:pt x="2596" y="679"/>
                    <a:pt x="2596" y="1096"/>
                  </a:cubicBezTo>
                  <a:lnTo>
                    <a:pt x="2596" y="1203"/>
                  </a:lnTo>
                  <a:lnTo>
                    <a:pt x="2584" y="1203"/>
                  </a:lnTo>
                  <a:cubicBezTo>
                    <a:pt x="2358" y="1143"/>
                    <a:pt x="2286" y="846"/>
                    <a:pt x="2274" y="846"/>
                  </a:cubicBezTo>
                  <a:cubicBezTo>
                    <a:pt x="2262" y="786"/>
                    <a:pt x="2215" y="727"/>
                    <a:pt x="2143" y="727"/>
                  </a:cubicBezTo>
                  <a:cubicBezTo>
                    <a:pt x="2133" y="725"/>
                    <a:pt x="2122" y="724"/>
                    <a:pt x="2111" y="724"/>
                  </a:cubicBezTo>
                  <a:cubicBezTo>
                    <a:pt x="2057" y="724"/>
                    <a:pt x="1996" y="747"/>
                    <a:pt x="1977" y="786"/>
                  </a:cubicBezTo>
                  <a:cubicBezTo>
                    <a:pt x="1691" y="1203"/>
                    <a:pt x="1024" y="1203"/>
                    <a:pt x="1024" y="1203"/>
                  </a:cubicBezTo>
                  <a:lnTo>
                    <a:pt x="977" y="1203"/>
                  </a:lnTo>
                  <a:lnTo>
                    <a:pt x="977" y="1096"/>
                  </a:lnTo>
                  <a:cubicBezTo>
                    <a:pt x="977" y="667"/>
                    <a:pt x="1334" y="322"/>
                    <a:pt x="1751" y="322"/>
                  </a:cubicBezTo>
                  <a:close/>
                  <a:moveTo>
                    <a:pt x="2727" y="1667"/>
                  </a:moveTo>
                  <a:cubicBezTo>
                    <a:pt x="2763" y="1691"/>
                    <a:pt x="2763" y="1727"/>
                    <a:pt x="2763" y="1751"/>
                  </a:cubicBezTo>
                  <a:cubicBezTo>
                    <a:pt x="2763" y="1798"/>
                    <a:pt x="2751" y="1846"/>
                    <a:pt x="2703" y="1858"/>
                  </a:cubicBezTo>
                  <a:lnTo>
                    <a:pt x="2703" y="1667"/>
                  </a:lnTo>
                  <a:close/>
                  <a:moveTo>
                    <a:pt x="858" y="1667"/>
                  </a:moveTo>
                  <a:lnTo>
                    <a:pt x="858" y="1870"/>
                  </a:lnTo>
                  <a:cubicBezTo>
                    <a:pt x="822" y="1846"/>
                    <a:pt x="798" y="1810"/>
                    <a:pt x="798" y="1751"/>
                  </a:cubicBezTo>
                  <a:cubicBezTo>
                    <a:pt x="798" y="1727"/>
                    <a:pt x="810" y="1691"/>
                    <a:pt x="822" y="1667"/>
                  </a:cubicBezTo>
                  <a:close/>
                  <a:moveTo>
                    <a:pt x="2084" y="1203"/>
                  </a:moveTo>
                  <a:cubicBezTo>
                    <a:pt x="2143" y="1322"/>
                    <a:pt x="2239" y="1441"/>
                    <a:pt x="2393" y="1501"/>
                  </a:cubicBezTo>
                  <a:lnTo>
                    <a:pt x="2393" y="1977"/>
                  </a:lnTo>
                  <a:cubicBezTo>
                    <a:pt x="2393" y="2263"/>
                    <a:pt x="2155" y="2489"/>
                    <a:pt x="1858" y="2489"/>
                  </a:cubicBezTo>
                  <a:lnTo>
                    <a:pt x="1703" y="2489"/>
                  </a:lnTo>
                  <a:cubicBezTo>
                    <a:pt x="1405" y="2489"/>
                    <a:pt x="1191" y="2251"/>
                    <a:pt x="1191" y="1977"/>
                  </a:cubicBezTo>
                  <a:lnTo>
                    <a:pt x="1191" y="1548"/>
                  </a:lnTo>
                  <a:cubicBezTo>
                    <a:pt x="1393" y="1512"/>
                    <a:pt x="1786" y="1441"/>
                    <a:pt x="2084" y="1203"/>
                  </a:cubicBezTo>
                  <a:close/>
                  <a:moveTo>
                    <a:pt x="1965" y="2822"/>
                  </a:moveTo>
                  <a:lnTo>
                    <a:pt x="1965" y="2917"/>
                  </a:lnTo>
                  <a:lnTo>
                    <a:pt x="1786" y="3108"/>
                  </a:lnTo>
                  <a:lnTo>
                    <a:pt x="1596" y="2941"/>
                  </a:lnTo>
                  <a:lnTo>
                    <a:pt x="1596" y="2822"/>
                  </a:lnTo>
                  <a:close/>
                  <a:moveTo>
                    <a:pt x="1751" y="0"/>
                  </a:moveTo>
                  <a:cubicBezTo>
                    <a:pt x="1143" y="0"/>
                    <a:pt x="631" y="500"/>
                    <a:pt x="631" y="1108"/>
                  </a:cubicBezTo>
                  <a:lnTo>
                    <a:pt x="631" y="1405"/>
                  </a:lnTo>
                  <a:cubicBezTo>
                    <a:pt x="524" y="1501"/>
                    <a:pt x="453" y="1631"/>
                    <a:pt x="453" y="1762"/>
                  </a:cubicBezTo>
                  <a:cubicBezTo>
                    <a:pt x="453" y="2024"/>
                    <a:pt x="643" y="2215"/>
                    <a:pt x="893" y="2227"/>
                  </a:cubicBezTo>
                  <a:cubicBezTo>
                    <a:pt x="953" y="2441"/>
                    <a:pt x="1096" y="2596"/>
                    <a:pt x="1274" y="2703"/>
                  </a:cubicBezTo>
                  <a:lnTo>
                    <a:pt x="1274" y="2798"/>
                  </a:lnTo>
                  <a:lnTo>
                    <a:pt x="596" y="3060"/>
                  </a:lnTo>
                  <a:cubicBezTo>
                    <a:pt x="524" y="3096"/>
                    <a:pt x="0" y="3298"/>
                    <a:pt x="0" y="3965"/>
                  </a:cubicBezTo>
                  <a:lnTo>
                    <a:pt x="0" y="4560"/>
                  </a:lnTo>
                  <a:cubicBezTo>
                    <a:pt x="0" y="4656"/>
                    <a:pt x="72" y="4727"/>
                    <a:pt x="155" y="4727"/>
                  </a:cubicBezTo>
                  <a:lnTo>
                    <a:pt x="572" y="4727"/>
                  </a:lnTo>
                  <a:cubicBezTo>
                    <a:pt x="667" y="4727"/>
                    <a:pt x="738" y="4656"/>
                    <a:pt x="738" y="4560"/>
                  </a:cubicBezTo>
                  <a:cubicBezTo>
                    <a:pt x="738" y="4477"/>
                    <a:pt x="667" y="4406"/>
                    <a:pt x="572" y="4406"/>
                  </a:cubicBezTo>
                  <a:lnTo>
                    <a:pt x="322" y="4406"/>
                  </a:lnTo>
                  <a:lnTo>
                    <a:pt x="322" y="3965"/>
                  </a:lnTo>
                  <a:cubicBezTo>
                    <a:pt x="322" y="3513"/>
                    <a:pt x="679" y="3370"/>
                    <a:pt x="691" y="3370"/>
                  </a:cubicBezTo>
                  <a:lnTo>
                    <a:pt x="703" y="3370"/>
                  </a:lnTo>
                  <a:lnTo>
                    <a:pt x="1334" y="3132"/>
                  </a:lnTo>
                  <a:lnTo>
                    <a:pt x="1655" y="3465"/>
                  </a:lnTo>
                  <a:cubicBezTo>
                    <a:pt x="1691" y="3489"/>
                    <a:pt x="1739" y="3513"/>
                    <a:pt x="1774" y="3513"/>
                  </a:cubicBezTo>
                  <a:cubicBezTo>
                    <a:pt x="1822" y="3513"/>
                    <a:pt x="1870" y="3489"/>
                    <a:pt x="1893" y="3465"/>
                  </a:cubicBezTo>
                  <a:lnTo>
                    <a:pt x="2215" y="3132"/>
                  </a:lnTo>
                  <a:lnTo>
                    <a:pt x="2834" y="3394"/>
                  </a:lnTo>
                  <a:lnTo>
                    <a:pt x="2846" y="3394"/>
                  </a:lnTo>
                  <a:cubicBezTo>
                    <a:pt x="2870" y="3394"/>
                    <a:pt x="3227" y="3525"/>
                    <a:pt x="3227" y="3989"/>
                  </a:cubicBezTo>
                  <a:lnTo>
                    <a:pt x="3227" y="4418"/>
                  </a:lnTo>
                  <a:lnTo>
                    <a:pt x="1108" y="4418"/>
                  </a:lnTo>
                  <a:cubicBezTo>
                    <a:pt x="1024" y="4418"/>
                    <a:pt x="941" y="4489"/>
                    <a:pt x="941" y="4584"/>
                  </a:cubicBezTo>
                  <a:cubicBezTo>
                    <a:pt x="941" y="4668"/>
                    <a:pt x="1024" y="4739"/>
                    <a:pt x="1108" y="4739"/>
                  </a:cubicBezTo>
                  <a:lnTo>
                    <a:pt x="3382" y="4739"/>
                  </a:lnTo>
                  <a:cubicBezTo>
                    <a:pt x="3477" y="4739"/>
                    <a:pt x="3548" y="4668"/>
                    <a:pt x="3548" y="4584"/>
                  </a:cubicBezTo>
                  <a:lnTo>
                    <a:pt x="3548" y="3989"/>
                  </a:lnTo>
                  <a:cubicBezTo>
                    <a:pt x="3548" y="3298"/>
                    <a:pt x="3013" y="3084"/>
                    <a:pt x="2953" y="3060"/>
                  </a:cubicBezTo>
                  <a:lnTo>
                    <a:pt x="2298" y="2798"/>
                  </a:lnTo>
                  <a:lnTo>
                    <a:pt x="2298" y="2703"/>
                  </a:lnTo>
                  <a:cubicBezTo>
                    <a:pt x="2477" y="2596"/>
                    <a:pt x="2608" y="2441"/>
                    <a:pt x="2691" y="2227"/>
                  </a:cubicBezTo>
                  <a:cubicBezTo>
                    <a:pt x="2929" y="2215"/>
                    <a:pt x="3120" y="2001"/>
                    <a:pt x="3120" y="1762"/>
                  </a:cubicBezTo>
                  <a:cubicBezTo>
                    <a:pt x="3120" y="1620"/>
                    <a:pt x="3048" y="1489"/>
                    <a:pt x="2941" y="1405"/>
                  </a:cubicBezTo>
                  <a:lnTo>
                    <a:pt x="2941" y="1108"/>
                  </a:lnTo>
                  <a:cubicBezTo>
                    <a:pt x="2941" y="500"/>
                    <a:pt x="2429" y="0"/>
                    <a:pt x="18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152;p95"/>
            <p:cNvSpPr/>
            <p:nvPr/>
          </p:nvSpPr>
          <p:spPr>
            <a:xfrm>
              <a:off x="5001448" y="3108498"/>
              <a:ext cx="113338" cy="151244"/>
            </a:xfrm>
            <a:custGeom>
              <a:avLst/>
              <a:gdLst/>
              <a:ahLst/>
              <a:cxnLst/>
              <a:rect l="l" t="t" r="r" b="b"/>
              <a:pathLst>
                <a:path w="3561" h="4752" extrusionOk="0">
                  <a:moveTo>
                    <a:pt x="1811" y="322"/>
                  </a:moveTo>
                  <a:cubicBezTo>
                    <a:pt x="2251" y="322"/>
                    <a:pt x="2585" y="679"/>
                    <a:pt x="2585" y="1096"/>
                  </a:cubicBezTo>
                  <a:lnTo>
                    <a:pt x="2585" y="1203"/>
                  </a:lnTo>
                  <a:lnTo>
                    <a:pt x="2573" y="1203"/>
                  </a:lnTo>
                  <a:cubicBezTo>
                    <a:pt x="2346" y="1144"/>
                    <a:pt x="2275" y="846"/>
                    <a:pt x="2263" y="846"/>
                  </a:cubicBezTo>
                  <a:cubicBezTo>
                    <a:pt x="2251" y="786"/>
                    <a:pt x="2204" y="727"/>
                    <a:pt x="2132" y="727"/>
                  </a:cubicBezTo>
                  <a:cubicBezTo>
                    <a:pt x="2124" y="725"/>
                    <a:pt x="2116" y="725"/>
                    <a:pt x="2107" y="725"/>
                  </a:cubicBezTo>
                  <a:cubicBezTo>
                    <a:pt x="2051" y="725"/>
                    <a:pt x="1986" y="756"/>
                    <a:pt x="1965" y="786"/>
                  </a:cubicBezTo>
                  <a:cubicBezTo>
                    <a:pt x="1692" y="1203"/>
                    <a:pt x="1037" y="1203"/>
                    <a:pt x="1025" y="1203"/>
                  </a:cubicBezTo>
                  <a:lnTo>
                    <a:pt x="965" y="1203"/>
                  </a:lnTo>
                  <a:lnTo>
                    <a:pt x="965" y="1096"/>
                  </a:lnTo>
                  <a:cubicBezTo>
                    <a:pt x="965" y="667"/>
                    <a:pt x="1322" y="322"/>
                    <a:pt x="1739" y="322"/>
                  </a:cubicBezTo>
                  <a:close/>
                  <a:moveTo>
                    <a:pt x="2751" y="1668"/>
                  </a:moveTo>
                  <a:cubicBezTo>
                    <a:pt x="2787" y="1703"/>
                    <a:pt x="2787" y="1727"/>
                    <a:pt x="2787" y="1763"/>
                  </a:cubicBezTo>
                  <a:cubicBezTo>
                    <a:pt x="2787" y="1798"/>
                    <a:pt x="2763" y="1846"/>
                    <a:pt x="2715" y="1858"/>
                  </a:cubicBezTo>
                  <a:lnTo>
                    <a:pt x="2715" y="1668"/>
                  </a:lnTo>
                  <a:close/>
                  <a:moveTo>
                    <a:pt x="858" y="1679"/>
                  </a:moveTo>
                  <a:lnTo>
                    <a:pt x="858" y="1894"/>
                  </a:lnTo>
                  <a:cubicBezTo>
                    <a:pt x="834" y="1858"/>
                    <a:pt x="799" y="1834"/>
                    <a:pt x="799" y="1775"/>
                  </a:cubicBezTo>
                  <a:cubicBezTo>
                    <a:pt x="799" y="1739"/>
                    <a:pt x="810" y="1715"/>
                    <a:pt x="834" y="1679"/>
                  </a:cubicBezTo>
                  <a:close/>
                  <a:moveTo>
                    <a:pt x="2096" y="1203"/>
                  </a:moveTo>
                  <a:cubicBezTo>
                    <a:pt x="2156" y="1322"/>
                    <a:pt x="2263" y="1441"/>
                    <a:pt x="2406" y="1501"/>
                  </a:cubicBezTo>
                  <a:lnTo>
                    <a:pt x="2406" y="1977"/>
                  </a:lnTo>
                  <a:cubicBezTo>
                    <a:pt x="2394" y="2263"/>
                    <a:pt x="2156" y="2501"/>
                    <a:pt x="1870" y="2501"/>
                  </a:cubicBezTo>
                  <a:lnTo>
                    <a:pt x="1727" y="2501"/>
                  </a:lnTo>
                  <a:cubicBezTo>
                    <a:pt x="1430" y="2501"/>
                    <a:pt x="1203" y="2263"/>
                    <a:pt x="1203" y="1977"/>
                  </a:cubicBezTo>
                  <a:lnTo>
                    <a:pt x="1203" y="1548"/>
                  </a:lnTo>
                  <a:cubicBezTo>
                    <a:pt x="1418" y="1525"/>
                    <a:pt x="1799" y="1441"/>
                    <a:pt x="2096" y="1203"/>
                  </a:cubicBezTo>
                  <a:close/>
                  <a:moveTo>
                    <a:pt x="1977" y="2834"/>
                  </a:moveTo>
                  <a:lnTo>
                    <a:pt x="1977" y="2918"/>
                  </a:lnTo>
                  <a:lnTo>
                    <a:pt x="1799" y="3108"/>
                  </a:lnTo>
                  <a:lnTo>
                    <a:pt x="1620" y="2941"/>
                  </a:lnTo>
                  <a:lnTo>
                    <a:pt x="1620" y="2834"/>
                  </a:lnTo>
                  <a:close/>
                  <a:moveTo>
                    <a:pt x="1751" y="1"/>
                  </a:moveTo>
                  <a:cubicBezTo>
                    <a:pt x="1144" y="1"/>
                    <a:pt x="632" y="501"/>
                    <a:pt x="632" y="1120"/>
                  </a:cubicBezTo>
                  <a:lnTo>
                    <a:pt x="632" y="1417"/>
                  </a:lnTo>
                  <a:cubicBezTo>
                    <a:pt x="537" y="1501"/>
                    <a:pt x="453" y="1644"/>
                    <a:pt x="453" y="1775"/>
                  </a:cubicBezTo>
                  <a:cubicBezTo>
                    <a:pt x="453" y="2025"/>
                    <a:pt x="656" y="2215"/>
                    <a:pt x="894" y="2239"/>
                  </a:cubicBezTo>
                  <a:cubicBezTo>
                    <a:pt x="953" y="2441"/>
                    <a:pt x="1096" y="2608"/>
                    <a:pt x="1275" y="2715"/>
                  </a:cubicBezTo>
                  <a:lnTo>
                    <a:pt x="1275" y="2799"/>
                  </a:lnTo>
                  <a:lnTo>
                    <a:pt x="596" y="3072"/>
                  </a:lnTo>
                  <a:cubicBezTo>
                    <a:pt x="537" y="3096"/>
                    <a:pt x="1" y="3311"/>
                    <a:pt x="1" y="3977"/>
                  </a:cubicBezTo>
                  <a:lnTo>
                    <a:pt x="1" y="4573"/>
                  </a:lnTo>
                  <a:cubicBezTo>
                    <a:pt x="1" y="4656"/>
                    <a:pt x="72" y="4739"/>
                    <a:pt x="156" y="4739"/>
                  </a:cubicBezTo>
                  <a:lnTo>
                    <a:pt x="572" y="4739"/>
                  </a:lnTo>
                  <a:cubicBezTo>
                    <a:pt x="668" y="4739"/>
                    <a:pt x="739" y="4656"/>
                    <a:pt x="739" y="4573"/>
                  </a:cubicBezTo>
                  <a:cubicBezTo>
                    <a:pt x="739" y="4477"/>
                    <a:pt x="668" y="4406"/>
                    <a:pt x="572" y="4406"/>
                  </a:cubicBezTo>
                  <a:lnTo>
                    <a:pt x="322" y="4406"/>
                  </a:lnTo>
                  <a:lnTo>
                    <a:pt x="322" y="3977"/>
                  </a:lnTo>
                  <a:cubicBezTo>
                    <a:pt x="322" y="3513"/>
                    <a:pt x="680" y="3382"/>
                    <a:pt x="691" y="3382"/>
                  </a:cubicBezTo>
                  <a:lnTo>
                    <a:pt x="715" y="3382"/>
                  </a:lnTo>
                  <a:lnTo>
                    <a:pt x="1334" y="3144"/>
                  </a:lnTo>
                  <a:lnTo>
                    <a:pt x="1668" y="3465"/>
                  </a:lnTo>
                  <a:cubicBezTo>
                    <a:pt x="1692" y="3501"/>
                    <a:pt x="1739" y="3513"/>
                    <a:pt x="1787" y="3513"/>
                  </a:cubicBezTo>
                  <a:cubicBezTo>
                    <a:pt x="1823" y="3513"/>
                    <a:pt x="1870" y="3501"/>
                    <a:pt x="1906" y="3465"/>
                  </a:cubicBezTo>
                  <a:lnTo>
                    <a:pt x="2215" y="3144"/>
                  </a:lnTo>
                  <a:lnTo>
                    <a:pt x="2835" y="3394"/>
                  </a:lnTo>
                  <a:lnTo>
                    <a:pt x="2858" y="3394"/>
                  </a:lnTo>
                  <a:cubicBezTo>
                    <a:pt x="2870" y="3394"/>
                    <a:pt x="3227" y="3525"/>
                    <a:pt x="3227" y="3989"/>
                  </a:cubicBezTo>
                  <a:lnTo>
                    <a:pt x="3227" y="4418"/>
                  </a:lnTo>
                  <a:lnTo>
                    <a:pt x="1108" y="4418"/>
                  </a:lnTo>
                  <a:cubicBezTo>
                    <a:pt x="1025" y="4418"/>
                    <a:pt x="953" y="4501"/>
                    <a:pt x="953" y="4585"/>
                  </a:cubicBezTo>
                  <a:cubicBezTo>
                    <a:pt x="953" y="4680"/>
                    <a:pt x="1025" y="4751"/>
                    <a:pt x="1108" y="4751"/>
                  </a:cubicBezTo>
                  <a:lnTo>
                    <a:pt x="3394" y="4751"/>
                  </a:lnTo>
                  <a:cubicBezTo>
                    <a:pt x="3477" y="4751"/>
                    <a:pt x="3549" y="4680"/>
                    <a:pt x="3549" y="4585"/>
                  </a:cubicBezTo>
                  <a:lnTo>
                    <a:pt x="3549" y="3989"/>
                  </a:lnTo>
                  <a:cubicBezTo>
                    <a:pt x="3561" y="3311"/>
                    <a:pt x="3037" y="3096"/>
                    <a:pt x="2966" y="3072"/>
                  </a:cubicBezTo>
                  <a:lnTo>
                    <a:pt x="2311" y="2799"/>
                  </a:lnTo>
                  <a:lnTo>
                    <a:pt x="2311" y="2715"/>
                  </a:lnTo>
                  <a:cubicBezTo>
                    <a:pt x="2489" y="2608"/>
                    <a:pt x="2620" y="2441"/>
                    <a:pt x="2692" y="2239"/>
                  </a:cubicBezTo>
                  <a:cubicBezTo>
                    <a:pt x="2930" y="2215"/>
                    <a:pt x="3120" y="2013"/>
                    <a:pt x="3120" y="1775"/>
                  </a:cubicBezTo>
                  <a:cubicBezTo>
                    <a:pt x="3120" y="1620"/>
                    <a:pt x="3049" y="1489"/>
                    <a:pt x="2942" y="1417"/>
                  </a:cubicBezTo>
                  <a:lnTo>
                    <a:pt x="2942" y="1120"/>
                  </a:lnTo>
                  <a:cubicBezTo>
                    <a:pt x="2942" y="501"/>
                    <a:pt x="2442" y="1"/>
                    <a:pt x="182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8616964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10580"/>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أهمية أسلوب فريق العمل في الآتي:</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16" name="Group 15">
            <a:extLst>
              <a:ext uri="{FF2B5EF4-FFF2-40B4-BE49-F238E27FC236}">
                <a16:creationId xmlns:a16="http://schemas.microsoft.com/office/drawing/2014/main" xmlns="" id="{9BCC0436-125A-18C3-70FA-59FB4C4EB068}"/>
              </a:ext>
            </a:extLst>
          </p:cNvPr>
          <p:cNvGrpSpPr/>
          <p:nvPr/>
        </p:nvGrpSpPr>
        <p:grpSpPr>
          <a:xfrm>
            <a:off x="805543" y="2250398"/>
            <a:ext cx="10580914" cy="2634194"/>
            <a:chOff x="1001486" y="1016000"/>
            <a:chExt cx="10189030" cy="3087915"/>
          </a:xfrm>
          <a:solidFill>
            <a:schemeClr val="accent1"/>
          </a:solidFill>
        </p:grpSpPr>
        <p:grpSp>
          <p:nvGrpSpPr>
            <p:cNvPr id="17" name="Group 16">
              <a:extLst>
                <a:ext uri="{FF2B5EF4-FFF2-40B4-BE49-F238E27FC236}">
                  <a16:creationId xmlns:a16="http://schemas.microsoft.com/office/drawing/2014/main" xmlns="" id="{B099205E-32B7-B8C5-0D38-D9FB4D50E022}"/>
                </a:ext>
              </a:extLst>
            </p:cNvPr>
            <p:cNvGrpSpPr/>
            <p:nvPr/>
          </p:nvGrpSpPr>
          <p:grpSpPr>
            <a:xfrm>
              <a:off x="6590696" y="1016000"/>
              <a:ext cx="4599820" cy="3087915"/>
              <a:chOff x="6590694" y="1016000"/>
              <a:chExt cx="4599820" cy="3087915"/>
            </a:xfrm>
            <a:grpFill/>
          </p:grpSpPr>
          <p:sp>
            <p:nvSpPr>
              <p:cNvPr id="29" name="Rounded Rectangle 1">
                <a:extLst>
                  <a:ext uri="{FF2B5EF4-FFF2-40B4-BE49-F238E27FC236}">
                    <a16:creationId xmlns:a16="http://schemas.microsoft.com/office/drawing/2014/main" xmlns=""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يساعد في تلبية الحاجة إلى الانتماء والتقدير وتأكيد الذات واعتراف الزملاء بالإنجاز.</a:t>
                </a:r>
              </a:p>
            </p:txBody>
          </p:sp>
          <p:sp>
            <p:nvSpPr>
              <p:cNvPr id="30" name="Rounded Rectangle 2">
                <a:extLst>
                  <a:ext uri="{FF2B5EF4-FFF2-40B4-BE49-F238E27FC236}">
                    <a16:creationId xmlns:a16="http://schemas.microsoft.com/office/drawing/2014/main" xmlns=""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ask="http://schemas.microsoft.com/office/drawing/2018/sketchyshapes" xmln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يربط بين وحدات المؤسسة وبين الأفراد لإنجاز الأعمال معاً، ويقوي العلاقة بينهم.</a:t>
                </a:r>
              </a:p>
            </p:txBody>
          </p:sp>
        </p:grpSp>
        <p:grpSp>
          <p:nvGrpSpPr>
            <p:cNvPr id="20" name="Group 19">
              <a:extLst>
                <a:ext uri="{FF2B5EF4-FFF2-40B4-BE49-F238E27FC236}">
                  <a16:creationId xmlns:a16="http://schemas.microsoft.com/office/drawing/2014/main" xmlns="" id="{FF84B83D-6CC7-AA49-DB08-3714C02456E8}"/>
                </a:ext>
              </a:extLst>
            </p:cNvPr>
            <p:cNvGrpSpPr/>
            <p:nvPr/>
          </p:nvGrpSpPr>
          <p:grpSpPr>
            <a:xfrm>
              <a:off x="2947609" y="1016000"/>
              <a:ext cx="4599820" cy="3087915"/>
              <a:chOff x="2980266" y="1016000"/>
              <a:chExt cx="4599820" cy="3087915"/>
            </a:xfrm>
            <a:grpFill/>
          </p:grpSpPr>
          <p:sp>
            <p:nvSpPr>
              <p:cNvPr id="25" name="Rounded Rectangle 4">
                <a:extLst>
                  <a:ext uri="{FF2B5EF4-FFF2-40B4-BE49-F238E27FC236}">
                    <a16:creationId xmlns:a16="http://schemas.microsoft.com/office/drawing/2014/main" xmlns=""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ask="http://schemas.microsoft.com/office/drawing/2018/sketchyshapes" xmln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يوفر مهارات واختصاصات وخبرات مختلفة تتطلبها طبيعة الأعمال قد لا تتوفر في العمل الفردي.</a:t>
                </a:r>
              </a:p>
            </p:txBody>
          </p:sp>
          <p:sp>
            <p:nvSpPr>
              <p:cNvPr id="27" name="Rounded Rectangle 5">
                <a:extLst>
                  <a:ext uri="{FF2B5EF4-FFF2-40B4-BE49-F238E27FC236}">
                    <a16:creationId xmlns:a16="http://schemas.microsoft.com/office/drawing/2014/main" xmlns=""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يعمل على احترام آراء الآخرين وحاجاتهم المختلفة، ومحاولة تلبية الحد الاقصى لها. </a:t>
                </a:r>
              </a:p>
            </p:txBody>
          </p:sp>
        </p:grpSp>
        <p:sp>
          <p:nvSpPr>
            <p:cNvPr id="22" name="Rounded Rectangle 7">
              <a:extLst>
                <a:ext uri="{FF2B5EF4-FFF2-40B4-BE49-F238E27FC236}">
                  <a16:creationId xmlns:a16="http://schemas.microsoft.com/office/drawing/2014/main" xmlns=""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ask="http://schemas.microsoft.com/office/drawing/2018/sketchyshapes" xmln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يزيد من الاعتمادية بين وحدات المؤسسة وبين الأفراد لإنجاز الأعمال الخاصة بكل واحد منهم. </a:t>
              </a:r>
            </a:p>
          </p:txBody>
        </p:sp>
      </p:grpSp>
    </p:spTree>
    <p:extLst>
      <p:ext uri="{BB962C8B-B14F-4D97-AF65-F5344CB8AC3E}">
        <p14:creationId xmlns:p14="http://schemas.microsoft.com/office/powerpoint/2010/main" val="3301764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10580"/>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أهمية أسلوب فريق العمل في الآتي:</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16" name="Group 15">
            <a:extLst>
              <a:ext uri="{FF2B5EF4-FFF2-40B4-BE49-F238E27FC236}">
                <a16:creationId xmlns:a16="http://schemas.microsoft.com/office/drawing/2014/main" xmlns="" id="{9BCC0436-125A-18C3-70FA-59FB4C4EB068}"/>
              </a:ext>
            </a:extLst>
          </p:cNvPr>
          <p:cNvGrpSpPr/>
          <p:nvPr/>
        </p:nvGrpSpPr>
        <p:grpSpPr>
          <a:xfrm>
            <a:off x="805543" y="2250398"/>
            <a:ext cx="10580914" cy="2634194"/>
            <a:chOff x="1001486" y="1016000"/>
            <a:chExt cx="10189030" cy="3087915"/>
          </a:xfrm>
          <a:solidFill>
            <a:schemeClr val="accent1"/>
          </a:solidFill>
        </p:grpSpPr>
        <p:grpSp>
          <p:nvGrpSpPr>
            <p:cNvPr id="17" name="Group 16">
              <a:extLst>
                <a:ext uri="{FF2B5EF4-FFF2-40B4-BE49-F238E27FC236}">
                  <a16:creationId xmlns:a16="http://schemas.microsoft.com/office/drawing/2014/main" xmlns="" id="{B099205E-32B7-B8C5-0D38-D9FB4D50E022}"/>
                </a:ext>
              </a:extLst>
            </p:cNvPr>
            <p:cNvGrpSpPr/>
            <p:nvPr/>
          </p:nvGrpSpPr>
          <p:grpSpPr>
            <a:xfrm>
              <a:off x="6590696" y="1016000"/>
              <a:ext cx="4599820" cy="3087915"/>
              <a:chOff x="6590694" y="1016000"/>
              <a:chExt cx="4599820" cy="3087915"/>
            </a:xfrm>
            <a:grpFill/>
          </p:grpSpPr>
          <p:sp>
            <p:nvSpPr>
              <p:cNvPr id="29" name="Rounded Rectangle 1">
                <a:extLst>
                  <a:ext uri="{FF2B5EF4-FFF2-40B4-BE49-F238E27FC236}">
                    <a16:creationId xmlns:a16="http://schemas.microsoft.com/office/drawing/2014/main" xmlns=""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يساعد على بناء ثقافة تنظيمية إيجابية ومتجانسة على مستوى المؤسسة.</a:t>
                </a:r>
              </a:p>
            </p:txBody>
          </p:sp>
          <p:sp>
            <p:nvSpPr>
              <p:cNvPr id="30" name="Rounded Rectangle 2">
                <a:extLst>
                  <a:ext uri="{FF2B5EF4-FFF2-40B4-BE49-F238E27FC236}">
                    <a16:creationId xmlns:a16="http://schemas.microsoft.com/office/drawing/2014/main" xmlns=""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ask="http://schemas.microsoft.com/office/drawing/2018/sketchyshapes" xmln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ينمي الثقة المتبادلة بين أعضاء الفريق وقائدهم، الأمر الذي يشعر الجميع بمسئولية تجاه عملهم.</a:t>
                </a:r>
              </a:p>
            </p:txBody>
          </p:sp>
        </p:grpSp>
        <p:grpSp>
          <p:nvGrpSpPr>
            <p:cNvPr id="20" name="Group 19">
              <a:extLst>
                <a:ext uri="{FF2B5EF4-FFF2-40B4-BE49-F238E27FC236}">
                  <a16:creationId xmlns:a16="http://schemas.microsoft.com/office/drawing/2014/main" xmlns="" id="{FF84B83D-6CC7-AA49-DB08-3714C02456E8}"/>
                </a:ext>
              </a:extLst>
            </p:cNvPr>
            <p:cNvGrpSpPr/>
            <p:nvPr/>
          </p:nvGrpSpPr>
          <p:grpSpPr>
            <a:xfrm>
              <a:off x="2947609" y="1016000"/>
              <a:ext cx="4599820" cy="3087915"/>
              <a:chOff x="2980266" y="1016000"/>
              <a:chExt cx="4599820" cy="3087915"/>
            </a:xfrm>
            <a:grpFill/>
          </p:grpSpPr>
          <p:sp>
            <p:nvSpPr>
              <p:cNvPr id="25" name="Rounded Rectangle 4">
                <a:extLst>
                  <a:ext uri="{FF2B5EF4-FFF2-40B4-BE49-F238E27FC236}">
                    <a16:creationId xmlns:a16="http://schemas.microsoft.com/office/drawing/2014/main" xmlns=""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ask="http://schemas.microsoft.com/office/drawing/2018/sketchyshapes" xmln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يعمل على كسر الحواجز والعقبات الناشئة عن ذاتية وفردية كل منهم، واذابة الفوارق بين الأفراد.</a:t>
                </a:r>
              </a:p>
            </p:txBody>
          </p:sp>
          <p:sp>
            <p:nvSpPr>
              <p:cNvPr id="27" name="Rounded Rectangle 5">
                <a:extLst>
                  <a:ext uri="{FF2B5EF4-FFF2-40B4-BE49-F238E27FC236}">
                    <a16:creationId xmlns:a16="http://schemas.microsoft.com/office/drawing/2014/main" xmlns=""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يدعم سبل الاتصال الإيجابي ويزيدها بين أعضاء الفريق وبعضهم وقائدهم.</a:t>
                </a:r>
              </a:p>
            </p:txBody>
          </p:sp>
        </p:grpSp>
        <p:sp>
          <p:nvSpPr>
            <p:cNvPr id="22" name="Rounded Rectangle 7">
              <a:extLst>
                <a:ext uri="{FF2B5EF4-FFF2-40B4-BE49-F238E27FC236}">
                  <a16:creationId xmlns:a16="http://schemas.microsoft.com/office/drawing/2014/main" xmlns=""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ask="http://schemas.microsoft.com/office/drawing/2018/sketchyshapes" xmln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يشجع على الخوض في المخاطرات، والقيام بالمبادرات المستمرة التي تسهم في الإبداع والتجديد.</a:t>
              </a:r>
            </a:p>
          </p:txBody>
        </p:sp>
      </p:grpSp>
    </p:spTree>
    <p:extLst>
      <p:ext uri="{BB962C8B-B14F-4D97-AF65-F5344CB8AC3E}">
        <p14:creationId xmlns:p14="http://schemas.microsoft.com/office/powerpoint/2010/main" val="108012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وتتمثل مراحل تشكيل فريق العمل في:</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18" name="Group 17">
            <a:extLst>
              <a:ext uri="{FF2B5EF4-FFF2-40B4-BE49-F238E27FC236}">
                <a16:creationId xmlns="" xmlns:a16="http://schemas.microsoft.com/office/drawing/2014/main" id="{93DE7BDB-F5ED-4FC0-B8D5-7870FAA0F6B6}"/>
              </a:ext>
            </a:extLst>
          </p:cNvPr>
          <p:cNvGrpSpPr/>
          <p:nvPr/>
        </p:nvGrpSpPr>
        <p:grpSpPr>
          <a:xfrm>
            <a:off x="8411648" y="2557121"/>
            <a:ext cx="2835512" cy="822654"/>
            <a:chOff x="7147560" y="3116581"/>
            <a:chExt cx="3390170" cy="995412"/>
          </a:xfrm>
          <a:solidFill>
            <a:schemeClr val="accent6"/>
          </a:solidFill>
        </p:grpSpPr>
        <p:sp>
          <p:nvSpPr>
            <p:cNvPr id="1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 xmlns:a16="http://schemas.microsoft.com/office/drawing/2014/main" id="{B23F121F-D796-4F29-8729-0584CF469C49}"/>
                </a:ext>
              </a:extLst>
            </p:cNvPr>
            <p:cNvSpPr txBox="1"/>
            <p:nvPr/>
          </p:nvSpPr>
          <p:spPr>
            <a:xfrm>
              <a:off x="7368539" y="3250269"/>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المرحلة الأولى: مرحلة اختيار أعضاء الفريق.</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 xmlns:a16="http://schemas.microsoft.com/office/drawing/2014/main" id="{79399E7A-D51D-4E8D-8E99-24D5CBA8873C}"/>
              </a:ext>
            </a:extLst>
          </p:cNvPr>
          <p:cNvGrpSpPr/>
          <p:nvPr/>
        </p:nvGrpSpPr>
        <p:grpSpPr>
          <a:xfrm>
            <a:off x="4863068" y="2557121"/>
            <a:ext cx="2835512" cy="822654"/>
            <a:chOff x="7147560" y="3116581"/>
            <a:chExt cx="3390170" cy="995412"/>
          </a:xfrm>
          <a:solidFill>
            <a:schemeClr val="accent6"/>
          </a:solidFill>
        </p:grpSpPr>
        <p:sp>
          <p:nvSpPr>
            <p:cNvPr id="23"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 xmlns:a16="http://schemas.microsoft.com/office/drawing/2014/main" id="{3095CE9B-65CD-487C-947C-1B5DBE7C2549}"/>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المرحلة الثانية: الإدراك والتعارف بين الأعضاء.</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 xmlns:a16="http://schemas.microsoft.com/office/drawing/2014/main" id="{BA6F7FA2-B90C-4F02-96D2-82F546D7E8C5}"/>
              </a:ext>
            </a:extLst>
          </p:cNvPr>
          <p:cNvGrpSpPr/>
          <p:nvPr/>
        </p:nvGrpSpPr>
        <p:grpSpPr>
          <a:xfrm>
            <a:off x="8411648" y="4665315"/>
            <a:ext cx="2835512" cy="827581"/>
            <a:chOff x="7147560" y="3110616"/>
            <a:chExt cx="3390170" cy="1001374"/>
          </a:xfrm>
          <a:solidFill>
            <a:schemeClr val="accent6"/>
          </a:solidFill>
        </p:grpSpPr>
        <p:sp>
          <p:nvSpPr>
            <p:cNvPr id="27"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TextBox 27">
              <a:extLst>
                <a:ext uri="{FF2B5EF4-FFF2-40B4-BE49-F238E27FC236}">
                  <a16:creationId xmlns="" xmlns:a16="http://schemas.microsoft.com/office/drawing/2014/main" id="{8493E679-E3B4-4FCF-A803-45EFBD4FC723}"/>
                </a:ext>
              </a:extLst>
            </p:cNvPr>
            <p:cNvSpPr txBox="1"/>
            <p:nvPr/>
          </p:nvSpPr>
          <p:spPr>
            <a:xfrm>
              <a:off x="7368539" y="3110616"/>
              <a:ext cx="3011484" cy="949645"/>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المرحلة الرابعة: المشاركة والتعاون وانطلاق الطاقة الجماعية، والتعاون في تحديد الأهداف.</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 xmlns:a16="http://schemas.microsoft.com/office/drawing/2014/main" id="{DBF91D03-742A-4E6A-AEC7-5C24ADCC649B}"/>
              </a:ext>
            </a:extLst>
          </p:cNvPr>
          <p:cNvGrpSpPr/>
          <p:nvPr/>
        </p:nvGrpSpPr>
        <p:grpSpPr>
          <a:xfrm>
            <a:off x="1268674" y="2552193"/>
            <a:ext cx="2835512" cy="827582"/>
            <a:chOff x="7147560" y="3110618"/>
            <a:chExt cx="3390170" cy="1001375"/>
          </a:xfrm>
          <a:solidFill>
            <a:schemeClr val="accent6"/>
          </a:solidFill>
        </p:grpSpPr>
        <p:sp>
          <p:nvSpPr>
            <p:cNvPr id="30" name="Rectangle: Rounded Corners 39">
              <a:extLst>
                <a:ext uri="{FF2B5EF4-FFF2-40B4-BE49-F238E27FC236}">
                  <a16:creationId xmlns="" xmlns:a16="http://schemas.microsoft.com/office/drawing/2014/main"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1" name="TextBox 30">
              <a:extLst>
                <a:ext uri="{FF2B5EF4-FFF2-40B4-BE49-F238E27FC236}">
                  <a16:creationId xmlns="" xmlns:a16="http://schemas.microsoft.com/office/drawing/2014/main" id="{FDCE597F-69D2-44AE-9FBD-8C42F15BDB77}"/>
                </a:ext>
              </a:extLst>
            </p:cNvPr>
            <p:cNvSpPr txBox="1"/>
            <p:nvPr/>
          </p:nvSpPr>
          <p:spPr>
            <a:xfrm>
              <a:off x="7368539" y="3110618"/>
              <a:ext cx="3011484" cy="949645"/>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المرحلة الثالثة: التبادل للآراء والخبرات حول بعض الموضوعات المطروحة.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 xmlns:a16="http://schemas.microsoft.com/office/drawing/2014/main" id="{63949C7E-247C-4C7B-AA68-93A7D5EF78E4}"/>
              </a:ext>
            </a:extLst>
          </p:cNvPr>
          <p:cNvGrpSpPr/>
          <p:nvPr/>
        </p:nvGrpSpPr>
        <p:grpSpPr>
          <a:xfrm>
            <a:off x="4863068" y="4739780"/>
            <a:ext cx="2835512" cy="822654"/>
            <a:chOff x="5578833" y="2618874"/>
            <a:chExt cx="3390170" cy="995412"/>
          </a:xfrm>
          <a:solidFill>
            <a:schemeClr val="accent6"/>
          </a:solidFill>
        </p:grpSpPr>
        <p:sp>
          <p:nvSpPr>
            <p:cNvPr id="33"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 xmlns:a16="http://schemas.microsoft.com/office/drawing/2014/main" id="{5E81AA55-28E7-4867-907D-1B105ADF6C9C}"/>
                </a:ext>
              </a:extLst>
            </p:cNvPr>
            <p:cNvSpPr txBox="1"/>
            <p:nvPr/>
          </p:nvSpPr>
          <p:spPr>
            <a:xfrm>
              <a:off x="5578833" y="2752566"/>
              <a:ext cx="3232463"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المرحلة الخامسة: الانجاز حيث تظهر نتائج الأداء الجماعي لكل عضو بالفريق .</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5" name="Group 34">
            <a:extLst>
              <a:ext uri="{FF2B5EF4-FFF2-40B4-BE49-F238E27FC236}">
                <a16:creationId xmlns="" xmlns:a16="http://schemas.microsoft.com/office/drawing/2014/main" id="{566A4336-1EF5-4D64-8A3F-775E7FC0E35A}"/>
              </a:ext>
            </a:extLst>
          </p:cNvPr>
          <p:cNvGrpSpPr/>
          <p:nvPr/>
        </p:nvGrpSpPr>
        <p:grpSpPr>
          <a:xfrm>
            <a:off x="1268674" y="4751228"/>
            <a:ext cx="2835512" cy="822654"/>
            <a:chOff x="7147560" y="3116581"/>
            <a:chExt cx="3390170" cy="995412"/>
          </a:xfrm>
          <a:solidFill>
            <a:schemeClr val="accent6"/>
          </a:solidFill>
        </p:grpSpPr>
        <p:sp>
          <p:nvSpPr>
            <p:cNvPr id="36" name="Rectangle: Rounded Corners 45">
              <a:extLst>
                <a:ext uri="{FF2B5EF4-FFF2-40B4-BE49-F238E27FC236}">
                  <a16:creationId xmlns="" xmlns:a16="http://schemas.microsoft.com/office/drawing/2014/main"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7" name="TextBox 36">
              <a:extLst>
                <a:ext uri="{FF2B5EF4-FFF2-40B4-BE49-F238E27FC236}">
                  <a16:creationId xmlns="" xmlns:a16="http://schemas.microsoft.com/office/drawing/2014/main" id="{E472165F-253C-48B2-83CF-8C871674B03E}"/>
                </a:ext>
              </a:extLst>
            </p:cNvPr>
            <p:cNvSpPr txBox="1"/>
            <p:nvPr/>
          </p:nvSpPr>
          <p:spPr>
            <a:xfrm>
              <a:off x="7273007" y="3121358"/>
              <a:ext cx="3011484" cy="949645"/>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المرحلة السادسة: التقييم والتحفيز ومناقشة النتائج ومدى تحقيق الأهداف، وتحليل أسباب.</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48" name="Google Shape;13655;p99"/>
          <p:cNvGrpSpPr/>
          <p:nvPr/>
        </p:nvGrpSpPr>
        <p:grpSpPr>
          <a:xfrm>
            <a:off x="5844054" y="1521583"/>
            <a:ext cx="926459" cy="784821"/>
            <a:chOff x="2770052" y="2009628"/>
            <a:chExt cx="327085" cy="277080"/>
          </a:xfrm>
        </p:grpSpPr>
        <p:sp>
          <p:nvSpPr>
            <p:cNvPr id="49" name="Google Shape;13656;p99"/>
            <p:cNvSpPr/>
            <p:nvPr/>
          </p:nvSpPr>
          <p:spPr>
            <a:xfrm>
              <a:off x="2770052" y="2023537"/>
              <a:ext cx="327085" cy="263170"/>
            </a:xfrm>
            <a:custGeom>
              <a:avLst/>
              <a:gdLst/>
              <a:ahLst/>
              <a:cxnLst/>
              <a:rect l="l" t="t" r="r" b="b"/>
              <a:pathLst>
                <a:path w="10276" h="8268" extrusionOk="0">
                  <a:moveTo>
                    <a:pt x="6251" y="2267"/>
                  </a:moveTo>
                  <a:lnTo>
                    <a:pt x="7061" y="2541"/>
                  </a:lnTo>
                  <a:cubicBezTo>
                    <a:pt x="7073" y="2544"/>
                    <a:pt x="7086" y="2545"/>
                    <a:pt x="7098" y="2545"/>
                  </a:cubicBezTo>
                  <a:cubicBezTo>
                    <a:pt x="7136" y="2545"/>
                    <a:pt x="7174" y="2532"/>
                    <a:pt x="7192" y="2505"/>
                  </a:cubicBezTo>
                  <a:lnTo>
                    <a:pt x="7454" y="2314"/>
                  </a:lnTo>
                  <a:lnTo>
                    <a:pt x="9240" y="4660"/>
                  </a:lnTo>
                  <a:lnTo>
                    <a:pt x="8978" y="4874"/>
                  </a:lnTo>
                  <a:cubicBezTo>
                    <a:pt x="8966" y="4862"/>
                    <a:pt x="8942" y="4839"/>
                    <a:pt x="8930" y="4839"/>
                  </a:cubicBezTo>
                  <a:lnTo>
                    <a:pt x="5811" y="3148"/>
                  </a:lnTo>
                  <a:lnTo>
                    <a:pt x="5930" y="2969"/>
                  </a:lnTo>
                  <a:cubicBezTo>
                    <a:pt x="5978" y="2898"/>
                    <a:pt x="5966" y="2803"/>
                    <a:pt x="5894" y="2755"/>
                  </a:cubicBezTo>
                  <a:cubicBezTo>
                    <a:pt x="5864" y="2742"/>
                    <a:pt x="5834" y="2735"/>
                    <a:pt x="5806" y="2735"/>
                  </a:cubicBezTo>
                  <a:cubicBezTo>
                    <a:pt x="5756" y="2735"/>
                    <a:pt x="5710" y="2757"/>
                    <a:pt x="5680" y="2803"/>
                  </a:cubicBezTo>
                  <a:lnTo>
                    <a:pt x="5358" y="3326"/>
                  </a:lnTo>
                  <a:cubicBezTo>
                    <a:pt x="5335" y="3350"/>
                    <a:pt x="5323" y="3374"/>
                    <a:pt x="5323" y="3398"/>
                  </a:cubicBezTo>
                  <a:lnTo>
                    <a:pt x="5323" y="4684"/>
                  </a:lnTo>
                  <a:cubicBezTo>
                    <a:pt x="5323" y="4946"/>
                    <a:pt x="5097" y="5172"/>
                    <a:pt x="4835" y="5172"/>
                  </a:cubicBezTo>
                  <a:cubicBezTo>
                    <a:pt x="4561" y="5172"/>
                    <a:pt x="4346" y="4946"/>
                    <a:pt x="4346" y="4684"/>
                  </a:cubicBezTo>
                  <a:lnTo>
                    <a:pt x="4346" y="3410"/>
                  </a:lnTo>
                  <a:lnTo>
                    <a:pt x="4620" y="2267"/>
                  </a:lnTo>
                  <a:close/>
                  <a:moveTo>
                    <a:pt x="2680" y="1767"/>
                  </a:moveTo>
                  <a:lnTo>
                    <a:pt x="2918" y="1898"/>
                  </a:lnTo>
                  <a:lnTo>
                    <a:pt x="941" y="5303"/>
                  </a:lnTo>
                  <a:lnTo>
                    <a:pt x="703" y="5172"/>
                  </a:lnTo>
                  <a:lnTo>
                    <a:pt x="2680" y="1767"/>
                  </a:lnTo>
                  <a:close/>
                  <a:moveTo>
                    <a:pt x="3180" y="4743"/>
                  </a:moveTo>
                  <a:cubicBezTo>
                    <a:pt x="3287" y="4743"/>
                    <a:pt x="3370" y="4779"/>
                    <a:pt x="3442" y="4874"/>
                  </a:cubicBezTo>
                  <a:cubicBezTo>
                    <a:pt x="3561" y="5017"/>
                    <a:pt x="3525" y="5231"/>
                    <a:pt x="3370" y="5339"/>
                  </a:cubicBezTo>
                  <a:lnTo>
                    <a:pt x="2322" y="6112"/>
                  </a:lnTo>
                  <a:cubicBezTo>
                    <a:pt x="2262" y="6150"/>
                    <a:pt x="2194" y="6169"/>
                    <a:pt x="2127" y="6169"/>
                  </a:cubicBezTo>
                  <a:cubicBezTo>
                    <a:pt x="2023" y="6169"/>
                    <a:pt x="1923" y="6123"/>
                    <a:pt x="1858" y="6029"/>
                  </a:cubicBezTo>
                  <a:cubicBezTo>
                    <a:pt x="1751" y="5886"/>
                    <a:pt x="1787" y="5672"/>
                    <a:pt x="1929" y="5565"/>
                  </a:cubicBezTo>
                  <a:lnTo>
                    <a:pt x="2989" y="4803"/>
                  </a:lnTo>
                  <a:cubicBezTo>
                    <a:pt x="3049" y="4755"/>
                    <a:pt x="3120" y="4743"/>
                    <a:pt x="3180" y="4743"/>
                  </a:cubicBezTo>
                  <a:close/>
                  <a:moveTo>
                    <a:pt x="3775" y="5493"/>
                  </a:moveTo>
                  <a:cubicBezTo>
                    <a:pt x="3870" y="5493"/>
                    <a:pt x="3954" y="5553"/>
                    <a:pt x="4013" y="5636"/>
                  </a:cubicBezTo>
                  <a:cubicBezTo>
                    <a:pt x="4132" y="5779"/>
                    <a:pt x="4085" y="5993"/>
                    <a:pt x="3942" y="6089"/>
                  </a:cubicBezTo>
                  <a:lnTo>
                    <a:pt x="3132" y="6708"/>
                  </a:lnTo>
                  <a:cubicBezTo>
                    <a:pt x="3076" y="6745"/>
                    <a:pt x="3013" y="6764"/>
                    <a:pt x="2949" y="6764"/>
                  </a:cubicBezTo>
                  <a:cubicBezTo>
                    <a:pt x="2851" y="6764"/>
                    <a:pt x="2752" y="6718"/>
                    <a:pt x="2680" y="6624"/>
                  </a:cubicBezTo>
                  <a:cubicBezTo>
                    <a:pt x="2572" y="6482"/>
                    <a:pt x="2596" y="6255"/>
                    <a:pt x="2751" y="6148"/>
                  </a:cubicBezTo>
                  <a:lnTo>
                    <a:pt x="3537" y="5589"/>
                  </a:lnTo>
                  <a:cubicBezTo>
                    <a:pt x="3573" y="5565"/>
                    <a:pt x="3596" y="5541"/>
                    <a:pt x="3620" y="5529"/>
                  </a:cubicBezTo>
                  <a:cubicBezTo>
                    <a:pt x="3668" y="5517"/>
                    <a:pt x="3715" y="5493"/>
                    <a:pt x="3775" y="5493"/>
                  </a:cubicBezTo>
                  <a:close/>
                  <a:moveTo>
                    <a:pt x="4359" y="6281"/>
                  </a:moveTo>
                  <a:cubicBezTo>
                    <a:pt x="4454" y="6281"/>
                    <a:pt x="4550" y="6321"/>
                    <a:pt x="4620" y="6398"/>
                  </a:cubicBezTo>
                  <a:cubicBezTo>
                    <a:pt x="4739" y="6553"/>
                    <a:pt x="4704" y="6755"/>
                    <a:pt x="4549" y="6863"/>
                  </a:cubicBezTo>
                  <a:lnTo>
                    <a:pt x="3954" y="7303"/>
                  </a:lnTo>
                  <a:cubicBezTo>
                    <a:pt x="3898" y="7331"/>
                    <a:pt x="3829" y="7358"/>
                    <a:pt x="3767" y="7358"/>
                  </a:cubicBezTo>
                  <a:cubicBezTo>
                    <a:pt x="3749" y="7358"/>
                    <a:pt x="3732" y="7356"/>
                    <a:pt x="3715" y="7351"/>
                  </a:cubicBezTo>
                  <a:cubicBezTo>
                    <a:pt x="3620" y="7339"/>
                    <a:pt x="3549" y="7303"/>
                    <a:pt x="3513" y="7220"/>
                  </a:cubicBezTo>
                  <a:cubicBezTo>
                    <a:pt x="3406" y="7077"/>
                    <a:pt x="3430" y="6863"/>
                    <a:pt x="3584" y="6755"/>
                  </a:cubicBezTo>
                  <a:lnTo>
                    <a:pt x="4144" y="6363"/>
                  </a:lnTo>
                  <a:lnTo>
                    <a:pt x="4168" y="6339"/>
                  </a:lnTo>
                  <a:cubicBezTo>
                    <a:pt x="4226" y="6300"/>
                    <a:pt x="4292" y="6281"/>
                    <a:pt x="4359" y="6281"/>
                  </a:cubicBezTo>
                  <a:close/>
                  <a:moveTo>
                    <a:pt x="2870" y="2553"/>
                  </a:moveTo>
                  <a:lnTo>
                    <a:pt x="3156" y="2707"/>
                  </a:lnTo>
                  <a:cubicBezTo>
                    <a:pt x="3173" y="2725"/>
                    <a:pt x="3197" y="2736"/>
                    <a:pt x="3218" y="2736"/>
                  </a:cubicBezTo>
                  <a:cubicBezTo>
                    <a:pt x="3226" y="2736"/>
                    <a:pt x="3233" y="2734"/>
                    <a:pt x="3239" y="2731"/>
                  </a:cubicBezTo>
                  <a:lnTo>
                    <a:pt x="3942" y="2636"/>
                  </a:lnTo>
                  <a:lnTo>
                    <a:pt x="4192" y="2743"/>
                  </a:lnTo>
                  <a:lnTo>
                    <a:pt x="4049" y="3338"/>
                  </a:lnTo>
                  <a:lnTo>
                    <a:pt x="4049" y="3362"/>
                  </a:lnTo>
                  <a:lnTo>
                    <a:pt x="4049" y="4648"/>
                  </a:lnTo>
                  <a:cubicBezTo>
                    <a:pt x="4049" y="5077"/>
                    <a:pt x="4406" y="5434"/>
                    <a:pt x="4835" y="5434"/>
                  </a:cubicBezTo>
                  <a:cubicBezTo>
                    <a:pt x="5263" y="5434"/>
                    <a:pt x="5620" y="5077"/>
                    <a:pt x="5620" y="4648"/>
                  </a:cubicBezTo>
                  <a:lnTo>
                    <a:pt x="5620" y="3410"/>
                  </a:lnTo>
                  <a:lnTo>
                    <a:pt x="5656" y="3362"/>
                  </a:lnTo>
                  <a:lnTo>
                    <a:pt x="8776" y="5065"/>
                  </a:lnTo>
                  <a:cubicBezTo>
                    <a:pt x="8942" y="5184"/>
                    <a:pt x="9002" y="5374"/>
                    <a:pt x="8907" y="5541"/>
                  </a:cubicBezTo>
                  <a:cubicBezTo>
                    <a:pt x="8850" y="5654"/>
                    <a:pt x="8745" y="5717"/>
                    <a:pt x="8631" y="5717"/>
                  </a:cubicBezTo>
                  <a:cubicBezTo>
                    <a:pt x="8576" y="5717"/>
                    <a:pt x="8520" y="5703"/>
                    <a:pt x="8466" y="5672"/>
                  </a:cubicBezTo>
                  <a:lnTo>
                    <a:pt x="6740" y="4743"/>
                  </a:lnTo>
                  <a:cubicBezTo>
                    <a:pt x="6711" y="4727"/>
                    <a:pt x="6682" y="4719"/>
                    <a:pt x="6655" y="4719"/>
                  </a:cubicBezTo>
                  <a:cubicBezTo>
                    <a:pt x="6603" y="4719"/>
                    <a:pt x="6557" y="4748"/>
                    <a:pt x="6525" y="4803"/>
                  </a:cubicBezTo>
                  <a:cubicBezTo>
                    <a:pt x="6490" y="4874"/>
                    <a:pt x="6513" y="4958"/>
                    <a:pt x="6585" y="5005"/>
                  </a:cubicBezTo>
                  <a:lnTo>
                    <a:pt x="8037" y="5791"/>
                  </a:lnTo>
                  <a:cubicBezTo>
                    <a:pt x="8192" y="5886"/>
                    <a:pt x="8252" y="6077"/>
                    <a:pt x="8168" y="6243"/>
                  </a:cubicBezTo>
                  <a:cubicBezTo>
                    <a:pt x="8104" y="6356"/>
                    <a:pt x="7996" y="6415"/>
                    <a:pt x="7881" y="6415"/>
                  </a:cubicBezTo>
                  <a:cubicBezTo>
                    <a:pt x="7826" y="6415"/>
                    <a:pt x="7770" y="6401"/>
                    <a:pt x="7716" y="6374"/>
                  </a:cubicBezTo>
                  <a:lnTo>
                    <a:pt x="6251" y="5565"/>
                  </a:lnTo>
                  <a:cubicBezTo>
                    <a:pt x="6226" y="5554"/>
                    <a:pt x="6200" y="5548"/>
                    <a:pt x="6175" y="5548"/>
                  </a:cubicBezTo>
                  <a:cubicBezTo>
                    <a:pt x="6120" y="5548"/>
                    <a:pt x="6070" y="5575"/>
                    <a:pt x="6037" y="5624"/>
                  </a:cubicBezTo>
                  <a:cubicBezTo>
                    <a:pt x="5990" y="5708"/>
                    <a:pt x="6025" y="5791"/>
                    <a:pt x="6097" y="5839"/>
                  </a:cubicBezTo>
                  <a:lnTo>
                    <a:pt x="7287" y="6493"/>
                  </a:lnTo>
                  <a:cubicBezTo>
                    <a:pt x="7454" y="6577"/>
                    <a:pt x="7514" y="6779"/>
                    <a:pt x="7418" y="6934"/>
                  </a:cubicBezTo>
                  <a:cubicBezTo>
                    <a:pt x="7360" y="7050"/>
                    <a:pt x="7250" y="7114"/>
                    <a:pt x="7132" y="7114"/>
                  </a:cubicBezTo>
                  <a:cubicBezTo>
                    <a:pt x="7081" y="7114"/>
                    <a:pt x="7028" y="7102"/>
                    <a:pt x="6978" y="7077"/>
                  </a:cubicBezTo>
                  <a:lnTo>
                    <a:pt x="5728" y="6386"/>
                  </a:lnTo>
                  <a:cubicBezTo>
                    <a:pt x="5705" y="6371"/>
                    <a:pt x="5680" y="6365"/>
                    <a:pt x="5655" y="6365"/>
                  </a:cubicBezTo>
                  <a:cubicBezTo>
                    <a:pt x="5601" y="6365"/>
                    <a:pt x="5546" y="6397"/>
                    <a:pt x="5513" y="6446"/>
                  </a:cubicBezTo>
                  <a:cubicBezTo>
                    <a:pt x="5478" y="6517"/>
                    <a:pt x="5501" y="6613"/>
                    <a:pt x="5573" y="6660"/>
                  </a:cubicBezTo>
                  <a:lnTo>
                    <a:pt x="6549" y="7172"/>
                  </a:lnTo>
                  <a:cubicBezTo>
                    <a:pt x="6704" y="7267"/>
                    <a:pt x="6763" y="7458"/>
                    <a:pt x="6680" y="7625"/>
                  </a:cubicBezTo>
                  <a:cubicBezTo>
                    <a:pt x="6616" y="7737"/>
                    <a:pt x="6508" y="7801"/>
                    <a:pt x="6393" y="7801"/>
                  </a:cubicBezTo>
                  <a:cubicBezTo>
                    <a:pt x="6338" y="7801"/>
                    <a:pt x="6282" y="7786"/>
                    <a:pt x="6228" y="7756"/>
                  </a:cubicBezTo>
                  <a:lnTo>
                    <a:pt x="5549" y="7386"/>
                  </a:lnTo>
                  <a:cubicBezTo>
                    <a:pt x="5549" y="7255"/>
                    <a:pt x="5501" y="7101"/>
                    <a:pt x="5406" y="6994"/>
                  </a:cubicBezTo>
                  <a:cubicBezTo>
                    <a:pt x="5299" y="6851"/>
                    <a:pt x="5132" y="6755"/>
                    <a:pt x="4954" y="6744"/>
                  </a:cubicBezTo>
                  <a:lnTo>
                    <a:pt x="4954" y="6696"/>
                  </a:lnTo>
                  <a:cubicBezTo>
                    <a:pt x="4977" y="6541"/>
                    <a:pt x="4930" y="6363"/>
                    <a:pt x="4835" y="6220"/>
                  </a:cubicBezTo>
                  <a:cubicBezTo>
                    <a:pt x="4716" y="6077"/>
                    <a:pt x="4549" y="5982"/>
                    <a:pt x="4370" y="5970"/>
                  </a:cubicBezTo>
                  <a:lnTo>
                    <a:pt x="4370" y="5922"/>
                  </a:lnTo>
                  <a:cubicBezTo>
                    <a:pt x="4406" y="5767"/>
                    <a:pt x="4358" y="5589"/>
                    <a:pt x="4251" y="5446"/>
                  </a:cubicBezTo>
                  <a:cubicBezTo>
                    <a:pt x="4132" y="5303"/>
                    <a:pt x="3965" y="5208"/>
                    <a:pt x="3787" y="5196"/>
                  </a:cubicBezTo>
                  <a:lnTo>
                    <a:pt x="3787" y="5148"/>
                  </a:lnTo>
                  <a:cubicBezTo>
                    <a:pt x="3823" y="4993"/>
                    <a:pt x="3775" y="4815"/>
                    <a:pt x="3668" y="4672"/>
                  </a:cubicBezTo>
                  <a:cubicBezTo>
                    <a:pt x="3547" y="4516"/>
                    <a:pt x="3359" y="4432"/>
                    <a:pt x="3172" y="4432"/>
                  </a:cubicBezTo>
                  <a:cubicBezTo>
                    <a:pt x="3044" y="4432"/>
                    <a:pt x="2917" y="4471"/>
                    <a:pt x="2811" y="4553"/>
                  </a:cubicBezTo>
                  <a:lnTo>
                    <a:pt x="1763" y="5315"/>
                  </a:lnTo>
                  <a:lnTo>
                    <a:pt x="1394" y="5112"/>
                  </a:lnTo>
                  <a:lnTo>
                    <a:pt x="2870" y="2553"/>
                  </a:lnTo>
                  <a:close/>
                  <a:moveTo>
                    <a:pt x="4936" y="7026"/>
                  </a:moveTo>
                  <a:cubicBezTo>
                    <a:pt x="5036" y="7026"/>
                    <a:pt x="5132" y="7070"/>
                    <a:pt x="5204" y="7148"/>
                  </a:cubicBezTo>
                  <a:cubicBezTo>
                    <a:pt x="5251" y="7244"/>
                    <a:pt x="5275" y="7315"/>
                    <a:pt x="5263" y="7398"/>
                  </a:cubicBezTo>
                  <a:cubicBezTo>
                    <a:pt x="5251" y="7494"/>
                    <a:pt x="5204" y="7565"/>
                    <a:pt x="5132" y="7625"/>
                  </a:cubicBezTo>
                  <a:lnTo>
                    <a:pt x="4787" y="7875"/>
                  </a:lnTo>
                  <a:cubicBezTo>
                    <a:pt x="4729" y="7918"/>
                    <a:pt x="4658" y="7940"/>
                    <a:pt x="4588" y="7940"/>
                  </a:cubicBezTo>
                  <a:cubicBezTo>
                    <a:pt x="4487" y="7940"/>
                    <a:pt x="4386" y="7895"/>
                    <a:pt x="4323" y="7803"/>
                  </a:cubicBezTo>
                  <a:cubicBezTo>
                    <a:pt x="4215" y="7660"/>
                    <a:pt x="4251" y="7446"/>
                    <a:pt x="4406" y="7339"/>
                  </a:cubicBezTo>
                  <a:lnTo>
                    <a:pt x="4727" y="7101"/>
                  </a:lnTo>
                  <a:lnTo>
                    <a:pt x="4739" y="7089"/>
                  </a:lnTo>
                  <a:cubicBezTo>
                    <a:pt x="4802" y="7046"/>
                    <a:pt x="4870" y="7026"/>
                    <a:pt x="4936" y="7026"/>
                  </a:cubicBezTo>
                  <a:close/>
                  <a:moveTo>
                    <a:pt x="180" y="0"/>
                  </a:moveTo>
                  <a:cubicBezTo>
                    <a:pt x="125" y="0"/>
                    <a:pt x="69" y="27"/>
                    <a:pt x="36" y="76"/>
                  </a:cubicBezTo>
                  <a:cubicBezTo>
                    <a:pt x="1" y="159"/>
                    <a:pt x="24" y="243"/>
                    <a:pt x="96" y="290"/>
                  </a:cubicBezTo>
                  <a:lnTo>
                    <a:pt x="2382" y="1600"/>
                  </a:lnTo>
                  <a:lnTo>
                    <a:pt x="405" y="5005"/>
                  </a:lnTo>
                  <a:lnTo>
                    <a:pt x="251" y="4922"/>
                  </a:lnTo>
                  <a:cubicBezTo>
                    <a:pt x="221" y="4905"/>
                    <a:pt x="192" y="4897"/>
                    <a:pt x="164" y="4897"/>
                  </a:cubicBezTo>
                  <a:cubicBezTo>
                    <a:pt x="113" y="4897"/>
                    <a:pt x="67" y="4923"/>
                    <a:pt x="36" y="4969"/>
                  </a:cubicBezTo>
                  <a:cubicBezTo>
                    <a:pt x="1" y="5053"/>
                    <a:pt x="24" y="5136"/>
                    <a:pt x="96" y="5184"/>
                  </a:cubicBezTo>
                  <a:lnTo>
                    <a:pt x="882" y="5648"/>
                  </a:lnTo>
                  <a:cubicBezTo>
                    <a:pt x="908" y="5663"/>
                    <a:pt x="934" y="5670"/>
                    <a:pt x="959" y="5670"/>
                  </a:cubicBezTo>
                  <a:cubicBezTo>
                    <a:pt x="1014" y="5670"/>
                    <a:pt x="1063" y="5638"/>
                    <a:pt x="1096" y="5589"/>
                  </a:cubicBezTo>
                  <a:lnTo>
                    <a:pt x="1215" y="5398"/>
                  </a:lnTo>
                  <a:lnTo>
                    <a:pt x="1537" y="5565"/>
                  </a:lnTo>
                  <a:cubicBezTo>
                    <a:pt x="1441" y="5779"/>
                    <a:pt x="1453" y="6029"/>
                    <a:pt x="1584" y="6220"/>
                  </a:cubicBezTo>
                  <a:cubicBezTo>
                    <a:pt x="1703" y="6386"/>
                    <a:pt x="1894" y="6482"/>
                    <a:pt x="2096" y="6482"/>
                  </a:cubicBezTo>
                  <a:cubicBezTo>
                    <a:pt x="2156" y="6482"/>
                    <a:pt x="2227" y="6458"/>
                    <a:pt x="2287" y="6446"/>
                  </a:cubicBezTo>
                  <a:cubicBezTo>
                    <a:pt x="2287" y="6577"/>
                    <a:pt x="2334" y="6720"/>
                    <a:pt x="2406" y="6815"/>
                  </a:cubicBezTo>
                  <a:cubicBezTo>
                    <a:pt x="2525" y="6982"/>
                    <a:pt x="2715" y="7077"/>
                    <a:pt x="2906" y="7077"/>
                  </a:cubicBezTo>
                  <a:cubicBezTo>
                    <a:pt x="2965" y="7077"/>
                    <a:pt x="3049" y="7053"/>
                    <a:pt x="3108" y="7041"/>
                  </a:cubicBezTo>
                  <a:cubicBezTo>
                    <a:pt x="3108" y="7160"/>
                    <a:pt x="3144" y="7291"/>
                    <a:pt x="3227" y="7398"/>
                  </a:cubicBezTo>
                  <a:cubicBezTo>
                    <a:pt x="3323" y="7529"/>
                    <a:pt x="3465" y="7625"/>
                    <a:pt x="3644" y="7648"/>
                  </a:cubicBezTo>
                  <a:cubicBezTo>
                    <a:pt x="3668" y="7648"/>
                    <a:pt x="3715" y="7672"/>
                    <a:pt x="3739" y="7672"/>
                  </a:cubicBezTo>
                  <a:cubicBezTo>
                    <a:pt x="3799" y="7672"/>
                    <a:pt x="3882" y="7648"/>
                    <a:pt x="3942" y="7636"/>
                  </a:cubicBezTo>
                  <a:cubicBezTo>
                    <a:pt x="3942" y="7767"/>
                    <a:pt x="3977" y="7886"/>
                    <a:pt x="4061" y="7994"/>
                  </a:cubicBezTo>
                  <a:cubicBezTo>
                    <a:pt x="4156" y="8125"/>
                    <a:pt x="4299" y="8220"/>
                    <a:pt x="4477" y="8244"/>
                  </a:cubicBezTo>
                  <a:cubicBezTo>
                    <a:pt x="4501" y="8244"/>
                    <a:pt x="4549" y="8267"/>
                    <a:pt x="4573" y="8267"/>
                  </a:cubicBezTo>
                  <a:cubicBezTo>
                    <a:pt x="4716" y="8267"/>
                    <a:pt x="4835" y="8220"/>
                    <a:pt x="4954" y="8148"/>
                  </a:cubicBezTo>
                  <a:lnTo>
                    <a:pt x="5287" y="7886"/>
                  </a:lnTo>
                  <a:cubicBezTo>
                    <a:pt x="5370" y="7827"/>
                    <a:pt x="5430" y="7767"/>
                    <a:pt x="5466" y="7684"/>
                  </a:cubicBezTo>
                  <a:lnTo>
                    <a:pt x="6085" y="8029"/>
                  </a:lnTo>
                  <a:cubicBezTo>
                    <a:pt x="6168" y="8077"/>
                    <a:pt x="6275" y="8101"/>
                    <a:pt x="6382" y="8101"/>
                  </a:cubicBezTo>
                  <a:cubicBezTo>
                    <a:pt x="6442" y="8101"/>
                    <a:pt x="6501" y="8089"/>
                    <a:pt x="6561" y="8077"/>
                  </a:cubicBezTo>
                  <a:cubicBezTo>
                    <a:pt x="6716" y="8029"/>
                    <a:pt x="6859" y="7922"/>
                    <a:pt x="6930" y="7779"/>
                  </a:cubicBezTo>
                  <a:cubicBezTo>
                    <a:pt x="6990" y="7648"/>
                    <a:pt x="7013" y="7529"/>
                    <a:pt x="7002" y="7398"/>
                  </a:cubicBezTo>
                  <a:cubicBezTo>
                    <a:pt x="7049" y="7398"/>
                    <a:pt x="7073" y="7422"/>
                    <a:pt x="7121" y="7422"/>
                  </a:cubicBezTo>
                  <a:cubicBezTo>
                    <a:pt x="7347" y="7422"/>
                    <a:pt x="7573" y="7303"/>
                    <a:pt x="7668" y="7089"/>
                  </a:cubicBezTo>
                  <a:cubicBezTo>
                    <a:pt x="7728" y="6970"/>
                    <a:pt x="7764" y="6839"/>
                    <a:pt x="7752" y="6720"/>
                  </a:cubicBezTo>
                  <a:cubicBezTo>
                    <a:pt x="7787" y="6720"/>
                    <a:pt x="7823" y="6732"/>
                    <a:pt x="7871" y="6732"/>
                  </a:cubicBezTo>
                  <a:cubicBezTo>
                    <a:pt x="8085" y="6732"/>
                    <a:pt x="8311" y="6613"/>
                    <a:pt x="8418" y="6410"/>
                  </a:cubicBezTo>
                  <a:cubicBezTo>
                    <a:pt x="8478" y="6291"/>
                    <a:pt x="8502" y="6172"/>
                    <a:pt x="8490" y="6029"/>
                  </a:cubicBezTo>
                  <a:cubicBezTo>
                    <a:pt x="8537" y="6029"/>
                    <a:pt x="8561" y="6053"/>
                    <a:pt x="8609" y="6053"/>
                  </a:cubicBezTo>
                  <a:cubicBezTo>
                    <a:pt x="8668" y="6053"/>
                    <a:pt x="8728" y="6029"/>
                    <a:pt x="8787" y="6017"/>
                  </a:cubicBezTo>
                  <a:cubicBezTo>
                    <a:pt x="8954" y="5970"/>
                    <a:pt x="9085" y="5874"/>
                    <a:pt x="9157" y="5720"/>
                  </a:cubicBezTo>
                  <a:cubicBezTo>
                    <a:pt x="9240" y="5577"/>
                    <a:pt x="9264" y="5410"/>
                    <a:pt x="9204" y="5243"/>
                  </a:cubicBezTo>
                  <a:cubicBezTo>
                    <a:pt x="9192" y="5196"/>
                    <a:pt x="9180" y="5172"/>
                    <a:pt x="9157" y="5136"/>
                  </a:cubicBezTo>
                  <a:lnTo>
                    <a:pt x="9430" y="4946"/>
                  </a:lnTo>
                  <a:lnTo>
                    <a:pt x="9561" y="5124"/>
                  </a:lnTo>
                  <a:cubicBezTo>
                    <a:pt x="9591" y="5161"/>
                    <a:pt x="9644" y="5180"/>
                    <a:pt x="9694" y="5180"/>
                  </a:cubicBezTo>
                  <a:cubicBezTo>
                    <a:pt x="9724" y="5180"/>
                    <a:pt x="9753" y="5173"/>
                    <a:pt x="9776" y="5160"/>
                  </a:cubicBezTo>
                  <a:lnTo>
                    <a:pt x="10192" y="4827"/>
                  </a:lnTo>
                  <a:cubicBezTo>
                    <a:pt x="10264" y="4743"/>
                    <a:pt x="10276" y="4648"/>
                    <a:pt x="10240" y="4577"/>
                  </a:cubicBezTo>
                  <a:cubicBezTo>
                    <a:pt x="10210" y="4539"/>
                    <a:pt x="10157" y="4521"/>
                    <a:pt x="10107" y="4521"/>
                  </a:cubicBezTo>
                  <a:cubicBezTo>
                    <a:pt x="10077" y="4521"/>
                    <a:pt x="10048" y="4527"/>
                    <a:pt x="10026" y="4541"/>
                  </a:cubicBezTo>
                  <a:lnTo>
                    <a:pt x="9728" y="4779"/>
                  </a:lnTo>
                  <a:lnTo>
                    <a:pt x="7347" y="1671"/>
                  </a:lnTo>
                  <a:lnTo>
                    <a:pt x="8704" y="790"/>
                  </a:lnTo>
                  <a:cubicBezTo>
                    <a:pt x="8776" y="755"/>
                    <a:pt x="8787" y="659"/>
                    <a:pt x="8752" y="588"/>
                  </a:cubicBezTo>
                  <a:cubicBezTo>
                    <a:pt x="8721" y="542"/>
                    <a:pt x="8670" y="516"/>
                    <a:pt x="8619" y="516"/>
                  </a:cubicBezTo>
                  <a:cubicBezTo>
                    <a:pt x="8591" y="516"/>
                    <a:pt x="8563" y="523"/>
                    <a:pt x="8537" y="540"/>
                  </a:cubicBezTo>
                  <a:lnTo>
                    <a:pt x="7049" y="1493"/>
                  </a:lnTo>
                  <a:cubicBezTo>
                    <a:pt x="6978" y="1540"/>
                    <a:pt x="6966" y="1648"/>
                    <a:pt x="7002" y="1719"/>
                  </a:cubicBezTo>
                  <a:lnTo>
                    <a:pt x="7275" y="2076"/>
                  </a:lnTo>
                  <a:lnTo>
                    <a:pt x="7085" y="2219"/>
                  </a:lnTo>
                  <a:lnTo>
                    <a:pt x="6311" y="1969"/>
                  </a:lnTo>
                  <a:cubicBezTo>
                    <a:pt x="6287" y="1969"/>
                    <a:pt x="6275" y="1957"/>
                    <a:pt x="6263" y="1957"/>
                  </a:cubicBezTo>
                  <a:lnTo>
                    <a:pt x="4501" y="1957"/>
                  </a:lnTo>
                  <a:cubicBezTo>
                    <a:pt x="4430" y="1957"/>
                    <a:pt x="4370" y="2005"/>
                    <a:pt x="4358" y="2076"/>
                  </a:cubicBezTo>
                  <a:lnTo>
                    <a:pt x="4251" y="2481"/>
                  </a:lnTo>
                  <a:lnTo>
                    <a:pt x="4001" y="2374"/>
                  </a:lnTo>
                  <a:cubicBezTo>
                    <a:pt x="3965" y="2362"/>
                    <a:pt x="3954" y="2362"/>
                    <a:pt x="3930" y="2362"/>
                  </a:cubicBezTo>
                  <a:lnTo>
                    <a:pt x="3227" y="2433"/>
                  </a:lnTo>
                  <a:lnTo>
                    <a:pt x="2989" y="2302"/>
                  </a:lnTo>
                  <a:lnTo>
                    <a:pt x="3215" y="1910"/>
                  </a:lnTo>
                  <a:cubicBezTo>
                    <a:pt x="3251" y="1838"/>
                    <a:pt x="3227" y="1743"/>
                    <a:pt x="3156" y="1707"/>
                  </a:cubicBezTo>
                  <a:lnTo>
                    <a:pt x="251" y="16"/>
                  </a:lnTo>
                  <a:cubicBezTo>
                    <a:pt x="229" y="5"/>
                    <a:pt x="204" y="0"/>
                    <a:pt x="18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3657;p99"/>
            <p:cNvSpPr/>
            <p:nvPr/>
          </p:nvSpPr>
          <p:spPr>
            <a:xfrm>
              <a:off x="3059960" y="2009628"/>
              <a:ext cx="37177" cy="26960"/>
            </a:xfrm>
            <a:custGeom>
              <a:avLst/>
              <a:gdLst/>
              <a:ahLst/>
              <a:cxnLst/>
              <a:rect l="l" t="t" r="r" b="b"/>
              <a:pathLst>
                <a:path w="1168" h="847" extrusionOk="0">
                  <a:moveTo>
                    <a:pt x="999" y="0"/>
                  </a:moveTo>
                  <a:cubicBezTo>
                    <a:pt x="971" y="0"/>
                    <a:pt x="943" y="8"/>
                    <a:pt x="918" y="25"/>
                  </a:cubicBezTo>
                  <a:lnTo>
                    <a:pt x="84" y="561"/>
                  </a:lnTo>
                  <a:cubicBezTo>
                    <a:pt x="13" y="608"/>
                    <a:pt x="1" y="692"/>
                    <a:pt x="37" y="775"/>
                  </a:cubicBezTo>
                  <a:cubicBezTo>
                    <a:pt x="72" y="811"/>
                    <a:pt x="120" y="846"/>
                    <a:pt x="156" y="846"/>
                  </a:cubicBezTo>
                  <a:cubicBezTo>
                    <a:pt x="191" y="846"/>
                    <a:pt x="215" y="823"/>
                    <a:pt x="239" y="811"/>
                  </a:cubicBezTo>
                  <a:lnTo>
                    <a:pt x="1073" y="275"/>
                  </a:lnTo>
                  <a:cubicBezTo>
                    <a:pt x="1156" y="239"/>
                    <a:pt x="1168" y="144"/>
                    <a:pt x="1132" y="72"/>
                  </a:cubicBezTo>
                  <a:cubicBezTo>
                    <a:pt x="1101" y="26"/>
                    <a:pt x="1051" y="0"/>
                    <a:pt x="99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 name="Google Shape;13354;p99"/>
          <p:cNvSpPr/>
          <p:nvPr/>
        </p:nvSpPr>
        <p:spPr>
          <a:xfrm>
            <a:off x="9483655" y="1580718"/>
            <a:ext cx="744418" cy="742032"/>
          </a:xfrm>
          <a:custGeom>
            <a:avLst/>
            <a:gdLst/>
            <a:ahLst/>
            <a:cxnLst/>
            <a:rect l="l" t="t" r="r" b="b"/>
            <a:pathLst>
              <a:path w="10919" h="10884" extrusionOk="0">
                <a:moveTo>
                  <a:pt x="9561" y="561"/>
                </a:moveTo>
                <a:lnTo>
                  <a:pt x="9561" y="1203"/>
                </a:lnTo>
                <a:cubicBezTo>
                  <a:pt x="9561" y="1299"/>
                  <a:pt x="9633" y="1370"/>
                  <a:pt x="9728" y="1370"/>
                </a:cubicBezTo>
                <a:lnTo>
                  <a:pt x="10359" y="1370"/>
                </a:lnTo>
                <a:lnTo>
                  <a:pt x="8966" y="2739"/>
                </a:lnTo>
                <a:lnTo>
                  <a:pt x="8394" y="2739"/>
                </a:lnTo>
                <a:lnTo>
                  <a:pt x="9323" y="1811"/>
                </a:lnTo>
                <a:cubicBezTo>
                  <a:pt x="9383" y="1751"/>
                  <a:pt x="9383" y="1644"/>
                  <a:pt x="9323" y="1584"/>
                </a:cubicBezTo>
                <a:cubicBezTo>
                  <a:pt x="9293" y="1555"/>
                  <a:pt x="9252" y="1540"/>
                  <a:pt x="9210" y="1540"/>
                </a:cubicBezTo>
                <a:cubicBezTo>
                  <a:pt x="9168" y="1540"/>
                  <a:pt x="9127" y="1555"/>
                  <a:pt x="9097" y="1584"/>
                </a:cubicBezTo>
                <a:lnTo>
                  <a:pt x="8180" y="2513"/>
                </a:lnTo>
                <a:lnTo>
                  <a:pt x="8180" y="1954"/>
                </a:lnTo>
                <a:lnTo>
                  <a:pt x="9561" y="561"/>
                </a:lnTo>
                <a:close/>
                <a:moveTo>
                  <a:pt x="4441" y="2382"/>
                </a:moveTo>
                <a:cubicBezTo>
                  <a:pt x="5513" y="2382"/>
                  <a:pt x="6489" y="2799"/>
                  <a:pt x="7228" y="3466"/>
                </a:cubicBezTo>
                <a:lnTo>
                  <a:pt x="4334" y="6347"/>
                </a:lnTo>
                <a:cubicBezTo>
                  <a:pt x="4275" y="6406"/>
                  <a:pt x="4275" y="6514"/>
                  <a:pt x="4334" y="6573"/>
                </a:cubicBezTo>
                <a:cubicBezTo>
                  <a:pt x="4370" y="6609"/>
                  <a:pt x="4406" y="6621"/>
                  <a:pt x="4453" y="6621"/>
                </a:cubicBezTo>
                <a:cubicBezTo>
                  <a:pt x="4501" y="6621"/>
                  <a:pt x="4525" y="6609"/>
                  <a:pt x="4572" y="6573"/>
                </a:cubicBezTo>
                <a:lnTo>
                  <a:pt x="5287" y="5859"/>
                </a:lnTo>
                <a:cubicBezTo>
                  <a:pt x="5418" y="6037"/>
                  <a:pt x="5477" y="6252"/>
                  <a:pt x="5477" y="6478"/>
                </a:cubicBezTo>
                <a:cubicBezTo>
                  <a:pt x="5477" y="7038"/>
                  <a:pt x="5013" y="7502"/>
                  <a:pt x="4453" y="7502"/>
                </a:cubicBezTo>
                <a:cubicBezTo>
                  <a:pt x="3894" y="7502"/>
                  <a:pt x="3429" y="7038"/>
                  <a:pt x="3429" y="6478"/>
                </a:cubicBezTo>
                <a:cubicBezTo>
                  <a:pt x="3429" y="5906"/>
                  <a:pt x="3894" y="5442"/>
                  <a:pt x="4453" y="5442"/>
                </a:cubicBezTo>
                <a:cubicBezTo>
                  <a:pt x="4513" y="5442"/>
                  <a:pt x="4584" y="5442"/>
                  <a:pt x="4644" y="5466"/>
                </a:cubicBezTo>
                <a:cubicBezTo>
                  <a:pt x="4652" y="5467"/>
                  <a:pt x="4660" y="5467"/>
                  <a:pt x="4668" y="5467"/>
                </a:cubicBezTo>
                <a:cubicBezTo>
                  <a:pt x="4751" y="5467"/>
                  <a:pt x="4813" y="5410"/>
                  <a:pt x="4834" y="5323"/>
                </a:cubicBezTo>
                <a:cubicBezTo>
                  <a:pt x="4858" y="5240"/>
                  <a:pt x="4799" y="5168"/>
                  <a:pt x="4703" y="5133"/>
                </a:cubicBezTo>
                <a:cubicBezTo>
                  <a:pt x="4620" y="5121"/>
                  <a:pt x="4537" y="5109"/>
                  <a:pt x="4453" y="5109"/>
                </a:cubicBezTo>
                <a:cubicBezTo>
                  <a:pt x="3703" y="5109"/>
                  <a:pt x="3096" y="5716"/>
                  <a:pt x="3096" y="6454"/>
                </a:cubicBezTo>
                <a:cubicBezTo>
                  <a:pt x="3096" y="7204"/>
                  <a:pt x="3703" y="7811"/>
                  <a:pt x="4453" y="7811"/>
                </a:cubicBezTo>
                <a:cubicBezTo>
                  <a:pt x="5192" y="7811"/>
                  <a:pt x="5811" y="7204"/>
                  <a:pt x="5811" y="6454"/>
                </a:cubicBezTo>
                <a:cubicBezTo>
                  <a:pt x="5811" y="6145"/>
                  <a:pt x="5704" y="5859"/>
                  <a:pt x="5525" y="5621"/>
                </a:cubicBezTo>
                <a:lnTo>
                  <a:pt x="6025" y="5121"/>
                </a:lnTo>
                <a:cubicBezTo>
                  <a:pt x="6346" y="5490"/>
                  <a:pt x="6525" y="5966"/>
                  <a:pt x="6525" y="6454"/>
                </a:cubicBezTo>
                <a:cubicBezTo>
                  <a:pt x="6525" y="7585"/>
                  <a:pt x="5596" y="8514"/>
                  <a:pt x="4465" y="8514"/>
                </a:cubicBezTo>
                <a:cubicBezTo>
                  <a:pt x="3334" y="8514"/>
                  <a:pt x="2417" y="7585"/>
                  <a:pt x="2417" y="6454"/>
                </a:cubicBezTo>
                <a:cubicBezTo>
                  <a:pt x="2417" y="5323"/>
                  <a:pt x="3334" y="4406"/>
                  <a:pt x="4465" y="4406"/>
                </a:cubicBezTo>
                <a:cubicBezTo>
                  <a:pt x="4811" y="4406"/>
                  <a:pt x="5156" y="4490"/>
                  <a:pt x="5453" y="4656"/>
                </a:cubicBezTo>
                <a:cubicBezTo>
                  <a:pt x="5476" y="4671"/>
                  <a:pt x="5502" y="4678"/>
                  <a:pt x="5528" y="4678"/>
                </a:cubicBezTo>
                <a:cubicBezTo>
                  <a:pt x="5585" y="4678"/>
                  <a:pt x="5643" y="4646"/>
                  <a:pt x="5668" y="4597"/>
                </a:cubicBezTo>
                <a:cubicBezTo>
                  <a:pt x="5715" y="4525"/>
                  <a:pt x="5692" y="4418"/>
                  <a:pt x="5608" y="4371"/>
                </a:cubicBezTo>
                <a:cubicBezTo>
                  <a:pt x="5275" y="4180"/>
                  <a:pt x="4882" y="4097"/>
                  <a:pt x="4477" y="4097"/>
                </a:cubicBezTo>
                <a:cubicBezTo>
                  <a:pt x="3167" y="4097"/>
                  <a:pt x="2120" y="5168"/>
                  <a:pt x="2120" y="6454"/>
                </a:cubicBezTo>
                <a:cubicBezTo>
                  <a:pt x="2120" y="7764"/>
                  <a:pt x="3191" y="8823"/>
                  <a:pt x="4477" y="8823"/>
                </a:cubicBezTo>
                <a:cubicBezTo>
                  <a:pt x="5787" y="8823"/>
                  <a:pt x="6847" y="7752"/>
                  <a:pt x="6847" y="6454"/>
                </a:cubicBezTo>
                <a:cubicBezTo>
                  <a:pt x="6847" y="5883"/>
                  <a:pt x="6644" y="5323"/>
                  <a:pt x="6263" y="4894"/>
                </a:cubicBezTo>
                <a:lnTo>
                  <a:pt x="6763" y="4406"/>
                </a:lnTo>
                <a:cubicBezTo>
                  <a:pt x="7263" y="4966"/>
                  <a:pt x="7549" y="5704"/>
                  <a:pt x="7549" y="6454"/>
                </a:cubicBezTo>
                <a:cubicBezTo>
                  <a:pt x="7549" y="8157"/>
                  <a:pt x="6168" y="9538"/>
                  <a:pt x="4465" y="9538"/>
                </a:cubicBezTo>
                <a:cubicBezTo>
                  <a:pt x="2775" y="9538"/>
                  <a:pt x="1382" y="8157"/>
                  <a:pt x="1382" y="6454"/>
                </a:cubicBezTo>
                <a:cubicBezTo>
                  <a:pt x="1382" y="4763"/>
                  <a:pt x="2775" y="3382"/>
                  <a:pt x="4465" y="3382"/>
                </a:cubicBezTo>
                <a:cubicBezTo>
                  <a:pt x="5061" y="3382"/>
                  <a:pt x="5632" y="3537"/>
                  <a:pt x="6132" y="3870"/>
                </a:cubicBezTo>
                <a:cubicBezTo>
                  <a:pt x="6157" y="3887"/>
                  <a:pt x="6187" y="3895"/>
                  <a:pt x="6217" y="3895"/>
                </a:cubicBezTo>
                <a:cubicBezTo>
                  <a:pt x="6272" y="3895"/>
                  <a:pt x="6328" y="3869"/>
                  <a:pt x="6358" y="3823"/>
                </a:cubicBezTo>
                <a:cubicBezTo>
                  <a:pt x="6406" y="3751"/>
                  <a:pt x="6382" y="3644"/>
                  <a:pt x="6311" y="3597"/>
                </a:cubicBezTo>
                <a:cubicBezTo>
                  <a:pt x="5763" y="3239"/>
                  <a:pt x="5132" y="3061"/>
                  <a:pt x="4477" y="3061"/>
                </a:cubicBezTo>
                <a:cubicBezTo>
                  <a:pt x="2608" y="3061"/>
                  <a:pt x="1084" y="4585"/>
                  <a:pt x="1084" y="6454"/>
                </a:cubicBezTo>
                <a:cubicBezTo>
                  <a:pt x="1084" y="8335"/>
                  <a:pt x="2608" y="9847"/>
                  <a:pt x="4477" y="9847"/>
                </a:cubicBezTo>
                <a:cubicBezTo>
                  <a:pt x="6358" y="9847"/>
                  <a:pt x="7870" y="8335"/>
                  <a:pt x="7870" y="6454"/>
                </a:cubicBezTo>
                <a:cubicBezTo>
                  <a:pt x="7870" y="5609"/>
                  <a:pt x="7561" y="4811"/>
                  <a:pt x="7001" y="4168"/>
                </a:cubicBezTo>
                <a:lnTo>
                  <a:pt x="7489" y="3680"/>
                </a:lnTo>
                <a:cubicBezTo>
                  <a:pt x="8120" y="4418"/>
                  <a:pt x="8537" y="5394"/>
                  <a:pt x="8537" y="6478"/>
                </a:cubicBezTo>
                <a:cubicBezTo>
                  <a:pt x="8537" y="8740"/>
                  <a:pt x="6692" y="10562"/>
                  <a:pt x="4441" y="10562"/>
                </a:cubicBezTo>
                <a:cubicBezTo>
                  <a:pt x="2191" y="10562"/>
                  <a:pt x="346" y="8716"/>
                  <a:pt x="346" y="6478"/>
                </a:cubicBezTo>
                <a:cubicBezTo>
                  <a:pt x="346" y="4228"/>
                  <a:pt x="2191" y="2382"/>
                  <a:pt x="4441" y="2382"/>
                </a:cubicBezTo>
                <a:close/>
                <a:moveTo>
                  <a:pt x="9701" y="1"/>
                </a:moveTo>
                <a:cubicBezTo>
                  <a:pt x="9659" y="1"/>
                  <a:pt x="9617" y="17"/>
                  <a:pt x="9585" y="49"/>
                </a:cubicBezTo>
                <a:lnTo>
                  <a:pt x="7894" y="1739"/>
                </a:lnTo>
                <a:cubicBezTo>
                  <a:pt x="7859" y="1775"/>
                  <a:pt x="7847" y="1811"/>
                  <a:pt x="7847" y="1858"/>
                </a:cubicBezTo>
                <a:lnTo>
                  <a:pt x="7847" y="2811"/>
                </a:lnTo>
                <a:lnTo>
                  <a:pt x="7430" y="3228"/>
                </a:lnTo>
                <a:cubicBezTo>
                  <a:pt x="6644" y="2501"/>
                  <a:pt x="5584" y="2037"/>
                  <a:pt x="4430" y="2037"/>
                </a:cubicBezTo>
                <a:cubicBezTo>
                  <a:pt x="1989" y="2037"/>
                  <a:pt x="0" y="4013"/>
                  <a:pt x="0" y="6454"/>
                </a:cubicBezTo>
                <a:cubicBezTo>
                  <a:pt x="0" y="8895"/>
                  <a:pt x="1989" y="10883"/>
                  <a:pt x="4430" y="10883"/>
                </a:cubicBezTo>
                <a:cubicBezTo>
                  <a:pt x="6870" y="10883"/>
                  <a:pt x="8847" y="8895"/>
                  <a:pt x="8847" y="6454"/>
                </a:cubicBezTo>
                <a:cubicBezTo>
                  <a:pt x="8847" y="5299"/>
                  <a:pt x="8394" y="4240"/>
                  <a:pt x="7656" y="3454"/>
                </a:cubicBezTo>
                <a:lnTo>
                  <a:pt x="8073" y="3037"/>
                </a:lnTo>
                <a:lnTo>
                  <a:pt x="9025" y="3037"/>
                </a:lnTo>
                <a:cubicBezTo>
                  <a:pt x="9073" y="3037"/>
                  <a:pt x="9109" y="3013"/>
                  <a:pt x="9144" y="2989"/>
                </a:cubicBezTo>
                <a:lnTo>
                  <a:pt x="10835" y="1299"/>
                </a:lnTo>
                <a:cubicBezTo>
                  <a:pt x="10895" y="1251"/>
                  <a:pt x="10918" y="1192"/>
                  <a:pt x="10883" y="1132"/>
                </a:cubicBezTo>
                <a:cubicBezTo>
                  <a:pt x="10859" y="1072"/>
                  <a:pt x="10799" y="1025"/>
                  <a:pt x="10740" y="1025"/>
                </a:cubicBezTo>
                <a:lnTo>
                  <a:pt x="9871" y="1025"/>
                </a:lnTo>
                <a:lnTo>
                  <a:pt x="9871" y="168"/>
                </a:lnTo>
                <a:cubicBezTo>
                  <a:pt x="9871" y="108"/>
                  <a:pt x="9823" y="49"/>
                  <a:pt x="9764" y="13"/>
                </a:cubicBezTo>
                <a:cubicBezTo>
                  <a:pt x="9744" y="5"/>
                  <a:pt x="9723" y="1"/>
                  <a:pt x="970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 name="Google Shape;13618;p99"/>
          <p:cNvGrpSpPr/>
          <p:nvPr/>
        </p:nvGrpSpPr>
        <p:grpSpPr>
          <a:xfrm>
            <a:off x="2318008" y="1587712"/>
            <a:ext cx="736843" cy="737637"/>
            <a:chOff x="3235438" y="1970604"/>
            <a:chExt cx="354363" cy="354745"/>
          </a:xfrm>
        </p:grpSpPr>
        <p:sp>
          <p:nvSpPr>
            <p:cNvPr id="58" name="Google Shape;13619;p99"/>
            <p:cNvSpPr/>
            <p:nvPr/>
          </p:nvSpPr>
          <p:spPr>
            <a:xfrm>
              <a:off x="3235438" y="2125712"/>
              <a:ext cx="132667" cy="199288"/>
            </a:xfrm>
            <a:custGeom>
              <a:avLst/>
              <a:gdLst/>
              <a:ahLst/>
              <a:cxnLst/>
              <a:rect l="l" t="t" r="r" b="b"/>
              <a:pathLst>
                <a:path w="4168" h="6261" extrusionOk="0">
                  <a:moveTo>
                    <a:pt x="2102" y="325"/>
                  </a:moveTo>
                  <a:cubicBezTo>
                    <a:pt x="2147" y="325"/>
                    <a:pt x="2191" y="331"/>
                    <a:pt x="2239" y="343"/>
                  </a:cubicBezTo>
                  <a:cubicBezTo>
                    <a:pt x="2953" y="402"/>
                    <a:pt x="3501" y="1021"/>
                    <a:pt x="3501" y="1748"/>
                  </a:cubicBezTo>
                  <a:cubicBezTo>
                    <a:pt x="3501" y="2438"/>
                    <a:pt x="3668" y="3081"/>
                    <a:pt x="3811" y="3414"/>
                  </a:cubicBezTo>
                  <a:lnTo>
                    <a:pt x="3811" y="3438"/>
                  </a:lnTo>
                  <a:cubicBezTo>
                    <a:pt x="3632" y="3534"/>
                    <a:pt x="3310" y="3736"/>
                    <a:pt x="2775" y="3831"/>
                  </a:cubicBezTo>
                  <a:lnTo>
                    <a:pt x="2775" y="3795"/>
                  </a:lnTo>
                  <a:lnTo>
                    <a:pt x="2775" y="3462"/>
                  </a:lnTo>
                  <a:cubicBezTo>
                    <a:pt x="2977" y="3343"/>
                    <a:pt x="3156" y="3164"/>
                    <a:pt x="3299" y="2938"/>
                  </a:cubicBezTo>
                  <a:cubicBezTo>
                    <a:pt x="3513" y="2545"/>
                    <a:pt x="3441" y="2021"/>
                    <a:pt x="3096" y="1712"/>
                  </a:cubicBezTo>
                  <a:cubicBezTo>
                    <a:pt x="2858" y="1486"/>
                    <a:pt x="2429" y="1236"/>
                    <a:pt x="1751" y="1236"/>
                  </a:cubicBezTo>
                  <a:cubicBezTo>
                    <a:pt x="1703" y="1236"/>
                    <a:pt x="1656" y="1248"/>
                    <a:pt x="1632" y="1271"/>
                  </a:cubicBezTo>
                  <a:lnTo>
                    <a:pt x="1286" y="1617"/>
                  </a:lnTo>
                  <a:cubicBezTo>
                    <a:pt x="1227" y="1676"/>
                    <a:pt x="1227" y="1783"/>
                    <a:pt x="1286" y="1843"/>
                  </a:cubicBezTo>
                  <a:cubicBezTo>
                    <a:pt x="1316" y="1873"/>
                    <a:pt x="1358" y="1887"/>
                    <a:pt x="1400" y="1887"/>
                  </a:cubicBezTo>
                  <a:cubicBezTo>
                    <a:pt x="1441" y="1887"/>
                    <a:pt x="1483" y="1873"/>
                    <a:pt x="1513" y="1843"/>
                  </a:cubicBezTo>
                  <a:lnTo>
                    <a:pt x="1810" y="1545"/>
                  </a:lnTo>
                  <a:cubicBezTo>
                    <a:pt x="2239" y="1557"/>
                    <a:pt x="2596" y="1688"/>
                    <a:pt x="2882" y="1950"/>
                  </a:cubicBezTo>
                  <a:cubicBezTo>
                    <a:pt x="3120" y="2152"/>
                    <a:pt x="3156" y="2510"/>
                    <a:pt x="3013" y="2783"/>
                  </a:cubicBezTo>
                  <a:cubicBezTo>
                    <a:pt x="2822" y="3105"/>
                    <a:pt x="2477" y="3319"/>
                    <a:pt x="2084" y="3319"/>
                  </a:cubicBezTo>
                  <a:cubicBezTo>
                    <a:pt x="1513" y="3319"/>
                    <a:pt x="1036" y="2843"/>
                    <a:pt x="1036" y="2260"/>
                  </a:cubicBezTo>
                  <a:cubicBezTo>
                    <a:pt x="1036" y="2164"/>
                    <a:pt x="953" y="2093"/>
                    <a:pt x="870" y="2093"/>
                  </a:cubicBezTo>
                  <a:cubicBezTo>
                    <a:pt x="774" y="2093"/>
                    <a:pt x="703" y="2164"/>
                    <a:pt x="703" y="2260"/>
                  </a:cubicBezTo>
                  <a:cubicBezTo>
                    <a:pt x="703" y="2760"/>
                    <a:pt x="989" y="3224"/>
                    <a:pt x="1405" y="3462"/>
                  </a:cubicBezTo>
                  <a:lnTo>
                    <a:pt x="1405" y="3795"/>
                  </a:lnTo>
                  <a:lnTo>
                    <a:pt x="1405" y="3831"/>
                  </a:lnTo>
                  <a:cubicBezTo>
                    <a:pt x="858" y="3712"/>
                    <a:pt x="524" y="3534"/>
                    <a:pt x="393" y="3438"/>
                  </a:cubicBezTo>
                  <a:cubicBezTo>
                    <a:pt x="393" y="3438"/>
                    <a:pt x="382" y="3438"/>
                    <a:pt x="393" y="3414"/>
                  </a:cubicBezTo>
                  <a:cubicBezTo>
                    <a:pt x="524" y="3081"/>
                    <a:pt x="691" y="2438"/>
                    <a:pt x="703" y="1748"/>
                  </a:cubicBezTo>
                  <a:cubicBezTo>
                    <a:pt x="703" y="1021"/>
                    <a:pt x="1275" y="402"/>
                    <a:pt x="1965" y="343"/>
                  </a:cubicBezTo>
                  <a:cubicBezTo>
                    <a:pt x="2013" y="331"/>
                    <a:pt x="2057" y="325"/>
                    <a:pt x="2102" y="325"/>
                  </a:cubicBezTo>
                  <a:close/>
                  <a:moveTo>
                    <a:pt x="2429" y="3581"/>
                  </a:moveTo>
                  <a:lnTo>
                    <a:pt x="2429" y="3772"/>
                  </a:lnTo>
                  <a:cubicBezTo>
                    <a:pt x="2429" y="3974"/>
                    <a:pt x="2537" y="4153"/>
                    <a:pt x="2715" y="4236"/>
                  </a:cubicBezTo>
                  <a:lnTo>
                    <a:pt x="2822" y="4296"/>
                  </a:lnTo>
                  <a:cubicBezTo>
                    <a:pt x="2668" y="4546"/>
                    <a:pt x="2382" y="4712"/>
                    <a:pt x="2072" y="4712"/>
                  </a:cubicBezTo>
                  <a:cubicBezTo>
                    <a:pt x="1775" y="4712"/>
                    <a:pt x="1489" y="4546"/>
                    <a:pt x="1334" y="4296"/>
                  </a:cubicBezTo>
                  <a:lnTo>
                    <a:pt x="1429" y="4236"/>
                  </a:lnTo>
                  <a:cubicBezTo>
                    <a:pt x="1608" y="4153"/>
                    <a:pt x="1715" y="3974"/>
                    <a:pt x="1715" y="3772"/>
                  </a:cubicBezTo>
                  <a:lnTo>
                    <a:pt x="1715" y="3581"/>
                  </a:lnTo>
                  <a:cubicBezTo>
                    <a:pt x="1834" y="3617"/>
                    <a:pt x="1953" y="3629"/>
                    <a:pt x="2072" y="3629"/>
                  </a:cubicBezTo>
                  <a:cubicBezTo>
                    <a:pt x="2191" y="3629"/>
                    <a:pt x="2310" y="3617"/>
                    <a:pt x="2429" y="3581"/>
                  </a:cubicBezTo>
                  <a:close/>
                  <a:moveTo>
                    <a:pt x="2072" y="0"/>
                  </a:moveTo>
                  <a:cubicBezTo>
                    <a:pt x="2016" y="0"/>
                    <a:pt x="1959" y="3"/>
                    <a:pt x="1906" y="9"/>
                  </a:cubicBezTo>
                  <a:cubicBezTo>
                    <a:pt x="1036" y="81"/>
                    <a:pt x="346" y="855"/>
                    <a:pt x="346" y="1748"/>
                  </a:cubicBezTo>
                  <a:cubicBezTo>
                    <a:pt x="346" y="2391"/>
                    <a:pt x="203" y="2986"/>
                    <a:pt x="60" y="3295"/>
                  </a:cubicBezTo>
                  <a:cubicBezTo>
                    <a:pt x="1" y="3450"/>
                    <a:pt x="48" y="3617"/>
                    <a:pt x="179" y="3700"/>
                  </a:cubicBezTo>
                  <a:cubicBezTo>
                    <a:pt x="322" y="3795"/>
                    <a:pt x="584" y="3950"/>
                    <a:pt x="1036" y="4093"/>
                  </a:cubicBezTo>
                  <a:lnTo>
                    <a:pt x="382" y="4415"/>
                  </a:lnTo>
                  <a:cubicBezTo>
                    <a:pt x="143" y="4534"/>
                    <a:pt x="1" y="4772"/>
                    <a:pt x="1" y="5022"/>
                  </a:cubicBezTo>
                  <a:lnTo>
                    <a:pt x="1" y="6093"/>
                  </a:lnTo>
                  <a:cubicBezTo>
                    <a:pt x="1" y="6189"/>
                    <a:pt x="84" y="6260"/>
                    <a:pt x="167" y="6260"/>
                  </a:cubicBezTo>
                  <a:cubicBezTo>
                    <a:pt x="262" y="6260"/>
                    <a:pt x="334" y="6189"/>
                    <a:pt x="334" y="6093"/>
                  </a:cubicBezTo>
                  <a:lnTo>
                    <a:pt x="334" y="5022"/>
                  </a:lnTo>
                  <a:cubicBezTo>
                    <a:pt x="334" y="4891"/>
                    <a:pt x="405" y="4772"/>
                    <a:pt x="524" y="4700"/>
                  </a:cubicBezTo>
                  <a:lnTo>
                    <a:pt x="1048" y="4450"/>
                  </a:lnTo>
                  <a:cubicBezTo>
                    <a:pt x="1275" y="4807"/>
                    <a:pt x="1656" y="5046"/>
                    <a:pt x="2084" y="5046"/>
                  </a:cubicBezTo>
                  <a:cubicBezTo>
                    <a:pt x="2525" y="5046"/>
                    <a:pt x="2906" y="4819"/>
                    <a:pt x="3132" y="4450"/>
                  </a:cubicBezTo>
                  <a:lnTo>
                    <a:pt x="3656" y="4700"/>
                  </a:lnTo>
                  <a:cubicBezTo>
                    <a:pt x="3775" y="4760"/>
                    <a:pt x="3846" y="4879"/>
                    <a:pt x="3846" y="5022"/>
                  </a:cubicBezTo>
                  <a:lnTo>
                    <a:pt x="3846" y="6093"/>
                  </a:lnTo>
                  <a:cubicBezTo>
                    <a:pt x="3846" y="6189"/>
                    <a:pt x="3918" y="6260"/>
                    <a:pt x="4013" y="6260"/>
                  </a:cubicBezTo>
                  <a:cubicBezTo>
                    <a:pt x="4096" y="6260"/>
                    <a:pt x="4168" y="6189"/>
                    <a:pt x="4168" y="6093"/>
                  </a:cubicBezTo>
                  <a:lnTo>
                    <a:pt x="4168" y="5022"/>
                  </a:lnTo>
                  <a:cubicBezTo>
                    <a:pt x="4156" y="4772"/>
                    <a:pt x="4013" y="4534"/>
                    <a:pt x="3775" y="4415"/>
                  </a:cubicBezTo>
                  <a:lnTo>
                    <a:pt x="3120" y="4093"/>
                  </a:lnTo>
                  <a:cubicBezTo>
                    <a:pt x="3549" y="3974"/>
                    <a:pt x="3834" y="3807"/>
                    <a:pt x="3965" y="3700"/>
                  </a:cubicBezTo>
                  <a:cubicBezTo>
                    <a:pt x="4096" y="3617"/>
                    <a:pt x="4144" y="3450"/>
                    <a:pt x="4084" y="3295"/>
                  </a:cubicBezTo>
                  <a:cubicBezTo>
                    <a:pt x="3953" y="2986"/>
                    <a:pt x="3799" y="2391"/>
                    <a:pt x="3799" y="1748"/>
                  </a:cubicBezTo>
                  <a:cubicBezTo>
                    <a:pt x="3799" y="855"/>
                    <a:pt x="3096" y="81"/>
                    <a:pt x="2239" y="9"/>
                  </a:cubicBezTo>
                  <a:cubicBezTo>
                    <a:pt x="2185" y="3"/>
                    <a:pt x="2129" y="0"/>
                    <a:pt x="207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3620;p99"/>
            <p:cNvSpPr/>
            <p:nvPr/>
          </p:nvSpPr>
          <p:spPr>
            <a:xfrm>
              <a:off x="3257433" y="2292373"/>
              <a:ext cx="10249" cy="32626"/>
            </a:xfrm>
            <a:custGeom>
              <a:avLst/>
              <a:gdLst/>
              <a:ahLst/>
              <a:cxnLst/>
              <a:rect l="l" t="t" r="r" b="b"/>
              <a:pathLst>
                <a:path w="322" h="1025" extrusionOk="0">
                  <a:moveTo>
                    <a:pt x="167" y="0"/>
                  </a:moveTo>
                  <a:cubicBezTo>
                    <a:pt x="72" y="0"/>
                    <a:pt x="0" y="72"/>
                    <a:pt x="0" y="167"/>
                  </a:cubicBezTo>
                  <a:lnTo>
                    <a:pt x="0" y="857"/>
                  </a:lnTo>
                  <a:cubicBezTo>
                    <a:pt x="0" y="953"/>
                    <a:pt x="72" y="1024"/>
                    <a:pt x="167" y="1024"/>
                  </a:cubicBezTo>
                  <a:cubicBezTo>
                    <a:pt x="250" y="1024"/>
                    <a:pt x="322" y="953"/>
                    <a:pt x="322" y="857"/>
                  </a:cubicBezTo>
                  <a:lnTo>
                    <a:pt x="322" y="167"/>
                  </a:lnTo>
                  <a:cubicBezTo>
                    <a:pt x="322" y="72"/>
                    <a:pt x="250"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3621;p99"/>
            <p:cNvSpPr/>
            <p:nvPr/>
          </p:nvSpPr>
          <p:spPr>
            <a:xfrm>
              <a:off x="3335098" y="2292373"/>
              <a:ext cx="10281" cy="32626"/>
            </a:xfrm>
            <a:custGeom>
              <a:avLst/>
              <a:gdLst/>
              <a:ahLst/>
              <a:cxnLst/>
              <a:rect l="l" t="t" r="r" b="b"/>
              <a:pathLst>
                <a:path w="323" h="1025" extrusionOk="0">
                  <a:moveTo>
                    <a:pt x="168" y="0"/>
                  </a:moveTo>
                  <a:cubicBezTo>
                    <a:pt x="72" y="0"/>
                    <a:pt x="1" y="72"/>
                    <a:pt x="1" y="167"/>
                  </a:cubicBezTo>
                  <a:lnTo>
                    <a:pt x="1" y="857"/>
                  </a:lnTo>
                  <a:cubicBezTo>
                    <a:pt x="1" y="953"/>
                    <a:pt x="72" y="1024"/>
                    <a:pt x="168" y="1024"/>
                  </a:cubicBezTo>
                  <a:cubicBezTo>
                    <a:pt x="251" y="1024"/>
                    <a:pt x="322" y="953"/>
                    <a:pt x="322" y="857"/>
                  </a:cubicBezTo>
                  <a:lnTo>
                    <a:pt x="322" y="167"/>
                  </a:lnTo>
                  <a:cubicBezTo>
                    <a:pt x="322" y="72"/>
                    <a:pt x="251" y="0"/>
                    <a:pt x="16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3622;p99"/>
            <p:cNvSpPr/>
            <p:nvPr/>
          </p:nvSpPr>
          <p:spPr>
            <a:xfrm>
              <a:off x="3490110" y="2163685"/>
              <a:ext cx="55734" cy="18430"/>
            </a:xfrm>
            <a:custGeom>
              <a:avLst/>
              <a:gdLst/>
              <a:ahLst/>
              <a:cxnLst/>
              <a:rect l="l" t="t" r="r" b="b"/>
              <a:pathLst>
                <a:path w="1751" h="579" extrusionOk="0">
                  <a:moveTo>
                    <a:pt x="649" y="0"/>
                  </a:moveTo>
                  <a:cubicBezTo>
                    <a:pt x="492" y="0"/>
                    <a:pt x="319" y="16"/>
                    <a:pt x="132" y="55"/>
                  </a:cubicBezTo>
                  <a:cubicBezTo>
                    <a:pt x="60" y="66"/>
                    <a:pt x="1" y="138"/>
                    <a:pt x="1" y="221"/>
                  </a:cubicBezTo>
                  <a:lnTo>
                    <a:pt x="1" y="400"/>
                  </a:lnTo>
                  <a:cubicBezTo>
                    <a:pt x="1" y="483"/>
                    <a:pt x="72" y="555"/>
                    <a:pt x="155" y="555"/>
                  </a:cubicBezTo>
                  <a:cubicBezTo>
                    <a:pt x="251" y="555"/>
                    <a:pt x="322" y="483"/>
                    <a:pt x="322" y="400"/>
                  </a:cubicBezTo>
                  <a:lnTo>
                    <a:pt x="322" y="364"/>
                  </a:lnTo>
                  <a:cubicBezTo>
                    <a:pt x="434" y="349"/>
                    <a:pt x="539" y="342"/>
                    <a:pt x="636" y="342"/>
                  </a:cubicBezTo>
                  <a:cubicBezTo>
                    <a:pt x="841" y="342"/>
                    <a:pt x="1011" y="371"/>
                    <a:pt x="1132" y="412"/>
                  </a:cubicBezTo>
                  <a:cubicBezTo>
                    <a:pt x="1334" y="471"/>
                    <a:pt x="1453" y="543"/>
                    <a:pt x="1465" y="543"/>
                  </a:cubicBezTo>
                  <a:cubicBezTo>
                    <a:pt x="1501" y="555"/>
                    <a:pt x="1525" y="578"/>
                    <a:pt x="1560" y="578"/>
                  </a:cubicBezTo>
                  <a:cubicBezTo>
                    <a:pt x="1620" y="578"/>
                    <a:pt x="1667" y="543"/>
                    <a:pt x="1691" y="495"/>
                  </a:cubicBezTo>
                  <a:cubicBezTo>
                    <a:pt x="1751" y="400"/>
                    <a:pt x="1727" y="293"/>
                    <a:pt x="1644" y="245"/>
                  </a:cubicBezTo>
                  <a:cubicBezTo>
                    <a:pt x="1625" y="236"/>
                    <a:pt x="1259" y="0"/>
                    <a:pt x="64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3623;p99"/>
            <p:cNvSpPr/>
            <p:nvPr/>
          </p:nvSpPr>
          <p:spPr>
            <a:xfrm>
              <a:off x="3445771" y="2131664"/>
              <a:ext cx="144031" cy="192953"/>
            </a:xfrm>
            <a:custGeom>
              <a:avLst/>
              <a:gdLst/>
              <a:ahLst/>
              <a:cxnLst/>
              <a:rect l="l" t="t" r="r" b="b"/>
              <a:pathLst>
                <a:path w="4525" h="6062" extrusionOk="0">
                  <a:moveTo>
                    <a:pt x="3489" y="310"/>
                  </a:moveTo>
                  <a:lnTo>
                    <a:pt x="3489" y="1120"/>
                  </a:lnTo>
                  <a:cubicBezTo>
                    <a:pt x="3489" y="1251"/>
                    <a:pt x="3453" y="1382"/>
                    <a:pt x="3394" y="1525"/>
                  </a:cubicBezTo>
                  <a:lnTo>
                    <a:pt x="3334" y="1656"/>
                  </a:lnTo>
                  <a:cubicBezTo>
                    <a:pt x="3322" y="1680"/>
                    <a:pt x="3322" y="1703"/>
                    <a:pt x="3322" y="1727"/>
                  </a:cubicBezTo>
                  <a:lnTo>
                    <a:pt x="3322" y="2073"/>
                  </a:lnTo>
                  <a:cubicBezTo>
                    <a:pt x="3322" y="2370"/>
                    <a:pt x="3203" y="2632"/>
                    <a:pt x="3001" y="2835"/>
                  </a:cubicBezTo>
                  <a:cubicBezTo>
                    <a:pt x="2796" y="3016"/>
                    <a:pt x="2549" y="3133"/>
                    <a:pt x="2268" y="3133"/>
                  </a:cubicBezTo>
                  <a:cubicBezTo>
                    <a:pt x="2254" y="3133"/>
                    <a:pt x="2241" y="3133"/>
                    <a:pt x="2227" y="3132"/>
                  </a:cubicBezTo>
                  <a:cubicBezTo>
                    <a:pt x="1655" y="3108"/>
                    <a:pt x="1191" y="2608"/>
                    <a:pt x="1191" y="2025"/>
                  </a:cubicBezTo>
                  <a:lnTo>
                    <a:pt x="1191" y="1727"/>
                  </a:lnTo>
                  <a:cubicBezTo>
                    <a:pt x="1191" y="1703"/>
                    <a:pt x="1191" y="1680"/>
                    <a:pt x="1179" y="1656"/>
                  </a:cubicBezTo>
                  <a:lnTo>
                    <a:pt x="1120" y="1525"/>
                  </a:lnTo>
                  <a:cubicBezTo>
                    <a:pt x="1060" y="1406"/>
                    <a:pt x="1036" y="1263"/>
                    <a:pt x="1036" y="1120"/>
                  </a:cubicBezTo>
                  <a:cubicBezTo>
                    <a:pt x="1036" y="668"/>
                    <a:pt x="1394" y="310"/>
                    <a:pt x="1834" y="310"/>
                  </a:cubicBezTo>
                  <a:close/>
                  <a:moveTo>
                    <a:pt x="1727" y="3335"/>
                  </a:moveTo>
                  <a:cubicBezTo>
                    <a:pt x="1882" y="3406"/>
                    <a:pt x="2048" y="3442"/>
                    <a:pt x="2215" y="3454"/>
                  </a:cubicBezTo>
                  <a:lnTo>
                    <a:pt x="2263" y="3454"/>
                  </a:lnTo>
                  <a:cubicBezTo>
                    <a:pt x="2453" y="3454"/>
                    <a:pt x="2632" y="3430"/>
                    <a:pt x="2798" y="3347"/>
                  </a:cubicBezTo>
                  <a:lnTo>
                    <a:pt x="2798" y="3573"/>
                  </a:lnTo>
                  <a:cubicBezTo>
                    <a:pt x="2798" y="3620"/>
                    <a:pt x="2810" y="3680"/>
                    <a:pt x="2810" y="3728"/>
                  </a:cubicBezTo>
                  <a:lnTo>
                    <a:pt x="2263" y="4144"/>
                  </a:lnTo>
                  <a:lnTo>
                    <a:pt x="1715" y="3728"/>
                  </a:lnTo>
                  <a:cubicBezTo>
                    <a:pt x="1727" y="3680"/>
                    <a:pt x="1727" y="3632"/>
                    <a:pt x="1727" y="3573"/>
                  </a:cubicBezTo>
                  <a:lnTo>
                    <a:pt x="1727" y="3335"/>
                  </a:lnTo>
                  <a:close/>
                  <a:moveTo>
                    <a:pt x="1834" y="1"/>
                  </a:moveTo>
                  <a:cubicBezTo>
                    <a:pt x="1203" y="1"/>
                    <a:pt x="703" y="501"/>
                    <a:pt x="703" y="1132"/>
                  </a:cubicBezTo>
                  <a:cubicBezTo>
                    <a:pt x="703" y="1322"/>
                    <a:pt x="751" y="1501"/>
                    <a:pt x="834" y="1668"/>
                  </a:cubicBezTo>
                  <a:lnTo>
                    <a:pt x="882" y="1751"/>
                  </a:lnTo>
                  <a:lnTo>
                    <a:pt x="882" y="2013"/>
                  </a:lnTo>
                  <a:cubicBezTo>
                    <a:pt x="882" y="2454"/>
                    <a:pt x="1084" y="2858"/>
                    <a:pt x="1405" y="3120"/>
                  </a:cubicBezTo>
                  <a:lnTo>
                    <a:pt x="1405" y="3561"/>
                  </a:lnTo>
                  <a:cubicBezTo>
                    <a:pt x="1405" y="3632"/>
                    <a:pt x="1358" y="3704"/>
                    <a:pt x="1286" y="3739"/>
                  </a:cubicBezTo>
                  <a:lnTo>
                    <a:pt x="453" y="4049"/>
                  </a:lnTo>
                  <a:cubicBezTo>
                    <a:pt x="179" y="4156"/>
                    <a:pt x="1" y="4406"/>
                    <a:pt x="1" y="4692"/>
                  </a:cubicBezTo>
                  <a:lnTo>
                    <a:pt x="1" y="5894"/>
                  </a:lnTo>
                  <a:cubicBezTo>
                    <a:pt x="1" y="5990"/>
                    <a:pt x="72" y="6061"/>
                    <a:pt x="167" y="6061"/>
                  </a:cubicBezTo>
                  <a:cubicBezTo>
                    <a:pt x="251" y="6061"/>
                    <a:pt x="334" y="5990"/>
                    <a:pt x="334" y="5894"/>
                  </a:cubicBezTo>
                  <a:lnTo>
                    <a:pt x="334" y="4692"/>
                  </a:lnTo>
                  <a:cubicBezTo>
                    <a:pt x="334" y="4537"/>
                    <a:pt x="417" y="4406"/>
                    <a:pt x="572" y="4347"/>
                  </a:cubicBezTo>
                  <a:lnTo>
                    <a:pt x="1405" y="4037"/>
                  </a:lnTo>
                  <a:cubicBezTo>
                    <a:pt x="1441" y="4013"/>
                    <a:pt x="1489" y="3989"/>
                    <a:pt x="1525" y="3954"/>
                  </a:cubicBezTo>
                  <a:lnTo>
                    <a:pt x="2096" y="4394"/>
                  </a:lnTo>
                  <a:lnTo>
                    <a:pt x="2096" y="5883"/>
                  </a:lnTo>
                  <a:cubicBezTo>
                    <a:pt x="2096" y="5966"/>
                    <a:pt x="2179" y="6037"/>
                    <a:pt x="2263" y="6037"/>
                  </a:cubicBezTo>
                  <a:cubicBezTo>
                    <a:pt x="2358" y="6037"/>
                    <a:pt x="2429" y="5966"/>
                    <a:pt x="2429" y="5883"/>
                  </a:cubicBezTo>
                  <a:lnTo>
                    <a:pt x="2429" y="4394"/>
                  </a:lnTo>
                  <a:lnTo>
                    <a:pt x="3013" y="3954"/>
                  </a:lnTo>
                  <a:cubicBezTo>
                    <a:pt x="3049" y="3989"/>
                    <a:pt x="3084" y="4001"/>
                    <a:pt x="3132" y="4037"/>
                  </a:cubicBezTo>
                  <a:lnTo>
                    <a:pt x="3965" y="4347"/>
                  </a:lnTo>
                  <a:cubicBezTo>
                    <a:pt x="4096" y="4406"/>
                    <a:pt x="4203" y="4537"/>
                    <a:pt x="4203" y="4692"/>
                  </a:cubicBezTo>
                  <a:lnTo>
                    <a:pt x="4203" y="5894"/>
                  </a:lnTo>
                  <a:cubicBezTo>
                    <a:pt x="4203" y="5990"/>
                    <a:pt x="4275" y="6061"/>
                    <a:pt x="4358" y="6061"/>
                  </a:cubicBezTo>
                  <a:cubicBezTo>
                    <a:pt x="4453" y="6061"/>
                    <a:pt x="4525" y="5990"/>
                    <a:pt x="4525" y="5894"/>
                  </a:cubicBezTo>
                  <a:lnTo>
                    <a:pt x="4525" y="4692"/>
                  </a:lnTo>
                  <a:cubicBezTo>
                    <a:pt x="4513" y="4418"/>
                    <a:pt x="4334" y="4168"/>
                    <a:pt x="4072" y="4061"/>
                  </a:cubicBezTo>
                  <a:lnTo>
                    <a:pt x="3239" y="3751"/>
                  </a:lnTo>
                  <a:cubicBezTo>
                    <a:pt x="3156" y="3728"/>
                    <a:pt x="3120" y="3644"/>
                    <a:pt x="3120" y="3573"/>
                  </a:cubicBezTo>
                  <a:lnTo>
                    <a:pt x="3120" y="3156"/>
                  </a:lnTo>
                  <a:cubicBezTo>
                    <a:pt x="3144" y="3132"/>
                    <a:pt x="3191" y="3096"/>
                    <a:pt x="3215" y="3061"/>
                  </a:cubicBezTo>
                  <a:cubicBezTo>
                    <a:pt x="3489" y="2799"/>
                    <a:pt x="3632" y="2454"/>
                    <a:pt x="3632" y="2073"/>
                  </a:cubicBezTo>
                  <a:lnTo>
                    <a:pt x="3632" y="1751"/>
                  </a:lnTo>
                  <a:lnTo>
                    <a:pt x="3680" y="1668"/>
                  </a:lnTo>
                  <a:cubicBezTo>
                    <a:pt x="3775" y="1501"/>
                    <a:pt x="3811" y="1311"/>
                    <a:pt x="3811" y="1132"/>
                  </a:cubicBezTo>
                  <a:lnTo>
                    <a:pt x="3811" y="168"/>
                  </a:lnTo>
                  <a:cubicBezTo>
                    <a:pt x="3811" y="72"/>
                    <a:pt x="3739" y="1"/>
                    <a:pt x="364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3624;p99"/>
            <p:cNvSpPr/>
            <p:nvPr/>
          </p:nvSpPr>
          <p:spPr>
            <a:xfrm>
              <a:off x="3473813" y="2287058"/>
              <a:ext cx="10631" cy="38291"/>
            </a:xfrm>
            <a:custGeom>
              <a:avLst/>
              <a:gdLst/>
              <a:ahLst/>
              <a:cxnLst/>
              <a:rect l="l" t="t" r="r" b="b"/>
              <a:pathLst>
                <a:path w="334" h="1203" extrusionOk="0">
                  <a:moveTo>
                    <a:pt x="167" y="0"/>
                  </a:moveTo>
                  <a:cubicBezTo>
                    <a:pt x="72" y="0"/>
                    <a:pt x="1" y="72"/>
                    <a:pt x="1" y="167"/>
                  </a:cubicBezTo>
                  <a:lnTo>
                    <a:pt x="1" y="1048"/>
                  </a:lnTo>
                  <a:cubicBezTo>
                    <a:pt x="1" y="1131"/>
                    <a:pt x="72" y="1203"/>
                    <a:pt x="167" y="1203"/>
                  </a:cubicBezTo>
                  <a:cubicBezTo>
                    <a:pt x="251" y="1203"/>
                    <a:pt x="334" y="1131"/>
                    <a:pt x="334" y="1048"/>
                  </a:cubicBezTo>
                  <a:lnTo>
                    <a:pt x="334" y="155"/>
                  </a:lnTo>
                  <a:cubicBezTo>
                    <a:pt x="334" y="60"/>
                    <a:pt x="251"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3625;p99"/>
            <p:cNvSpPr/>
            <p:nvPr/>
          </p:nvSpPr>
          <p:spPr>
            <a:xfrm>
              <a:off x="3551128" y="2287058"/>
              <a:ext cx="10249" cy="38291"/>
            </a:xfrm>
            <a:custGeom>
              <a:avLst/>
              <a:gdLst/>
              <a:ahLst/>
              <a:cxnLst/>
              <a:rect l="l" t="t" r="r" b="b"/>
              <a:pathLst>
                <a:path w="322" h="1203" extrusionOk="0">
                  <a:moveTo>
                    <a:pt x="167" y="0"/>
                  </a:moveTo>
                  <a:cubicBezTo>
                    <a:pt x="72" y="0"/>
                    <a:pt x="0" y="72"/>
                    <a:pt x="0" y="167"/>
                  </a:cubicBezTo>
                  <a:lnTo>
                    <a:pt x="0" y="1048"/>
                  </a:lnTo>
                  <a:cubicBezTo>
                    <a:pt x="0" y="1131"/>
                    <a:pt x="72" y="1203"/>
                    <a:pt x="167" y="1203"/>
                  </a:cubicBezTo>
                  <a:cubicBezTo>
                    <a:pt x="250" y="1203"/>
                    <a:pt x="322" y="1131"/>
                    <a:pt x="322" y="1048"/>
                  </a:cubicBezTo>
                  <a:lnTo>
                    <a:pt x="322" y="155"/>
                  </a:lnTo>
                  <a:cubicBezTo>
                    <a:pt x="322" y="60"/>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3626;p99"/>
            <p:cNvSpPr/>
            <p:nvPr/>
          </p:nvSpPr>
          <p:spPr>
            <a:xfrm>
              <a:off x="3290377" y="1970604"/>
              <a:ext cx="221378" cy="185346"/>
            </a:xfrm>
            <a:custGeom>
              <a:avLst/>
              <a:gdLst/>
              <a:ahLst/>
              <a:cxnLst/>
              <a:rect l="l" t="t" r="r" b="b"/>
              <a:pathLst>
                <a:path w="6955" h="5823" extrusionOk="0">
                  <a:moveTo>
                    <a:pt x="2406" y="4168"/>
                  </a:moveTo>
                  <a:lnTo>
                    <a:pt x="2311" y="4537"/>
                  </a:lnTo>
                  <a:lnTo>
                    <a:pt x="2085" y="4537"/>
                  </a:lnTo>
                  <a:cubicBezTo>
                    <a:pt x="1894" y="4537"/>
                    <a:pt x="1727" y="4382"/>
                    <a:pt x="1727" y="4180"/>
                  </a:cubicBezTo>
                  <a:lnTo>
                    <a:pt x="1727" y="4168"/>
                  </a:lnTo>
                  <a:close/>
                  <a:moveTo>
                    <a:pt x="5573" y="358"/>
                  </a:moveTo>
                  <a:cubicBezTo>
                    <a:pt x="5764" y="358"/>
                    <a:pt x="5930" y="525"/>
                    <a:pt x="5930" y="715"/>
                  </a:cubicBezTo>
                  <a:lnTo>
                    <a:pt x="5930" y="3501"/>
                  </a:lnTo>
                  <a:cubicBezTo>
                    <a:pt x="5930" y="3692"/>
                    <a:pt x="5764" y="3858"/>
                    <a:pt x="5573" y="3858"/>
                  </a:cubicBezTo>
                  <a:lnTo>
                    <a:pt x="4168" y="3858"/>
                  </a:lnTo>
                  <a:cubicBezTo>
                    <a:pt x="4144" y="3858"/>
                    <a:pt x="4097" y="3870"/>
                    <a:pt x="4085" y="3882"/>
                  </a:cubicBezTo>
                  <a:lnTo>
                    <a:pt x="2537" y="5001"/>
                  </a:lnTo>
                  <a:lnTo>
                    <a:pt x="2537" y="5001"/>
                  </a:lnTo>
                  <a:lnTo>
                    <a:pt x="2775" y="4049"/>
                  </a:lnTo>
                  <a:cubicBezTo>
                    <a:pt x="2787" y="4001"/>
                    <a:pt x="2775" y="3942"/>
                    <a:pt x="2739" y="3918"/>
                  </a:cubicBezTo>
                  <a:cubicBezTo>
                    <a:pt x="2716" y="3870"/>
                    <a:pt x="2668" y="3858"/>
                    <a:pt x="2608" y="3858"/>
                  </a:cubicBezTo>
                  <a:lnTo>
                    <a:pt x="692" y="3858"/>
                  </a:lnTo>
                  <a:cubicBezTo>
                    <a:pt x="501" y="3858"/>
                    <a:pt x="334" y="3692"/>
                    <a:pt x="334" y="3501"/>
                  </a:cubicBezTo>
                  <a:lnTo>
                    <a:pt x="334" y="715"/>
                  </a:lnTo>
                  <a:cubicBezTo>
                    <a:pt x="334" y="525"/>
                    <a:pt x="501" y="358"/>
                    <a:pt x="692" y="358"/>
                  </a:cubicBezTo>
                  <a:close/>
                  <a:moveTo>
                    <a:pt x="6287" y="1025"/>
                  </a:moveTo>
                  <a:cubicBezTo>
                    <a:pt x="6478" y="1025"/>
                    <a:pt x="6645" y="1191"/>
                    <a:pt x="6645" y="1382"/>
                  </a:cubicBezTo>
                  <a:lnTo>
                    <a:pt x="6645" y="4180"/>
                  </a:lnTo>
                  <a:lnTo>
                    <a:pt x="6633" y="4180"/>
                  </a:lnTo>
                  <a:cubicBezTo>
                    <a:pt x="6633" y="4382"/>
                    <a:pt x="6466" y="4537"/>
                    <a:pt x="6276" y="4537"/>
                  </a:cubicBezTo>
                  <a:lnTo>
                    <a:pt x="4871" y="4537"/>
                  </a:lnTo>
                  <a:cubicBezTo>
                    <a:pt x="4823" y="4537"/>
                    <a:pt x="4787" y="4561"/>
                    <a:pt x="4752" y="4597"/>
                  </a:cubicBezTo>
                  <a:cubicBezTo>
                    <a:pt x="4728" y="4632"/>
                    <a:pt x="4704" y="4692"/>
                    <a:pt x="4728" y="4727"/>
                  </a:cubicBezTo>
                  <a:lnTo>
                    <a:pt x="4847" y="5406"/>
                  </a:lnTo>
                  <a:lnTo>
                    <a:pt x="4847" y="5406"/>
                  </a:lnTo>
                  <a:lnTo>
                    <a:pt x="3656" y="4597"/>
                  </a:lnTo>
                  <a:lnTo>
                    <a:pt x="4251" y="4168"/>
                  </a:lnTo>
                  <a:lnTo>
                    <a:pt x="5585" y="4168"/>
                  </a:lnTo>
                  <a:cubicBezTo>
                    <a:pt x="5954" y="4168"/>
                    <a:pt x="6276" y="3858"/>
                    <a:pt x="6276" y="3489"/>
                  </a:cubicBezTo>
                  <a:lnTo>
                    <a:pt x="6276" y="1025"/>
                  </a:lnTo>
                  <a:close/>
                  <a:moveTo>
                    <a:pt x="692" y="1"/>
                  </a:moveTo>
                  <a:cubicBezTo>
                    <a:pt x="322" y="1"/>
                    <a:pt x="1" y="310"/>
                    <a:pt x="1" y="691"/>
                  </a:cubicBezTo>
                  <a:lnTo>
                    <a:pt x="1" y="3465"/>
                  </a:lnTo>
                  <a:cubicBezTo>
                    <a:pt x="1" y="3846"/>
                    <a:pt x="322" y="4156"/>
                    <a:pt x="692" y="4156"/>
                  </a:cubicBezTo>
                  <a:lnTo>
                    <a:pt x="1406" y="4156"/>
                  </a:lnTo>
                  <a:lnTo>
                    <a:pt x="1406" y="4168"/>
                  </a:lnTo>
                  <a:cubicBezTo>
                    <a:pt x="1406" y="4537"/>
                    <a:pt x="1715" y="4858"/>
                    <a:pt x="2085" y="4858"/>
                  </a:cubicBezTo>
                  <a:lnTo>
                    <a:pt x="2227" y="4858"/>
                  </a:lnTo>
                  <a:lnTo>
                    <a:pt x="2168" y="5120"/>
                  </a:lnTo>
                  <a:cubicBezTo>
                    <a:pt x="2132" y="5228"/>
                    <a:pt x="2180" y="5335"/>
                    <a:pt x="2263" y="5394"/>
                  </a:cubicBezTo>
                  <a:cubicBezTo>
                    <a:pt x="2311" y="5418"/>
                    <a:pt x="2358" y="5430"/>
                    <a:pt x="2406" y="5430"/>
                  </a:cubicBezTo>
                  <a:cubicBezTo>
                    <a:pt x="2442" y="5430"/>
                    <a:pt x="2501" y="5418"/>
                    <a:pt x="2549" y="5394"/>
                  </a:cubicBezTo>
                  <a:lnTo>
                    <a:pt x="3263" y="4870"/>
                  </a:lnTo>
                  <a:lnTo>
                    <a:pt x="3430" y="4870"/>
                  </a:lnTo>
                  <a:lnTo>
                    <a:pt x="4787" y="5775"/>
                  </a:lnTo>
                  <a:cubicBezTo>
                    <a:pt x="4823" y="5811"/>
                    <a:pt x="4871" y="5823"/>
                    <a:pt x="4918" y="5823"/>
                  </a:cubicBezTo>
                  <a:cubicBezTo>
                    <a:pt x="4954" y="5823"/>
                    <a:pt x="5002" y="5811"/>
                    <a:pt x="5049" y="5775"/>
                  </a:cubicBezTo>
                  <a:cubicBezTo>
                    <a:pt x="5144" y="5716"/>
                    <a:pt x="5180" y="5632"/>
                    <a:pt x="5156" y="5525"/>
                  </a:cubicBezTo>
                  <a:lnTo>
                    <a:pt x="5049" y="4870"/>
                  </a:lnTo>
                  <a:lnTo>
                    <a:pt x="6252" y="4870"/>
                  </a:lnTo>
                  <a:cubicBezTo>
                    <a:pt x="6633" y="4870"/>
                    <a:pt x="6942" y="4561"/>
                    <a:pt x="6942" y="4180"/>
                  </a:cubicBezTo>
                  <a:lnTo>
                    <a:pt x="6942" y="1406"/>
                  </a:lnTo>
                  <a:cubicBezTo>
                    <a:pt x="6954" y="1013"/>
                    <a:pt x="6645" y="703"/>
                    <a:pt x="6276" y="703"/>
                  </a:cubicBezTo>
                  <a:cubicBezTo>
                    <a:pt x="6252" y="310"/>
                    <a:pt x="5954" y="1"/>
                    <a:pt x="557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3627;p99"/>
            <p:cNvSpPr/>
            <p:nvPr/>
          </p:nvSpPr>
          <p:spPr>
            <a:xfrm>
              <a:off x="3329432" y="2004344"/>
              <a:ext cx="26928" cy="10249"/>
            </a:xfrm>
            <a:custGeom>
              <a:avLst/>
              <a:gdLst/>
              <a:ahLst/>
              <a:cxnLst/>
              <a:rect l="l" t="t" r="r" b="b"/>
              <a:pathLst>
                <a:path w="846" h="322" extrusionOk="0">
                  <a:moveTo>
                    <a:pt x="167" y="0"/>
                  </a:moveTo>
                  <a:cubicBezTo>
                    <a:pt x="72" y="0"/>
                    <a:pt x="0" y="72"/>
                    <a:pt x="0" y="167"/>
                  </a:cubicBezTo>
                  <a:cubicBezTo>
                    <a:pt x="0" y="250"/>
                    <a:pt x="72" y="322"/>
                    <a:pt x="167" y="322"/>
                  </a:cubicBezTo>
                  <a:lnTo>
                    <a:pt x="679" y="322"/>
                  </a:lnTo>
                  <a:cubicBezTo>
                    <a:pt x="774" y="322"/>
                    <a:pt x="846" y="250"/>
                    <a:pt x="846" y="167"/>
                  </a:cubicBezTo>
                  <a:cubicBezTo>
                    <a:pt x="846" y="72"/>
                    <a:pt x="774" y="0"/>
                    <a:pt x="67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3628;p99"/>
            <p:cNvSpPr/>
            <p:nvPr/>
          </p:nvSpPr>
          <p:spPr>
            <a:xfrm>
              <a:off x="3368074" y="2004344"/>
              <a:ext cx="82663" cy="10249"/>
            </a:xfrm>
            <a:custGeom>
              <a:avLst/>
              <a:gdLst/>
              <a:ahLst/>
              <a:cxnLst/>
              <a:rect l="l" t="t" r="r" b="b"/>
              <a:pathLst>
                <a:path w="2597" h="322" extrusionOk="0">
                  <a:moveTo>
                    <a:pt x="167" y="0"/>
                  </a:moveTo>
                  <a:cubicBezTo>
                    <a:pt x="84" y="0"/>
                    <a:pt x="1" y="72"/>
                    <a:pt x="1" y="167"/>
                  </a:cubicBezTo>
                  <a:cubicBezTo>
                    <a:pt x="1" y="250"/>
                    <a:pt x="84" y="322"/>
                    <a:pt x="167" y="322"/>
                  </a:cubicBezTo>
                  <a:lnTo>
                    <a:pt x="2430" y="322"/>
                  </a:lnTo>
                  <a:cubicBezTo>
                    <a:pt x="2525" y="322"/>
                    <a:pt x="2596" y="250"/>
                    <a:pt x="2596" y="167"/>
                  </a:cubicBezTo>
                  <a:cubicBezTo>
                    <a:pt x="2596" y="72"/>
                    <a:pt x="2525" y="0"/>
                    <a:pt x="243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3629;p99"/>
            <p:cNvSpPr/>
            <p:nvPr/>
          </p:nvSpPr>
          <p:spPr>
            <a:xfrm>
              <a:off x="3329432" y="2031622"/>
              <a:ext cx="121304" cy="10631"/>
            </a:xfrm>
            <a:custGeom>
              <a:avLst/>
              <a:gdLst/>
              <a:ahLst/>
              <a:cxnLst/>
              <a:rect l="l" t="t" r="r" b="b"/>
              <a:pathLst>
                <a:path w="3811" h="334" extrusionOk="0">
                  <a:moveTo>
                    <a:pt x="167" y="1"/>
                  </a:moveTo>
                  <a:cubicBezTo>
                    <a:pt x="72" y="1"/>
                    <a:pt x="0" y="84"/>
                    <a:pt x="0" y="167"/>
                  </a:cubicBezTo>
                  <a:cubicBezTo>
                    <a:pt x="0" y="263"/>
                    <a:pt x="72" y="334"/>
                    <a:pt x="167" y="334"/>
                  </a:cubicBezTo>
                  <a:lnTo>
                    <a:pt x="3644" y="334"/>
                  </a:lnTo>
                  <a:cubicBezTo>
                    <a:pt x="3739" y="334"/>
                    <a:pt x="3810" y="263"/>
                    <a:pt x="3810" y="167"/>
                  </a:cubicBezTo>
                  <a:cubicBezTo>
                    <a:pt x="3810" y="84"/>
                    <a:pt x="3739" y="1"/>
                    <a:pt x="364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3630;p99"/>
            <p:cNvSpPr/>
            <p:nvPr/>
          </p:nvSpPr>
          <p:spPr>
            <a:xfrm>
              <a:off x="3329432" y="2059664"/>
              <a:ext cx="82249" cy="10663"/>
            </a:xfrm>
            <a:custGeom>
              <a:avLst/>
              <a:gdLst/>
              <a:ahLst/>
              <a:cxnLst/>
              <a:rect l="l" t="t" r="r" b="b"/>
              <a:pathLst>
                <a:path w="2584" h="335" extrusionOk="0">
                  <a:moveTo>
                    <a:pt x="155" y="1"/>
                  </a:moveTo>
                  <a:cubicBezTo>
                    <a:pt x="72" y="1"/>
                    <a:pt x="0" y="72"/>
                    <a:pt x="0" y="167"/>
                  </a:cubicBezTo>
                  <a:cubicBezTo>
                    <a:pt x="0" y="251"/>
                    <a:pt x="72" y="334"/>
                    <a:pt x="155" y="334"/>
                  </a:cubicBezTo>
                  <a:lnTo>
                    <a:pt x="2429" y="334"/>
                  </a:lnTo>
                  <a:cubicBezTo>
                    <a:pt x="2513" y="334"/>
                    <a:pt x="2584" y="251"/>
                    <a:pt x="2584" y="167"/>
                  </a:cubicBezTo>
                  <a:cubicBezTo>
                    <a:pt x="2584" y="72"/>
                    <a:pt x="2513" y="1"/>
                    <a:pt x="242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3631;p99"/>
            <p:cNvSpPr/>
            <p:nvPr/>
          </p:nvSpPr>
          <p:spPr>
            <a:xfrm>
              <a:off x="3423777" y="2059664"/>
              <a:ext cx="26960" cy="10663"/>
            </a:xfrm>
            <a:custGeom>
              <a:avLst/>
              <a:gdLst/>
              <a:ahLst/>
              <a:cxnLst/>
              <a:rect l="l" t="t" r="r" b="b"/>
              <a:pathLst>
                <a:path w="847" h="335" extrusionOk="0">
                  <a:moveTo>
                    <a:pt x="156" y="1"/>
                  </a:moveTo>
                  <a:cubicBezTo>
                    <a:pt x="72" y="1"/>
                    <a:pt x="1" y="72"/>
                    <a:pt x="1" y="167"/>
                  </a:cubicBezTo>
                  <a:cubicBezTo>
                    <a:pt x="1" y="251"/>
                    <a:pt x="72" y="334"/>
                    <a:pt x="156" y="334"/>
                  </a:cubicBezTo>
                  <a:lnTo>
                    <a:pt x="680" y="334"/>
                  </a:lnTo>
                  <a:cubicBezTo>
                    <a:pt x="775" y="334"/>
                    <a:pt x="846" y="251"/>
                    <a:pt x="846" y="167"/>
                  </a:cubicBezTo>
                  <a:cubicBezTo>
                    <a:pt x="846" y="72"/>
                    <a:pt x="775" y="1"/>
                    <a:pt x="68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 name="Google Shape;10812;p95"/>
          <p:cNvGrpSpPr/>
          <p:nvPr/>
        </p:nvGrpSpPr>
        <p:grpSpPr>
          <a:xfrm>
            <a:off x="9455048" y="3605601"/>
            <a:ext cx="857405" cy="857405"/>
            <a:chOff x="7121669" y="1533610"/>
            <a:chExt cx="321362" cy="321362"/>
          </a:xfrm>
        </p:grpSpPr>
        <p:sp>
          <p:nvSpPr>
            <p:cNvPr id="72" name="Google Shape;10813;p95"/>
            <p:cNvSpPr/>
            <p:nvPr/>
          </p:nvSpPr>
          <p:spPr>
            <a:xfrm>
              <a:off x="7121669" y="1600289"/>
              <a:ext cx="142142" cy="192556"/>
            </a:xfrm>
            <a:custGeom>
              <a:avLst/>
              <a:gdLst/>
              <a:ahLst/>
              <a:cxnLst/>
              <a:rect l="l" t="t" r="r" b="b"/>
              <a:pathLst>
                <a:path w="4466" h="6050" extrusionOk="0">
                  <a:moveTo>
                    <a:pt x="2346" y="275"/>
                  </a:moveTo>
                  <a:cubicBezTo>
                    <a:pt x="2929" y="275"/>
                    <a:pt x="3406" y="751"/>
                    <a:pt x="3406" y="1322"/>
                  </a:cubicBezTo>
                  <a:lnTo>
                    <a:pt x="3406" y="1608"/>
                  </a:lnTo>
                  <a:lnTo>
                    <a:pt x="3382" y="1608"/>
                  </a:lnTo>
                  <a:cubicBezTo>
                    <a:pt x="3048" y="1537"/>
                    <a:pt x="2941" y="1108"/>
                    <a:pt x="2941" y="1108"/>
                  </a:cubicBezTo>
                  <a:cubicBezTo>
                    <a:pt x="2929" y="1049"/>
                    <a:pt x="2882" y="1001"/>
                    <a:pt x="2822" y="989"/>
                  </a:cubicBezTo>
                  <a:cubicBezTo>
                    <a:pt x="2809" y="984"/>
                    <a:pt x="2796" y="981"/>
                    <a:pt x="2783" y="981"/>
                  </a:cubicBezTo>
                  <a:cubicBezTo>
                    <a:pt x="2738" y="981"/>
                    <a:pt x="2695" y="1011"/>
                    <a:pt x="2667" y="1049"/>
                  </a:cubicBezTo>
                  <a:cubicBezTo>
                    <a:pt x="2155" y="1608"/>
                    <a:pt x="1262" y="1608"/>
                    <a:pt x="1250" y="1608"/>
                  </a:cubicBezTo>
                  <a:lnTo>
                    <a:pt x="1191" y="1608"/>
                  </a:lnTo>
                  <a:lnTo>
                    <a:pt x="1191" y="1322"/>
                  </a:lnTo>
                  <a:cubicBezTo>
                    <a:pt x="1191" y="751"/>
                    <a:pt x="1667" y="275"/>
                    <a:pt x="2251" y="275"/>
                  </a:cubicBezTo>
                  <a:close/>
                  <a:moveTo>
                    <a:pt x="1096" y="2049"/>
                  </a:moveTo>
                  <a:lnTo>
                    <a:pt x="1096" y="2382"/>
                  </a:lnTo>
                  <a:cubicBezTo>
                    <a:pt x="1060" y="2358"/>
                    <a:pt x="1012" y="2287"/>
                    <a:pt x="1012" y="2215"/>
                  </a:cubicBezTo>
                  <a:cubicBezTo>
                    <a:pt x="1012" y="2144"/>
                    <a:pt x="1036" y="2084"/>
                    <a:pt x="1096" y="2049"/>
                  </a:cubicBezTo>
                  <a:close/>
                  <a:moveTo>
                    <a:pt x="3394" y="2061"/>
                  </a:moveTo>
                  <a:cubicBezTo>
                    <a:pt x="3441" y="2084"/>
                    <a:pt x="3477" y="2144"/>
                    <a:pt x="3477" y="2215"/>
                  </a:cubicBezTo>
                  <a:cubicBezTo>
                    <a:pt x="3477" y="2299"/>
                    <a:pt x="3453" y="2358"/>
                    <a:pt x="3394" y="2382"/>
                  </a:cubicBezTo>
                  <a:lnTo>
                    <a:pt x="3394" y="2061"/>
                  </a:lnTo>
                  <a:close/>
                  <a:moveTo>
                    <a:pt x="2632" y="1442"/>
                  </a:moveTo>
                  <a:cubicBezTo>
                    <a:pt x="2727" y="1608"/>
                    <a:pt x="2858" y="1787"/>
                    <a:pt x="3084" y="1894"/>
                  </a:cubicBezTo>
                  <a:lnTo>
                    <a:pt x="3084" y="2537"/>
                  </a:lnTo>
                  <a:cubicBezTo>
                    <a:pt x="3084" y="2930"/>
                    <a:pt x="2751" y="3263"/>
                    <a:pt x="2346" y="3263"/>
                  </a:cubicBezTo>
                  <a:lnTo>
                    <a:pt x="2155" y="3263"/>
                  </a:lnTo>
                  <a:cubicBezTo>
                    <a:pt x="1739" y="3263"/>
                    <a:pt x="1417" y="2930"/>
                    <a:pt x="1417" y="2537"/>
                  </a:cubicBezTo>
                  <a:lnTo>
                    <a:pt x="1417" y="1918"/>
                  </a:lnTo>
                  <a:cubicBezTo>
                    <a:pt x="1679" y="1894"/>
                    <a:pt x="2227" y="1799"/>
                    <a:pt x="2632" y="1442"/>
                  </a:cubicBezTo>
                  <a:close/>
                  <a:moveTo>
                    <a:pt x="2536" y="3573"/>
                  </a:moveTo>
                  <a:lnTo>
                    <a:pt x="2536" y="3775"/>
                  </a:lnTo>
                  <a:lnTo>
                    <a:pt x="2251" y="4073"/>
                  </a:lnTo>
                  <a:lnTo>
                    <a:pt x="1965" y="3811"/>
                  </a:lnTo>
                  <a:lnTo>
                    <a:pt x="1965" y="3632"/>
                  </a:lnTo>
                  <a:lnTo>
                    <a:pt x="1965" y="3573"/>
                  </a:lnTo>
                  <a:cubicBezTo>
                    <a:pt x="2024" y="3585"/>
                    <a:pt x="2084" y="3585"/>
                    <a:pt x="2155" y="3585"/>
                  </a:cubicBezTo>
                  <a:lnTo>
                    <a:pt x="2346" y="3585"/>
                  </a:lnTo>
                  <a:cubicBezTo>
                    <a:pt x="2405" y="3585"/>
                    <a:pt x="2465" y="3585"/>
                    <a:pt x="2536" y="3573"/>
                  </a:cubicBezTo>
                  <a:close/>
                  <a:moveTo>
                    <a:pt x="2846" y="3906"/>
                  </a:moveTo>
                  <a:lnTo>
                    <a:pt x="2941" y="3989"/>
                  </a:lnTo>
                  <a:lnTo>
                    <a:pt x="2727" y="4454"/>
                  </a:lnTo>
                  <a:lnTo>
                    <a:pt x="2667" y="4406"/>
                  </a:lnTo>
                  <a:lnTo>
                    <a:pt x="2489" y="4275"/>
                  </a:lnTo>
                  <a:lnTo>
                    <a:pt x="2810" y="3930"/>
                  </a:lnTo>
                  <a:lnTo>
                    <a:pt x="2846" y="3906"/>
                  </a:lnTo>
                  <a:close/>
                  <a:moveTo>
                    <a:pt x="1655" y="3918"/>
                  </a:moveTo>
                  <a:cubicBezTo>
                    <a:pt x="1655" y="3942"/>
                    <a:pt x="1667" y="3966"/>
                    <a:pt x="1691" y="3989"/>
                  </a:cubicBezTo>
                  <a:lnTo>
                    <a:pt x="2012" y="4287"/>
                  </a:lnTo>
                  <a:lnTo>
                    <a:pt x="1774" y="4466"/>
                  </a:lnTo>
                  <a:lnTo>
                    <a:pt x="1536" y="3989"/>
                  </a:lnTo>
                  <a:lnTo>
                    <a:pt x="1655" y="3918"/>
                  </a:lnTo>
                  <a:close/>
                  <a:moveTo>
                    <a:pt x="2227" y="4490"/>
                  </a:moveTo>
                  <a:lnTo>
                    <a:pt x="2370" y="4597"/>
                  </a:lnTo>
                  <a:lnTo>
                    <a:pt x="2322" y="4704"/>
                  </a:lnTo>
                  <a:lnTo>
                    <a:pt x="2155" y="4704"/>
                  </a:lnTo>
                  <a:lnTo>
                    <a:pt x="2108" y="4585"/>
                  </a:lnTo>
                  <a:lnTo>
                    <a:pt x="2227" y="4490"/>
                  </a:lnTo>
                  <a:close/>
                  <a:moveTo>
                    <a:pt x="1846" y="4799"/>
                  </a:moveTo>
                  <a:lnTo>
                    <a:pt x="1893" y="4894"/>
                  </a:lnTo>
                  <a:lnTo>
                    <a:pt x="1846" y="5156"/>
                  </a:lnTo>
                  <a:lnTo>
                    <a:pt x="1751" y="4835"/>
                  </a:lnTo>
                  <a:cubicBezTo>
                    <a:pt x="1774" y="4835"/>
                    <a:pt x="1786" y="4823"/>
                    <a:pt x="1798" y="4823"/>
                  </a:cubicBezTo>
                  <a:lnTo>
                    <a:pt x="1846" y="4799"/>
                  </a:lnTo>
                  <a:close/>
                  <a:moveTo>
                    <a:pt x="2632" y="4799"/>
                  </a:moveTo>
                  <a:lnTo>
                    <a:pt x="2679" y="4823"/>
                  </a:lnTo>
                  <a:cubicBezTo>
                    <a:pt x="2691" y="4835"/>
                    <a:pt x="2703" y="4835"/>
                    <a:pt x="2739" y="4847"/>
                  </a:cubicBezTo>
                  <a:lnTo>
                    <a:pt x="2644" y="5156"/>
                  </a:lnTo>
                  <a:lnTo>
                    <a:pt x="2608" y="4882"/>
                  </a:lnTo>
                  <a:lnTo>
                    <a:pt x="2632" y="4799"/>
                  </a:lnTo>
                  <a:close/>
                  <a:moveTo>
                    <a:pt x="2322" y="5037"/>
                  </a:moveTo>
                  <a:lnTo>
                    <a:pt x="2441" y="5728"/>
                  </a:lnTo>
                  <a:lnTo>
                    <a:pt x="2084" y="5728"/>
                  </a:lnTo>
                  <a:lnTo>
                    <a:pt x="2203" y="5037"/>
                  </a:lnTo>
                  <a:close/>
                  <a:moveTo>
                    <a:pt x="3263" y="4156"/>
                  </a:moveTo>
                  <a:lnTo>
                    <a:pt x="3620" y="4299"/>
                  </a:lnTo>
                  <a:lnTo>
                    <a:pt x="3632" y="4299"/>
                  </a:lnTo>
                  <a:cubicBezTo>
                    <a:pt x="3644" y="4323"/>
                    <a:pt x="4156" y="4501"/>
                    <a:pt x="4156" y="5121"/>
                  </a:cubicBezTo>
                  <a:lnTo>
                    <a:pt x="4156" y="5728"/>
                  </a:lnTo>
                  <a:lnTo>
                    <a:pt x="3739" y="5728"/>
                  </a:lnTo>
                  <a:lnTo>
                    <a:pt x="3739" y="5097"/>
                  </a:lnTo>
                  <a:cubicBezTo>
                    <a:pt x="3739" y="5001"/>
                    <a:pt x="3656" y="4930"/>
                    <a:pt x="3572" y="4930"/>
                  </a:cubicBezTo>
                  <a:cubicBezTo>
                    <a:pt x="3477" y="4930"/>
                    <a:pt x="3406" y="5001"/>
                    <a:pt x="3406" y="5097"/>
                  </a:cubicBezTo>
                  <a:lnTo>
                    <a:pt x="3406" y="5728"/>
                  </a:lnTo>
                  <a:lnTo>
                    <a:pt x="2810" y="5728"/>
                  </a:lnTo>
                  <a:lnTo>
                    <a:pt x="3263" y="4156"/>
                  </a:lnTo>
                  <a:close/>
                  <a:moveTo>
                    <a:pt x="2179" y="1"/>
                  </a:moveTo>
                  <a:cubicBezTo>
                    <a:pt x="1429" y="1"/>
                    <a:pt x="810" y="608"/>
                    <a:pt x="810" y="1370"/>
                  </a:cubicBezTo>
                  <a:lnTo>
                    <a:pt x="810" y="1870"/>
                  </a:lnTo>
                  <a:cubicBezTo>
                    <a:pt x="739" y="1965"/>
                    <a:pt x="679" y="2084"/>
                    <a:pt x="679" y="2215"/>
                  </a:cubicBezTo>
                  <a:cubicBezTo>
                    <a:pt x="679" y="2465"/>
                    <a:pt x="858" y="2680"/>
                    <a:pt x="1096" y="2727"/>
                  </a:cubicBezTo>
                  <a:cubicBezTo>
                    <a:pt x="1155" y="3037"/>
                    <a:pt x="1346" y="3299"/>
                    <a:pt x="1631" y="3454"/>
                  </a:cubicBezTo>
                  <a:lnTo>
                    <a:pt x="1631" y="3525"/>
                  </a:lnTo>
                  <a:lnTo>
                    <a:pt x="1274" y="3763"/>
                  </a:lnTo>
                  <a:lnTo>
                    <a:pt x="1262" y="3763"/>
                  </a:lnTo>
                  <a:lnTo>
                    <a:pt x="727" y="3989"/>
                  </a:lnTo>
                  <a:cubicBezTo>
                    <a:pt x="477" y="4073"/>
                    <a:pt x="0" y="4418"/>
                    <a:pt x="0" y="5109"/>
                  </a:cubicBezTo>
                  <a:lnTo>
                    <a:pt x="0" y="5859"/>
                  </a:lnTo>
                  <a:cubicBezTo>
                    <a:pt x="0" y="5954"/>
                    <a:pt x="72" y="6025"/>
                    <a:pt x="155" y="6025"/>
                  </a:cubicBezTo>
                  <a:lnTo>
                    <a:pt x="1203" y="6025"/>
                  </a:lnTo>
                  <a:cubicBezTo>
                    <a:pt x="1286" y="6025"/>
                    <a:pt x="1370" y="5954"/>
                    <a:pt x="1370" y="5859"/>
                  </a:cubicBezTo>
                  <a:cubicBezTo>
                    <a:pt x="1370" y="5775"/>
                    <a:pt x="1286" y="5704"/>
                    <a:pt x="1203" y="5704"/>
                  </a:cubicBezTo>
                  <a:lnTo>
                    <a:pt x="1048" y="5704"/>
                  </a:lnTo>
                  <a:lnTo>
                    <a:pt x="1048" y="5061"/>
                  </a:lnTo>
                  <a:cubicBezTo>
                    <a:pt x="1048" y="4966"/>
                    <a:pt x="977" y="4894"/>
                    <a:pt x="893" y="4894"/>
                  </a:cubicBezTo>
                  <a:cubicBezTo>
                    <a:pt x="798" y="4894"/>
                    <a:pt x="727" y="4966"/>
                    <a:pt x="727" y="5061"/>
                  </a:cubicBezTo>
                  <a:lnTo>
                    <a:pt x="727" y="5704"/>
                  </a:lnTo>
                  <a:lnTo>
                    <a:pt x="310" y="5704"/>
                  </a:lnTo>
                  <a:lnTo>
                    <a:pt x="310" y="5085"/>
                  </a:lnTo>
                  <a:cubicBezTo>
                    <a:pt x="310" y="4454"/>
                    <a:pt x="798" y="4275"/>
                    <a:pt x="834" y="4275"/>
                  </a:cubicBezTo>
                  <a:lnTo>
                    <a:pt x="846" y="4275"/>
                  </a:lnTo>
                  <a:lnTo>
                    <a:pt x="1227" y="4109"/>
                  </a:lnTo>
                  <a:lnTo>
                    <a:pt x="1679" y="5704"/>
                  </a:lnTo>
                  <a:cubicBezTo>
                    <a:pt x="1608" y="5716"/>
                    <a:pt x="1560" y="5775"/>
                    <a:pt x="1560" y="5847"/>
                  </a:cubicBezTo>
                  <a:cubicBezTo>
                    <a:pt x="1560" y="5942"/>
                    <a:pt x="1631" y="6013"/>
                    <a:pt x="1727" y="6013"/>
                  </a:cubicBezTo>
                  <a:lnTo>
                    <a:pt x="1893" y="6049"/>
                  </a:lnTo>
                  <a:lnTo>
                    <a:pt x="4298" y="6049"/>
                  </a:lnTo>
                  <a:cubicBezTo>
                    <a:pt x="4394" y="6049"/>
                    <a:pt x="4465" y="5966"/>
                    <a:pt x="4465" y="5883"/>
                  </a:cubicBezTo>
                  <a:lnTo>
                    <a:pt x="4465" y="5121"/>
                  </a:lnTo>
                  <a:cubicBezTo>
                    <a:pt x="4465" y="4430"/>
                    <a:pt x="3989" y="4097"/>
                    <a:pt x="3727" y="4001"/>
                  </a:cubicBezTo>
                  <a:lnTo>
                    <a:pt x="3203" y="3775"/>
                  </a:lnTo>
                  <a:lnTo>
                    <a:pt x="2834" y="3537"/>
                  </a:lnTo>
                  <a:lnTo>
                    <a:pt x="2834" y="3454"/>
                  </a:lnTo>
                  <a:cubicBezTo>
                    <a:pt x="3108" y="3299"/>
                    <a:pt x="3310" y="3037"/>
                    <a:pt x="3370" y="2727"/>
                  </a:cubicBezTo>
                  <a:cubicBezTo>
                    <a:pt x="3608" y="2680"/>
                    <a:pt x="3787" y="2465"/>
                    <a:pt x="3787" y="2215"/>
                  </a:cubicBezTo>
                  <a:cubicBezTo>
                    <a:pt x="3787" y="2084"/>
                    <a:pt x="3751" y="1965"/>
                    <a:pt x="3656" y="1870"/>
                  </a:cubicBezTo>
                  <a:lnTo>
                    <a:pt x="3656" y="1370"/>
                  </a:lnTo>
                  <a:cubicBezTo>
                    <a:pt x="3656" y="608"/>
                    <a:pt x="3048" y="1"/>
                    <a:pt x="228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14;p95"/>
            <p:cNvSpPr/>
            <p:nvPr/>
          </p:nvSpPr>
          <p:spPr>
            <a:xfrm>
              <a:off x="7170938" y="1533610"/>
              <a:ext cx="223206" cy="53852"/>
            </a:xfrm>
            <a:custGeom>
              <a:avLst/>
              <a:gdLst/>
              <a:ahLst/>
              <a:cxnLst/>
              <a:rect l="l" t="t" r="r" b="b"/>
              <a:pathLst>
                <a:path w="7013" h="1692" extrusionOk="0">
                  <a:moveTo>
                    <a:pt x="3512" y="0"/>
                  </a:moveTo>
                  <a:cubicBezTo>
                    <a:pt x="2227" y="0"/>
                    <a:pt x="1000" y="477"/>
                    <a:pt x="72" y="1358"/>
                  </a:cubicBezTo>
                  <a:cubicBezTo>
                    <a:pt x="12" y="1405"/>
                    <a:pt x="0" y="1512"/>
                    <a:pt x="72" y="1572"/>
                  </a:cubicBezTo>
                  <a:cubicBezTo>
                    <a:pt x="92" y="1625"/>
                    <a:pt x="130" y="1649"/>
                    <a:pt x="171" y="1649"/>
                  </a:cubicBezTo>
                  <a:cubicBezTo>
                    <a:pt x="203" y="1649"/>
                    <a:pt x="236" y="1634"/>
                    <a:pt x="262" y="1608"/>
                  </a:cubicBezTo>
                  <a:cubicBezTo>
                    <a:pt x="1143" y="786"/>
                    <a:pt x="2286" y="322"/>
                    <a:pt x="3501" y="322"/>
                  </a:cubicBezTo>
                  <a:cubicBezTo>
                    <a:pt x="4584" y="322"/>
                    <a:pt x="5608" y="691"/>
                    <a:pt x="6453" y="1370"/>
                  </a:cubicBezTo>
                  <a:lnTo>
                    <a:pt x="6203" y="1370"/>
                  </a:lnTo>
                  <a:cubicBezTo>
                    <a:pt x="6120" y="1370"/>
                    <a:pt x="6037" y="1441"/>
                    <a:pt x="6037" y="1536"/>
                  </a:cubicBezTo>
                  <a:cubicBezTo>
                    <a:pt x="6037" y="1620"/>
                    <a:pt x="6120" y="1691"/>
                    <a:pt x="6203" y="1691"/>
                  </a:cubicBezTo>
                  <a:lnTo>
                    <a:pt x="6846" y="1691"/>
                  </a:lnTo>
                  <a:cubicBezTo>
                    <a:pt x="6930" y="1691"/>
                    <a:pt x="7013" y="1620"/>
                    <a:pt x="7013" y="1536"/>
                  </a:cubicBezTo>
                  <a:lnTo>
                    <a:pt x="7013" y="953"/>
                  </a:lnTo>
                  <a:cubicBezTo>
                    <a:pt x="7013" y="858"/>
                    <a:pt x="6930" y="786"/>
                    <a:pt x="6846" y="786"/>
                  </a:cubicBezTo>
                  <a:cubicBezTo>
                    <a:pt x="6751" y="786"/>
                    <a:pt x="6680" y="858"/>
                    <a:pt x="6680" y="953"/>
                  </a:cubicBezTo>
                  <a:lnTo>
                    <a:pt x="6680" y="1131"/>
                  </a:lnTo>
                  <a:cubicBezTo>
                    <a:pt x="5787" y="405"/>
                    <a:pt x="4667" y="0"/>
                    <a:pt x="351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15;p95"/>
            <p:cNvSpPr/>
            <p:nvPr/>
          </p:nvSpPr>
          <p:spPr>
            <a:xfrm>
              <a:off x="7175107" y="1804558"/>
              <a:ext cx="215249" cy="50415"/>
            </a:xfrm>
            <a:custGeom>
              <a:avLst/>
              <a:gdLst/>
              <a:ahLst/>
              <a:cxnLst/>
              <a:rect l="l" t="t" r="r" b="b"/>
              <a:pathLst>
                <a:path w="6763" h="1584" extrusionOk="0">
                  <a:moveTo>
                    <a:pt x="167" y="0"/>
                  </a:moveTo>
                  <a:cubicBezTo>
                    <a:pt x="72" y="0"/>
                    <a:pt x="0" y="72"/>
                    <a:pt x="0" y="167"/>
                  </a:cubicBezTo>
                  <a:lnTo>
                    <a:pt x="0" y="738"/>
                  </a:lnTo>
                  <a:cubicBezTo>
                    <a:pt x="0" y="834"/>
                    <a:pt x="72" y="905"/>
                    <a:pt x="167" y="905"/>
                  </a:cubicBezTo>
                  <a:cubicBezTo>
                    <a:pt x="250" y="905"/>
                    <a:pt x="333" y="834"/>
                    <a:pt x="333" y="738"/>
                  </a:cubicBezTo>
                  <a:lnTo>
                    <a:pt x="333" y="560"/>
                  </a:lnTo>
                  <a:cubicBezTo>
                    <a:pt x="1203" y="1215"/>
                    <a:pt x="2262" y="1584"/>
                    <a:pt x="3381" y="1584"/>
                  </a:cubicBezTo>
                  <a:cubicBezTo>
                    <a:pt x="4596" y="1584"/>
                    <a:pt x="5775" y="1143"/>
                    <a:pt x="6680" y="357"/>
                  </a:cubicBezTo>
                  <a:cubicBezTo>
                    <a:pt x="6739" y="298"/>
                    <a:pt x="6763" y="191"/>
                    <a:pt x="6691" y="131"/>
                  </a:cubicBezTo>
                  <a:cubicBezTo>
                    <a:pt x="6652" y="92"/>
                    <a:pt x="6609" y="74"/>
                    <a:pt x="6567" y="74"/>
                  </a:cubicBezTo>
                  <a:cubicBezTo>
                    <a:pt x="6532" y="74"/>
                    <a:pt x="6497" y="86"/>
                    <a:pt x="6465" y="107"/>
                  </a:cubicBezTo>
                  <a:cubicBezTo>
                    <a:pt x="5596" y="846"/>
                    <a:pt x="4501" y="1262"/>
                    <a:pt x="3370" y="1262"/>
                  </a:cubicBezTo>
                  <a:cubicBezTo>
                    <a:pt x="2334" y="1262"/>
                    <a:pt x="1346" y="941"/>
                    <a:pt x="536" y="322"/>
                  </a:cubicBezTo>
                  <a:lnTo>
                    <a:pt x="810" y="322"/>
                  </a:lnTo>
                  <a:cubicBezTo>
                    <a:pt x="893" y="322"/>
                    <a:pt x="965" y="250"/>
                    <a:pt x="965" y="167"/>
                  </a:cubicBezTo>
                  <a:cubicBezTo>
                    <a:pt x="965" y="72"/>
                    <a:pt x="893" y="0"/>
                    <a:pt x="81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16;p95"/>
            <p:cNvSpPr/>
            <p:nvPr/>
          </p:nvSpPr>
          <p:spPr>
            <a:xfrm>
              <a:off x="7300539" y="1600289"/>
              <a:ext cx="142492" cy="191793"/>
            </a:xfrm>
            <a:custGeom>
              <a:avLst/>
              <a:gdLst/>
              <a:ahLst/>
              <a:cxnLst/>
              <a:rect l="l" t="t" r="r" b="b"/>
              <a:pathLst>
                <a:path w="4477" h="6026" extrusionOk="0">
                  <a:moveTo>
                    <a:pt x="2358" y="275"/>
                  </a:moveTo>
                  <a:cubicBezTo>
                    <a:pt x="2941" y="275"/>
                    <a:pt x="3417" y="751"/>
                    <a:pt x="3417" y="1322"/>
                  </a:cubicBezTo>
                  <a:lnTo>
                    <a:pt x="3417" y="1608"/>
                  </a:lnTo>
                  <a:lnTo>
                    <a:pt x="3381" y="1608"/>
                  </a:lnTo>
                  <a:cubicBezTo>
                    <a:pt x="3060" y="1537"/>
                    <a:pt x="2953" y="1108"/>
                    <a:pt x="2953" y="1108"/>
                  </a:cubicBezTo>
                  <a:cubicBezTo>
                    <a:pt x="2941" y="1049"/>
                    <a:pt x="2893" y="1001"/>
                    <a:pt x="2834" y="989"/>
                  </a:cubicBezTo>
                  <a:cubicBezTo>
                    <a:pt x="2821" y="984"/>
                    <a:pt x="2808" y="981"/>
                    <a:pt x="2795" y="981"/>
                  </a:cubicBezTo>
                  <a:cubicBezTo>
                    <a:pt x="2749" y="981"/>
                    <a:pt x="2704" y="1011"/>
                    <a:pt x="2667" y="1049"/>
                  </a:cubicBezTo>
                  <a:cubicBezTo>
                    <a:pt x="2167" y="1608"/>
                    <a:pt x="1274" y="1608"/>
                    <a:pt x="1250" y="1608"/>
                  </a:cubicBezTo>
                  <a:lnTo>
                    <a:pt x="1191" y="1608"/>
                  </a:lnTo>
                  <a:lnTo>
                    <a:pt x="1191" y="1322"/>
                  </a:lnTo>
                  <a:cubicBezTo>
                    <a:pt x="1191" y="751"/>
                    <a:pt x="1667" y="275"/>
                    <a:pt x="2250" y="275"/>
                  </a:cubicBezTo>
                  <a:close/>
                  <a:moveTo>
                    <a:pt x="1107" y="2049"/>
                  </a:moveTo>
                  <a:lnTo>
                    <a:pt x="1107" y="2382"/>
                  </a:lnTo>
                  <a:cubicBezTo>
                    <a:pt x="1060" y="2358"/>
                    <a:pt x="1012" y="2287"/>
                    <a:pt x="1012" y="2215"/>
                  </a:cubicBezTo>
                  <a:cubicBezTo>
                    <a:pt x="1012" y="2144"/>
                    <a:pt x="1048" y="2084"/>
                    <a:pt x="1107" y="2049"/>
                  </a:cubicBezTo>
                  <a:close/>
                  <a:moveTo>
                    <a:pt x="3393" y="2061"/>
                  </a:moveTo>
                  <a:cubicBezTo>
                    <a:pt x="3441" y="2084"/>
                    <a:pt x="3489" y="2144"/>
                    <a:pt x="3489" y="2215"/>
                  </a:cubicBezTo>
                  <a:cubicBezTo>
                    <a:pt x="3489" y="2299"/>
                    <a:pt x="3453" y="2358"/>
                    <a:pt x="3393" y="2382"/>
                  </a:cubicBezTo>
                  <a:lnTo>
                    <a:pt x="3393" y="2061"/>
                  </a:lnTo>
                  <a:close/>
                  <a:moveTo>
                    <a:pt x="2643" y="1442"/>
                  </a:moveTo>
                  <a:cubicBezTo>
                    <a:pt x="2727" y="1608"/>
                    <a:pt x="2858" y="1787"/>
                    <a:pt x="3084" y="1894"/>
                  </a:cubicBezTo>
                  <a:lnTo>
                    <a:pt x="3084" y="2537"/>
                  </a:lnTo>
                  <a:cubicBezTo>
                    <a:pt x="3084" y="2930"/>
                    <a:pt x="2762" y="3263"/>
                    <a:pt x="2358" y="3263"/>
                  </a:cubicBezTo>
                  <a:lnTo>
                    <a:pt x="2167" y="3263"/>
                  </a:lnTo>
                  <a:cubicBezTo>
                    <a:pt x="1750" y="3263"/>
                    <a:pt x="1417" y="2930"/>
                    <a:pt x="1417" y="2537"/>
                  </a:cubicBezTo>
                  <a:lnTo>
                    <a:pt x="1417" y="1918"/>
                  </a:lnTo>
                  <a:cubicBezTo>
                    <a:pt x="1691" y="1894"/>
                    <a:pt x="2238" y="1799"/>
                    <a:pt x="2643" y="1442"/>
                  </a:cubicBezTo>
                  <a:close/>
                  <a:moveTo>
                    <a:pt x="2548" y="3573"/>
                  </a:moveTo>
                  <a:lnTo>
                    <a:pt x="2548" y="3775"/>
                  </a:lnTo>
                  <a:lnTo>
                    <a:pt x="2250" y="4073"/>
                  </a:lnTo>
                  <a:lnTo>
                    <a:pt x="1965" y="3811"/>
                  </a:lnTo>
                  <a:lnTo>
                    <a:pt x="1965" y="3632"/>
                  </a:lnTo>
                  <a:lnTo>
                    <a:pt x="1965" y="3573"/>
                  </a:lnTo>
                  <a:cubicBezTo>
                    <a:pt x="2024" y="3585"/>
                    <a:pt x="2084" y="3585"/>
                    <a:pt x="2155" y="3585"/>
                  </a:cubicBezTo>
                  <a:lnTo>
                    <a:pt x="2358" y="3585"/>
                  </a:lnTo>
                  <a:cubicBezTo>
                    <a:pt x="2417" y="3585"/>
                    <a:pt x="2477" y="3585"/>
                    <a:pt x="2548" y="3573"/>
                  </a:cubicBezTo>
                  <a:close/>
                  <a:moveTo>
                    <a:pt x="1667" y="3918"/>
                  </a:moveTo>
                  <a:cubicBezTo>
                    <a:pt x="1667" y="3942"/>
                    <a:pt x="1679" y="3954"/>
                    <a:pt x="1715" y="3989"/>
                  </a:cubicBezTo>
                  <a:lnTo>
                    <a:pt x="2024" y="4287"/>
                  </a:lnTo>
                  <a:lnTo>
                    <a:pt x="1774" y="4454"/>
                  </a:lnTo>
                  <a:lnTo>
                    <a:pt x="1548" y="3989"/>
                  </a:lnTo>
                  <a:lnTo>
                    <a:pt x="1667" y="3918"/>
                  </a:lnTo>
                  <a:close/>
                  <a:moveTo>
                    <a:pt x="2834" y="3918"/>
                  </a:moveTo>
                  <a:lnTo>
                    <a:pt x="2941" y="3989"/>
                  </a:lnTo>
                  <a:lnTo>
                    <a:pt x="2715" y="4454"/>
                  </a:lnTo>
                  <a:lnTo>
                    <a:pt x="2655" y="4406"/>
                  </a:lnTo>
                  <a:lnTo>
                    <a:pt x="2477" y="4275"/>
                  </a:lnTo>
                  <a:lnTo>
                    <a:pt x="2798" y="3942"/>
                  </a:lnTo>
                  <a:lnTo>
                    <a:pt x="2834" y="3918"/>
                  </a:lnTo>
                  <a:close/>
                  <a:moveTo>
                    <a:pt x="2238" y="4501"/>
                  </a:moveTo>
                  <a:lnTo>
                    <a:pt x="2369" y="4585"/>
                  </a:lnTo>
                  <a:lnTo>
                    <a:pt x="2322" y="4692"/>
                  </a:lnTo>
                  <a:lnTo>
                    <a:pt x="2167" y="4692"/>
                  </a:lnTo>
                  <a:lnTo>
                    <a:pt x="2119" y="4585"/>
                  </a:lnTo>
                  <a:lnTo>
                    <a:pt x="2238" y="4501"/>
                  </a:lnTo>
                  <a:close/>
                  <a:moveTo>
                    <a:pt x="1846" y="4799"/>
                  </a:moveTo>
                  <a:lnTo>
                    <a:pt x="1893" y="4894"/>
                  </a:lnTo>
                  <a:lnTo>
                    <a:pt x="1846" y="5156"/>
                  </a:lnTo>
                  <a:lnTo>
                    <a:pt x="1762" y="4835"/>
                  </a:lnTo>
                  <a:cubicBezTo>
                    <a:pt x="1774" y="4835"/>
                    <a:pt x="1786" y="4823"/>
                    <a:pt x="1810" y="4823"/>
                  </a:cubicBezTo>
                  <a:lnTo>
                    <a:pt x="1846" y="4799"/>
                  </a:lnTo>
                  <a:close/>
                  <a:moveTo>
                    <a:pt x="2643" y="4799"/>
                  </a:moveTo>
                  <a:lnTo>
                    <a:pt x="2679" y="4823"/>
                  </a:lnTo>
                  <a:cubicBezTo>
                    <a:pt x="2703" y="4835"/>
                    <a:pt x="2715" y="4835"/>
                    <a:pt x="2739" y="4847"/>
                  </a:cubicBezTo>
                  <a:lnTo>
                    <a:pt x="2655" y="5156"/>
                  </a:lnTo>
                  <a:lnTo>
                    <a:pt x="2608" y="4882"/>
                  </a:lnTo>
                  <a:lnTo>
                    <a:pt x="2643" y="4799"/>
                  </a:lnTo>
                  <a:close/>
                  <a:moveTo>
                    <a:pt x="2322" y="5037"/>
                  </a:moveTo>
                  <a:lnTo>
                    <a:pt x="2441" y="5728"/>
                  </a:lnTo>
                  <a:lnTo>
                    <a:pt x="2084" y="5728"/>
                  </a:lnTo>
                  <a:lnTo>
                    <a:pt x="2203" y="5037"/>
                  </a:lnTo>
                  <a:close/>
                  <a:moveTo>
                    <a:pt x="3262" y="4156"/>
                  </a:moveTo>
                  <a:lnTo>
                    <a:pt x="3620" y="4299"/>
                  </a:lnTo>
                  <a:lnTo>
                    <a:pt x="3631" y="4299"/>
                  </a:lnTo>
                  <a:cubicBezTo>
                    <a:pt x="3655" y="4323"/>
                    <a:pt x="4155" y="4501"/>
                    <a:pt x="4155" y="5121"/>
                  </a:cubicBezTo>
                  <a:lnTo>
                    <a:pt x="4155" y="5728"/>
                  </a:lnTo>
                  <a:lnTo>
                    <a:pt x="3739" y="5728"/>
                  </a:lnTo>
                  <a:lnTo>
                    <a:pt x="3739" y="5097"/>
                  </a:lnTo>
                  <a:cubicBezTo>
                    <a:pt x="3739" y="5001"/>
                    <a:pt x="3667" y="4930"/>
                    <a:pt x="3572" y="4930"/>
                  </a:cubicBezTo>
                  <a:cubicBezTo>
                    <a:pt x="3489" y="4930"/>
                    <a:pt x="3417" y="5001"/>
                    <a:pt x="3417" y="5097"/>
                  </a:cubicBezTo>
                  <a:lnTo>
                    <a:pt x="3417" y="5728"/>
                  </a:lnTo>
                  <a:lnTo>
                    <a:pt x="2822" y="5728"/>
                  </a:lnTo>
                  <a:lnTo>
                    <a:pt x="3262" y="4156"/>
                  </a:lnTo>
                  <a:close/>
                  <a:moveTo>
                    <a:pt x="2191" y="1"/>
                  </a:moveTo>
                  <a:cubicBezTo>
                    <a:pt x="1429" y="1"/>
                    <a:pt x="822" y="608"/>
                    <a:pt x="822" y="1370"/>
                  </a:cubicBezTo>
                  <a:lnTo>
                    <a:pt x="822" y="1870"/>
                  </a:lnTo>
                  <a:cubicBezTo>
                    <a:pt x="750" y="1965"/>
                    <a:pt x="691" y="2084"/>
                    <a:pt x="691" y="2215"/>
                  </a:cubicBezTo>
                  <a:cubicBezTo>
                    <a:pt x="691" y="2465"/>
                    <a:pt x="869" y="2680"/>
                    <a:pt x="1107" y="2727"/>
                  </a:cubicBezTo>
                  <a:cubicBezTo>
                    <a:pt x="1167" y="3037"/>
                    <a:pt x="1357" y="3299"/>
                    <a:pt x="1643" y="3454"/>
                  </a:cubicBezTo>
                  <a:lnTo>
                    <a:pt x="1643" y="3525"/>
                  </a:lnTo>
                  <a:lnTo>
                    <a:pt x="1286" y="3763"/>
                  </a:lnTo>
                  <a:lnTo>
                    <a:pt x="1262" y="3763"/>
                  </a:lnTo>
                  <a:lnTo>
                    <a:pt x="726" y="3989"/>
                  </a:lnTo>
                  <a:cubicBezTo>
                    <a:pt x="476" y="4073"/>
                    <a:pt x="0" y="4418"/>
                    <a:pt x="0" y="5109"/>
                  </a:cubicBezTo>
                  <a:lnTo>
                    <a:pt x="0" y="5859"/>
                  </a:lnTo>
                  <a:cubicBezTo>
                    <a:pt x="0" y="5954"/>
                    <a:pt x="72" y="6025"/>
                    <a:pt x="167" y="6025"/>
                  </a:cubicBezTo>
                  <a:lnTo>
                    <a:pt x="1203" y="6025"/>
                  </a:lnTo>
                  <a:cubicBezTo>
                    <a:pt x="1298" y="6025"/>
                    <a:pt x="1369" y="5954"/>
                    <a:pt x="1369" y="5859"/>
                  </a:cubicBezTo>
                  <a:cubicBezTo>
                    <a:pt x="1369" y="5775"/>
                    <a:pt x="1298" y="5704"/>
                    <a:pt x="1203" y="5704"/>
                  </a:cubicBezTo>
                  <a:lnTo>
                    <a:pt x="1060" y="5704"/>
                  </a:lnTo>
                  <a:lnTo>
                    <a:pt x="1060" y="5061"/>
                  </a:lnTo>
                  <a:cubicBezTo>
                    <a:pt x="1060" y="4966"/>
                    <a:pt x="988" y="4894"/>
                    <a:pt x="893" y="4894"/>
                  </a:cubicBezTo>
                  <a:cubicBezTo>
                    <a:pt x="810" y="4894"/>
                    <a:pt x="726" y="4966"/>
                    <a:pt x="726" y="5061"/>
                  </a:cubicBezTo>
                  <a:lnTo>
                    <a:pt x="726" y="5704"/>
                  </a:lnTo>
                  <a:lnTo>
                    <a:pt x="310" y="5704"/>
                  </a:lnTo>
                  <a:lnTo>
                    <a:pt x="310" y="5085"/>
                  </a:lnTo>
                  <a:cubicBezTo>
                    <a:pt x="310" y="4454"/>
                    <a:pt x="810" y="4275"/>
                    <a:pt x="834" y="4275"/>
                  </a:cubicBezTo>
                  <a:lnTo>
                    <a:pt x="845" y="4275"/>
                  </a:lnTo>
                  <a:lnTo>
                    <a:pt x="1238" y="4109"/>
                  </a:lnTo>
                  <a:lnTo>
                    <a:pt x="1679" y="5704"/>
                  </a:lnTo>
                  <a:cubicBezTo>
                    <a:pt x="1607" y="5716"/>
                    <a:pt x="1560" y="5775"/>
                    <a:pt x="1560" y="5847"/>
                  </a:cubicBezTo>
                  <a:cubicBezTo>
                    <a:pt x="1560" y="5942"/>
                    <a:pt x="1643" y="6013"/>
                    <a:pt x="1726" y="6013"/>
                  </a:cubicBezTo>
                  <a:lnTo>
                    <a:pt x="4322" y="6013"/>
                  </a:lnTo>
                  <a:cubicBezTo>
                    <a:pt x="4405" y="6013"/>
                    <a:pt x="4477" y="5942"/>
                    <a:pt x="4477" y="5847"/>
                  </a:cubicBezTo>
                  <a:lnTo>
                    <a:pt x="4477" y="5085"/>
                  </a:lnTo>
                  <a:cubicBezTo>
                    <a:pt x="4465" y="4442"/>
                    <a:pt x="3989" y="4097"/>
                    <a:pt x="3739" y="4001"/>
                  </a:cubicBezTo>
                  <a:lnTo>
                    <a:pt x="3203" y="3775"/>
                  </a:lnTo>
                  <a:lnTo>
                    <a:pt x="2846" y="3537"/>
                  </a:lnTo>
                  <a:lnTo>
                    <a:pt x="2846" y="3454"/>
                  </a:lnTo>
                  <a:cubicBezTo>
                    <a:pt x="3120" y="3299"/>
                    <a:pt x="3322" y="3037"/>
                    <a:pt x="3381" y="2727"/>
                  </a:cubicBezTo>
                  <a:cubicBezTo>
                    <a:pt x="3620" y="2680"/>
                    <a:pt x="3798" y="2465"/>
                    <a:pt x="3798" y="2215"/>
                  </a:cubicBezTo>
                  <a:cubicBezTo>
                    <a:pt x="3798" y="2084"/>
                    <a:pt x="3751" y="1965"/>
                    <a:pt x="3667" y="1870"/>
                  </a:cubicBezTo>
                  <a:lnTo>
                    <a:pt x="3667" y="1370"/>
                  </a:lnTo>
                  <a:cubicBezTo>
                    <a:pt x="3667" y="608"/>
                    <a:pt x="3048" y="1"/>
                    <a:pt x="2298"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 name="Google Shape;11343;p95"/>
          <p:cNvGrpSpPr/>
          <p:nvPr/>
        </p:nvGrpSpPr>
        <p:grpSpPr>
          <a:xfrm>
            <a:off x="5844054" y="3633530"/>
            <a:ext cx="811502" cy="811656"/>
            <a:chOff x="5774124" y="4294550"/>
            <a:chExt cx="331611" cy="331674"/>
          </a:xfrm>
        </p:grpSpPr>
        <p:sp>
          <p:nvSpPr>
            <p:cNvPr id="77" name="Google Shape;11344;p95"/>
            <p:cNvSpPr/>
            <p:nvPr/>
          </p:nvSpPr>
          <p:spPr>
            <a:xfrm>
              <a:off x="5774124" y="4419664"/>
              <a:ext cx="331611" cy="206560"/>
            </a:xfrm>
            <a:custGeom>
              <a:avLst/>
              <a:gdLst/>
              <a:ahLst/>
              <a:cxnLst/>
              <a:rect l="l" t="t" r="r" b="b"/>
              <a:pathLst>
                <a:path w="10419" h="6490" extrusionOk="0">
                  <a:moveTo>
                    <a:pt x="2751" y="2905"/>
                  </a:moveTo>
                  <a:lnTo>
                    <a:pt x="2751" y="6191"/>
                  </a:lnTo>
                  <a:lnTo>
                    <a:pt x="1429" y="6191"/>
                  </a:lnTo>
                  <a:lnTo>
                    <a:pt x="1429" y="2905"/>
                  </a:lnTo>
                  <a:close/>
                  <a:moveTo>
                    <a:pt x="5847" y="2084"/>
                  </a:moveTo>
                  <a:lnTo>
                    <a:pt x="5847" y="6191"/>
                  </a:lnTo>
                  <a:lnTo>
                    <a:pt x="4525" y="6191"/>
                  </a:lnTo>
                  <a:lnTo>
                    <a:pt x="4525" y="2084"/>
                  </a:lnTo>
                  <a:close/>
                  <a:moveTo>
                    <a:pt x="8942" y="298"/>
                  </a:moveTo>
                  <a:lnTo>
                    <a:pt x="8942" y="6191"/>
                  </a:lnTo>
                  <a:lnTo>
                    <a:pt x="7609" y="6191"/>
                  </a:lnTo>
                  <a:lnTo>
                    <a:pt x="7609" y="298"/>
                  </a:lnTo>
                  <a:close/>
                  <a:moveTo>
                    <a:pt x="7466" y="0"/>
                  </a:moveTo>
                  <a:cubicBezTo>
                    <a:pt x="7383" y="0"/>
                    <a:pt x="7323" y="72"/>
                    <a:pt x="7323" y="155"/>
                  </a:cubicBezTo>
                  <a:lnTo>
                    <a:pt x="7323" y="6191"/>
                  </a:lnTo>
                  <a:lnTo>
                    <a:pt x="6156" y="6191"/>
                  </a:lnTo>
                  <a:lnTo>
                    <a:pt x="6156" y="1941"/>
                  </a:lnTo>
                  <a:cubicBezTo>
                    <a:pt x="6156" y="1846"/>
                    <a:pt x="6085" y="1786"/>
                    <a:pt x="6013" y="1786"/>
                  </a:cubicBezTo>
                  <a:lnTo>
                    <a:pt x="4370" y="1786"/>
                  </a:lnTo>
                  <a:cubicBezTo>
                    <a:pt x="4287" y="1786"/>
                    <a:pt x="4227" y="1858"/>
                    <a:pt x="4227" y="1941"/>
                  </a:cubicBezTo>
                  <a:lnTo>
                    <a:pt x="4227" y="6191"/>
                  </a:lnTo>
                  <a:lnTo>
                    <a:pt x="3061" y="6191"/>
                  </a:lnTo>
                  <a:lnTo>
                    <a:pt x="3061" y="2751"/>
                  </a:lnTo>
                  <a:cubicBezTo>
                    <a:pt x="3061" y="2667"/>
                    <a:pt x="2989" y="2608"/>
                    <a:pt x="2918" y="2608"/>
                  </a:cubicBezTo>
                  <a:lnTo>
                    <a:pt x="1275" y="2608"/>
                  </a:lnTo>
                  <a:cubicBezTo>
                    <a:pt x="1191" y="2608"/>
                    <a:pt x="1132" y="2679"/>
                    <a:pt x="1132" y="2751"/>
                  </a:cubicBezTo>
                  <a:lnTo>
                    <a:pt x="1132" y="6191"/>
                  </a:lnTo>
                  <a:lnTo>
                    <a:pt x="144" y="6191"/>
                  </a:lnTo>
                  <a:cubicBezTo>
                    <a:pt x="60" y="6191"/>
                    <a:pt x="1" y="6263"/>
                    <a:pt x="1" y="6346"/>
                  </a:cubicBezTo>
                  <a:cubicBezTo>
                    <a:pt x="1" y="6430"/>
                    <a:pt x="72" y="6489"/>
                    <a:pt x="144" y="6489"/>
                  </a:cubicBezTo>
                  <a:lnTo>
                    <a:pt x="10264" y="6489"/>
                  </a:lnTo>
                  <a:cubicBezTo>
                    <a:pt x="10359" y="6489"/>
                    <a:pt x="10419" y="6418"/>
                    <a:pt x="10419" y="6346"/>
                  </a:cubicBezTo>
                  <a:cubicBezTo>
                    <a:pt x="10395" y="6251"/>
                    <a:pt x="10323" y="6191"/>
                    <a:pt x="10240" y="6191"/>
                  </a:cubicBezTo>
                  <a:lnTo>
                    <a:pt x="9252" y="6191"/>
                  </a:lnTo>
                  <a:lnTo>
                    <a:pt x="9252" y="155"/>
                  </a:lnTo>
                  <a:cubicBezTo>
                    <a:pt x="9252" y="60"/>
                    <a:pt x="9180" y="0"/>
                    <a:pt x="910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1345;p95"/>
            <p:cNvSpPr/>
            <p:nvPr/>
          </p:nvSpPr>
          <p:spPr>
            <a:xfrm>
              <a:off x="5778294" y="4294550"/>
              <a:ext cx="316461" cy="191442"/>
            </a:xfrm>
            <a:custGeom>
              <a:avLst/>
              <a:gdLst/>
              <a:ahLst/>
              <a:cxnLst/>
              <a:rect l="l" t="t" r="r" b="b"/>
              <a:pathLst>
                <a:path w="9943" h="6015" extrusionOk="0">
                  <a:moveTo>
                    <a:pt x="9447" y="0"/>
                  </a:moveTo>
                  <a:cubicBezTo>
                    <a:pt x="9433" y="0"/>
                    <a:pt x="9420" y="1"/>
                    <a:pt x="9407" y="2"/>
                  </a:cubicBezTo>
                  <a:lnTo>
                    <a:pt x="8097" y="169"/>
                  </a:lnTo>
                  <a:cubicBezTo>
                    <a:pt x="7847" y="193"/>
                    <a:pt x="7644" y="455"/>
                    <a:pt x="7680" y="705"/>
                  </a:cubicBezTo>
                  <a:cubicBezTo>
                    <a:pt x="7703" y="951"/>
                    <a:pt x="7914" y="1123"/>
                    <a:pt x="8167" y="1123"/>
                  </a:cubicBezTo>
                  <a:cubicBezTo>
                    <a:pt x="8183" y="1123"/>
                    <a:pt x="8200" y="1123"/>
                    <a:pt x="8216" y="1121"/>
                  </a:cubicBezTo>
                  <a:lnTo>
                    <a:pt x="8323" y="1109"/>
                  </a:lnTo>
                  <a:lnTo>
                    <a:pt x="8323" y="1109"/>
                  </a:lnTo>
                  <a:cubicBezTo>
                    <a:pt x="6716" y="2967"/>
                    <a:pt x="4811" y="3919"/>
                    <a:pt x="3465" y="4407"/>
                  </a:cubicBezTo>
                  <a:cubicBezTo>
                    <a:pt x="1787" y="5003"/>
                    <a:pt x="477" y="5062"/>
                    <a:pt x="477" y="5062"/>
                  </a:cubicBezTo>
                  <a:cubicBezTo>
                    <a:pt x="203" y="5074"/>
                    <a:pt x="1" y="5288"/>
                    <a:pt x="13" y="5550"/>
                  </a:cubicBezTo>
                  <a:cubicBezTo>
                    <a:pt x="24" y="5824"/>
                    <a:pt x="239" y="6015"/>
                    <a:pt x="489" y="6015"/>
                  </a:cubicBezTo>
                  <a:lnTo>
                    <a:pt x="501" y="6015"/>
                  </a:lnTo>
                  <a:cubicBezTo>
                    <a:pt x="560" y="6015"/>
                    <a:pt x="1953" y="5967"/>
                    <a:pt x="3775" y="5312"/>
                  </a:cubicBezTo>
                  <a:cubicBezTo>
                    <a:pt x="4811" y="4943"/>
                    <a:pt x="5775" y="4467"/>
                    <a:pt x="6656" y="3872"/>
                  </a:cubicBezTo>
                  <a:cubicBezTo>
                    <a:pt x="6728" y="3824"/>
                    <a:pt x="6740" y="3729"/>
                    <a:pt x="6692" y="3669"/>
                  </a:cubicBezTo>
                  <a:cubicBezTo>
                    <a:pt x="6670" y="3618"/>
                    <a:pt x="6621" y="3594"/>
                    <a:pt x="6573" y="3594"/>
                  </a:cubicBezTo>
                  <a:cubicBezTo>
                    <a:pt x="6542" y="3594"/>
                    <a:pt x="6512" y="3603"/>
                    <a:pt x="6490" y="3622"/>
                  </a:cubicBezTo>
                  <a:cubicBezTo>
                    <a:pt x="5620" y="4205"/>
                    <a:pt x="4692" y="4681"/>
                    <a:pt x="3692" y="5038"/>
                  </a:cubicBezTo>
                  <a:cubicBezTo>
                    <a:pt x="1906" y="5669"/>
                    <a:pt x="560" y="5717"/>
                    <a:pt x="525" y="5717"/>
                  </a:cubicBezTo>
                  <a:cubicBezTo>
                    <a:pt x="429" y="5717"/>
                    <a:pt x="358" y="5646"/>
                    <a:pt x="346" y="5550"/>
                  </a:cubicBezTo>
                  <a:cubicBezTo>
                    <a:pt x="346" y="5467"/>
                    <a:pt x="417" y="5372"/>
                    <a:pt x="501" y="5372"/>
                  </a:cubicBezTo>
                  <a:cubicBezTo>
                    <a:pt x="525" y="5372"/>
                    <a:pt x="1858" y="5336"/>
                    <a:pt x="3596" y="4705"/>
                  </a:cubicBezTo>
                  <a:cubicBezTo>
                    <a:pt x="5061" y="4181"/>
                    <a:pt x="7144" y="3133"/>
                    <a:pt x="8835" y="1014"/>
                  </a:cubicBezTo>
                  <a:cubicBezTo>
                    <a:pt x="8927" y="911"/>
                    <a:pt x="8842" y="763"/>
                    <a:pt x="8718" y="763"/>
                  </a:cubicBezTo>
                  <a:cubicBezTo>
                    <a:pt x="8714" y="763"/>
                    <a:pt x="8709" y="764"/>
                    <a:pt x="8704" y="764"/>
                  </a:cubicBezTo>
                  <a:lnTo>
                    <a:pt x="8216" y="824"/>
                  </a:lnTo>
                  <a:cubicBezTo>
                    <a:pt x="8208" y="825"/>
                    <a:pt x="8200" y="825"/>
                    <a:pt x="8192" y="825"/>
                  </a:cubicBezTo>
                  <a:cubicBezTo>
                    <a:pt x="8109" y="825"/>
                    <a:pt x="8047" y="769"/>
                    <a:pt x="8025" y="693"/>
                  </a:cubicBezTo>
                  <a:cubicBezTo>
                    <a:pt x="7990" y="586"/>
                    <a:pt x="8061" y="478"/>
                    <a:pt x="8168" y="478"/>
                  </a:cubicBezTo>
                  <a:lnTo>
                    <a:pt x="9478" y="312"/>
                  </a:lnTo>
                  <a:cubicBezTo>
                    <a:pt x="9484" y="311"/>
                    <a:pt x="9490" y="311"/>
                    <a:pt x="9496" y="311"/>
                  </a:cubicBezTo>
                  <a:cubicBezTo>
                    <a:pt x="9594" y="311"/>
                    <a:pt x="9669" y="400"/>
                    <a:pt x="9669" y="490"/>
                  </a:cubicBezTo>
                  <a:lnTo>
                    <a:pt x="9669" y="1800"/>
                  </a:lnTo>
                  <a:cubicBezTo>
                    <a:pt x="9669" y="1895"/>
                    <a:pt x="9597" y="1979"/>
                    <a:pt x="9490" y="1979"/>
                  </a:cubicBezTo>
                  <a:cubicBezTo>
                    <a:pt x="9407" y="1979"/>
                    <a:pt x="9311" y="1907"/>
                    <a:pt x="9311" y="1800"/>
                  </a:cubicBezTo>
                  <a:lnTo>
                    <a:pt x="9311" y="1407"/>
                  </a:lnTo>
                  <a:cubicBezTo>
                    <a:pt x="9311" y="1348"/>
                    <a:pt x="9264" y="1288"/>
                    <a:pt x="9204" y="1252"/>
                  </a:cubicBezTo>
                  <a:cubicBezTo>
                    <a:pt x="9187" y="1242"/>
                    <a:pt x="9169" y="1238"/>
                    <a:pt x="9152" y="1238"/>
                  </a:cubicBezTo>
                  <a:cubicBezTo>
                    <a:pt x="9106" y="1238"/>
                    <a:pt x="9060" y="1266"/>
                    <a:pt x="9026" y="1300"/>
                  </a:cubicBezTo>
                  <a:cubicBezTo>
                    <a:pt x="8466" y="2002"/>
                    <a:pt x="7811" y="2633"/>
                    <a:pt x="7097" y="3193"/>
                  </a:cubicBezTo>
                  <a:cubicBezTo>
                    <a:pt x="7037" y="3229"/>
                    <a:pt x="7025" y="3336"/>
                    <a:pt x="7061" y="3395"/>
                  </a:cubicBezTo>
                  <a:cubicBezTo>
                    <a:pt x="7091" y="3433"/>
                    <a:pt x="7144" y="3451"/>
                    <a:pt x="7194" y="3451"/>
                  </a:cubicBezTo>
                  <a:cubicBezTo>
                    <a:pt x="7224" y="3451"/>
                    <a:pt x="7253" y="3445"/>
                    <a:pt x="7275" y="3431"/>
                  </a:cubicBezTo>
                  <a:cubicBezTo>
                    <a:pt x="7895" y="2943"/>
                    <a:pt x="8466" y="2419"/>
                    <a:pt x="8990" y="1824"/>
                  </a:cubicBezTo>
                  <a:cubicBezTo>
                    <a:pt x="9002" y="2074"/>
                    <a:pt x="9204" y="2276"/>
                    <a:pt x="9466" y="2276"/>
                  </a:cubicBezTo>
                  <a:cubicBezTo>
                    <a:pt x="9728" y="2276"/>
                    <a:pt x="9942" y="2074"/>
                    <a:pt x="9942" y="1800"/>
                  </a:cubicBezTo>
                  <a:lnTo>
                    <a:pt x="9942" y="478"/>
                  </a:lnTo>
                  <a:cubicBezTo>
                    <a:pt x="9942" y="347"/>
                    <a:pt x="9883" y="216"/>
                    <a:pt x="9776" y="121"/>
                  </a:cubicBezTo>
                  <a:cubicBezTo>
                    <a:pt x="9679" y="46"/>
                    <a:pt x="9564" y="0"/>
                    <a:pt x="944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 name="Google Shape;10783;p95"/>
          <p:cNvGrpSpPr/>
          <p:nvPr/>
        </p:nvGrpSpPr>
        <p:grpSpPr>
          <a:xfrm>
            <a:off x="2374398" y="3649826"/>
            <a:ext cx="586827" cy="813183"/>
            <a:chOff x="5377363" y="1516169"/>
            <a:chExt cx="257357" cy="356627"/>
          </a:xfrm>
        </p:grpSpPr>
        <p:sp>
          <p:nvSpPr>
            <p:cNvPr id="80" name="Google Shape;10784;p95"/>
            <p:cNvSpPr/>
            <p:nvPr/>
          </p:nvSpPr>
          <p:spPr>
            <a:xfrm>
              <a:off x="5377363" y="1516169"/>
              <a:ext cx="257357" cy="356627"/>
            </a:xfrm>
            <a:custGeom>
              <a:avLst/>
              <a:gdLst/>
              <a:ahLst/>
              <a:cxnLst/>
              <a:rect l="l" t="t" r="r" b="b"/>
              <a:pathLst>
                <a:path w="8086" h="11205" extrusionOk="0">
                  <a:moveTo>
                    <a:pt x="4073" y="334"/>
                  </a:moveTo>
                  <a:cubicBezTo>
                    <a:pt x="4263" y="334"/>
                    <a:pt x="4430" y="441"/>
                    <a:pt x="4525" y="608"/>
                  </a:cubicBezTo>
                  <a:cubicBezTo>
                    <a:pt x="4561" y="656"/>
                    <a:pt x="4620" y="679"/>
                    <a:pt x="4680" y="679"/>
                  </a:cubicBezTo>
                  <a:lnTo>
                    <a:pt x="5299" y="679"/>
                  </a:lnTo>
                  <a:cubicBezTo>
                    <a:pt x="5406" y="679"/>
                    <a:pt x="5490" y="775"/>
                    <a:pt x="5490" y="870"/>
                  </a:cubicBezTo>
                  <a:lnTo>
                    <a:pt x="5490" y="1406"/>
                  </a:lnTo>
                  <a:lnTo>
                    <a:pt x="2668" y="1406"/>
                  </a:lnTo>
                  <a:lnTo>
                    <a:pt x="2668" y="870"/>
                  </a:lnTo>
                  <a:lnTo>
                    <a:pt x="2644" y="870"/>
                  </a:lnTo>
                  <a:cubicBezTo>
                    <a:pt x="2644" y="775"/>
                    <a:pt x="2727" y="679"/>
                    <a:pt x="2835" y="679"/>
                  </a:cubicBezTo>
                  <a:lnTo>
                    <a:pt x="3454" y="679"/>
                  </a:lnTo>
                  <a:cubicBezTo>
                    <a:pt x="3513" y="679"/>
                    <a:pt x="3573" y="656"/>
                    <a:pt x="3608" y="608"/>
                  </a:cubicBezTo>
                  <a:cubicBezTo>
                    <a:pt x="3716" y="441"/>
                    <a:pt x="3870" y="334"/>
                    <a:pt x="4073" y="334"/>
                  </a:cubicBezTo>
                  <a:close/>
                  <a:moveTo>
                    <a:pt x="7395" y="1037"/>
                  </a:moveTo>
                  <a:cubicBezTo>
                    <a:pt x="7597" y="1037"/>
                    <a:pt x="7764" y="1203"/>
                    <a:pt x="7764" y="1394"/>
                  </a:cubicBezTo>
                  <a:lnTo>
                    <a:pt x="7764" y="10514"/>
                  </a:lnTo>
                  <a:cubicBezTo>
                    <a:pt x="7764" y="10716"/>
                    <a:pt x="7597" y="10871"/>
                    <a:pt x="7395" y="10871"/>
                  </a:cubicBezTo>
                  <a:lnTo>
                    <a:pt x="727" y="10871"/>
                  </a:lnTo>
                  <a:cubicBezTo>
                    <a:pt x="537" y="10871"/>
                    <a:pt x="370" y="10704"/>
                    <a:pt x="370" y="10514"/>
                  </a:cubicBezTo>
                  <a:lnTo>
                    <a:pt x="370" y="1394"/>
                  </a:lnTo>
                  <a:cubicBezTo>
                    <a:pt x="370" y="1203"/>
                    <a:pt x="537" y="1037"/>
                    <a:pt x="727" y="1037"/>
                  </a:cubicBezTo>
                  <a:lnTo>
                    <a:pt x="2323" y="1037"/>
                  </a:lnTo>
                  <a:lnTo>
                    <a:pt x="2323" y="1572"/>
                  </a:lnTo>
                  <a:cubicBezTo>
                    <a:pt x="2323" y="1668"/>
                    <a:pt x="2406" y="1739"/>
                    <a:pt x="2489" y="1739"/>
                  </a:cubicBezTo>
                  <a:lnTo>
                    <a:pt x="5644" y="1739"/>
                  </a:lnTo>
                  <a:cubicBezTo>
                    <a:pt x="5728" y="1739"/>
                    <a:pt x="5811" y="1668"/>
                    <a:pt x="5811" y="1572"/>
                  </a:cubicBezTo>
                  <a:lnTo>
                    <a:pt x="5811" y="1037"/>
                  </a:lnTo>
                  <a:close/>
                  <a:moveTo>
                    <a:pt x="4037" y="1"/>
                  </a:moveTo>
                  <a:cubicBezTo>
                    <a:pt x="3751" y="1"/>
                    <a:pt x="3501" y="132"/>
                    <a:pt x="3335" y="358"/>
                  </a:cubicBezTo>
                  <a:lnTo>
                    <a:pt x="2799" y="358"/>
                  </a:lnTo>
                  <a:cubicBezTo>
                    <a:pt x="2585" y="358"/>
                    <a:pt x="2382" y="501"/>
                    <a:pt x="2311" y="715"/>
                  </a:cubicBezTo>
                  <a:lnTo>
                    <a:pt x="691" y="715"/>
                  </a:lnTo>
                  <a:cubicBezTo>
                    <a:pt x="299" y="715"/>
                    <a:pt x="1" y="1025"/>
                    <a:pt x="1" y="1394"/>
                  </a:cubicBezTo>
                  <a:lnTo>
                    <a:pt x="1" y="10514"/>
                  </a:lnTo>
                  <a:cubicBezTo>
                    <a:pt x="1" y="10907"/>
                    <a:pt x="322" y="11204"/>
                    <a:pt x="691" y="11204"/>
                  </a:cubicBezTo>
                  <a:lnTo>
                    <a:pt x="7359" y="11204"/>
                  </a:lnTo>
                  <a:cubicBezTo>
                    <a:pt x="7740" y="11204"/>
                    <a:pt x="8038" y="10895"/>
                    <a:pt x="8038" y="10514"/>
                  </a:cubicBezTo>
                  <a:lnTo>
                    <a:pt x="8038" y="1394"/>
                  </a:lnTo>
                  <a:cubicBezTo>
                    <a:pt x="8085" y="1025"/>
                    <a:pt x="7776" y="715"/>
                    <a:pt x="7383" y="715"/>
                  </a:cubicBezTo>
                  <a:lnTo>
                    <a:pt x="5763" y="715"/>
                  </a:lnTo>
                  <a:cubicBezTo>
                    <a:pt x="5692" y="501"/>
                    <a:pt x="5490" y="358"/>
                    <a:pt x="5275" y="358"/>
                  </a:cubicBezTo>
                  <a:lnTo>
                    <a:pt x="4740" y="358"/>
                  </a:lnTo>
                  <a:cubicBezTo>
                    <a:pt x="4573" y="132"/>
                    <a:pt x="4323" y="1"/>
                    <a:pt x="403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785;p95"/>
            <p:cNvSpPr/>
            <p:nvPr/>
          </p:nvSpPr>
          <p:spPr>
            <a:xfrm>
              <a:off x="5501681" y="1538925"/>
              <a:ext cx="10248" cy="10248"/>
            </a:xfrm>
            <a:custGeom>
              <a:avLst/>
              <a:gdLst/>
              <a:ahLst/>
              <a:cxnLst/>
              <a:rect l="l" t="t" r="r" b="b"/>
              <a:pathLst>
                <a:path w="322" h="322" extrusionOk="0">
                  <a:moveTo>
                    <a:pt x="167" y="0"/>
                  </a:moveTo>
                  <a:cubicBezTo>
                    <a:pt x="72" y="0"/>
                    <a:pt x="0" y="71"/>
                    <a:pt x="0" y="155"/>
                  </a:cubicBezTo>
                  <a:cubicBezTo>
                    <a:pt x="0" y="250"/>
                    <a:pt x="72" y="322"/>
                    <a:pt x="167" y="322"/>
                  </a:cubicBezTo>
                  <a:cubicBezTo>
                    <a:pt x="250" y="322"/>
                    <a:pt x="322" y="250"/>
                    <a:pt x="322" y="155"/>
                  </a:cubicBezTo>
                  <a:cubicBezTo>
                    <a:pt x="322" y="71"/>
                    <a:pt x="250"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786;p95"/>
            <p:cNvSpPr/>
            <p:nvPr/>
          </p:nvSpPr>
          <p:spPr>
            <a:xfrm>
              <a:off x="5401233" y="1560886"/>
              <a:ext cx="211112" cy="278554"/>
            </a:xfrm>
            <a:custGeom>
              <a:avLst/>
              <a:gdLst/>
              <a:ahLst/>
              <a:cxnLst/>
              <a:rect l="l" t="t" r="r" b="b"/>
              <a:pathLst>
                <a:path w="6633" h="8752" extrusionOk="0">
                  <a:moveTo>
                    <a:pt x="156" y="1"/>
                  </a:moveTo>
                  <a:cubicBezTo>
                    <a:pt x="72" y="1"/>
                    <a:pt x="1" y="84"/>
                    <a:pt x="1" y="167"/>
                  </a:cubicBezTo>
                  <a:lnTo>
                    <a:pt x="1" y="8597"/>
                  </a:lnTo>
                  <a:cubicBezTo>
                    <a:pt x="1" y="8680"/>
                    <a:pt x="72" y="8752"/>
                    <a:pt x="156" y="8752"/>
                  </a:cubicBezTo>
                  <a:lnTo>
                    <a:pt x="6466" y="8752"/>
                  </a:lnTo>
                  <a:cubicBezTo>
                    <a:pt x="6561" y="8752"/>
                    <a:pt x="6633" y="8680"/>
                    <a:pt x="6633" y="8597"/>
                  </a:cubicBezTo>
                  <a:lnTo>
                    <a:pt x="6633" y="167"/>
                  </a:lnTo>
                  <a:cubicBezTo>
                    <a:pt x="6633" y="84"/>
                    <a:pt x="6561" y="1"/>
                    <a:pt x="6478" y="1"/>
                  </a:cubicBezTo>
                  <a:lnTo>
                    <a:pt x="5597" y="1"/>
                  </a:lnTo>
                  <a:cubicBezTo>
                    <a:pt x="5502" y="1"/>
                    <a:pt x="5430" y="84"/>
                    <a:pt x="5430" y="167"/>
                  </a:cubicBezTo>
                  <a:cubicBezTo>
                    <a:pt x="5430" y="263"/>
                    <a:pt x="5502" y="334"/>
                    <a:pt x="5597" y="334"/>
                  </a:cubicBezTo>
                  <a:lnTo>
                    <a:pt x="6311" y="334"/>
                  </a:lnTo>
                  <a:lnTo>
                    <a:pt x="6311" y="8430"/>
                  </a:lnTo>
                  <a:lnTo>
                    <a:pt x="322" y="8430"/>
                  </a:lnTo>
                  <a:lnTo>
                    <a:pt x="322" y="334"/>
                  </a:lnTo>
                  <a:lnTo>
                    <a:pt x="1037" y="334"/>
                  </a:lnTo>
                  <a:cubicBezTo>
                    <a:pt x="1132" y="334"/>
                    <a:pt x="1203" y="263"/>
                    <a:pt x="1203" y="167"/>
                  </a:cubicBezTo>
                  <a:cubicBezTo>
                    <a:pt x="1203" y="84"/>
                    <a:pt x="1132" y="1"/>
                    <a:pt x="103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787;p95"/>
            <p:cNvSpPr/>
            <p:nvPr/>
          </p:nvSpPr>
          <p:spPr>
            <a:xfrm>
              <a:off x="5434207" y="1672664"/>
              <a:ext cx="33387" cy="33387"/>
            </a:xfrm>
            <a:custGeom>
              <a:avLst/>
              <a:gdLst/>
              <a:ahLst/>
              <a:cxnLst/>
              <a:rect l="l" t="t" r="r" b="b"/>
              <a:pathLst>
                <a:path w="1049" h="1049" extrusionOk="0">
                  <a:moveTo>
                    <a:pt x="525" y="311"/>
                  </a:moveTo>
                  <a:cubicBezTo>
                    <a:pt x="632" y="311"/>
                    <a:pt x="715" y="406"/>
                    <a:pt x="715" y="513"/>
                  </a:cubicBezTo>
                  <a:cubicBezTo>
                    <a:pt x="703" y="608"/>
                    <a:pt x="632" y="703"/>
                    <a:pt x="525" y="703"/>
                  </a:cubicBezTo>
                  <a:cubicBezTo>
                    <a:pt x="418" y="703"/>
                    <a:pt x="334" y="608"/>
                    <a:pt x="334" y="513"/>
                  </a:cubicBezTo>
                  <a:cubicBezTo>
                    <a:pt x="334" y="406"/>
                    <a:pt x="418" y="311"/>
                    <a:pt x="525" y="311"/>
                  </a:cubicBezTo>
                  <a:close/>
                  <a:moveTo>
                    <a:pt x="525" y="1"/>
                  </a:moveTo>
                  <a:cubicBezTo>
                    <a:pt x="239" y="1"/>
                    <a:pt x="1" y="239"/>
                    <a:pt x="1" y="525"/>
                  </a:cubicBezTo>
                  <a:cubicBezTo>
                    <a:pt x="1" y="811"/>
                    <a:pt x="239" y="1049"/>
                    <a:pt x="525" y="1049"/>
                  </a:cubicBezTo>
                  <a:cubicBezTo>
                    <a:pt x="810" y="1049"/>
                    <a:pt x="1049" y="811"/>
                    <a:pt x="1049" y="525"/>
                  </a:cubicBezTo>
                  <a:cubicBezTo>
                    <a:pt x="1049" y="239"/>
                    <a:pt x="810" y="1"/>
                    <a:pt x="52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788;p95"/>
            <p:cNvSpPr/>
            <p:nvPr/>
          </p:nvSpPr>
          <p:spPr>
            <a:xfrm>
              <a:off x="5434207" y="1723079"/>
              <a:ext cx="33387" cy="33005"/>
            </a:xfrm>
            <a:custGeom>
              <a:avLst/>
              <a:gdLst/>
              <a:ahLst/>
              <a:cxnLst/>
              <a:rect l="l" t="t" r="r" b="b"/>
              <a:pathLst>
                <a:path w="1049" h="1037" extrusionOk="0">
                  <a:moveTo>
                    <a:pt x="525" y="310"/>
                  </a:moveTo>
                  <a:cubicBezTo>
                    <a:pt x="632" y="310"/>
                    <a:pt x="715" y="405"/>
                    <a:pt x="715" y="501"/>
                  </a:cubicBezTo>
                  <a:cubicBezTo>
                    <a:pt x="703" y="608"/>
                    <a:pt x="632" y="703"/>
                    <a:pt x="525" y="703"/>
                  </a:cubicBezTo>
                  <a:cubicBezTo>
                    <a:pt x="418" y="703"/>
                    <a:pt x="334" y="608"/>
                    <a:pt x="334" y="501"/>
                  </a:cubicBezTo>
                  <a:cubicBezTo>
                    <a:pt x="334" y="405"/>
                    <a:pt x="418" y="310"/>
                    <a:pt x="525" y="310"/>
                  </a:cubicBezTo>
                  <a:close/>
                  <a:moveTo>
                    <a:pt x="525" y="0"/>
                  </a:moveTo>
                  <a:cubicBezTo>
                    <a:pt x="239" y="0"/>
                    <a:pt x="1" y="239"/>
                    <a:pt x="1" y="512"/>
                  </a:cubicBezTo>
                  <a:cubicBezTo>
                    <a:pt x="1" y="798"/>
                    <a:pt x="239" y="1036"/>
                    <a:pt x="525" y="1036"/>
                  </a:cubicBezTo>
                  <a:cubicBezTo>
                    <a:pt x="810" y="1036"/>
                    <a:pt x="1049" y="798"/>
                    <a:pt x="1049" y="512"/>
                  </a:cubicBezTo>
                  <a:cubicBezTo>
                    <a:pt x="1049" y="239"/>
                    <a:pt x="810" y="0"/>
                    <a:pt x="52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789;p95"/>
            <p:cNvSpPr/>
            <p:nvPr/>
          </p:nvSpPr>
          <p:spPr>
            <a:xfrm>
              <a:off x="5434207" y="1773112"/>
              <a:ext cx="33387" cy="33355"/>
            </a:xfrm>
            <a:custGeom>
              <a:avLst/>
              <a:gdLst/>
              <a:ahLst/>
              <a:cxnLst/>
              <a:rect l="l" t="t" r="r" b="b"/>
              <a:pathLst>
                <a:path w="1049" h="1048" extrusionOk="0">
                  <a:moveTo>
                    <a:pt x="525" y="310"/>
                  </a:moveTo>
                  <a:cubicBezTo>
                    <a:pt x="632" y="310"/>
                    <a:pt x="715" y="405"/>
                    <a:pt x="715" y="512"/>
                  </a:cubicBezTo>
                  <a:cubicBezTo>
                    <a:pt x="703" y="619"/>
                    <a:pt x="632" y="703"/>
                    <a:pt x="525" y="703"/>
                  </a:cubicBezTo>
                  <a:cubicBezTo>
                    <a:pt x="418" y="703"/>
                    <a:pt x="334" y="607"/>
                    <a:pt x="334" y="512"/>
                  </a:cubicBezTo>
                  <a:cubicBezTo>
                    <a:pt x="334" y="405"/>
                    <a:pt x="418" y="310"/>
                    <a:pt x="525" y="310"/>
                  </a:cubicBezTo>
                  <a:close/>
                  <a:moveTo>
                    <a:pt x="525" y="0"/>
                  </a:moveTo>
                  <a:cubicBezTo>
                    <a:pt x="239" y="0"/>
                    <a:pt x="1" y="238"/>
                    <a:pt x="1" y="524"/>
                  </a:cubicBezTo>
                  <a:cubicBezTo>
                    <a:pt x="1" y="810"/>
                    <a:pt x="239" y="1048"/>
                    <a:pt x="525" y="1048"/>
                  </a:cubicBezTo>
                  <a:cubicBezTo>
                    <a:pt x="810" y="1048"/>
                    <a:pt x="1049" y="810"/>
                    <a:pt x="1049" y="524"/>
                  </a:cubicBezTo>
                  <a:cubicBezTo>
                    <a:pt x="1025" y="226"/>
                    <a:pt x="810" y="0"/>
                    <a:pt x="52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790;p95"/>
            <p:cNvSpPr/>
            <p:nvPr/>
          </p:nvSpPr>
          <p:spPr>
            <a:xfrm>
              <a:off x="5478924" y="1672664"/>
              <a:ext cx="60663" cy="10662"/>
            </a:xfrm>
            <a:custGeom>
              <a:avLst/>
              <a:gdLst/>
              <a:ahLst/>
              <a:cxnLst/>
              <a:rect l="l" t="t" r="r" b="b"/>
              <a:pathLst>
                <a:path w="1906" h="335" extrusionOk="0">
                  <a:moveTo>
                    <a:pt x="167" y="1"/>
                  </a:moveTo>
                  <a:cubicBezTo>
                    <a:pt x="72" y="1"/>
                    <a:pt x="1" y="84"/>
                    <a:pt x="1" y="168"/>
                  </a:cubicBezTo>
                  <a:cubicBezTo>
                    <a:pt x="1" y="263"/>
                    <a:pt x="72" y="334"/>
                    <a:pt x="167" y="334"/>
                  </a:cubicBezTo>
                  <a:lnTo>
                    <a:pt x="1739" y="334"/>
                  </a:lnTo>
                  <a:cubicBezTo>
                    <a:pt x="1822" y="334"/>
                    <a:pt x="1906" y="263"/>
                    <a:pt x="1906" y="168"/>
                  </a:cubicBezTo>
                  <a:cubicBezTo>
                    <a:pt x="1906" y="84"/>
                    <a:pt x="1846" y="1"/>
                    <a:pt x="173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791;p95"/>
            <p:cNvSpPr/>
            <p:nvPr/>
          </p:nvSpPr>
          <p:spPr>
            <a:xfrm>
              <a:off x="5478924" y="1695039"/>
              <a:ext cx="99716" cy="10630"/>
            </a:xfrm>
            <a:custGeom>
              <a:avLst/>
              <a:gdLst/>
              <a:ahLst/>
              <a:cxnLst/>
              <a:rect l="l" t="t" r="r" b="b"/>
              <a:pathLst>
                <a:path w="3133" h="334" extrusionOk="0">
                  <a:moveTo>
                    <a:pt x="156" y="0"/>
                  </a:moveTo>
                  <a:cubicBezTo>
                    <a:pt x="72" y="0"/>
                    <a:pt x="1" y="72"/>
                    <a:pt x="1" y="167"/>
                  </a:cubicBezTo>
                  <a:cubicBezTo>
                    <a:pt x="1" y="250"/>
                    <a:pt x="72" y="334"/>
                    <a:pt x="156" y="334"/>
                  </a:cubicBezTo>
                  <a:lnTo>
                    <a:pt x="2977" y="334"/>
                  </a:lnTo>
                  <a:cubicBezTo>
                    <a:pt x="3061" y="334"/>
                    <a:pt x="3132" y="250"/>
                    <a:pt x="3132" y="167"/>
                  </a:cubicBezTo>
                  <a:cubicBezTo>
                    <a:pt x="3132" y="72"/>
                    <a:pt x="3061" y="0"/>
                    <a:pt x="297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792;p95"/>
            <p:cNvSpPr/>
            <p:nvPr/>
          </p:nvSpPr>
          <p:spPr>
            <a:xfrm>
              <a:off x="5478924" y="1723079"/>
              <a:ext cx="60663" cy="10248"/>
            </a:xfrm>
            <a:custGeom>
              <a:avLst/>
              <a:gdLst/>
              <a:ahLst/>
              <a:cxnLst/>
              <a:rect l="l" t="t" r="r" b="b"/>
              <a:pathLst>
                <a:path w="1906" h="322" extrusionOk="0">
                  <a:moveTo>
                    <a:pt x="167" y="0"/>
                  </a:moveTo>
                  <a:cubicBezTo>
                    <a:pt x="72" y="0"/>
                    <a:pt x="1" y="72"/>
                    <a:pt x="1" y="167"/>
                  </a:cubicBezTo>
                  <a:cubicBezTo>
                    <a:pt x="1" y="251"/>
                    <a:pt x="72" y="322"/>
                    <a:pt x="167" y="322"/>
                  </a:cubicBezTo>
                  <a:lnTo>
                    <a:pt x="1739" y="322"/>
                  </a:lnTo>
                  <a:cubicBezTo>
                    <a:pt x="1822" y="322"/>
                    <a:pt x="1906" y="251"/>
                    <a:pt x="1906" y="167"/>
                  </a:cubicBezTo>
                  <a:cubicBezTo>
                    <a:pt x="1906" y="72"/>
                    <a:pt x="1846" y="0"/>
                    <a:pt x="173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793;p95"/>
            <p:cNvSpPr/>
            <p:nvPr/>
          </p:nvSpPr>
          <p:spPr>
            <a:xfrm>
              <a:off x="5478924" y="1745422"/>
              <a:ext cx="99716" cy="10280"/>
            </a:xfrm>
            <a:custGeom>
              <a:avLst/>
              <a:gdLst/>
              <a:ahLst/>
              <a:cxnLst/>
              <a:rect l="l" t="t" r="r" b="b"/>
              <a:pathLst>
                <a:path w="3133" h="323" extrusionOk="0">
                  <a:moveTo>
                    <a:pt x="156" y="1"/>
                  </a:moveTo>
                  <a:cubicBezTo>
                    <a:pt x="72" y="1"/>
                    <a:pt x="1" y="72"/>
                    <a:pt x="1" y="156"/>
                  </a:cubicBezTo>
                  <a:cubicBezTo>
                    <a:pt x="1" y="251"/>
                    <a:pt x="72" y="322"/>
                    <a:pt x="156" y="322"/>
                  </a:cubicBezTo>
                  <a:lnTo>
                    <a:pt x="2977" y="322"/>
                  </a:lnTo>
                  <a:cubicBezTo>
                    <a:pt x="3061" y="322"/>
                    <a:pt x="3132" y="251"/>
                    <a:pt x="3132" y="156"/>
                  </a:cubicBezTo>
                  <a:cubicBezTo>
                    <a:pt x="3132" y="72"/>
                    <a:pt x="3061" y="1"/>
                    <a:pt x="29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794;p95"/>
            <p:cNvSpPr/>
            <p:nvPr/>
          </p:nvSpPr>
          <p:spPr>
            <a:xfrm>
              <a:off x="5478924" y="1773112"/>
              <a:ext cx="60663" cy="10630"/>
            </a:xfrm>
            <a:custGeom>
              <a:avLst/>
              <a:gdLst/>
              <a:ahLst/>
              <a:cxnLst/>
              <a:rect l="l" t="t" r="r" b="b"/>
              <a:pathLst>
                <a:path w="1906" h="334" extrusionOk="0">
                  <a:moveTo>
                    <a:pt x="167" y="0"/>
                  </a:moveTo>
                  <a:cubicBezTo>
                    <a:pt x="72" y="0"/>
                    <a:pt x="1" y="83"/>
                    <a:pt x="1" y="167"/>
                  </a:cubicBezTo>
                  <a:cubicBezTo>
                    <a:pt x="1" y="262"/>
                    <a:pt x="72" y="333"/>
                    <a:pt x="167" y="333"/>
                  </a:cubicBezTo>
                  <a:lnTo>
                    <a:pt x="1739" y="333"/>
                  </a:lnTo>
                  <a:cubicBezTo>
                    <a:pt x="1822" y="333"/>
                    <a:pt x="1906" y="262"/>
                    <a:pt x="1906" y="167"/>
                  </a:cubicBezTo>
                  <a:cubicBezTo>
                    <a:pt x="1906" y="83"/>
                    <a:pt x="1846" y="0"/>
                    <a:pt x="173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795;p95"/>
            <p:cNvSpPr/>
            <p:nvPr/>
          </p:nvSpPr>
          <p:spPr>
            <a:xfrm>
              <a:off x="5478924" y="1795455"/>
              <a:ext cx="99716" cy="10630"/>
            </a:xfrm>
            <a:custGeom>
              <a:avLst/>
              <a:gdLst/>
              <a:ahLst/>
              <a:cxnLst/>
              <a:rect l="l" t="t" r="r" b="b"/>
              <a:pathLst>
                <a:path w="3133" h="334" extrusionOk="0">
                  <a:moveTo>
                    <a:pt x="156" y="1"/>
                  </a:moveTo>
                  <a:cubicBezTo>
                    <a:pt x="72" y="1"/>
                    <a:pt x="1" y="72"/>
                    <a:pt x="1" y="167"/>
                  </a:cubicBezTo>
                  <a:cubicBezTo>
                    <a:pt x="1" y="251"/>
                    <a:pt x="72" y="334"/>
                    <a:pt x="156" y="334"/>
                  </a:cubicBezTo>
                  <a:lnTo>
                    <a:pt x="2977" y="334"/>
                  </a:lnTo>
                  <a:cubicBezTo>
                    <a:pt x="3061" y="334"/>
                    <a:pt x="3132" y="251"/>
                    <a:pt x="3132" y="167"/>
                  </a:cubicBezTo>
                  <a:cubicBezTo>
                    <a:pt x="3132" y="72"/>
                    <a:pt x="3061" y="1"/>
                    <a:pt x="29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796;p95"/>
            <p:cNvSpPr/>
            <p:nvPr/>
          </p:nvSpPr>
          <p:spPr>
            <a:xfrm>
              <a:off x="5478924" y="1588926"/>
              <a:ext cx="99716" cy="10662"/>
            </a:xfrm>
            <a:custGeom>
              <a:avLst/>
              <a:gdLst/>
              <a:ahLst/>
              <a:cxnLst/>
              <a:rect l="l" t="t" r="r" b="b"/>
              <a:pathLst>
                <a:path w="3133" h="335" extrusionOk="0">
                  <a:moveTo>
                    <a:pt x="156" y="1"/>
                  </a:moveTo>
                  <a:cubicBezTo>
                    <a:pt x="72" y="1"/>
                    <a:pt x="1" y="72"/>
                    <a:pt x="1" y="167"/>
                  </a:cubicBezTo>
                  <a:cubicBezTo>
                    <a:pt x="1" y="251"/>
                    <a:pt x="72" y="334"/>
                    <a:pt x="156" y="334"/>
                  </a:cubicBezTo>
                  <a:lnTo>
                    <a:pt x="2977" y="334"/>
                  </a:lnTo>
                  <a:cubicBezTo>
                    <a:pt x="3061" y="334"/>
                    <a:pt x="3132" y="251"/>
                    <a:pt x="3132" y="167"/>
                  </a:cubicBezTo>
                  <a:cubicBezTo>
                    <a:pt x="3132" y="72"/>
                    <a:pt x="3061" y="1"/>
                    <a:pt x="29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797;p95"/>
            <p:cNvSpPr/>
            <p:nvPr/>
          </p:nvSpPr>
          <p:spPr>
            <a:xfrm>
              <a:off x="5434207" y="1639341"/>
              <a:ext cx="144783" cy="10248"/>
            </a:xfrm>
            <a:custGeom>
              <a:avLst/>
              <a:gdLst/>
              <a:ahLst/>
              <a:cxnLst/>
              <a:rect l="l" t="t" r="r" b="b"/>
              <a:pathLst>
                <a:path w="4549" h="322" extrusionOk="0">
                  <a:moveTo>
                    <a:pt x="167" y="0"/>
                  </a:moveTo>
                  <a:cubicBezTo>
                    <a:pt x="84" y="0"/>
                    <a:pt x="1" y="72"/>
                    <a:pt x="1" y="155"/>
                  </a:cubicBezTo>
                  <a:cubicBezTo>
                    <a:pt x="1" y="250"/>
                    <a:pt x="84" y="322"/>
                    <a:pt x="167" y="322"/>
                  </a:cubicBezTo>
                  <a:lnTo>
                    <a:pt x="4382" y="322"/>
                  </a:lnTo>
                  <a:cubicBezTo>
                    <a:pt x="4466" y="322"/>
                    <a:pt x="4537" y="250"/>
                    <a:pt x="4537" y="155"/>
                  </a:cubicBezTo>
                  <a:cubicBezTo>
                    <a:pt x="4549" y="72"/>
                    <a:pt x="4466" y="0"/>
                    <a:pt x="438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798;p95"/>
            <p:cNvSpPr/>
            <p:nvPr/>
          </p:nvSpPr>
          <p:spPr>
            <a:xfrm>
              <a:off x="5479306" y="1611301"/>
              <a:ext cx="26926" cy="10248"/>
            </a:xfrm>
            <a:custGeom>
              <a:avLst/>
              <a:gdLst/>
              <a:ahLst/>
              <a:cxnLst/>
              <a:rect l="l" t="t" r="r" b="b"/>
              <a:pathLst>
                <a:path w="846" h="322" extrusionOk="0">
                  <a:moveTo>
                    <a:pt x="167" y="0"/>
                  </a:moveTo>
                  <a:cubicBezTo>
                    <a:pt x="72" y="0"/>
                    <a:pt x="1" y="72"/>
                    <a:pt x="1" y="167"/>
                  </a:cubicBezTo>
                  <a:cubicBezTo>
                    <a:pt x="1" y="250"/>
                    <a:pt x="72" y="322"/>
                    <a:pt x="167" y="322"/>
                  </a:cubicBezTo>
                  <a:lnTo>
                    <a:pt x="691" y="322"/>
                  </a:lnTo>
                  <a:cubicBezTo>
                    <a:pt x="775" y="322"/>
                    <a:pt x="846" y="250"/>
                    <a:pt x="846" y="167"/>
                  </a:cubicBezTo>
                  <a:cubicBezTo>
                    <a:pt x="846" y="72"/>
                    <a:pt x="775" y="0"/>
                    <a:pt x="69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799;p95"/>
            <p:cNvSpPr/>
            <p:nvPr/>
          </p:nvSpPr>
          <p:spPr>
            <a:xfrm>
              <a:off x="5518327" y="1611301"/>
              <a:ext cx="26958" cy="10248"/>
            </a:xfrm>
            <a:custGeom>
              <a:avLst/>
              <a:gdLst/>
              <a:ahLst/>
              <a:cxnLst/>
              <a:rect l="l" t="t" r="r" b="b"/>
              <a:pathLst>
                <a:path w="847" h="322" extrusionOk="0">
                  <a:moveTo>
                    <a:pt x="156" y="0"/>
                  </a:moveTo>
                  <a:cubicBezTo>
                    <a:pt x="72" y="0"/>
                    <a:pt x="1" y="72"/>
                    <a:pt x="1" y="167"/>
                  </a:cubicBezTo>
                  <a:cubicBezTo>
                    <a:pt x="1" y="250"/>
                    <a:pt x="72" y="322"/>
                    <a:pt x="156" y="322"/>
                  </a:cubicBezTo>
                  <a:lnTo>
                    <a:pt x="680" y="322"/>
                  </a:lnTo>
                  <a:cubicBezTo>
                    <a:pt x="763" y="322"/>
                    <a:pt x="846" y="250"/>
                    <a:pt x="846" y="167"/>
                  </a:cubicBezTo>
                  <a:cubicBezTo>
                    <a:pt x="846" y="72"/>
                    <a:pt x="763" y="0"/>
                    <a:pt x="68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00;p95"/>
            <p:cNvSpPr/>
            <p:nvPr/>
          </p:nvSpPr>
          <p:spPr>
            <a:xfrm>
              <a:off x="5434207" y="1588926"/>
              <a:ext cx="32623" cy="32623"/>
            </a:xfrm>
            <a:custGeom>
              <a:avLst/>
              <a:gdLst/>
              <a:ahLst/>
              <a:cxnLst/>
              <a:rect l="l" t="t" r="r" b="b"/>
              <a:pathLst>
                <a:path w="1025" h="1025" extrusionOk="0">
                  <a:moveTo>
                    <a:pt x="703" y="334"/>
                  </a:moveTo>
                  <a:lnTo>
                    <a:pt x="703" y="703"/>
                  </a:lnTo>
                  <a:lnTo>
                    <a:pt x="334" y="703"/>
                  </a:lnTo>
                  <a:lnTo>
                    <a:pt x="334" y="334"/>
                  </a:lnTo>
                  <a:close/>
                  <a:moveTo>
                    <a:pt x="167" y="1"/>
                  </a:moveTo>
                  <a:cubicBezTo>
                    <a:pt x="84" y="1"/>
                    <a:pt x="1" y="72"/>
                    <a:pt x="1" y="167"/>
                  </a:cubicBezTo>
                  <a:lnTo>
                    <a:pt x="1" y="870"/>
                  </a:lnTo>
                  <a:cubicBezTo>
                    <a:pt x="1" y="953"/>
                    <a:pt x="84" y="1025"/>
                    <a:pt x="167" y="1025"/>
                  </a:cubicBezTo>
                  <a:lnTo>
                    <a:pt x="870" y="1025"/>
                  </a:lnTo>
                  <a:cubicBezTo>
                    <a:pt x="953" y="1025"/>
                    <a:pt x="1025" y="953"/>
                    <a:pt x="1025" y="870"/>
                  </a:cubicBezTo>
                  <a:lnTo>
                    <a:pt x="1025" y="167"/>
                  </a:lnTo>
                  <a:cubicBezTo>
                    <a:pt x="1025" y="72"/>
                    <a:pt x="953" y="1"/>
                    <a:pt x="87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75219817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a:t>
            </a:r>
            <a:r>
              <a:rPr lang="ar-EG" sz="3500" b="1" dirty="0" smtClean="0">
                <a:latin typeface="Arial" panose="020B0604020202020204" pitchFamily="34" charset="0"/>
                <a:cs typeface="Arial" panose="020B0604020202020204" pitchFamily="34" charset="0"/>
              </a:rPr>
              <a:t>1-6)</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5593403" y="3660207"/>
            <a:ext cx="632342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شرح سياسة الملكية الفكرية في مشروع التخرّج.</a:t>
            </a: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51000" y="2051571"/>
            <a:ext cx="1410138" cy="1410138"/>
          </a:xfrm>
          <a:prstGeom prst="rect">
            <a:avLst/>
          </a:prstGeom>
        </p:spPr>
      </p:pic>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 xmlns:a16="http://schemas.microsoft.com/office/drawing/2014/main"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36723" y="1765434"/>
            <a:ext cx="4064142" cy="4064142"/>
          </a:xfrm>
          <a:prstGeom prst="rect">
            <a:avLst/>
          </a:prstGeom>
        </p:spPr>
      </p:pic>
      <p:sp>
        <p:nvSpPr>
          <p:cNvPr id="17" name="Rectangle: Rounded Corners 57">
            <a:extLst>
              <a:ext uri="{FF2B5EF4-FFF2-40B4-BE49-F238E27FC236}">
                <a16:creationId xmlns="" xmlns:a16="http://schemas.microsoft.com/office/drawing/2014/main" id="{5461BC0D-E363-E515-A7D8-E2BF6948503E}"/>
              </a:ext>
            </a:extLst>
          </p:cNvPr>
          <p:cNvSpPr/>
          <p:nvPr/>
        </p:nvSpPr>
        <p:spPr>
          <a:xfrm>
            <a:off x="7911524" y="4800134"/>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a:latin typeface="Arial" panose="020B0604020202020204" pitchFamily="34" charset="0"/>
                <a:cs typeface="Arial" panose="020B0604020202020204" pitchFamily="34" charset="0"/>
              </a:rPr>
              <a:t>فردي - جماعي</a:t>
            </a:r>
          </a:p>
        </p:txBody>
      </p:sp>
    </p:spTree>
    <p:extLst>
      <p:ext uri="{BB962C8B-B14F-4D97-AF65-F5344CB8AC3E}">
        <p14:creationId xmlns:p14="http://schemas.microsoft.com/office/powerpoint/2010/main" val="2563676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2101175" y="1541897"/>
            <a:ext cx="920307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من </a:t>
            </a:r>
            <a:r>
              <a:rPr lang="ar-EG" sz="3000" dirty="0">
                <a:ln w="12700">
                  <a:noFill/>
                  <a:prstDash val="solid"/>
                </a:ln>
                <a:solidFill>
                  <a:srgbClr val="63596A"/>
                </a:solidFill>
                <a:latin typeface="Arial" panose="020B0604020202020204" pitchFamily="34" charset="0"/>
                <a:cs typeface="Arial" panose="020B0604020202020204" pitchFamily="34" charset="0"/>
              </a:rPr>
              <a:t>خلال الاستعانة بشبكة الانترنت حدد مفهوم الملكية الفكرية فيما </a:t>
            </a:r>
            <a:r>
              <a:rPr lang="ar-EG" sz="3000" dirty="0" smtClean="0">
                <a:ln w="12700">
                  <a:noFill/>
                  <a:prstDash val="solid"/>
                </a:ln>
                <a:solidFill>
                  <a:srgbClr val="63596A"/>
                </a:solidFill>
                <a:latin typeface="Arial" panose="020B0604020202020204" pitchFamily="34" charset="0"/>
                <a:cs typeface="Arial" panose="020B0604020202020204" pitchFamily="34" charset="0"/>
              </a:rPr>
              <a:t>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2" name="Rectangle 11"/>
          <p:cNvSpPr/>
          <p:nvPr/>
        </p:nvSpPr>
        <p:spPr>
          <a:xfrm>
            <a:off x="1420950" y="2717847"/>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35739112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3891064" y="1541897"/>
            <a:ext cx="741318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وضح كيف يمكنك تطبيق سياسة الملكية الفكرية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5" name="Rectangle 4"/>
          <p:cNvSpPr/>
          <p:nvPr/>
        </p:nvSpPr>
        <p:spPr>
          <a:xfrm>
            <a:off x="1420950" y="2717847"/>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32582640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7558391" y="1541897"/>
            <a:ext cx="3745863"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أهمية سياسة الملكية الفكرية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779740" y="2735149"/>
            <a:ext cx="10476481" cy="2803224"/>
            <a:chOff x="0" y="2735149"/>
            <a:chExt cx="11304254" cy="3024714"/>
          </a:xfrm>
        </p:grpSpPr>
        <p:sp>
          <p:nvSpPr>
            <p:cNvPr id="5" name="Rectangle: Rounded Corners 9">
              <a:extLst>
                <a:ext uri="{FF2B5EF4-FFF2-40B4-BE49-F238E27FC236}">
                  <a16:creationId xmlns="" xmlns:a16="http://schemas.microsoft.com/office/drawing/2014/main"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 xmlns:a16="http://schemas.microsoft.com/office/drawing/2014/main"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 xmlns:a16="http://schemas.microsoft.com/office/drawing/2014/main"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 xmlns:a16="http://schemas.microsoft.com/office/drawing/2014/main" id="{4C650A75-02AE-4CC0-BA60-631607C8C9E4}"/>
                </a:ext>
              </a:extLst>
            </p:cNvPr>
            <p:cNvSpPr/>
            <p:nvPr/>
          </p:nvSpPr>
          <p:spPr>
            <a:xfrm>
              <a:off x="6042255"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 xmlns:a16="http://schemas.microsoft.com/office/drawing/2014/main" id="{4C650A75-02AE-4CC0-BA60-631607C8C9E4}"/>
              </a:ext>
            </a:extLst>
          </p:cNvPr>
          <p:cNvSpPr/>
          <p:nvPr/>
        </p:nvSpPr>
        <p:spPr>
          <a:xfrm>
            <a:off x="2759446"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91964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a:t>
            </a:r>
            <a:r>
              <a:rPr lang="ar-EG" sz="3500" b="1" dirty="0" smtClean="0">
                <a:latin typeface="Arial" panose="020B0604020202020204" pitchFamily="34" charset="0"/>
                <a:cs typeface="Arial" panose="020B0604020202020204" pitchFamily="34" charset="0"/>
              </a:rPr>
              <a:t>(1/6/1)</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5885234" y="1696499"/>
            <a:ext cx="580076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سياسة الملكية الفكرية في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 xmlns:a16="http://schemas.microsoft.com/office/drawing/2014/main" id="{91B12A9B-5736-E199-1E83-DBCDE93F888B}"/>
              </a:ext>
            </a:extLst>
          </p:cNvPr>
          <p:cNvSpPr txBox="1"/>
          <p:nvPr/>
        </p:nvSpPr>
        <p:spPr>
          <a:xfrm>
            <a:off x="1439695" y="2643703"/>
            <a:ext cx="10158710" cy="6152390"/>
          </a:xfrm>
          <a:prstGeom prst="rect">
            <a:avLst/>
          </a:prstGeom>
          <a:noFill/>
        </p:spPr>
        <p:txBody>
          <a:bodyPr wrap="square">
            <a:spAutoFit/>
          </a:bodyPr>
          <a:lstStyle/>
          <a:p>
            <a:pPr marL="285750" lvl="0" indent="-285750" algn="just" rtl="1">
              <a:lnSpc>
                <a:spcPct val="200000"/>
              </a:lnSpc>
              <a:buFont typeface="Wingdings" panose="05000000000000000000" pitchFamily="2" charset="2"/>
              <a:buChar char="§"/>
            </a:pPr>
            <a:r>
              <a:rPr lang="ar-SA" sz="2000" b="1" dirty="0"/>
              <a:t>تشير الملكية الفكرية إلى كل الإبداعات التي ينتجها العقل وتشمل كل شيء بدءً من المصنفات الأدبية إلى الاختراعات وبرامج الحاسوب مرورا بالعلامات التجارية وإشارات تجارية أخرى، وبالتالي تشمل الملكية الفكرية كل ما يتم إنتاجه واكتشافه والنتائج المتوصل إليها من خلال البحوث العلمية ومشروعات التخرج التي يقوم بها الطلاب.</a:t>
            </a:r>
          </a:p>
          <a:p>
            <a:pPr marL="285750" lvl="0" indent="-285750" algn="just" rtl="1">
              <a:lnSpc>
                <a:spcPct val="200000"/>
              </a:lnSpc>
              <a:buFont typeface="Wingdings" panose="05000000000000000000" pitchFamily="2" charset="2"/>
              <a:buChar char="§"/>
            </a:pPr>
            <a:r>
              <a:rPr lang="ar-SA" sz="2000" b="1" dirty="0"/>
              <a:t>وتشمل الملكية الفكرية مجموعة واسعة من الأعمال وتؤدي دورًا مهمًا في مناحي الحياة الثقافية والاقتصادية على حد سواء. وقد اعترفت مختلف القوانين التي تحمي حقوق الملكية الفكرية بفضل الملكية الفكرية.</a:t>
            </a:r>
          </a:p>
          <a:p>
            <a:pPr marL="285750" lvl="0" indent="-285750" algn="just" rtl="1">
              <a:lnSpc>
                <a:spcPct val="200000"/>
              </a:lnSpc>
              <a:buFont typeface="Wingdings" panose="05000000000000000000" pitchFamily="2" charset="2"/>
              <a:buChar char="§"/>
            </a:pPr>
            <a:endParaRPr lang="ar-SA" sz="2000" b="1" dirty="0"/>
          </a:p>
          <a:p>
            <a:pPr marL="285750" lvl="0" indent="-285750" algn="just" rtl="1">
              <a:lnSpc>
                <a:spcPct val="200000"/>
              </a:lnSpc>
              <a:buFont typeface="Wingdings" panose="05000000000000000000" pitchFamily="2" charset="2"/>
              <a:buChar char="§"/>
            </a:pPr>
            <a:endParaRPr lang="ar-SA" sz="2000" b="1" dirty="0"/>
          </a:p>
          <a:p>
            <a:pPr marL="285750" lvl="0" indent="-285750" algn="just" rtl="1">
              <a:lnSpc>
                <a:spcPct val="200000"/>
              </a:lnSpc>
              <a:buFont typeface="Wingdings" panose="05000000000000000000" pitchFamily="2" charset="2"/>
              <a:buChar char="§"/>
            </a:pPr>
            <a:endParaRPr lang="ar-SA" sz="2000" b="1" dirty="0" smtClean="0"/>
          </a:p>
          <a:p>
            <a:pPr marL="285750" lvl="0" indent="-285750" algn="just" rtl="1">
              <a:lnSpc>
                <a:spcPct val="200000"/>
              </a:lnSpc>
              <a:buFont typeface="Wingdings" panose="05000000000000000000" pitchFamily="2" charset="2"/>
              <a:buChar char="§"/>
            </a:pPr>
            <a:endParaRPr lang="ar-SA" sz="2000" b="1" dirty="0"/>
          </a:p>
          <a:p>
            <a:pPr marL="285750" lvl="0" indent="-285750" algn="just" rtl="1">
              <a:lnSpc>
                <a:spcPct val="200000"/>
              </a:lnSpc>
              <a:buFont typeface="Wingdings" panose="05000000000000000000" pitchFamily="2" charset="2"/>
              <a:buChar char="§"/>
            </a:pPr>
            <a:endParaRPr lang="ar-SA" sz="2000" b="1" dirty="0"/>
          </a:p>
        </p:txBody>
      </p:sp>
    </p:spTree>
    <p:extLst>
      <p:ext uri="{BB962C8B-B14F-4D97-AF65-F5344CB8AC3E}">
        <p14:creationId xmlns:p14="http://schemas.microsoft.com/office/powerpoint/2010/main" val="347320672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7331A55-6FA9-603F-26B6-9DA707350A56}"/>
              </a:ext>
            </a:extLst>
          </p:cNvPr>
          <p:cNvSpPr/>
          <p:nvPr/>
        </p:nvSpPr>
        <p:spPr>
          <a:xfrm>
            <a:off x="0" y="0"/>
            <a:ext cx="3084844" cy="6858000"/>
          </a:xfrm>
          <a:prstGeom prst="rect">
            <a:avLst/>
          </a:prstGeom>
          <a:solidFill>
            <a:srgbClr val="635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3" name="Graphic 2">
            <a:extLst>
              <a:ext uri="{FF2B5EF4-FFF2-40B4-BE49-F238E27FC236}">
                <a16:creationId xmlns:a16="http://schemas.microsoft.com/office/drawing/2014/main" xmlns="" id="{82E7764E-ACDC-39A6-C0EB-A4E9CC5C5017}"/>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rot="5400000">
            <a:off x="1188940" y="3365611"/>
            <a:ext cx="3791808" cy="126778"/>
          </a:xfrm>
          <a:prstGeom prst="rect">
            <a:avLst/>
          </a:prstGeom>
        </p:spPr>
      </p:pic>
      <p:pic>
        <p:nvPicPr>
          <p:cNvPr id="7" name="Graphic 6">
            <a:extLst>
              <a:ext uri="{FF2B5EF4-FFF2-40B4-BE49-F238E27FC236}">
                <a16:creationId xmlns:a16="http://schemas.microsoft.com/office/drawing/2014/main" xmlns="" id="{9B4D1183-D544-6199-BA10-522BA094F0A3}"/>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rot="5400000">
            <a:off x="9717983" y="3385847"/>
            <a:ext cx="4838330" cy="161768"/>
          </a:xfrm>
          <a:prstGeom prst="rect">
            <a:avLst/>
          </a:prstGeom>
        </p:spPr>
      </p:pic>
      <p:sp>
        <p:nvSpPr>
          <p:cNvPr id="20" name="TextBox 19">
            <a:extLst>
              <a:ext uri="{FF2B5EF4-FFF2-40B4-BE49-F238E27FC236}">
                <a16:creationId xmlns:a16="http://schemas.microsoft.com/office/drawing/2014/main" xmlns="" id="{51448989-1583-B986-C371-5E96A303CF98}"/>
              </a:ext>
            </a:extLst>
          </p:cNvPr>
          <p:cNvSpPr txBox="1"/>
          <p:nvPr/>
        </p:nvSpPr>
        <p:spPr>
          <a:xfrm>
            <a:off x="5487149" y="3052166"/>
            <a:ext cx="6109334" cy="2400657"/>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وقانون الملكية الفكرية هو قانون معقد: في ظل وجود قوانين مختلفة تتعلق بأنواع مختلفة من الملكية الفكرية، وقوانين وطنية تختلف باختلاف البلدان والمناطق في العالم فضلًا عن القانون الدولي.</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المنظمة العالمية للملكية الفكرية (الويبو)، وهي وكالة تابعة للأمم المتحدة مكرسة لتسخير الملكية الفكرية لأغراض الابتكار والإبداع.</a:t>
            </a:r>
          </a:p>
        </p:txBody>
      </p:sp>
      <p:sp>
        <p:nvSpPr>
          <p:cNvPr id="21" name="Rectangle: Rounded Corners 15">
            <a:extLst>
              <a:ext uri="{FF2B5EF4-FFF2-40B4-BE49-F238E27FC236}">
                <a16:creationId xmlns:a16="http://schemas.microsoft.com/office/drawing/2014/main" xmlns="" id="{9627FEFF-DA7A-9C67-6BD6-710A0FB605CD}"/>
              </a:ext>
            </a:extLst>
          </p:cNvPr>
          <p:cNvSpPr/>
          <p:nvPr/>
        </p:nvSpPr>
        <p:spPr>
          <a:xfrm>
            <a:off x="8200417" y="2071115"/>
            <a:ext cx="348557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قانون الملكية الفكرية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xmlns="" id="{16B7E517-AEFD-D8C3-C434-FD5DF9CC8A1F}"/>
              </a:ext>
            </a:extLst>
          </p:cNvPr>
          <p:cNvGrpSpPr/>
          <p:nvPr/>
        </p:nvGrpSpPr>
        <p:grpSpPr>
          <a:xfrm>
            <a:off x="8924063" y="159300"/>
            <a:ext cx="3098885" cy="585423"/>
            <a:chOff x="90086" y="408379"/>
            <a:chExt cx="3213534" cy="607082"/>
          </a:xfrm>
        </p:grpSpPr>
        <p:pic>
          <p:nvPicPr>
            <p:cNvPr id="10" name="Graphic 9">
              <a:extLst>
                <a:ext uri="{FF2B5EF4-FFF2-40B4-BE49-F238E27FC236}">
                  <a16:creationId xmlns:a16="http://schemas.microsoft.com/office/drawing/2014/main" xmlns="" id="{EB4AA853-23B0-B4B7-B82B-EE8BE45E7572}"/>
                </a:ext>
              </a:extLst>
            </p:cNvPr>
            <p:cNvPicPr>
              <a:picLocks noChangeAspect="1"/>
            </p:cNvPicPr>
            <p:nvPr/>
          </p:nvPicPr>
          <p:blipFill>
            <a:blip r:embed="rId7">
              <a:biLevel thresh="75000"/>
              <a:extLst>
                <a:ext uri="{96DAC541-7B7A-43D3-8B79-37D633B846F1}">
                  <asvg:svgBlip xmlns:asvg="http://schemas.microsoft.com/office/drawing/2016/SVG/main" xmlns="" r:embed="rId3"/>
                </a:ext>
              </a:extLst>
            </a:blip>
            <a:stretch>
              <a:fillRect/>
            </a:stretch>
          </p:blipFill>
          <p:spPr>
            <a:xfrm>
              <a:off x="1878027" y="446000"/>
              <a:ext cx="1425593" cy="562013"/>
            </a:xfrm>
            <a:prstGeom prst="rect">
              <a:avLst/>
            </a:prstGeom>
          </p:spPr>
        </p:pic>
        <p:pic>
          <p:nvPicPr>
            <p:cNvPr id="11" name="Graphic 10">
              <a:extLst>
                <a:ext uri="{FF2B5EF4-FFF2-40B4-BE49-F238E27FC236}">
                  <a16:creationId xmlns:a16="http://schemas.microsoft.com/office/drawing/2014/main" xmlns="" id="{5A4DF723-E545-755A-7EAD-03AE4F423E22}"/>
                </a:ext>
              </a:extLst>
            </p:cNvPr>
            <p:cNvPicPr>
              <a:picLocks noChangeAspect="1"/>
            </p:cNvPicPr>
            <p:nvPr/>
          </p:nvPicPr>
          <p:blipFill>
            <a:blip r:embed="rId8">
              <a:biLevel thresh="75000"/>
              <a:extLst>
                <a:ext uri="{96DAC541-7B7A-43D3-8B79-37D633B846F1}">
                  <asvg:svgBlip xmlns:asvg="http://schemas.microsoft.com/office/drawing/2016/SVG/main" xmlns="" r:embed="rId9"/>
                </a:ext>
              </a:extLst>
            </a:blip>
            <a:stretch>
              <a:fillRect/>
            </a:stretch>
          </p:blipFill>
          <p:spPr>
            <a:xfrm>
              <a:off x="1050611" y="483266"/>
              <a:ext cx="1043200" cy="532195"/>
            </a:xfrm>
            <a:prstGeom prst="rect">
              <a:avLst/>
            </a:prstGeom>
          </p:spPr>
        </p:pic>
        <p:pic>
          <p:nvPicPr>
            <p:cNvPr id="12" name="Graphic 11">
              <a:extLst>
                <a:ext uri="{FF2B5EF4-FFF2-40B4-BE49-F238E27FC236}">
                  <a16:creationId xmlns:a16="http://schemas.microsoft.com/office/drawing/2014/main" xmlns="" id="{F709FF03-14E0-4681-0695-B70B3A069D0D}"/>
                </a:ext>
              </a:extLst>
            </p:cNvPr>
            <p:cNvPicPr>
              <a:picLocks noChangeAspect="1"/>
            </p:cNvPicPr>
            <p:nvPr/>
          </p:nvPicPr>
          <p:blipFill>
            <a:blip r:embed="rId10">
              <a:biLevel thresh="75000"/>
              <a:extLst>
                <a:ext uri="{96DAC541-7B7A-43D3-8B79-37D633B846F1}">
                  <asvg:svgBlip xmlns:asvg="http://schemas.microsoft.com/office/drawing/2016/SVG/main" xmlns="" r:embed="rId11"/>
                </a:ext>
              </a:extLst>
            </a:blip>
            <a:stretch>
              <a:fillRect/>
            </a:stretch>
          </p:blipFill>
          <p:spPr>
            <a:xfrm>
              <a:off x="90086" y="408379"/>
              <a:ext cx="877960" cy="589696"/>
            </a:xfrm>
            <a:prstGeom prst="rect">
              <a:avLst/>
            </a:prstGeom>
          </p:spPr>
        </p:pic>
      </p:grpSp>
      <p:grpSp>
        <p:nvGrpSpPr>
          <p:cNvPr id="24" name="Google Shape;11982;p96"/>
          <p:cNvGrpSpPr/>
          <p:nvPr/>
        </p:nvGrpSpPr>
        <p:grpSpPr>
          <a:xfrm>
            <a:off x="830999" y="2998631"/>
            <a:ext cx="1222089" cy="1223146"/>
            <a:chOff x="2185372" y="1957799"/>
            <a:chExt cx="366664" cy="366981"/>
          </a:xfrm>
          <a:solidFill>
            <a:schemeClr val="bg1"/>
          </a:solidFill>
        </p:grpSpPr>
        <p:sp>
          <p:nvSpPr>
            <p:cNvPr id="25" name="Google Shape;11983;p96"/>
            <p:cNvSpPr/>
            <p:nvPr/>
          </p:nvSpPr>
          <p:spPr>
            <a:xfrm>
              <a:off x="2228742" y="2000853"/>
              <a:ext cx="75082" cy="74226"/>
            </a:xfrm>
            <a:custGeom>
              <a:avLst/>
              <a:gdLst/>
              <a:ahLst/>
              <a:cxnLst/>
              <a:rect l="l" t="t" r="r" b="b"/>
              <a:pathLst>
                <a:path w="2370" h="2343" extrusionOk="0">
                  <a:moveTo>
                    <a:pt x="179" y="0"/>
                  </a:moveTo>
                  <a:cubicBezTo>
                    <a:pt x="135" y="0"/>
                    <a:pt x="90" y="15"/>
                    <a:pt x="60" y="45"/>
                  </a:cubicBezTo>
                  <a:cubicBezTo>
                    <a:pt x="1" y="104"/>
                    <a:pt x="1" y="223"/>
                    <a:pt x="60" y="283"/>
                  </a:cubicBezTo>
                  <a:lnTo>
                    <a:pt x="2072" y="2295"/>
                  </a:lnTo>
                  <a:cubicBezTo>
                    <a:pt x="2096" y="2331"/>
                    <a:pt x="2144" y="2343"/>
                    <a:pt x="2191" y="2343"/>
                  </a:cubicBezTo>
                  <a:cubicBezTo>
                    <a:pt x="2227" y="2343"/>
                    <a:pt x="2275" y="2331"/>
                    <a:pt x="2310" y="2295"/>
                  </a:cubicBezTo>
                  <a:cubicBezTo>
                    <a:pt x="2370" y="2235"/>
                    <a:pt x="2370" y="2116"/>
                    <a:pt x="2310" y="2057"/>
                  </a:cubicBezTo>
                  <a:lnTo>
                    <a:pt x="298" y="45"/>
                  </a:lnTo>
                  <a:cubicBezTo>
                    <a:pt x="269" y="15"/>
                    <a:pt x="224" y="0"/>
                    <a:pt x="1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1984;p96"/>
            <p:cNvSpPr/>
            <p:nvPr/>
          </p:nvSpPr>
          <p:spPr>
            <a:xfrm>
              <a:off x="2188001" y="2067159"/>
              <a:ext cx="98873" cy="35070"/>
            </a:xfrm>
            <a:custGeom>
              <a:avLst/>
              <a:gdLst/>
              <a:ahLst/>
              <a:cxnLst/>
              <a:rect l="l" t="t" r="r" b="b"/>
              <a:pathLst>
                <a:path w="3121" h="1107" extrusionOk="0">
                  <a:moveTo>
                    <a:pt x="188" y="1"/>
                  </a:moveTo>
                  <a:cubicBezTo>
                    <a:pt x="120" y="1"/>
                    <a:pt x="56" y="54"/>
                    <a:pt x="37" y="131"/>
                  </a:cubicBezTo>
                  <a:cubicBezTo>
                    <a:pt x="1" y="214"/>
                    <a:pt x="60" y="309"/>
                    <a:pt x="156" y="333"/>
                  </a:cubicBezTo>
                  <a:lnTo>
                    <a:pt x="2882" y="1107"/>
                  </a:lnTo>
                  <a:lnTo>
                    <a:pt x="2918" y="1107"/>
                  </a:lnTo>
                  <a:cubicBezTo>
                    <a:pt x="3001" y="1107"/>
                    <a:pt x="3073" y="1071"/>
                    <a:pt x="3085" y="988"/>
                  </a:cubicBezTo>
                  <a:cubicBezTo>
                    <a:pt x="3120" y="904"/>
                    <a:pt x="3061" y="809"/>
                    <a:pt x="2965" y="785"/>
                  </a:cubicBezTo>
                  <a:lnTo>
                    <a:pt x="239" y="11"/>
                  </a:lnTo>
                  <a:cubicBezTo>
                    <a:pt x="222" y="4"/>
                    <a:pt x="205" y="1"/>
                    <a:pt x="18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985;p96"/>
            <p:cNvSpPr/>
            <p:nvPr/>
          </p:nvSpPr>
          <p:spPr>
            <a:xfrm>
              <a:off x="2185372" y="2119114"/>
              <a:ext cx="97733" cy="37066"/>
            </a:xfrm>
            <a:custGeom>
              <a:avLst/>
              <a:gdLst/>
              <a:ahLst/>
              <a:cxnLst/>
              <a:rect l="l" t="t" r="r" b="b"/>
              <a:pathLst>
                <a:path w="3085" h="1170" extrusionOk="0">
                  <a:moveTo>
                    <a:pt x="2872" y="1"/>
                  </a:moveTo>
                  <a:cubicBezTo>
                    <a:pt x="2863" y="1"/>
                    <a:pt x="2855" y="1"/>
                    <a:pt x="2846" y="3"/>
                  </a:cubicBezTo>
                  <a:lnTo>
                    <a:pt x="131" y="836"/>
                  </a:lnTo>
                  <a:cubicBezTo>
                    <a:pt x="48" y="872"/>
                    <a:pt x="0" y="955"/>
                    <a:pt x="12" y="1050"/>
                  </a:cubicBezTo>
                  <a:cubicBezTo>
                    <a:pt x="48" y="1122"/>
                    <a:pt x="108" y="1169"/>
                    <a:pt x="179" y="1169"/>
                  </a:cubicBezTo>
                  <a:cubicBezTo>
                    <a:pt x="191" y="1169"/>
                    <a:pt x="203" y="1169"/>
                    <a:pt x="227" y="1158"/>
                  </a:cubicBezTo>
                  <a:lnTo>
                    <a:pt x="2929" y="324"/>
                  </a:lnTo>
                  <a:cubicBezTo>
                    <a:pt x="3037" y="300"/>
                    <a:pt x="3084" y="217"/>
                    <a:pt x="3048" y="122"/>
                  </a:cubicBezTo>
                  <a:cubicBezTo>
                    <a:pt x="3027" y="47"/>
                    <a:pt x="2948" y="1"/>
                    <a:pt x="287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1986;p96"/>
            <p:cNvSpPr/>
            <p:nvPr/>
          </p:nvSpPr>
          <p:spPr>
            <a:xfrm>
              <a:off x="2294763" y="1960587"/>
              <a:ext cx="36242" cy="97131"/>
            </a:xfrm>
            <a:custGeom>
              <a:avLst/>
              <a:gdLst/>
              <a:ahLst/>
              <a:cxnLst/>
              <a:rect l="l" t="t" r="r" b="b"/>
              <a:pathLst>
                <a:path w="1144" h="3066" extrusionOk="0">
                  <a:moveTo>
                    <a:pt x="185" y="1"/>
                  </a:moveTo>
                  <a:cubicBezTo>
                    <a:pt x="172" y="1"/>
                    <a:pt x="158" y="2"/>
                    <a:pt x="143" y="6"/>
                  </a:cubicBezTo>
                  <a:cubicBezTo>
                    <a:pt x="60" y="42"/>
                    <a:pt x="0" y="125"/>
                    <a:pt x="24" y="220"/>
                  </a:cubicBezTo>
                  <a:lnTo>
                    <a:pt x="798" y="2947"/>
                  </a:lnTo>
                  <a:cubicBezTo>
                    <a:pt x="822" y="3018"/>
                    <a:pt x="893" y="3066"/>
                    <a:pt x="965" y="3066"/>
                  </a:cubicBezTo>
                  <a:lnTo>
                    <a:pt x="1012" y="3066"/>
                  </a:lnTo>
                  <a:cubicBezTo>
                    <a:pt x="1096" y="3030"/>
                    <a:pt x="1143" y="2947"/>
                    <a:pt x="1131" y="2852"/>
                  </a:cubicBezTo>
                  <a:lnTo>
                    <a:pt x="357" y="125"/>
                  </a:lnTo>
                  <a:cubicBezTo>
                    <a:pt x="327" y="54"/>
                    <a:pt x="262" y="1"/>
                    <a:pt x="1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1987;p96"/>
            <p:cNvSpPr/>
            <p:nvPr/>
          </p:nvSpPr>
          <p:spPr>
            <a:xfrm>
              <a:off x="2346433" y="1957799"/>
              <a:ext cx="38491" cy="96909"/>
            </a:xfrm>
            <a:custGeom>
              <a:avLst/>
              <a:gdLst/>
              <a:ahLst/>
              <a:cxnLst/>
              <a:rect l="l" t="t" r="r" b="b"/>
              <a:pathLst>
                <a:path w="1215" h="3059" extrusionOk="0">
                  <a:moveTo>
                    <a:pt x="1021" y="0"/>
                  </a:moveTo>
                  <a:cubicBezTo>
                    <a:pt x="953" y="0"/>
                    <a:pt x="889" y="54"/>
                    <a:pt x="870" y="130"/>
                  </a:cubicBezTo>
                  <a:lnTo>
                    <a:pt x="36" y="2832"/>
                  </a:lnTo>
                  <a:cubicBezTo>
                    <a:pt x="0" y="2928"/>
                    <a:pt x="60" y="3011"/>
                    <a:pt x="155" y="3047"/>
                  </a:cubicBezTo>
                  <a:cubicBezTo>
                    <a:pt x="167" y="3047"/>
                    <a:pt x="179" y="3059"/>
                    <a:pt x="203" y="3059"/>
                  </a:cubicBezTo>
                  <a:cubicBezTo>
                    <a:pt x="274" y="3059"/>
                    <a:pt x="334" y="3011"/>
                    <a:pt x="358" y="2940"/>
                  </a:cubicBezTo>
                  <a:lnTo>
                    <a:pt x="1191" y="237"/>
                  </a:lnTo>
                  <a:cubicBezTo>
                    <a:pt x="1215" y="130"/>
                    <a:pt x="1167" y="23"/>
                    <a:pt x="1072" y="11"/>
                  </a:cubicBezTo>
                  <a:cubicBezTo>
                    <a:pt x="1055" y="4"/>
                    <a:pt x="1038" y="0"/>
                    <a:pt x="10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988;p96"/>
            <p:cNvSpPr/>
            <p:nvPr/>
          </p:nvSpPr>
          <p:spPr>
            <a:xfrm>
              <a:off x="2290993" y="2100391"/>
              <a:ext cx="37731" cy="121778"/>
            </a:xfrm>
            <a:custGeom>
              <a:avLst/>
              <a:gdLst/>
              <a:ahLst/>
              <a:cxnLst/>
              <a:rect l="l" t="t" r="r" b="b"/>
              <a:pathLst>
                <a:path w="1191" h="3844" extrusionOk="0">
                  <a:moveTo>
                    <a:pt x="721" y="1"/>
                  </a:moveTo>
                  <a:cubicBezTo>
                    <a:pt x="670" y="1"/>
                    <a:pt x="616" y="30"/>
                    <a:pt x="572" y="82"/>
                  </a:cubicBezTo>
                  <a:cubicBezTo>
                    <a:pt x="191" y="629"/>
                    <a:pt x="0" y="1296"/>
                    <a:pt x="60" y="1987"/>
                  </a:cubicBezTo>
                  <a:cubicBezTo>
                    <a:pt x="119" y="2665"/>
                    <a:pt x="417" y="3308"/>
                    <a:pt x="893" y="3796"/>
                  </a:cubicBezTo>
                  <a:cubicBezTo>
                    <a:pt x="917" y="3832"/>
                    <a:pt x="965" y="3844"/>
                    <a:pt x="1012" y="3844"/>
                  </a:cubicBezTo>
                  <a:cubicBezTo>
                    <a:pt x="1060" y="3844"/>
                    <a:pt x="1096" y="3832"/>
                    <a:pt x="1131" y="3796"/>
                  </a:cubicBezTo>
                  <a:cubicBezTo>
                    <a:pt x="1191" y="3725"/>
                    <a:pt x="1191" y="3618"/>
                    <a:pt x="1131" y="3546"/>
                  </a:cubicBezTo>
                  <a:cubicBezTo>
                    <a:pt x="250" y="2665"/>
                    <a:pt x="131" y="1284"/>
                    <a:pt x="857" y="272"/>
                  </a:cubicBezTo>
                  <a:cubicBezTo>
                    <a:pt x="917" y="201"/>
                    <a:pt x="893" y="94"/>
                    <a:pt x="810" y="34"/>
                  </a:cubicBezTo>
                  <a:cubicBezTo>
                    <a:pt x="783" y="12"/>
                    <a:pt x="752" y="1"/>
                    <a:pt x="72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1989;p96"/>
            <p:cNvSpPr/>
            <p:nvPr/>
          </p:nvSpPr>
          <p:spPr>
            <a:xfrm>
              <a:off x="2353592" y="2091362"/>
              <a:ext cx="68302" cy="20307"/>
            </a:xfrm>
            <a:custGeom>
              <a:avLst/>
              <a:gdLst/>
              <a:ahLst/>
              <a:cxnLst/>
              <a:rect l="l" t="t" r="r" b="b"/>
              <a:pathLst>
                <a:path w="2156" h="641" extrusionOk="0">
                  <a:moveTo>
                    <a:pt x="971" y="1"/>
                  </a:moveTo>
                  <a:cubicBezTo>
                    <a:pt x="708" y="1"/>
                    <a:pt x="417" y="59"/>
                    <a:pt x="120" y="224"/>
                  </a:cubicBezTo>
                  <a:cubicBezTo>
                    <a:pt x="24" y="271"/>
                    <a:pt x="1" y="379"/>
                    <a:pt x="60" y="462"/>
                  </a:cubicBezTo>
                  <a:cubicBezTo>
                    <a:pt x="90" y="522"/>
                    <a:pt x="144" y="554"/>
                    <a:pt x="201" y="554"/>
                  </a:cubicBezTo>
                  <a:cubicBezTo>
                    <a:pt x="234" y="554"/>
                    <a:pt x="268" y="543"/>
                    <a:pt x="298" y="521"/>
                  </a:cubicBezTo>
                  <a:cubicBezTo>
                    <a:pt x="537" y="391"/>
                    <a:pt x="771" y="345"/>
                    <a:pt x="982" y="345"/>
                  </a:cubicBezTo>
                  <a:cubicBezTo>
                    <a:pt x="1488" y="345"/>
                    <a:pt x="1869" y="608"/>
                    <a:pt x="1894" y="617"/>
                  </a:cubicBezTo>
                  <a:cubicBezTo>
                    <a:pt x="1918" y="629"/>
                    <a:pt x="1953" y="640"/>
                    <a:pt x="2001" y="640"/>
                  </a:cubicBezTo>
                  <a:cubicBezTo>
                    <a:pt x="2060" y="640"/>
                    <a:pt x="2096" y="617"/>
                    <a:pt x="2132" y="569"/>
                  </a:cubicBezTo>
                  <a:cubicBezTo>
                    <a:pt x="2156" y="498"/>
                    <a:pt x="2144" y="390"/>
                    <a:pt x="2072" y="331"/>
                  </a:cubicBezTo>
                  <a:cubicBezTo>
                    <a:pt x="2039" y="314"/>
                    <a:pt x="1581" y="1"/>
                    <a:pt x="9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1990;p96"/>
            <p:cNvSpPr/>
            <p:nvPr/>
          </p:nvSpPr>
          <p:spPr>
            <a:xfrm>
              <a:off x="2321532" y="2064434"/>
              <a:ext cx="230504" cy="260346"/>
            </a:xfrm>
            <a:custGeom>
              <a:avLst/>
              <a:gdLst/>
              <a:ahLst/>
              <a:cxnLst/>
              <a:rect l="l" t="t" r="r" b="b"/>
              <a:pathLst>
                <a:path w="7276" h="8218" extrusionOk="0">
                  <a:moveTo>
                    <a:pt x="3322" y="3038"/>
                  </a:moveTo>
                  <a:cubicBezTo>
                    <a:pt x="3394" y="3038"/>
                    <a:pt x="3489" y="3074"/>
                    <a:pt x="3549" y="3134"/>
                  </a:cubicBezTo>
                  <a:cubicBezTo>
                    <a:pt x="3668" y="3241"/>
                    <a:pt x="3668" y="3431"/>
                    <a:pt x="3525" y="3562"/>
                  </a:cubicBezTo>
                  <a:cubicBezTo>
                    <a:pt x="3465" y="3622"/>
                    <a:pt x="3388" y="3651"/>
                    <a:pt x="3311" y="3651"/>
                  </a:cubicBezTo>
                  <a:cubicBezTo>
                    <a:pt x="3233" y="3651"/>
                    <a:pt x="3156" y="3622"/>
                    <a:pt x="3096" y="3562"/>
                  </a:cubicBezTo>
                  <a:cubicBezTo>
                    <a:pt x="2977" y="3443"/>
                    <a:pt x="2977" y="3253"/>
                    <a:pt x="3096" y="3134"/>
                  </a:cubicBezTo>
                  <a:cubicBezTo>
                    <a:pt x="3156" y="3074"/>
                    <a:pt x="3227" y="3038"/>
                    <a:pt x="3322" y="3038"/>
                  </a:cubicBezTo>
                  <a:close/>
                  <a:moveTo>
                    <a:pt x="2441" y="3919"/>
                  </a:moveTo>
                  <a:cubicBezTo>
                    <a:pt x="2537" y="3919"/>
                    <a:pt x="2608" y="3955"/>
                    <a:pt x="2668" y="4015"/>
                  </a:cubicBezTo>
                  <a:cubicBezTo>
                    <a:pt x="2727" y="4074"/>
                    <a:pt x="2751" y="4146"/>
                    <a:pt x="2751" y="4229"/>
                  </a:cubicBezTo>
                  <a:cubicBezTo>
                    <a:pt x="2739" y="4312"/>
                    <a:pt x="2715" y="4384"/>
                    <a:pt x="2656" y="4443"/>
                  </a:cubicBezTo>
                  <a:cubicBezTo>
                    <a:pt x="2596" y="4503"/>
                    <a:pt x="2516" y="4533"/>
                    <a:pt x="2435" y="4533"/>
                  </a:cubicBezTo>
                  <a:cubicBezTo>
                    <a:pt x="2355" y="4533"/>
                    <a:pt x="2275" y="4503"/>
                    <a:pt x="2215" y="4443"/>
                  </a:cubicBezTo>
                  <a:cubicBezTo>
                    <a:pt x="2096" y="4324"/>
                    <a:pt x="2096" y="4134"/>
                    <a:pt x="2215" y="4015"/>
                  </a:cubicBezTo>
                  <a:cubicBezTo>
                    <a:pt x="2275" y="3955"/>
                    <a:pt x="2358" y="3919"/>
                    <a:pt x="2441" y="3919"/>
                  </a:cubicBezTo>
                  <a:close/>
                  <a:moveTo>
                    <a:pt x="6109" y="5062"/>
                  </a:moveTo>
                  <a:lnTo>
                    <a:pt x="6620" y="5586"/>
                  </a:lnTo>
                  <a:lnTo>
                    <a:pt x="4775" y="7432"/>
                  </a:lnTo>
                  <a:lnTo>
                    <a:pt x="4656" y="7551"/>
                  </a:lnTo>
                  <a:lnTo>
                    <a:pt x="4144" y="7027"/>
                  </a:lnTo>
                  <a:lnTo>
                    <a:pt x="4215" y="6955"/>
                  </a:lnTo>
                  <a:lnTo>
                    <a:pt x="4680" y="6491"/>
                  </a:lnTo>
                  <a:lnTo>
                    <a:pt x="5573" y="5598"/>
                  </a:lnTo>
                  <a:lnTo>
                    <a:pt x="6025" y="5146"/>
                  </a:lnTo>
                  <a:lnTo>
                    <a:pt x="6109" y="5062"/>
                  </a:lnTo>
                  <a:close/>
                  <a:moveTo>
                    <a:pt x="6644" y="6062"/>
                  </a:moveTo>
                  <a:lnTo>
                    <a:pt x="6668" y="6098"/>
                  </a:lnTo>
                  <a:cubicBezTo>
                    <a:pt x="6859" y="6289"/>
                    <a:pt x="6978" y="6551"/>
                    <a:pt x="6978" y="6836"/>
                  </a:cubicBezTo>
                  <a:cubicBezTo>
                    <a:pt x="6978" y="7122"/>
                    <a:pt x="6859" y="7384"/>
                    <a:pt x="6668" y="7586"/>
                  </a:cubicBezTo>
                  <a:cubicBezTo>
                    <a:pt x="6478" y="7777"/>
                    <a:pt x="6204" y="7896"/>
                    <a:pt x="5930" y="7896"/>
                  </a:cubicBezTo>
                  <a:cubicBezTo>
                    <a:pt x="5644" y="7896"/>
                    <a:pt x="5370" y="7789"/>
                    <a:pt x="5180" y="7586"/>
                  </a:cubicBezTo>
                  <a:lnTo>
                    <a:pt x="5156" y="7551"/>
                  </a:lnTo>
                  <a:lnTo>
                    <a:pt x="6644" y="6062"/>
                  </a:lnTo>
                  <a:close/>
                  <a:moveTo>
                    <a:pt x="1942" y="1"/>
                  </a:moveTo>
                  <a:cubicBezTo>
                    <a:pt x="1249" y="1"/>
                    <a:pt x="584" y="249"/>
                    <a:pt x="72" y="693"/>
                  </a:cubicBezTo>
                  <a:cubicBezTo>
                    <a:pt x="1" y="752"/>
                    <a:pt x="1" y="859"/>
                    <a:pt x="60" y="931"/>
                  </a:cubicBezTo>
                  <a:cubicBezTo>
                    <a:pt x="91" y="968"/>
                    <a:pt x="135" y="986"/>
                    <a:pt x="181" y="986"/>
                  </a:cubicBezTo>
                  <a:cubicBezTo>
                    <a:pt x="222" y="986"/>
                    <a:pt x="264" y="971"/>
                    <a:pt x="298" y="943"/>
                  </a:cubicBezTo>
                  <a:cubicBezTo>
                    <a:pt x="775" y="540"/>
                    <a:pt x="1365" y="340"/>
                    <a:pt x="1953" y="340"/>
                  </a:cubicBezTo>
                  <a:cubicBezTo>
                    <a:pt x="2601" y="340"/>
                    <a:pt x="3247" y="582"/>
                    <a:pt x="3739" y="1062"/>
                  </a:cubicBezTo>
                  <a:cubicBezTo>
                    <a:pt x="4144" y="1467"/>
                    <a:pt x="4406" y="1967"/>
                    <a:pt x="4477" y="2538"/>
                  </a:cubicBezTo>
                  <a:cubicBezTo>
                    <a:pt x="4620" y="3491"/>
                    <a:pt x="5013" y="4336"/>
                    <a:pt x="5668" y="5003"/>
                  </a:cubicBezTo>
                  <a:lnTo>
                    <a:pt x="5454" y="5229"/>
                  </a:lnTo>
                  <a:lnTo>
                    <a:pt x="3882" y="3669"/>
                  </a:lnTo>
                  <a:cubicBezTo>
                    <a:pt x="4037" y="3419"/>
                    <a:pt x="3989" y="3098"/>
                    <a:pt x="3787" y="2884"/>
                  </a:cubicBezTo>
                  <a:cubicBezTo>
                    <a:pt x="3656" y="2753"/>
                    <a:pt x="3486" y="2687"/>
                    <a:pt x="3318" y="2687"/>
                  </a:cubicBezTo>
                  <a:cubicBezTo>
                    <a:pt x="3150" y="2687"/>
                    <a:pt x="2983" y="2753"/>
                    <a:pt x="2858" y="2884"/>
                  </a:cubicBezTo>
                  <a:cubicBezTo>
                    <a:pt x="2656" y="3086"/>
                    <a:pt x="2608" y="3419"/>
                    <a:pt x="2751" y="3669"/>
                  </a:cubicBezTo>
                  <a:cubicBezTo>
                    <a:pt x="2656" y="3610"/>
                    <a:pt x="2549" y="3574"/>
                    <a:pt x="2429" y="3574"/>
                  </a:cubicBezTo>
                  <a:cubicBezTo>
                    <a:pt x="2251" y="3574"/>
                    <a:pt x="2084" y="3657"/>
                    <a:pt x="1965" y="3776"/>
                  </a:cubicBezTo>
                  <a:cubicBezTo>
                    <a:pt x="1715" y="4027"/>
                    <a:pt x="1715" y="4443"/>
                    <a:pt x="1965" y="4693"/>
                  </a:cubicBezTo>
                  <a:cubicBezTo>
                    <a:pt x="2096" y="4824"/>
                    <a:pt x="2263" y="4884"/>
                    <a:pt x="2429" y="4884"/>
                  </a:cubicBezTo>
                  <a:cubicBezTo>
                    <a:pt x="2537" y="4884"/>
                    <a:pt x="2656" y="4860"/>
                    <a:pt x="2739" y="4800"/>
                  </a:cubicBezTo>
                  <a:cubicBezTo>
                    <a:pt x="2834" y="4884"/>
                    <a:pt x="2906" y="4967"/>
                    <a:pt x="2989" y="5039"/>
                  </a:cubicBezTo>
                  <a:cubicBezTo>
                    <a:pt x="3025" y="5062"/>
                    <a:pt x="3072" y="5086"/>
                    <a:pt x="3108" y="5086"/>
                  </a:cubicBezTo>
                  <a:cubicBezTo>
                    <a:pt x="3156" y="5086"/>
                    <a:pt x="3203" y="5062"/>
                    <a:pt x="3227" y="5027"/>
                  </a:cubicBezTo>
                  <a:cubicBezTo>
                    <a:pt x="3287" y="4943"/>
                    <a:pt x="3287" y="4848"/>
                    <a:pt x="3215" y="4789"/>
                  </a:cubicBezTo>
                  <a:cubicBezTo>
                    <a:pt x="3144" y="4705"/>
                    <a:pt x="3049" y="4634"/>
                    <a:pt x="2977" y="4562"/>
                  </a:cubicBezTo>
                  <a:cubicBezTo>
                    <a:pt x="3037" y="4455"/>
                    <a:pt x="3072" y="4348"/>
                    <a:pt x="3072" y="4229"/>
                  </a:cubicBezTo>
                  <a:cubicBezTo>
                    <a:pt x="3072" y="4110"/>
                    <a:pt x="3037" y="3991"/>
                    <a:pt x="2977" y="3907"/>
                  </a:cubicBezTo>
                  <a:lnTo>
                    <a:pt x="2977" y="3907"/>
                  </a:lnTo>
                  <a:cubicBezTo>
                    <a:pt x="3084" y="3967"/>
                    <a:pt x="3203" y="3991"/>
                    <a:pt x="3311" y="3991"/>
                  </a:cubicBezTo>
                  <a:cubicBezTo>
                    <a:pt x="3430" y="3991"/>
                    <a:pt x="3525" y="3967"/>
                    <a:pt x="3632" y="3907"/>
                  </a:cubicBezTo>
                  <a:lnTo>
                    <a:pt x="5192" y="5467"/>
                  </a:lnTo>
                  <a:lnTo>
                    <a:pt x="4537" y="6122"/>
                  </a:lnTo>
                  <a:lnTo>
                    <a:pt x="3751" y="5336"/>
                  </a:lnTo>
                  <a:cubicBezTo>
                    <a:pt x="3721" y="5300"/>
                    <a:pt x="3677" y="5283"/>
                    <a:pt x="3632" y="5283"/>
                  </a:cubicBezTo>
                  <a:cubicBezTo>
                    <a:pt x="3587" y="5283"/>
                    <a:pt x="3543" y="5300"/>
                    <a:pt x="3513" y="5336"/>
                  </a:cubicBezTo>
                  <a:cubicBezTo>
                    <a:pt x="3442" y="5396"/>
                    <a:pt x="3442" y="5515"/>
                    <a:pt x="3513" y="5574"/>
                  </a:cubicBezTo>
                  <a:lnTo>
                    <a:pt x="4299" y="6360"/>
                  </a:lnTo>
                  <a:lnTo>
                    <a:pt x="4084" y="6586"/>
                  </a:lnTo>
                  <a:cubicBezTo>
                    <a:pt x="3394" y="5932"/>
                    <a:pt x="2537" y="5515"/>
                    <a:pt x="1620" y="5396"/>
                  </a:cubicBezTo>
                  <a:cubicBezTo>
                    <a:pt x="1286" y="5348"/>
                    <a:pt x="941" y="5229"/>
                    <a:pt x="644" y="5050"/>
                  </a:cubicBezTo>
                  <a:cubicBezTo>
                    <a:pt x="621" y="5035"/>
                    <a:pt x="595" y="5029"/>
                    <a:pt x="568" y="5029"/>
                  </a:cubicBezTo>
                  <a:cubicBezTo>
                    <a:pt x="510" y="5029"/>
                    <a:pt x="446" y="5061"/>
                    <a:pt x="405" y="5110"/>
                  </a:cubicBezTo>
                  <a:cubicBezTo>
                    <a:pt x="358" y="5181"/>
                    <a:pt x="394" y="5289"/>
                    <a:pt x="465" y="5348"/>
                  </a:cubicBezTo>
                  <a:cubicBezTo>
                    <a:pt x="810" y="5562"/>
                    <a:pt x="1179" y="5681"/>
                    <a:pt x="1560" y="5741"/>
                  </a:cubicBezTo>
                  <a:cubicBezTo>
                    <a:pt x="2394" y="5836"/>
                    <a:pt x="3191" y="6229"/>
                    <a:pt x="3823" y="6824"/>
                  </a:cubicBezTo>
                  <a:lnTo>
                    <a:pt x="3751" y="6896"/>
                  </a:lnTo>
                  <a:cubicBezTo>
                    <a:pt x="3692" y="6955"/>
                    <a:pt x="3692" y="7075"/>
                    <a:pt x="3751" y="7134"/>
                  </a:cubicBezTo>
                  <a:lnTo>
                    <a:pt x="4525" y="7908"/>
                  </a:lnTo>
                  <a:cubicBezTo>
                    <a:pt x="4561" y="7944"/>
                    <a:pt x="4596" y="7956"/>
                    <a:pt x="4644" y="7956"/>
                  </a:cubicBezTo>
                  <a:cubicBezTo>
                    <a:pt x="4692" y="7956"/>
                    <a:pt x="4739" y="7944"/>
                    <a:pt x="4763" y="7908"/>
                  </a:cubicBezTo>
                  <a:lnTo>
                    <a:pt x="4882" y="7789"/>
                  </a:lnTo>
                  <a:lnTo>
                    <a:pt x="4918" y="7825"/>
                  </a:lnTo>
                  <a:cubicBezTo>
                    <a:pt x="5180" y="8087"/>
                    <a:pt x="5525" y="8217"/>
                    <a:pt x="5894" y="8217"/>
                  </a:cubicBezTo>
                  <a:cubicBezTo>
                    <a:pt x="6263" y="8217"/>
                    <a:pt x="6620" y="8075"/>
                    <a:pt x="6882" y="7825"/>
                  </a:cubicBezTo>
                  <a:cubicBezTo>
                    <a:pt x="7144" y="7551"/>
                    <a:pt x="7275" y="7205"/>
                    <a:pt x="7275" y="6836"/>
                  </a:cubicBezTo>
                  <a:cubicBezTo>
                    <a:pt x="7275" y="6467"/>
                    <a:pt x="7180" y="6122"/>
                    <a:pt x="6906" y="5860"/>
                  </a:cubicBezTo>
                  <a:lnTo>
                    <a:pt x="6882" y="5824"/>
                  </a:lnTo>
                  <a:lnTo>
                    <a:pt x="6990" y="5705"/>
                  </a:lnTo>
                  <a:cubicBezTo>
                    <a:pt x="7049" y="5646"/>
                    <a:pt x="7049" y="5527"/>
                    <a:pt x="6990" y="5467"/>
                  </a:cubicBezTo>
                  <a:lnTo>
                    <a:pt x="6216" y="4693"/>
                  </a:lnTo>
                  <a:cubicBezTo>
                    <a:pt x="6192" y="4669"/>
                    <a:pt x="6144" y="4646"/>
                    <a:pt x="6097" y="4646"/>
                  </a:cubicBezTo>
                  <a:cubicBezTo>
                    <a:pt x="6061" y="4646"/>
                    <a:pt x="6013" y="4669"/>
                    <a:pt x="5989" y="4693"/>
                  </a:cubicBezTo>
                  <a:lnTo>
                    <a:pt x="5906" y="4765"/>
                  </a:lnTo>
                  <a:cubicBezTo>
                    <a:pt x="5311" y="4157"/>
                    <a:pt x="4942" y="3372"/>
                    <a:pt x="4823" y="2491"/>
                  </a:cubicBezTo>
                  <a:cubicBezTo>
                    <a:pt x="4739" y="1848"/>
                    <a:pt x="4454" y="1276"/>
                    <a:pt x="3977" y="824"/>
                  </a:cubicBezTo>
                  <a:cubicBezTo>
                    <a:pt x="3453" y="324"/>
                    <a:pt x="2775" y="26"/>
                    <a:pt x="2037" y="2"/>
                  </a:cubicBezTo>
                  <a:cubicBezTo>
                    <a:pt x="2005" y="1"/>
                    <a:pt x="1973" y="1"/>
                    <a:pt x="194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210098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2">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aphicFrame>
        <p:nvGraphicFramePr>
          <p:cNvPr id="17" name="Table 16"/>
          <p:cNvGraphicFramePr>
            <a:graphicFrameLocks noGrp="1"/>
          </p:cNvGraphicFramePr>
          <p:nvPr>
            <p:extLst>
              <p:ext uri="{D42A27DB-BD31-4B8C-83A1-F6EECF244321}">
                <p14:modId xmlns:p14="http://schemas.microsoft.com/office/powerpoint/2010/main" val="3939549116"/>
              </p:ext>
            </p:extLst>
          </p:nvPr>
        </p:nvGraphicFramePr>
        <p:xfrm>
          <a:off x="754036" y="2983830"/>
          <a:ext cx="10896600" cy="1774901"/>
        </p:xfrm>
        <a:graphic>
          <a:graphicData uri="http://schemas.openxmlformats.org/drawingml/2006/table">
            <a:tbl>
              <a:tblPr rtl="1" firstRow="1" firstCol="1" lastRow="1" lastCol="1" bandRow="1" bandCol="1">
                <a:tableStyleId>{5C22544A-7EE6-4342-B048-85BDC9FD1C3A}</a:tableStyleId>
              </a:tblPr>
              <a:tblGrid>
                <a:gridCol w="609600"/>
                <a:gridCol w="3200400"/>
                <a:gridCol w="3103880"/>
                <a:gridCol w="1991360"/>
                <a:gridCol w="1991360"/>
              </a:tblGrid>
              <a:tr h="471640">
                <a:tc>
                  <a:txBody>
                    <a:bodyPr/>
                    <a:lstStyle/>
                    <a:p>
                      <a:pPr algn="ctr" rtl="1">
                        <a:lnSpc>
                          <a:spcPct val="115000"/>
                        </a:lnSpc>
                        <a:spcAft>
                          <a:spcPts val="0"/>
                        </a:spcAft>
                      </a:pPr>
                      <a:r>
                        <a:rPr lang="ar-EG" sz="2400" dirty="0">
                          <a:effectLst/>
                        </a:rPr>
                        <a:t>م</a:t>
                      </a:r>
                      <a:endParaRPr lang="en-US" sz="1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جلسات اليوم</a:t>
                      </a:r>
                      <a:endParaRPr lang="en-US" sz="1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الوقت المخصص للجلسة </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استراحات</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إجمالي</a:t>
                      </a:r>
                      <a:endParaRPr lang="en-US" sz="1800" dirty="0">
                        <a:effectLst/>
                        <a:latin typeface="Calibri"/>
                        <a:ea typeface="Calibri"/>
                        <a:cs typeface="Arial"/>
                      </a:endParaRPr>
                    </a:p>
                  </a:txBody>
                  <a:tcPr marL="68580" marR="68580" marT="0" marB="0"/>
                </a:tc>
              </a:tr>
              <a:tr h="462013">
                <a:tc>
                  <a:txBody>
                    <a:bodyPr/>
                    <a:lstStyle/>
                    <a:p>
                      <a:pPr algn="ctr" rtl="1">
                        <a:lnSpc>
                          <a:spcPct val="115000"/>
                        </a:lnSpc>
                        <a:spcAft>
                          <a:spcPts val="0"/>
                        </a:spcAft>
                      </a:pPr>
                      <a:r>
                        <a:rPr lang="ar-EG" sz="2400" dirty="0">
                          <a:effectLst/>
                        </a:rPr>
                        <a:t>1</a:t>
                      </a:r>
                      <a:endParaRPr lang="en-US" sz="1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    الجلسة الأولى   </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100 دقيقة</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20 دقيقة</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120 د</a:t>
                      </a:r>
                      <a:endParaRPr lang="en-US" sz="1800" dirty="0">
                        <a:effectLst/>
                        <a:latin typeface="Calibri"/>
                        <a:ea typeface="Calibri"/>
                        <a:cs typeface="Arial"/>
                      </a:endParaRPr>
                    </a:p>
                  </a:txBody>
                  <a:tcPr marL="68580" marR="68580" marT="0" marB="0">
                    <a:solidFill>
                      <a:schemeClr val="accent6"/>
                    </a:solidFill>
                  </a:tcPr>
                </a:tc>
              </a:tr>
              <a:tr h="375386">
                <a:tc>
                  <a:txBody>
                    <a:bodyPr/>
                    <a:lstStyle/>
                    <a:p>
                      <a:pPr algn="ctr" rtl="1">
                        <a:lnSpc>
                          <a:spcPct val="115000"/>
                        </a:lnSpc>
                        <a:spcAft>
                          <a:spcPts val="0"/>
                        </a:spcAft>
                      </a:pPr>
                      <a:r>
                        <a:rPr lang="ar-EG" sz="2400">
                          <a:effectLst/>
                        </a:rPr>
                        <a:t>2</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    الجلسة الثانية</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 100 دقيقة</a:t>
                      </a:r>
                      <a:endParaRPr lang="en-US" sz="1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20 دقيقة</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120 د</a:t>
                      </a:r>
                      <a:endParaRPr lang="en-US" sz="1800" dirty="0">
                        <a:effectLst/>
                        <a:latin typeface="Calibri"/>
                        <a:ea typeface="Calibri"/>
                        <a:cs typeface="Arial"/>
                      </a:endParaRPr>
                    </a:p>
                  </a:txBody>
                  <a:tcPr marL="68580" marR="68580" marT="0" marB="0">
                    <a:solidFill>
                      <a:schemeClr val="accent6"/>
                    </a:solidFill>
                  </a:tcPr>
                </a:tc>
              </a:tr>
              <a:tr h="413887">
                <a:tc gridSpan="2">
                  <a:txBody>
                    <a:bodyPr/>
                    <a:lstStyle/>
                    <a:p>
                      <a:pPr algn="ctr" rtl="1">
                        <a:lnSpc>
                          <a:spcPct val="115000"/>
                        </a:lnSpc>
                        <a:spcAft>
                          <a:spcPts val="0"/>
                        </a:spcAft>
                      </a:pPr>
                      <a:r>
                        <a:rPr lang="ar-EG" sz="2400" b="0" dirty="0" smtClean="0">
                          <a:effectLst/>
                        </a:rPr>
                        <a:t>إجمالي </a:t>
                      </a:r>
                      <a:r>
                        <a:rPr lang="ar-EG" sz="2400" b="0" dirty="0">
                          <a:effectLst/>
                        </a:rPr>
                        <a:t>عدد ساعات اليوم</a:t>
                      </a:r>
                      <a:endParaRPr lang="en-US" sz="1800" b="0" dirty="0">
                        <a:effectLst/>
                        <a:latin typeface="Calibri"/>
                        <a:ea typeface="Calibri"/>
                        <a:cs typeface="Arial"/>
                      </a:endParaRPr>
                    </a:p>
                  </a:txBody>
                  <a:tcPr marL="68580" marR="68580" marT="0" marB="0"/>
                </a:tc>
                <a:tc hMerge="1">
                  <a:txBody>
                    <a:bodyPr/>
                    <a:lstStyle/>
                    <a:p>
                      <a:pPr algn="ctr" rtl="1">
                        <a:lnSpc>
                          <a:spcPct val="115000"/>
                        </a:lnSpc>
                        <a:spcAft>
                          <a:spcPts val="0"/>
                        </a:spcAft>
                      </a:pPr>
                      <a:endParaRPr lang="en-US" sz="1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200 دقيقة</a:t>
                      </a:r>
                      <a:endParaRPr lang="en-US" sz="1800" dirty="0">
                        <a:effectLst/>
                        <a:latin typeface="Calibri"/>
                        <a:ea typeface="Calibri"/>
                        <a:cs typeface="Arial"/>
                      </a:endParaRPr>
                    </a:p>
                  </a:txBody>
                  <a:tcPr marL="68580" marR="68580" marT="0" marB="0">
                    <a:solidFill>
                      <a:schemeClr val="accent6"/>
                    </a:solidFill>
                  </a:tcPr>
                </a:tc>
                <a:tc>
                  <a:txBody>
                    <a:bodyPr/>
                    <a:lstStyle/>
                    <a:p>
                      <a:pPr algn="ctr" rtl="1">
                        <a:lnSpc>
                          <a:spcPct val="115000"/>
                        </a:lnSpc>
                        <a:spcAft>
                          <a:spcPts val="0"/>
                        </a:spcAft>
                      </a:pPr>
                      <a:r>
                        <a:rPr lang="ar-EG" sz="2400" dirty="0">
                          <a:effectLst/>
                        </a:rPr>
                        <a:t>40 دقيقة</a:t>
                      </a:r>
                      <a:endParaRPr lang="en-US" sz="1800" dirty="0">
                        <a:effectLst/>
                        <a:latin typeface="Calibri"/>
                        <a:ea typeface="Calibri"/>
                        <a:cs typeface="Arial"/>
                      </a:endParaRPr>
                    </a:p>
                  </a:txBody>
                  <a:tcPr marL="68580" marR="68580" marT="0" marB="0">
                    <a:solidFill>
                      <a:schemeClr val="accent6"/>
                    </a:solidFill>
                  </a:tcPr>
                </a:tc>
                <a:tc>
                  <a:txBody>
                    <a:bodyPr/>
                    <a:lstStyle/>
                    <a:p>
                      <a:pPr algn="ctr" rtl="1">
                        <a:lnSpc>
                          <a:spcPct val="115000"/>
                        </a:lnSpc>
                        <a:spcAft>
                          <a:spcPts val="0"/>
                        </a:spcAft>
                      </a:pPr>
                      <a:r>
                        <a:rPr lang="ar-EG" sz="2400" dirty="0">
                          <a:effectLst/>
                        </a:rPr>
                        <a:t>240 د</a:t>
                      </a:r>
                      <a:endParaRPr lang="en-US" sz="1800" dirty="0">
                        <a:effectLst/>
                        <a:latin typeface="Calibri"/>
                        <a:ea typeface="Calibri"/>
                        <a:cs typeface="Arial"/>
                      </a:endParaRPr>
                    </a:p>
                  </a:txBody>
                  <a:tcPr marL="68580" marR="68580" marT="0" marB="0">
                    <a:solidFill>
                      <a:schemeClr val="accent6"/>
                    </a:solidFill>
                  </a:tcPr>
                </a:tc>
              </a:tr>
            </a:tbl>
          </a:graphicData>
        </a:graphic>
      </p:graphicFrame>
      <p:grpSp>
        <p:nvGrpSpPr>
          <p:cNvPr id="20" name="Google Shape;10685;p95"/>
          <p:cNvGrpSpPr/>
          <p:nvPr/>
        </p:nvGrpSpPr>
        <p:grpSpPr>
          <a:xfrm>
            <a:off x="5599012" y="1541897"/>
            <a:ext cx="993973" cy="991895"/>
            <a:chOff x="3541011" y="1508594"/>
            <a:chExt cx="350166" cy="349434"/>
          </a:xfrm>
          <a:solidFill>
            <a:schemeClr val="accent6"/>
          </a:solidFill>
        </p:grpSpPr>
        <p:sp>
          <p:nvSpPr>
            <p:cNvPr id="21" name="Google Shape;10686;p95"/>
            <p:cNvSpPr/>
            <p:nvPr/>
          </p:nvSpPr>
          <p:spPr>
            <a:xfrm>
              <a:off x="3600879" y="1568270"/>
              <a:ext cx="230049" cy="289758"/>
            </a:xfrm>
            <a:custGeom>
              <a:avLst/>
              <a:gdLst/>
              <a:ahLst/>
              <a:cxnLst/>
              <a:rect l="l" t="t" r="r" b="b"/>
              <a:pathLst>
                <a:path w="7228" h="9104" extrusionOk="0">
                  <a:moveTo>
                    <a:pt x="3810" y="3781"/>
                  </a:moveTo>
                  <a:cubicBezTo>
                    <a:pt x="4001" y="3781"/>
                    <a:pt x="4156" y="3936"/>
                    <a:pt x="4156" y="4138"/>
                  </a:cubicBezTo>
                  <a:lnTo>
                    <a:pt x="4156" y="4472"/>
                  </a:lnTo>
                  <a:cubicBezTo>
                    <a:pt x="4144" y="4757"/>
                    <a:pt x="3906" y="4995"/>
                    <a:pt x="3632" y="4995"/>
                  </a:cubicBezTo>
                  <a:cubicBezTo>
                    <a:pt x="3334" y="4995"/>
                    <a:pt x="3108" y="4757"/>
                    <a:pt x="3108" y="4472"/>
                  </a:cubicBezTo>
                  <a:lnTo>
                    <a:pt x="3108" y="4138"/>
                  </a:lnTo>
                  <a:cubicBezTo>
                    <a:pt x="3108" y="3936"/>
                    <a:pt x="3275" y="3781"/>
                    <a:pt x="3465" y="3781"/>
                  </a:cubicBezTo>
                  <a:close/>
                  <a:moveTo>
                    <a:pt x="3787" y="5329"/>
                  </a:moveTo>
                  <a:lnTo>
                    <a:pt x="3787" y="5400"/>
                  </a:lnTo>
                  <a:cubicBezTo>
                    <a:pt x="3810" y="5460"/>
                    <a:pt x="3822" y="5519"/>
                    <a:pt x="3846" y="5567"/>
                  </a:cubicBezTo>
                  <a:lnTo>
                    <a:pt x="3632" y="5781"/>
                  </a:lnTo>
                  <a:lnTo>
                    <a:pt x="3596" y="5781"/>
                  </a:lnTo>
                  <a:lnTo>
                    <a:pt x="3370" y="5567"/>
                  </a:lnTo>
                  <a:cubicBezTo>
                    <a:pt x="3406" y="5519"/>
                    <a:pt x="3417" y="5460"/>
                    <a:pt x="3417" y="5400"/>
                  </a:cubicBezTo>
                  <a:lnTo>
                    <a:pt x="3417" y="5329"/>
                  </a:lnTo>
                  <a:close/>
                  <a:moveTo>
                    <a:pt x="3617" y="361"/>
                  </a:moveTo>
                  <a:cubicBezTo>
                    <a:pt x="4471" y="361"/>
                    <a:pt x="5286" y="670"/>
                    <a:pt x="5918" y="1257"/>
                  </a:cubicBezTo>
                  <a:cubicBezTo>
                    <a:pt x="6573" y="1888"/>
                    <a:pt x="6942" y="2733"/>
                    <a:pt x="6942" y="3638"/>
                  </a:cubicBezTo>
                  <a:cubicBezTo>
                    <a:pt x="6906" y="4281"/>
                    <a:pt x="6692" y="4936"/>
                    <a:pt x="6323" y="5484"/>
                  </a:cubicBezTo>
                  <a:cubicBezTo>
                    <a:pt x="5953" y="6019"/>
                    <a:pt x="5430" y="6436"/>
                    <a:pt x="4822" y="6674"/>
                  </a:cubicBezTo>
                  <a:cubicBezTo>
                    <a:pt x="4620" y="6758"/>
                    <a:pt x="4501" y="6948"/>
                    <a:pt x="4501" y="7139"/>
                  </a:cubicBezTo>
                  <a:lnTo>
                    <a:pt x="4501" y="7591"/>
                  </a:lnTo>
                  <a:cubicBezTo>
                    <a:pt x="4501" y="7662"/>
                    <a:pt x="4489" y="7722"/>
                    <a:pt x="4441" y="7781"/>
                  </a:cubicBezTo>
                  <a:lnTo>
                    <a:pt x="4287" y="8032"/>
                  </a:lnTo>
                  <a:cubicBezTo>
                    <a:pt x="4263" y="8043"/>
                    <a:pt x="4251" y="8079"/>
                    <a:pt x="4251" y="8091"/>
                  </a:cubicBezTo>
                  <a:lnTo>
                    <a:pt x="3025" y="8091"/>
                  </a:lnTo>
                  <a:cubicBezTo>
                    <a:pt x="3013" y="8079"/>
                    <a:pt x="3013" y="8043"/>
                    <a:pt x="3001" y="8032"/>
                  </a:cubicBezTo>
                  <a:lnTo>
                    <a:pt x="2834" y="7781"/>
                  </a:lnTo>
                  <a:cubicBezTo>
                    <a:pt x="2786" y="7722"/>
                    <a:pt x="2775" y="7651"/>
                    <a:pt x="2775" y="7591"/>
                  </a:cubicBezTo>
                  <a:lnTo>
                    <a:pt x="2775" y="6067"/>
                  </a:lnTo>
                  <a:cubicBezTo>
                    <a:pt x="2775" y="5996"/>
                    <a:pt x="2822" y="5936"/>
                    <a:pt x="2882" y="5900"/>
                  </a:cubicBezTo>
                  <a:lnTo>
                    <a:pt x="3167" y="5769"/>
                  </a:lnTo>
                  <a:lnTo>
                    <a:pt x="3417" y="6019"/>
                  </a:lnTo>
                  <a:cubicBezTo>
                    <a:pt x="3477" y="6079"/>
                    <a:pt x="3560" y="6127"/>
                    <a:pt x="3656" y="6127"/>
                  </a:cubicBezTo>
                  <a:cubicBezTo>
                    <a:pt x="3751" y="6127"/>
                    <a:pt x="3834" y="6103"/>
                    <a:pt x="3894" y="6019"/>
                  </a:cubicBezTo>
                  <a:lnTo>
                    <a:pt x="4144" y="5769"/>
                  </a:lnTo>
                  <a:lnTo>
                    <a:pt x="4429" y="5900"/>
                  </a:lnTo>
                  <a:cubicBezTo>
                    <a:pt x="4489" y="5936"/>
                    <a:pt x="4537" y="5996"/>
                    <a:pt x="4537" y="6067"/>
                  </a:cubicBezTo>
                  <a:lnTo>
                    <a:pt x="4537" y="6198"/>
                  </a:lnTo>
                  <a:cubicBezTo>
                    <a:pt x="4537" y="6293"/>
                    <a:pt x="4608" y="6365"/>
                    <a:pt x="4703" y="6365"/>
                  </a:cubicBezTo>
                  <a:cubicBezTo>
                    <a:pt x="4787" y="6365"/>
                    <a:pt x="4858" y="6293"/>
                    <a:pt x="4858" y="6198"/>
                  </a:cubicBezTo>
                  <a:lnTo>
                    <a:pt x="4858" y="6067"/>
                  </a:lnTo>
                  <a:cubicBezTo>
                    <a:pt x="4858" y="5877"/>
                    <a:pt x="4763" y="5698"/>
                    <a:pt x="4584" y="5626"/>
                  </a:cubicBezTo>
                  <a:lnTo>
                    <a:pt x="4179" y="5412"/>
                  </a:lnTo>
                  <a:lnTo>
                    <a:pt x="4179" y="5400"/>
                  </a:lnTo>
                  <a:lnTo>
                    <a:pt x="4179" y="5162"/>
                  </a:lnTo>
                  <a:cubicBezTo>
                    <a:pt x="4382" y="5007"/>
                    <a:pt x="4525" y="4757"/>
                    <a:pt x="4525" y="4472"/>
                  </a:cubicBezTo>
                  <a:lnTo>
                    <a:pt x="4525" y="4138"/>
                  </a:lnTo>
                  <a:cubicBezTo>
                    <a:pt x="4525" y="3757"/>
                    <a:pt x="4227" y="3448"/>
                    <a:pt x="3834" y="3448"/>
                  </a:cubicBezTo>
                  <a:lnTo>
                    <a:pt x="3489" y="3448"/>
                  </a:lnTo>
                  <a:cubicBezTo>
                    <a:pt x="3120" y="3448"/>
                    <a:pt x="2810" y="3745"/>
                    <a:pt x="2810" y="4138"/>
                  </a:cubicBezTo>
                  <a:lnTo>
                    <a:pt x="2810" y="4472"/>
                  </a:lnTo>
                  <a:cubicBezTo>
                    <a:pt x="2810" y="4757"/>
                    <a:pt x="2941" y="4995"/>
                    <a:pt x="3156" y="5162"/>
                  </a:cubicBezTo>
                  <a:lnTo>
                    <a:pt x="3156" y="5400"/>
                  </a:lnTo>
                  <a:lnTo>
                    <a:pt x="3156" y="5412"/>
                  </a:lnTo>
                  <a:lnTo>
                    <a:pt x="2751" y="5626"/>
                  </a:lnTo>
                  <a:cubicBezTo>
                    <a:pt x="2572" y="5710"/>
                    <a:pt x="2465" y="5877"/>
                    <a:pt x="2465" y="6067"/>
                  </a:cubicBezTo>
                  <a:lnTo>
                    <a:pt x="2465" y="6674"/>
                  </a:lnTo>
                  <a:cubicBezTo>
                    <a:pt x="1882" y="6460"/>
                    <a:pt x="1381" y="6055"/>
                    <a:pt x="1012" y="5567"/>
                  </a:cubicBezTo>
                  <a:cubicBezTo>
                    <a:pt x="572" y="4984"/>
                    <a:pt x="369" y="4281"/>
                    <a:pt x="381" y="3567"/>
                  </a:cubicBezTo>
                  <a:cubicBezTo>
                    <a:pt x="393" y="2745"/>
                    <a:pt x="727" y="1959"/>
                    <a:pt x="1310" y="1364"/>
                  </a:cubicBezTo>
                  <a:cubicBezTo>
                    <a:pt x="1882" y="769"/>
                    <a:pt x="2655" y="412"/>
                    <a:pt x="3477" y="364"/>
                  </a:cubicBezTo>
                  <a:cubicBezTo>
                    <a:pt x="3524" y="362"/>
                    <a:pt x="3571" y="361"/>
                    <a:pt x="3617" y="361"/>
                  </a:cubicBezTo>
                  <a:close/>
                  <a:moveTo>
                    <a:pt x="4144" y="8424"/>
                  </a:moveTo>
                  <a:lnTo>
                    <a:pt x="4144" y="8782"/>
                  </a:lnTo>
                  <a:lnTo>
                    <a:pt x="3108" y="8794"/>
                  </a:lnTo>
                  <a:cubicBezTo>
                    <a:pt x="3108" y="8794"/>
                    <a:pt x="3096" y="8794"/>
                    <a:pt x="3096" y="8782"/>
                  </a:cubicBezTo>
                  <a:lnTo>
                    <a:pt x="3096" y="8424"/>
                  </a:lnTo>
                  <a:close/>
                  <a:moveTo>
                    <a:pt x="3635" y="0"/>
                  </a:moveTo>
                  <a:cubicBezTo>
                    <a:pt x="3563" y="0"/>
                    <a:pt x="3490" y="2"/>
                    <a:pt x="3417" y="7"/>
                  </a:cubicBezTo>
                  <a:cubicBezTo>
                    <a:pt x="2513" y="54"/>
                    <a:pt x="1667" y="435"/>
                    <a:pt x="1024" y="1114"/>
                  </a:cubicBezTo>
                  <a:cubicBezTo>
                    <a:pt x="381" y="1769"/>
                    <a:pt x="24" y="2626"/>
                    <a:pt x="12" y="3531"/>
                  </a:cubicBezTo>
                  <a:cubicBezTo>
                    <a:pt x="0" y="4341"/>
                    <a:pt x="238" y="5103"/>
                    <a:pt x="691" y="5734"/>
                  </a:cubicBezTo>
                  <a:cubicBezTo>
                    <a:pt x="1131" y="6317"/>
                    <a:pt x="1739" y="6781"/>
                    <a:pt x="2405" y="7019"/>
                  </a:cubicBezTo>
                  <a:lnTo>
                    <a:pt x="2405" y="7603"/>
                  </a:lnTo>
                  <a:cubicBezTo>
                    <a:pt x="2405" y="7734"/>
                    <a:pt x="2453" y="7865"/>
                    <a:pt x="2524" y="7972"/>
                  </a:cubicBezTo>
                  <a:lnTo>
                    <a:pt x="2691" y="8222"/>
                  </a:lnTo>
                  <a:cubicBezTo>
                    <a:pt x="2739" y="8282"/>
                    <a:pt x="2751" y="8353"/>
                    <a:pt x="2751" y="8413"/>
                  </a:cubicBezTo>
                  <a:lnTo>
                    <a:pt x="2751" y="8770"/>
                  </a:lnTo>
                  <a:cubicBezTo>
                    <a:pt x="2751" y="8948"/>
                    <a:pt x="2894" y="9103"/>
                    <a:pt x="3072" y="9103"/>
                  </a:cubicBezTo>
                  <a:lnTo>
                    <a:pt x="4108" y="9103"/>
                  </a:lnTo>
                  <a:cubicBezTo>
                    <a:pt x="4287" y="9103"/>
                    <a:pt x="4429" y="8948"/>
                    <a:pt x="4429" y="8770"/>
                  </a:cubicBezTo>
                  <a:lnTo>
                    <a:pt x="4429" y="8413"/>
                  </a:lnTo>
                  <a:cubicBezTo>
                    <a:pt x="4429" y="8341"/>
                    <a:pt x="4441" y="8282"/>
                    <a:pt x="4489" y="8222"/>
                  </a:cubicBezTo>
                  <a:lnTo>
                    <a:pt x="4656" y="7972"/>
                  </a:lnTo>
                  <a:cubicBezTo>
                    <a:pt x="4727" y="7865"/>
                    <a:pt x="4775" y="7734"/>
                    <a:pt x="4775" y="7603"/>
                  </a:cubicBezTo>
                  <a:lnTo>
                    <a:pt x="4775" y="7150"/>
                  </a:lnTo>
                  <a:cubicBezTo>
                    <a:pt x="4775" y="7079"/>
                    <a:pt x="4822" y="7008"/>
                    <a:pt x="4894" y="6984"/>
                  </a:cubicBezTo>
                  <a:cubicBezTo>
                    <a:pt x="5561" y="6734"/>
                    <a:pt x="6132" y="6269"/>
                    <a:pt x="6549" y="5698"/>
                  </a:cubicBezTo>
                  <a:cubicBezTo>
                    <a:pt x="6966" y="5079"/>
                    <a:pt x="7180" y="4388"/>
                    <a:pt x="7180" y="3638"/>
                  </a:cubicBezTo>
                  <a:cubicBezTo>
                    <a:pt x="7227" y="2614"/>
                    <a:pt x="6823" y="1674"/>
                    <a:pt x="6096" y="995"/>
                  </a:cubicBezTo>
                  <a:cubicBezTo>
                    <a:pt x="5422" y="354"/>
                    <a:pt x="4564" y="0"/>
                    <a:pt x="36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687;p95"/>
            <p:cNvSpPr/>
            <p:nvPr/>
          </p:nvSpPr>
          <p:spPr>
            <a:xfrm>
              <a:off x="3541011" y="1677980"/>
              <a:ext cx="48919" cy="10630"/>
            </a:xfrm>
            <a:custGeom>
              <a:avLst/>
              <a:gdLst/>
              <a:ahLst/>
              <a:cxnLst/>
              <a:rect l="l" t="t" r="r" b="b"/>
              <a:pathLst>
                <a:path w="1537" h="334" extrusionOk="0">
                  <a:moveTo>
                    <a:pt x="167" y="1"/>
                  </a:moveTo>
                  <a:cubicBezTo>
                    <a:pt x="72" y="1"/>
                    <a:pt x="0" y="72"/>
                    <a:pt x="0" y="167"/>
                  </a:cubicBezTo>
                  <a:cubicBezTo>
                    <a:pt x="0" y="251"/>
                    <a:pt x="72" y="334"/>
                    <a:pt x="167" y="334"/>
                  </a:cubicBezTo>
                  <a:lnTo>
                    <a:pt x="1369" y="334"/>
                  </a:lnTo>
                  <a:cubicBezTo>
                    <a:pt x="1465" y="334"/>
                    <a:pt x="1536" y="251"/>
                    <a:pt x="1536" y="167"/>
                  </a:cubicBezTo>
                  <a:cubicBezTo>
                    <a:pt x="1536" y="72"/>
                    <a:pt x="1465" y="1"/>
                    <a:pt x="136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688;p95"/>
            <p:cNvSpPr/>
            <p:nvPr/>
          </p:nvSpPr>
          <p:spPr>
            <a:xfrm>
              <a:off x="3842259" y="1677980"/>
              <a:ext cx="48919" cy="10630"/>
            </a:xfrm>
            <a:custGeom>
              <a:avLst/>
              <a:gdLst/>
              <a:ahLst/>
              <a:cxnLst/>
              <a:rect l="l" t="t" r="r" b="b"/>
              <a:pathLst>
                <a:path w="1537" h="334" extrusionOk="0">
                  <a:moveTo>
                    <a:pt x="167" y="1"/>
                  </a:moveTo>
                  <a:cubicBezTo>
                    <a:pt x="72" y="1"/>
                    <a:pt x="1" y="72"/>
                    <a:pt x="1" y="167"/>
                  </a:cubicBezTo>
                  <a:cubicBezTo>
                    <a:pt x="1" y="251"/>
                    <a:pt x="72" y="334"/>
                    <a:pt x="167" y="334"/>
                  </a:cubicBezTo>
                  <a:lnTo>
                    <a:pt x="1370" y="334"/>
                  </a:lnTo>
                  <a:cubicBezTo>
                    <a:pt x="1465" y="334"/>
                    <a:pt x="1537" y="251"/>
                    <a:pt x="1537" y="167"/>
                  </a:cubicBezTo>
                  <a:cubicBezTo>
                    <a:pt x="1537" y="72"/>
                    <a:pt x="1465" y="1"/>
                    <a:pt x="13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0689;p95"/>
            <p:cNvSpPr/>
            <p:nvPr/>
          </p:nvSpPr>
          <p:spPr>
            <a:xfrm>
              <a:off x="3711161" y="1508594"/>
              <a:ext cx="10248" cy="48537"/>
            </a:xfrm>
            <a:custGeom>
              <a:avLst/>
              <a:gdLst/>
              <a:ahLst/>
              <a:cxnLst/>
              <a:rect l="l" t="t" r="r" b="b"/>
              <a:pathLst>
                <a:path w="322" h="1525" extrusionOk="0">
                  <a:moveTo>
                    <a:pt x="167" y="1"/>
                  </a:moveTo>
                  <a:cubicBezTo>
                    <a:pt x="72" y="1"/>
                    <a:pt x="0" y="72"/>
                    <a:pt x="0" y="155"/>
                  </a:cubicBezTo>
                  <a:lnTo>
                    <a:pt x="0" y="1370"/>
                  </a:lnTo>
                  <a:cubicBezTo>
                    <a:pt x="0" y="1453"/>
                    <a:pt x="72" y="1525"/>
                    <a:pt x="167" y="1525"/>
                  </a:cubicBezTo>
                  <a:cubicBezTo>
                    <a:pt x="250" y="1525"/>
                    <a:pt x="322" y="1453"/>
                    <a:pt x="322" y="1370"/>
                  </a:cubicBezTo>
                  <a:lnTo>
                    <a:pt x="322" y="155"/>
                  </a:lnTo>
                  <a:cubicBezTo>
                    <a:pt x="310" y="60"/>
                    <a:pt x="250"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690;p95"/>
            <p:cNvSpPr/>
            <p:nvPr/>
          </p:nvSpPr>
          <p:spPr>
            <a:xfrm>
              <a:off x="3633470" y="1792018"/>
              <a:ext cx="22757" cy="29249"/>
            </a:xfrm>
            <a:custGeom>
              <a:avLst/>
              <a:gdLst/>
              <a:ahLst/>
              <a:cxnLst/>
              <a:rect l="l" t="t" r="r" b="b"/>
              <a:pathLst>
                <a:path w="715" h="919" extrusionOk="0">
                  <a:moveTo>
                    <a:pt x="525" y="1"/>
                  </a:moveTo>
                  <a:cubicBezTo>
                    <a:pt x="470" y="1"/>
                    <a:pt x="413" y="30"/>
                    <a:pt x="381" y="85"/>
                  </a:cubicBezTo>
                  <a:lnTo>
                    <a:pt x="48" y="680"/>
                  </a:lnTo>
                  <a:cubicBezTo>
                    <a:pt x="0" y="751"/>
                    <a:pt x="24" y="859"/>
                    <a:pt x="107" y="894"/>
                  </a:cubicBezTo>
                  <a:cubicBezTo>
                    <a:pt x="131" y="918"/>
                    <a:pt x="167" y="918"/>
                    <a:pt x="179" y="918"/>
                  </a:cubicBezTo>
                  <a:cubicBezTo>
                    <a:pt x="238" y="918"/>
                    <a:pt x="286" y="882"/>
                    <a:pt x="310" y="835"/>
                  </a:cubicBezTo>
                  <a:lnTo>
                    <a:pt x="655" y="240"/>
                  </a:lnTo>
                  <a:cubicBezTo>
                    <a:pt x="715" y="156"/>
                    <a:pt x="679" y="61"/>
                    <a:pt x="608" y="25"/>
                  </a:cubicBezTo>
                  <a:cubicBezTo>
                    <a:pt x="583" y="9"/>
                    <a:pt x="554" y="1"/>
                    <a:pt x="5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691;p95"/>
            <p:cNvSpPr/>
            <p:nvPr/>
          </p:nvSpPr>
          <p:spPr>
            <a:xfrm>
              <a:off x="3775962" y="1545195"/>
              <a:ext cx="22757" cy="28995"/>
            </a:xfrm>
            <a:custGeom>
              <a:avLst/>
              <a:gdLst/>
              <a:ahLst/>
              <a:cxnLst/>
              <a:rect l="l" t="t" r="r" b="b"/>
              <a:pathLst>
                <a:path w="715" h="911" extrusionOk="0">
                  <a:moveTo>
                    <a:pt x="534" y="1"/>
                  </a:moveTo>
                  <a:cubicBezTo>
                    <a:pt x="476" y="1"/>
                    <a:pt x="418" y="28"/>
                    <a:pt x="393" y="77"/>
                  </a:cubicBezTo>
                  <a:lnTo>
                    <a:pt x="48" y="672"/>
                  </a:lnTo>
                  <a:cubicBezTo>
                    <a:pt x="0" y="744"/>
                    <a:pt x="36" y="851"/>
                    <a:pt x="107" y="898"/>
                  </a:cubicBezTo>
                  <a:cubicBezTo>
                    <a:pt x="131" y="910"/>
                    <a:pt x="167" y="910"/>
                    <a:pt x="179" y="910"/>
                  </a:cubicBezTo>
                  <a:cubicBezTo>
                    <a:pt x="238" y="910"/>
                    <a:pt x="286" y="887"/>
                    <a:pt x="310" y="839"/>
                  </a:cubicBezTo>
                  <a:lnTo>
                    <a:pt x="655" y="244"/>
                  </a:lnTo>
                  <a:cubicBezTo>
                    <a:pt x="714" y="172"/>
                    <a:pt x="691" y="65"/>
                    <a:pt x="607" y="17"/>
                  </a:cubicBezTo>
                  <a:cubicBezTo>
                    <a:pt x="585" y="6"/>
                    <a:pt x="560" y="1"/>
                    <a:pt x="53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0692;p95"/>
            <p:cNvSpPr/>
            <p:nvPr/>
          </p:nvSpPr>
          <p:spPr>
            <a:xfrm>
              <a:off x="3577390" y="1601498"/>
              <a:ext cx="31095" cy="21197"/>
            </a:xfrm>
            <a:custGeom>
              <a:avLst/>
              <a:gdLst/>
              <a:ahLst/>
              <a:cxnLst/>
              <a:rect l="l" t="t" r="r" b="b"/>
              <a:pathLst>
                <a:path w="977" h="666" extrusionOk="0">
                  <a:moveTo>
                    <a:pt x="199" y="1"/>
                  </a:moveTo>
                  <a:cubicBezTo>
                    <a:pt x="141" y="1"/>
                    <a:pt x="80" y="33"/>
                    <a:pt x="48" y="82"/>
                  </a:cubicBezTo>
                  <a:cubicBezTo>
                    <a:pt x="0" y="153"/>
                    <a:pt x="36" y="261"/>
                    <a:pt x="107" y="308"/>
                  </a:cubicBezTo>
                  <a:lnTo>
                    <a:pt x="703" y="642"/>
                  </a:lnTo>
                  <a:cubicBezTo>
                    <a:pt x="738" y="665"/>
                    <a:pt x="762" y="665"/>
                    <a:pt x="774" y="665"/>
                  </a:cubicBezTo>
                  <a:cubicBezTo>
                    <a:pt x="834" y="665"/>
                    <a:pt x="881" y="630"/>
                    <a:pt x="917" y="594"/>
                  </a:cubicBezTo>
                  <a:cubicBezTo>
                    <a:pt x="976" y="499"/>
                    <a:pt x="941" y="415"/>
                    <a:pt x="869" y="368"/>
                  </a:cubicBezTo>
                  <a:lnTo>
                    <a:pt x="274" y="22"/>
                  </a:lnTo>
                  <a:cubicBezTo>
                    <a:pt x="252" y="7"/>
                    <a:pt x="226" y="1"/>
                    <a:pt x="19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0693;p95"/>
            <p:cNvSpPr/>
            <p:nvPr/>
          </p:nvSpPr>
          <p:spPr>
            <a:xfrm>
              <a:off x="3823703" y="1743608"/>
              <a:ext cx="31095" cy="21197"/>
            </a:xfrm>
            <a:custGeom>
              <a:avLst/>
              <a:gdLst/>
              <a:ahLst/>
              <a:cxnLst/>
              <a:rect l="l" t="t" r="r" b="b"/>
              <a:pathLst>
                <a:path w="977" h="666" extrusionOk="0">
                  <a:moveTo>
                    <a:pt x="199" y="1"/>
                  </a:moveTo>
                  <a:cubicBezTo>
                    <a:pt x="141" y="1"/>
                    <a:pt x="81" y="33"/>
                    <a:pt x="48" y="82"/>
                  </a:cubicBezTo>
                  <a:cubicBezTo>
                    <a:pt x="0" y="153"/>
                    <a:pt x="36" y="260"/>
                    <a:pt x="107" y="308"/>
                  </a:cubicBezTo>
                  <a:lnTo>
                    <a:pt x="703" y="641"/>
                  </a:lnTo>
                  <a:cubicBezTo>
                    <a:pt x="738" y="665"/>
                    <a:pt x="762" y="665"/>
                    <a:pt x="774" y="665"/>
                  </a:cubicBezTo>
                  <a:cubicBezTo>
                    <a:pt x="834" y="665"/>
                    <a:pt x="881" y="629"/>
                    <a:pt x="917" y="594"/>
                  </a:cubicBezTo>
                  <a:cubicBezTo>
                    <a:pt x="977" y="510"/>
                    <a:pt x="953" y="415"/>
                    <a:pt x="869" y="368"/>
                  </a:cubicBezTo>
                  <a:lnTo>
                    <a:pt x="274" y="22"/>
                  </a:lnTo>
                  <a:cubicBezTo>
                    <a:pt x="252" y="7"/>
                    <a:pt x="226" y="1"/>
                    <a:pt x="19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0694;p95"/>
            <p:cNvSpPr/>
            <p:nvPr/>
          </p:nvSpPr>
          <p:spPr>
            <a:xfrm>
              <a:off x="3775962" y="1792018"/>
              <a:ext cx="22757" cy="29249"/>
            </a:xfrm>
            <a:custGeom>
              <a:avLst/>
              <a:gdLst/>
              <a:ahLst/>
              <a:cxnLst/>
              <a:rect l="l" t="t" r="r" b="b"/>
              <a:pathLst>
                <a:path w="715" h="919" extrusionOk="0">
                  <a:moveTo>
                    <a:pt x="190" y="1"/>
                  </a:moveTo>
                  <a:cubicBezTo>
                    <a:pt x="160" y="1"/>
                    <a:pt x="132" y="9"/>
                    <a:pt x="107" y="25"/>
                  </a:cubicBezTo>
                  <a:cubicBezTo>
                    <a:pt x="36" y="61"/>
                    <a:pt x="0" y="168"/>
                    <a:pt x="48" y="240"/>
                  </a:cubicBezTo>
                  <a:lnTo>
                    <a:pt x="393" y="835"/>
                  </a:lnTo>
                  <a:cubicBezTo>
                    <a:pt x="417" y="882"/>
                    <a:pt x="476" y="918"/>
                    <a:pt x="524" y="918"/>
                  </a:cubicBezTo>
                  <a:cubicBezTo>
                    <a:pt x="548" y="918"/>
                    <a:pt x="583" y="918"/>
                    <a:pt x="595" y="894"/>
                  </a:cubicBezTo>
                  <a:cubicBezTo>
                    <a:pt x="691" y="859"/>
                    <a:pt x="714" y="751"/>
                    <a:pt x="667" y="680"/>
                  </a:cubicBezTo>
                  <a:lnTo>
                    <a:pt x="333" y="85"/>
                  </a:lnTo>
                  <a:cubicBezTo>
                    <a:pt x="302" y="30"/>
                    <a:pt x="245" y="1"/>
                    <a:pt x="1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0695;p95"/>
            <p:cNvSpPr/>
            <p:nvPr/>
          </p:nvSpPr>
          <p:spPr>
            <a:xfrm>
              <a:off x="3633470" y="1545195"/>
              <a:ext cx="22757" cy="28995"/>
            </a:xfrm>
            <a:custGeom>
              <a:avLst/>
              <a:gdLst/>
              <a:ahLst/>
              <a:cxnLst/>
              <a:rect l="l" t="t" r="r" b="b"/>
              <a:pathLst>
                <a:path w="715" h="911" extrusionOk="0">
                  <a:moveTo>
                    <a:pt x="181" y="1"/>
                  </a:moveTo>
                  <a:cubicBezTo>
                    <a:pt x="155" y="1"/>
                    <a:pt x="130" y="6"/>
                    <a:pt x="107" y="17"/>
                  </a:cubicBezTo>
                  <a:cubicBezTo>
                    <a:pt x="24" y="65"/>
                    <a:pt x="0" y="172"/>
                    <a:pt x="48" y="244"/>
                  </a:cubicBezTo>
                  <a:lnTo>
                    <a:pt x="381" y="839"/>
                  </a:lnTo>
                  <a:cubicBezTo>
                    <a:pt x="417" y="887"/>
                    <a:pt x="477" y="910"/>
                    <a:pt x="524" y="910"/>
                  </a:cubicBezTo>
                  <a:cubicBezTo>
                    <a:pt x="548" y="910"/>
                    <a:pt x="584" y="910"/>
                    <a:pt x="596" y="898"/>
                  </a:cubicBezTo>
                  <a:cubicBezTo>
                    <a:pt x="679" y="851"/>
                    <a:pt x="715" y="744"/>
                    <a:pt x="667" y="672"/>
                  </a:cubicBezTo>
                  <a:lnTo>
                    <a:pt x="322" y="77"/>
                  </a:lnTo>
                  <a:cubicBezTo>
                    <a:pt x="297" y="28"/>
                    <a:pt x="238" y="1"/>
                    <a:pt x="1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696;p95"/>
            <p:cNvSpPr/>
            <p:nvPr/>
          </p:nvSpPr>
          <p:spPr>
            <a:xfrm>
              <a:off x="3823703" y="1601498"/>
              <a:ext cx="31095" cy="21197"/>
            </a:xfrm>
            <a:custGeom>
              <a:avLst/>
              <a:gdLst/>
              <a:ahLst/>
              <a:cxnLst/>
              <a:rect l="l" t="t" r="r" b="b"/>
              <a:pathLst>
                <a:path w="977" h="666" extrusionOk="0">
                  <a:moveTo>
                    <a:pt x="778" y="1"/>
                  </a:moveTo>
                  <a:cubicBezTo>
                    <a:pt x="751" y="1"/>
                    <a:pt x="725" y="7"/>
                    <a:pt x="703" y="22"/>
                  </a:cubicBezTo>
                  <a:lnTo>
                    <a:pt x="107" y="368"/>
                  </a:lnTo>
                  <a:cubicBezTo>
                    <a:pt x="36" y="415"/>
                    <a:pt x="0" y="511"/>
                    <a:pt x="48" y="594"/>
                  </a:cubicBezTo>
                  <a:cubicBezTo>
                    <a:pt x="84" y="630"/>
                    <a:pt x="143" y="665"/>
                    <a:pt x="179" y="665"/>
                  </a:cubicBezTo>
                  <a:cubicBezTo>
                    <a:pt x="215" y="665"/>
                    <a:pt x="238" y="665"/>
                    <a:pt x="262" y="653"/>
                  </a:cubicBezTo>
                  <a:lnTo>
                    <a:pt x="857" y="308"/>
                  </a:lnTo>
                  <a:cubicBezTo>
                    <a:pt x="953" y="249"/>
                    <a:pt x="977" y="153"/>
                    <a:pt x="929" y="82"/>
                  </a:cubicBezTo>
                  <a:cubicBezTo>
                    <a:pt x="896" y="33"/>
                    <a:pt x="836" y="1"/>
                    <a:pt x="7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0697;p95"/>
            <p:cNvSpPr/>
            <p:nvPr/>
          </p:nvSpPr>
          <p:spPr>
            <a:xfrm>
              <a:off x="3577390" y="1743608"/>
              <a:ext cx="31095" cy="21197"/>
            </a:xfrm>
            <a:custGeom>
              <a:avLst/>
              <a:gdLst/>
              <a:ahLst/>
              <a:cxnLst/>
              <a:rect l="l" t="t" r="r" b="b"/>
              <a:pathLst>
                <a:path w="977" h="666" extrusionOk="0">
                  <a:moveTo>
                    <a:pt x="778" y="1"/>
                  </a:moveTo>
                  <a:cubicBezTo>
                    <a:pt x="751" y="1"/>
                    <a:pt x="725" y="7"/>
                    <a:pt x="703" y="22"/>
                  </a:cubicBezTo>
                  <a:lnTo>
                    <a:pt x="107" y="368"/>
                  </a:lnTo>
                  <a:cubicBezTo>
                    <a:pt x="36" y="415"/>
                    <a:pt x="0" y="510"/>
                    <a:pt x="48" y="594"/>
                  </a:cubicBezTo>
                  <a:cubicBezTo>
                    <a:pt x="84" y="629"/>
                    <a:pt x="143" y="665"/>
                    <a:pt x="179" y="665"/>
                  </a:cubicBezTo>
                  <a:cubicBezTo>
                    <a:pt x="214" y="665"/>
                    <a:pt x="238" y="665"/>
                    <a:pt x="262" y="653"/>
                  </a:cubicBezTo>
                  <a:lnTo>
                    <a:pt x="857" y="308"/>
                  </a:lnTo>
                  <a:cubicBezTo>
                    <a:pt x="941" y="260"/>
                    <a:pt x="976" y="153"/>
                    <a:pt x="929" y="82"/>
                  </a:cubicBezTo>
                  <a:cubicBezTo>
                    <a:pt x="896" y="33"/>
                    <a:pt x="835" y="1"/>
                    <a:pt x="7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0698;p95"/>
            <p:cNvSpPr/>
            <p:nvPr/>
          </p:nvSpPr>
          <p:spPr>
            <a:xfrm>
              <a:off x="3732358" y="1593032"/>
              <a:ext cx="71294" cy="62255"/>
            </a:xfrm>
            <a:custGeom>
              <a:avLst/>
              <a:gdLst/>
              <a:ahLst/>
              <a:cxnLst/>
              <a:rect l="l" t="t" r="r" b="b"/>
              <a:pathLst>
                <a:path w="2240" h="1956" extrusionOk="0">
                  <a:moveTo>
                    <a:pt x="186" y="1"/>
                  </a:moveTo>
                  <a:cubicBezTo>
                    <a:pt x="103" y="1"/>
                    <a:pt x="34" y="47"/>
                    <a:pt x="13" y="122"/>
                  </a:cubicBezTo>
                  <a:cubicBezTo>
                    <a:pt x="1" y="217"/>
                    <a:pt x="48" y="300"/>
                    <a:pt x="132" y="324"/>
                  </a:cubicBezTo>
                  <a:cubicBezTo>
                    <a:pt x="930" y="527"/>
                    <a:pt x="1584" y="1098"/>
                    <a:pt x="1894" y="1848"/>
                  </a:cubicBezTo>
                  <a:cubicBezTo>
                    <a:pt x="1918" y="1908"/>
                    <a:pt x="1977" y="1955"/>
                    <a:pt x="2037" y="1955"/>
                  </a:cubicBezTo>
                  <a:cubicBezTo>
                    <a:pt x="2061" y="1955"/>
                    <a:pt x="2084" y="1955"/>
                    <a:pt x="2096" y="1943"/>
                  </a:cubicBezTo>
                  <a:cubicBezTo>
                    <a:pt x="2192" y="1908"/>
                    <a:pt x="2239" y="1824"/>
                    <a:pt x="2192" y="1729"/>
                  </a:cubicBezTo>
                  <a:cubicBezTo>
                    <a:pt x="1846" y="884"/>
                    <a:pt x="1108" y="229"/>
                    <a:pt x="215" y="3"/>
                  </a:cubicBezTo>
                  <a:cubicBezTo>
                    <a:pt x="205" y="1"/>
                    <a:pt x="196" y="1"/>
                    <a:pt x="18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90429584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3">
              <a:biLevel thresh="75000"/>
              <a:extLst>
                <a:ext uri="{96DAC541-7B7A-43D3-8B79-37D633B846F1}">
                  <asvg:svgBlip xmlns:asvg="http://schemas.microsoft.com/office/drawing/2016/SVG/main" xmlns=""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5">
              <a:biLevel thresh="75000"/>
              <a:extLst>
                <a:ext uri="{96DAC541-7B7A-43D3-8B79-37D633B846F1}">
                  <asvg:svgBlip xmlns:asvg="http://schemas.microsoft.com/office/drawing/2016/SVG/main" xmlns=""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7">
              <a:biLevel thresh="75000"/>
              <a:extLst>
                <a:ext uri="{96DAC541-7B7A-43D3-8B79-37D633B846F1}">
                  <asvg:svgBlip xmlns:asvg="http://schemas.microsoft.com/office/drawing/2016/SVG/main" xmlns=""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10580"/>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أهمية الملكية الفكرية:</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1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16" name="Group 15">
            <a:extLst>
              <a:ext uri="{FF2B5EF4-FFF2-40B4-BE49-F238E27FC236}">
                <a16:creationId xmlns:a16="http://schemas.microsoft.com/office/drawing/2014/main" xmlns="" id="{9BCC0436-125A-18C3-70FA-59FB4C4EB068}"/>
              </a:ext>
            </a:extLst>
          </p:cNvPr>
          <p:cNvGrpSpPr/>
          <p:nvPr/>
        </p:nvGrpSpPr>
        <p:grpSpPr>
          <a:xfrm>
            <a:off x="805543" y="2250398"/>
            <a:ext cx="10580914" cy="2634194"/>
            <a:chOff x="1001486" y="1016000"/>
            <a:chExt cx="10189030" cy="3087915"/>
          </a:xfrm>
          <a:solidFill>
            <a:schemeClr val="accent1"/>
          </a:solidFill>
        </p:grpSpPr>
        <p:grpSp>
          <p:nvGrpSpPr>
            <p:cNvPr id="17" name="Group 16">
              <a:extLst>
                <a:ext uri="{FF2B5EF4-FFF2-40B4-BE49-F238E27FC236}">
                  <a16:creationId xmlns:a16="http://schemas.microsoft.com/office/drawing/2014/main" xmlns="" id="{B099205E-32B7-B8C5-0D38-D9FB4D50E022}"/>
                </a:ext>
              </a:extLst>
            </p:cNvPr>
            <p:cNvGrpSpPr/>
            <p:nvPr/>
          </p:nvGrpSpPr>
          <p:grpSpPr>
            <a:xfrm>
              <a:off x="6590696" y="1016000"/>
              <a:ext cx="4599820" cy="3087915"/>
              <a:chOff x="6590694" y="1016000"/>
              <a:chExt cx="4599820" cy="3087915"/>
            </a:xfrm>
            <a:grpFill/>
          </p:grpSpPr>
          <p:sp>
            <p:nvSpPr>
              <p:cNvPr id="29" name="Rounded Rectangle 1">
                <a:extLst>
                  <a:ext uri="{FF2B5EF4-FFF2-40B4-BE49-F238E27FC236}">
                    <a16:creationId xmlns:a16="http://schemas.microsoft.com/office/drawing/2014/main" xmlns=""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نشر وتسويق الأبحاث العلمية.</a:t>
                </a:r>
              </a:p>
            </p:txBody>
          </p:sp>
          <p:sp>
            <p:nvSpPr>
              <p:cNvPr id="30" name="Rounded Rectangle 2">
                <a:extLst>
                  <a:ext uri="{FF2B5EF4-FFF2-40B4-BE49-F238E27FC236}">
                    <a16:creationId xmlns:a16="http://schemas.microsoft.com/office/drawing/2014/main" xmlns=""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ask="http://schemas.microsoft.com/office/drawing/2018/sketchyshapes" xmln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تشجيع الباحثين على الإختراع والإبداع.</a:t>
                </a:r>
              </a:p>
            </p:txBody>
          </p:sp>
        </p:grpSp>
        <p:grpSp>
          <p:nvGrpSpPr>
            <p:cNvPr id="20" name="Group 19">
              <a:extLst>
                <a:ext uri="{FF2B5EF4-FFF2-40B4-BE49-F238E27FC236}">
                  <a16:creationId xmlns:a16="http://schemas.microsoft.com/office/drawing/2014/main" xmlns="" id="{FF84B83D-6CC7-AA49-DB08-3714C02456E8}"/>
                </a:ext>
              </a:extLst>
            </p:cNvPr>
            <p:cNvGrpSpPr/>
            <p:nvPr/>
          </p:nvGrpSpPr>
          <p:grpSpPr>
            <a:xfrm>
              <a:off x="2947609" y="1016000"/>
              <a:ext cx="4599820" cy="3087915"/>
              <a:chOff x="2980266" y="1016000"/>
              <a:chExt cx="4599820" cy="3087915"/>
            </a:xfrm>
            <a:grpFill/>
          </p:grpSpPr>
          <p:sp>
            <p:nvSpPr>
              <p:cNvPr id="25" name="Rounded Rectangle 4">
                <a:extLst>
                  <a:ext uri="{FF2B5EF4-FFF2-40B4-BE49-F238E27FC236}">
                    <a16:creationId xmlns:a16="http://schemas.microsoft.com/office/drawing/2014/main" xmlns=""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ask="http://schemas.microsoft.com/office/drawing/2018/sketchyshapes" xmln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تطوير أداء المؤسسات العلمية من خلال تحسين الوضع المادى لها.</a:t>
                </a:r>
              </a:p>
            </p:txBody>
          </p:sp>
          <p:sp>
            <p:nvSpPr>
              <p:cNvPr id="27" name="Rounded Rectangle 5">
                <a:extLst>
                  <a:ext uri="{FF2B5EF4-FFF2-40B4-BE49-F238E27FC236}">
                    <a16:creationId xmlns:a16="http://schemas.microsoft.com/office/drawing/2014/main" xmlns=""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زيادة عدد البراءات المسجلة.</a:t>
                </a:r>
              </a:p>
            </p:txBody>
          </p:sp>
        </p:grpSp>
        <p:sp>
          <p:nvSpPr>
            <p:cNvPr id="22" name="Rounded Rectangle 7">
              <a:extLst>
                <a:ext uri="{FF2B5EF4-FFF2-40B4-BE49-F238E27FC236}">
                  <a16:creationId xmlns:a16="http://schemas.microsoft.com/office/drawing/2014/main" xmlns=""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ask="http://schemas.microsoft.com/office/drawing/2018/sketchyshapes" xmln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زيادة العلاقة بين هذه المؤسسات العلمية والبحثية والقطاع الصناعى.</a:t>
              </a:r>
            </a:p>
          </p:txBody>
        </p:sp>
      </p:grpSp>
    </p:spTree>
    <p:extLst>
      <p:ext uri="{BB962C8B-B14F-4D97-AF65-F5344CB8AC3E}">
        <p14:creationId xmlns:p14="http://schemas.microsoft.com/office/powerpoint/2010/main" val="226836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الهيئة السعودية للملكية الفكرية</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5885234" y="1696499"/>
            <a:ext cx="580076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سياسة الملكية الفكرية في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 id="{51448989-1583-B986-C371-5E96A303CF98}"/>
              </a:ext>
            </a:extLst>
          </p:cNvPr>
          <p:cNvSpPr txBox="1"/>
          <p:nvPr/>
        </p:nvSpPr>
        <p:spPr>
          <a:xfrm>
            <a:off x="1264596" y="2565782"/>
            <a:ext cx="10331887" cy="1015663"/>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تهدف الهيئة إلى تنظيم مجالات الملكية الفكرية قي الملكة العربية السعودية ودعمها وتنميتها ورعايتها وحمايتها وإنفاذها والارتقاء بها وفق أفضل الممارسات العالمية، ولها العديد من المهمات مثل:</a:t>
            </a:r>
          </a:p>
        </p:txBody>
      </p:sp>
      <p:pic>
        <p:nvPicPr>
          <p:cNvPr id="19" name="Graphic 5">
            <a:extLst>
              <a:ext uri="{FF2B5EF4-FFF2-40B4-BE49-F238E27FC236}">
                <a16:creationId xmlns:a16="http://schemas.microsoft.com/office/drawing/2014/main" xmlns="" id="{1421489D-D821-F557-6433-AD86980FAE3B}"/>
              </a:ext>
            </a:extLst>
          </p:cNvPr>
          <p:cNvPicPr>
            <a:picLocks noChangeAspect="1"/>
          </p:cNvPicPr>
          <p:nvPr/>
        </p:nvPicPr>
        <p:blipFill>
          <a:blip r:embed="rId18">
            <a:duotone>
              <a:schemeClr val="accent1">
                <a:shade val="45000"/>
                <a:satMod val="135000"/>
              </a:schemeClr>
              <a:prstClr val="white"/>
            </a:duotone>
            <a:extLst>
              <a:ext uri="{96DAC541-7B7A-43D3-8B79-37D633B846F1}">
                <asvg:svgBlip xmlns:asvg="http://schemas.microsoft.com/office/drawing/2016/SVG/main" xmlns="" r:embed="rId3"/>
              </a:ext>
            </a:extLst>
          </a:blip>
          <a:stretch>
            <a:fillRect/>
          </a:stretch>
        </p:blipFill>
        <p:spPr>
          <a:xfrm flipH="1">
            <a:off x="1057984" y="3775999"/>
            <a:ext cx="10076033" cy="2415221"/>
          </a:xfrm>
          <a:prstGeom prst="rect">
            <a:avLst/>
          </a:prstGeom>
        </p:spPr>
      </p:pic>
      <p:sp>
        <p:nvSpPr>
          <p:cNvPr id="2" name="Rectangle 1"/>
          <p:cNvSpPr/>
          <p:nvPr/>
        </p:nvSpPr>
        <p:spPr>
          <a:xfrm>
            <a:off x="9264912" y="4521944"/>
            <a:ext cx="1448149" cy="923330"/>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التنسيق والتعاون مع الجهات ذات العلاقة.</a:t>
            </a:r>
          </a:p>
        </p:txBody>
      </p:sp>
      <p:sp>
        <p:nvSpPr>
          <p:cNvPr id="21" name="Rectangle 20"/>
          <p:cNvSpPr/>
          <p:nvPr/>
        </p:nvSpPr>
        <p:spPr>
          <a:xfrm>
            <a:off x="6664384" y="4521944"/>
            <a:ext cx="1448149" cy="923330"/>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اقتراح الأنظمة واللوائح للملكية الفكرية.</a:t>
            </a:r>
          </a:p>
        </p:txBody>
      </p:sp>
      <p:sp>
        <p:nvSpPr>
          <p:cNvPr id="22" name="Rectangle 21"/>
          <p:cNvSpPr/>
          <p:nvPr/>
        </p:nvSpPr>
        <p:spPr>
          <a:xfrm>
            <a:off x="4117870" y="4660443"/>
            <a:ext cx="1448149" cy="646331"/>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تسجيل حقوق الملكية الفكرية.</a:t>
            </a:r>
          </a:p>
        </p:txBody>
      </p:sp>
      <p:sp>
        <p:nvSpPr>
          <p:cNvPr id="23" name="Rectangle 22"/>
          <p:cNvSpPr/>
          <p:nvPr/>
        </p:nvSpPr>
        <p:spPr>
          <a:xfrm>
            <a:off x="1555240" y="4539184"/>
            <a:ext cx="1448149" cy="923330"/>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توفير المعلومات المتعلقة بالملكية الفكرية.</a:t>
            </a:r>
          </a:p>
        </p:txBody>
      </p:sp>
    </p:spTree>
    <p:extLst>
      <p:ext uri="{BB962C8B-B14F-4D97-AF65-F5344CB8AC3E}">
        <p14:creationId xmlns:p14="http://schemas.microsoft.com/office/powerpoint/2010/main" val="2657458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الهيئة السعودية للملكية الفكرية</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pic>
        <p:nvPicPr>
          <p:cNvPr id="19" name="Graphic 5">
            <a:extLst>
              <a:ext uri="{FF2B5EF4-FFF2-40B4-BE49-F238E27FC236}">
                <a16:creationId xmlns:a16="http://schemas.microsoft.com/office/drawing/2014/main" xmlns="" id="{1421489D-D821-F557-6433-AD86980FAE3B}"/>
              </a:ext>
            </a:extLst>
          </p:cNvPr>
          <p:cNvPicPr>
            <a:picLocks noChangeAspect="1"/>
          </p:cNvPicPr>
          <p:nvPr/>
        </p:nvPicPr>
        <p:blipFill>
          <a:blip r:embed="rId18">
            <a:duotone>
              <a:schemeClr val="accent1">
                <a:shade val="45000"/>
                <a:satMod val="135000"/>
              </a:schemeClr>
              <a:prstClr val="white"/>
            </a:duotone>
            <a:extLst>
              <a:ext uri="{96DAC541-7B7A-43D3-8B79-37D633B846F1}">
                <asvg:svgBlip xmlns:asvg="http://schemas.microsoft.com/office/drawing/2016/SVG/main" xmlns="" r:embed="rId3"/>
              </a:ext>
            </a:extLst>
          </a:blip>
          <a:stretch>
            <a:fillRect/>
          </a:stretch>
        </p:blipFill>
        <p:spPr>
          <a:xfrm flipH="1">
            <a:off x="1057984" y="2472493"/>
            <a:ext cx="10076033" cy="2415221"/>
          </a:xfrm>
          <a:prstGeom prst="rect">
            <a:avLst/>
          </a:prstGeom>
        </p:spPr>
      </p:pic>
      <p:sp>
        <p:nvSpPr>
          <p:cNvPr id="2" name="Rectangle 1"/>
          <p:cNvSpPr/>
          <p:nvPr/>
        </p:nvSpPr>
        <p:spPr>
          <a:xfrm>
            <a:off x="9264912" y="3356936"/>
            <a:ext cx="1448149" cy="646331"/>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التوعية بأهمية الملكية الفكرية.</a:t>
            </a:r>
          </a:p>
        </p:txBody>
      </p:sp>
      <p:sp>
        <p:nvSpPr>
          <p:cNvPr id="21" name="Rectangle 20"/>
          <p:cNvSpPr/>
          <p:nvPr/>
        </p:nvSpPr>
        <p:spPr>
          <a:xfrm>
            <a:off x="6664384" y="2958679"/>
            <a:ext cx="1448149" cy="1477328"/>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تمثيل المملكة فيما يتعلق بالملكية الفكرية في المنظمات الدولية.</a:t>
            </a:r>
          </a:p>
        </p:txBody>
      </p:sp>
      <p:sp>
        <p:nvSpPr>
          <p:cNvPr id="22" name="Rectangle 21"/>
          <p:cNvSpPr/>
          <p:nvPr/>
        </p:nvSpPr>
        <p:spPr>
          <a:xfrm>
            <a:off x="4117870" y="3235678"/>
            <a:ext cx="1448149" cy="923330"/>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تعزيز الاستفادة من الملكية الفكرية.</a:t>
            </a:r>
          </a:p>
        </p:txBody>
      </p:sp>
      <p:sp>
        <p:nvSpPr>
          <p:cNvPr id="23" name="Rectangle 22"/>
          <p:cNvSpPr/>
          <p:nvPr/>
        </p:nvSpPr>
        <p:spPr>
          <a:xfrm>
            <a:off x="1555240" y="3374177"/>
            <a:ext cx="1448149" cy="646331"/>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انشاء قواعد للمعلومات.</a:t>
            </a:r>
          </a:p>
        </p:txBody>
      </p:sp>
    </p:spTree>
    <p:extLst>
      <p:ext uri="{BB962C8B-B14F-4D97-AF65-F5344CB8AC3E}">
        <p14:creationId xmlns:p14="http://schemas.microsoft.com/office/powerpoint/2010/main" val="3851717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5" name="Rectangle 4"/>
          <p:cNvSpPr/>
          <p:nvPr/>
        </p:nvSpPr>
        <p:spPr>
          <a:xfrm>
            <a:off x="1420950" y="2503839"/>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
        <p:nvSpPr>
          <p:cNvPr id="6" name="TextBox 5">
            <a:extLst>
              <a:ext uri="{FF2B5EF4-FFF2-40B4-BE49-F238E27FC236}">
                <a16:creationId xmlns:a16="http://schemas.microsoft.com/office/drawing/2014/main" xmlns="" id="{51448989-1583-B986-C371-5E96A303CF98}"/>
              </a:ext>
            </a:extLst>
          </p:cNvPr>
          <p:cNvSpPr txBox="1"/>
          <p:nvPr/>
        </p:nvSpPr>
        <p:spPr>
          <a:xfrm>
            <a:off x="1235568" y="1550119"/>
            <a:ext cx="10331887" cy="496996"/>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من خلال الاستعانة بشبكة الانترنت استنتج بعض أمثلة التقنيات التعليمية الحديثة حسب مجال </a:t>
            </a:r>
            <a:r>
              <a:rPr lang="ar-EG" sz="2000" b="1" dirty="0" smtClean="0">
                <a:latin typeface="Arial" panose="020B0604020202020204" pitchFamily="34" charset="0"/>
                <a:cs typeface="Arial" panose="020B0604020202020204" pitchFamily="34" charset="0"/>
              </a:rPr>
              <a:t>تخصصك:</a:t>
            </a:r>
            <a:endParaRPr lang="ar-EG"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66584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7331A55-6FA9-603F-26B6-9DA707350A56}"/>
              </a:ext>
            </a:extLst>
          </p:cNvPr>
          <p:cNvSpPr/>
          <p:nvPr/>
        </p:nvSpPr>
        <p:spPr>
          <a:xfrm>
            <a:off x="0" y="0"/>
            <a:ext cx="3084844" cy="6858000"/>
          </a:xfrm>
          <a:prstGeom prst="rect">
            <a:avLst/>
          </a:prstGeom>
          <a:solidFill>
            <a:srgbClr val="635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3" name="Graphic 2">
            <a:extLst>
              <a:ext uri="{FF2B5EF4-FFF2-40B4-BE49-F238E27FC236}">
                <a16:creationId xmlns:a16="http://schemas.microsoft.com/office/drawing/2014/main" xmlns="" id="{82E7764E-ACDC-39A6-C0EB-A4E9CC5C5017}"/>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rot="5400000">
            <a:off x="1188940" y="3365611"/>
            <a:ext cx="3791808" cy="126778"/>
          </a:xfrm>
          <a:prstGeom prst="rect">
            <a:avLst/>
          </a:prstGeom>
        </p:spPr>
      </p:pic>
      <p:pic>
        <p:nvPicPr>
          <p:cNvPr id="7" name="Graphic 6">
            <a:extLst>
              <a:ext uri="{FF2B5EF4-FFF2-40B4-BE49-F238E27FC236}">
                <a16:creationId xmlns:a16="http://schemas.microsoft.com/office/drawing/2014/main" xmlns="" id="{9B4D1183-D544-6199-BA10-522BA094F0A3}"/>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rot="5400000">
            <a:off x="9717983" y="3385847"/>
            <a:ext cx="4838330" cy="161768"/>
          </a:xfrm>
          <a:prstGeom prst="rect">
            <a:avLst/>
          </a:prstGeom>
        </p:spPr>
      </p:pic>
      <p:sp>
        <p:nvSpPr>
          <p:cNvPr id="20" name="TextBox 19">
            <a:extLst>
              <a:ext uri="{FF2B5EF4-FFF2-40B4-BE49-F238E27FC236}">
                <a16:creationId xmlns:a16="http://schemas.microsoft.com/office/drawing/2014/main" xmlns="" id="{51448989-1583-B986-C371-5E96A303CF98}"/>
              </a:ext>
            </a:extLst>
          </p:cNvPr>
          <p:cNvSpPr txBox="1"/>
          <p:nvPr/>
        </p:nvSpPr>
        <p:spPr>
          <a:xfrm>
            <a:off x="5487149" y="3052166"/>
            <a:ext cx="6109334" cy="2400657"/>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 يمكن تعريف تقنيات التعليم بأنها " عملية منهجية منظمة في تصميم وتخطيط وتنفيذ وتقويم كامل عملية التعلم والتعليم ، في ضوء أهداف محددة تقوم أساسا على نتائج البحوث في مجالات المعرفة المختلفة ، وتستخدم جميع الموارد المتاحة البشرية وغير البشرية لتحقيق التعليم بكفاية وأكثر فاعلية".</a:t>
            </a:r>
          </a:p>
        </p:txBody>
      </p:sp>
      <p:sp>
        <p:nvSpPr>
          <p:cNvPr id="21" name="Rectangle: Rounded Corners 15">
            <a:extLst>
              <a:ext uri="{FF2B5EF4-FFF2-40B4-BE49-F238E27FC236}">
                <a16:creationId xmlns:a16="http://schemas.microsoft.com/office/drawing/2014/main" xmlns="" id="{9627FEFF-DA7A-9C67-6BD6-710A0FB605CD}"/>
              </a:ext>
            </a:extLst>
          </p:cNvPr>
          <p:cNvSpPr/>
          <p:nvPr/>
        </p:nvSpPr>
        <p:spPr>
          <a:xfrm>
            <a:off x="8200417" y="2071115"/>
            <a:ext cx="348557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التقنيات </a:t>
            </a:r>
            <a:r>
              <a:rPr lang="ar-EG" sz="3000" dirty="0">
                <a:ln w="12700">
                  <a:noFill/>
                  <a:prstDash val="solid"/>
                </a:ln>
                <a:solidFill>
                  <a:srgbClr val="63596A"/>
                </a:solidFill>
                <a:latin typeface="Arial" panose="020B0604020202020204" pitchFamily="34" charset="0"/>
                <a:cs typeface="Arial" panose="020B0604020202020204" pitchFamily="34" charset="0"/>
              </a:rPr>
              <a:t>التعليمية الحديثة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xmlns="" id="{16B7E517-AEFD-D8C3-C434-FD5DF9CC8A1F}"/>
              </a:ext>
            </a:extLst>
          </p:cNvPr>
          <p:cNvGrpSpPr/>
          <p:nvPr/>
        </p:nvGrpSpPr>
        <p:grpSpPr>
          <a:xfrm>
            <a:off x="8924063" y="159300"/>
            <a:ext cx="3098885" cy="585423"/>
            <a:chOff x="90086" y="408379"/>
            <a:chExt cx="3213534" cy="607082"/>
          </a:xfrm>
        </p:grpSpPr>
        <p:pic>
          <p:nvPicPr>
            <p:cNvPr id="10" name="Graphic 9">
              <a:extLst>
                <a:ext uri="{FF2B5EF4-FFF2-40B4-BE49-F238E27FC236}">
                  <a16:creationId xmlns:a16="http://schemas.microsoft.com/office/drawing/2014/main" xmlns="" id="{EB4AA853-23B0-B4B7-B82B-EE8BE45E7572}"/>
                </a:ext>
              </a:extLst>
            </p:cNvPr>
            <p:cNvPicPr>
              <a:picLocks noChangeAspect="1"/>
            </p:cNvPicPr>
            <p:nvPr/>
          </p:nvPicPr>
          <p:blipFill>
            <a:blip r:embed="rId7">
              <a:biLevel thresh="75000"/>
              <a:extLst>
                <a:ext uri="{96DAC541-7B7A-43D3-8B79-37D633B846F1}">
                  <asvg:svgBlip xmlns:asvg="http://schemas.microsoft.com/office/drawing/2016/SVG/main" xmlns="" r:embed="rId3"/>
                </a:ext>
              </a:extLst>
            </a:blip>
            <a:stretch>
              <a:fillRect/>
            </a:stretch>
          </p:blipFill>
          <p:spPr>
            <a:xfrm>
              <a:off x="1878027" y="446000"/>
              <a:ext cx="1425593" cy="562013"/>
            </a:xfrm>
            <a:prstGeom prst="rect">
              <a:avLst/>
            </a:prstGeom>
          </p:spPr>
        </p:pic>
        <p:pic>
          <p:nvPicPr>
            <p:cNvPr id="11" name="Graphic 10">
              <a:extLst>
                <a:ext uri="{FF2B5EF4-FFF2-40B4-BE49-F238E27FC236}">
                  <a16:creationId xmlns:a16="http://schemas.microsoft.com/office/drawing/2014/main" xmlns="" id="{5A4DF723-E545-755A-7EAD-03AE4F423E22}"/>
                </a:ext>
              </a:extLst>
            </p:cNvPr>
            <p:cNvPicPr>
              <a:picLocks noChangeAspect="1"/>
            </p:cNvPicPr>
            <p:nvPr/>
          </p:nvPicPr>
          <p:blipFill>
            <a:blip r:embed="rId8">
              <a:biLevel thresh="75000"/>
              <a:extLst>
                <a:ext uri="{96DAC541-7B7A-43D3-8B79-37D633B846F1}">
                  <asvg:svgBlip xmlns:asvg="http://schemas.microsoft.com/office/drawing/2016/SVG/main" xmlns="" r:embed="rId9"/>
                </a:ext>
              </a:extLst>
            </a:blip>
            <a:stretch>
              <a:fillRect/>
            </a:stretch>
          </p:blipFill>
          <p:spPr>
            <a:xfrm>
              <a:off x="1050611" y="483266"/>
              <a:ext cx="1043200" cy="532195"/>
            </a:xfrm>
            <a:prstGeom prst="rect">
              <a:avLst/>
            </a:prstGeom>
          </p:spPr>
        </p:pic>
        <p:pic>
          <p:nvPicPr>
            <p:cNvPr id="12" name="Graphic 11">
              <a:extLst>
                <a:ext uri="{FF2B5EF4-FFF2-40B4-BE49-F238E27FC236}">
                  <a16:creationId xmlns:a16="http://schemas.microsoft.com/office/drawing/2014/main" xmlns="" id="{F709FF03-14E0-4681-0695-B70B3A069D0D}"/>
                </a:ext>
              </a:extLst>
            </p:cNvPr>
            <p:cNvPicPr>
              <a:picLocks noChangeAspect="1"/>
            </p:cNvPicPr>
            <p:nvPr/>
          </p:nvPicPr>
          <p:blipFill>
            <a:blip r:embed="rId10">
              <a:biLevel thresh="75000"/>
              <a:extLst>
                <a:ext uri="{96DAC541-7B7A-43D3-8B79-37D633B846F1}">
                  <asvg:svgBlip xmlns:asvg="http://schemas.microsoft.com/office/drawing/2016/SVG/main" xmlns="" r:embed="rId11"/>
                </a:ext>
              </a:extLst>
            </a:blip>
            <a:stretch>
              <a:fillRect/>
            </a:stretch>
          </p:blipFill>
          <p:spPr>
            <a:xfrm>
              <a:off x="90086" y="408379"/>
              <a:ext cx="877960" cy="589696"/>
            </a:xfrm>
            <a:prstGeom prst="rect">
              <a:avLst/>
            </a:prstGeom>
          </p:spPr>
        </p:pic>
      </p:grpSp>
      <p:sp>
        <p:nvSpPr>
          <p:cNvPr id="42" name="Google Shape;10491;p94"/>
          <p:cNvSpPr/>
          <p:nvPr/>
        </p:nvSpPr>
        <p:spPr>
          <a:xfrm>
            <a:off x="885421" y="3052166"/>
            <a:ext cx="1314002" cy="1070964"/>
          </a:xfrm>
          <a:custGeom>
            <a:avLst/>
            <a:gdLst/>
            <a:ahLst/>
            <a:cxnLst/>
            <a:rect l="l" t="t" r="r" b="b"/>
            <a:pathLst>
              <a:path w="11943" h="9734" extrusionOk="0">
                <a:moveTo>
                  <a:pt x="11585" y="2638"/>
                </a:moveTo>
                <a:lnTo>
                  <a:pt x="11585" y="3066"/>
                </a:lnTo>
                <a:lnTo>
                  <a:pt x="9121" y="4007"/>
                </a:lnTo>
                <a:lnTo>
                  <a:pt x="9121" y="3566"/>
                </a:lnTo>
                <a:lnTo>
                  <a:pt x="11585" y="2638"/>
                </a:lnTo>
                <a:close/>
                <a:moveTo>
                  <a:pt x="370" y="2638"/>
                </a:moveTo>
                <a:lnTo>
                  <a:pt x="5787" y="4697"/>
                </a:lnTo>
                <a:lnTo>
                  <a:pt x="5787" y="5138"/>
                </a:lnTo>
                <a:lnTo>
                  <a:pt x="370" y="3066"/>
                </a:lnTo>
                <a:lnTo>
                  <a:pt x="370" y="2638"/>
                </a:lnTo>
                <a:close/>
                <a:moveTo>
                  <a:pt x="8764" y="3709"/>
                </a:moveTo>
                <a:lnTo>
                  <a:pt x="8764" y="4138"/>
                </a:lnTo>
                <a:lnTo>
                  <a:pt x="6144" y="5138"/>
                </a:lnTo>
                <a:lnTo>
                  <a:pt x="6144" y="4697"/>
                </a:lnTo>
                <a:lnTo>
                  <a:pt x="8764" y="3709"/>
                </a:lnTo>
                <a:close/>
                <a:moveTo>
                  <a:pt x="9657" y="4162"/>
                </a:moveTo>
                <a:lnTo>
                  <a:pt x="9657" y="6745"/>
                </a:lnTo>
                <a:cubicBezTo>
                  <a:pt x="9478" y="6876"/>
                  <a:pt x="9299" y="6995"/>
                  <a:pt x="9121" y="7114"/>
                </a:cubicBezTo>
                <a:lnTo>
                  <a:pt x="9121" y="4376"/>
                </a:lnTo>
                <a:lnTo>
                  <a:pt x="9657" y="4162"/>
                </a:lnTo>
                <a:close/>
                <a:moveTo>
                  <a:pt x="8961" y="8757"/>
                </a:moveTo>
                <a:cubicBezTo>
                  <a:pt x="9131" y="8757"/>
                  <a:pt x="9264" y="8907"/>
                  <a:pt x="9264" y="9079"/>
                </a:cubicBezTo>
                <a:cubicBezTo>
                  <a:pt x="9264" y="9258"/>
                  <a:pt x="9109" y="9389"/>
                  <a:pt x="8942" y="9389"/>
                </a:cubicBezTo>
                <a:cubicBezTo>
                  <a:pt x="8764" y="9389"/>
                  <a:pt x="8633" y="9246"/>
                  <a:pt x="8633" y="9079"/>
                </a:cubicBezTo>
                <a:cubicBezTo>
                  <a:pt x="8633" y="8900"/>
                  <a:pt x="8787" y="8757"/>
                  <a:pt x="8942" y="8757"/>
                </a:cubicBezTo>
                <a:cubicBezTo>
                  <a:pt x="8949" y="8757"/>
                  <a:pt x="8955" y="8757"/>
                  <a:pt x="8961" y="8757"/>
                </a:cubicBezTo>
                <a:close/>
                <a:moveTo>
                  <a:pt x="5949" y="0"/>
                </a:moveTo>
                <a:cubicBezTo>
                  <a:pt x="5930" y="0"/>
                  <a:pt x="5912" y="6"/>
                  <a:pt x="5894" y="18"/>
                </a:cubicBezTo>
                <a:lnTo>
                  <a:pt x="120" y="2221"/>
                </a:lnTo>
                <a:cubicBezTo>
                  <a:pt x="48" y="2245"/>
                  <a:pt x="1" y="2304"/>
                  <a:pt x="1" y="2376"/>
                </a:cubicBezTo>
                <a:lnTo>
                  <a:pt x="1" y="3185"/>
                </a:lnTo>
                <a:cubicBezTo>
                  <a:pt x="1" y="3257"/>
                  <a:pt x="48" y="3316"/>
                  <a:pt x="120" y="3352"/>
                </a:cubicBezTo>
                <a:lnTo>
                  <a:pt x="1917" y="4031"/>
                </a:lnTo>
                <a:lnTo>
                  <a:pt x="1917" y="4638"/>
                </a:lnTo>
                <a:cubicBezTo>
                  <a:pt x="1917" y="4745"/>
                  <a:pt x="2001" y="4817"/>
                  <a:pt x="2096" y="4817"/>
                </a:cubicBezTo>
                <a:cubicBezTo>
                  <a:pt x="2203" y="4817"/>
                  <a:pt x="2275" y="4745"/>
                  <a:pt x="2275" y="4638"/>
                </a:cubicBezTo>
                <a:lnTo>
                  <a:pt x="2275" y="4186"/>
                </a:lnTo>
                <a:lnTo>
                  <a:pt x="5894" y="5567"/>
                </a:lnTo>
                <a:cubicBezTo>
                  <a:pt x="5906" y="5579"/>
                  <a:pt x="5942" y="5579"/>
                  <a:pt x="5954" y="5579"/>
                </a:cubicBezTo>
                <a:cubicBezTo>
                  <a:pt x="5966" y="5579"/>
                  <a:pt x="6001" y="5579"/>
                  <a:pt x="6013" y="5567"/>
                </a:cubicBezTo>
                <a:lnTo>
                  <a:pt x="8740" y="4519"/>
                </a:lnTo>
                <a:lnTo>
                  <a:pt x="8740" y="7317"/>
                </a:lnTo>
                <a:cubicBezTo>
                  <a:pt x="7871" y="7769"/>
                  <a:pt x="6918" y="8007"/>
                  <a:pt x="5942" y="8007"/>
                </a:cubicBezTo>
                <a:cubicBezTo>
                  <a:pt x="4620" y="8007"/>
                  <a:pt x="3310" y="7555"/>
                  <a:pt x="2263" y="6745"/>
                </a:cubicBezTo>
                <a:lnTo>
                  <a:pt x="2263" y="5352"/>
                </a:lnTo>
                <a:cubicBezTo>
                  <a:pt x="2263" y="5257"/>
                  <a:pt x="2191" y="5174"/>
                  <a:pt x="2084" y="5174"/>
                </a:cubicBezTo>
                <a:cubicBezTo>
                  <a:pt x="1977" y="5174"/>
                  <a:pt x="1906" y="5257"/>
                  <a:pt x="1906" y="5352"/>
                </a:cubicBezTo>
                <a:lnTo>
                  <a:pt x="1906" y="6817"/>
                </a:lnTo>
                <a:cubicBezTo>
                  <a:pt x="1906" y="6876"/>
                  <a:pt x="1941" y="6924"/>
                  <a:pt x="1965" y="6948"/>
                </a:cubicBezTo>
                <a:cubicBezTo>
                  <a:pt x="3084" y="7841"/>
                  <a:pt x="4501" y="8353"/>
                  <a:pt x="5942" y="8353"/>
                </a:cubicBezTo>
                <a:cubicBezTo>
                  <a:pt x="6906" y="8353"/>
                  <a:pt x="7859" y="8126"/>
                  <a:pt x="8740" y="7698"/>
                </a:cubicBezTo>
                <a:lnTo>
                  <a:pt x="8740" y="8412"/>
                </a:lnTo>
                <a:cubicBezTo>
                  <a:pt x="8454" y="8484"/>
                  <a:pt x="8252" y="8746"/>
                  <a:pt x="8252" y="9067"/>
                </a:cubicBezTo>
                <a:cubicBezTo>
                  <a:pt x="8252" y="9436"/>
                  <a:pt x="8549" y="9734"/>
                  <a:pt x="8918" y="9734"/>
                </a:cubicBezTo>
                <a:cubicBezTo>
                  <a:pt x="9287" y="9734"/>
                  <a:pt x="9585" y="9436"/>
                  <a:pt x="9585" y="9067"/>
                </a:cubicBezTo>
                <a:cubicBezTo>
                  <a:pt x="9585" y="8746"/>
                  <a:pt x="9383" y="8496"/>
                  <a:pt x="9097" y="8412"/>
                </a:cubicBezTo>
                <a:lnTo>
                  <a:pt x="9097" y="7495"/>
                </a:lnTo>
                <a:cubicBezTo>
                  <a:pt x="9383" y="7341"/>
                  <a:pt x="9657" y="7138"/>
                  <a:pt x="9918" y="6936"/>
                </a:cubicBezTo>
                <a:cubicBezTo>
                  <a:pt x="9954" y="6900"/>
                  <a:pt x="9978" y="6841"/>
                  <a:pt x="9978" y="6805"/>
                </a:cubicBezTo>
                <a:lnTo>
                  <a:pt x="9978" y="4019"/>
                </a:lnTo>
                <a:lnTo>
                  <a:pt x="11776" y="3328"/>
                </a:lnTo>
                <a:cubicBezTo>
                  <a:pt x="11847" y="3304"/>
                  <a:pt x="11895" y="3245"/>
                  <a:pt x="11895" y="3173"/>
                </a:cubicBezTo>
                <a:lnTo>
                  <a:pt x="11895" y="2364"/>
                </a:lnTo>
                <a:cubicBezTo>
                  <a:pt x="11943" y="2304"/>
                  <a:pt x="11895" y="2245"/>
                  <a:pt x="11823" y="2221"/>
                </a:cubicBezTo>
                <a:lnTo>
                  <a:pt x="8049" y="792"/>
                </a:lnTo>
                <a:cubicBezTo>
                  <a:pt x="8030" y="784"/>
                  <a:pt x="8010" y="780"/>
                  <a:pt x="7989" y="780"/>
                </a:cubicBezTo>
                <a:cubicBezTo>
                  <a:pt x="7921" y="780"/>
                  <a:pt x="7853" y="823"/>
                  <a:pt x="7835" y="887"/>
                </a:cubicBezTo>
                <a:cubicBezTo>
                  <a:pt x="7799" y="983"/>
                  <a:pt x="7847" y="1090"/>
                  <a:pt x="7930" y="1114"/>
                </a:cubicBezTo>
                <a:lnTo>
                  <a:pt x="11264" y="2376"/>
                </a:lnTo>
                <a:lnTo>
                  <a:pt x="8966" y="3257"/>
                </a:lnTo>
                <a:lnTo>
                  <a:pt x="6061" y="1947"/>
                </a:lnTo>
                <a:cubicBezTo>
                  <a:pt x="6035" y="1934"/>
                  <a:pt x="6010" y="1928"/>
                  <a:pt x="5985" y="1928"/>
                </a:cubicBezTo>
                <a:cubicBezTo>
                  <a:pt x="5918" y="1928"/>
                  <a:pt x="5858" y="1973"/>
                  <a:pt x="5823" y="2042"/>
                </a:cubicBezTo>
                <a:cubicBezTo>
                  <a:pt x="5775" y="2126"/>
                  <a:pt x="5823" y="2233"/>
                  <a:pt x="5906" y="2281"/>
                </a:cubicBezTo>
                <a:lnTo>
                  <a:pt x="8490" y="3435"/>
                </a:lnTo>
                <a:lnTo>
                  <a:pt x="5966" y="4388"/>
                </a:lnTo>
                <a:lnTo>
                  <a:pt x="691" y="2376"/>
                </a:lnTo>
                <a:lnTo>
                  <a:pt x="5966" y="376"/>
                </a:lnTo>
                <a:lnTo>
                  <a:pt x="7263" y="864"/>
                </a:lnTo>
                <a:cubicBezTo>
                  <a:pt x="7282" y="868"/>
                  <a:pt x="7301" y="871"/>
                  <a:pt x="7320" y="871"/>
                </a:cubicBezTo>
                <a:cubicBezTo>
                  <a:pt x="7394" y="871"/>
                  <a:pt x="7461" y="833"/>
                  <a:pt x="7490" y="757"/>
                </a:cubicBezTo>
                <a:cubicBezTo>
                  <a:pt x="7513" y="673"/>
                  <a:pt x="7478" y="566"/>
                  <a:pt x="7382" y="530"/>
                </a:cubicBezTo>
                <a:lnTo>
                  <a:pt x="6013" y="18"/>
                </a:lnTo>
                <a:cubicBezTo>
                  <a:pt x="5989" y="6"/>
                  <a:pt x="5969" y="0"/>
                  <a:pt x="594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22050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3745149" y="1696499"/>
            <a:ext cx="794084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وللتقنيات التعليمية أهمية كبيرة في المنظومة التعليمية ومنها:</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xmlns="" id="{EBFDC84B-4D6A-4F5B-1A76-D2A3C08FC989}"/>
              </a:ext>
            </a:extLst>
          </p:cNvPr>
          <p:cNvSpPr txBox="1"/>
          <p:nvPr/>
        </p:nvSpPr>
        <p:spPr>
          <a:xfrm>
            <a:off x="1936441" y="4536730"/>
            <a:ext cx="3374629" cy="1477328"/>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dirty="0">
                <a:solidFill>
                  <a:schemeClr val="bg1"/>
                </a:solidFill>
                <a:latin typeface="Arial" panose="020B0604020202020204" pitchFamily="34" charset="0"/>
                <a:cs typeface="Arial" panose="020B0604020202020204" pitchFamily="34" charset="0"/>
              </a:rPr>
              <a:t>ويتم إسنادها لأكثر من فرد، ويظهر ذلك النوع في مشاريع التخرج الخاصة بالكليات والمعاهد والمرحلة الثانوية، حيث يطلب من كل مجموعة القيام ببحث واحد، بهدف تبادل الخبرات، وتوفير النفقات.</a:t>
            </a:r>
          </a:p>
        </p:txBody>
      </p:sp>
      <p:grpSp>
        <p:nvGrpSpPr>
          <p:cNvPr id="21" name="Group 20">
            <a:extLst>
              <a:ext uri="{FF2B5EF4-FFF2-40B4-BE49-F238E27FC236}">
                <a16:creationId xmlns:a16="http://schemas.microsoft.com/office/drawing/2014/main" xmlns="" id="{9BCC0436-125A-18C3-70FA-59FB4C4EB068}"/>
              </a:ext>
            </a:extLst>
          </p:cNvPr>
          <p:cNvGrpSpPr/>
          <p:nvPr/>
        </p:nvGrpSpPr>
        <p:grpSpPr>
          <a:xfrm>
            <a:off x="805543" y="2991748"/>
            <a:ext cx="10580914" cy="2634194"/>
            <a:chOff x="1001486" y="1016000"/>
            <a:chExt cx="10189030" cy="3087915"/>
          </a:xfrm>
          <a:solidFill>
            <a:schemeClr val="accent1"/>
          </a:solidFill>
        </p:grpSpPr>
        <p:grpSp>
          <p:nvGrpSpPr>
            <p:cNvPr id="22" name="Group 21">
              <a:extLst>
                <a:ext uri="{FF2B5EF4-FFF2-40B4-BE49-F238E27FC236}">
                  <a16:creationId xmlns:a16="http://schemas.microsoft.com/office/drawing/2014/main" xmlns="" id="{B099205E-32B7-B8C5-0D38-D9FB4D50E022}"/>
                </a:ext>
              </a:extLst>
            </p:cNvPr>
            <p:cNvGrpSpPr/>
            <p:nvPr/>
          </p:nvGrpSpPr>
          <p:grpSpPr>
            <a:xfrm>
              <a:off x="6590696" y="1016000"/>
              <a:ext cx="4599820" cy="3087915"/>
              <a:chOff x="6590694" y="1016000"/>
              <a:chExt cx="4599820" cy="3087915"/>
            </a:xfrm>
            <a:grpFill/>
          </p:grpSpPr>
          <p:sp>
            <p:nvSpPr>
              <p:cNvPr id="35" name="Rounded Rectangle 1">
                <a:extLst>
                  <a:ext uri="{FF2B5EF4-FFF2-40B4-BE49-F238E27FC236}">
                    <a16:creationId xmlns:a16="http://schemas.microsoft.com/office/drawing/2014/main" xmlns=""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 تساعد المعلم على أداء عمله بكفاءة عالية وجودة فائقة.</a:t>
                </a:r>
              </a:p>
            </p:txBody>
          </p:sp>
          <p:sp>
            <p:nvSpPr>
              <p:cNvPr id="36" name="Rounded Rectangle 2">
                <a:extLst>
                  <a:ext uri="{FF2B5EF4-FFF2-40B4-BE49-F238E27FC236}">
                    <a16:creationId xmlns:a16="http://schemas.microsoft.com/office/drawing/2014/main" xmlns=""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ask="http://schemas.microsoft.com/office/drawing/2018/sketchyshapes" xmln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تتيح الفرصة أمام الطالب لكي يتعلم وينمي مواهبه وحصيلته، وفقا لحاجاته، وميوله، وقدراته.</a:t>
                </a:r>
              </a:p>
            </p:txBody>
          </p:sp>
        </p:grpSp>
        <p:grpSp>
          <p:nvGrpSpPr>
            <p:cNvPr id="23" name="Group 22">
              <a:extLst>
                <a:ext uri="{FF2B5EF4-FFF2-40B4-BE49-F238E27FC236}">
                  <a16:creationId xmlns:a16="http://schemas.microsoft.com/office/drawing/2014/main" xmlns="" id="{FF84B83D-6CC7-AA49-DB08-3714C02456E8}"/>
                </a:ext>
              </a:extLst>
            </p:cNvPr>
            <p:cNvGrpSpPr/>
            <p:nvPr/>
          </p:nvGrpSpPr>
          <p:grpSpPr>
            <a:xfrm>
              <a:off x="2947609" y="1016000"/>
              <a:ext cx="4599820" cy="3087915"/>
              <a:chOff x="2980266" y="1016000"/>
              <a:chExt cx="4599820" cy="3087915"/>
            </a:xfrm>
            <a:grpFill/>
          </p:grpSpPr>
          <p:sp>
            <p:nvSpPr>
              <p:cNvPr id="33" name="Rounded Rectangle 4">
                <a:extLst>
                  <a:ext uri="{FF2B5EF4-FFF2-40B4-BE49-F238E27FC236}">
                    <a16:creationId xmlns:a16="http://schemas.microsoft.com/office/drawing/2014/main" xmlns=""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ask="http://schemas.microsoft.com/office/drawing/2018/sketchyshapes" xmln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يساعد المعلم على أن يطور من مستواه العلمي خاصة عندما يستفيد من البرامج المتاحة.</a:t>
                </a:r>
              </a:p>
            </p:txBody>
          </p:sp>
          <p:sp>
            <p:nvSpPr>
              <p:cNvPr id="34" name="Rounded Rectangle 5">
                <a:extLst>
                  <a:ext uri="{FF2B5EF4-FFF2-40B4-BE49-F238E27FC236}">
                    <a16:creationId xmlns:a16="http://schemas.microsoft.com/office/drawing/2014/main" xmlns=""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تخفف على المعلم عبئا ثقيلا تسببه الاعمال الروتينية وتوفر له الوقت الكافي لتوجيه تلاميذه.</a:t>
                </a:r>
              </a:p>
            </p:txBody>
          </p:sp>
        </p:grpSp>
        <p:sp>
          <p:nvSpPr>
            <p:cNvPr id="24" name="Rounded Rectangle 7">
              <a:extLst>
                <a:ext uri="{FF2B5EF4-FFF2-40B4-BE49-F238E27FC236}">
                  <a16:creationId xmlns:a16="http://schemas.microsoft.com/office/drawing/2014/main" xmlns=""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ask="http://schemas.microsoft.com/office/drawing/2018/sketchyshapes" xmln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قادرة على تقديم المادة التعليمية بأسلوب مشوق وتستطيع أن تخلق جوا من التفاعل والعمل الجماعي داخل الفصل وخارجه.</a:t>
              </a:r>
            </a:p>
          </p:txBody>
        </p:sp>
      </p:grpSp>
    </p:spTree>
    <p:extLst>
      <p:ext uri="{BB962C8B-B14F-4D97-AF65-F5344CB8AC3E}">
        <p14:creationId xmlns:p14="http://schemas.microsoft.com/office/powerpoint/2010/main" val="16831978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 xmlns:a16="http://schemas.microsoft.com/office/drawing/2014/main" id="{9627FEFF-DA7A-9C67-6BD6-710A0FB605CD}"/>
              </a:ext>
            </a:extLst>
          </p:cNvPr>
          <p:cNvSpPr/>
          <p:nvPr/>
        </p:nvSpPr>
        <p:spPr>
          <a:xfrm>
            <a:off x="3745149" y="1696499"/>
            <a:ext cx="794084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وللتقنيات التعليمية أهمية كبيرة في المنظومة التعليمية ومنها:</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xmlns="" id="{EBFDC84B-4D6A-4F5B-1A76-D2A3C08FC989}"/>
              </a:ext>
            </a:extLst>
          </p:cNvPr>
          <p:cNvSpPr txBox="1"/>
          <p:nvPr/>
        </p:nvSpPr>
        <p:spPr>
          <a:xfrm>
            <a:off x="1936441" y="4536730"/>
            <a:ext cx="3374629" cy="1477328"/>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dirty="0">
                <a:solidFill>
                  <a:schemeClr val="bg1"/>
                </a:solidFill>
                <a:latin typeface="Arial" panose="020B0604020202020204" pitchFamily="34" charset="0"/>
                <a:cs typeface="Arial" panose="020B0604020202020204" pitchFamily="34" charset="0"/>
              </a:rPr>
              <a:t>ويتم إسنادها لأكثر من فرد، ويظهر ذلك النوع في مشاريع التخرج الخاصة بالكليات والمعاهد والمرحلة الثانوية، حيث يطلب من كل مجموعة القيام ببحث واحد، بهدف تبادل الخبرات، وتوفير النفقات.</a:t>
            </a:r>
          </a:p>
        </p:txBody>
      </p:sp>
      <p:grpSp>
        <p:nvGrpSpPr>
          <p:cNvPr id="21" name="Group 20">
            <a:extLst>
              <a:ext uri="{FF2B5EF4-FFF2-40B4-BE49-F238E27FC236}">
                <a16:creationId xmlns:a16="http://schemas.microsoft.com/office/drawing/2014/main" xmlns="" id="{9BCC0436-125A-18C3-70FA-59FB4C4EB068}"/>
              </a:ext>
            </a:extLst>
          </p:cNvPr>
          <p:cNvGrpSpPr/>
          <p:nvPr/>
        </p:nvGrpSpPr>
        <p:grpSpPr>
          <a:xfrm>
            <a:off x="805543" y="2991748"/>
            <a:ext cx="10580914" cy="2634194"/>
            <a:chOff x="1001486" y="1016000"/>
            <a:chExt cx="10189030" cy="3087915"/>
          </a:xfrm>
          <a:solidFill>
            <a:schemeClr val="accent1"/>
          </a:solidFill>
        </p:grpSpPr>
        <p:grpSp>
          <p:nvGrpSpPr>
            <p:cNvPr id="22" name="Group 21">
              <a:extLst>
                <a:ext uri="{FF2B5EF4-FFF2-40B4-BE49-F238E27FC236}">
                  <a16:creationId xmlns:a16="http://schemas.microsoft.com/office/drawing/2014/main" xmlns="" id="{B099205E-32B7-B8C5-0D38-D9FB4D50E022}"/>
                </a:ext>
              </a:extLst>
            </p:cNvPr>
            <p:cNvGrpSpPr/>
            <p:nvPr/>
          </p:nvGrpSpPr>
          <p:grpSpPr>
            <a:xfrm>
              <a:off x="6590696" y="1016000"/>
              <a:ext cx="4599820" cy="3087915"/>
              <a:chOff x="6590694" y="1016000"/>
              <a:chExt cx="4599820" cy="3087915"/>
            </a:xfrm>
            <a:grpFill/>
          </p:grpSpPr>
          <p:sp>
            <p:nvSpPr>
              <p:cNvPr id="35" name="Rounded Rectangle 1">
                <a:extLst>
                  <a:ext uri="{FF2B5EF4-FFF2-40B4-BE49-F238E27FC236}">
                    <a16:creationId xmlns:a16="http://schemas.microsoft.com/office/drawing/2014/main" xmlns=""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توسيع مجال خبرات التلاميذ وتهيئة الفرصة لهم ليمروا بخبرات مباشرة تثير نشاطهم وتحفزهم على التفكير الابتكاري.</a:t>
                </a:r>
              </a:p>
            </p:txBody>
          </p:sp>
          <p:sp>
            <p:nvSpPr>
              <p:cNvPr id="36" name="Rounded Rectangle 2">
                <a:extLst>
                  <a:ext uri="{FF2B5EF4-FFF2-40B4-BE49-F238E27FC236}">
                    <a16:creationId xmlns:a16="http://schemas.microsoft.com/office/drawing/2014/main" xmlns=""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ask="http://schemas.microsoft.com/office/drawing/2018/sketchyshapes" xmln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سهولة التواصل بين المعلم والطالب عبر شبكة الإنترنت.</a:t>
                </a:r>
              </a:p>
            </p:txBody>
          </p:sp>
        </p:grpSp>
        <p:grpSp>
          <p:nvGrpSpPr>
            <p:cNvPr id="23" name="Group 22">
              <a:extLst>
                <a:ext uri="{FF2B5EF4-FFF2-40B4-BE49-F238E27FC236}">
                  <a16:creationId xmlns:a16="http://schemas.microsoft.com/office/drawing/2014/main" xmlns="" id="{FF84B83D-6CC7-AA49-DB08-3714C02456E8}"/>
                </a:ext>
              </a:extLst>
            </p:cNvPr>
            <p:cNvGrpSpPr/>
            <p:nvPr/>
          </p:nvGrpSpPr>
          <p:grpSpPr>
            <a:xfrm>
              <a:off x="2947609" y="1016000"/>
              <a:ext cx="4599820" cy="3087915"/>
              <a:chOff x="2980266" y="1016000"/>
              <a:chExt cx="4599820" cy="3087915"/>
            </a:xfrm>
            <a:grpFill/>
          </p:grpSpPr>
          <p:sp>
            <p:nvSpPr>
              <p:cNvPr id="33" name="Rounded Rectangle 4">
                <a:extLst>
                  <a:ext uri="{FF2B5EF4-FFF2-40B4-BE49-F238E27FC236}">
                    <a16:creationId xmlns:a16="http://schemas.microsoft.com/office/drawing/2014/main" xmlns=""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ask="http://schemas.microsoft.com/office/drawing/2018/sketchyshapes" xmln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تنمية مهارات التلميذ الخاصة بالبحث عن المعلومات عليها وتوظيفها.</a:t>
                </a:r>
              </a:p>
            </p:txBody>
          </p:sp>
          <p:sp>
            <p:nvSpPr>
              <p:cNvPr id="34" name="Rounded Rectangle 5">
                <a:extLst>
                  <a:ext uri="{FF2B5EF4-FFF2-40B4-BE49-F238E27FC236}">
                    <a16:creationId xmlns:a16="http://schemas.microsoft.com/office/drawing/2014/main" xmlns=""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ask="http://schemas.microsoft.com/office/drawing/2018/sketchyshapes" xmln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مساعدة المتعلمين والمدرسين للتعامل مع هذا الكم الهائل من المعلومات.</a:t>
                </a:r>
              </a:p>
            </p:txBody>
          </p:sp>
        </p:grpSp>
        <p:sp>
          <p:nvSpPr>
            <p:cNvPr id="24" name="Rounded Rectangle 7">
              <a:extLst>
                <a:ext uri="{FF2B5EF4-FFF2-40B4-BE49-F238E27FC236}">
                  <a16:creationId xmlns:a16="http://schemas.microsoft.com/office/drawing/2014/main" xmlns=""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ask="http://schemas.microsoft.com/office/drawing/2018/sketchyshapes" xmln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تساعد الطلبة في الفصل الواحد أن يشتركوا في أنشطة تعليمية </a:t>
              </a:r>
            </a:p>
          </p:txBody>
        </p:sp>
      </p:grpSp>
    </p:spTree>
    <p:extLst>
      <p:ext uri="{BB962C8B-B14F-4D97-AF65-F5344CB8AC3E}">
        <p14:creationId xmlns:p14="http://schemas.microsoft.com/office/powerpoint/2010/main" val="79631857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smtClean="0">
                <a:latin typeface="Arial" panose="020B0604020202020204" pitchFamily="34" charset="0"/>
                <a:cs typeface="Arial" panose="020B0604020202020204" pitchFamily="34" charset="0"/>
              </a:rPr>
              <a:t>أنواع التقنيات الحديثة</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7" name="TextBox 16">
            <a:extLst>
              <a:ext uri="{FF2B5EF4-FFF2-40B4-BE49-F238E27FC236}">
                <a16:creationId xmlns:a16="http://schemas.microsoft.com/office/drawing/2014/main" xmlns="" id="{51448989-1583-B986-C371-5E96A303CF98}"/>
              </a:ext>
            </a:extLst>
          </p:cNvPr>
          <p:cNvSpPr txBox="1"/>
          <p:nvPr/>
        </p:nvSpPr>
        <p:spPr>
          <a:xfrm>
            <a:off x="1264596" y="1550119"/>
            <a:ext cx="10331887" cy="958660"/>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يصنف البعض التقنيات الحديثة إلى صنفين أساسيين طبقاً للطريقة التي يتم بها هذا النمط من التعليم يلخصها الشكل التالي:</a:t>
            </a:r>
          </a:p>
        </p:txBody>
      </p:sp>
      <p:pic>
        <p:nvPicPr>
          <p:cNvPr id="24" name="Picture 23" descr="1111"/>
          <p:cNvPicPr/>
          <p:nvPr/>
        </p:nvPicPr>
        <p:blipFill>
          <a:blip r:embed="rId18">
            <a:extLst>
              <a:ext uri="{28A0092B-C50C-407E-A947-70E740481C1C}">
                <a14:useLocalDpi xmlns:a14="http://schemas.microsoft.com/office/drawing/2010/main" val="0"/>
              </a:ext>
            </a:extLst>
          </a:blip>
          <a:srcRect/>
          <a:stretch>
            <a:fillRect/>
          </a:stretch>
        </p:blipFill>
        <p:spPr bwMode="auto">
          <a:xfrm>
            <a:off x="4353887" y="2508779"/>
            <a:ext cx="3771900" cy="3590925"/>
          </a:xfrm>
          <a:prstGeom prst="rect">
            <a:avLst/>
          </a:prstGeom>
          <a:noFill/>
          <a:ln>
            <a:noFill/>
          </a:ln>
        </p:spPr>
      </p:pic>
    </p:spTree>
    <p:extLst>
      <p:ext uri="{BB962C8B-B14F-4D97-AF65-F5344CB8AC3E}">
        <p14:creationId xmlns:p14="http://schemas.microsoft.com/office/powerpoint/2010/main" val="87055050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smtClean="0">
                <a:latin typeface="Arial" panose="020B0604020202020204" pitchFamily="34" charset="0"/>
                <a:cs typeface="Arial" panose="020B0604020202020204" pitchFamily="34" charset="0"/>
              </a:rPr>
              <a:t>أنواع التقنيات الحديثة</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 xmlns:a16="http://schemas.microsoft.com/office/drawing/2014/main" id="{9627FEFF-DA7A-9C67-6BD6-710A0FB605CD}"/>
              </a:ext>
            </a:extLst>
          </p:cNvPr>
          <p:cNvSpPr/>
          <p:nvPr/>
        </p:nvSpPr>
        <p:spPr>
          <a:xfrm>
            <a:off x="2344366" y="1696499"/>
            <a:ext cx="934162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ويمكن أيضاً تصنيف التقنيات التعليمية وفقاً الحواس التي تتأثر بها مباشرة:</a:t>
            </a:r>
          </a:p>
        </p:txBody>
      </p:sp>
      <p:grpSp>
        <p:nvGrpSpPr>
          <p:cNvPr id="18" name="Group 17"/>
          <p:cNvGrpSpPr/>
          <p:nvPr/>
        </p:nvGrpSpPr>
        <p:grpSpPr>
          <a:xfrm>
            <a:off x="8334979" y="2976737"/>
            <a:ext cx="3440490" cy="2376305"/>
            <a:chOff x="7009405" y="2561216"/>
            <a:chExt cx="4203028" cy="2902981"/>
          </a:xfrm>
        </p:grpSpPr>
        <p:sp>
          <p:nvSpPr>
            <p:cNvPr id="19" name="Rectangle: Rounded Corners 9">
              <a:extLst>
                <a:ext uri="{FF2B5EF4-FFF2-40B4-BE49-F238E27FC236}">
                  <a16:creationId xmlns:a16="http://schemas.microsoft.com/office/drawing/2014/main" xmlns=""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TextBox 20">
              <a:extLst>
                <a:ext uri="{FF2B5EF4-FFF2-40B4-BE49-F238E27FC236}">
                  <a16:creationId xmlns:a16="http://schemas.microsoft.com/office/drawing/2014/main" xmlns="" id="{EBFDC84B-4D6A-4F5B-1A76-D2A3C08FC989}"/>
                </a:ext>
              </a:extLst>
            </p:cNvPr>
            <p:cNvSpPr txBox="1"/>
            <p:nvPr/>
          </p:nvSpPr>
          <p:spPr>
            <a:xfrm>
              <a:off x="7423605" y="3996468"/>
              <a:ext cx="3374629" cy="958777"/>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تعتمد في عملية التعلم على حاسة السمع ومنها الاذاعة، والتسجيلات الصوتية، ومختبرات اللغة وكل ما يسمع.</a:t>
              </a:r>
            </a:p>
          </p:txBody>
        </p:sp>
        <p:sp>
          <p:nvSpPr>
            <p:cNvPr id="22" name="Rectangle: Rounded Corners 15">
              <a:extLst>
                <a:ext uri="{FF2B5EF4-FFF2-40B4-BE49-F238E27FC236}">
                  <a16:creationId xmlns:a16="http://schemas.microsoft.com/office/drawing/2014/main" xmlns=""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500" dirty="0" smtClean="0">
                  <a:ln w="12700">
                    <a:noFill/>
                    <a:prstDash val="solid"/>
                  </a:ln>
                  <a:solidFill>
                    <a:schemeClr val="bg1"/>
                  </a:solidFill>
                  <a:latin typeface="Arial" panose="020B0604020202020204" pitchFamily="34" charset="0"/>
                  <a:cs typeface="Arial" panose="020B0604020202020204" pitchFamily="34" charset="0"/>
                </a:rPr>
                <a:t>سمعية</a:t>
              </a:r>
              <a:endParaRPr lang="ar-EG" sz="2500" dirty="0">
                <a:ln w="12700">
                  <a:noFill/>
                  <a:prstDash val="solid"/>
                </a:ln>
                <a:solidFill>
                  <a:schemeClr val="bg1"/>
                </a:solidFill>
                <a:latin typeface="Arial" panose="020B0604020202020204" pitchFamily="34" charset="0"/>
                <a:cs typeface="Arial" panose="020B0604020202020204" pitchFamily="34" charset="0"/>
              </a:endParaRPr>
            </a:p>
          </p:txBody>
        </p:sp>
      </p:grpSp>
      <p:grpSp>
        <p:nvGrpSpPr>
          <p:cNvPr id="28" name="Group 27"/>
          <p:cNvGrpSpPr/>
          <p:nvPr/>
        </p:nvGrpSpPr>
        <p:grpSpPr>
          <a:xfrm>
            <a:off x="4586588" y="2977952"/>
            <a:ext cx="3440490" cy="2376305"/>
            <a:chOff x="7009405" y="2561216"/>
            <a:chExt cx="4203028" cy="2902981"/>
          </a:xfrm>
        </p:grpSpPr>
        <p:sp>
          <p:nvSpPr>
            <p:cNvPr id="29" name="Rectangle: Rounded Corners 9">
              <a:extLst>
                <a:ext uri="{FF2B5EF4-FFF2-40B4-BE49-F238E27FC236}">
                  <a16:creationId xmlns:a16="http://schemas.microsoft.com/office/drawing/2014/main" xmlns=""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0" name="TextBox 29">
              <a:extLst>
                <a:ext uri="{FF2B5EF4-FFF2-40B4-BE49-F238E27FC236}">
                  <a16:creationId xmlns:a16="http://schemas.microsoft.com/office/drawing/2014/main" xmlns="" id="{EBFDC84B-4D6A-4F5B-1A76-D2A3C08FC989}"/>
                </a:ext>
              </a:extLst>
            </p:cNvPr>
            <p:cNvSpPr txBox="1"/>
            <p:nvPr/>
          </p:nvSpPr>
          <p:spPr>
            <a:xfrm>
              <a:off x="7423605" y="3855471"/>
              <a:ext cx="3374629" cy="1240771"/>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تعتمد في عملية التعلم واكتساب الخبرات على حاسة البصر ومنها الكتب والمجلات والخرائط والأفلام الصامتة وكل ما تبصره العين.</a:t>
              </a:r>
            </a:p>
          </p:txBody>
        </p:sp>
        <p:sp>
          <p:nvSpPr>
            <p:cNvPr id="31" name="Rectangle: Rounded Corners 15">
              <a:extLst>
                <a:ext uri="{FF2B5EF4-FFF2-40B4-BE49-F238E27FC236}">
                  <a16:creationId xmlns:a16="http://schemas.microsoft.com/office/drawing/2014/main" xmlns=""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500" dirty="0" smtClean="0">
                  <a:ln w="12700">
                    <a:noFill/>
                    <a:prstDash val="solid"/>
                  </a:ln>
                  <a:solidFill>
                    <a:schemeClr val="bg1"/>
                  </a:solidFill>
                  <a:latin typeface="Arial" panose="020B0604020202020204" pitchFamily="34" charset="0"/>
                  <a:cs typeface="Arial" panose="020B0604020202020204" pitchFamily="34" charset="0"/>
                </a:rPr>
                <a:t>بصرية</a:t>
              </a:r>
              <a:endParaRPr lang="ar-EG" sz="2500" dirty="0">
                <a:ln w="12700">
                  <a:noFill/>
                  <a:prstDash val="solid"/>
                </a:ln>
                <a:solidFill>
                  <a:schemeClr val="bg1"/>
                </a:solidFill>
                <a:latin typeface="Arial" panose="020B0604020202020204" pitchFamily="34" charset="0"/>
                <a:cs typeface="Arial" panose="020B0604020202020204" pitchFamily="34" charset="0"/>
              </a:endParaRPr>
            </a:p>
          </p:txBody>
        </p:sp>
      </p:grpSp>
      <p:grpSp>
        <p:nvGrpSpPr>
          <p:cNvPr id="32" name="Group 31"/>
          <p:cNvGrpSpPr/>
          <p:nvPr/>
        </p:nvGrpSpPr>
        <p:grpSpPr>
          <a:xfrm>
            <a:off x="781360" y="2979167"/>
            <a:ext cx="3440490" cy="2376305"/>
            <a:chOff x="7009405" y="2561216"/>
            <a:chExt cx="4203028" cy="2902981"/>
          </a:xfrm>
        </p:grpSpPr>
        <p:sp>
          <p:nvSpPr>
            <p:cNvPr id="33" name="Rectangle: Rounded Corners 9">
              <a:extLst>
                <a:ext uri="{FF2B5EF4-FFF2-40B4-BE49-F238E27FC236}">
                  <a16:creationId xmlns:a16="http://schemas.microsoft.com/office/drawing/2014/main" xmlns=""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4" name="TextBox 33">
              <a:extLst>
                <a:ext uri="{FF2B5EF4-FFF2-40B4-BE49-F238E27FC236}">
                  <a16:creationId xmlns:a16="http://schemas.microsoft.com/office/drawing/2014/main" xmlns="" id="{EBFDC84B-4D6A-4F5B-1A76-D2A3C08FC989}"/>
                </a:ext>
              </a:extLst>
            </p:cNvPr>
            <p:cNvSpPr txBox="1"/>
            <p:nvPr/>
          </p:nvSpPr>
          <p:spPr>
            <a:xfrm>
              <a:off x="7199201" y="3573477"/>
              <a:ext cx="3727967" cy="1804758"/>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عبارة عن كافة المصادر والأوعية والأجهزة التي قد تستخدم في التعامل والتعبير عن المعلومات، وتعتمد في عملية التعلم واكتساب الخبرات على حاستي السمع والبصر في وقت واحد مثل السينما والأفلام التعليمية الناطقة والمتحركة والتلفزيون التعليمي. </a:t>
              </a:r>
              <a:endParaRPr lang="ar-SA" altLang="en-US" sz="1500" dirty="0">
                <a:solidFill>
                  <a:schemeClr val="bg1"/>
                </a:solidFill>
                <a:latin typeface="Arial" panose="020B0604020202020204" pitchFamily="34" charset="0"/>
                <a:cs typeface="Arial" panose="020B0604020202020204" pitchFamily="34" charset="0"/>
              </a:endParaRPr>
            </a:p>
          </p:txBody>
        </p:sp>
        <p:sp>
          <p:nvSpPr>
            <p:cNvPr id="35" name="Rectangle: Rounded Corners 15">
              <a:extLst>
                <a:ext uri="{FF2B5EF4-FFF2-40B4-BE49-F238E27FC236}">
                  <a16:creationId xmlns:a16="http://schemas.microsoft.com/office/drawing/2014/main" xmlns=""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500" dirty="0" smtClean="0">
                  <a:ln w="12700">
                    <a:noFill/>
                    <a:prstDash val="solid"/>
                  </a:ln>
                  <a:solidFill>
                    <a:schemeClr val="bg1"/>
                  </a:solidFill>
                  <a:latin typeface="Arial" panose="020B0604020202020204" pitchFamily="34" charset="0"/>
                  <a:cs typeface="Arial" panose="020B0604020202020204" pitchFamily="34" charset="0"/>
                </a:rPr>
                <a:t>سمعية بصرية</a:t>
              </a:r>
              <a:endParaRPr lang="ar-EG" sz="2500" dirty="0">
                <a:ln w="12700">
                  <a:noFill/>
                  <a:prstDash val="solid"/>
                </a:ln>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587392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smtClean="0">
                <a:latin typeface="Arial" panose="020B0604020202020204" pitchFamily="34" charset="0"/>
                <a:cs typeface="Arial" panose="020B0604020202020204" pitchFamily="34" charset="0"/>
              </a:rPr>
              <a:t>أنواع التقنيات الحديثة</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 xmlns:a16="http://schemas.microsoft.com/office/drawing/2014/main" id="{9627FEFF-DA7A-9C67-6BD6-710A0FB605CD}"/>
              </a:ext>
            </a:extLst>
          </p:cNvPr>
          <p:cNvSpPr/>
          <p:nvPr/>
        </p:nvSpPr>
        <p:spPr>
          <a:xfrm>
            <a:off x="4727643" y="1696499"/>
            <a:ext cx="6958349"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ويمكن أيضاً أن تصنف وفقاً لعدد المستفيدين منها: </a:t>
            </a:r>
          </a:p>
        </p:txBody>
      </p:sp>
      <p:grpSp>
        <p:nvGrpSpPr>
          <p:cNvPr id="25" name="Group 24">
            <a:extLst>
              <a:ext uri="{FF2B5EF4-FFF2-40B4-BE49-F238E27FC236}">
                <a16:creationId xmlns:a16="http://schemas.microsoft.com/office/drawing/2014/main" xmlns="" id="{5515CCD0-9530-6775-2559-AE1AED7479F6}"/>
              </a:ext>
            </a:extLst>
          </p:cNvPr>
          <p:cNvGrpSpPr/>
          <p:nvPr/>
        </p:nvGrpSpPr>
        <p:grpSpPr>
          <a:xfrm>
            <a:off x="9055002" y="4117329"/>
            <a:ext cx="1994021" cy="1821225"/>
            <a:chOff x="6244016" y="2178218"/>
            <a:chExt cx="3045560" cy="2781641"/>
          </a:xfrm>
        </p:grpSpPr>
        <p:sp>
          <p:nvSpPr>
            <p:cNvPr id="27" name="Oval 26">
              <a:extLst>
                <a:ext uri="{FF2B5EF4-FFF2-40B4-BE49-F238E27FC236}">
                  <a16:creationId xmlns:a16="http://schemas.microsoft.com/office/drawing/2014/main" xmlns="" id="{68719890-07AC-ACFF-2008-E88ED23FA425}"/>
                </a:ext>
              </a:extLst>
            </p:cNvPr>
            <p:cNvSpPr/>
            <p:nvPr/>
          </p:nvSpPr>
          <p:spPr>
            <a:xfrm>
              <a:off x="6244016" y="2203011"/>
              <a:ext cx="2756846" cy="2756848"/>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400" dirty="0" smtClean="0">
                  <a:solidFill>
                    <a:schemeClr val="accent1"/>
                  </a:solidFill>
                  <a:latin typeface="Arial" panose="020B0604020202020204" pitchFamily="34" charset="0"/>
                  <a:cs typeface="Arial" panose="020B0604020202020204" pitchFamily="34" charset="0"/>
                </a:rPr>
                <a:t>فردية</a:t>
              </a:r>
              <a:endParaRPr lang="ar-EG" sz="2400" dirty="0">
                <a:solidFill>
                  <a:schemeClr val="accent1"/>
                </a:solidFill>
                <a:latin typeface="Arial" panose="020B0604020202020204" pitchFamily="34" charset="0"/>
                <a:cs typeface="Arial" panose="020B0604020202020204" pitchFamily="34" charset="0"/>
              </a:endParaRPr>
            </a:p>
          </p:txBody>
        </p:sp>
        <p:sp>
          <p:nvSpPr>
            <p:cNvPr id="36" name="Oval 35">
              <a:extLst>
                <a:ext uri="{FF2B5EF4-FFF2-40B4-BE49-F238E27FC236}">
                  <a16:creationId xmlns:a16="http://schemas.microsoft.com/office/drawing/2014/main" xmlns="" id="{C4BF30F7-3828-F1D7-1023-1BF2923C3692}"/>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dirty="0">
                <a:solidFill>
                  <a:schemeClr val="accent4">
                    <a:lumMod val="50000"/>
                  </a:schemeClr>
                </a:solidFill>
                <a:latin typeface="Arial" panose="020B0604020202020204" pitchFamily="34" charset="0"/>
                <a:cs typeface="Arial" panose="020B0604020202020204" pitchFamily="34" charset="0"/>
              </a:endParaRPr>
            </a:p>
          </p:txBody>
        </p:sp>
      </p:grpSp>
      <p:grpSp>
        <p:nvGrpSpPr>
          <p:cNvPr id="37" name="Group 36">
            <a:extLst>
              <a:ext uri="{FF2B5EF4-FFF2-40B4-BE49-F238E27FC236}">
                <a16:creationId xmlns:a16="http://schemas.microsoft.com/office/drawing/2014/main" xmlns="" id="{865E06AA-656F-5EC9-B6BD-A52BD3F3D135}"/>
              </a:ext>
            </a:extLst>
          </p:cNvPr>
          <p:cNvGrpSpPr/>
          <p:nvPr/>
        </p:nvGrpSpPr>
        <p:grpSpPr>
          <a:xfrm>
            <a:off x="1498338" y="4133563"/>
            <a:ext cx="1927111" cy="1877966"/>
            <a:chOff x="6346209" y="2066760"/>
            <a:chExt cx="2943367" cy="2868305"/>
          </a:xfrm>
        </p:grpSpPr>
        <p:sp>
          <p:nvSpPr>
            <p:cNvPr id="38" name="Oval 37">
              <a:extLst>
                <a:ext uri="{FF2B5EF4-FFF2-40B4-BE49-F238E27FC236}">
                  <a16:creationId xmlns:a16="http://schemas.microsoft.com/office/drawing/2014/main" xmlns="" id="{7C86B739-5F13-B939-78BE-AFE386AFFD17}"/>
                </a:ext>
              </a:extLst>
            </p:cNvPr>
            <p:cNvSpPr/>
            <p:nvPr/>
          </p:nvSpPr>
          <p:spPr>
            <a:xfrm>
              <a:off x="6346209" y="2066760"/>
              <a:ext cx="2756847" cy="2756847"/>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800" dirty="0" smtClean="0">
                  <a:solidFill>
                    <a:srgbClr val="00483F"/>
                  </a:solidFill>
                  <a:latin typeface="Arial" panose="020B0604020202020204" pitchFamily="34" charset="0"/>
                  <a:cs typeface="Arial" panose="020B0604020202020204" pitchFamily="34" charset="0"/>
                </a:rPr>
                <a:t>جماهيرية</a:t>
              </a:r>
              <a:endParaRPr lang="ar-EG" sz="2800" dirty="0">
                <a:solidFill>
                  <a:srgbClr val="00483F"/>
                </a:solidFill>
                <a:latin typeface="Arial" panose="020B0604020202020204" pitchFamily="34" charset="0"/>
                <a:cs typeface="Arial" panose="020B0604020202020204" pitchFamily="34" charset="0"/>
              </a:endParaRPr>
            </a:p>
          </p:txBody>
        </p:sp>
        <p:sp>
          <p:nvSpPr>
            <p:cNvPr id="39" name="Oval 38">
              <a:extLst>
                <a:ext uri="{FF2B5EF4-FFF2-40B4-BE49-F238E27FC236}">
                  <a16:creationId xmlns:a16="http://schemas.microsoft.com/office/drawing/2014/main" xmlns="" id="{62D9FB30-DC59-4269-8508-0151DB972B59}"/>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dirty="0">
                <a:solidFill>
                  <a:srgbClr val="00483F"/>
                </a:solidFill>
                <a:latin typeface="Arial" panose="020B0604020202020204" pitchFamily="34" charset="0"/>
                <a:cs typeface="Arial" panose="020B0604020202020204" pitchFamily="34" charset="0"/>
              </a:endParaRPr>
            </a:p>
          </p:txBody>
        </p:sp>
      </p:grpSp>
      <p:grpSp>
        <p:nvGrpSpPr>
          <p:cNvPr id="40" name="Group 39">
            <a:extLst>
              <a:ext uri="{FF2B5EF4-FFF2-40B4-BE49-F238E27FC236}">
                <a16:creationId xmlns:a16="http://schemas.microsoft.com/office/drawing/2014/main" xmlns="" id="{AF870254-453D-0CB8-728D-7A775C314DFF}"/>
              </a:ext>
            </a:extLst>
          </p:cNvPr>
          <p:cNvGrpSpPr/>
          <p:nvPr/>
        </p:nvGrpSpPr>
        <p:grpSpPr>
          <a:xfrm>
            <a:off x="5535240" y="4133563"/>
            <a:ext cx="1927111" cy="1877966"/>
            <a:chOff x="6346209" y="2066760"/>
            <a:chExt cx="2943367" cy="2868305"/>
          </a:xfrm>
        </p:grpSpPr>
        <p:sp>
          <p:nvSpPr>
            <p:cNvPr id="41" name="Oval 40">
              <a:extLst>
                <a:ext uri="{FF2B5EF4-FFF2-40B4-BE49-F238E27FC236}">
                  <a16:creationId xmlns:a16="http://schemas.microsoft.com/office/drawing/2014/main" xmlns="" id="{E99DEB28-BCBA-4809-FFF1-5B283645C10E}"/>
                </a:ext>
              </a:extLst>
            </p:cNvPr>
            <p:cNvSpPr/>
            <p:nvPr/>
          </p:nvSpPr>
          <p:spPr>
            <a:xfrm>
              <a:off x="6346209" y="2066760"/>
              <a:ext cx="2756847" cy="2756847"/>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400" dirty="0" smtClean="0">
                  <a:solidFill>
                    <a:schemeClr val="accent1"/>
                  </a:solidFill>
                  <a:latin typeface="Arial" panose="020B0604020202020204" pitchFamily="34" charset="0"/>
                  <a:cs typeface="Arial" panose="020B0604020202020204" pitchFamily="34" charset="0"/>
                </a:rPr>
                <a:t>جماعية</a:t>
              </a:r>
              <a:endParaRPr lang="ar-EG" sz="2400" dirty="0">
                <a:solidFill>
                  <a:schemeClr val="accent1"/>
                </a:solidFill>
                <a:latin typeface="Arial" panose="020B0604020202020204" pitchFamily="34" charset="0"/>
                <a:cs typeface="Arial" panose="020B0604020202020204" pitchFamily="34" charset="0"/>
              </a:endParaRPr>
            </a:p>
          </p:txBody>
        </p:sp>
        <p:sp>
          <p:nvSpPr>
            <p:cNvPr id="42" name="Oval 41">
              <a:extLst>
                <a:ext uri="{FF2B5EF4-FFF2-40B4-BE49-F238E27FC236}">
                  <a16:creationId xmlns:a16="http://schemas.microsoft.com/office/drawing/2014/main" xmlns="" id="{AB2CD069-EA7C-8902-26F5-09FA5DC8E1E9}"/>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dirty="0">
                <a:solidFill>
                  <a:schemeClr val="accent4">
                    <a:lumMod val="50000"/>
                  </a:schemeClr>
                </a:solidFill>
                <a:latin typeface="Arial" panose="020B0604020202020204" pitchFamily="34" charset="0"/>
                <a:cs typeface="Arial" panose="020B0604020202020204" pitchFamily="34" charset="0"/>
              </a:endParaRPr>
            </a:p>
          </p:txBody>
        </p:sp>
      </p:grpSp>
      <p:grpSp>
        <p:nvGrpSpPr>
          <p:cNvPr id="43" name="Google Shape;10807;p95"/>
          <p:cNvGrpSpPr/>
          <p:nvPr/>
        </p:nvGrpSpPr>
        <p:grpSpPr>
          <a:xfrm>
            <a:off x="9625889" y="2793730"/>
            <a:ext cx="1041276" cy="1041369"/>
            <a:chOff x="5771483" y="1515787"/>
            <a:chExt cx="357359" cy="357391"/>
          </a:xfrm>
        </p:grpSpPr>
        <p:sp>
          <p:nvSpPr>
            <p:cNvPr id="44" name="Google Shape;10808;p95"/>
            <p:cNvSpPr/>
            <p:nvPr/>
          </p:nvSpPr>
          <p:spPr>
            <a:xfrm>
              <a:off x="5771483" y="1515787"/>
              <a:ext cx="357359" cy="357391"/>
            </a:xfrm>
            <a:custGeom>
              <a:avLst/>
              <a:gdLst/>
              <a:ahLst/>
              <a:cxnLst/>
              <a:rect l="l" t="t" r="r" b="b"/>
              <a:pathLst>
                <a:path w="11228" h="11229" extrusionOk="0">
                  <a:moveTo>
                    <a:pt x="6334" y="346"/>
                  </a:moveTo>
                  <a:cubicBezTo>
                    <a:pt x="6334" y="346"/>
                    <a:pt x="6346" y="346"/>
                    <a:pt x="6346" y="358"/>
                  </a:cubicBezTo>
                  <a:lnTo>
                    <a:pt x="6346" y="822"/>
                  </a:lnTo>
                  <a:cubicBezTo>
                    <a:pt x="6346" y="989"/>
                    <a:pt x="6454" y="1120"/>
                    <a:pt x="6608" y="1156"/>
                  </a:cubicBezTo>
                  <a:cubicBezTo>
                    <a:pt x="7132" y="1275"/>
                    <a:pt x="7644" y="1477"/>
                    <a:pt x="8097" y="1763"/>
                  </a:cubicBezTo>
                  <a:cubicBezTo>
                    <a:pt x="8157" y="1798"/>
                    <a:pt x="8225" y="1817"/>
                    <a:pt x="8290" y="1817"/>
                  </a:cubicBezTo>
                  <a:cubicBezTo>
                    <a:pt x="8377" y="1817"/>
                    <a:pt x="8459" y="1784"/>
                    <a:pt x="8513" y="1715"/>
                  </a:cubicBezTo>
                  <a:lnTo>
                    <a:pt x="8847" y="1394"/>
                  </a:lnTo>
                  <a:lnTo>
                    <a:pt x="8859" y="1394"/>
                  </a:lnTo>
                  <a:lnTo>
                    <a:pt x="9859" y="2382"/>
                  </a:lnTo>
                  <a:lnTo>
                    <a:pt x="9859" y="2406"/>
                  </a:lnTo>
                  <a:lnTo>
                    <a:pt x="9525" y="2727"/>
                  </a:lnTo>
                  <a:cubicBezTo>
                    <a:pt x="9406" y="2846"/>
                    <a:pt x="9394" y="3013"/>
                    <a:pt x="9490" y="3144"/>
                  </a:cubicBezTo>
                  <a:cubicBezTo>
                    <a:pt x="9787" y="3608"/>
                    <a:pt x="9978" y="4097"/>
                    <a:pt x="10097" y="4632"/>
                  </a:cubicBezTo>
                  <a:cubicBezTo>
                    <a:pt x="10121" y="4799"/>
                    <a:pt x="10264" y="4906"/>
                    <a:pt x="10418" y="4906"/>
                  </a:cubicBezTo>
                  <a:lnTo>
                    <a:pt x="10883" y="4906"/>
                  </a:lnTo>
                  <a:cubicBezTo>
                    <a:pt x="10883" y="4906"/>
                    <a:pt x="10895" y="4906"/>
                    <a:pt x="10895" y="4918"/>
                  </a:cubicBezTo>
                  <a:lnTo>
                    <a:pt x="10883" y="6335"/>
                  </a:lnTo>
                  <a:lnTo>
                    <a:pt x="10418" y="6335"/>
                  </a:lnTo>
                  <a:cubicBezTo>
                    <a:pt x="10264" y="6335"/>
                    <a:pt x="10121" y="6430"/>
                    <a:pt x="10097" y="6597"/>
                  </a:cubicBezTo>
                  <a:cubicBezTo>
                    <a:pt x="9978" y="7121"/>
                    <a:pt x="9763" y="7621"/>
                    <a:pt x="9490" y="8085"/>
                  </a:cubicBezTo>
                  <a:cubicBezTo>
                    <a:pt x="9394" y="8216"/>
                    <a:pt x="9406" y="8407"/>
                    <a:pt x="9525" y="8502"/>
                  </a:cubicBezTo>
                  <a:lnTo>
                    <a:pt x="9859" y="8835"/>
                  </a:lnTo>
                  <a:lnTo>
                    <a:pt x="9859" y="8847"/>
                  </a:lnTo>
                  <a:lnTo>
                    <a:pt x="8859" y="9847"/>
                  </a:lnTo>
                  <a:lnTo>
                    <a:pt x="8847" y="9847"/>
                  </a:lnTo>
                  <a:lnTo>
                    <a:pt x="8513" y="9514"/>
                  </a:lnTo>
                  <a:cubicBezTo>
                    <a:pt x="8447" y="9448"/>
                    <a:pt x="8370" y="9415"/>
                    <a:pt x="8290" y="9415"/>
                  </a:cubicBezTo>
                  <a:cubicBezTo>
                    <a:pt x="8226" y="9415"/>
                    <a:pt x="8160" y="9436"/>
                    <a:pt x="8097" y="9478"/>
                  </a:cubicBezTo>
                  <a:cubicBezTo>
                    <a:pt x="7644" y="9776"/>
                    <a:pt x="7144" y="9966"/>
                    <a:pt x="6608" y="10085"/>
                  </a:cubicBezTo>
                  <a:cubicBezTo>
                    <a:pt x="6454" y="10109"/>
                    <a:pt x="6346" y="10252"/>
                    <a:pt x="6346" y="10407"/>
                  </a:cubicBezTo>
                  <a:lnTo>
                    <a:pt x="6346" y="10871"/>
                  </a:lnTo>
                  <a:cubicBezTo>
                    <a:pt x="6346" y="10871"/>
                    <a:pt x="6346" y="10883"/>
                    <a:pt x="6334" y="10883"/>
                  </a:cubicBezTo>
                  <a:lnTo>
                    <a:pt x="4930" y="10883"/>
                  </a:lnTo>
                  <a:cubicBezTo>
                    <a:pt x="4930" y="10883"/>
                    <a:pt x="4918" y="10883"/>
                    <a:pt x="4918" y="10871"/>
                  </a:cubicBezTo>
                  <a:lnTo>
                    <a:pt x="4918" y="10407"/>
                  </a:lnTo>
                  <a:cubicBezTo>
                    <a:pt x="4918" y="10252"/>
                    <a:pt x="4810" y="10109"/>
                    <a:pt x="4644" y="10085"/>
                  </a:cubicBezTo>
                  <a:cubicBezTo>
                    <a:pt x="4132" y="9966"/>
                    <a:pt x="3620" y="9752"/>
                    <a:pt x="3156" y="9478"/>
                  </a:cubicBezTo>
                  <a:cubicBezTo>
                    <a:pt x="3096" y="9442"/>
                    <a:pt x="3036" y="9419"/>
                    <a:pt x="2977" y="9419"/>
                  </a:cubicBezTo>
                  <a:cubicBezTo>
                    <a:pt x="2894" y="9419"/>
                    <a:pt x="2798" y="9442"/>
                    <a:pt x="2739" y="9514"/>
                  </a:cubicBezTo>
                  <a:lnTo>
                    <a:pt x="2417" y="9847"/>
                  </a:lnTo>
                  <a:lnTo>
                    <a:pt x="2405" y="9847"/>
                  </a:lnTo>
                  <a:lnTo>
                    <a:pt x="1405" y="8847"/>
                  </a:lnTo>
                  <a:lnTo>
                    <a:pt x="1405" y="8835"/>
                  </a:lnTo>
                  <a:lnTo>
                    <a:pt x="1727" y="8502"/>
                  </a:lnTo>
                  <a:cubicBezTo>
                    <a:pt x="1846" y="8383"/>
                    <a:pt x="1870" y="8228"/>
                    <a:pt x="1774" y="8085"/>
                  </a:cubicBezTo>
                  <a:cubicBezTo>
                    <a:pt x="1477" y="7621"/>
                    <a:pt x="1286" y="7133"/>
                    <a:pt x="1167" y="6597"/>
                  </a:cubicBezTo>
                  <a:cubicBezTo>
                    <a:pt x="1131" y="6430"/>
                    <a:pt x="1000" y="6335"/>
                    <a:pt x="834" y="6335"/>
                  </a:cubicBezTo>
                  <a:lnTo>
                    <a:pt x="381" y="6335"/>
                  </a:lnTo>
                  <a:cubicBezTo>
                    <a:pt x="381" y="6335"/>
                    <a:pt x="358" y="6335"/>
                    <a:pt x="358" y="6311"/>
                  </a:cubicBezTo>
                  <a:lnTo>
                    <a:pt x="358" y="4918"/>
                  </a:lnTo>
                  <a:cubicBezTo>
                    <a:pt x="358" y="4918"/>
                    <a:pt x="358" y="4906"/>
                    <a:pt x="381" y="4906"/>
                  </a:cubicBezTo>
                  <a:lnTo>
                    <a:pt x="834" y="4906"/>
                  </a:lnTo>
                  <a:cubicBezTo>
                    <a:pt x="1000" y="4906"/>
                    <a:pt x="1131" y="4799"/>
                    <a:pt x="1167" y="4632"/>
                  </a:cubicBezTo>
                  <a:cubicBezTo>
                    <a:pt x="1286" y="4108"/>
                    <a:pt x="1489" y="3608"/>
                    <a:pt x="1774" y="3144"/>
                  </a:cubicBezTo>
                  <a:cubicBezTo>
                    <a:pt x="1870" y="3013"/>
                    <a:pt x="1846" y="2834"/>
                    <a:pt x="1727" y="2727"/>
                  </a:cubicBezTo>
                  <a:lnTo>
                    <a:pt x="1405" y="2406"/>
                  </a:lnTo>
                  <a:lnTo>
                    <a:pt x="1405" y="2382"/>
                  </a:lnTo>
                  <a:lnTo>
                    <a:pt x="2405" y="1394"/>
                  </a:lnTo>
                  <a:lnTo>
                    <a:pt x="2417" y="1394"/>
                  </a:lnTo>
                  <a:lnTo>
                    <a:pt x="2739" y="1715"/>
                  </a:lnTo>
                  <a:cubicBezTo>
                    <a:pt x="2807" y="1784"/>
                    <a:pt x="2891" y="1817"/>
                    <a:pt x="2975" y="1817"/>
                  </a:cubicBezTo>
                  <a:cubicBezTo>
                    <a:pt x="3037" y="1817"/>
                    <a:pt x="3100" y="1798"/>
                    <a:pt x="3156" y="1763"/>
                  </a:cubicBezTo>
                  <a:cubicBezTo>
                    <a:pt x="3620" y="1465"/>
                    <a:pt x="4108" y="1275"/>
                    <a:pt x="4644" y="1156"/>
                  </a:cubicBezTo>
                  <a:cubicBezTo>
                    <a:pt x="4810" y="1120"/>
                    <a:pt x="4918" y="989"/>
                    <a:pt x="4918" y="822"/>
                  </a:cubicBezTo>
                  <a:lnTo>
                    <a:pt x="4918" y="358"/>
                  </a:lnTo>
                  <a:cubicBezTo>
                    <a:pt x="4918" y="358"/>
                    <a:pt x="4918" y="346"/>
                    <a:pt x="4930" y="346"/>
                  </a:cubicBezTo>
                  <a:close/>
                  <a:moveTo>
                    <a:pt x="4918" y="1"/>
                  </a:moveTo>
                  <a:cubicBezTo>
                    <a:pt x="4727" y="1"/>
                    <a:pt x="4572" y="156"/>
                    <a:pt x="4572" y="346"/>
                  </a:cubicBezTo>
                  <a:lnTo>
                    <a:pt x="4572" y="810"/>
                  </a:lnTo>
                  <a:cubicBezTo>
                    <a:pt x="4572" y="810"/>
                    <a:pt x="4572" y="822"/>
                    <a:pt x="4560" y="822"/>
                  </a:cubicBezTo>
                  <a:cubicBezTo>
                    <a:pt x="3989" y="941"/>
                    <a:pt x="3453" y="1168"/>
                    <a:pt x="2965" y="1477"/>
                  </a:cubicBezTo>
                  <a:lnTo>
                    <a:pt x="2953" y="1477"/>
                  </a:lnTo>
                  <a:lnTo>
                    <a:pt x="2620" y="1156"/>
                  </a:lnTo>
                  <a:cubicBezTo>
                    <a:pt x="2554" y="1090"/>
                    <a:pt x="2471" y="1057"/>
                    <a:pt x="2386" y="1057"/>
                  </a:cubicBezTo>
                  <a:cubicBezTo>
                    <a:pt x="2301" y="1057"/>
                    <a:pt x="2215" y="1090"/>
                    <a:pt x="2143" y="1156"/>
                  </a:cubicBezTo>
                  <a:lnTo>
                    <a:pt x="1155" y="2144"/>
                  </a:lnTo>
                  <a:cubicBezTo>
                    <a:pt x="1012" y="2287"/>
                    <a:pt x="1012" y="2489"/>
                    <a:pt x="1155" y="2620"/>
                  </a:cubicBezTo>
                  <a:lnTo>
                    <a:pt x="1477" y="2954"/>
                  </a:lnTo>
                  <a:lnTo>
                    <a:pt x="1477" y="2965"/>
                  </a:lnTo>
                  <a:cubicBezTo>
                    <a:pt x="1167" y="3454"/>
                    <a:pt x="941" y="3989"/>
                    <a:pt x="822" y="4561"/>
                  </a:cubicBezTo>
                  <a:cubicBezTo>
                    <a:pt x="822" y="4561"/>
                    <a:pt x="822" y="4573"/>
                    <a:pt x="810" y="4573"/>
                  </a:cubicBezTo>
                  <a:lnTo>
                    <a:pt x="346" y="4573"/>
                  </a:lnTo>
                  <a:cubicBezTo>
                    <a:pt x="155" y="4573"/>
                    <a:pt x="0" y="4728"/>
                    <a:pt x="0" y="4918"/>
                  </a:cubicBezTo>
                  <a:lnTo>
                    <a:pt x="0" y="6311"/>
                  </a:lnTo>
                  <a:cubicBezTo>
                    <a:pt x="0" y="6513"/>
                    <a:pt x="155" y="6656"/>
                    <a:pt x="346" y="6656"/>
                  </a:cubicBezTo>
                  <a:lnTo>
                    <a:pt x="810" y="6656"/>
                  </a:lnTo>
                  <a:cubicBezTo>
                    <a:pt x="810" y="6656"/>
                    <a:pt x="822" y="6656"/>
                    <a:pt x="822" y="6680"/>
                  </a:cubicBezTo>
                  <a:cubicBezTo>
                    <a:pt x="941" y="7240"/>
                    <a:pt x="1167" y="7776"/>
                    <a:pt x="1477" y="8264"/>
                  </a:cubicBezTo>
                  <a:lnTo>
                    <a:pt x="1477" y="8288"/>
                  </a:lnTo>
                  <a:lnTo>
                    <a:pt x="1155" y="8609"/>
                  </a:lnTo>
                  <a:cubicBezTo>
                    <a:pt x="1012" y="8740"/>
                    <a:pt x="1012" y="8954"/>
                    <a:pt x="1155" y="9085"/>
                  </a:cubicBezTo>
                  <a:lnTo>
                    <a:pt x="2143" y="10085"/>
                  </a:lnTo>
                  <a:cubicBezTo>
                    <a:pt x="2215" y="10151"/>
                    <a:pt x="2301" y="10184"/>
                    <a:pt x="2386" y="10184"/>
                  </a:cubicBezTo>
                  <a:cubicBezTo>
                    <a:pt x="2471" y="10184"/>
                    <a:pt x="2554" y="10151"/>
                    <a:pt x="2620" y="10085"/>
                  </a:cubicBezTo>
                  <a:lnTo>
                    <a:pt x="2953" y="9752"/>
                  </a:lnTo>
                  <a:lnTo>
                    <a:pt x="2965" y="9752"/>
                  </a:lnTo>
                  <a:cubicBezTo>
                    <a:pt x="3453" y="10073"/>
                    <a:pt x="3989" y="10288"/>
                    <a:pt x="4560" y="10407"/>
                  </a:cubicBezTo>
                  <a:cubicBezTo>
                    <a:pt x="4560" y="10407"/>
                    <a:pt x="4572" y="10407"/>
                    <a:pt x="4572" y="10431"/>
                  </a:cubicBezTo>
                  <a:lnTo>
                    <a:pt x="4572" y="10883"/>
                  </a:lnTo>
                  <a:cubicBezTo>
                    <a:pt x="4572" y="11085"/>
                    <a:pt x="4727" y="11228"/>
                    <a:pt x="4918" y="11228"/>
                  </a:cubicBezTo>
                  <a:lnTo>
                    <a:pt x="6311" y="11228"/>
                  </a:lnTo>
                  <a:cubicBezTo>
                    <a:pt x="6513" y="11228"/>
                    <a:pt x="6656" y="11085"/>
                    <a:pt x="6656" y="10883"/>
                  </a:cubicBezTo>
                  <a:lnTo>
                    <a:pt x="6656" y="10431"/>
                  </a:lnTo>
                  <a:cubicBezTo>
                    <a:pt x="6656" y="10431"/>
                    <a:pt x="6656" y="10407"/>
                    <a:pt x="6668" y="10407"/>
                  </a:cubicBezTo>
                  <a:cubicBezTo>
                    <a:pt x="7239" y="10288"/>
                    <a:pt x="7775" y="10062"/>
                    <a:pt x="8263" y="9752"/>
                  </a:cubicBezTo>
                  <a:lnTo>
                    <a:pt x="8275" y="9752"/>
                  </a:lnTo>
                  <a:lnTo>
                    <a:pt x="8609" y="10085"/>
                  </a:lnTo>
                  <a:cubicBezTo>
                    <a:pt x="8674" y="10151"/>
                    <a:pt x="8760" y="10184"/>
                    <a:pt x="8847" y="10184"/>
                  </a:cubicBezTo>
                  <a:cubicBezTo>
                    <a:pt x="8933" y="10184"/>
                    <a:pt x="9019" y="10151"/>
                    <a:pt x="9085" y="10085"/>
                  </a:cubicBezTo>
                  <a:lnTo>
                    <a:pt x="10085" y="9085"/>
                  </a:lnTo>
                  <a:cubicBezTo>
                    <a:pt x="10216" y="8954"/>
                    <a:pt x="10216" y="8740"/>
                    <a:pt x="10085" y="8609"/>
                  </a:cubicBezTo>
                  <a:lnTo>
                    <a:pt x="9752" y="8288"/>
                  </a:lnTo>
                  <a:lnTo>
                    <a:pt x="9752" y="8264"/>
                  </a:lnTo>
                  <a:cubicBezTo>
                    <a:pt x="10061" y="7776"/>
                    <a:pt x="10287" y="7240"/>
                    <a:pt x="10406" y="6680"/>
                  </a:cubicBezTo>
                  <a:cubicBezTo>
                    <a:pt x="10406" y="6680"/>
                    <a:pt x="10406" y="6656"/>
                    <a:pt x="10418" y="6656"/>
                  </a:cubicBezTo>
                  <a:lnTo>
                    <a:pt x="10883" y="6656"/>
                  </a:lnTo>
                  <a:cubicBezTo>
                    <a:pt x="11073" y="6656"/>
                    <a:pt x="11228" y="6513"/>
                    <a:pt x="11228" y="6311"/>
                  </a:cubicBezTo>
                  <a:lnTo>
                    <a:pt x="11228" y="4918"/>
                  </a:lnTo>
                  <a:cubicBezTo>
                    <a:pt x="11228" y="4728"/>
                    <a:pt x="11073" y="4573"/>
                    <a:pt x="10883" y="4573"/>
                  </a:cubicBezTo>
                  <a:lnTo>
                    <a:pt x="10418" y="4573"/>
                  </a:lnTo>
                  <a:cubicBezTo>
                    <a:pt x="10418" y="4573"/>
                    <a:pt x="10406" y="4573"/>
                    <a:pt x="10406" y="4561"/>
                  </a:cubicBezTo>
                  <a:cubicBezTo>
                    <a:pt x="10287" y="3989"/>
                    <a:pt x="10061" y="3454"/>
                    <a:pt x="9752" y="2965"/>
                  </a:cubicBezTo>
                  <a:lnTo>
                    <a:pt x="9752" y="2954"/>
                  </a:lnTo>
                  <a:lnTo>
                    <a:pt x="10085" y="2620"/>
                  </a:lnTo>
                  <a:cubicBezTo>
                    <a:pt x="10216" y="2489"/>
                    <a:pt x="10216" y="2287"/>
                    <a:pt x="10085" y="2144"/>
                  </a:cubicBezTo>
                  <a:lnTo>
                    <a:pt x="9085" y="1156"/>
                  </a:lnTo>
                  <a:cubicBezTo>
                    <a:pt x="9019" y="1090"/>
                    <a:pt x="8933" y="1057"/>
                    <a:pt x="8847" y="1057"/>
                  </a:cubicBezTo>
                  <a:cubicBezTo>
                    <a:pt x="8760" y="1057"/>
                    <a:pt x="8674" y="1090"/>
                    <a:pt x="8609" y="1156"/>
                  </a:cubicBezTo>
                  <a:lnTo>
                    <a:pt x="8275" y="1477"/>
                  </a:lnTo>
                  <a:lnTo>
                    <a:pt x="8263" y="1477"/>
                  </a:lnTo>
                  <a:cubicBezTo>
                    <a:pt x="7775" y="1168"/>
                    <a:pt x="7239" y="941"/>
                    <a:pt x="6668" y="822"/>
                  </a:cubicBezTo>
                  <a:cubicBezTo>
                    <a:pt x="6668" y="822"/>
                    <a:pt x="6656" y="822"/>
                    <a:pt x="6656" y="810"/>
                  </a:cubicBezTo>
                  <a:lnTo>
                    <a:pt x="6656" y="346"/>
                  </a:lnTo>
                  <a:cubicBezTo>
                    <a:pt x="6656" y="156"/>
                    <a:pt x="6513" y="1"/>
                    <a:pt x="631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0809;p95"/>
            <p:cNvSpPr/>
            <p:nvPr/>
          </p:nvSpPr>
          <p:spPr>
            <a:xfrm>
              <a:off x="5837429" y="1583070"/>
              <a:ext cx="185713" cy="183613"/>
            </a:xfrm>
            <a:custGeom>
              <a:avLst/>
              <a:gdLst/>
              <a:ahLst/>
              <a:cxnLst/>
              <a:rect l="l" t="t" r="r" b="b"/>
              <a:pathLst>
                <a:path w="5835" h="5769" extrusionOk="0">
                  <a:moveTo>
                    <a:pt x="3566" y="1"/>
                  </a:moveTo>
                  <a:cubicBezTo>
                    <a:pt x="3505" y="1"/>
                    <a:pt x="3443" y="3"/>
                    <a:pt x="3381" y="6"/>
                  </a:cubicBezTo>
                  <a:cubicBezTo>
                    <a:pt x="2512" y="54"/>
                    <a:pt x="1703" y="411"/>
                    <a:pt x="1072" y="1030"/>
                  </a:cubicBezTo>
                  <a:cubicBezTo>
                    <a:pt x="464" y="1649"/>
                    <a:pt x="95" y="2459"/>
                    <a:pt x="48" y="3340"/>
                  </a:cubicBezTo>
                  <a:cubicBezTo>
                    <a:pt x="0" y="4209"/>
                    <a:pt x="286" y="5054"/>
                    <a:pt x="822" y="5709"/>
                  </a:cubicBezTo>
                  <a:cubicBezTo>
                    <a:pt x="845" y="5757"/>
                    <a:pt x="893" y="5769"/>
                    <a:pt x="953" y="5769"/>
                  </a:cubicBezTo>
                  <a:cubicBezTo>
                    <a:pt x="988" y="5769"/>
                    <a:pt x="1024" y="5745"/>
                    <a:pt x="1060" y="5733"/>
                  </a:cubicBezTo>
                  <a:cubicBezTo>
                    <a:pt x="1131" y="5673"/>
                    <a:pt x="1131" y="5566"/>
                    <a:pt x="1084" y="5495"/>
                  </a:cubicBezTo>
                  <a:cubicBezTo>
                    <a:pt x="595" y="4888"/>
                    <a:pt x="345" y="4126"/>
                    <a:pt x="393" y="3352"/>
                  </a:cubicBezTo>
                  <a:cubicBezTo>
                    <a:pt x="429" y="2566"/>
                    <a:pt x="762" y="1816"/>
                    <a:pt x="1310" y="1268"/>
                  </a:cubicBezTo>
                  <a:cubicBezTo>
                    <a:pt x="1857" y="720"/>
                    <a:pt x="2608" y="399"/>
                    <a:pt x="3393" y="351"/>
                  </a:cubicBezTo>
                  <a:cubicBezTo>
                    <a:pt x="3456" y="348"/>
                    <a:pt x="3518" y="346"/>
                    <a:pt x="3580" y="346"/>
                  </a:cubicBezTo>
                  <a:cubicBezTo>
                    <a:pt x="4291" y="346"/>
                    <a:pt x="4989" y="593"/>
                    <a:pt x="5536" y="1042"/>
                  </a:cubicBezTo>
                  <a:cubicBezTo>
                    <a:pt x="5567" y="1068"/>
                    <a:pt x="5605" y="1080"/>
                    <a:pt x="5642" y="1080"/>
                  </a:cubicBezTo>
                  <a:cubicBezTo>
                    <a:pt x="5692" y="1080"/>
                    <a:pt x="5741" y="1059"/>
                    <a:pt x="5775" y="1018"/>
                  </a:cubicBezTo>
                  <a:cubicBezTo>
                    <a:pt x="5834" y="947"/>
                    <a:pt x="5822" y="840"/>
                    <a:pt x="5751" y="780"/>
                  </a:cubicBezTo>
                  <a:cubicBezTo>
                    <a:pt x="5121" y="283"/>
                    <a:pt x="4358" y="1"/>
                    <a:pt x="356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810;p95"/>
            <p:cNvSpPr/>
            <p:nvPr/>
          </p:nvSpPr>
          <p:spPr>
            <a:xfrm>
              <a:off x="5876068" y="1616584"/>
              <a:ext cx="186859" cy="189501"/>
            </a:xfrm>
            <a:custGeom>
              <a:avLst/>
              <a:gdLst/>
              <a:ahLst/>
              <a:cxnLst/>
              <a:rect l="l" t="t" r="r" b="b"/>
              <a:pathLst>
                <a:path w="5871" h="5954" extrusionOk="0">
                  <a:moveTo>
                    <a:pt x="3406" y="322"/>
                  </a:moveTo>
                  <a:lnTo>
                    <a:pt x="3406" y="1013"/>
                  </a:lnTo>
                  <a:cubicBezTo>
                    <a:pt x="3406" y="1108"/>
                    <a:pt x="3370" y="1227"/>
                    <a:pt x="3322" y="1322"/>
                  </a:cubicBezTo>
                  <a:lnTo>
                    <a:pt x="3239" y="1489"/>
                  </a:lnTo>
                  <a:cubicBezTo>
                    <a:pt x="3227" y="1513"/>
                    <a:pt x="3227" y="1525"/>
                    <a:pt x="3227" y="1561"/>
                  </a:cubicBezTo>
                  <a:lnTo>
                    <a:pt x="3227" y="1918"/>
                  </a:lnTo>
                  <a:cubicBezTo>
                    <a:pt x="3227" y="2156"/>
                    <a:pt x="3132" y="2382"/>
                    <a:pt x="2953" y="2561"/>
                  </a:cubicBezTo>
                  <a:cubicBezTo>
                    <a:pt x="2775" y="2715"/>
                    <a:pt x="2548" y="2811"/>
                    <a:pt x="2310" y="2811"/>
                  </a:cubicBezTo>
                  <a:cubicBezTo>
                    <a:pt x="1834" y="2799"/>
                    <a:pt x="1453" y="2370"/>
                    <a:pt x="1453" y="1882"/>
                  </a:cubicBezTo>
                  <a:lnTo>
                    <a:pt x="1453" y="1572"/>
                  </a:lnTo>
                  <a:cubicBezTo>
                    <a:pt x="1453" y="1549"/>
                    <a:pt x="1453" y="1525"/>
                    <a:pt x="1441" y="1501"/>
                  </a:cubicBezTo>
                  <a:lnTo>
                    <a:pt x="1334" y="1287"/>
                  </a:lnTo>
                  <a:cubicBezTo>
                    <a:pt x="1298" y="1215"/>
                    <a:pt x="1274" y="1132"/>
                    <a:pt x="1274" y="1049"/>
                  </a:cubicBezTo>
                  <a:lnTo>
                    <a:pt x="1274" y="1037"/>
                  </a:lnTo>
                  <a:cubicBezTo>
                    <a:pt x="1274" y="644"/>
                    <a:pt x="1584" y="322"/>
                    <a:pt x="1989" y="322"/>
                  </a:cubicBezTo>
                  <a:close/>
                  <a:moveTo>
                    <a:pt x="1989" y="3073"/>
                  </a:moveTo>
                  <a:cubicBezTo>
                    <a:pt x="2084" y="3108"/>
                    <a:pt x="2191" y="3132"/>
                    <a:pt x="2310" y="3132"/>
                  </a:cubicBezTo>
                  <a:lnTo>
                    <a:pt x="2358" y="3132"/>
                  </a:lnTo>
                  <a:cubicBezTo>
                    <a:pt x="2477" y="3132"/>
                    <a:pt x="2608" y="3120"/>
                    <a:pt x="2715" y="3073"/>
                  </a:cubicBezTo>
                  <a:lnTo>
                    <a:pt x="2715" y="3073"/>
                  </a:lnTo>
                  <a:cubicBezTo>
                    <a:pt x="2703" y="3132"/>
                    <a:pt x="2715" y="3180"/>
                    <a:pt x="2727" y="3227"/>
                  </a:cubicBezTo>
                  <a:lnTo>
                    <a:pt x="2596" y="3358"/>
                  </a:lnTo>
                  <a:cubicBezTo>
                    <a:pt x="2525" y="3430"/>
                    <a:pt x="2429" y="3466"/>
                    <a:pt x="2346" y="3466"/>
                  </a:cubicBezTo>
                  <a:cubicBezTo>
                    <a:pt x="2251" y="3466"/>
                    <a:pt x="2144" y="3418"/>
                    <a:pt x="2084" y="3358"/>
                  </a:cubicBezTo>
                  <a:lnTo>
                    <a:pt x="1953" y="3227"/>
                  </a:lnTo>
                  <a:cubicBezTo>
                    <a:pt x="1965" y="3180"/>
                    <a:pt x="1989" y="3120"/>
                    <a:pt x="1989" y="3073"/>
                  </a:cubicBezTo>
                  <a:close/>
                  <a:moveTo>
                    <a:pt x="2953" y="3489"/>
                  </a:moveTo>
                  <a:cubicBezTo>
                    <a:pt x="3001" y="3525"/>
                    <a:pt x="3048" y="3537"/>
                    <a:pt x="3108" y="3549"/>
                  </a:cubicBezTo>
                  <a:lnTo>
                    <a:pt x="3703" y="3716"/>
                  </a:lnTo>
                  <a:cubicBezTo>
                    <a:pt x="3846" y="3763"/>
                    <a:pt x="3965" y="3906"/>
                    <a:pt x="3965" y="4061"/>
                  </a:cubicBezTo>
                  <a:lnTo>
                    <a:pt x="3965" y="5192"/>
                  </a:lnTo>
                  <a:lnTo>
                    <a:pt x="3941" y="5192"/>
                  </a:lnTo>
                  <a:cubicBezTo>
                    <a:pt x="3822" y="5263"/>
                    <a:pt x="3703" y="5323"/>
                    <a:pt x="3560" y="5371"/>
                  </a:cubicBezTo>
                  <a:lnTo>
                    <a:pt x="3560" y="4370"/>
                  </a:lnTo>
                  <a:cubicBezTo>
                    <a:pt x="3560" y="4287"/>
                    <a:pt x="3489" y="4204"/>
                    <a:pt x="3406" y="4204"/>
                  </a:cubicBezTo>
                  <a:cubicBezTo>
                    <a:pt x="3310" y="4204"/>
                    <a:pt x="3239" y="4287"/>
                    <a:pt x="3239" y="4370"/>
                  </a:cubicBezTo>
                  <a:lnTo>
                    <a:pt x="3239" y="5490"/>
                  </a:lnTo>
                  <a:cubicBezTo>
                    <a:pt x="3001" y="5561"/>
                    <a:pt x="2763" y="5597"/>
                    <a:pt x="2513" y="5609"/>
                  </a:cubicBezTo>
                  <a:lnTo>
                    <a:pt x="2346" y="5609"/>
                  </a:lnTo>
                  <a:cubicBezTo>
                    <a:pt x="2048" y="5609"/>
                    <a:pt x="1751" y="5561"/>
                    <a:pt x="1453" y="5478"/>
                  </a:cubicBezTo>
                  <a:lnTo>
                    <a:pt x="1453" y="4359"/>
                  </a:lnTo>
                  <a:cubicBezTo>
                    <a:pt x="1453" y="4263"/>
                    <a:pt x="1382" y="4192"/>
                    <a:pt x="1286" y="4192"/>
                  </a:cubicBezTo>
                  <a:cubicBezTo>
                    <a:pt x="1203" y="4192"/>
                    <a:pt x="1120" y="4263"/>
                    <a:pt x="1120" y="4359"/>
                  </a:cubicBezTo>
                  <a:lnTo>
                    <a:pt x="1120" y="5359"/>
                  </a:lnTo>
                  <a:cubicBezTo>
                    <a:pt x="989" y="5299"/>
                    <a:pt x="870" y="5240"/>
                    <a:pt x="751" y="5180"/>
                  </a:cubicBezTo>
                  <a:lnTo>
                    <a:pt x="751" y="4061"/>
                  </a:lnTo>
                  <a:cubicBezTo>
                    <a:pt x="751" y="3894"/>
                    <a:pt x="858" y="3763"/>
                    <a:pt x="1024" y="3716"/>
                  </a:cubicBezTo>
                  <a:lnTo>
                    <a:pt x="1620" y="3549"/>
                  </a:lnTo>
                  <a:cubicBezTo>
                    <a:pt x="1655" y="3537"/>
                    <a:pt x="1715" y="3513"/>
                    <a:pt x="1763" y="3489"/>
                  </a:cubicBezTo>
                  <a:lnTo>
                    <a:pt x="1870" y="3597"/>
                  </a:lnTo>
                  <a:cubicBezTo>
                    <a:pt x="2001" y="3727"/>
                    <a:pt x="2179" y="3811"/>
                    <a:pt x="2358" y="3811"/>
                  </a:cubicBezTo>
                  <a:cubicBezTo>
                    <a:pt x="2537" y="3811"/>
                    <a:pt x="2715" y="3727"/>
                    <a:pt x="2846" y="3597"/>
                  </a:cubicBezTo>
                  <a:lnTo>
                    <a:pt x="2953" y="3489"/>
                  </a:lnTo>
                  <a:close/>
                  <a:moveTo>
                    <a:pt x="1953" y="1"/>
                  </a:moveTo>
                  <a:cubicBezTo>
                    <a:pt x="1382" y="1"/>
                    <a:pt x="917" y="453"/>
                    <a:pt x="917" y="1037"/>
                  </a:cubicBezTo>
                  <a:lnTo>
                    <a:pt x="917" y="1049"/>
                  </a:lnTo>
                  <a:cubicBezTo>
                    <a:pt x="917" y="1191"/>
                    <a:pt x="941" y="1322"/>
                    <a:pt x="1001" y="1441"/>
                  </a:cubicBezTo>
                  <a:lnTo>
                    <a:pt x="1096" y="1608"/>
                  </a:lnTo>
                  <a:lnTo>
                    <a:pt x="1096" y="1870"/>
                  </a:lnTo>
                  <a:cubicBezTo>
                    <a:pt x="1096" y="2299"/>
                    <a:pt x="1298" y="2680"/>
                    <a:pt x="1620" y="2918"/>
                  </a:cubicBezTo>
                  <a:lnTo>
                    <a:pt x="1620" y="3061"/>
                  </a:lnTo>
                  <a:cubicBezTo>
                    <a:pt x="1620" y="3156"/>
                    <a:pt x="1548" y="3227"/>
                    <a:pt x="1477" y="3239"/>
                  </a:cubicBezTo>
                  <a:lnTo>
                    <a:pt x="882" y="3406"/>
                  </a:lnTo>
                  <a:cubicBezTo>
                    <a:pt x="584" y="3489"/>
                    <a:pt x="381" y="3763"/>
                    <a:pt x="381" y="4073"/>
                  </a:cubicBezTo>
                  <a:lnTo>
                    <a:pt x="381" y="4966"/>
                  </a:lnTo>
                  <a:cubicBezTo>
                    <a:pt x="346" y="4954"/>
                    <a:pt x="334" y="4918"/>
                    <a:pt x="298" y="4906"/>
                  </a:cubicBezTo>
                  <a:cubicBezTo>
                    <a:pt x="268" y="4881"/>
                    <a:pt x="232" y="4869"/>
                    <a:pt x="196" y="4869"/>
                  </a:cubicBezTo>
                  <a:cubicBezTo>
                    <a:pt x="146" y="4869"/>
                    <a:pt x="95" y="4893"/>
                    <a:pt x="60" y="4942"/>
                  </a:cubicBezTo>
                  <a:cubicBezTo>
                    <a:pt x="0" y="5013"/>
                    <a:pt x="24" y="5121"/>
                    <a:pt x="96" y="5180"/>
                  </a:cubicBezTo>
                  <a:cubicBezTo>
                    <a:pt x="727" y="5680"/>
                    <a:pt x="1501" y="5954"/>
                    <a:pt x="2298" y="5954"/>
                  </a:cubicBezTo>
                  <a:lnTo>
                    <a:pt x="2477" y="5954"/>
                  </a:lnTo>
                  <a:cubicBezTo>
                    <a:pt x="3334" y="5906"/>
                    <a:pt x="4156" y="5549"/>
                    <a:pt x="4787" y="4918"/>
                  </a:cubicBezTo>
                  <a:cubicBezTo>
                    <a:pt x="5394" y="4311"/>
                    <a:pt x="5763" y="3489"/>
                    <a:pt x="5811" y="2620"/>
                  </a:cubicBezTo>
                  <a:cubicBezTo>
                    <a:pt x="5870" y="1763"/>
                    <a:pt x="5596" y="918"/>
                    <a:pt x="5049" y="251"/>
                  </a:cubicBezTo>
                  <a:cubicBezTo>
                    <a:pt x="5014" y="209"/>
                    <a:pt x="4967" y="192"/>
                    <a:pt x="4917" y="192"/>
                  </a:cubicBezTo>
                  <a:cubicBezTo>
                    <a:pt x="4882" y="192"/>
                    <a:pt x="4845" y="200"/>
                    <a:pt x="4811" y="215"/>
                  </a:cubicBezTo>
                  <a:cubicBezTo>
                    <a:pt x="4739" y="275"/>
                    <a:pt x="4739" y="382"/>
                    <a:pt x="4787" y="453"/>
                  </a:cubicBezTo>
                  <a:cubicBezTo>
                    <a:pt x="5275" y="1072"/>
                    <a:pt x="5525" y="1822"/>
                    <a:pt x="5489" y="2596"/>
                  </a:cubicBezTo>
                  <a:cubicBezTo>
                    <a:pt x="5442" y="3394"/>
                    <a:pt x="5108" y="4132"/>
                    <a:pt x="4561" y="4680"/>
                  </a:cubicBezTo>
                  <a:cubicBezTo>
                    <a:pt x="4453" y="4787"/>
                    <a:pt x="4358" y="4882"/>
                    <a:pt x="4239" y="4966"/>
                  </a:cubicBezTo>
                  <a:lnTo>
                    <a:pt x="4239" y="4073"/>
                  </a:lnTo>
                  <a:cubicBezTo>
                    <a:pt x="4239" y="3763"/>
                    <a:pt x="4025" y="3489"/>
                    <a:pt x="3727" y="3406"/>
                  </a:cubicBezTo>
                  <a:lnTo>
                    <a:pt x="3132" y="3239"/>
                  </a:lnTo>
                  <a:cubicBezTo>
                    <a:pt x="3060" y="3216"/>
                    <a:pt x="3001" y="3144"/>
                    <a:pt x="3001" y="3061"/>
                  </a:cubicBezTo>
                  <a:lnTo>
                    <a:pt x="3001" y="2930"/>
                  </a:lnTo>
                  <a:cubicBezTo>
                    <a:pt x="3060" y="2882"/>
                    <a:pt x="3108" y="2858"/>
                    <a:pt x="3156" y="2799"/>
                  </a:cubicBezTo>
                  <a:cubicBezTo>
                    <a:pt x="3394" y="2561"/>
                    <a:pt x="3537" y="2263"/>
                    <a:pt x="3537" y="1918"/>
                  </a:cubicBezTo>
                  <a:lnTo>
                    <a:pt x="3537" y="1608"/>
                  </a:lnTo>
                  <a:lnTo>
                    <a:pt x="3596" y="1465"/>
                  </a:lnTo>
                  <a:cubicBezTo>
                    <a:pt x="3668" y="1322"/>
                    <a:pt x="3703" y="1168"/>
                    <a:pt x="3703" y="1013"/>
                  </a:cubicBezTo>
                  <a:lnTo>
                    <a:pt x="3703" y="156"/>
                  </a:lnTo>
                  <a:cubicBezTo>
                    <a:pt x="3703" y="72"/>
                    <a:pt x="3620" y="1"/>
                    <a:pt x="353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0811;p95"/>
            <p:cNvSpPr/>
            <p:nvPr/>
          </p:nvSpPr>
          <p:spPr>
            <a:xfrm>
              <a:off x="5928360" y="1644624"/>
              <a:ext cx="45131" cy="16328"/>
            </a:xfrm>
            <a:custGeom>
              <a:avLst/>
              <a:gdLst/>
              <a:ahLst/>
              <a:cxnLst/>
              <a:rect l="l" t="t" r="r" b="b"/>
              <a:pathLst>
                <a:path w="1418" h="513" extrusionOk="0">
                  <a:moveTo>
                    <a:pt x="167" y="1"/>
                  </a:moveTo>
                  <a:cubicBezTo>
                    <a:pt x="72" y="1"/>
                    <a:pt x="1" y="84"/>
                    <a:pt x="1" y="168"/>
                  </a:cubicBezTo>
                  <a:cubicBezTo>
                    <a:pt x="1" y="263"/>
                    <a:pt x="72" y="334"/>
                    <a:pt x="167" y="334"/>
                  </a:cubicBezTo>
                  <a:cubicBezTo>
                    <a:pt x="346" y="334"/>
                    <a:pt x="882" y="370"/>
                    <a:pt x="1144" y="501"/>
                  </a:cubicBezTo>
                  <a:cubicBezTo>
                    <a:pt x="1179" y="513"/>
                    <a:pt x="1191" y="513"/>
                    <a:pt x="1227" y="513"/>
                  </a:cubicBezTo>
                  <a:cubicBezTo>
                    <a:pt x="1286" y="513"/>
                    <a:pt x="1346" y="489"/>
                    <a:pt x="1370" y="430"/>
                  </a:cubicBezTo>
                  <a:cubicBezTo>
                    <a:pt x="1417" y="334"/>
                    <a:pt x="1370" y="227"/>
                    <a:pt x="1298" y="203"/>
                  </a:cubicBezTo>
                  <a:cubicBezTo>
                    <a:pt x="905" y="1"/>
                    <a:pt x="191" y="1"/>
                    <a:pt x="16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 name="Google Shape;11099;p95"/>
          <p:cNvGrpSpPr/>
          <p:nvPr/>
        </p:nvGrpSpPr>
        <p:grpSpPr>
          <a:xfrm>
            <a:off x="5877146" y="2731224"/>
            <a:ext cx="1185125" cy="1103875"/>
            <a:chOff x="7070872" y="2410871"/>
            <a:chExt cx="398321" cy="371013"/>
          </a:xfrm>
        </p:grpSpPr>
        <p:sp>
          <p:nvSpPr>
            <p:cNvPr id="49" name="Google Shape;11100;p95"/>
            <p:cNvSpPr/>
            <p:nvPr/>
          </p:nvSpPr>
          <p:spPr>
            <a:xfrm>
              <a:off x="7204643" y="2603364"/>
              <a:ext cx="123586" cy="107641"/>
            </a:xfrm>
            <a:custGeom>
              <a:avLst/>
              <a:gdLst/>
              <a:ahLst/>
              <a:cxnLst/>
              <a:rect l="l" t="t" r="r" b="b"/>
              <a:pathLst>
                <a:path w="3883" h="3382" extrusionOk="0">
                  <a:moveTo>
                    <a:pt x="1942" y="1"/>
                  </a:moveTo>
                  <a:cubicBezTo>
                    <a:pt x="1846" y="1"/>
                    <a:pt x="1751" y="96"/>
                    <a:pt x="1751" y="203"/>
                  </a:cubicBezTo>
                  <a:lnTo>
                    <a:pt x="1751" y="2072"/>
                  </a:lnTo>
                  <a:lnTo>
                    <a:pt x="132" y="3013"/>
                  </a:lnTo>
                  <a:cubicBezTo>
                    <a:pt x="37" y="3072"/>
                    <a:pt x="1" y="3192"/>
                    <a:pt x="60" y="3287"/>
                  </a:cubicBezTo>
                  <a:cubicBezTo>
                    <a:pt x="84" y="3346"/>
                    <a:pt x="156" y="3382"/>
                    <a:pt x="215" y="3382"/>
                  </a:cubicBezTo>
                  <a:cubicBezTo>
                    <a:pt x="251" y="3382"/>
                    <a:pt x="298" y="3370"/>
                    <a:pt x="322" y="3358"/>
                  </a:cubicBezTo>
                  <a:lnTo>
                    <a:pt x="1942" y="2418"/>
                  </a:lnTo>
                  <a:lnTo>
                    <a:pt x="3573" y="3358"/>
                  </a:lnTo>
                  <a:cubicBezTo>
                    <a:pt x="3596" y="3370"/>
                    <a:pt x="3632" y="3382"/>
                    <a:pt x="3668" y="3382"/>
                  </a:cubicBezTo>
                  <a:cubicBezTo>
                    <a:pt x="3751" y="3382"/>
                    <a:pt x="3811" y="3358"/>
                    <a:pt x="3835" y="3287"/>
                  </a:cubicBezTo>
                  <a:cubicBezTo>
                    <a:pt x="3882" y="3192"/>
                    <a:pt x="3847" y="3072"/>
                    <a:pt x="3763" y="3013"/>
                  </a:cubicBezTo>
                  <a:lnTo>
                    <a:pt x="2144" y="2072"/>
                  </a:lnTo>
                  <a:lnTo>
                    <a:pt x="2144" y="203"/>
                  </a:lnTo>
                  <a:cubicBezTo>
                    <a:pt x="2144" y="96"/>
                    <a:pt x="2049" y="1"/>
                    <a:pt x="194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1101;p95"/>
            <p:cNvSpPr/>
            <p:nvPr/>
          </p:nvSpPr>
          <p:spPr>
            <a:xfrm>
              <a:off x="7203147" y="2410871"/>
              <a:ext cx="133421" cy="178902"/>
            </a:xfrm>
            <a:custGeom>
              <a:avLst/>
              <a:gdLst/>
              <a:ahLst/>
              <a:cxnLst/>
              <a:rect l="l" t="t" r="r" b="b"/>
              <a:pathLst>
                <a:path w="4192" h="5621" extrusionOk="0">
                  <a:moveTo>
                    <a:pt x="2131" y="405"/>
                  </a:moveTo>
                  <a:cubicBezTo>
                    <a:pt x="2631" y="405"/>
                    <a:pt x="3048" y="822"/>
                    <a:pt x="3048" y="1322"/>
                  </a:cubicBezTo>
                  <a:lnTo>
                    <a:pt x="3048" y="1441"/>
                  </a:lnTo>
                  <a:lnTo>
                    <a:pt x="3036" y="1441"/>
                  </a:lnTo>
                  <a:cubicBezTo>
                    <a:pt x="2762" y="1381"/>
                    <a:pt x="2679" y="1012"/>
                    <a:pt x="2679" y="1012"/>
                  </a:cubicBezTo>
                  <a:cubicBezTo>
                    <a:pt x="2667" y="941"/>
                    <a:pt x="2608" y="881"/>
                    <a:pt x="2524" y="858"/>
                  </a:cubicBezTo>
                  <a:cubicBezTo>
                    <a:pt x="2515" y="856"/>
                    <a:pt x="2506" y="855"/>
                    <a:pt x="2497" y="855"/>
                  </a:cubicBezTo>
                  <a:cubicBezTo>
                    <a:pt x="2435" y="855"/>
                    <a:pt x="2375" y="889"/>
                    <a:pt x="2334" y="941"/>
                  </a:cubicBezTo>
                  <a:cubicBezTo>
                    <a:pt x="1977" y="1417"/>
                    <a:pt x="1191" y="1429"/>
                    <a:pt x="1179" y="1429"/>
                  </a:cubicBezTo>
                  <a:cubicBezTo>
                    <a:pt x="1143" y="1429"/>
                    <a:pt x="1131" y="1429"/>
                    <a:pt x="1119" y="1441"/>
                  </a:cubicBezTo>
                  <a:lnTo>
                    <a:pt x="1119" y="1322"/>
                  </a:lnTo>
                  <a:cubicBezTo>
                    <a:pt x="1119" y="822"/>
                    <a:pt x="1536" y="405"/>
                    <a:pt x="2036" y="405"/>
                  </a:cubicBezTo>
                  <a:close/>
                  <a:moveTo>
                    <a:pt x="976" y="1965"/>
                  </a:moveTo>
                  <a:lnTo>
                    <a:pt x="976" y="2215"/>
                  </a:lnTo>
                  <a:cubicBezTo>
                    <a:pt x="941" y="2191"/>
                    <a:pt x="905" y="2143"/>
                    <a:pt x="905" y="2084"/>
                  </a:cubicBezTo>
                  <a:cubicBezTo>
                    <a:pt x="905" y="2036"/>
                    <a:pt x="917" y="2012"/>
                    <a:pt x="953" y="1977"/>
                  </a:cubicBezTo>
                  <a:cubicBezTo>
                    <a:pt x="965" y="1977"/>
                    <a:pt x="965" y="1977"/>
                    <a:pt x="976" y="1965"/>
                  </a:cubicBezTo>
                  <a:close/>
                  <a:moveTo>
                    <a:pt x="3215" y="1977"/>
                  </a:moveTo>
                  <a:cubicBezTo>
                    <a:pt x="3239" y="2012"/>
                    <a:pt x="3251" y="2048"/>
                    <a:pt x="3251" y="2084"/>
                  </a:cubicBezTo>
                  <a:cubicBezTo>
                    <a:pt x="3251" y="2143"/>
                    <a:pt x="3227" y="2179"/>
                    <a:pt x="3191" y="2215"/>
                  </a:cubicBezTo>
                  <a:lnTo>
                    <a:pt x="3191" y="1977"/>
                  </a:lnTo>
                  <a:close/>
                  <a:moveTo>
                    <a:pt x="2441" y="1393"/>
                  </a:moveTo>
                  <a:cubicBezTo>
                    <a:pt x="2512" y="1536"/>
                    <a:pt x="2631" y="1679"/>
                    <a:pt x="2810" y="1750"/>
                  </a:cubicBezTo>
                  <a:lnTo>
                    <a:pt x="2810" y="2322"/>
                  </a:lnTo>
                  <a:cubicBezTo>
                    <a:pt x="2810" y="2679"/>
                    <a:pt x="2524" y="2941"/>
                    <a:pt x="2191" y="2941"/>
                  </a:cubicBezTo>
                  <a:lnTo>
                    <a:pt x="2012" y="2941"/>
                  </a:lnTo>
                  <a:cubicBezTo>
                    <a:pt x="1667" y="2941"/>
                    <a:pt x="1381" y="2667"/>
                    <a:pt x="1381" y="2322"/>
                  </a:cubicBezTo>
                  <a:lnTo>
                    <a:pt x="1381" y="1798"/>
                  </a:lnTo>
                  <a:cubicBezTo>
                    <a:pt x="1631" y="1774"/>
                    <a:pt x="2096" y="1679"/>
                    <a:pt x="2441" y="1393"/>
                  </a:cubicBezTo>
                  <a:close/>
                  <a:moveTo>
                    <a:pt x="2286" y="3346"/>
                  </a:moveTo>
                  <a:lnTo>
                    <a:pt x="2286" y="3453"/>
                  </a:lnTo>
                  <a:lnTo>
                    <a:pt x="2310" y="3453"/>
                  </a:lnTo>
                  <a:lnTo>
                    <a:pt x="2084" y="3679"/>
                  </a:lnTo>
                  <a:lnTo>
                    <a:pt x="1869" y="3477"/>
                  </a:lnTo>
                  <a:lnTo>
                    <a:pt x="1869" y="3346"/>
                  </a:lnTo>
                  <a:close/>
                  <a:moveTo>
                    <a:pt x="2048" y="0"/>
                  </a:moveTo>
                  <a:cubicBezTo>
                    <a:pt x="1322" y="0"/>
                    <a:pt x="726" y="596"/>
                    <a:pt x="726" y="1322"/>
                  </a:cubicBezTo>
                  <a:lnTo>
                    <a:pt x="726" y="1667"/>
                  </a:lnTo>
                  <a:cubicBezTo>
                    <a:pt x="607" y="1774"/>
                    <a:pt x="512" y="1917"/>
                    <a:pt x="512" y="2096"/>
                  </a:cubicBezTo>
                  <a:cubicBezTo>
                    <a:pt x="512" y="2393"/>
                    <a:pt x="738" y="2632"/>
                    <a:pt x="1036" y="2643"/>
                  </a:cubicBezTo>
                  <a:cubicBezTo>
                    <a:pt x="1107" y="2882"/>
                    <a:pt x="1274" y="3096"/>
                    <a:pt x="1500" y="3215"/>
                  </a:cubicBezTo>
                  <a:lnTo>
                    <a:pt x="1500" y="3322"/>
                  </a:lnTo>
                  <a:lnTo>
                    <a:pt x="691" y="3632"/>
                  </a:lnTo>
                  <a:cubicBezTo>
                    <a:pt x="619" y="3655"/>
                    <a:pt x="0" y="3917"/>
                    <a:pt x="0" y="4715"/>
                  </a:cubicBezTo>
                  <a:lnTo>
                    <a:pt x="0" y="5418"/>
                  </a:lnTo>
                  <a:cubicBezTo>
                    <a:pt x="0" y="5525"/>
                    <a:pt x="84" y="5608"/>
                    <a:pt x="191" y="5608"/>
                  </a:cubicBezTo>
                  <a:lnTo>
                    <a:pt x="691" y="5608"/>
                  </a:lnTo>
                  <a:cubicBezTo>
                    <a:pt x="798" y="5608"/>
                    <a:pt x="893" y="5525"/>
                    <a:pt x="893" y="5418"/>
                  </a:cubicBezTo>
                  <a:cubicBezTo>
                    <a:pt x="893" y="5310"/>
                    <a:pt x="798" y="5227"/>
                    <a:pt x="691" y="5227"/>
                  </a:cubicBezTo>
                  <a:lnTo>
                    <a:pt x="393" y="5227"/>
                  </a:lnTo>
                  <a:lnTo>
                    <a:pt x="393" y="4715"/>
                  </a:lnTo>
                  <a:cubicBezTo>
                    <a:pt x="393" y="4167"/>
                    <a:pt x="834" y="4013"/>
                    <a:pt x="846" y="4001"/>
                  </a:cubicBezTo>
                  <a:lnTo>
                    <a:pt x="857" y="4001"/>
                  </a:lnTo>
                  <a:lnTo>
                    <a:pt x="1608" y="3715"/>
                  </a:lnTo>
                  <a:lnTo>
                    <a:pt x="1989" y="4108"/>
                  </a:lnTo>
                  <a:cubicBezTo>
                    <a:pt x="2024" y="4132"/>
                    <a:pt x="2084" y="4167"/>
                    <a:pt x="2119" y="4167"/>
                  </a:cubicBezTo>
                  <a:cubicBezTo>
                    <a:pt x="2179" y="4167"/>
                    <a:pt x="2227" y="4132"/>
                    <a:pt x="2262" y="4108"/>
                  </a:cubicBezTo>
                  <a:lnTo>
                    <a:pt x="2631" y="3715"/>
                  </a:lnTo>
                  <a:lnTo>
                    <a:pt x="3370" y="4013"/>
                  </a:lnTo>
                  <a:lnTo>
                    <a:pt x="3393" y="4013"/>
                  </a:lnTo>
                  <a:cubicBezTo>
                    <a:pt x="3405" y="4013"/>
                    <a:pt x="3834" y="4179"/>
                    <a:pt x="3834" y="4727"/>
                  </a:cubicBezTo>
                  <a:lnTo>
                    <a:pt x="3834" y="5239"/>
                  </a:lnTo>
                  <a:lnTo>
                    <a:pt x="1334" y="5239"/>
                  </a:lnTo>
                  <a:cubicBezTo>
                    <a:pt x="1227" y="5239"/>
                    <a:pt x="1143" y="5322"/>
                    <a:pt x="1143" y="5430"/>
                  </a:cubicBezTo>
                  <a:cubicBezTo>
                    <a:pt x="1143" y="5537"/>
                    <a:pt x="1227" y="5620"/>
                    <a:pt x="1334" y="5620"/>
                  </a:cubicBezTo>
                  <a:lnTo>
                    <a:pt x="4048" y="5620"/>
                  </a:lnTo>
                  <a:cubicBezTo>
                    <a:pt x="4108" y="5608"/>
                    <a:pt x="4191" y="5525"/>
                    <a:pt x="4191" y="5418"/>
                  </a:cubicBezTo>
                  <a:lnTo>
                    <a:pt x="4191" y="4715"/>
                  </a:lnTo>
                  <a:cubicBezTo>
                    <a:pt x="4191" y="3917"/>
                    <a:pt x="3572" y="3655"/>
                    <a:pt x="3501" y="3632"/>
                  </a:cubicBezTo>
                  <a:lnTo>
                    <a:pt x="2703" y="3322"/>
                  </a:lnTo>
                  <a:lnTo>
                    <a:pt x="2703" y="3215"/>
                  </a:lnTo>
                  <a:cubicBezTo>
                    <a:pt x="2917" y="3096"/>
                    <a:pt x="3084" y="2882"/>
                    <a:pt x="3167" y="2643"/>
                  </a:cubicBezTo>
                  <a:cubicBezTo>
                    <a:pt x="3453" y="2620"/>
                    <a:pt x="3679" y="2382"/>
                    <a:pt x="3679" y="2096"/>
                  </a:cubicBezTo>
                  <a:cubicBezTo>
                    <a:pt x="3679" y="1917"/>
                    <a:pt x="3596" y="1774"/>
                    <a:pt x="3465" y="1667"/>
                  </a:cubicBezTo>
                  <a:lnTo>
                    <a:pt x="3465" y="1322"/>
                  </a:lnTo>
                  <a:cubicBezTo>
                    <a:pt x="3465" y="596"/>
                    <a:pt x="2870" y="0"/>
                    <a:pt x="214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1102;p95"/>
            <p:cNvSpPr/>
            <p:nvPr/>
          </p:nvSpPr>
          <p:spPr>
            <a:xfrm>
              <a:off x="7334245" y="2602600"/>
              <a:ext cx="134949" cy="179284"/>
            </a:xfrm>
            <a:custGeom>
              <a:avLst/>
              <a:gdLst/>
              <a:ahLst/>
              <a:cxnLst/>
              <a:rect l="l" t="t" r="r" b="b"/>
              <a:pathLst>
                <a:path w="4240" h="5633" extrusionOk="0">
                  <a:moveTo>
                    <a:pt x="2144" y="394"/>
                  </a:moveTo>
                  <a:cubicBezTo>
                    <a:pt x="2656" y="394"/>
                    <a:pt x="3073" y="810"/>
                    <a:pt x="3073" y="1311"/>
                  </a:cubicBezTo>
                  <a:lnTo>
                    <a:pt x="3073" y="1430"/>
                  </a:lnTo>
                  <a:lnTo>
                    <a:pt x="3049" y="1430"/>
                  </a:lnTo>
                  <a:cubicBezTo>
                    <a:pt x="2787" y="1370"/>
                    <a:pt x="2692" y="1001"/>
                    <a:pt x="2692" y="1001"/>
                  </a:cubicBezTo>
                  <a:cubicBezTo>
                    <a:pt x="2680" y="930"/>
                    <a:pt x="2620" y="870"/>
                    <a:pt x="2549" y="846"/>
                  </a:cubicBezTo>
                  <a:cubicBezTo>
                    <a:pt x="2539" y="845"/>
                    <a:pt x="2530" y="844"/>
                    <a:pt x="2521" y="844"/>
                  </a:cubicBezTo>
                  <a:cubicBezTo>
                    <a:pt x="2456" y="844"/>
                    <a:pt x="2389" y="878"/>
                    <a:pt x="2358" y="930"/>
                  </a:cubicBezTo>
                  <a:cubicBezTo>
                    <a:pt x="2001" y="1418"/>
                    <a:pt x="1203" y="1430"/>
                    <a:pt x="1191" y="1430"/>
                  </a:cubicBezTo>
                  <a:lnTo>
                    <a:pt x="1132" y="1430"/>
                  </a:lnTo>
                  <a:lnTo>
                    <a:pt x="1132" y="1311"/>
                  </a:lnTo>
                  <a:cubicBezTo>
                    <a:pt x="1132" y="810"/>
                    <a:pt x="1549" y="394"/>
                    <a:pt x="2061" y="394"/>
                  </a:cubicBezTo>
                  <a:close/>
                  <a:moveTo>
                    <a:pt x="3227" y="1965"/>
                  </a:moveTo>
                  <a:cubicBezTo>
                    <a:pt x="3263" y="2001"/>
                    <a:pt x="3275" y="2037"/>
                    <a:pt x="3275" y="2073"/>
                  </a:cubicBezTo>
                  <a:cubicBezTo>
                    <a:pt x="3275" y="2132"/>
                    <a:pt x="3251" y="2180"/>
                    <a:pt x="3215" y="2203"/>
                  </a:cubicBezTo>
                  <a:lnTo>
                    <a:pt x="3215" y="1965"/>
                  </a:lnTo>
                  <a:close/>
                  <a:moveTo>
                    <a:pt x="1001" y="1965"/>
                  </a:moveTo>
                  <a:lnTo>
                    <a:pt x="1001" y="2215"/>
                  </a:lnTo>
                  <a:cubicBezTo>
                    <a:pt x="953" y="2192"/>
                    <a:pt x="929" y="2144"/>
                    <a:pt x="929" y="2084"/>
                  </a:cubicBezTo>
                  <a:cubicBezTo>
                    <a:pt x="929" y="2037"/>
                    <a:pt x="941" y="2013"/>
                    <a:pt x="965" y="1977"/>
                  </a:cubicBezTo>
                  <a:cubicBezTo>
                    <a:pt x="989" y="1977"/>
                    <a:pt x="989" y="1977"/>
                    <a:pt x="1001" y="1965"/>
                  </a:cubicBezTo>
                  <a:close/>
                  <a:moveTo>
                    <a:pt x="2442" y="1406"/>
                  </a:moveTo>
                  <a:cubicBezTo>
                    <a:pt x="2513" y="1537"/>
                    <a:pt x="2632" y="1680"/>
                    <a:pt x="2811" y="1763"/>
                  </a:cubicBezTo>
                  <a:lnTo>
                    <a:pt x="2811" y="2323"/>
                  </a:lnTo>
                  <a:cubicBezTo>
                    <a:pt x="2834" y="2668"/>
                    <a:pt x="2549" y="2954"/>
                    <a:pt x="2191" y="2954"/>
                  </a:cubicBezTo>
                  <a:lnTo>
                    <a:pt x="2013" y="2954"/>
                  </a:lnTo>
                  <a:cubicBezTo>
                    <a:pt x="1668" y="2954"/>
                    <a:pt x="1382" y="2668"/>
                    <a:pt x="1382" y="2323"/>
                  </a:cubicBezTo>
                  <a:lnTo>
                    <a:pt x="1382" y="1799"/>
                  </a:lnTo>
                  <a:cubicBezTo>
                    <a:pt x="1644" y="1775"/>
                    <a:pt x="2084" y="1680"/>
                    <a:pt x="2442" y="1406"/>
                  </a:cubicBezTo>
                  <a:close/>
                  <a:moveTo>
                    <a:pt x="2311" y="3335"/>
                  </a:moveTo>
                  <a:lnTo>
                    <a:pt x="2322" y="3442"/>
                  </a:lnTo>
                  <a:lnTo>
                    <a:pt x="2096" y="3668"/>
                  </a:lnTo>
                  <a:lnTo>
                    <a:pt x="1894" y="3466"/>
                  </a:lnTo>
                  <a:lnTo>
                    <a:pt x="1894" y="3335"/>
                  </a:lnTo>
                  <a:close/>
                  <a:moveTo>
                    <a:pt x="2061" y="1"/>
                  </a:moveTo>
                  <a:cubicBezTo>
                    <a:pt x="1322" y="1"/>
                    <a:pt x="727" y="596"/>
                    <a:pt x="727" y="1322"/>
                  </a:cubicBezTo>
                  <a:lnTo>
                    <a:pt x="727" y="1668"/>
                  </a:lnTo>
                  <a:cubicBezTo>
                    <a:pt x="608" y="1775"/>
                    <a:pt x="525" y="1918"/>
                    <a:pt x="525" y="2096"/>
                  </a:cubicBezTo>
                  <a:cubicBezTo>
                    <a:pt x="525" y="2394"/>
                    <a:pt x="739" y="2632"/>
                    <a:pt x="1037" y="2656"/>
                  </a:cubicBezTo>
                  <a:cubicBezTo>
                    <a:pt x="1120" y="2894"/>
                    <a:pt x="1275" y="3096"/>
                    <a:pt x="1501" y="3216"/>
                  </a:cubicBezTo>
                  <a:lnTo>
                    <a:pt x="1501" y="3323"/>
                  </a:lnTo>
                  <a:lnTo>
                    <a:pt x="703" y="3632"/>
                  </a:lnTo>
                  <a:cubicBezTo>
                    <a:pt x="620" y="3668"/>
                    <a:pt x="1" y="3918"/>
                    <a:pt x="1" y="4716"/>
                  </a:cubicBezTo>
                  <a:lnTo>
                    <a:pt x="1" y="5418"/>
                  </a:lnTo>
                  <a:cubicBezTo>
                    <a:pt x="1" y="5525"/>
                    <a:pt x="84" y="5609"/>
                    <a:pt x="191" y="5609"/>
                  </a:cubicBezTo>
                  <a:lnTo>
                    <a:pt x="703" y="5609"/>
                  </a:lnTo>
                  <a:cubicBezTo>
                    <a:pt x="798" y="5609"/>
                    <a:pt x="894" y="5525"/>
                    <a:pt x="894" y="5418"/>
                  </a:cubicBezTo>
                  <a:cubicBezTo>
                    <a:pt x="894" y="5311"/>
                    <a:pt x="798" y="5228"/>
                    <a:pt x="703" y="5228"/>
                  </a:cubicBezTo>
                  <a:lnTo>
                    <a:pt x="406" y="5228"/>
                  </a:lnTo>
                  <a:lnTo>
                    <a:pt x="406" y="4716"/>
                  </a:lnTo>
                  <a:cubicBezTo>
                    <a:pt x="406" y="4168"/>
                    <a:pt x="834" y="4025"/>
                    <a:pt x="846" y="4001"/>
                  </a:cubicBezTo>
                  <a:lnTo>
                    <a:pt x="858" y="4001"/>
                  </a:lnTo>
                  <a:lnTo>
                    <a:pt x="1608" y="3727"/>
                  </a:lnTo>
                  <a:lnTo>
                    <a:pt x="1989" y="4108"/>
                  </a:lnTo>
                  <a:cubicBezTo>
                    <a:pt x="2025" y="4144"/>
                    <a:pt x="2084" y="4168"/>
                    <a:pt x="2132" y="4168"/>
                  </a:cubicBezTo>
                  <a:cubicBezTo>
                    <a:pt x="2191" y="4168"/>
                    <a:pt x="2227" y="4144"/>
                    <a:pt x="2263" y="4108"/>
                  </a:cubicBezTo>
                  <a:lnTo>
                    <a:pt x="2632" y="3727"/>
                  </a:lnTo>
                  <a:lnTo>
                    <a:pt x="3382" y="4025"/>
                  </a:lnTo>
                  <a:lnTo>
                    <a:pt x="3394" y="4025"/>
                  </a:lnTo>
                  <a:cubicBezTo>
                    <a:pt x="3406" y="4025"/>
                    <a:pt x="3835" y="4180"/>
                    <a:pt x="3835" y="4739"/>
                  </a:cubicBezTo>
                  <a:lnTo>
                    <a:pt x="3835" y="5240"/>
                  </a:lnTo>
                  <a:lnTo>
                    <a:pt x="1334" y="5240"/>
                  </a:lnTo>
                  <a:cubicBezTo>
                    <a:pt x="1239" y="5240"/>
                    <a:pt x="1144" y="5335"/>
                    <a:pt x="1144" y="5430"/>
                  </a:cubicBezTo>
                  <a:cubicBezTo>
                    <a:pt x="1144" y="5537"/>
                    <a:pt x="1239" y="5632"/>
                    <a:pt x="1334" y="5632"/>
                  </a:cubicBezTo>
                  <a:lnTo>
                    <a:pt x="4049" y="5632"/>
                  </a:lnTo>
                  <a:cubicBezTo>
                    <a:pt x="4156" y="5632"/>
                    <a:pt x="4239" y="5537"/>
                    <a:pt x="4239" y="5430"/>
                  </a:cubicBezTo>
                  <a:lnTo>
                    <a:pt x="4239" y="4739"/>
                  </a:lnTo>
                  <a:cubicBezTo>
                    <a:pt x="4204" y="3918"/>
                    <a:pt x="3573" y="3668"/>
                    <a:pt x="3501" y="3632"/>
                  </a:cubicBezTo>
                  <a:lnTo>
                    <a:pt x="2715" y="3323"/>
                  </a:lnTo>
                  <a:lnTo>
                    <a:pt x="2715" y="3216"/>
                  </a:lnTo>
                  <a:cubicBezTo>
                    <a:pt x="2918" y="3096"/>
                    <a:pt x="3084" y="2894"/>
                    <a:pt x="3168" y="2656"/>
                  </a:cubicBezTo>
                  <a:cubicBezTo>
                    <a:pt x="3454" y="2620"/>
                    <a:pt x="3680" y="2382"/>
                    <a:pt x="3680" y="2096"/>
                  </a:cubicBezTo>
                  <a:cubicBezTo>
                    <a:pt x="3680" y="1918"/>
                    <a:pt x="3608" y="1775"/>
                    <a:pt x="3465" y="1668"/>
                  </a:cubicBezTo>
                  <a:lnTo>
                    <a:pt x="3465" y="1322"/>
                  </a:lnTo>
                  <a:cubicBezTo>
                    <a:pt x="3465" y="596"/>
                    <a:pt x="2870" y="1"/>
                    <a:pt x="214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1103;p95"/>
            <p:cNvSpPr/>
            <p:nvPr/>
          </p:nvSpPr>
          <p:spPr>
            <a:xfrm>
              <a:off x="7070872" y="2602600"/>
              <a:ext cx="134949" cy="179284"/>
            </a:xfrm>
            <a:custGeom>
              <a:avLst/>
              <a:gdLst/>
              <a:ahLst/>
              <a:cxnLst/>
              <a:rect l="l" t="t" r="r" b="b"/>
              <a:pathLst>
                <a:path w="4240" h="5633" extrusionOk="0">
                  <a:moveTo>
                    <a:pt x="2144" y="394"/>
                  </a:moveTo>
                  <a:cubicBezTo>
                    <a:pt x="2656" y="394"/>
                    <a:pt x="3073" y="810"/>
                    <a:pt x="3073" y="1311"/>
                  </a:cubicBezTo>
                  <a:lnTo>
                    <a:pt x="3073" y="1430"/>
                  </a:lnTo>
                  <a:lnTo>
                    <a:pt x="3049" y="1430"/>
                  </a:lnTo>
                  <a:cubicBezTo>
                    <a:pt x="2787" y="1370"/>
                    <a:pt x="2692" y="1001"/>
                    <a:pt x="2692" y="1001"/>
                  </a:cubicBezTo>
                  <a:cubicBezTo>
                    <a:pt x="2680" y="930"/>
                    <a:pt x="2620" y="870"/>
                    <a:pt x="2549" y="846"/>
                  </a:cubicBezTo>
                  <a:cubicBezTo>
                    <a:pt x="2540" y="845"/>
                    <a:pt x="2530" y="844"/>
                    <a:pt x="2521" y="844"/>
                  </a:cubicBezTo>
                  <a:cubicBezTo>
                    <a:pt x="2457" y="844"/>
                    <a:pt x="2389" y="878"/>
                    <a:pt x="2358" y="930"/>
                  </a:cubicBezTo>
                  <a:cubicBezTo>
                    <a:pt x="2001" y="1418"/>
                    <a:pt x="1203" y="1430"/>
                    <a:pt x="1192" y="1430"/>
                  </a:cubicBezTo>
                  <a:lnTo>
                    <a:pt x="1132" y="1430"/>
                  </a:lnTo>
                  <a:lnTo>
                    <a:pt x="1132" y="1311"/>
                  </a:lnTo>
                  <a:cubicBezTo>
                    <a:pt x="1132" y="810"/>
                    <a:pt x="1549" y="394"/>
                    <a:pt x="2061" y="394"/>
                  </a:cubicBezTo>
                  <a:close/>
                  <a:moveTo>
                    <a:pt x="3227" y="1965"/>
                  </a:moveTo>
                  <a:cubicBezTo>
                    <a:pt x="3263" y="2001"/>
                    <a:pt x="3275" y="2037"/>
                    <a:pt x="3275" y="2073"/>
                  </a:cubicBezTo>
                  <a:cubicBezTo>
                    <a:pt x="3275" y="2132"/>
                    <a:pt x="3239" y="2180"/>
                    <a:pt x="3216" y="2203"/>
                  </a:cubicBezTo>
                  <a:lnTo>
                    <a:pt x="3216" y="1965"/>
                  </a:lnTo>
                  <a:close/>
                  <a:moveTo>
                    <a:pt x="1001" y="1965"/>
                  </a:moveTo>
                  <a:lnTo>
                    <a:pt x="1001" y="2215"/>
                  </a:lnTo>
                  <a:cubicBezTo>
                    <a:pt x="953" y="2192"/>
                    <a:pt x="930" y="2144"/>
                    <a:pt x="930" y="2084"/>
                  </a:cubicBezTo>
                  <a:cubicBezTo>
                    <a:pt x="930" y="2037"/>
                    <a:pt x="941" y="2013"/>
                    <a:pt x="965" y="1977"/>
                  </a:cubicBezTo>
                  <a:cubicBezTo>
                    <a:pt x="989" y="1977"/>
                    <a:pt x="989" y="1977"/>
                    <a:pt x="1001" y="1965"/>
                  </a:cubicBezTo>
                  <a:close/>
                  <a:moveTo>
                    <a:pt x="2454" y="1406"/>
                  </a:moveTo>
                  <a:cubicBezTo>
                    <a:pt x="2525" y="1537"/>
                    <a:pt x="2644" y="1680"/>
                    <a:pt x="2823" y="1763"/>
                  </a:cubicBezTo>
                  <a:lnTo>
                    <a:pt x="2823" y="2323"/>
                  </a:lnTo>
                  <a:cubicBezTo>
                    <a:pt x="2835" y="2668"/>
                    <a:pt x="2549" y="2954"/>
                    <a:pt x="2204" y="2954"/>
                  </a:cubicBezTo>
                  <a:lnTo>
                    <a:pt x="2025" y="2954"/>
                  </a:lnTo>
                  <a:cubicBezTo>
                    <a:pt x="1680" y="2954"/>
                    <a:pt x="1406" y="2668"/>
                    <a:pt x="1406" y="2323"/>
                  </a:cubicBezTo>
                  <a:lnTo>
                    <a:pt x="1406" y="1799"/>
                  </a:lnTo>
                  <a:cubicBezTo>
                    <a:pt x="1656" y="1775"/>
                    <a:pt x="2120" y="1680"/>
                    <a:pt x="2454" y="1406"/>
                  </a:cubicBezTo>
                  <a:close/>
                  <a:moveTo>
                    <a:pt x="2311" y="3335"/>
                  </a:moveTo>
                  <a:lnTo>
                    <a:pt x="2323" y="3442"/>
                  </a:lnTo>
                  <a:lnTo>
                    <a:pt x="2096" y="3668"/>
                  </a:lnTo>
                  <a:lnTo>
                    <a:pt x="1894" y="3466"/>
                  </a:lnTo>
                  <a:lnTo>
                    <a:pt x="1894" y="3335"/>
                  </a:lnTo>
                  <a:close/>
                  <a:moveTo>
                    <a:pt x="2061" y="1"/>
                  </a:moveTo>
                  <a:cubicBezTo>
                    <a:pt x="1322" y="1"/>
                    <a:pt x="727" y="596"/>
                    <a:pt x="727" y="1322"/>
                  </a:cubicBezTo>
                  <a:lnTo>
                    <a:pt x="727" y="1668"/>
                  </a:lnTo>
                  <a:cubicBezTo>
                    <a:pt x="608" y="1775"/>
                    <a:pt x="525" y="1918"/>
                    <a:pt x="525" y="2096"/>
                  </a:cubicBezTo>
                  <a:cubicBezTo>
                    <a:pt x="525" y="2394"/>
                    <a:pt x="739" y="2632"/>
                    <a:pt x="1037" y="2656"/>
                  </a:cubicBezTo>
                  <a:cubicBezTo>
                    <a:pt x="1120" y="2894"/>
                    <a:pt x="1275" y="3096"/>
                    <a:pt x="1501" y="3216"/>
                  </a:cubicBezTo>
                  <a:lnTo>
                    <a:pt x="1501" y="3323"/>
                  </a:lnTo>
                  <a:lnTo>
                    <a:pt x="703" y="3632"/>
                  </a:lnTo>
                  <a:cubicBezTo>
                    <a:pt x="620" y="3668"/>
                    <a:pt x="1" y="3918"/>
                    <a:pt x="1" y="4716"/>
                  </a:cubicBezTo>
                  <a:lnTo>
                    <a:pt x="1" y="5418"/>
                  </a:lnTo>
                  <a:cubicBezTo>
                    <a:pt x="1" y="5525"/>
                    <a:pt x="84" y="5609"/>
                    <a:pt x="191" y="5609"/>
                  </a:cubicBezTo>
                  <a:lnTo>
                    <a:pt x="703" y="5609"/>
                  </a:lnTo>
                  <a:cubicBezTo>
                    <a:pt x="799" y="5609"/>
                    <a:pt x="894" y="5525"/>
                    <a:pt x="894" y="5418"/>
                  </a:cubicBezTo>
                  <a:cubicBezTo>
                    <a:pt x="894" y="5311"/>
                    <a:pt x="799" y="5228"/>
                    <a:pt x="703" y="5228"/>
                  </a:cubicBezTo>
                  <a:lnTo>
                    <a:pt x="406" y="5228"/>
                  </a:lnTo>
                  <a:lnTo>
                    <a:pt x="406" y="4716"/>
                  </a:lnTo>
                  <a:cubicBezTo>
                    <a:pt x="406" y="4168"/>
                    <a:pt x="834" y="4025"/>
                    <a:pt x="846" y="4001"/>
                  </a:cubicBezTo>
                  <a:lnTo>
                    <a:pt x="858" y="4001"/>
                  </a:lnTo>
                  <a:lnTo>
                    <a:pt x="1608" y="3727"/>
                  </a:lnTo>
                  <a:lnTo>
                    <a:pt x="1989" y="4108"/>
                  </a:lnTo>
                  <a:cubicBezTo>
                    <a:pt x="2025" y="4144"/>
                    <a:pt x="2084" y="4168"/>
                    <a:pt x="2132" y="4168"/>
                  </a:cubicBezTo>
                  <a:cubicBezTo>
                    <a:pt x="2192" y="4168"/>
                    <a:pt x="2227" y="4144"/>
                    <a:pt x="2263" y="4108"/>
                  </a:cubicBezTo>
                  <a:lnTo>
                    <a:pt x="2632" y="3727"/>
                  </a:lnTo>
                  <a:lnTo>
                    <a:pt x="3382" y="4025"/>
                  </a:lnTo>
                  <a:lnTo>
                    <a:pt x="3394" y="4025"/>
                  </a:lnTo>
                  <a:cubicBezTo>
                    <a:pt x="3406" y="4025"/>
                    <a:pt x="3835" y="4180"/>
                    <a:pt x="3835" y="4739"/>
                  </a:cubicBezTo>
                  <a:lnTo>
                    <a:pt x="3835" y="5240"/>
                  </a:lnTo>
                  <a:lnTo>
                    <a:pt x="1334" y="5240"/>
                  </a:lnTo>
                  <a:cubicBezTo>
                    <a:pt x="1239" y="5240"/>
                    <a:pt x="1144" y="5335"/>
                    <a:pt x="1144" y="5430"/>
                  </a:cubicBezTo>
                  <a:cubicBezTo>
                    <a:pt x="1144" y="5537"/>
                    <a:pt x="1239" y="5632"/>
                    <a:pt x="1334" y="5632"/>
                  </a:cubicBezTo>
                  <a:lnTo>
                    <a:pt x="4049" y="5632"/>
                  </a:lnTo>
                  <a:cubicBezTo>
                    <a:pt x="4156" y="5632"/>
                    <a:pt x="4240" y="5537"/>
                    <a:pt x="4240" y="5430"/>
                  </a:cubicBezTo>
                  <a:lnTo>
                    <a:pt x="4240" y="4739"/>
                  </a:lnTo>
                  <a:cubicBezTo>
                    <a:pt x="4216" y="3918"/>
                    <a:pt x="3573" y="3668"/>
                    <a:pt x="3501" y="3632"/>
                  </a:cubicBezTo>
                  <a:lnTo>
                    <a:pt x="2716" y="3323"/>
                  </a:lnTo>
                  <a:lnTo>
                    <a:pt x="2716" y="3216"/>
                  </a:lnTo>
                  <a:cubicBezTo>
                    <a:pt x="2918" y="3096"/>
                    <a:pt x="3085" y="2894"/>
                    <a:pt x="3168" y="2656"/>
                  </a:cubicBezTo>
                  <a:cubicBezTo>
                    <a:pt x="3454" y="2620"/>
                    <a:pt x="3680" y="2382"/>
                    <a:pt x="3680" y="2096"/>
                  </a:cubicBezTo>
                  <a:cubicBezTo>
                    <a:pt x="3680" y="1918"/>
                    <a:pt x="3608" y="1775"/>
                    <a:pt x="3466" y="1668"/>
                  </a:cubicBezTo>
                  <a:lnTo>
                    <a:pt x="3466" y="1322"/>
                  </a:lnTo>
                  <a:cubicBezTo>
                    <a:pt x="3466" y="596"/>
                    <a:pt x="2870" y="1"/>
                    <a:pt x="214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 name="Google Shape;11127;p95"/>
          <p:cNvGrpSpPr/>
          <p:nvPr/>
        </p:nvGrpSpPr>
        <p:grpSpPr>
          <a:xfrm>
            <a:off x="1965166" y="2667731"/>
            <a:ext cx="949157" cy="1167368"/>
            <a:chOff x="5782845" y="2906521"/>
            <a:chExt cx="301661" cy="371013"/>
          </a:xfrm>
        </p:grpSpPr>
        <p:sp>
          <p:nvSpPr>
            <p:cNvPr id="59" name="Google Shape;11128;p95"/>
            <p:cNvSpPr/>
            <p:nvPr/>
          </p:nvSpPr>
          <p:spPr>
            <a:xfrm>
              <a:off x="5782845" y="3087651"/>
              <a:ext cx="301661" cy="189883"/>
            </a:xfrm>
            <a:custGeom>
              <a:avLst/>
              <a:gdLst/>
              <a:ahLst/>
              <a:cxnLst/>
              <a:rect l="l" t="t" r="r" b="b"/>
              <a:pathLst>
                <a:path w="9478" h="5966" extrusionOk="0">
                  <a:moveTo>
                    <a:pt x="3215" y="322"/>
                  </a:moveTo>
                  <a:cubicBezTo>
                    <a:pt x="3322" y="322"/>
                    <a:pt x="3418" y="370"/>
                    <a:pt x="3489" y="429"/>
                  </a:cubicBezTo>
                  <a:cubicBezTo>
                    <a:pt x="3561" y="513"/>
                    <a:pt x="3596" y="596"/>
                    <a:pt x="3596" y="703"/>
                  </a:cubicBezTo>
                  <a:lnTo>
                    <a:pt x="3596" y="1156"/>
                  </a:lnTo>
                  <a:cubicBezTo>
                    <a:pt x="3608" y="1358"/>
                    <a:pt x="3501" y="1537"/>
                    <a:pt x="3322" y="1644"/>
                  </a:cubicBezTo>
                  <a:cubicBezTo>
                    <a:pt x="3263" y="1668"/>
                    <a:pt x="3239" y="1727"/>
                    <a:pt x="3239" y="1787"/>
                  </a:cubicBezTo>
                  <a:lnTo>
                    <a:pt x="3239" y="1977"/>
                  </a:lnTo>
                  <a:lnTo>
                    <a:pt x="2846" y="1977"/>
                  </a:lnTo>
                  <a:lnTo>
                    <a:pt x="2846" y="1787"/>
                  </a:lnTo>
                  <a:cubicBezTo>
                    <a:pt x="2846" y="1727"/>
                    <a:pt x="2822" y="1668"/>
                    <a:pt x="2763" y="1644"/>
                  </a:cubicBezTo>
                  <a:cubicBezTo>
                    <a:pt x="2584" y="1537"/>
                    <a:pt x="2477" y="1358"/>
                    <a:pt x="2477" y="1156"/>
                  </a:cubicBezTo>
                  <a:lnTo>
                    <a:pt x="2477" y="703"/>
                  </a:lnTo>
                  <a:cubicBezTo>
                    <a:pt x="2477" y="489"/>
                    <a:pt x="2644" y="322"/>
                    <a:pt x="2846" y="322"/>
                  </a:cubicBezTo>
                  <a:close/>
                  <a:moveTo>
                    <a:pt x="6513" y="322"/>
                  </a:moveTo>
                  <a:cubicBezTo>
                    <a:pt x="6609" y="322"/>
                    <a:pt x="6704" y="370"/>
                    <a:pt x="6775" y="429"/>
                  </a:cubicBezTo>
                  <a:cubicBezTo>
                    <a:pt x="6847" y="513"/>
                    <a:pt x="6882" y="596"/>
                    <a:pt x="6882" y="703"/>
                  </a:cubicBezTo>
                  <a:lnTo>
                    <a:pt x="6882" y="1156"/>
                  </a:lnTo>
                  <a:cubicBezTo>
                    <a:pt x="6894" y="1358"/>
                    <a:pt x="6787" y="1537"/>
                    <a:pt x="6609" y="1644"/>
                  </a:cubicBezTo>
                  <a:cubicBezTo>
                    <a:pt x="6549" y="1668"/>
                    <a:pt x="6525" y="1727"/>
                    <a:pt x="6525" y="1787"/>
                  </a:cubicBezTo>
                  <a:lnTo>
                    <a:pt x="6525" y="1977"/>
                  </a:lnTo>
                  <a:lnTo>
                    <a:pt x="6132" y="1977"/>
                  </a:lnTo>
                  <a:lnTo>
                    <a:pt x="6132" y="1787"/>
                  </a:lnTo>
                  <a:cubicBezTo>
                    <a:pt x="6132" y="1727"/>
                    <a:pt x="6108" y="1668"/>
                    <a:pt x="6049" y="1644"/>
                  </a:cubicBezTo>
                  <a:cubicBezTo>
                    <a:pt x="5870" y="1537"/>
                    <a:pt x="5763" y="1358"/>
                    <a:pt x="5763" y="1156"/>
                  </a:cubicBezTo>
                  <a:lnTo>
                    <a:pt x="5763" y="703"/>
                  </a:lnTo>
                  <a:cubicBezTo>
                    <a:pt x="5763" y="489"/>
                    <a:pt x="5930" y="322"/>
                    <a:pt x="6132" y="322"/>
                  </a:cubicBezTo>
                  <a:close/>
                  <a:moveTo>
                    <a:pt x="1572" y="2144"/>
                  </a:moveTo>
                  <a:cubicBezTo>
                    <a:pt x="1667" y="2144"/>
                    <a:pt x="1763" y="2192"/>
                    <a:pt x="1834" y="2251"/>
                  </a:cubicBezTo>
                  <a:cubicBezTo>
                    <a:pt x="1906" y="2323"/>
                    <a:pt x="1941" y="2418"/>
                    <a:pt x="1941" y="2513"/>
                  </a:cubicBezTo>
                  <a:lnTo>
                    <a:pt x="1941" y="2977"/>
                  </a:lnTo>
                  <a:lnTo>
                    <a:pt x="1953" y="2977"/>
                  </a:lnTo>
                  <a:cubicBezTo>
                    <a:pt x="1953" y="3168"/>
                    <a:pt x="1846" y="3370"/>
                    <a:pt x="1667" y="3454"/>
                  </a:cubicBezTo>
                  <a:cubicBezTo>
                    <a:pt x="1608" y="3489"/>
                    <a:pt x="1584" y="3549"/>
                    <a:pt x="1584" y="3608"/>
                  </a:cubicBezTo>
                  <a:lnTo>
                    <a:pt x="1584" y="3799"/>
                  </a:lnTo>
                  <a:lnTo>
                    <a:pt x="1191" y="3799"/>
                  </a:lnTo>
                  <a:lnTo>
                    <a:pt x="1191" y="3608"/>
                  </a:lnTo>
                  <a:cubicBezTo>
                    <a:pt x="1191" y="3549"/>
                    <a:pt x="1167" y="3489"/>
                    <a:pt x="1108" y="3454"/>
                  </a:cubicBezTo>
                  <a:cubicBezTo>
                    <a:pt x="929" y="3346"/>
                    <a:pt x="822" y="3168"/>
                    <a:pt x="822" y="2977"/>
                  </a:cubicBezTo>
                  <a:lnTo>
                    <a:pt x="822" y="2513"/>
                  </a:lnTo>
                  <a:cubicBezTo>
                    <a:pt x="822" y="2311"/>
                    <a:pt x="989" y="2144"/>
                    <a:pt x="1191" y="2144"/>
                  </a:cubicBezTo>
                  <a:close/>
                  <a:moveTo>
                    <a:pt x="4858" y="2144"/>
                  </a:moveTo>
                  <a:cubicBezTo>
                    <a:pt x="4965" y="2144"/>
                    <a:pt x="5049" y="2192"/>
                    <a:pt x="5120" y="2251"/>
                  </a:cubicBezTo>
                  <a:cubicBezTo>
                    <a:pt x="5204" y="2323"/>
                    <a:pt x="5227" y="2418"/>
                    <a:pt x="5227" y="2513"/>
                  </a:cubicBezTo>
                  <a:lnTo>
                    <a:pt x="5227" y="2977"/>
                  </a:lnTo>
                  <a:cubicBezTo>
                    <a:pt x="5239" y="3168"/>
                    <a:pt x="5144" y="3370"/>
                    <a:pt x="4954" y="3454"/>
                  </a:cubicBezTo>
                  <a:cubicBezTo>
                    <a:pt x="4894" y="3489"/>
                    <a:pt x="4870" y="3549"/>
                    <a:pt x="4870" y="3608"/>
                  </a:cubicBezTo>
                  <a:lnTo>
                    <a:pt x="4870" y="3799"/>
                  </a:lnTo>
                  <a:lnTo>
                    <a:pt x="4489" y="3799"/>
                  </a:lnTo>
                  <a:lnTo>
                    <a:pt x="4489" y="3608"/>
                  </a:lnTo>
                  <a:cubicBezTo>
                    <a:pt x="4489" y="3549"/>
                    <a:pt x="4453" y="3489"/>
                    <a:pt x="4394" y="3454"/>
                  </a:cubicBezTo>
                  <a:cubicBezTo>
                    <a:pt x="4215" y="3346"/>
                    <a:pt x="4108" y="3168"/>
                    <a:pt x="4108" y="2977"/>
                  </a:cubicBezTo>
                  <a:lnTo>
                    <a:pt x="4108" y="2513"/>
                  </a:lnTo>
                  <a:cubicBezTo>
                    <a:pt x="4108" y="2311"/>
                    <a:pt x="4275" y="2144"/>
                    <a:pt x="4489" y="2144"/>
                  </a:cubicBezTo>
                  <a:close/>
                  <a:moveTo>
                    <a:pt x="8144" y="2144"/>
                  </a:moveTo>
                  <a:cubicBezTo>
                    <a:pt x="8252" y="2144"/>
                    <a:pt x="8335" y="2192"/>
                    <a:pt x="8418" y="2251"/>
                  </a:cubicBezTo>
                  <a:cubicBezTo>
                    <a:pt x="8490" y="2323"/>
                    <a:pt x="8514" y="2418"/>
                    <a:pt x="8514" y="2513"/>
                  </a:cubicBezTo>
                  <a:lnTo>
                    <a:pt x="8514" y="2977"/>
                  </a:lnTo>
                  <a:cubicBezTo>
                    <a:pt x="8525" y="3168"/>
                    <a:pt x="8430" y="3370"/>
                    <a:pt x="8252" y="3454"/>
                  </a:cubicBezTo>
                  <a:cubicBezTo>
                    <a:pt x="8192" y="3489"/>
                    <a:pt x="8156" y="3549"/>
                    <a:pt x="8156" y="3608"/>
                  </a:cubicBezTo>
                  <a:lnTo>
                    <a:pt x="8156" y="3799"/>
                  </a:lnTo>
                  <a:lnTo>
                    <a:pt x="7775" y="3799"/>
                  </a:lnTo>
                  <a:lnTo>
                    <a:pt x="7775" y="3608"/>
                  </a:lnTo>
                  <a:cubicBezTo>
                    <a:pt x="7775" y="3549"/>
                    <a:pt x="7740" y="3489"/>
                    <a:pt x="7680" y="3454"/>
                  </a:cubicBezTo>
                  <a:cubicBezTo>
                    <a:pt x="7501" y="3346"/>
                    <a:pt x="7406" y="3168"/>
                    <a:pt x="7406" y="2977"/>
                  </a:cubicBezTo>
                  <a:lnTo>
                    <a:pt x="7406" y="2513"/>
                  </a:lnTo>
                  <a:cubicBezTo>
                    <a:pt x="7406" y="2311"/>
                    <a:pt x="7561" y="2144"/>
                    <a:pt x="7775" y="2144"/>
                  </a:cubicBezTo>
                  <a:close/>
                  <a:moveTo>
                    <a:pt x="2894" y="1"/>
                  </a:moveTo>
                  <a:cubicBezTo>
                    <a:pt x="2489" y="1"/>
                    <a:pt x="2179" y="334"/>
                    <a:pt x="2179" y="715"/>
                  </a:cubicBezTo>
                  <a:lnTo>
                    <a:pt x="2179" y="1180"/>
                  </a:lnTo>
                  <a:cubicBezTo>
                    <a:pt x="2179" y="1465"/>
                    <a:pt x="2310" y="1727"/>
                    <a:pt x="2548" y="1894"/>
                  </a:cubicBezTo>
                  <a:lnTo>
                    <a:pt x="2548" y="2061"/>
                  </a:lnTo>
                  <a:lnTo>
                    <a:pt x="2251" y="2180"/>
                  </a:lnTo>
                  <a:cubicBezTo>
                    <a:pt x="2215" y="2120"/>
                    <a:pt x="2179" y="2072"/>
                    <a:pt x="2132" y="2025"/>
                  </a:cubicBezTo>
                  <a:cubicBezTo>
                    <a:pt x="2001" y="1894"/>
                    <a:pt x="1822" y="1822"/>
                    <a:pt x="1620" y="1822"/>
                  </a:cubicBezTo>
                  <a:lnTo>
                    <a:pt x="1251" y="1822"/>
                  </a:lnTo>
                  <a:cubicBezTo>
                    <a:pt x="846" y="1822"/>
                    <a:pt x="536" y="2144"/>
                    <a:pt x="536" y="2537"/>
                  </a:cubicBezTo>
                  <a:lnTo>
                    <a:pt x="536" y="2989"/>
                  </a:lnTo>
                  <a:cubicBezTo>
                    <a:pt x="536" y="3275"/>
                    <a:pt x="679" y="3549"/>
                    <a:pt x="905" y="3704"/>
                  </a:cubicBezTo>
                  <a:lnTo>
                    <a:pt x="905" y="3870"/>
                  </a:lnTo>
                  <a:lnTo>
                    <a:pt x="453" y="4049"/>
                  </a:lnTo>
                  <a:cubicBezTo>
                    <a:pt x="179" y="4156"/>
                    <a:pt x="1" y="4418"/>
                    <a:pt x="1" y="4716"/>
                  </a:cubicBezTo>
                  <a:lnTo>
                    <a:pt x="1" y="5811"/>
                  </a:lnTo>
                  <a:cubicBezTo>
                    <a:pt x="1" y="5894"/>
                    <a:pt x="84" y="5966"/>
                    <a:pt x="167" y="5966"/>
                  </a:cubicBezTo>
                  <a:cubicBezTo>
                    <a:pt x="251" y="5966"/>
                    <a:pt x="334" y="5894"/>
                    <a:pt x="334" y="5811"/>
                  </a:cubicBezTo>
                  <a:lnTo>
                    <a:pt x="334" y="4716"/>
                  </a:lnTo>
                  <a:cubicBezTo>
                    <a:pt x="334" y="4573"/>
                    <a:pt x="417" y="4418"/>
                    <a:pt x="572" y="4358"/>
                  </a:cubicBezTo>
                  <a:lnTo>
                    <a:pt x="1108" y="4156"/>
                  </a:lnTo>
                  <a:lnTo>
                    <a:pt x="1775" y="4156"/>
                  </a:lnTo>
                  <a:lnTo>
                    <a:pt x="2310" y="4358"/>
                  </a:lnTo>
                  <a:cubicBezTo>
                    <a:pt x="2453" y="4418"/>
                    <a:pt x="2548" y="4561"/>
                    <a:pt x="2548" y="4716"/>
                  </a:cubicBezTo>
                  <a:lnTo>
                    <a:pt x="2548" y="5811"/>
                  </a:lnTo>
                  <a:cubicBezTo>
                    <a:pt x="2548" y="5894"/>
                    <a:pt x="2620" y="5966"/>
                    <a:pt x="2715" y="5966"/>
                  </a:cubicBezTo>
                  <a:cubicBezTo>
                    <a:pt x="2799" y="5966"/>
                    <a:pt x="2870" y="5894"/>
                    <a:pt x="2870" y="5811"/>
                  </a:cubicBezTo>
                  <a:lnTo>
                    <a:pt x="2870" y="4716"/>
                  </a:lnTo>
                  <a:cubicBezTo>
                    <a:pt x="2870" y="4418"/>
                    <a:pt x="2691" y="4168"/>
                    <a:pt x="2429" y="4049"/>
                  </a:cubicBezTo>
                  <a:lnTo>
                    <a:pt x="1965" y="3870"/>
                  </a:lnTo>
                  <a:lnTo>
                    <a:pt x="1965" y="3704"/>
                  </a:lnTo>
                  <a:cubicBezTo>
                    <a:pt x="2191" y="3537"/>
                    <a:pt x="2334" y="3275"/>
                    <a:pt x="2334" y="2989"/>
                  </a:cubicBezTo>
                  <a:lnTo>
                    <a:pt x="2334" y="2537"/>
                  </a:lnTo>
                  <a:lnTo>
                    <a:pt x="2334" y="2501"/>
                  </a:lnTo>
                  <a:lnTo>
                    <a:pt x="2751" y="2334"/>
                  </a:lnTo>
                  <a:lnTo>
                    <a:pt x="3430" y="2334"/>
                  </a:lnTo>
                  <a:lnTo>
                    <a:pt x="3846" y="2501"/>
                  </a:lnTo>
                  <a:lnTo>
                    <a:pt x="3846" y="2537"/>
                  </a:lnTo>
                  <a:lnTo>
                    <a:pt x="3846" y="2989"/>
                  </a:lnTo>
                  <a:cubicBezTo>
                    <a:pt x="3846" y="3275"/>
                    <a:pt x="3977" y="3549"/>
                    <a:pt x="4215" y="3704"/>
                  </a:cubicBezTo>
                  <a:lnTo>
                    <a:pt x="4215" y="3870"/>
                  </a:lnTo>
                  <a:lnTo>
                    <a:pt x="3751" y="4049"/>
                  </a:lnTo>
                  <a:cubicBezTo>
                    <a:pt x="3489" y="4156"/>
                    <a:pt x="3310" y="4418"/>
                    <a:pt x="3310" y="4716"/>
                  </a:cubicBezTo>
                  <a:lnTo>
                    <a:pt x="3310" y="5811"/>
                  </a:lnTo>
                  <a:cubicBezTo>
                    <a:pt x="3310" y="5894"/>
                    <a:pt x="3382" y="5966"/>
                    <a:pt x="3465" y="5966"/>
                  </a:cubicBezTo>
                  <a:cubicBezTo>
                    <a:pt x="3561" y="5966"/>
                    <a:pt x="3632" y="5894"/>
                    <a:pt x="3632" y="5811"/>
                  </a:cubicBezTo>
                  <a:lnTo>
                    <a:pt x="3632" y="4716"/>
                  </a:lnTo>
                  <a:cubicBezTo>
                    <a:pt x="3632" y="4573"/>
                    <a:pt x="3727" y="4418"/>
                    <a:pt x="3870" y="4358"/>
                  </a:cubicBezTo>
                  <a:lnTo>
                    <a:pt x="4406" y="4156"/>
                  </a:lnTo>
                  <a:lnTo>
                    <a:pt x="5073" y="4156"/>
                  </a:lnTo>
                  <a:lnTo>
                    <a:pt x="5608" y="4358"/>
                  </a:lnTo>
                  <a:cubicBezTo>
                    <a:pt x="5763" y="4418"/>
                    <a:pt x="5847" y="4561"/>
                    <a:pt x="5847" y="4716"/>
                  </a:cubicBezTo>
                  <a:lnTo>
                    <a:pt x="5847" y="5811"/>
                  </a:lnTo>
                  <a:cubicBezTo>
                    <a:pt x="5847" y="5894"/>
                    <a:pt x="5930" y="5966"/>
                    <a:pt x="6013" y="5966"/>
                  </a:cubicBezTo>
                  <a:cubicBezTo>
                    <a:pt x="6108" y="5966"/>
                    <a:pt x="6180" y="5894"/>
                    <a:pt x="6180" y="5811"/>
                  </a:cubicBezTo>
                  <a:lnTo>
                    <a:pt x="6180" y="4716"/>
                  </a:lnTo>
                  <a:cubicBezTo>
                    <a:pt x="6180" y="4418"/>
                    <a:pt x="6001" y="4168"/>
                    <a:pt x="5727" y="4049"/>
                  </a:cubicBezTo>
                  <a:lnTo>
                    <a:pt x="5275" y="3870"/>
                  </a:lnTo>
                  <a:lnTo>
                    <a:pt x="5275" y="3704"/>
                  </a:lnTo>
                  <a:cubicBezTo>
                    <a:pt x="5489" y="3537"/>
                    <a:pt x="5644" y="3275"/>
                    <a:pt x="5644" y="2989"/>
                  </a:cubicBezTo>
                  <a:lnTo>
                    <a:pt x="5644" y="2537"/>
                  </a:lnTo>
                  <a:lnTo>
                    <a:pt x="5644" y="2501"/>
                  </a:lnTo>
                  <a:lnTo>
                    <a:pt x="6061" y="2334"/>
                  </a:lnTo>
                  <a:lnTo>
                    <a:pt x="6728" y="2334"/>
                  </a:lnTo>
                  <a:lnTo>
                    <a:pt x="7144" y="2501"/>
                  </a:lnTo>
                  <a:lnTo>
                    <a:pt x="7144" y="2537"/>
                  </a:lnTo>
                  <a:lnTo>
                    <a:pt x="7144" y="2989"/>
                  </a:lnTo>
                  <a:cubicBezTo>
                    <a:pt x="7144" y="3275"/>
                    <a:pt x="7275" y="3549"/>
                    <a:pt x="7513" y="3704"/>
                  </a:cubicBezTo>
                  <a:lnTo>
                    <a:pt x="7513" y="3870"/>
                  </a:lnTo>
                  <a:lnTo>
                    <a:pt x="7061" y="4049"/>
                  </a:lnTo>
                  <a:cubicBezTo>
                    <a:pt x="6787" y="4156"/>
                    <a:pt x="6609" y="4418"/>
                    <a:pt x="6609" y="4716"/>
                  </a:cubicBezTo>
                  <a:lnTo>
                    <a:pt x="6609" y="5811"/>
                  </a:lnTo>
                  <a:cubicBezTo>
                    <a:pt x="6609" y="5894"/>
                    <a:pt x="6680" y="5966"/>
                    <a:pt x="6775" y="5966"/>
                  </a:cubicBezTo>
                  <a:cubicBezTo>
                    <a:pt x="6859" y="5966"/>
                    <a:pt x="6942" y="5894"/>
                    <a:pt x="6942" y="5811"/>
                  </a:cubicBezTo>
                  <a:lnTo>
                    <a:pt x="6942" y="4716"/>
                  </a:lnTo>
                  <a:cubicBezTo>
                    <a:pt x="6942" y="4573"/>
                    <a:pt x="7025" y="4418"/>
                    <a:pt x="7180" y="4358"/>
                  </a:cubicBezTo>
                  <a:lnTo>
                    <a:pt x="7716" y="4156"/>
                  </a:lnTo>
                  <a:lnTo>
                    <a:pt x="8383" y="4156"/>
                  </a:lnTo>
                  <a:lnTo>
                    <a:pt x="8918" y="4358"/>
                  </a:lnTo>
                  <a:cubicBezTo>
                    <a:pt x="9061" y="4418"/>
                    <a:pt x="9156" y="4561"/>
                    <a:pt x="9156" y="4716"/>
                  </a:cubicBezTo>
                  <a:lnTo>
                    <a:pt x="9156" y="5811"/>
                  </a:lnTo>
                  <a:cubicBezTo>
                    <a:pt x="9156" y="5894"/>
                    <a:pt x="9228" y="5966"/>
                    <a:pt x="9323" y="5966"/>
                  </a:cubicBezTo>
                  <a:cubicBezTo>
                    <a:pt x="9406" y="5966"/>
                    <a:pt x="9478" y="5894"/>
                    <a:pt x="9478" y="5811"/>
                  </a:cubicBezTo>
                  <a:lnTo>
                    <a:pt x="9478" y="4716"/>
                  </a:lnTo>
                  <a:cubicBezTo>
                    <a:pt x="9418" y="4418"/>
                    <a:pt x="9252" y="4156"/>
                    <a:pt x="8978" y="4049"/>
                  </a:cubicBezTo>
                  <a:lnTo>
                    <a:pt x="8514" y="3870"/>
                  </a:lnTo>
                  <a:lnTo>
                    <a:pt x="8514" y="3704"/>
                  </a:lnTo>
                  <a:cubicBezTo>
                    <a:pt x="8740" y="3537"/>
                    <a:pt x="8895" y="3275"/>
                    <a:pt x="8895" y="2989"/>
                  </a:cubicBezTo>
                  <a:lnTo>
                    <a:pt x="8895" y="2537"/>
                  </a:lnTo>
                  <a:cubicBezTo>
                    <a:pt x="8895" y="2334"/>
                    <a:pt x="8811" y="2156"/>
                    <a:pt x="8680" y="2025"/>
                  </a:cubicBezTo>
                  <a:cubicBezTo>
                    <a:pt x="8549" y="1894"/>
                    <a:pt x="8371" y="1822"/>
                    <a:pt x="8168" y="1822"/>
                  </a:cubicBezTo>
                  <a:lnTo>
                    <a:pt x="7799" y="1822"/>
                  </a:lnTo>
                  <a:cubicBezTo>
                    <a:pt x="7537" y="1822"/>
                    <a:pt x="7311" y="1965"/>
                    <a:pt x="7192" y="2180"/>
                  </a:cubicBezTo>
                  <a:lnTo>
                    <a:pt x="6882" y="2061"/>
                  </a:lnTo>
                  <a:lnTo>
                    <a:pt x="6882" y="1894"/>
                  </a:lnTo>
                  <a:cubicBezTo>
                    <a:pt x="7109" y="1727"/>
                    <a:pt x="7251" y="1465"/>
                    <a:pt x="7251" y="1180"/>
                  </a:cubicBezTo>
                  <a:lnTo>
                    <a:pt x="7251" y="715"/>
                  </a:lnTo>
                  <a:cubicBezTo>
                    <a:pt x="7251" y="525"/>
                    <a:pt x="7180" y="346"/>
                    <a:pt x="7037" y="215"/>
                  </a:cubicBezTo>
                  <a:cubicBezTo>
                    <a:pt x="6906" y="72"/>
                    <a:pt x="6728" y="1"/>
                    <a:pt x="6537" y="1"/>
                  </a:cubicBezTo>
                  <a:lnTo>
                    <a:pt x="6168" y="1"/>
                  </a:lnTo>
                  <a:cubicBezTo>
                    <a:pt x="5763" y="1"/>
                    <a:pt x="5454" y="334"/>
                    <a:pt x="5454" y="715"/>
                  </a:cubicBezTo>
                  <a:lnTo>
                    <a:pt x="5454" y="1180"/>
                  </a:lnTo>
                  <a:cubicBezTo>
                    <a:pt x="5454" y="1465"/>
                    <a:pt x="5585" y="1727"/>
                    <a:pt x="5823" y="1894"/>
                  </a:cubicBezTo>
                  <a:lnTo>
                    <a:pt x="5823" y="2061"/>
                  </a:lnTo>
                  <a:lnTo>
                    <a:pt x="5525" y="2180"/>
                  </a:lnTo>
                  <a:cubicBezTo>
                    <a:pt x="5489" y="2120"/>
                    <a:pt x="5454" y="2072"/>
                    <a:pt x="5406" y="2025"/>
                  </a:cubicBezTo>
                  <a:cubicBezTo>
                    <a:pt x="5275" y="1894"/>
                    <a:pt x="5096" y="1822"/>
                    <a:pt x="4894" y="1822"/>
                  </a:cubicBezTo>
                  <a:lnTo>
                    <a:pt x="4525" y="1822"/>
                  </a:lnTo>
                  <a:cubicBezTo>
                    <a:pt x="4263" y="1822"/>
                    <a:pt x="4037" y="1965"/>
                    <a:pt x="3918" y="2180"/>
                  </a:cubicBezTo>
                  <a:lnTo>
                    <a:pt x="3608" y="2061"/>
                  </a:lnTo>
                  <a:lnTo>
                    <a:pt x="3608" y="1894"/>
                  </a:lnTo>
                  <a:cubicBezTo>
                    <a:pt x="3834" y="1727"/>
                    <a:pt x="3977" y="1465"/>
                    <a:pt x="3977" y="1180"/>
                  </a:cubicBezTo>
                  <a:lnTo>
                    <a:pt x="3977" y="715"/>
                  </a:lnTo>
                  <a:cubicBezTo>
                    <a:pt x="3977" y="525"/>
                    <a:pt x="3906" y="346"/>
                    <a:pt x="3763" y="215"/>
                  </a:cubicBezTo>
                  <a:cubicBezTo>
                    <a:pt x="3632" y="72"/>
                    <a:pt x="3453" y="1"/>
                    <a:pt x="326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1129;p95"/>
            <p:cNvSpPr/>
            <p:nvPr/>
          </p:nvSpPr>
          <p:spPr>
            <a:xfrm>
              <a:off x="5868111" y="2906521"/>
              <a:ext cx="127724" cy="172823"/>
            </a:xfrm>
            <a:custGeom>
              <a:avLst/>
              <a:gdLst/>
              <a:ahLst/>
              <a:cxnLst/>
              <a:rect l="l" t="t" r="r" b="b"/>
              <a:pathLst>
                <a:path w="4013" h="5430" extrusionOk="0">
                  <a:moveTo>
                    <a:pt x="2191" y="334"/>
                  </a:moveTo>
                  <a:cubicBezTo>
                    <a:pt x="2406" y="334"/>
                    <a:pt x="2560" y="501"/>
                    <a:pt x="2560" y="703"/>
                  </a:cubicBezTo>
                  <a:lnTo>
                    <a:pt x="2560" y="1084"/>
                  </a:lnTo>
                  <a:cubicBezTo>
                    <a:pt x="2560" y="1394"/>
                    <a:pt x="2310" y="1644"/>
                    <a:pt x="2001" y="1644"/>
                  </a:cubicBezTo>
                  <a:cubicBezTo>
                    <a:pt x="1691" y="1644"/>
                    <a:pt x="1453" y="1394"/>
                    <a:pt x="1453" y="1084"/>
                  </a:cubicBezTo>
                  <a:lnTo>
                    <a:pt x="1453" y="703"/>
                  </a:lnTo>
                  <a:cubicBezTo>
                    <a:pt x="1453" y="501"/>
                    <a:pt x="1608" y="334"/>
                    <a:pt x="1822" y="334"/>
                  </a:cubicBezTo>
                  <a:close/>
                  <a:moveTo>
                    <a:pt x="2191" y="1953"/>
                  </a:moveTo>
                  <a:lnTo>
                    <a:pt x="2191" y="2060"/>
                  </a:lnTo>
                  <a:cubicBezTo>
                    <a:pt x="2203" y="2120"/>
                    <a:pt x="2227" y="2179"/>
                    <a:pt x="2251" y="2239"/>
                  </a:cubicBezTo>
                  <a:lnTo>
                    <a:pt x="2013" y="2477"/>
                  </a:lnTo>
                  <a:lnTo>
                    <a:pt x="2001" y="2477"/>
                  </a:lnTo>
                  <a:lnTo>
                    <a:pt x="1763" y="2239"/>
                  </a:lnTo>
                  <a:cubicBezTo>
                    <a:pt x="1786" y="2179"/>
                    <a:pt x="1810" y="2120"/>
                    <a:pt x="1810" y="2060"/>
                  </a:cubicBezTo>
                  <a:lnTo>
                    <a:pt x="1810" y="1953"/>
                  </a:lnTo>
                  <a:cubicBezTo>
                    <a:pt x="1870" y="1965"/>
                    <a:pt x="1941" y="1965"/>
                    <a:pt x="2001" y="1965"/>
                  </a:cubicBezTo>
                  <a:cubicBezTo>
                    <a:pt x="2060" y="1965"/>
                    <a:pt x="2132" y="1953"/>
                    <a:pt x="2191" y="1953"/>
                  </a:cubicBezTo>
                  <a:close/>
                  <a:moveTo>
                    <a:pt x="2525" y="2429"/>
                  </a:moveTo>
                  <a:lnTo>
                    <a:pt x="2822" y="2584"/>
                  </a:lnTo>
                  <a:cubicBezTo>
                    <a:pt x="2882" y="2608"/>
                    <a:pt x="2917" y="2680"/>
                    <a:pt x="2917" y="2763"/>
                  </a:cubicBezTo>
                  <a:lnTo>
                    <a:pt x="2917" y="3084"/>
                  </a:lnTo>
                  <a:lnTo>
                    <a:pt x="1072" y="3084"/>
                  </a:lnTo>
                  <a:lnTo>
                    <a:pt x="1072" y="2763"/>
                  </a:lnTo>
                  <a:cubicBezTo>
                    <a:pt x="1072" y="2680"/>
                    <a:pt x="1120" y="2632"/>
                    <a:pt x="1179" y="2584"/>
                  </a:cubicBezTo>
                  <a:lnTo>
                    <a:pt x="1477" y="2429"/>
                  </a:lnTo>
                  <a:lnTo>
                    <a:pt x="1751" y="2703"/>
                  </a:lnTo>
                  <a:cubicBezTo>
                    <a:pt x="1822" y="2775"/>
                    <a:pt x="1905" y="2799"/>
                    <a:pt x="2001" y="2799"/>
                  </a:cubicBezTo>
                  <a:cubicBezTo>
                    <a:pt x="2084" y="2799"/>
                    <a:pt x="2179" y="2775"/>
                    <a:pt x="2251" y="2703"/>
                  </a:cubicBezTo>
                  <a:lnTo>
                    <a:pt x="2525" y="2429"/>
                  </a:lnTo>
                  <a:close/>
                  <a:moveTo>
                    <a:pt x="3560" y="3442"/>
                  </a:moveTo>
                  <a:lnTo>
                    <a:pt x="3370" y="3834"/>
                  </a:lnTo>
                  <a:lnTo>
                    <a:pt x="655" y="3834"/>
                  </a:lnTo>
                  <a:lnTo>
                    <a:pt x="465" y="3442"/>
                  </a:lnTo>
                  <a:close/>
                  <a:moveTo>
                    <a:pt x="1822" y="1"/>
                  </a:moveTo>
                  <a:cubicBezTo>
                    <a:pt x="1417" y="1"/>
                    <a:pt x="1108" y="334"/>
                    <a:pt x="1108" y="715"/>
                  </a:cubicBezTo>
                  <a:lnTo>
                    <a:pt x="1108" y="1096"/>
                  </a:lnTo>
                  <a:cubicBezTo>
                    <a:pt x="1108" y="1394"/>
                    <a:pt x="1251" y="1656"/>
                    <a:pt x="1477" y="1822"/>
                  </a:cubicBezTo>
                  <a:lnTo>
                    <a:pt x="1477" y="2072"/>
                  </a:lnTo>
                  <a:lnTo>
                    <a:pt x="1477" y="2084"/>
                  </a:lnTo>
                  <a:lnTo>
                    <a:pt x="1048" y="2299"/>
                  </a:lnTo>
                  <a:cubicBezTo>
                    <a:pt x="870" y="2382"/>
                    <a:pt x="751" y="2584"/>
                    <a:pt x="751" y="2775"/>
                  </a:cubicBezTo>
                  <a:lnTo>
                    <a:pt x="751" y="3108"/>
                  </a:lnTo>
                  <a:lnTo>
                    <a:pt x="179" y="3108"/>
                  </a:lnTo>
                  <a:cubicBezTo>
                    <a:pt x="120" y="3108"/>
                    <a:pt x="60" y="3132"/>
                    <a:pt x="36" y="3180"/>
                  </a:cubicBezTo>
                  <a:cubicBezTo>
                    <a:pt x="0" y="3227"/>
                    <a:pt x="0" y="3299"/>
                    <a:pt x="24" y="3346"/>
                  </a:cubicBezTo>
                  <a:lnTo>
                    <a:pt x="393" y="4073"/>
                  </a:lnTo>
                  <a:cubicBezTo>
                    <a:pt x="417" y="4132"/>
                    <a:pt x="477" y="4156"/>
                    <a:pt x="536" y="4156"/>
                  </a:cubicBezTo>
                  <a:lnTo>
                    <a:pt x="739" y="4156"/>
                  </a:lnTo>
                  <a:lnTo>
                    <a:pt x="739" y="5263"/>
                  </a:lnTo>
                  <a:cubicBezTo>
                    <a:pt x="739" y="5347"/>
                    <a:pt x="810" y="5430"/>
                    <a:pt x="893" y="5430"/>
                  </a:cubicBezTo>
                  <a:cubicBezTo>
                    <a:pt x="989" y="5430"/>
                    <a:pt x="1060" y="5347"/>
                    <a:pt x="1060" y="5263"/>
                  </a:cubicBezTo>
                  <a:lnTo>
                    <a:pt x="1060" y="4156"/>
                  </a:lnTo>
                  <a:lnTo>
                    <a:pt x="2906" y="4156"/>
                  </a:lnTo>
                  <a:lnTo>
                    <a:pt x="2906" y="5263"/>
                  </a:lnTo>
                  <a:cubicBezTo>
                    <a:pt x="2906" y="5347"/>
                    <a:pt x="2977" y="5430"/>
                    <a:pt x="3072" y="5430"/>
                  </a:cubicBezTo>
                  <a:cubicBezTo>
                    <a:pt x="3156" y="5430"/>
                    <a:pt x="3227" y="5347"/>
                    <a:pt x="3227" y="5263"/>
                  </a:cubicBezTo>
                  <a:lnTo>
                    <a:pt x="3227" y="4156"/>
                  </a:lnTo>
                  <a:lnTo>
                    <a:pt x="3429" y="4156"/>
                  </a:lnTo>
                  <a:cubicBezTo>
                    <a:pt x="3489" y="4156"/>
                    <a:pt x="3549" y="4132"/>
                    <a:pt x="3572" y="4073"/>
                  </a:cubicBezTo>
                  <a:lnTo>
                    <a:pt x="3941" y="3346"/>
                  </a:lnTo>
                  <a:cubicBezTo>
                    <a:pt x="4013" y="3299"/>
                    <a:pt x="4013" y="3227"/>
                    <a:pt x="3977" y="3180"/>
                  </a:cubicBezTo>
                  <a:cubicBezTo>
                    <a:pt x="3953" y="3132"/>
                    <a:pt x="3894" y="3108"/>
                    <a:pt x="3834" y="3108"/>
                  </a:cubicBezTo>
                  <a:lnTo>
                    <a:pt x="3263" y="3108"/>
                  </a:lnTo>
                  <a:lnTo>
                    <a:pt x="3263" y="2775"/>
                  </a:lnTo>
                  <a:cubicBezTo>
                    <a:pt x="3263" y="2572"/>
                    <a:pt x="3144" y="2382"/>
                    <a:pt x="2965" y="2299"/>
                  </a:cubicBezTo>
                  <a:lnTo>
                    <a:pt x="2536" y="2084"/>
                  </a:lnTo>
                  <a:lnTo>
                    <a:pt x="2536" y="2072"/>
                  </a:lnTo>
                  <a:lnTo>
                    <a:pt x="2536" y="1822"/>
                  </a:lnTo>
                  <a:cubicBezTo>
                    <a:pt x="2763" y="1656"/>
                    <a:pt x="2906" y="1394"/>
                    <a:pt x="2906" y="1096"/>
                  </a:cubicBezTo>
                  <a:lnTo>
                    <a:pt x="2906" y="715"/>
                  </a:lnTo>
                  <a:cubicBezTo>
                    <a:pt x="2906" y="322"/>
                    <a:pt x="2572" y="1"/>
                    <a:pt x="219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1130;p95"/>
            <p:cNvSpPr/>
            <p:nvPr/>
          </p:nvSpPr>
          <p:spPr>
            <a:xfrm>
              <a:off x="5915088" y="3051655"/>
              <a:ext cx="34151" cy="10662"/>
            </a:xfrm>
            <a:custGeom>
              <a:avLst/>
              <a:gdLst/>
              <a:ahLst/>
              <a:cxnLst/>
              <a:rect l="l" t="t" r="r" b="b"/>
              <a:pathLst>
                <a:path w="1073" h="335" extrusionOk="0">
                  <a:moveTo>
                    <a:pt x="168" y="1"/>
                  </a:moveTo>
                  <a:cubicBezTo>
                    <a:pt x="72" y="1"/>
                    <a:pt x="1" y="72"/>
                    <a:pt x="1" y="167"/>
                  </a:cubicBezTo>
                  <a:cubicBezTo>
                    <a:pt x="1" y="251"/>
                    <a:pt x="72" y="334"/>
                    <a:pt x="168" y="334"/>
                  </a:cubicBezTo>
                  <a:lnTo>
                    <a:pt x="894" y="334"/>
                  </a:lnTo>
                  <a:cubicBezTo>
                    <a:pt x="989" y="334"/>
                    <a:pt x="1060" y="251"/>
                    <a:pt x="1060" y="167"/>
                  </a:cubicBezTo>
                  <a:cubicBezTo>
                    <a:pt x="1072" y="72"/>
                    <a:pt x="989" y="1"/>
                    <a:pt x="89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29824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(1-0)</a:t>
            </a: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6095999" y="3660207"/>
            <a:ext cx="482645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التهيئة والتوقعات </a:t>
            </a:r>
            <a:r>
              <a:rPr lang="ar-EG" sz="3000" dirty="0" smtClean="0">
                <a:ln w="12700">
                  <a:noFill/>
                  <a:prstDash val="solid"/>
                </a:ln>
                <a:solidFill>
                  <a:srgbClr val="63596A"/>
                </a:solidFill>
                <a:latin typeface="Arial" panose="020B0604020202020204" pitchFamily="34" charset="0"/>
                <a:cs typeface="Arial" panose="020B0604020202020204" pitchFamily="34" charset="0"/>
              </a:rPr>
              <a:t>والاختبار القبلي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8006" y="2215610"/>
            <a:ext cx="942438" cy="1048161"/>
          </a:xfrm>
          <a:prstGeom prst="rect">
            <a:avLst/>
          </a:prstGeom>
        </p:spPr>
      </p:pic>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 xmlns:a16="http://schemas.microsoft.com/office/drawing/2014/main" id="{D52E1F8F-0994-803D-48F7-414804C6A0DF}"/>
              </a:ext>
            </a:extLst>
          </p:cNvPr>
          <p:cNvPicPr>
            <a:picLocks noChangeAspect="1"/>
          </p:cNvPicPr>
          <p:nvPr/>
        </p:nvPicPr>
        <p:blipFill>
          <a:blip r:embed="rId18">
            <a:extLst>
              <a:ext uri="{96DAC541-7B7A-43D3-8B79-37D633B846F1}">
                <asvg:svgBlip xmlns="" xmlns:asvg="http://schemas.microsoft.com/office/drawing/2016/SVG/main" r:embed="rId19"/>
              </a:ext>
            </a:extLst>
          </a:blip>
          <a:stretch>
            <a:fillRect/>
          </a:stretch>
        </p:blipFill>
        <p:spPr>
          <a:xfrm>
            <a:off x="658765" y="2522948"/>
            <a:ext cx="4085286" cy="2988994"/>
          </a:xfrm>
          <a:prstGeom prst="rect">
            <a:avLst/>
          </a:prstGeom>
        </p:spPr>
      </p:pic>
    </p:spTree>
    <p:extLst>
      <p:ext uri="{BB962C8B-B14F-4D97-AF65-F5344CB8AC3E}">
        <p14:creationId xmlns:p14="http://schemas.microsoft.com/office/powerpoint/2010/main" val="39588568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4863830" y="432486"/>
            <a:ext cx="7052993"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توظيف التقنيات التعليمية الحديثة في التدريس:</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7" name="TextBox 16">
            <a:extLst>
              <a:ext uri="{FF2B5EF4-FFF2-40B4-BE49-F238E27FC236}">
                <a16:creationId xmlns:a16="http://schemas.microsoft.com/office/drawing/2014/main" xmlns="" id="{51448989-1583-B986-C371-5E96A303CF98}"/>
              </a:ext>
            </a:extLst>
          </p:cNvPr>
          <p:cNvSpPr txBox="1"/>
          <p:nvPr/>
        </p:nvSpPr>
        <p:spPr>
          <a:xfrm>
            <a:off x="1264596" y="1236779"/>
            <a:ext cx="10331887" cy="958660"/>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 لكي يتم توظيف التقنيات التعليمية الحديثة في التدريس لابد من توافر ثماني مكونات بينهما علاقات تكامل وتفاعل وتأثير وتأثر وهما: </a:t>
            </a:r>
          </a:p>
        </p:txBody>
      </p:sp>
      <p:grpSp>
        <p:nvGrpSpPr>
          <p:cNvPr id="231" name="Group 230"/>
          <p:cNvGrpSpPr/>
          <p:nvPr/>
        </p:nvGrpSpPr>
        <p:grpSpPr>
          <a:xfrm>
            <a:off x="2529692" y="3612484"/>
            <a:ext cx="7340834" cy="1846688"/>
            <a:chOff x="2258467" y="2755666"/>
            <a:chExt cx="7340834" cy="1846688"/>
          </a:xfrm>
        </p:grpSpPr>
        <p:grpSp>
          <p:nvGrpSpPr>
            <p:cNvPr id="232" name="Group 231">
              <a:extLst>
                <a:ext uri="{FF2B5EF4-FFF2-40B4-BE49-F238E27FC236}">
                  <a16:creationId xmlns:a16="http://schemas.microsoft.com/office/drawing/2014/main" xmlns="" id="{25A3699F-B72C-5B7C-A07C-1480DFC4383A}"/>
                </a:ext>
              </a:extLst>
            </p:cNvPr>
            <p:cNvGrpSpPr/>
            <p:nvPr/>
          </p:nvGrpSpPr>
          <p:grpSpPr>
            <a:xfrm>
              <a:off x="2258467" y="2755666"/>
              <a:ext cx="7340834" cy="1846688"/>
              <a:chOff x="3321173" y="2021735"/>
              <a:chExt cx="7340834" cy="1846688"/>
            </a:xfrm>
          </p:grpSpPr>
          <p:sp>
            <p:nvSpPr>
              <p:cNvPr id="237" name="Freeform: Shape 22">
                <a:extLst>
                  <a:ext uri="{FF2B5EF4-FFF2-40B4-BE49-F238E27FC236}">
                    <a16:creationId xmlns:a16="http://schemas.microsoft.com/office/drawing/2014/main" xmlns="" id="{E0BDA67D-7B66-E665-7B22-7C326ABE58FB}"/>
                  </a:ext>
                </a:extLst>
              </p:cNvPr>
              <p:cNvSpPr/>
              <p:nvPr/>
            </p:nvSpPr>
            <p:spPr>
              <a:xfrm rot="18900000">
                <a:off x="3566636" y="225980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chemeClr val="accent2"/>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38" name="Freeform: Shape 24">
                <a:extLst>
                  <a:ext uri="{FF2B5EF4-FFF2-40B4-BE49-F238E27FC236}">
                    <a16:creationId xmlns:a16="http://schemas.microsoft.com/office/drawing/2014/main" xmlns="" id="{13446D5D-BB7A-8EAE-31D6-809308EEEA38}"/>
                  </a:ext>
                </a:extLst>
              </p:cNvPr>
              <p:cNvSpPr/>
              <p:nvPr/>
            </p:nvSpPr>
            <p:spPr>
              <a:xfrm rot="18900000">
                <a:off x="5409712" y="226733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483F"/>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39" name="Freeform: Shape 26">
                <a:extLst>
                  <a:ext uri="{FF2B5EF4-FFF2-40B4-BE49-F238E27FC236}">
                    <a16:creationId xmlns:a16="http://schemas.microsoft.com/office/drawing/2014/main" xmlns="" id="{8A0BE626-5D68-27E6-6E7B-9869B2259C84}"/>
                  </a:ext>
                </a:extLst>
              </p:cNvPr>
              <p:cNvSpPr/>
              <p:nvPr/>
            </p:nvSpPr>
            <p:spPr>
              <a:xfrm rot="18900000">
                <a:off x="9058991" y="227485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8375"/>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40" name="Freeform: Shape 31">
                <a:extLst>
                  <a:ext uri="{FF2B5EF4-FFF2-40B4-BE49-F238E27FC236}">
                    <a16:creationId xmlns:a16="http://schemas.microsoft.com/office/drawing/2014/main" xmlns="" id="{39200AD4-CC4C-56F5-0016-31DEE5C83AF1}"/>
                  </a:ext>
                </a:extLst>
              </p:cNvPr>
              <p:cNvSpPr/>
              <p:nvPr/>
            </p:nvSpPr>
            <p:spPr>
              <a:xfrm rot="18900000">
                <a:off x="7237498" y="2267939"/>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7" y="1812590"/>
                      <a:pt x="906295" y="1812590"/>
                    </a:cubicBezTo>
                    <a:cubicBezTo>
                      <a:pt x="405762" y="1812590"/>
                      <a:pt x="0" y="1406828"/>
                      <a:pt x="0" y="906295"/>
                    </a:cubicBezTo>
                    <a:cubicBezTo>
                      <a:pt x="0" y="405762"/>
                      <a:pt x="405762" y="0"/>
                      <a:pt x="906295" y="0"/>
                    </a:cubicBezTo>
                    <a:cubicBezTo>
                      <a:pt x="1406827" y="0"/>
                      <a:pt x="1812590" y="405762"/>
                      <a:pt x="1812590" y="906295"/>
                    </a:cubicBezTo>
                    <a:close/>
                  </a:path>
                </a:pathLst>
              </a:custGeom>
              <a:solidFill>
                <a:srgbClr val="00665A"/>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41" name="Freeform: Shape 156">
                <a:extLst>
                  <a:ext uri="{FF2B5EF4-FFF2-40B4-BE49-F238E27FC236}">
                    <a16:creationId xmlns:a16="http://schemas.microsoft.com/office/drawing/2014/main" xmlns="" id="{0C458733-CF0E-DCB8-E2D7-45765B4064B5}"/>
                  </a:ext>
                </a:extLst>
              </p:cNvPr>
              <p:cNvSpPr/>
              <p:nvPr/>
            </p:nvSpPr>
            <p:spPr>
              <a:xfrm>
                <a:off x="3321173" y="2021736"/>
                <a:ext cx="1768812" cy="1846662"/>
              </a:xfrm>
              <a:custGeom>
                <a:avLst/>
                <a:gdLst>
                  <a:gd name="connsiteX0" fmla="*/ 1232723 w 2361510"/>
                  <a:gd name="connsiteY0" fmla="*/ 2431656 h 2465446"/>
                  <a:gd name="connsiteX1" fmla="*/ 33791 w 2361510"/>
                  <a:gd name="connsiteY1" fmla="*/ 1232723 h 2465446"/>
                  <a:gd name="connsiteX2" fmla="*/ 1232723 w 2361510"/>
                  <a:gd name="connsiteY2" fmla="*/ 33791 h 2465446"/>
                  <a:gd name="connsiteX3" fmla="*/ 1251410 w 2361510"/>
                  <a:gd name="connsiteY3" fmla="*/ 33931 h 2465446"/>
                  <a:gd name="connsiteX4" fmla="*/ 1251937 w 2361510"/>
                  <a:gd name="connsiteY4" fmla="*/ 141 h 2465446"/>
                  <a:gd name="connsiteX5" fmla="*/ 1232723 w 2361510"/>
                  <a:gd name="connsiteY5" fmla="*/ 0 h 2465446"/>
                  <a:gd name="connsiteX6" fmla="*/ 1232723 w 2361510"/>
                  <a:gd name="connsiteY6" fmla="*/ 16895 h 2465446"/>
                  <a:gd name="connsiteX7" fmla="*/ 1232723 w 2361510"/>
                  <a:gd name="connsiteY7" fmla="*/ 0 h 2465446"/>
                  <a:gd name="connsiteX8" fmla="*/ 361053 w 2361510"/>
                  <a:gd name="connsiteY8" fmla="*/ 361053 h 2465446"/>
                  <a:gd name="connsiteX9" fmla="*/ 0 w 2361510"/>
                  <a:gd name="connsiteY9" fmla="*/ 1232723 h 2465446"/>
                  <a:gd name="connsiteX10" fmla="*/ 361053 w 2361510"/>
                  <a:gd name="connsiteY10" fmla="*/ 2104393 h 2465446"/>
                  <a:gd name="connsiteX11" fmla="*/ 1232723 w 2361510"/>
                  <a:gd name="connsiteY11" fmla="*/ 2465447 h 2465446"/>
                  <a:gd name="connsiteX12" fmla="*/ 2361511 w 2361510"/>
                  <a:gd name="connsiteY12" fmla="*/ 1728904 h 2465446"/>
                  <a:gd name="connsiteX13" fmla="*/ 2330565 w 2361510"/>
                  <a:gd name="connsiteY13" fmla="*/ 1715275 h 2465446"/>
                  <a:gd name="connsiteX14" fmla="*/ 1232723 w 2361510"/>
                  <a:gd name="connsiteY14" fmla="*/ 2431656 h 246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1510" h="2465446">
                    <a:moveTo>
                      <a:pt x="1232723" y="2431656"/>
                    </a:moveTo>
                    <a:cubicBezTo>
                      <a:pt x="571630" y="2431656"/>
                      <a:pt x="33791" y="1893817"/>
                      <a:pt x="33791" y="1232723"/>
                    </a:cubicBezTo>
                    <a:cubicBezTo>
                      <a:pt x="33791" y="571630"/>
                      <a:pt x="571630" y="33791"/>
                      <a:pt x="1232723" y="33791"/>
                    </a:cubicBezTo>
                    <a:cubicBezTo>
                      <a:pt x="1238940" y="33791"/>
                      <a:pt x="1245193" y="33826"/>
                      <a:pt x="1251410" y="33931"/>
                    </a:cubicBezTo>
                    <a:lnTo>
                      <a:pt x="1251937" y="141"/>
                    </a:lnTo>
                    <a:cubicBezTo>
                      <a:pt x="1245509" y="35"/>
                      <a:pt x="1239116" y="0"/>
                      <a:pt x="1232723" y="0"/>
                    </a:cubicBezTo>
                    <a:lnTo>
                      <a:pt x="1232723" y="16895"/>
                    </a:lnTo>
                    <a:lnTo>
                      <a:pt x="1232723" y="0"/>
                    </a:lnTo>
                    <a:cubicBezTo>
                      <a:pt x="903458" y="0"/>
                      <a:pt x="593899" y="128207"/>
                      <a:pt x="361053" y="361053"/>
                    </a:cubicBezTo>
                    <a:cubicBezTo>
                      <a:pt x="128207" y="593899"/>
                      <a:pt x="0" y="903458"/>
                      <a:pt x="0" y="1232723"/>
                    </a:cubicBezTo>
                    <a:cubicBezTo>
                      <a:pt x="0" y="1561988"/>
                      <a:pt x="128207" y="1871548"/>
                      <a:pt x="361053" y="2104393"/>
                    </a:cubicBezTo>
                    <a:cubicBezTo>
                      <a:pt x="593899" y="2337239"/>
                      <a:pt x="903458" y="2465447"/>
                      <a:pt x="1232723" y="2465447"/>
                    </a:cubicBezTo>
                    <a:cubicBezTo>
                      <a:pt x="1721492" y="2465447"/>
                      <a:pt x="2164563" y="2176330"/>
                      <a:pt x="2361511" y="1728904"/>
                    </a:cubicBezTo>
                    <a:lnTo>
                      <a:pt x="2330565" y="1715275"/>
                    </a:lnTo>
                    <a:cubicBezTo>
                      <a:pt x="2139027" y="2150443"/>
                      <a:pt x="1708074" y="2431656"/>
                      <a:pt x="1232723" y="2431656"/>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42" name="Freeform: Shape 159">
                <a:extLst>
                  <a:ext uri="{FF2B5EF4-FFF2-40B4-BE49-F238E27FC236}">
                    <a16:creationId xmlns:a16="http://schemas.microsoft.com/office/drawing/2014/main" xmlns="" id="{5858E8CB-5B66-A9EC-3A52-F5307ED119FB}"/>
                  </a:ext>
                </a:extLst>
              </p:cNvPr>
              <p:cNvSpPr/>
              <p:nvPr/>
            </p:nvSpPr>
            <p:spPr>
              <a:xfrm>
                <a:off x="6047933"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41" y="746132"/>
                      <a:pt x="993309" y="458631"/>
                      <a:pt x="1191135" y="13734"/>
                    </a:cubicBezTo>
                    <a:lnTo>
                      <a:pt x="1160260" y="0"/>
                    </a:lnTo>
                    <a:cubicBezTo>
                      <a:pt x="967843" y="432709"/>
                      <a:pt x="537628"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43" name="Freeform: Shape 160">
                <a:extLst>
                  <a:ext uri="{FF2B5EF4-FFF2-40B4-BE49-F238E27FC236}">
                    <a16:creationId xmlns:a16="http://schemas.microsoft.com/office/drawing/2014/main" xmlns="" id="{D849BC3B-B440-87AE-D039-E54C940E851F}"/>
                  </a:ext>
                </a:extLst>
              </p:cNvPr>
              <p:cNvSpPr/>
              <p:nvPr/>
            </p:nvSpPr>
            <p:spPr>
              <a:xfrm>
                <a:off x="5253597" y="2021735"/>
                <a:ext cx="856794" cy="555182"/>
              </a:xfrm>
              <a:custGeom>
                <a:avLst/>
                <a:gdLst>
                  <a:gd name="connsiteX0" fmla="*/ 1124678 w 1143890"/>
                  <a:gd name="connsiteY0" fmla="*/ 33791 h 741214"/>
                  <a:gd name="connsiteX1" fmla="*/ 1143364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930" y="33791"/>
                      <a:pt x="1137147" y="33826"/>
                      <a:pt x="1143364" y="33931"/>
                    </a:cubicBezTo>
                    <a:lnTo>
                      <a:pt x="1143891" y="141"/>
                    </a:lnTo>
                    <a:cubicBezTo>
                      <a:pt x="1137498" y="35"/>
                      <a:pt x="1131105" y="0"/>
                      <a:pt x="1124713" y="0"/>
                    </a:cubicBezTo>
                    <a:lnTo>
                      <a:pt x="1124713" y="16895"/>
                    </a:lnTo>
                    <a:lnTo>
                      <a:pt x="1124713" y="0"/>
                    </a:lnTo>
                    <a:cubicBezTo>
                      <a:pt x="882594" y="0"/>
                      <a:pt x="648202" y="70145"/>
                      <a:pt x="446935" y="202884"/>
                    </a:cubicBezTo>
                    <a:cubicBezTo>
                      <a:pt x="250724" y="332250"/>
                      <a:pt x="96208" y="513603"/>
                      <a:pt x="0" y="727340"/>
                    </a:cubicBezTo>
                    <a:lnTo>
                      <a:pt x="30805" y="741215"/>
                    </a:lnTo>
                    <a:cubicBezTo>
                      <a:pt x="224205" y="311456"/>
                      <a:pt x="653577"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44" name="Freeform: Shape 161">
                <a:extLst>
                  <a:ext uri="{FF2B5EF4-FFF2-40B4-BE49-F238E27FC236}">
                    <a16:creationId xmlns:a16="http://schemas.microsoft.com/office/drawing/2014/main" xmlns="" id="{BA9D8062-1FC7-2067-425D-DBDBAEA00F6C}"/>
                  </a:ext>
                </a:extLst>
              </p:cNvPr>
              <p:cNvSpPr/>
              <p:nvPr/>
            </p:nvSpPr>
            <p:spPr>
              <a:xfrm>
                <a:off x="7869284"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4"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43" y="432709"/>
                      <a:pt x="537593"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45" name="Freeform: Shape 162">
                <a:extLst>
                  <a:ext uri="{FF2B5EF4-FFF2-40B4-BE49-F238E27FC236}">
                    <a16:creationId xmlns:a16="http://schemas.microsoft.com/office/drawing/2014/main" xmlns="" id="{44AC2BF7-1B9F-361F-0BE9-E3AB1FA53C90}"/>
                  </a:ext>
                </a:extLst>
              </p:cNvPr>
              <p:cNvSpPr/>
              <p:nvPr/>
            </p:nvSpPr>
            <p:spPr>
              <a:xfrm>
                <a:off x="7074949" y="2021735"/>
                <a:ext cx="856794" cy="555182"/>
              </a:xfrm>
              <a:custGeom>
                <a:avLst/>
                <a:gdLst>
                  <a:gd name="connsiteX0" fmla="*/ 1124678 w 1143890"/>
                  <a:gd name="connsiteY0" fmla="*/ 33791 h 741214"/>
                  <a:gd name="connsiteX1" fmla="*/ 1143365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895" y="33791"/>
                      <a:pt x="1137147" y="33826"/>
                      <a:pt x="1143365" y="33931"/>
                    </a:cubicBezTo>
                    <a:lnTo>
                      <a:pt x="1143891" y="141"/>
                    </a:lnTo>
                    <a:cubicBezTo>
                      <a:pt x="1137498" y="35"/>
                      <a:pt x="1131106" y="0"/>
                      <a:pt x="1124713" y="0"/>
                    </a:cubicBezTo>
                    <a:lnTo>
                      <a:pt x="1124713" y="16895"/>
                    </a:lnTo>
                    <a:lnTo>
                      <a:pt x="1124713" y="0"/>
                    </a:lnTo>
                    <a:cubicBezTo>
                      <a:pt x="882594" y="0"/>
                      <a:pt x="648237" y="70145"/>
                      <a:pt x="446935" y="202884"/>
                    </a:cubicBezTo>
                    <a:cubicBezTo>
                      <a:pt x="250724" y="332250"/>
                      <a:pt x="96208" y="513603"/>
                      <a:pt x="0" y="727340"/>
                    </a:cubicBezTo>
                    <a:lnTo>
                      <a:pt x="30805" y="741215"/>
                    </a:lnTo>
                    <a:cubicBezTo>
                      <a:pt x="224204" y="311456"/>
                      <a:pt x="653576"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46" name="Freeform: Shape 163">
                <a:extLst>
                  <a:ext uri="{FF2B5EF4-FFF2-40B4-BE49-F238E27FC236}">
                    <a16:creationId xmlns:a16="http://schemas.microsoft.com/office/drawing/2014/main" xmlns="" id="{A2EC2423-7165-9CBC-6BB8-7536D3CB647D}"/>
                  </a:ext>
                </a:extLst>
              </p:cNvPr>
              <p:cNvSpPr/>
              <p:nvPr/>
            </p:nvSpPr>
            <p:spPr>
              <a:xfrm>
                <a:off x="8896248" y="2021735"/>
                <a:ext cx="1765759" cy="1846688"/>
              </a:xfrm>
              <a:custGeom>
                <a:avLst/>
                <a:gdLst>
                  <a:gd name="connsiteX0" fmla="*/ 1996383 w 2357435"/>
                  <a:gd name="connsiteY0" fmla="*/ 361053 h 2465481"/>
                  <a:gd name="connsiteX1" fmla="*/ 1124713 w 2357435"/>
                  <a:gd name="connsiteY1" fmla="*/ 0 h 2465481"/>
                  <a:gd name="connsiteX2" fmla="*/ 446935 w 2357435"/>
                  <a:gd name="connsiteY2" fmla="*/ 202884 h 2465481"/>
                  <a:gd name="connsiteX3" fmla="*/ 0 w 2357435"/>
                  <a:gd name="connsiteY3" fmla="*/ 727340 h 2465481"/>
                  <a:gd name="connsiteX4" fmla="*/ 30805 w 2357435"/>
                  <a:gd name="connsiteY4" fmla="*/ 741215 h 2465481"/>
                  <a:gd name="connsiteX5" fmla="*/ 1124678 w 2357435"/>
                  <a:gd name="connsiteY5" fmla="*/ 33826 h 2465481"/>
                  <a:gd name="connsiteX6" fmla="*/ 2323611 w 2357435"/>
                  <a:gd name="connsiteY6" fmla="*/ 1232758 h 2465481"/>
                  <a:gd name="connsiteX7" fmla="*/ 1124678 w 2357435"/>
                  <a:gd name="connsiteY7" fmla="*/ 2431691 h 2465481"/>
                  <a:gd name="connsiteX8" fmla="*/ 1062225 w 2357435"/>
                  <a:gd name="connsiteY8" fmla="*/ 2430076 h 2465481"/>
                  <a:gd name="connsiteX9" fmla="*/ 1060504 w 2357435"/>
                  <a:gd name="connsiteY9" fmla="*/ 2463831 h 2465481"/>
                  <a:gd name="connsiteX10" fmla="*/ 1124678 w 2357435"/>
                  <a:gd name="connsiteY10" fmla="*/ 2465482 h 2465481"/>
                  <a:gd name="connsiteX11" fmla="*/ 1996347 w 2357435"/>
                  <a:gd name="connsiteY11" fmla="*/ 2104429 h 2465481"/>
                  <a:gd name="connsiteX12" fmla="*/ 2357436 w 2357435"/>
                  <a:gd name="connsiteY12" fmla="*/ 1232723 h 2465481"/>
                  <a:gd name="connsiteX13" fmla="*/ 1996383 w 2357435"/>
                  <a:gd name="connsiteY13" fmla="*/ 361053 h 246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7435" h="2465481">
                    <a:moveTo>
                      <a:pt x="1996383" y="361053"/>
                    </a:moveTo>
                    <a:cubicBezTo>
                      <a:pt x="1763537" y="128207"/>
                      <a:pt x="1453978" y="0"/>
                      <a:pt x="1124713" y="0"/>
                    </a:cubicBezTo>
                    <a:cubicBezTo>
                      <a:pt x="882594" y="0"/>
                      <a:pt x="648237" y="70145"/>
                      <a:pt x="446935" y="202884"/>
                    </a:cubicBezTo>
                    <a:cubicBezTo>
                      <a:pt x="250724" y="332250"/>
                      <a:pt x="96208" y="513603"/>
                      <a:pt x="0" y="727340"/>
                    </a:cubicBezTo>
                    <a:lnTo>
                      <a:pt x="30805" y="741215"/>
                    </a:lnTo>
                    <a:cubicBezTo>
                      <a:pt x="224204" y="311491"/>
                      <a:pt x="653576" y="33826"/>
                      <a:pt x="1124678" y="33826"/>
                    </a:cubicBezTo>
                    <a:cubicBezTo>
                      <a:pt x="1785771" y="33826"/>
                      <a:pt x="2323611" y="571665"/>
                      <a:pt x="2323611" y="1232758"/>
                    </a:cubicBezTo>
                    <a:cubicBezTo>
                      <a:pt x="2323611" y="1893852"/>
                      <a:pt x="1785771" y="2431691"/>
                      <a:pt x="1124678" y="2431691"/>
                    </a:cubicBezTo>
                    <a:cubicBezTo>
                      <a:pt x="1103918" y="2431691"/>
                      <a:pt x="1082878" y="2431164"/>
                      <a:pt x="1062225" y="2430076"/>
                    </a:cubicBezTo>
                    <a:lnTo>
                      <a:pt x="1060504" y="2463831"/>
                    </a:lnTo>
                    <a:cubicBezTo>
                      <a:pt x="1081755" y="2464920"/>
                      <a:pt x="1103321" y="2465482"/>
                      <a:pt x="1124678" y="2465482"/>
                    </a:cubicBezTo>
                    <a:cubicBezTo>
                      <a:pt x="1453942" y="2465482"/>
                      <a:pt x="1763501" y="2337274"/>
                      <a:pt x="1996347" y="2104429"/>
                    </a:cubicBezTo>
                    <a:cubicBezTo>
                      <a:pt x="2229228" y="1871548"/>
                      <a:pt x="2357436" y="1561988"/>
                      <a:pt x="2357436" y="1232723"/>
                    </a:cubicBezTo>
                    <a:cubicBezTo>
                      <a:pt x="2357436" y="903458"/>
                      <a:pt x="2229228" y="593899"/>
                      <a:pt x="1996383" y="361053"/>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nvGrpSpPr>
              <p:cNvPr id="247" name="Group 246">
                <a:extLst>
                  <a:ext uri="{FF2B5EF4-FFF2-40B4-BE49-F238E27FC236}">
                    <a16:creationId xmlns:a16="http://schemas.microsoft.com/office/drawing/2014/main" xmlns="" id="{CADCF8B8-C2C9-FC52-1967-037BE44606FF}"/>
                  </a:ext>
                </a:extLst>
              </p:cNvPr>
              <p:cNvGrpSpPr/>
              <p:nvPr/>
            </p:nvGrpSpPr>
            <p:grpSpPr>
              <a:xfrm>
                <a:off x="4335396" y="2023813"/>
                <a:ext cx="1667178" cy="1839638"/>
                <a:chOff x="4335396" y="2023813"/>
                <a:chExt cx="1667178" cy="1839638"/>
              </a:xfrm>
            </p:grpSpPr>
            <p:sp>
              <p:nvSpPr>
                <p:cNvPr id="308" name="Freeform: Shape 195">
                  <a:extLst>
                    <a:ext uri="{FF2B5EF4-FFF2-40B4-BE49-F238E27FC236}">
                      <a16:creationId xmlns:a16="http://schemas.microsoft.com/office/drawing/2014/main" xmlns="" id="{D2EC3872-5787-BABB-A11E-83D93CDD84AA}"/>
                    </a:ext>
                  </a:extLst>
                </p:cNvPr>
                <p:cNvSpPr/>
                <p:nvPr/>
              </p:nvSpPr>
              <p:spPr>
                <a:xfrm>
                  <a:off x="5144360"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88" y="41694"/>
                        <a:pt x="38041" y="20619"/>
                        <a:pt x="32737"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09" name="Freeform: Shape 196">
                  <a:extLst>
                    <a:ext uri="{FF2B5EF4-FFF2-40B4-BE49-F238E27FC236}">
                      <a16:creationId xmlns:a16="http://schemas.microsoft.com/office/drawing/2014/main" xmlns="" id="{5E57EFFB-702C-30DC-ACBA-F1FD8A00338B}"/>
                    </a:ext>
                  </a:extLst>
                </p:cNvPr>
                <p:cNvSpPr/>
                <p:nvPr/>
              </p:nvSpPr>
              <p:spPr>
                <a:xfrm>
                  <a:off x="5116314"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095" y="20021"/>
                        <a:pt x="31648"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0" name="Freeform: Shape 197">
                  <a:extLst>
                    <a:ext uri="{FF2B5EF4-FFF2-40B4-BE49-F238E27FC236}">
                      <a16:creationId xmlns:a16="http://schemas.microsoft.com/office/drawing/2014/main" xmlns="" id="{B78FE4E3-8667-297C-408C-104FEFC25D36}"/>
                    </a:ext>
                  </a:extLst>
                </p:cNvPr>
                <p:cNvSpPr/>
                <p:nvPr/>
              </p:nvSpPr>
              <p:spPr>
                <a:xfrm>
                  <a:off x="4335396"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66" y="3407"/>
                        <a:pt x="23534" y="1440"/>
                        <a:pt x="2248" y="0"/>
                      </a:cubicBezTo>
                      <a:lnTo>
                        <a:pt x="0" y="33720"/>
                      </a:lnTo>
                      <a:cubicBezTo>
                        <a:pt x="20724" y="35090"/>
                        <a:pt x="41623"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1" name="Freeform: Shape 198">
                  <a:extLst>
                    <a:ext uri="{FF2B5EF4-FFF2-40B4-BE49-F238E27FC236}">
                      <a16:creationId xmlns:a16="http://schemas.microsoft.com/office/drawing/2014/main" xmlns="" id="{195714E7-DCB4-76DD-AEED-ED76406673CC}"/>
                    </a:ext>
                  </a:extLst>
                </p:cNvPr>
                <p:cNvSpPr/>
                <p:nvPr/>
              </p:nvSpPr>
              <p:spPr>
                <a:xfrm>
                  <a:off x="5162908"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165" y="42537"/>
                        <a:pt x="36566" y="21075"/>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2" name="Freeform: Shape 199">
                  <a:extLst>
                    <a:ext uri="{FF2B5EF4-FFF2-40B4-BE49-F238E27FC236}">
                      <a16:creationId xmlns:a16="http://schemas.microsoft.com/office/drawing/2014/main" xmlns="" id="{6E71677B-F9D1-DD3E-6627-0475143562F2}"/>
                    </a:ext>
                  </a:extLst>
                </p:cNvPr>
                <p:cNvSpPr/>
                <p:nvPr/>
              </p:nvSpPr>
              <p:spPr>
                <a:xfrm>
                  <a:off x="5174299"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50" y="20724"/>
                        <a:pt x="33755"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3" name="Freeform: Shape 200">
                  <a:extLst>
                    <a:ext uri="{FF2B5EF4-FFF2-40B4-BE49-F238E27FC236}">
                      <a16:creationId xmlns:a16="http://schemas.microsoft.com/office/drawing/2014/main" xmlns="" id="{AEF76966-975B-38B1-4D23-A92004251690}"/>
                    </a:ext>
                  </a:extLst>
                </p:cNvPr>
                <p:cNvSpPr/>
                <p:nvPr/>
              </p:nvSpPr>
              <p:spPr>
                <a:xfrm>
                  <a:off x="5171800" y="2904181"/>
                  <a:ext cx="26204" cy="48094"/>
                </a:xfrm>
                <a:custGeom>
                  <a:avLst/>
                  <a:gdLst>
                    <a:gd name="connsiteX0" fmla="*/ 34950 w 34985"/>
                    <a:gd name="connsiteY0" fmla="*/ 54585 h 64209"/>
                    <a:gd name="connsiteX1" fmla="*/ 33755 w 34985"/>
                    <a:gd name="connsiteY1" fmla="*/ 0 h 64209"/>
                    <a:gd name="connsiteX2" fmla="*/ 0 w 34985"/>
                    <a:gd name="connsiteY2" fmla="*/ 1475 h 64209"/>
                    <a:gd name="connsiteX3" fmla="*/ 1159 w 34985"/>
                    <a:gd name="connsiteY3" fmla="*/ 54585 h 64209"/>
                    <a:gd name="connsiteX4" fmla="*/ 1195 w 34985"/>
                    <a:gd name="connsiteY4" fmla="*/ 64209 h 64209"/>
                    <a:gd name="connsiteX5" fmla="*/ 34985 w 34985"/>
                    <a:gd name="connsiteY5" fmla="*/ 63928 h 64209"/>
                    <a:gd name="connsiteX6" fmla="*/ 34950 w 34985"/>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5" h="64209">
                      <a:moveTo>
                        <a:pt x="34950" y="54585"/>
                      </a:moveTo>
                      <a:cubicBezTo>
                        <a:pt x="34950" y="36460"/>
                        <a:pt x="34564" y="18090"/>
                        <a:pt x="33755" y="0"/>
                      </a:cubicBezTo>
                      <a:lnTo>
                        <a:pt x="0" y="1475"/>
                      </a:lnTo>
                      <a:cubicBezTo>
                        <a:pt x="773" y="19073"/>
                        <a:pt x="1159" y="36952"/>
                        <a:pt x="1159" y="54585"/>
                      </a:cubicBezTo>
                      <a:cubicBezTo>
                        <a:pt x="1159" y="57781"/>
                        <a:pt x="1159" y="61013"/>
                        <a:pt x="1195" y="64209"/>
                      </a:cubicBezTo>
                      <a:lnTo>
                        <a:pt x="34985" y="63928"/>
                      </a:lnTo>
                      <a:cubicBezTo>
                        <a:pt x="34985"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4" name="Freeform: Shape 201">
                  <a:extLst>
                    <a:ext uri="{FF2B5EF4-FFF2-40B4-BE49-F238E27FC236}">
                      <a16:creationId xmlns:a16="http://schemas.microsoft.com/office/drawing/2014/main" xmlns="" id="{3496E57C-9C75-C9F2-254C-F42188380D07}"/>
                    </a:ext>
                  </a:extLst>
                </p:cNvPr>
                <p:cNvSpPr/>
                <p:nvPr/>
              </p:nvSpPr>
              <p:spPr>
                <a:xfrm>
                  <a:off x="5184955"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97"/>
                        <a:pt x="36671" y="20443"/>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5" name="Freeform: Shape 202">
                  <a:extLst>
                    <a:ext uri="{FF2B5EF4-FFF2-40B4-BE49-F238E27FC236}">
                      <a16:creationId xmlns:a16="http://schemas.microsoft.com/office/drawing/2014/main" xmlns="" id="{870397C0-ED48-1663-0555-8CA191913D70}"/>
                    </a:ext>
                  </a:extLst>
                </p:cNvPr>
                <p:cNvSpPr/>
                <p:nvPr/>
              </p:nvSpPr>
              <p:spPr>
                <a:xfrm>
                  <a:off x="5079007"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5" y="38743"/>
                        <a:pt x="39762" y="19108"/>
                        <a:pt x="30243" y="0"/>
                      </a:cubicBezTo>
                      <a:lnTo>
                        <a:pt x="0" y="15069"/>
                      </a:lnTo>
                      <a:cubicBezTo>
                        <a:pt x="9203" y="33650"/>
                        <a:pt x="18090" y="52723"/>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6" name="Freeform: Shape 203">
                  <a:extLst>
                    <a:ext uri="{FF2B5EF4-FFF2-40B4-BE49-F238E27FC236}">
                      <a16:creationId xmlns:a16="http://schemas.microsoft.com/office/drawing/2014/main" xmlns="" id="{ACD580C6-115A-A49A-E2F7-0EAA5AEB0929}"/>
                    </a:ext>
                  </a:extLst>
                </p:cNvPr>
                <p:cNvSpPr/>
                <p:nvPr/>
              </p:nvSpPr>
              <p:spPr>
                <a:xfrm>
                  <a:off x="4428294"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7" name="Freeform: Shape 204">
                  <a:extLst>
                    <a:ext uri="{FF2B5EF4-FFF2-40B4-BE49-F238E27FC236}">
                      <a16:creationId xmlns:a16="http://schemas.microsoft.com/office/drawing/2014/main" xmlns="" id="{97AAA698-CC47-A2E4-9498-CF8305D08C05}"/>
                    </a:ext>
                  </a:extLst>
                </p:cNvPr>
                <p:cNvSpPr/>
                <p:nvPr/>
              </p:nvSpPr>
              <p:spPr>
                <a:xfrm>
                  <a:off x="4978610" y="2371730"/>
                  <a:ext cx="48751" cy="53145"/>
                </a:xfrm>
                <a:custGeom>
                  <a:avLst/>
                  <a:gdLst>
                    <a:gd name="connsiteX0" fmla="*/ 65087 w 65086"/>
                    <a:gd name="connsiteY0" fmla="*/ 51353 h 70953"/>
                    <a:gd name="connsiteX1" fmla="*/ 26484 w 65086"/>
                    <a:gd name="connsiteY1" fmla="*/ 0 h 70953"/>
                    <a:gd name="connsiteX2" fmla="*/ 0 w 65086"/>
                    <a:gd name="connsiteY2" fmla="*/ 21005 h 70953"/>
                    <a:gd name="connsiteX3" fmla="*/ 37549 w 65086"/>
                    <a:gd name="connsiteY3" fmla="*/ 70953 h 70953"/>
                    <a:gd name="connsiteX4" fmla="*/ 65087 w 65086"/>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6" h="70953">
                      <a:moveTo>
                        <a:pt x="65087" y="51353"/>
                      </a:moveTo>
                      <a:cubicBezTo>
                        <a:pt x="52723" y="33966"/>
                        <a:pt x="39727" y="16685"/>
                        <a:pt x="26484" y="0"/>
                      </a:cubicBezTo>
                      <a:lnTo>
                        <a:pt x="0" y="21005"/>
                      </a:lnTo>
                      <a:cubicBezTo>
                        <a:pt x="12891" y="37233"/>
                        <a:pt x="25536" y="54058"/>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8" name="Freeform: Shape 205">
                  <a:extLst>
                    <a:ext uri="{FF2B5EF4-FFF2-40B4-BE49-F238E27FC236}">
                      <a16:creationId xmlns:a16="http://schemas.microsoft.com/office/drawing/2014/main" xmlns="" id="{7C866315-A4C1-F49A-C3FA-81806A54F231}"/>
                    </a:ext>
                  </a:extLst>
                </p:cNvPr>
                <p:cNvSpPr/>
                <p:nvPr/>
              </p:nvSpPr>
              <p:spPr>
                <a:xfrm>
                  <a:off x="4847958"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8" y="27854"/>
                        <a:pt x="38005"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19" name="Freeform: Shape 206">
                  <a:extLst>
                    <a:ext uri="{FF2B5EF4-FFF2-40B4-BE49-F238E27FC236}">
                      <a16:creationId xmlns:a16="http://schemas.microsoft.com/office/drawing/2014/main" xmlns="" id="{0DA85DFD-1331-48F4-EEA1-1721DC837BB5}"/>
                    </a:ext>
                  </a:extLst>
                </p:cNvPr>
                <p:cNvSpPr/>
                <p:nvPr/>
              </p:nvSpPr>
              <p:spPr>
                <a:xfrm>
                  <a:off x="5205477" y="3183167"/>
                  <a:ext cx="37964" cy="52750"/>
                </a:xfrm>
                <a:custGeom>
                  <a:avLst/>
                  <a:gdLst>
                    <a:gd name="connsiteX0" fmla="*/ 32596 w 50685"/>
                    <a:gd name="connsiteY0" fmla="*/ 0 h 70426"/>
                    <a:gd name="connsiteX1" fmla="*/ 0 w 50685"/>
                    <a:gd name="connsiteY1" fmla="*/ 8957 h 70426"/>
                    <a:gd name="connsiteX2" fmla="*/ 18616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40"/>
                        <a:pt x="11908" y="50229"/>
                        <a:pt x="18616" y="70426"/>
                      </a:cubicBezTo>
                      <a:lnTo>
                        <a:pt x="50686" y="59783"/>
                      </a:lnTo>
                      <a:cubicBezTo>
                        <a:pt x="44188" y="40113"/>
                        <a:pt x="38076" y="20021"/>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0" name="Freeform: Shape 207">
                  <a:extLst>
                    <a:ext uri="{FF2B5EF4-FFF2-40B4-BE49-F238E27FC236}">
                      <a16:creationId xmlns:a16="http://schemas.microsoft.com/office/drawing/2014/main" xmlns="" id="{3FEFB469-70D5-08EA-73B7-E668C9FDE03B}"/>
                    </a:ext>
                  </a:extLst>
                </p:cNvPr>
                <p:cNvSpPr/>
                <p:nvPr/>
              </p:nvSpPr>
              <p:spPr>
                <a:xfrm>
                  <a:off x="4916756"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1" name="Freeform: Shape 208">
                  <a:extLst>
                    <a:ext uri="{FF2B5EF4-FFF2-40B4-BE49-F238E27FC236}">
                      <a16:creationId xmlns:a16="http://schemas.microsoft.com/office/drawing/2014/main" xmlns="" id="{0E93AB01-5C74-BA5C-34DA-FCA241FC4134}"/>
                    </a:ext>
                  </a:extLst>
                </p:cNvPr>
                <p:cNvSpPr/>
                <p:nvPr/>
              </p:nvSpPr>
              <p:spPr>
                <a:xfrm>
                  <a:off x="4519483"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4"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2" name="Freeform: Shape 209">
                  <a:extLst>
                    <a:ext uri="{FF2B5EF4-FFF2-40B4-BE49-F238E27FC236}">
                      <a16:creationId xmlns:a16="http://schemas.microsoft.com/office/drawing/2014/main" xmlns="" id="{B1FF1D72-D080-289C-F076-A16D91A3A4AB}"/>
                    </a:ext>
                  </a:extLst>
                </p:cNvPr>
                <p:cNvSpPr/>
                <p:nvPr/>
              </p:nvSpPr>
              <p:spPr>
                <a:xfrm>
                  <a:off x="4608041"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316"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3" name="Freeform: Shape 210">
                  <a:extLst>
                    <a:ext uri="{FF2B5EF4-FFF2-40B4-BE49-F238E27FC236}">
                      <a16:creationId xmlns:a16="http://schemas.microsoft.com/office/drawing/2014/main" xmlns="" id="{87748A66-F1D8-3472-7B49-E5C00AFC5026}"/>
                    </a:ext>
                  </a:extLst>
                </p:cNvPr>
                <p:cNvSpPr/>
                <p:nvPr/>
              </p:nvSpPr>
              <p:spPr>
                <a:xfrm>
                  <a:off x="4773054"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4" name="Freeform: Shape 211">
                  <a:extLst>
                    <a:ext uri="{FF2B5EF4-FFF2-40B4-BE49-F238E27FC236}">
                      <a16:creationId xmlns:a16="http://schemas.microsoft.com/office/drawing/2014/main" xmlns="" id="{D068C34D-56D9-9FE1-B103-14EFE3FE166C}"/>
                    </a:ext>
                  </a:extLst>
                </p:cNvPr>
                <p:cNvSpPr/>
                <p:nvPr/>
              </p:nvSpPr>
              <p:spPr>
                <a:xfrm>
                  <a:off x="4692757"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8"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5" name="Freeform: Shape 212">
                  <a:extLst>
                    <a:ext uri="{FF2B5EF4-FFF2-40B4-BE49-F238E27FC236}">
                      <a16:creationId xmlns:a16="http://schemas.microsoft.com/office/drawing/2014/main" xmlns="" id="{41D3E707-5CF2-C6A8-6E0A-3B3B639E6556}"/>
                    </a:ext>
                  </a:extLst>
                </p:cNvPr>
                <p:cNvSpPr/>
                <p:nvPr/>
              </p:nvSpPr>
              <p:spPr>
                <a:xfrm>
                  <a:off x="5032887" y="2450132"/>
                  <a:ext cx="46146" cy="53750"/>
                </a:xfrm>
                <a:custGeom>
                  <a:avLst/>
                  <a:gdLst>
                    <a:gd name="connsiteX0" fmla="*/ 61610 w 61609"/>
                    <a:gd name="connsiteY0" fmla="*/ 55112 h 71761"/>
                    <a:gd name="connsiteX1" fmla="*/ 28522 w 61609"/>
                    <a:gd name="connsiteY1" fmla="*/ 0 h 71761"/>
                    <a:gd name="connsiteX2" fmla="*/ 0 w 61609"/>
                    <a:gd name="connsiteY2" fmla="*/ 18160 h 71761"/>
                    <a:gd name="connsiteX3" fmla="*/ 32174 w 61609"/>
                    <a:gd name="connsiteY3" fmla="*/ 71761 h 71761"/>
                    <a:gd name="connsiteX4" fmla="*/ 61610 w 61609"/>
                    <a:gd name="connsiteY4" fmla="*/ 55112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61">
                      <a:moveTo>
                        <a:pt x="61610" y="55112"/>
                      </a:moveTo>
                      <a:cubicBezTo>
                        <a:pt x="51107" y="36530"/>
                        <a:pt x="39973" y="17984"/>
                        <a:pt x="28522" y="0"/>
                      </a:cubicBezTo>
                      <a:lnTo>
                        <a:pt x="0" y="18160"/>
                      </a:lnTo>
                      <a:cubicBezTo>
                        <a:pt x="11134" y="35652"/>
                        <a:pt x="21953" y="53707"/>
                        <a:pt x="32174" y="71761"/>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6" name="Freeform: Shape 213">
                  <a:extLst>
                    <a:ext uri="{FF2B5EF4-FFF2-40B4-BE49-F238E27FC236}">
                      <a16:creationId xmlns:a16="http://schemas.microsoft.com/office/drawing/2014/main" xmlns="" id="{840BC798-A25C-A7BD-6F9B-396E6C6203E3}"/>
                    </a:ext>
                  </a:extLst>
                </p:cNvPr>
                <p:cNvSpPr/>
                <p:nvPr/>
              </p:nvSpPr>
              <p:spPr>
                <a:xfrm>
                  <a:off x="5766527"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7" name="Freeform: Shape 214">
                  <a:extLst>
                    <a:ext uri="{FF2B5EF4-FFF2-40B4-BE49-F238E27FC236}">
                      <a16:creationId xmlns:a16="http://schemas.microsoft.com/office/drawing/2014/main" xmlns="" id="{E946D744-8B21-5408-8DB6-84B7019DD1F8}"/>
                    </a:ext>
                  </a:extLst>
                </p:cNvPr>
                <p:cNvSpPr/>
                <p:nvPr/>
              </p:nvSpPr>
              <p:spPr>
                <a:xfrm>
                  <a:off x="5678469"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5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6" y="9379"/>
                        <a:pt x="15315"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8" name="Freeform: Shape 215">
                  <a:extLst>
                    <a:ext uri="{FF2B5EF4-FFF2-40B4-BE49-F238E27FC236}">
                      <a16:creationId xmlns:a16="http://schemas.microsoft.com/office/drawing/2014/main" xmlns="" id="{F936CFB6-AC3D-C694-4C35-23371233886F}"/>
                    </a:ext>
                  </a:extLst>
                </p:cNvPr>
                <p:cNvSpPr/>
                <p:nvPr/>
              </p:nvSpPr>
              <p:spPr>
                <a:xfrm>
                  <a:off x="5952271"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9" name="Freeform: Shape 216">
                  <a:extLst>
                    <a:ext uri="{FF2B5EF4-FFF2-40B4-BE49-F238E27FC236}">
                      <a16:creationId xmlns:a16="http://schemas.microsoft.com/office/drawing/2014/main" xmlns="" id="{FACB730A-2D4C-B25A-961C-A75CFCE1CD52}"/>
                    </a:ext>
                  </a:extLst>
                </p:cNvPr>
                <p:cNvSpPr/>
                <p:nvPr/>
              </p:nvSpPr>
              <p:spPr>
                <a:xfrm>
                  <a:off x="5235760"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104"/>
                        <a:pt x="16122" y="51985"/>
                        <a:pt x="24904" y="71375"/>
                      </a:cubicBezTo>
                      <a:lnTo>
                        <a:pt x="55709" y="57430"/>
                      </a:lnTo>
                      <a:cubicBezTo>
                        <a:pt x="47138" y="38603"/>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30" name="Freeform: Shape 217">
                  <a:extLst>
                    <a:ext uri="{FF2B5EF4-FFF2-40B4-BE49-F238E27FC236}">
                      <a16:creationId xmlns:a16="http://schemas.microsoft.com/office/drawing/2014/main" xmlns="" id="{44C4046D-E052-29B0-D348-54FCC15E9694}"/>
                    </a:ext>
                  </a:extLst>
                </p:cNvPr>
                <p:cNvSpPr/>
                <p:nvPr/>
              </p:nvSpPr>
              <p:spPr>
                <a:xfrm>
                  <a:off x="5595016" y="3699517"/>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31" name="Freeform: Shape 218">
                  <a:extLst>
                    <a:ext uri="{FF2B5EF4-FFF2-40B4-BE49-F238E27FC236}">
                      <a16:creationId xmlns:a16="http://schemas.microsoft.com/office/drawing/2014/main" xmlns="" id="{5E195542-732D-B71D-BCCC-0A77AB2EC0A4}"/>
                    </a:ext>
                  </a:extLst>
                </p:cNvPr>
                <p:cNvSpPr/>
                <p:nvPr/>
              </p:nvSpPr>
              <p:spPr>
                <a:xfrm>
                  <a:off x="5858163"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6"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32" name="Freeform: Shape 219">
                  <a:extLst>
                    <a:ext uri="{FF2B5EF4-FFF2-40B4-BE49-F238E27FC236}">
                      <a16:creationId xmlns:a16="http://schemas.microsoft.com/office/drawing/2014/main" xmlns="" id="{340359F7-615B-7A6E-3FE0-2BFBDBFB66F1}"/>
                    </a:ext>
                  </a:extLst>
                </p:cNvPr>
                <p:cNvSpPr/>
                <p:nvPr/>
              </p:nvSpPr>
              <p:spPr>
                <a:xfrm>
                  <a:off x="5275355" y="3356993"/>
                  <a:ext cx="45041" cy="53723"/>
                </a:xfrm>
                <a:custGeom>
                  <a:avLst/>
                  <a:gdLst>
                    <a:gd name="connsiteX0" fmla="*/ 0 w 60134"/>
                    <a:gd name="connsiteY0" fmla="*/ 15525 h 71725"/>
                    <a:gd name="connsiteX1" fmla="*/ 30946 w 60134"/>
                    <a:gd name="connsiteY1" fmla="*/ 71726 h 71725"/>
                    <a:gd name="connsiteX2" fmla="*/ 60135 w 60134"/>
                    <a:gd name="connsiteY2" fmla="*/ 54655 h 71725"/>
                    <a:gd name="connsiteX3" fmla="*/ 30032 w 60134"/>
                    <a:gd name="connsiteY3" fmla="*/ 0 h 71725"/>
                    <a:gd name="connsiteX4" fmla="*/ 0 w 60134"/>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34" h="71725">
                      <a:moveTo>
                        <a:pt x="0" y="15525"/>
                      </a:moveTo>
                      <a:cubicBezTo>
                        <a:pt x="9765" y="34423"/>
                        <a:pt x="20162" y="53320"/>
                        <a:pt x="30946" y="71726"/>
                      </a:cubicBezTo>
                      <a:lnTo>
                        <a:pt x="60135" y="54655"/>
                      </a:lnTo>
                      <a:cubicBezTo>
                        <a:pt x="49667" y="36776"/>
                        <a:pt x="39551"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33" name="Freeform: Shape 220">
                  <a:extLst>
                    <a:ext uri="{FF2B5EF4-FFF2-40B4-BE49-F238E27FC236}">
                      <a16:creationId xmlns:a16="http://schemas.microsoft.com/office/drawing/2014/main" xmlns="" id="{1A84BEA0-FDF8-B449-E61F-23E91E66A46A}"/>
                    </a:ext>
                  </a:extLst>
                </p:cNvPr>
                <p:cNvSpPr/>
                <p:nvPr/>
              </p:nvSpPr>
              <p:spPr>
                <a:xfrm>
                  <a:off x="5323843" y="3437633"/>
                  <a:ext cx="47856" cy="53356"/>
                </a:xfrm>
                <a:custGeom>
                  <a:avLst/>
                  <a:gdLst>
                    <a:gd name="connsiteX0" fmla="*/ 0 w 63892"/>
                    <a:gd name="connsiteY0" fmla="*/ 18546 h 71234"/>
                    <a:gd name="connsiteX1" fmla="*/ 36635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5"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34" name="Freeform: Shape 221">
                  <a:extLst>
                    <a:ext uri="{FF2B5EF4-FFF2-40B4-BE49-F238E27FC236}">
                      <a16:creationId xmlns:a16="http://schemas.microsoft.com/office/drawing/2014/main" xmlns="" id="{B8884A9F-4BC7-BC82-30AB-33CB4724E3CB}"/>
                    </a:ext>
                  </a:extLst>
                </p:cNvPr>
                <p:cNvSpPr/>
                <p:nvPr/>
              </p:nvSpPr>
              <p:spPr>
                <a:xfrm>
                  <a:off x="5445367"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8" y="14577"/>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35" name="Freeform: Shape 222">
                  <a:extLst>
                    <a:ext uri="{FF2B5EF4-FFF2-40B4-BE49-F238E27FC236}">
                      <a16:creationId xmlns:a16="http://schemas.microsoft.com/office/drawing/2014/main" xmlns="" id="{C0296B5E-98C2-EAF2-BC2C-1F4C8487E288}"/>
                    </a:ext>
                  </a:extLst>
                </p:cNvPr>
                <p:cNvSpPr/>
                <p:nvPr/>
              </p:nvSpPr>
              <p:spPr>
                <a:xfrm>
                  <a:off x="5380750" y="3512982"/>
                  <a:ext cx="50119" cy="52460"/>
                </a:xfrm>
                <a:custGeom>
                  <a:avLst/>
                  <a:gdLst>
                    <a:gd name="connsiteX0" fmla="*/ 0 w 66913"/>
                    <a:gd name="connsiteY0" fmla="*/ 21391 h 70039"/>
                    <a:gd name="connsiteX1" fmla="*/ 41904 w 66913"/>
                    <a:gd name="connsiteY1" fmla="*/ 70040 h 70039"/>
                    <a:gd name="connsiteX2" fmla="*/ 66913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3" y="54269"/>
                        <a:pt x="41904" y="70040"/>
                      </a:cubicBezTo>
                      <a:lnTo>
                        <a:pt x="66913"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36" name="Freeform: Shape 223">
                  <a:extLst>
                    <a:ext uri="{FF2B5EF4-FFF2-40B4-BE49-F238E27FC236}">
                      <a16:creationId xmlns:a16="http://schemas.microsoft.com/office/drawing/2014/main" xmlns="" id="{053B65D1-E6AF-699A-D8F2-E3F5F4FBF29B}"/>
                    </a:ext>
                  </a:extLst>
                </p:cNvPr>
                <p:cNvSpPr/>
                <p:nvPr/>
              </p:nvSpPr>
              <p:spPr>
                <a:xfrm>
                  <a:off x="5517034"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5" y="39656"/>
                        <a:pt x="33791" y="52793"/>
                        <a:pt x="51072" y="65298"/>
                      </a:cubicBezTo>
                      <a:lnTo>
                        <a:pt x="70883" y="37935"/>
                      </a:lnTo>
                      <a:cubicBezTo>
                        <a:pt x="54093"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248" name="Group 247">
                <a:extLst>
                  <a:ext uri="{FF2B5EF4-FFF2-40B4-BE49-F238E27FC236}">
                    <a16:creationId xmlns:a16="http://schemas.microsoft.com/office/drawing/2014/main" xmlns="" id="{43F606D8-7627-C1BA-053A-E1D4B7B61F77}"/>
                  </a:ext>
                </a:extLst>
              </p:cNvPr>
              <p:cNvGrpSpPr/>
              <p:nvPr/>
            </p:nvGrpSpPr>
            <p:grpSpPr>
              <a:xfrm>
                <a:off x="6156749" y="2023813"/>
                <a:ext cx="1667177" cy="1839638"/>
                <a:chOff x="6156749" y="2023813"/>
                <a:chExt cx="1667177" cy="1839638"/>
              </a:xfrm>
            </p:grpSpPr>
            <p:sp>
              <p:nvSpPr>
                <p:cNvPr id="279" name="Freeform: Shape 225">
                  <a:extLst>
                    <a:ext uri="{FF2B5EF4-FFF2-40B4-BE49-F238E27FC236}">
                      <a16:creationId xmlns:a16="http://schemas.microsoft.com/office/drawing/2014/main" xmlns="" id="{63B3CFA1-5013-DB57-8C6E-42BE37CEC71D}"/>
                    </a:ext>
                  </a:extLst>
                </p:cNvPr>
                <p:cNvSpPr/>
                <p:nvPr/>
              </p:nvSpPr>
              <p:spPr>
                <a:xfrm>
                  <a:off x="698423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55" y="25431"/>
                        <a:pt x="5584" y="46295"/>
                        <a:pt x="7552" y="66949"/>
                      </a:cubicBezTo>
                      <a:lnTo>
                        <a:pt x="41202" y="63752"/>
                      </a:lnTo>
                      <a:cubicBezTo>
                        <a:pt x="39200" y="42502"/>
                        <a:pt x="36565"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0" name="Freeform: Shape 226">
                  <a:extLst>
                    <a:ext uri="{FF2B5EF4-FFF2-40B4-BE49-F238E27FC236}">
                      <a16:creationId xmlns:a16="http://schemas.microsoft.com/office/drawing/2014/main" xmlns="" id="{53A02AEC-849A-BAAF-1436-80B361727157}"/>
                    </a:ext>
                  </a:extLst>
                </p:cNvPr>
                <p:cNvSpPr/>
                <p:nvPr/>
              </p:nvSpPr>
              <p:spPr>
                <a:xfrm>
                  <a:off x="6594381" y="2176882"/>
                  <a:ext cx="53329" cy="48040"/>
                </a:xfrm>
                <a:custGeom>
                  <a:avLst/>
                  <a:gdLst>
                    <a:gd name="connsiteX0" fmla="*/ 71199 w 71198"/>
                    <a:gd name="connsiteY0" fmla="*/ 37022 h 64138"/>
                    <a:gd name="connsiteX1" fmla="*/ 18792 w 71198"/>
                    <a:gd name="connsiteY1" fmla="*/ 0 h 64138"/>
                    <a:gd name="connsiteX2" fmla="*/ 0 w 71198"/>
                    <a:gd name="connsiteY2" fmla="*/ 28100 h 64138"/>
                    <a:gd name="connsiteX3" fmla="*/ 50966 w 71198"/>
                    <a:gd name="connsiteY3" fmla="*/ 64139 h 64138"/>
                    <a:gd name="connsiteX4" fmla="*/ 71199 w 71198"/>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8" h="64138">
                      <a:moveTo>
                        <a:pt x="71199" y="37022"/>
                      </a:moveTo>
                      <a:cubicBezTo>
                        <a:pt x="54128" y="24272"/>
                        <a:pt x="36495" y="11802"/>
                        <a:pt x="18792" y="0"/>
                      </a:cubicBezTo>
                      <a:lnTo>
                        <a:pt x="0" y="28100"/>
                      </a:lnTo>
                      <a:cubicBezTo>
                        <a:pt x="17211" y="39586"/>
                        <a:pt x="34352" y="51704"/>
                        <a:pt x="50966"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1" name="Freeform: Shape 227">
                  <a:extLst>
                    <a:ext uri="{FF2B5EF4-FFF2-40B4-BE49-F238E27FC236}">
                      <a16:creationId xmlns:a16="http://schemas.microsoft.com/office/drawing/2014/main" xmlns="" id="{B34972EC-B48A-7FB4-64E9-F0C632D2B232}"/>
                    </a:ext>
                  </a:extLst>
                </p:cNvPr>
                <p:cNvSpPr/>
                <p:nvPr/>
              </p:nvSpPr>
              <p:spPr>
                <a:xfrm>
                  <a:off x="6993153" y="2904181"/>
                  <a:ext cx="26204" cy="48094"/>
                </a:xfrm>
                <a:custGeom>
                  <a:avLst/>
                  <a:gdLst>
                    <a:gd name="connsiteX0" fmla="*/ 34950 w 34984"/>
                    <a:gd name="connsiteY0" fmla="*/ 54585 h 64209"/>
                    <a:gd name="connsiteX1" fmla="*/ 33756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6" y="0"/>
                      </a:cubicBezTo>
                      <a:lnTo>
                        <a:pt x="0" y="1475"/>
                      </a:lnTo>
                      <a:cubicBezTo>
                        <a:pt x="773" y="19038"/>
                        <a:pt x="1159" y="36882"/>
                        <a:pt x="1159" y="54585"/>
                      </a:cubicBezTo>
                      <a:cubicBezTo>
                        <a:pt x="1159" y="57781"/>
                        <a:pt x="1159" y="61013"/>
                        <a:pt x="1195"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2" name="Freeform: Shape 228">
                  <a:extLst>
                    <a:ext uri="{FF2B5EF4-FFF2-40B4-BE49-F238E27FC236}">
                      <a16:creationId xmlns:a16="http://schemas.microsoft.com/office/drawing/2014/main" xmlns="" id="{C0B1CACB-BB96-EB61-8848-D83BF776940D}"/>
                    </a:ext>
                  </a:extLst>
                </p:cNvPr>
                <p:cNvSpPr/>
                <p:nvPr/>
              </p:nvSpPr>
              <p:spPr>
                <a:xfrm>
                  <a:off x="6965713"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888" y="41729"/>
                        <a:pt x="38040"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3" name="Freeform: Shape 229">
                  <a:extLst>
                    <a:ext uri="{FF2B5EF4-FFF2-40B4-BE49-F238E27FC236}">
                      <a16:creationId xmlns:a16="http://schemas.microsoft.com/office/drawing/2014/main" xmlns="" id="{25F4BD49-0A9B-D05C-086C-F99E32EE7067}"/>
                    </a:ext>
                  </a:extLst>
                </p:cNvPr>
                <p:cNvSpPr/>
                <p:nvPr/>
              </p:nvSpPr>
              <p:spPr>
                <a:xfrm>
                  <a:off x="6937613" y="2622327"/>
                  <a:ext cx="39386" cy="53171"/>
                </a:xfrm>
                <a:custGeom>
                  <a:avLst/>
                  <a:gdLst>
                    <a:gd name="connsiteX0" fmla="*/ 31683 w 52583"/>
                    <a:gd name="connsiteY0" fmla="*/ 0 h 70988"/>
                    <a:gd name="connsiteX1" fmla="*/ 0 w 52583"/>
                    <a:gd name="connsiteY1" fmla="*/ 11802 h 70988"/>
                    <a:gd name="connsiteX2" fmla="*/ 20338 w 52583"/>
                    <a:gd name="connsiteY2" fmla="*/ 70988 h 70988"/>
                    <a:gd name="connsiteX3" fmla="*/ 52583 w 52583"/>
                    <a:gd name="connsiteY3" fmla="*/ 60872 h 70988"/>
                    <a:gd name="connsiteX4" fmla="*/ 31683 w 52583"/>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3"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4" name="Freeform: Shape 230">
                  <a:extLst>
                    <a:ext uri="{FF2B5EF4-FFF2-40B4-BE49-F238E27FC236}">
                      <a16:creationId xmlns:a16="http://schemas.microsoft.com/office/drawing/2014/main" xmlns="" id="{DFD8E622-75F0-AE34-B318-86EB7D50EF0F}"/>
                    </a:ext>
                  </a:extLst>
                </p:cNvPr>
                <p:cNvSpPr/>
                <p:nvPr/>
              </p:nvSpPr>
              <p:spPr>
                <a:xfrm>
                  <a:off x="6340809"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70" y="12224"/>
                        <a:pt x="29716" y="5831"/>
                        <a:pt x="9203" y="0"/>
                      </a:cubicBezTo>
                      <a:lnTo>
                        <a:pt x="0" y="32526"/>
                      </a:lnTo>
                      <a:cubicBezTo>
                        <a:pt x="19951" y="38181"/>
                        <a:pt x="40007"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5" name="Freeform: Shape 231">
                  <a:extLst>
                    <a:ext uri="{FF2B5EF4-FFF2-40B4-BE49-F238E27FC236}">
                      <a16:creationId xmlns:a16="http://schemas.microsoft.com/office/drawing/2014/main" xmlns="" id="{EEEF11D8-FFF7-8CE6-0E24-760E554AA566}"/>
                    </a:ext>
                  </a:extLst>
                </p:cNvPr>
                <p:cNvSpPr/>
                <p:nvPr/>
              </p:nvSpPr>
              <p:spPr>
                <a:xfrm>
                  <a:off x="6249621" y="2035179"/>
                  <a:ext cx="51460" cy="34097"/>
                </a:xfrm>
                <a:custGeom>
                  <a:avLst/>
                  <a:gdLst>
                    <a:gd name="connsiteX0" fmla="*/ 68705 w 68704"/>
                    <a:gd name="connsiteY0" fmla="*/ 12575 h 45522"/>
                    <a:gd name="connsiteX1" fmla="*/ 5725 w 68704"/>
                    <a:gd name="connsiteY1" fmla="*/ 0 h 45522"/>
                    <a:gd name="connsiteX2" fmla="*/ 0 w 68704"/>
                    <a:gd name="connsiteY2" fmla="*/ 33299 h 45522"/>
                    <a:gd name="connsiteX3" fmla="*/ 61258 w 68704"/>
                    <a:gd name="connsiteY3" fmla="*/ 45522 h 45522"/>
                    <a:gd name="connsiteX4" fmla="*/ 68705 w 68704"/>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4" h="45522">
                      <a:moveTo>
                        <a:pt x="68705" y="12575"/>
                      </a:moveTo>
                      <a:cubicBezTo>
                        <a:pt x="47946" y="7868"/>
                        <a:pt x="26765" y="3653"/>
                        <a:pt x="5725" y="0"/>
                      </a:cubicBezTo>
                      <a:lnTo>
                        <a:pt x="0" y="33299"/>
                      </a:lnTo>
                      <a:cubicBezTo>
                        <a:pt x="20443" y="36811"/>
                        <a:pt x="41061" y="40921"/>
                        <a:pt x="61258"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6" name="Freeform: Shape 232">
                  <a:extLst>
                    <a:ext uri="{FF2B5EF4-FFF2-40B4-BE49-F238E27FC236}">
                      <a16:creationId xmlns:a16="http://schemas.microsoft.com/office/drawing/2014/main" xmlns="" id="{5DE37DCB-1ECA-D5BE-CF86-30058F6C227B}"/>
                    </a:ext>
                  </a:extLst>
                </p:cNvPr>
                <p:cNvSpPr/>
                <p:nvPr/>
              </p:nvSpPr>
              <p:spPr>
                <a:xfrm>
                  <a:off x="6429367"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7" name="Freeform: Shape 233">
                  <a:extLst>
                    <a:ext uri="{FF2B5EF4-FFF2-40B4-BE49-F238E27FC236}">
                      <a16:creationId xmlns:a16="http://schemas.microsoft.com/office/drawing/2014/main" xmlns="" id="{BC39D808-D49D-F1C6-44C9-986DAD70C9E9}"/>
                    </a:ext>
                  </a:extLst>
                </p:cNvPr>
                <p:cNvSpPr/>
                <p:nvPr/>
              </p:nvSpPr>
              <p:spPr>
                <a:xfrm>
                  <a:off x="6514084" y="2127735"/>
                  <a:ext cx="53723" cy="45252"/>
                </a:xfrm>
                <a:custGeom>
                  <a:avLst/>
                  <a:gdLst>
                    <a:gd name="connsiteX0" fmla="*/ 71726 w 71725"/>
                    <a:gd name="connsiteY0" fmla="*/ 31367 h 60415"/>
                    <a:gd name="connsiteX1" fmla="*/ 15771 w 71725"/>
                    <a:gd name="connsiteY1" fmla="*/ 0 h 60415"/>
                    <a:gd name="connsiteX2" fmla="*/ 0 w 71725"/>
                    <a:gd name="connsiteY2" fmla="*/ 29892 h 60415"/>
                    <a:gd name="connsiteX3" fmla="*/ 54409 w 71725"/>
                    <a:gd name="connsiteY3" fmla="*/ 60416 h 60415"/>
                    <a:gd name="connsiteX4" fmla="*/ 71726 w 71725"/>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0415">
                      <a:moveTo>
                        <a:pt x="71726" y="31367"/>
                      </a:moveTo>
                      <a:cubicBezTo>
                        <a:pt x="53425" y="20478"/>
                        <a:pt x="34598" y="9905"/>
                        <a:pt x="15771" y="0"/>
                      </a:cubicBezTo>
                      <a:lnTo>
                        <a:pt x="0" y="29892"/>
                      </a:lnTo>
                      <a:cubicBezTo>
                        <a:pt x="18300" y="39516"/>
                        <a:pt x="36600"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8" name="Freeform: Shape 234">
                  <a:extLst>
                    <a:ext uri="{FF2B5EF4-FFF2-40B4-BE49-F238E27FC236}">
                      <a16:creationId xmlns:a16="http://schemas.microsoft.com/office/drawing/2014/main" xmlns="" id="{0A572982-C02E-8C82-DEA9-D97164A636F2}"/>
                    </a:ext>
                  </a:extLst>
                </p:cNvPr>
                <p:cNvSpPr/>
                <p:nvPr/>
              </p:nvSpPr>
              <p:spPr>
                <a:xfrm>
                  <a:off x="6995627"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76" y="41659"/>
                        <a:pt x="34985" y="20724"/>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89" name="Freeform: Shape 235">
                  <a:extLst>
                    <a:ext uri="{FF2B5EF4-FFF2-40B4-BE49-F238E27FC236}">
                      <a16:creationId xmlns:a16="http://schemas.microsoft.com/office/drawing/2014/main" xmlns="" id="{39FA5ABB-2DEC-9D82-B719-EFC9E0ED60CD}"/>
                    </a:ext>
                  </a:extLst>
                </p:cNvPr>
                <p:cNvSpPr/>
                <p:nvPr/>
              </p:nvSpPr>
              <p:spPr>
                <a:xfrm>
                  <a:off x="615674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31" y="3407"/>
                        <a:pt x="23534" y="1440"/>
                        <a:pt x="2248" y="0"/>
                      </a:cubicBezTo>
                      <a:lnTo>
                        <a:pt x="0" y="33720"/>
                      </a:lnTo>
                      <a:cubicBezTo>
                        <a:pt x="20724" y="35090"/>
                        <a:pt x="41659"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0" name="Freeform: Shape 236">
                  <a:extLst>
                    <a:ext uri="{FF2B5EF4-FFF2-40B4-BE49-F238E27FC236}">
                      <a16:creationId xmlns:a16="http://schemas.microsoft.com/office/drawing/2014/main" xmlns="" id="{61F71946-6EA1-DCE3-26ED-64E82BD3A4BD}"/>
                    </a:ext>
                  </a:extLst>
                </p:cNvPr>
                <p:cNvSpPr/>
                <p:nvPr/>
              </p:nvSpPr>
              <p:spPr>
                <a:xfrm>
                  <a:off x="7057111" y="3271935"/>
                  <a:ext cx="41700" cy="53460"/>
                </a:xfrm>
                <a:custGeom>
                  <a:avLst/>
                  <a:gdLst>
                    <a:gd name="connsiteX0" fmla="*/ 31472 w 55673"/>
                    <a:gd name="connsiteY0" fmla="*/ 0 h 71374"/>
                    <a:gd name="connsiteX1" fmla="*/ 0 w 55673"/>
                    <a:gd name="connsiteY1" fmla="*/ 12294 h 71374"/>
                    <a:gd name="connsiteX2" fmla="*/ 24903 w 55673"/>
                    <a:gd name="connsiteY2" fmla="*/ 71375 h 71374"/>
                    <a:gd name="connsiteX3" fmla="*/ 55673 w 55673"/>
                    <a:gd name="connsiteY3" fmla="*/ 57430 h 71374"/>
                    <a:gd name="connsiteX4" fmla="*/ 31472 w 55673"/>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73" h="71374">
                      <a:moveTo>
                        <a:pt x="31472" y="0"/>
                      </a:moveTo>
                      <a:lnTo>
                        <a:pt x="0" y="12294"/>
                      </a:lnTo>
                      <a:cubicBezTo>
                        <a:pt x="7727" y="32069"/>
                        <a:pt x="16122" y="51950"/>
                        <a:pt x="24903" y="71375"/>
                      </a:cubicBezTo>
                      <a:lnTo>
                        <a:pt x="55673" y="57430"/>
                      </a:lnTo>
                      <a:cubicBezTo>
                        <a:pt x="47103"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1" name="Freeform: Shape 237">
                  <a:extLst>
                    <a:ext uri="{FF2B5EF4-FFF2-40B4-BE49-F238E27FC236}">
                      <a16:creationId xmlns:a16="http://schemas.microsoft.com/office/drawing/2014/main" xmlns="" id="{437C117D-D974-40B9-D1B9-1E13381F58A7}"/>
                    </a:ext>
                  </a:extLst>
                </p:cNvPr>
                <p:cNvSpPr/>
                <p:nvPr/>
              </p:nvSpPr>
              <p:spPr>
                <a:xfrm>
                  <a:off x="7026830"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53"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2" name="Freeform: Shape 238">
                  <a:extLst>
                    <a:ext uri="{FF2B5EF4-FFF2-40B4-BE49-F238E27FC236}">
                      <a16:creationId xmlns:a16="http://schemas.microsoft.com/office/drawing/2014/main" xmlns="" id="{4075B3B7-346F-3BA8-CB5B-CE71EA3CD9DB}"/>
                    </a:ext>
                  </a:extLst>
                </p:cNvPr>
                <p:cNvSpPr/>
                <p:nvPr/>
              </p:nvSpPr>
              <p:spPr>
                <a:xfrm>
                  <a:off x="7006281"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3" name="Freeform: Shape 239">
                  <a:extLst>
                    <a:ext uri="{FF2B5EF4-FFF2-40B4-BE49-F238E27FC236}">
                      <a16:creationId xmlns:a16="http://schemas.microsoft.com/office/drawing/2014/main" xmlns="" id="{9AF4EEAD-CAF2-1332-E55F-CD09EA7A0109}"/>
                    </a:ext>
                  </a:extLst>
                </p:cNvPr>
                <p:cNvSpPr/>
                <p:nvPr/>
              </p:nvSpPr>
              <p:spPr>
                <a:xfrm>
                  <a:off x="6669310" y="2234368"/>
                  <a:ext cx="52356" cy="50277"/>
                </a:xfrm>
                <a:custGeom>
                  <a:avLst/>
                  <a:gdLst>
                    <a:gd name="connsiteX0" fmla="*/ 69899 w 69899"/>
                    <a:gd name="connsiteY0" fmla="*/ 42291 h 67124"/>
                    <a:gd name="connsiteX1" fmla="*/ 21602 w 69899"/>
                    <a:gd name="connsiteY1" fmla="*/ 0 h 67124"/>
                    <a:gd name="connsiteX2" fmla="*/ 0 w 69899"/>
                    <a:gd name="connsiteY2" fmla="*/ 25993 h 67124"/>
                    <a:gd name="connsiteX3" fmla="*/ 46998 w 69899"/>
                    <a:gd name="connsiteY3" fmla="*/ 67125 h 67124"/>
                    <a:gd name="connsiteX4" fmla="*/ 69899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899" y="42291"/>
                      </a:moveTo>
                      <a:cubicBezTo>
                        <a:pt x="54233" y="27854"/>
                        <a:pt x="38005" y="13629"/>
                        <a:pt x="21602" y="0"/>
                      </a:cubicBezTo>
                      <a:lnTo>
                        <a:pt x="0" y="25993"/>
                      </a:lnTo>
                      <a:cubicBezTo>
                        <a:pt x="15947" y="39235"/>
                        <a:pt x="31753" y="53074"/>
                        <a:pt x="46998" y="67125"/>
                      </a:cubicBezTo>
                      <a:lnTo>
                        <a:pt x="69899"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4" name="Freeform: Shape 240">
                  <a:extLst>
                    <a:ext uri="{FF2B5EF4-FFF2-40B4-BE49-F238E27FC236}">
                      <a16:creationId xmlns:a16="http://schemas.microsoft.com/office/drawing/2014/main" xmlns="" id="{C2CDCF0F-821A-790B-30DC-4A5B78D00B83}"/>
                    </a:ext>
                  </a:extLst>
                </p:cNvPr>
                <p:cNvSpPr/>
                <p:nvPr/>
              </p:nvSpPr>
              <p:spPr>
                <a:xfrm>
                  <a:off x="7773622" y="3832248"/>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5" name="Freeform: Shape 241">
                  <a:extLst>
                    <a:ext uri="{FF2B5EF4-FFF2-40B4-BE49-F238E27FC236}">
                      <a16:creationId xmlns:a16="http://schemas.microsoft.com/office/drawing/2014/main" xmlns="" id="{9EA5E0D0-FBE0-AE7D-0977-24E690E182C2}"/>
                    </a:ext>
                  </a:extLst>
                </p:cNvPr>
                <p:cNvSpPr/>
                <p:nvPr/>
              </p:nvSpPr>
              <p:spPr>
                <a:xfrm>
                  <a:off x="7679514" y="3812989"/>
                  <a:ext cx="51987" cy="35596"/>
                </a:xfrm>
                <a:custGeom>
                  <a:avLst/>
                  <a:gdLst>
                    <a:gd name="connsiteX0" fmla="*/ 0 w 69407"/>
                    <a:gd name="connsiteY0" fmla="*/ 32667 h 47524"/>
                    <a:gd name="connsiteX1" fmla="*/ 62453 w 69407"/>
                    <a:gd name="connsiteY1" fmla="*/ 47524 h 47524"/>
                    <a:gd name="connsiteX2" fmla="*/ 69408 w 69407"/>
                    <a:gd name="connsiteY2" fmla="*/ 14472 h 47524"/>
                    <a:gd name="connsiteX3" fmla="*/ 8642 w 69407"/>
                    <a:gd name="connsiteY3" fmla="*/ 0 h 47524"/>
                    <a:gd name="connsiteX4" fmla="*/ 0 w 69407"/>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07" h="47524">
                      <a:moveTo>
                        <a:pt x="0" y="32667"/>
                      </a:moveTo>
                      <a:cubicBezTo>
                        <a:pt x="20619" y="38146"/>
                        <a:pt x="41624" y="43134"/>
                        <a:pt x="62453" y="47524"/>
                      </a:cubicBezTo>
                      <a:lnTo>
                        <a:pt x="69408" y="14472"/>
                      </a:lnTo>
                      <a:cubicBezTo>
                        <a:pt x="49141" y="10221"/>
                        <a:pt x="28698" y="5339"/>
                        <a:pt x="8642"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6" name="Freeform: Shape 242">
                  <a:extLst>
                    <a:ext uri="{FF2B5EF4-FFF2-40B4-BE49-F238E27FC236}">
                      <a16:creationId xmlns:a16="http://schemas.microsoft.com/office/drawing/2014/main" xmlns="" id="{3FCE2293-4FB8-6479-4D88-0140DADDBEB0}"/>
                    </a:ext>
                  </a:extLst>
                </p:cNvPr>
                <p:cNvSpPr/>
                <p:nvPr/>
              </p:nvSpPr>
              <p:spPr>
                <a:xfrm>
                  <a:off x="6799963" y="2371730"/>
                  <a:ext cx="48751" cy="53145"/>
                </a:xfrm>
                <a:custGeom>
                  <a:avLst/>
                  <a:gdLst>
                    <a:gd name="connsiteX0" fmla="*/ 65087 w 65087"/>
                    <a:gd name="connsiteY0" fmla="*/ 51353 h 70953"/>
                    <a:gd name="connsiteX1" fmla="*/ 26485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2" y="16720"/>
                        <a:pt x="26485" y="0"/>
                      </a:cubicBezTo>
                      <a:lnTo>
                        <a:pt x="0" y="21005"/>
                      </a:lnTo>
                      <a:cubicBezTo>
                        <a:pt x="12891"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7" name="Freeform: Shape 243">
                  <a:extLst>
                    <a:ext uri="{FF2B5EF4-FFF2-40B4-BE49-F238E27FC236}">
                      <a16:creationId xmlns:a16="http://schemas.microsoft.com/office/drawing/2014/main" xmlns="" id="{3338F35E-2947-1A37-5453-1628E22EE333}"/>
                    </a:ext>
                  </a:extLst>
                </p:cNvPr>
                <p:cNvSpPr/>
                <p:nvPr/>
              </p:nvSpPr>
              <p:spPr>
                <a:xfrm>
                  <a:off x="7587879"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8" name="Freeform: Shape 244">
                  <a:extLst>
                    <a:ext uri="{FF2B5EF4-FFF2-40B4-BE49-F238E27FC236}">
                      <a16:creationId xmlns:a16="http://schemas.microsoft.com/office/drawing/2014/main" xmlns="" id="{6113D656-B65A-E8D2-862D-6890D7F9F780}"/>
                    </a:ext>
                  </a:extLst>
                </p:cNvPr>
                <p:cNvSpPr/>
                <p:nvPr/>
              </p:nvSpPr>
              <p:spPr>
                <a:xfrm>
                  <a:off x="6738082"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2" y="38462"/>
                        <a:pt x="28767" y="53847"/>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99" name="Freeform: Shape 245">
                  <a:extLst>
                    <a:ext uri="{FF2B5EF4-FFF2-40B4-BE49-F238E27FC236}">
                      <a16:creationId xmlns:a16="http://schemas.microsoft.com/office/drawing/2014/main" xmlns="" id="{26ABFA15-6540-C421-83D5-7CB7B03212EE}"/>
                    </a:ext>
                  </a:extLst>
                </p:cNvPr>
                <p:cNvSpPr/>
                <p:nvPr/>
              </p:nvSpPr>
              <p:spPr>
                <a:xfrm>
                  <a:off x="7416340" y="3699517"/>
                  <a:ext cx="53723" cy="46357"/>
                </a:xfrm>
                <a:custGeom>
                  <a:avLst/>
                  <a:gdLst>
                    <a:gd name="connsiteX0" fmla="*/ 0 w 71725"/>
                    <a:gd name="connsiteY0" fmla="*/ 28381 h 61890"/>
                    <a:gd name="connsiteX1" fmla="*/ 54865 w 71725"/>
                    <a:gd name="connsiteY1" fmla="*/ 61891 h 61890"/>
                    <a:gd name="connsiteX2" fmla="*/ 71726 w 71725"/>
                    <a:gd name="connsiteY2" fmla="*/ 32596 h 61890"/>
                    <a:gd name="connsiteX3" fmla="*/ 18370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13" y="39973"/>
                        <a:pt x="36389" y="51248"/>
                        <a:pt x="54865" y="61891"/>
                      </a:cubicBezTo>
                      <a:lnTo>
                        <a:pt x="71726" y="32596"/>
                      </a:lnTo>
                      <a:cubicBezTo>
                        <a:pt x="53741" y="22269"/>
                        <a:pt x="35793" y="11275"/>
                        <a:pt x="18370"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00" name="Freeform: Shape 246">
                  <a:extLst>
                    <a:ext uri="{FF2B5EF4-FFF2-40B4-BE49-F238E27FC236}">
                      <a16:creationId xmlns:a16="http://schemas.microsoft.com/office/drawing/2014/main" xmlns="" id="{1B194F34-0437-0CE8-A8CC-81225FDF0C86}"/>
                    </a:ext>
                  </a:extLst>
                </p:cNvPr>
                <p:cNvSpPr/>
                <p:nvPr/>
              </p:nvSpPr>
              <p:spPr>
                <a:xfrm>
                  <a:off x="7499794"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9"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01" name="Freeform: Shape 247">
                  <a:extLst>
                    <a:ext uri="{FF2B5EF4-FFF2-40B4-BE49-F238E27FC236}">
                      <a16:creationId xmlns:a16="http://schemas.microsoft.com/office/drawing/2014/main" xmlns="" id="{67A21F97-F0C9-BEA2-07D5-CECE71B0814F}"/>
                    </a:ext>
                  </a:extLst>
                </p:cNvPr>
                <p:cNvSpPr/>
                <p:nvPr/>
              </p:nvSpPr>
              <p:spPr>
                <a:xfrm>
                  <a:off x="7266692"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02" name="Freeform: Shape 248">
                  <a:extLst>
                    <a:ext uri="{FF2B5EF4-FFF2-40B4-BE49-F238E27FC236}">
                      <a16:creationId xmlns:a16="http://schemas.microsoft.com/office/drawing/2014/main" xmlns="" id="{E44BBE20-050A-AF6F-8932-4B66B6358D56}"/>
                    </a:ext>
                  </a:extLst>
                </p:cNvPr>
                <p:cNvSpPr/>
                <p:nvPr/>
              </p:nvSpPr>
              <p:spPr>
                <a:xfrm>
                  <a:off x="7145195" y="3437633"/>
                  <a:ext cx="47830" cy="53356"/>
                </a:xfrm>
                <a:custGeom>
                  <a:avLst/>
                  <a:gdLst>
                    <a:gd name="connsiteX0" fmla="*/ 0 w 63857"/>
                    <a:gd name="connsiteY0" fmla="*/ 18546 h 71234"/>
                    <a:gd name="connsiteX1" fmla="*/ 36635 w 63857"/>
                    <a:gd name="connsiteY1" fmla="*/ 71234 h 71234"/>
                    <a:gd name="connsiteX2" fmla="*/ 63858 w 63857"/>
                    <a:gd name="connsiteY2" fmla="*/ 51248 h 71234"/>
                    <a:gd name="connsiteX3" fmla="*/ 28241 w 63857"/>
                    <a:gd name="connsiteY3" fmla="*/ 0 h 71234"/>
                    <a:gd name="connsiteX4" fmla="*/ 0 w 63857"/>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34">
                      <a:moveTo>
                        <a:pt x="0" y="18546"/>
                      </a:moveTo>
                      <a:cubicBezTo>
                        <a:pt x="11731" y="36355"/>
                        <a:pt x="24025" y="54093"/>
                        <a:pt x="36635" y="71234"/>
                      </a:cubicBezTo>
                      <a:lnTo>
                        <a:pt x="63858" y="51248"/>
                      </a:lnTo>
                      <a:cubicBezTo>
                        <a:pt x="51599" y="34563"/>
                        <a:pt x="39621" y="17317"/>
                        <a:pt x="28241"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03" name="Freeform: Shape 249">
                  <a:extLst>
                    <a:ext uri="{FF2B5EF4-FFF2-40B4-BE49-F238E27FC236}">
                      <a16:creationId xmlns:a16="http://schemas.microsoft.com/office/drawing/2014/main" xmlns="" id="{698B9087-2DAB-94F5-ED37-F0CB272653E4}"/>
                    </a:ext>
                  </a:extLst>
                </p:cNvPr>
                <p:cNvSpPr/>
                <p:nvPr/>
              </p:nvSpPr>
              <p:spPr>
                <a:xfrm>
                  <a:off x="7202076" y="3512982"/>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4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4"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04" name="Freeform: Shape 250">
                  <a:extLst>
                    <a:ext uri="{FF2B5EF4-FFF2-40B4-BE49-F238E27FC236}">
                      <a16:creationId xmlns:a16="http://schemas.microsoft.com/office/drawing/2014/main" xmlns="" id="{804A8F75-14B1-B618-F6DA-567571DAAE4A}"/>
                    </a:ext>
                  </a:extLst>
                </p:cNvPr>
                <p:cNvSpPr/>
                <p:nvPr/>
              </p:nvSpPr>
              <p:spPr>
                <a:xfrm>
                  <a:off x="6854237"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05" name="Freeform: Shape 251">
                  <a:extLst>
                    <a:ext uri="{FF2B5EF4-FFF2-40B4-BE49-F238E27FC236}">
                      <a16:creationId xmlns:a16="http://schemas.microsoft.com/office/drawing/2014/main" xmlns="" id="{A73AB088-BFA8-B053-6DD5-74F35ACA3D5B}"/>
                    </a:ext>
                  </a:extLst>
                </p:cNvPr>
                <p:cNvSpPr/>
                <p:nvPr/>
              </p:nvSpPr>
              <p:spPr>
                <a:xfrm>
                  <a:off x="7338384" y="3644687"/>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8"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06" name="Freeform: Shape 252">
                  <a:extLst>
                    <a:ext uri="{FF2B5EF4-FFF2-40B4-BE49-F238E27FC236}">
                      <a16:creationId xmlns:a16="http://schemas.microsoft.com/office/drawing/2014/main" xmlns="" id="{D5F78912-1BC9-5B50-6D2F-95F087578788}"/>
                    </a:ext>
                  </a:extLst>
                </p:cNvPr>
                <p:cNvSpPr/>
                <p:nvPr/>
              </p:nvSpPr>
              <p:spPr>
                <a:xfrm>
                  <a:off x="7096680" y="3356993"/>
                  <a:ext cx="45014" cy="53723"/>
                </a:xfrm>
                <a:custGeom>
                  <a:avLst/>
                  <a:gdLst>
                    <a:gd name="connsiteX0" fmla="*/ 0 w 60098"/>
                    <a:gd name="connsiteY0" fmla="*/ 15525 h 71725"/>
                    <a:gd name="connsiteX1" fmla="*/ 30945 w 60098"/>
                    <a:gd name="connsiteY1" fmla="*/ 71726 h 71725"/>
                    <a:gd name="connsiteX2" fmla="*/ 60099 w 60098"/>
                    <a:gd name="connsiteY2" fmla="*/ 54655 h 71725"/>
                    <a:gd name="connsiteX3" fmla="*/ 30031 w 60098"/>
                    <a:gd name="connsiteY3" fmla="*/ 0 h 71725"/>
                    <a:gd name="connsiteX4" fmla="*/ 0 w 60098"/>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8" h="71725">
                      <a:moveTo>
                        <a:pt x="0" y="15525"/>
                      </a:moveTo>
                      <a:cubicBezTo>
                        <a:pt x="9764" y="34388"/>
                        <a:pt x="20162" y="53285"/>
                        <a:pt x="30945" y="71726"/>
                      </a:cubicBezTo>
                      <a:lnTo>
                        <a:pt x="60099" y="54655"/>
                      </a:lnTo>
                      <a:cubicBezTo>
                        <a:pt x="49632" y="36741"/>
                        <a:pt x="39481" y="18371"/>
                        <a:pt x="30031"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07" name="Freeform: Shape 253">
                  <a:extLst>
                    <a:ext uri="{FF2B5EF4-FFF2-40B4-BE49-F238E27FC236}">
                      <a16:creationId xmlns:a16="http://schemas.microsoft.com/office/drawing/2014/main" xmlns="" id="{4966CA74-ABFF-D523-333B-7D2D74820D70}"/>
                    </a:ext>
                  </a:extLst>
                </p:cNvPr>
                <p:cNvSpPr/>
                <p:nvPr/>
              </p:nvSpPr>
              <p:spPr>
                <a:xfrm>
                  <a:off x="6900331"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78"/>
                        <a:pt x="39762" y="19143"/>
                        <a:pt x="30243" y="0"/>
                      </a:cubicBezTo>
                      <a:lnTo>
                        <a:pt x="0" y="15069"/>
                      </a:lnTo>
                      <a:cubicBezTo>
                        <a:pt x="9238" y="33685"/>
                        <a:pt x="18125"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249" name="Group 248">
                <a:extLst>
                  <a:ext uri="{FF2B5EF4-FFF2-40B4-BE49-F238E27FC236}">
                    <a16:creationId xmlns:a16="http://schemas.microsoft.com/office/drawing/2014/main" xmlns="" id="{8C849E35-C152-CF9F-C7D3-4122BF604DA3}"/>
                  </a:ext>
                </a:extLst>
              </p:cNvPr>
              <p:cNvGrpSpPr/>
              <p:nvPr/>
            </p:nvGrpSpPr>
            <p:grpSpPr>
              <a:xfrm>
                <a:off x="7978100" y="2023813"/>
                <a:ext cx="1667157" cy="1839639"/>
                <a:chOff x="7978100" y="2023813"/>
                <a:chExt cx="1667157" cy="1839639"/>
              </a:xfrm>
            </p:grpSpPr>
            <p:sp>
              <p:nvSpPr>
                <p:cNvPr id="250" name="Freeform: Shape 255">
                  <a:extLst>
                    <a:ext uri="{FF2B5EF4-FFF2-40B4-BE49-F238E27FC236}">
                      <a16:creationId xmlns:a16="http://schemas.microsoft.com/office/drawing/2014/main" xmlns="" id="{69054130-8008-5A21-75EF-F2E02319A6FA}"/>
                    </a:ext>
                  </a:extLst>
                </p:cNvPr>
                <p:cNvSpPr/>
                <p:nvPr/>
              </p:nvSpPr>
              <p:spPr>
                <a:xfrm>
                  <a:off x="7978100"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30" y="3407"/>
                        <a:pt x="23534" y="1440"/>
                        <a:pt x="2248" y="0"/>
                      </a:cubicBezTo>
                      <a:lnTo>
                        <a:pt x="0" y="33720"/>
                      </a:lnTo>
                      <a:cubicBezTo>
                        <a:pt x="20724" y="35090"/>
                        <a:pt x="41658"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51" name="Freeform: Shape 256">
                  <a:extLst>
                    <a:ext uri="{FF2B5EF4-FFF2-40B4-BE49-F238E27FC236}">
                      <a16:creationId xmlns:a16="http://schemas.microsoft.com/office/drawing/2014/main" xmlns="" id="{400FC7EA-56B3-DF23-D237-2A6837ADBB27}"/>
                    </a:ext>
                  </a:extLst>
                </p:cNvPr>
                <p:cNvSpPr/>
                <p:nvPr/>
              </p:nvSpPr>
              <p:spPr>
                <a:xfrm>
                  <a:off x="8415731"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9" y="24272"/>
                        <a:pt x="36496" y="11802"/>
                        <a:pt x="18792" y="0"/>
                      </a:cubicBezTo>
                      <a:lnTo>
                        <a:pt x="0" y="28100"/>
                      </a:lnTo>
                      <a:cubicBezTo>
                        <a:pt x="17212" y="39586"/>
                        <a:pt x="34353"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52" name="Freeform: Shape 257">
                  <a:extLst>
                    <a:ext uri="{FF2B5EF4-FFF2-40B4-BE49-F238E27FC236}">
                      <a16:creationId xmlns:a16="http://schemas.microsoft.com/office/drawing/2014/main" xmlns="" id="{8524EA2D-E725-B031-62C3-97C190710774}"/>
                    </a:ext>
                  </a:extLst>
                </p:cNvPr>
                <p:cNvSpPr/>
                <p:nvPr/>
              </p:nvSpPr>
              <p:spPr>
                <a:xfrm>
                  <a:off x="8250718"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3"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53" name="Freeform: Shape 258">
                  <a:extLst>
                    <a:ext uri="{FF2B5EF4-FFF2-40B4-BE49-F238E27FC236}">
                      <a16:creationId xmlns:a16="http://schemas.microsoft.com/office/drawing/2014/main" xmlns="" id="{539D3223-E2C2-347F-C079-7985890FC1B4}"/>
                    </a:ext>
                  </a:extLst>
                </p:cNvPr>
                <p:cNvSpPr/>
                <p:nvPr/>
              </p:nvSpPr>
              <p:spPr>
                <a:xfrm>
                  <a:off x="8162161" y="2056463"/>
                  <a:ext cx="52829" cy="38254"/>
                </a:xfrm>
                <a:custGeom>
                  <a:avLst/>
                  <a:gdLst>
                    <a:gd name="connsiteX0" fmla="*/ 70531 w 70531"/>
                    <a:gd name="connsiteY0" fmla="*/ 19108 h 51072"/>
                    <a:gd name="connsiteX1" fmla="*/ 9202 w 70531"/>
                    <a:gd name="connsiteY1" fmla="*/ 0 h 51072"/>
                    <a:gd name="connsiteX2" fmla="*/ 0 w 70531"/>
                    <a:gd name="connsiteY2" fmla="*/ 32526 h 51072"/>
                    <a:gd name="connsiteX3" fmla="*/ 59643 w 70531"/>
                    <a:gd name="connsiteY3" fmla="*/ 51072 h 51072"/>
                    <a:gd name="connsiteX4" fmla="*/ 70531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1" y="19108"/>
                      </a:moveTo>
                      <a:cubicBezTo>
                        <a:pt x="50369" y="12224"/>
                        <a:pt x="29716" y="5831"/>
                        <a:pt x="9202" y="0"/>
                      </a:cubicBezTo>
                      <a:lnTo>
                        <a:pt x="0" y="32526"/>
                      </a:lnTo>
                      <a:cubicBezTo>
                        <a:pt x="19951" y="38181"/>
                        <a:pt x="40007" y="44398"/>
                        <a:pt x="59643" y="51072"/>
                      </a:cubicBezTo>
                      <a:lnTo>
                        <a:pt x="70531"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54" name="Freeform: Shape 259">
                  <a:extLst>
                    <a:ext uri="{FF2B5EF4-FFF2-40B4-BE49-F238E27FC236}">
                      <a16:creationId xmlns:a16="http://schemas.microsoft.com/office/drawing/2014/main" xmlns="" id="{FB55C6C7-98C5-39F9-0FDA-BAE12EFD8B03}"/>
                    </a:ext>
                  </a:extLst>
                </p:cNvPr>
                <p:cNvSpPr/>
                <p:nvPr/>
              </p:nvSpPr>
              <p:spPr>
                <a:xfrm>
                  <a:off x="8070947" y="2035179"/>
                  <a:ext cx="51487" cy="34097"/>
                </a:xfrm>
                <a:custGeom>
                  <a:avLst/>
                  <a:gdLst>
                    <a:gd name="connsiteX0" fmla="*/ 68741 w 68740"/>
                    <a:gd name="connsiteY0" fmla="*/ 12575 h 45522"/>
                    <a:gd name="connsiteX1" fmla="*/ 5761 w 68740"/>
                    <a:gd name="connsiteY1" fmla="*/ 0 h 45522"/>
                    <a:gd name="connsiteX2" fmla="*/ 0 w 68740"/>
                    <a:gd name="connsiteY2" fmla="*/ 33299 h 45522"/>
                    <a:gd name="connsiteX3" fmla="*/ 61259 w 68740"/>
                    <a:gd name="connsiteY3" fmla="*/ 45522 h 45522"/>
                    <a:gd name="connsiteX4" fmla="*/ 68741 w 68740"/>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0" h="45522">
                      <a:moveTo>
                        <a:pt x="68741" y="12575"/>
                      </a:moveTo>
                      <a:cubicBezTo>
                        <a:pt x="47982" y="7868"/>
                        <a:pt x="26801" y="3653"/>
                        <a:pt x="5761" y="0"/>
                      </a:cubicBezTo>
                      <a:lnTo>
                        <a:pt x="0" y="33299"/>
                      </a:lnTo>
                      <a:cubicBezTo>
                        <a:pt x="20443" y="36811"/>
                        <a:pt x="41062" y="40921"/>
                        <a:pt x="61259" y="45522"/>
                      </a:cubicBezTo>
                      <a:lnTo>
                        <a:pt x="68741"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55" name="Freeform: Shape 260">
                  <a:extLst>
                    <a:ext uri="{FF2B5EF4-FFF2-40B4-BE49-F238E27FC236}">
                      <a16:creationId xmlns:a16="http://schemas.microsoft.com/office/drawing/2014/main" xmlns="" id="{F5607E98-EB9A-6394-0864-91AFD7291710}"/>
                    </a:ext>
                  </a:extLst>
                </p:cNvPr>
                <p:cNvSpPr/>
                <p:nvPr/>
              </p:nvSpPr>
              <p:spPr>
                <a:xfrm>
                  <a:off x="8335436"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9" y="9905"/>
                        <a:pt x="15771" y="0"/>
                      </a:cubicBezTo>
                      <a:lnTo>
                        <a:pt x="0" y="29892"/>
                      </a:lnTo>
                      <a:cubicBezTo>
                        <a:pt x="18300" y="39516"/>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56" name="Freeform: Shape 261">
                  <a:extLst>
                    <a:ext uri="{FF2B5EF4-FFF2-40B4-BE49-F238E27FC236}">
                      <a16:creationId xmlns:a16="http://schemas.microsoft.com/office/drawing/2014/main" xmlns="" id="{5CF1C45A-F44F-D503-6C13-7732EDB62F8D}"/>
                    </a:ext>
                  </a:extLst>
                </p:cNvPr>
                <p:cNvSpPr/>
                <p:nvPr/>
              </p:nvSpPr>
              <p:spPr>
                <a:xfrm>
                  <a:off x="8490659" y="2234368"/>
                  <a:ext cx="52356" cy="50277"/>
                </a:xfrm>
                <a:custGeom>
                  <a:avLst/>
                  <a:gdLst>
                    <a:gd name="connsiteX0" fmla="*/ 69900 w 69899"/>
                    <a:gd name="connsiteY0" fmla="*/ 42291 h 67124"/>
                    <a:gd name="connsiteX1" fmla="*/ 21603 w 69899"/>
                    <a:gd name="connsiteY1" fmla="*/ 0 h 67124"/>
                    <a:gd name="connsiteX2" fmla="*/ 0 w 69899"/>
                    <a:gd name="connsiteY2" fmla="*/ 25993 h 67124"/>
                    <a:gd name="connsiteX3" fmla="*/ 46998 w 69899"/>
                    <a:gd name="connsiteY3" fmla="*/ 67125 h 67124"/>
                    <a:gd name="connsiteX4" fmla="*/ 69900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900" y="42291"/>
                      </a:moveTo>
                      <a:cubicBezTo>
                        <a:pt x="54233" y="27854"/>
                        <a:pt x="38006" y="13629"/>
                        <a:pt x="21603" y="0"/>
                      </a:cubicBezTo>
                      <a:lnTo>
                        <a:pt x="0" y="25993"/>
                      </a:lnTo>
                      <a:cubicBezTo>
                        <a:pt x="15947" y="39235"/>
                        <a:pt x="31753" y="53074"/>
                        <a:pt x="46998" y="67125"/>
                      </a:cubicBezTo>
                      <a:lnTo>
                        <a:pt x="69900"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57" name="Freeform: Shape 262">
                  <a:extLst>
                    <a:ext uri="{FF2B5EF4-FFF2-40B4-BE49-F238E27FC236}">
                      <a16:creationId xmlns:a16="http://schemas.microsoft.com/office/drawing/2014/main" xmlns="" id="{795FB809-4A5D-F122-11AB-C633049932EC}"/>
                    </a:ext>
                  </a:extLst>
                </p:cNvPr>
                <p:cNvSpPr/>
                <p:nvPr/>
              </p:nvSpPr>
              <p:spPr>
                <a:xfrm>
                  <a:off x="8675563"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4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4" y="35617"/>
                        <a:pt x="21953" y="53671"/>
                        <a:pt x="32174"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58" name="Freeform: Shape 263">
                  <a:extLst>
                    <a:ext uri="{FF2B5EF4-FFF2-40B4-BE49-F238E27FC236}">
                      <a16:creationId xmlns:a16="http://schemas.microsoft.com/office/drawing/2014/main" xmlns="" id="{18936A08-56CD-E1FE-B6DA-4D5B63926862}"/>
                    </a:ext>
                  </a:extLst>
                </p:cNvPr>
                <p:cNvSpPr/>
                <p:nvPr/>
              </p:nvSpPr>
              <p:spPr>
                <a:xfrm>
                  <a:off x="8721684"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43"/>
                        <a:pt x="39762" y="19143"/>
                        <a:pt x="30243" y="0"/>
                      </a:cubicBezTo>
                      <a:lnTo>
                        <a:pt x="0" y="15069"/>
                      </a:lnTo>
                      <a:cubicBezTo>
                        <a:pt x="9238" y="33685"/>
                        <a:pt x="18124"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59" name="Freeform: Shape 264">
                  <a:extLst>
                    <a:ext uri="{FF2B5EF4-FFF2-40B4-BE49-F238E27FC236}">
                      <a16:creationId xmlns:a16="http://schemas.microsoft.com/office/drawing/2014/main" xmlns="" id="{600F72A4-88F0-EE9E-DB8A-D311948E234F}"/>
                    </a:ext>
                  </a:extLst>
                </p:cNvPr>
                <p:cNvSpPr/>
                <p:nvPr/>
              </p:nvSpPr>
              <p:spPr>
                <a:xfrm>
                  <a:off x="8621286"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1" y="16720"/>
                        <a:pt x="26484" y="0"/>
                      </a:cubicBezTo>
                      <a:lnTo>
                        <a:pt x="0" y="21005"/>
                      </a:lnTo>
                      <a:cubicBezTo>
                        <a:pt x="12926"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0" name="Freeform: Shape 265">
                  <a:extLst>
                    <a:ext uri="{FF2B5EF4-FFF2-40B4-BE49-F238E27FC236}">
                      <a16:creationId xmlns:a16="http://schemas.microsoft.com/office/drawing/2014/main" xmlns="" id="{DDD6C204-8060-2845-410A-FE4DFBA1B1AD}"/>
                    </a:ext>
                  </a:extLst>
                </p:cNvPr>
                <p:cNvSpPr/>
                <p:nvPr/>
              </p:nvSpPr>
              <p:spPr>
                <a:xfrm>
                  <a:off x="8559437" y="2299538"/>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1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1" y="38462"/>
                        <a:pt x="28767" y="53847"/>
                        <a:pt x="42501"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1" name="Freeform: Shape 266">
                  <a:extLst>
                    <a:ext uri="{FF2B5EF4-FFF2-40B4-BE49-F238E27FC236}">
                      <a16:creationId xmlns:a16="http://schemas.microsoft.com/office/drawing/2014/main" xmlns="" id="{7DFBEB25-D5C0-A8D9-0157-8D2FCED9A29F}"/>
                    </a:ext>
                  </a:extLst>
                </p:cNvPr>
                <p:cNvSpPr/>
                <p:nvPr/>
              </p:nvSpPr>
              <p:spPr>
                <a:xfrm>
                  <a:off x="8758968" y="2622329"/>
                  <a:ext cx="39385" cy="53171"/>
                </a:xfrm>
                <a:custGeom>
                  <a:avLst/>
                  <a:gdLst>
                    <a:gd name="connsiteX0" fmla="*/ 31683 w 52582"/>
                    <a:gd name="connsiteY0" fmla="*/ 0 h 70988"/>
                    <a:gd name="connsiteX1" fmla="*/ 0 w 52582"/>
                    <a:gd name="connsiteY1" fmla="*/ 11802 h 70988"/>
                    <a:gd name="connsiteX2" fmla="*/ 20338 w 52582"/>
                    <a:gd name="connsiteY2" fmla="*/ 70988 h 70988"/>
                    <a:gd name="connsiteX3" fmla="*/ 52583 w 52582"/>
                    <a:gd name="connsiteY3" fmla="*/ 60872 h 70988"/>
                    <a:gd name="connsiteX4" fmla="*/ 31683 w 52582"/>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2" name="Freeform: Shape 267">
                  <a:extLst>
                    <a:ext uri="{FF2B5EF4-FFF2-40B4-BE49-F238E27FC236}">
                      <a16:creationId xmlns:a16="http://schemas.microsoft.com/office/drawing/2014/main" xmlns="" id="{31B9FD45-E51F-CB68-225A-95B9EB6CA14D}"/>
                    </a:ext>
                  </a:extLst>
                </p:cNvPr>
                <p:cNvSpPr/>
                <p:nvPr/>
              </p:nvSpPr>
              <p:spPr>
                <a:xfrm>
                  <a:off x="9237695" y="3699519"/>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3" name="Freeform: Shape 268">
                  <a:extLst>
                    <a:ext uri="{FF2B5EF4-FFF2-40B4-BE49-F238E27FC236}">
                      <a16:creationId xmlns:a16="http://schemas.microsoft.com/office/drawing/2014/main" xmlns="" id="{B5190CA2-6C05-4F24-1873-66A3D88CB0FC}"/>
                    </a:ext>
                  </a:extLst>
                </p:cNvPr>
                <p:cNvSpPr/>
                <p:nvPr/>
              </p:nvSpPr>
              <p:spPr>
                <a:xfrm>
                  <a:off x="9159714" y="3644689"/>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7"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4" name="Freeform: Shape 269">
                  <a:extLst>
                    <a:ext uri="{FF2B5EF4-FFF2-40B4-BE49-F238E27FC236}">
                      <a16:creationId xmlns:a16="http://schemas.microsoft.com/office/drawing/2014/main" xmlns="" id="{4063BBE9-CF2B-1850-A87D-4374909F8E96}"/>
                    </a:ext>
                  </a:extLst>
                </p:cNvPr>
                <p:cNvSpPr/>
                <p:nvPr/>
              </p:nvSpPr>
              <p:spPr>
                <a:xfrm>
                  <a:off x="9321150" y="3746270"/>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5" name="Freeform: Shape 270">
                  <a:extLst>
                    <a:ext uri="{FF2B5EF4-FFF2-40B4-BE49-F238E27FC236}">
                      <a16:creationId xmlns:a16="http://schemas.microsoft.com/office/drawing/2014/main" xmlns="" id="{81CE7DC8-B86F-C076-7CE5-7FFF881221AB}"/>
                    </a:ext>
                  </a:extLst>
                </p:cNvPr>
                <p:cNvSpPr/>
                <p:nvPr/>
              </p:nvSpPr>
              <p:spPr>
                <a:xfrm>
                  <a:off x="9088048" y="3582257"/>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6" name="Freeform: Shape 271">
                  <a:extLst>
                    <a:ext uri="{FF2B5EF4-FFF2-40B4-BE49-F238E27FC236}">
                      <a16:creationId xmlns:a16="http://schemas.microsoft.com/office/drawing/2014/main" xmlns="" id="{B17D5941-7078-FA43-5E4E-CCA02D01BC2F}"/>
                    </a:ext>
                  </a:extLst>
                </p:cNvPr>
                <p:cNvSpPr/>
                <p:nvPr/>
              </p:nvSpPr>
              <p:spPr>
                <a:xfrm>
                  <a:off x="9409208" y="3784208"/>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94"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7" name="Freeform: Shape 272">
                  <a:extLst>
                    <a:ext uri="{FF2B5EF4-FFF2-40B4-BE49-F238E27FC236}">
                      <a16:creationId xmlns:a16="http://schemas.microsoft.com/office/drawing/2014/main" xmlns="" id="{10A548D4-2326-50ED-5B13-6501C997F6D6}"/>
                    </a:ext>
                  </a:extLst>
                </p:cNvPr>
                <p:cNvSpPr/>
                <p:nvPr/>
              </p:nvSpPr>
              <p:spPr>
                <a:xfrm>
                  <a:off x="9023431" y="3512984"/>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3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3"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8" name="Freeform: Shape 273">
                  <a:extLst>
                    <a:ext uri="{FF2B5EF4-FFF2-40B4-BE49-F238E27FC236}">
                      <a16:creationId xmlns:a16="http://schemas.microsoft.com/office/drawing/2014/main" xmlns="" id="{FB4EB62D-2441-64FC-B36B-1302CF21A4AF}"/>
                    </a:ext>
                  </a:extLst>
                </p:cNvPr>
                <p:cNvSpPr/>
                <p:nvPr/>
              </p:nvSpPr>
              <p:spPr>
                <a:xfrm>
                  <a:off x="9594953" y="3832249"/>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69" name="Freeform: Shape 274">
                  <a:extLst>
                    <a:ext uri="{FF2B5EF4-FFF2-40B4-BE49-F238E27FC236}">
                      <a16:creationId xmlns:a16="http://schemas.microsoft.com/office/drawing/2014/main" xmlns="" id="{9C54B41F-4816-B4BF-FBAD-D855AA6EFFEA}"/>
                    </a:ext>
                  </a:extLst>
                </p:cNvPr>
                <p:cNvSpPr/>
                <p:nvPr/>
              </p:nvSpPr>
              <p:spPr>
                <a:xfrm>
                  <a:off x="9500848" y="3812990"/>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7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7"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70" name="Freeform: Shape 275">
                  <a:extLst>
                    <a:ext uri="{FF2B5EF4-FFF2-40B4-BE49-F238E27FC236}">
                      <a16:creationId xmlns:a16="http://schemas.microsoft.com/office/drawing/2014/main" xmlns="" id="{6D622A54-BD8B-EF6C-DA30-0C7925B12072}"/>
                    </a:ext>
                  </a:extLst>
                </p:cNvPr>
                <p:cNvSpPr/>
                <p:nvPr/>
              </p:nvSpPr>
              <p:spPr>
                <a:xfrm>
                  <a:off x="8966516" y="3437606"/>
                  <a:ext cx="47830" cy="53382"/>
                </a:xfrm>
                <a:custGeom>
                  <a:avLst/>
                  <a:gdLst>
                    <a:gd name="connsiteX0" fmla="*/ 0 w 63857"/>
                    <a:gd name="connsiteY0" fmla="*/ 18581 h 71269"/>
                    <a:gd name="connsiteX1" fmla="*/ 36635 w 63857"/>
                    <a:gd name="connsiteY1" fmla="*/ 71269 h 71269"/>
                    <a:gd name="connsiteX2" fmla="*/ 63858 w 63857"/>
                    <a:gd name="connsiteY2" fmla="*/ 51248 h 71269"/>
                    <a:gd name="connsiteX3" fmla="*/ 28241 w 63857"/>
                    <a:gd name="connsiteY3" fmla="*/ 0 h 71269"/>
                    <a:gd name="connsiteX4" fmla="*/ 0 w 63857"/>
                    <a:gd name="connsiteY4" fmla="*/ 18581 h 71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69">
                      <a:moveTo>
                        <a:pt x="0" y="18581"/>
                      </a:moveTo>
                      <a:cubicBezTo>
                        <a:pt x="11731" y="36390"/>
                        <a:pt x="24025" y="54128"/>
                        <a:pt x="36635" y="71269"/>
                      </a:cubicBezTo>
                      <a:lnTo>
                        <a:pt x="63858" y="51248"/>
                      </a:lnTo>
                      <a:cubicBezTo>
                        <a:pt x="51599" y="34563"/>
                        <a:pt x="39621" y="17317"/>
                        <a:pt x="28241" y="0"/>
                      </a:cubicBezTo>
                      <a:lnTo>
                        <a:pt x="0" y="185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71" name="Freeform: Shape 276">
                  <a:extLst>
                    <a:ext uri="{FF2B5EF4-FFF2-40B4-BE49-F238E27FC236}">
                      <a16:creationId xmlns:a16="http://schemas.microsoft.com/office/drawing/2014/main" xmlns="" id="{96AC8993-726B-30A6-0DCB-F47F0116ECBD}"/>
                    </a:ext>
                  </a:extLst>
                </p:cNvPr>
                <p:cNvSpPr/>
                <p:nvPr/>
              </p:nvSpPr>
              <p:spPr>
                <a:xfrm>
                  <a:off x="8827630" y="3091821"/>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72" name="Freeform: Shape 277">
                  <a:extLst>
                    <a:ext uri="{FF2B5EF4-FFF2-40B4-BE49-F238E27FC236}">
                      <a16:creationId xmlns:a16="http://schemas.microsoft.com/office/drawing/2014/main" xmlns="" id="{612DEE12-696D-337A-69C8-2E248C9A9535}"/>
                    </a:ext>
                  </a:extLst>
                </p:cNvPr>
                <p:cNvSpPr/>
                <p:nvPr/>
              </p:nvSpPr>
              <p:spPr>
                <a:xfrm>
                  <a:off x="8814475" y="2904182"/>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5" y="0"/>
                      </a:cubicBezTo>
                      <a:lnTo>
                        <a:pt x="0" y="1475"/>
                      </a:lnTo>
                      <a:cubicBezTo>
                        <a:pt x="773" y="19038"/>
                        <a:pt x="1159" y="36882"/>
                        <a:pt x="1159" y="54585"/>
                      </a:cubicBezTo>
                      <a:cubicBezTo>
                        <a:pt x="1159" y="57781"/>
                        <a:pt x="1159" y="61013"/>
                        <a:pt x="1195" y="64209"/>
                      </a:cubicBezTo>
                      <a:lnTo>
                        <a:pt x="34985" y="63928"/>
                      </a:lnTo>
                      <a:cubicBezTo>
                        <a:pt x="34985" y="60802"/>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73" name="Freeform: Shape 278">
                  <a:extLst>
                    <a:ext uri="{FF2B5EF4-FFF2-40B4-BE49-F238E27FC236}">
                      <a16:creationId xmlns:a16="http://schemas.microsoft.com/office/drawing/2014/main" xmlns="" id="{67954C92-DA9C-684D-ECE8-77A3781FD17E}"/>
                    </a:ext>
                  </a:extLst>
                </p:cNvPr>
                <p:cNvSpPr/>
                <p:nvPr/>
              </p:nvSpPr>
              <p:spPr>
                <a:xfrm>
                  <a:off x="8816974"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41" y="41659"/>
                        <a:pt x="34985" y="20689"/>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74" name="Freeform: Shape 279">
                  <a:extLst>
                    <a:ext uri="{FF2B5EF4-FFF2-40B4-BE49-F238E27FC236}">
                      <a16:creationId xmlns:a16="http://schemas.microsoft.com/office/drawing/2014/main" xmlns="" id="{15370284-87E6-CF00-651B-0D2DA9826CD7}"/>
                    </a:ext>
                  </a:extLst>
                </p:cNvPr>
                <p:cNvSpPr/>
                <p:nvPr/>
              </p:nvSpPr>
              <p:spPr>
                <a:xfrm>
                  <a:off x="8805582" y="2808468"/>
                  <a:ext cx="30861" cy="50145"/>
                </a:xfrm>
                <a:custGeom>
                  <a:avLst/>
                  <a:gdLst>
                    <a:gd name="connsiteX0" fmla="*/ 33439 w 41202"/>
                    <a:gd name="connsiteY0" fmla="*/ 0 h 66948"/>
                    <a:gd name="connsiteX1" fmla="*/ 0 w 41202"/>
                    <a:gd name="connsiteY1" fmla="*/ 4953 h 66948"/>
                    <a:gd name="connsiteX2" fmla="*/ 7552 w 41202"/>
                    <a:gd name="connsiteY2" fmla="*/ 66949 h 66948"/>
                    <a:gd name="connsiteX3" fmla="*/ 41203 w 41202"/>
                    <a:gd name="connsiteY3" fmla="*/ 63752 h 66948"/>
                    <a:gd name="connsiteX4" fmla="*/ 33439 w 41202"/>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2" h="66948">
                      <a:moveTo>
                        <a:pt x="33439" y="0"/>
                      </a:moveTo>
                      <a:lnTo>
                        <a:pt x="0" y="4953"/>
                      </a:lnTo>
                      <a:cubicBezTo>
                        <a:pt x="3056" y="25431"/>
                        <a:pt x="5585" y="46295"/>
                        <a:pt x="7552" y="66949"/>
                      </a:cubicBezTo>
                      <a:lnTo>
                        <a:pt x="41203" y="63752"/>
                      </a:lnTo>
                      <a:cubicBezTo>
                        <a:pt x="39165" y="42502"/>
                        <a:pt x="36566"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75" name="Freeform: Shape 280">
                  <a:extLst>
                    <a:ext uri="{FF2B5EF4-FFF2-40B4-BE49-F238E27FC236}">
                      <a16:creationId xmlns:a16="http://schemas.microsoft.com/office/drawing/2014/main" xmlns="" id="{643BF4F4-D516-62AD-5162-7BA7A539303C}"/>
                    </a:ext>
                  </a:extLst>
                </p:cNvPr>
                <p:cNvSpPr/>
                <p:nvPr/>
              </p:nvSpPr>
              <p:spPr>
                <a:xfrm>
                  <a:off x="8848151"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87"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76" name="Freeform: Shape 281">
                  <a:extLst>
                    <a:ext uri="{FF2B5EF4-FFF2-40B4-BE49-F238E27FC236}">
                      <a16:creationId xmlns:a16="http://schemas.microsoft.com/office/drawing/2014/main" xmlns="" id="{3D2D6FD9-F51A-4256-8679-E8B66D66352D}"/>
                    </a:ext>
                  </a:extLst>
                </p:cNvPr>
                <p:cNvSpPr/>
                <p:nvPr/>
              </p:nvSpPr>
              <p:spPr>
                <a:xfrm>
                  <a:off x="8787027"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923" y="41729"/>
                        <a:pt x="38075"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77" name="Freeform: Shape 282">
                  <a:extLst>
                    <a:ext uri="{FF2B5EF4-FFF2-40B4-BE49-F238E27FC236}">
                      <a16:creationId xmlns:a16="http://schemas.microsoft.com/office/drawing/2014/main" xmlns="" id="{82AF4185-73AA-69FF-23F4-FA7691EB7891}"/>
                    </a:ext>
                  </a:extLst>
                </p:cNvPr>
                <p:cNvSpPr/>
                <p:nvPr/>
              </p:nvSpPr>
              <p:spPr>
                <a:xfrm>
                  <a:off x="8918030" y="3356989"/>
                  <a:ext cx="45015" cy="53723"/>
                </a:xfrm>
                <a:custGeom>
                  <a:avLst/>
                  <a:gdLst>
                    <a:gd name="connsiteX0" fmla="*/ 0 w 60099"/>
                    <a:gd name="connsiteY0" fmla="*/ 15525 h 71725"/>
                    <a:gd name="connsiteX1" fmla="*/ 30946 w 60099"/>
                    <a:gd name="connsiteY1" fmla="*/ 71726 h 71725"/>
                    <a:gd name="connsiteX2" fmla="*/ 60100 w 60099"/>
                    <a:gd name="connsiteY2" fmla="*/ 54655 h 71725"/>
                    <a:gd name="connsiteX3" fmla="*/ 30032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388"/>
                        <a:pt x="20163" y="53285"/>
                        <a:pt x="30946" y="71726"/>
                      </a:cubicBezTo>
                      <a:lnTo>
                        <a:pt x="60100" y="54655"/>
                      </a:lnTo>
                      <a:cubicBezTo>
                        <a:pt x="49633" y="36741"/>
                        <a:pt x="39482"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78" name="Freeform: Shape 283">
                  <a:extLst>
                    <a:ext uri="{FF2B5EF4-FFF2-40B4-BE49-F238E27FC236}">
                      <a16:creationId xmlns:a16="http://schemas.microsoft.com/office/drawing/2014/main" xmlns="" id="{AC5DBAA8-CB63-0B26-C170-E3368D1E519F}"/>
                    </a:ext>
                  </a:extLst>
                </p:cNvPr>
                <p:cNvSpPr/>
                <p:nvPr/>
              </p:nvSpPr>
              <p:spPr>
                <a:xfrm>
                  <a:off x="8878387" y="3271912"/>
                  <a:ext cx="41726" cy="53460"/>
                </a:xfrm>
                <a:custGeom>
                  <a:avLst/>
                  <a:gdLst>
                    <a:gd name="connsiteX0" fmla="*/ 31472 w 55708"/>
                    <a:gd name="connsiteY0" fmla="*/ 0 h 71374"/>
                    <a:gd name="connsiteX1" fmla="*/ 0 w 55708"/>
                    <a:gd name="connsiteY1" fmla="*/ 12294 h 71374"/>
                    <a:gd name="connsiteX2" fmla="*/ 24903 w 55708"/>
                    <a:gd name="connsiteY2" fmla="*/ 71375 h 71374"/>
                    <a:gd name="connsiteX3" fmla="*/ 55708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069"/>
                        <a:pt x="16087" y="51950"/>
                        <a:pt x="24903" y="71375"/>
                      </a:cubicBezTo>
                      <a:lnTo>
                        <a:pt x="55708" y="57430"/>
                      </a:lnTo>
                      <a:cubicBezTo>
                        <a:pt x="47138"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sp>
          <p:nvSpPr>
            <p:cNvPr id="233" name="TextBox 232"/>
            <p:cNvSpPr txBox="1"/>
            <p:nvPr/>
          </p:nvSpPr>
          <p:spPr>
            <a:xfrm>
              <a:off x="8201851" y="3498011"/>
              <a:ext cx="964456" cy="369332"/>
            </a:xfrm>
            <a:prstGeom prst="rect">
              <a:avLst/>
            </a:prstGeom>
            <a:noFill/>
          </p:spPr>
          <p:txBody>
            <a:bodyPr wrap="square" rtlCol="0">
              <a:spAutoFit/>
            </a:bodyPr>
            <a:lstStyle/>
            <a:p>
              <a:pPr algn="ctr"/>
              <a:r>
                <a:rPr lang="ar-EG" b="1" dirty="0" smtClean="0">
                  <a:solidFill>
                    <a:schemeClr val="bg1"/>
                  </a:solidFill>
                </a:rPr>
                <a:t>الأجهزة</a:t>
              </a:r>
              <a:endParaRPr lang="ar-EG" b="1" dirty="0">
                <a:solidFill>
                  <a:schemeClr val="bg1"/>
                </a:solidFill>
              </a:endParaRPr>
            </a:p>
          </p:txBody>
        </p:sp>
        <p:sp>
          <p:nvSpPr>
            <p:cNvPr id="234" name="TextBox 233"/>
            <p:cNvSpPr txBox="1"/>
            <p:nvPr/>
          </p:nvSpPr>
          <p:spPr>
            <a:xfrm>
              <a:off x="6355223" y="3352811"/>
              <a:ext cx="1009006" cy="646331"/>
            </a:xfrm>
            <a:prstGeom prst="rect">
              <a:avLst/>
            </a:prstGeom>
            <a:noFill/>
          </p:spPr>
          <p:txBody>
            <a:bodyPr wrap="square" rtlCol="0">
              <a:spAutoFit/>
            </a:bodyPr>
            <a:lstStyle/>
            <a:p>
              <a:pPr algn="ctr"/>
              <a:r>
                <a:rPr lang="ar-EG" b="1" dirty="0" smtClean="0">
                  <a:solidFill>
                    <a:schemeClr val="bg1"/>
                  </a:solidFill>
                </a:rPr>
                <a:t>مواد تعليمية</a:t>
              </a:r>
              <a:endParaRPr lang="ar-EG" b="1" dirty="0">
                <a:solidFill>
                  <a:schemeClr val="bg1"/>
                </a:solidFill>
              </a:endParaRPr>
            </a:p>
          </p:txBody>
        </p:sp>
        <p:sp>
          <p:nvSpPr>
            <p:cNvPr id="235" name="TextBox 234"/>
            <p:cNvSpPr txBox="1"/>
            <p:nvPr/>
          </p:nvSpPr>
          <p:spPr>
            <a:xfrm>
              <a:off x="4500061" y="3491310"/>
              <a:ext cx="1080697" cy="369332"/>
            </a:xfrm>
            <a:prstGeom prst="rect">
              <a:avLst/>
            </a:prstGeom>
            <a:noFill/>
          </p:spPr>
          <p:txBody>
            <a:bodyPr wrap="square" rtlCol="0">
              <a:spAutoFit/>
            </a:bodyPr>
            <a:lstStyle/>
            <a:p>
              <a:pPr algn="ctr"/>
              <a:r>
                <a:rPr lang="ar-EG" b="1" dirty="0" smtClean="0">
                  <a:solidFill>
                    <a:schemeClr val="bg1"/>
                  </a:solidFill>
                </a:rPr>
                <a:t>التصميم</a:t>
              </a:r>
              <a:endParaRPr lang="ar-EG" b="1" dirty="0">
                <a:solidFill>
                  <a:schemeClr val="bg1"/>
                </a:solidFill>
              </a:endParaRPr>
            </a:p>
          </p:txBody>
        </p:sp>
        <p:sp>
          <p:nvSpPr>
            <p:cNvPr id="236" name="TextBox 235"/>
            <p:cNvSpPr txBox="1"/>
            <p:nvPr/>
          </p:nvSpPr>
          <p:spPr>
            <a:xfrm>
              <a:off x="2712059" y="3466520"/>
              <a:ext cx="968638" cy="369332"/>
            </a:xfrm>
            <a:prstGeom prst="rect">
              <a:avLst/>
            </a:prstGeom>
            <a:noFill/>
          </p:spPr>
          <p:txBody>
            <a:bodyPr wrap="square" rtlCol="0">
              <a:spAutoFit/>
            </a:bodyPr>
            <a:lstStyle/>
            <a:p>
              <a:pPr algn="ctr"/>
              <a:r>
                <a:rPr lang="ar-EG" b="1" dirty="0" smtClean="0">
                  <a:solidFill>
                    <a:schemeClr val="accent1"/>
                  </a:solidFill>
                </a:rPr>
                <a:t>إنتاج</a:t>
              </a:r>
              <a:endParaRPr lang="en-US" b="1" dirty="0">
                <a:solidFill>
                  <a:schemeClr val="accent1"/>
                </a:solidFill>
              </a:endParaRPr>
            </a:p>
          </p:txBody>
        </p:sp>
      </p:grpSp>
      <p:sp>
        <p:nvSpPr>
          <p:cNvPr id="337" name="Google Shape;9883;p93"/>
          <p:cNvSpPr/>
          <p:nvPr/>
        </p:nvSpPr>
        <p:spPr>
          <a:xfrm>
            <a:off x="8529669" y="2648772"/>
            <a:ext cx="674780" cy="671924"/>
          </a:xfrm>
          <a:custGeom>
            <a:avLst/>
            <a:gdLst/>
            <a:ahLst/>
            <a:cxnLst/>
            <a:rect l="l" t="t" r="r" b="b"/>
            <a:pathLst>
              <a:path w="11348" h="11300" extrusionOk="0">
                <a:moveTo>
                  <a:pt x="7752" y="846"/>
                </a:moveTo>
                <a:cubicBezTo>
                  <a:pt x="7978" y="846"/>
                  <a:pt x="8133" y="1025"/>
                  <a:pt x="8133" y="1239"/>
                </a:cubicBezTo>
                <a:lnTo>
                  <a:pt x="8133" y="4001"/>
                </a:lnTo>
                <a:lnTo>
                  <a:pt x="4252" y="4001"/>
                </a:lnTo>
                <a:cubicBezTo>
                  <a:pt x="3763" y="4001"/>
                  <a:pt x="3359" y="4406"/>
                  <a:pt x="3359" y="4894"/>
                </a:cubicBezTo>
                <a:lnTo>
                  <a:pt x="3359" y="4990"/>
                </a:lnTo>
                <a:lnTo>
                  <a:pt x="1168" y="4990"/>
                </a:lnTo>
                <a:lnTo>
                  <a:pt x="1168" y="5001"/>
                </a:lnTo>
                <a:cubicBezTo>
                  <a:pt x="942" y="5001"/>
                  <a:pt x="787" y="4823"/>
                  <a:pt x="787" y="4609"/>
                </a:cubicBezTo>
                <a:lnTo>
                  <a:pt x="787" y="1239"/>
                </a:lnTo>
                <a:cubicBezTo>
                  <a:pt x="787" y="1013"/>
                  <a:pt x="965" y="846"/>
                  <a:pt x="1168" y="846"/>
                </a:cubicBezTo>
                <a:close/>
                <a:moveTo>
                  <a:pt x="3370" y="6621"/>
                </a:moveTo>
                <a:lnTo>
                  <a:pt x="3370" y="6978"/>
                </a:lnTo>
                <a:lnTo>
                  <a:pt x="3180" y="6978"/>
                </a:lnTo>
                <a:lnTo>
                  <a:pt x="3370" y="6621"/>
                </a:lnTo>
                <a:close/>
                <a:moveTo>
                  <a:pt x="3382" y="7335"/>
                </a:moveTo>
                <a:lnTo>
                  <a:pt x="3382" y="7490"/>
                </a:lnTo>
                <a:lnTo>
                  <a:pt x="2644" y="7490"/>
                </a:lnTo>
                <a:cubicBezTo>
                  <a:pt x="2597" y="7490"/>
                  <a:pt x="2573" y="7454"/>
                  <a:pt x="2573" y="7407"/>
                </a:cubicBezTo>
                <a:cubicBezTo>
                  <a:pt x="2573" y="7383"/>
                  <a:pt x="2585" y="7371"/>
                  <a:pt x="2597" y="7347"/>
                </a:cubicBezTo>
                <a:cubicBezTo>
                  <a:pt x="2620" y="7335"/>
                  <a:pt x="2632" y="7335"/>
                  <a:pt x="2656" y="7335"/>
                </a:cubicBezTo>
                <a:close/>
                <a:moveTo>
                  <a:pt x="8966" y="8276"/>
                </a:moveTo>
                <a:cubicBezTo>
                  <a:pt x="9062" y="8276"/>
                  <a:pt x="9133" y="8347"/>
                  <a:pt x="9133" y="8442"/>
                </a:cubicBezTo>
                <a:lnTo>
                  <a:pt x="9133" y="8573"/>
                </a:lnTo>
                <a:cubicBezTo>
                  <a:pt x="9109" y="8573"/>
                  <a:pt x="9074" y="8561"/>
                  <a:pt x="9038" y="8561"/>
                </a:cubicBezTo>
                <a:lnTo>
                  <a:pt x="7454" y="8561"/>
                </a:lnTo>
                <a:cubicBezTo>
                  <a:pt x="7419" y="8561"/>
                  <a:pt x="7395" y="8561"/>
                  <a:pt x="7359" y="8573"/>
                </a:cubicBezTo>
                <a:lnTo>
                  <a:pt x="7359" y="8442"/>
                </a:lnTo>
                <a:cubicBezTo>
                  <a:pt x="7359" y="8347"/>
                  <a:pt x="7430" y="8276"/>
                  <a:pt x="7526" y="8276"/>
                </a:cubicBezTo>
                <a:close/>
                <a:moveTo>
                  <a:pt x="9883" y="4347"/>
                </a:moveTo>
                <a:cubicBezTo>
                  <a:pt x="10193" y="4347"/>
                  <a:pt x="10443" y="4597"/>
                  <a:pt x="10443" y="4906"/>
                </a:cubicBezTo>
                <a:lnTo>
                  <a:pt x="10443" y="9276"/>
                </a:lnTo>
                <a:lnTo>
                  <a:pt x="9478" y="9276"/>
                </a:lnTo>
                <a:lnTo>
                  <a:pt x="9478" y="9109"/>
                </a:lnTo>
                <a:lnTo>
                  <a:pt x="9764" y="9109"/>
                </a:lnTo>
                <a:cubicBezTo>
                  <a:pt x="10038" y="9109"/>
                  <a:pt x="10264" y="8883"/>
                  <a:pt x="10264" y="8597"/>
                </a:cubicBezTo>
                <a:lnTo>
                  <a:pt x="10264" y="5942"/>
                </a:lnTo>
                <a:cubicBezTo>
                  <a:pt x="10264" y="5847"/>
                  <a:pt x="10193" y="5775"/>
                  <a:pt x="10097" y="5775"/>
                </a:cubicBezTo>
                <a:cubicBezTo>
                  <a:pt x="10014" y="5775"/>
                  <a:pt x="9931" y="5847"/>
                  <a:pt x="9931" y="5942"/>
                </a:cubicBezTo>
                <a:lnTo>
                  <a:pt x="9931" y="8585"/>
                </a:lnTo>
                <a:cubicBezTo>
                  <a:pt x="9931" y="8680"/>
                  <a:pt x="9859" y="8752"/>
                  <a:pt x="9764" y="8752"/>
                </a:cubicBezTo>
                <a:lnTo>
                  <a:pt x="9478" y="8752"/>
                </a:lnTo>
                <a:lnTo>
                  <a:pt x="9478" y="8419"/>
                </a:lnTo>
                <a:cubicBezTo>
                  <a:pt x="9478" y="8157"/>
                  <a:pt x="9252" y="7918"/>
                  <a:pt x="8966" y="7918"/>
                </a:cubicBezTo>
                <a:lnTo>
                  <a:pt x="7526" y="7918"/>
                </a:lnTo>
                <a:cubicBezTo>
                  <a:pt x="7264" y="7918"/>
                  <a:pt x="7026" y="8145"/>
                  <a:pt x="7026" y="8419"/>
                </a:cubicBezTo>
                <a:lnTo>
                  <a:pt x="7026" y="8752"/>
                </a:lnTo>
                <a:lnTo>
                  <a:pt x="4382" y="8752"/>
                </a:lnTo>
                <a:cubicBezTo>
                  <a:pt x="4299" y="8752"/>
                  <a:pt x="4204" y="8680"/>
                  <a:pt x="4204" y="8585"/>
                </a:cubicBezTo>
                <a:lnTo>
                  <a:pt x="4204" y="5121"/>
                </a:lnTo>
                <a:cubicBezTo>
                  <a:pt x="4204" y="5025"/>
                  <a:pt x="4287" y="4942"/>
                  <a:pt x="4382" y="4942"/>
                </a:cubicBezTo>
                <a:lnTo>
                  <a:pt x="9740" y="4942"/>
                </a:lnTo>
                <a:cubicBezTo>
                  <a:pt x="9836" y="4942"/>
                  <a:pt x="9919" y="5013"/>
                  <a:pt x="9919" y="5121"/>
                </a:cubicBezTo>
                <a:lnTo>
                  <a:pt x="9919" y="5251"/>
                </a:lnTo>
                <a:cubicBezTo>
                  <a:pt x="9919" y="5347"/>
                  <a:pt x="10002" y="5418"/>
                  <a:pt x="10086" y="5418"/>
                </a:cubicBezTo>
                <a:cubicBezTo>
                  <a:pt x="10181" y="5418"/>
                  <a:pt x="10252" y="5347"/>
                  <a:pt x="10252" y="5251"/>
                </a:cubicBezTo>
                <a:lnTo>
                  <a:pt x="10252" y="5121"/>
                </a:lnTo>
                <a:cubicBezTo>
                  <a:pt x="10252" y="4835"/>
                  <a:pt x="10026" y="4609"/>
                  <a:pt x="9740" y="4609"/>
                </a:cubicBezTo>
                <a:lnTo>
                  <a:pt x="4382" y="4609"/>
                </a:lnTo>
                <a:cubicBezTo>
                  <a:pt x="4109" y="4609"/>
                  <a:pt x="3882" y="4835"/>
                  <a:pt x="3882" y="5121"/>
                </a:cubicBezTo>
                <a:lnTo>
                  <a:pt x="3882" y="8585"/>
                </a:lnTo>
                <a:cubicBezTo>
                  <a:pt x="3882" y="8871"/>
                  <a:pt x="4109" y="9097"/>
                  <a:pt x="4382" y="9097"/>
                </a:cubicBezTo>
                <a:lnTo>
                  <a:pt x="7026" y="9097"/>
                </a:lnTo>
                <a:lnTo>
                  <a:pt x="7026" y="9252"/>
                </a:lnTo>
                <a:lnTo>
                  <a:pt x="3716" y="9252"/>
                </a:lnTo>
                <a:lnTo>
                  <a:pt x="3716" y="4906"/>
                </a:lnTo>
                <a:cubicBezTo>
                  <a:pt x="3716" y="4597"/>
                  <a:pt x="3966" y="4347"/>
                  <a:pt x="4287" y="4347"/>
                </a:cubicBezTo>
                <a:close/>
                <a:moveTo>
                  <a:pt x="7038" y="9597"/>
                </a:moveTo>
                <a:lnTo>
                  <a:pt x="7038" y="10002"/>
                </a:lnTo>
                <a:lnTo>
                  <a:pt x="3549" y="10002"/>
                </a:lnTo>
                <a:cubicBezTo>
                  <a:pt x="3539" y="10003"/>
                  <a:pt x="3529" y="10004"/>
                  <a:pt x="3520" y="10004"/>
                </a:cubicBezTo>
                <a:cubicBezTo>
                  <a:pt x="3434" y="10004"/>
                  <a:pt x="3351" y="9959"/>
                  <a:pt x="3287" y="9895"/>
                </a:cubicBezTo>
                <a:cubicBezTo>
                  <a:pt x="3216" y="9823"/>
                  <a:pt x="3168" y="9716"/>
                  <a:pt x="3168" y="9609"/>
                </a:cubicBezTo>
                <a:cubicBezTo>
                  <a:pt x="3168" y="9597"/>
                  <a:pt x="3168" y="9597"/>
                  <a:pt x="3180" y="9597"/>
                </a:cubicBezTo>
                <a:close/>
                <a:moveTo>
                  <a:pt x="10990" y="9609"/>
                </a:moveTo>
                <a:lnTo>
                  <a:pt x="10990" y="9633"/>
                </a:lnTo>
                <a:cubicBezTo>
                  <a:pt x="10979" y="9835"/>
                  <a:pt x="10812" y="10014"/>
                  <a:pt x="10598" y="10014"/>
                </a:cubicBezTo>
                <a:lnTo>
                  <a:pt x="9478" y="10014"/>
                </a:lnTo>
                <a:lnTo>
                  <a:pt x="9478" y="9609"/>
                </a:lnTo>
                <a:close/>
                <a:moveTo>
                  <a:pt x="9050" y="8883"/>
                </a:moveTo>
                <a:cubicBezTo>
                  <a:pt x="9085" y="8883"/>
                  <a:pt x="9133" y="8931"/>
                  <a:pt x="9133" y="8978"/>
                </a:cubicBezTo>
                <a:lnTo>
                  <a:pt x="9133" y="10240"/>
                </a:lnTo>
                <a:cubicBezTo>
                  <a:pt x="9133" y="10288"/>
                  <a:pt x="9085" y="10324"/>
                  <a:pt x="9050" y="10324"/>
                </a:cubicBezTo>
                <a:lnTo>
                  <a:pt x="7454" y="10324"/>
                </a:lnTo>
                <a:cubicBezTo>
                  <a:pt x="7407" y="10324"/>
                  <a:pt x="7359" y="10288"/>
                  <a:pt x="7359" y="10240"/>
                </a:cubicBezTo>
                <a:lnTo>
                  <a:pt x="7359" y="10181"/>
                </a:lnTo>
                <a:lnTo>
                  <a:pt x="7359" y="8978"/>
                </a:lnTo>
                <a:cubicBezTo>
                  <a:pt x="7359" y="8931"/>
                  <a:pt x="7407" y="8883"/>
                  <a:pt x="7454" y="8883"/>
                </a:cubicBezTo>
                <a:close/>
                <a:moveTo>
                  <a:pt x="9133" y="10645"/>
                </a:moveTo>
                <a:lnTo>
                  <a:pt x="9133" y="10776"/>
                </a:lnTo>
                <a:cubicBezTo>
                  <a:pt x="9133" y="10859"/>
                  <a:pt x="9062" y="10943"/>
                  <a:pt x="8966" y="10943"/>
                </a:cubicBezTo>
                <a:lnTo>
                  <a:pt x="7526" y="10943"/>
                </a:lnTo>
                <a:cubicBezTo>
                  <a:pt x="7442" y="10943"/>
                  <a:pt x="7359" y="10859"/>
                  <a:pt x="7359" y="10776"/>
                </a:cubicBezTo>
                <a:lnTo>
                  <a:pt x="7359" y="10645"/>
                </a:lnTo>
                <a:cubicBezTo>
                  <a:pt x="7395" y="10645"/>
                  <a:pt x="7419" y="10657"/>
                  <a:pt x="7454" y="10657"/>
                </a:cubicBezTo>
                <a:lnTo>
                  <a:pt x="9050" y="10657"/>
                </a:lnTo>
                <a:cubicBezTo>
                  <a:pt x="9074" y="10657"/>
                  <a:pt x="9109" y="10657"/>
                  <a:pt x="9133" y="10645"/>
                </a:cubicBezTo>
                <a:close/>
                <a:moveTo>
                  <a:pt x="858" y="1"/>
                </a:moveTo>
                <a:cubicBezTo>
                  <a:pt x="382" y="1"/>
                  <a:pt x="1" y="382"/>
                  <a:pt x="1" y="858"/>
                </a:cubicBezTo>
                <a:lnTo>
                  <a:pt x="1" y="5561"/>
                </a:lnTo>
                <a:cubicBezTo>
                  <a:pt x="1" y="6037"/>
                  <a:pt x="382" y="6430"/>
                  <a:pt x="858" y="6430"/>
                </a:cubicBezTo>
                <a:lnTo>
                  <a:pt x="1334" y="6430"/>
                </a:lnTo>
                <a:cubicBezTo>
                  <a:pt x="1430" y="6430"/>
                  <a:pt x="1501" y="6359"/>
                  <a:pt x="1501" y="6264"/>
                </a:cubicBezTo>
                <a:cubicBezTo>
                  <a:pt x="1501" y="6180"/>
                  <a:pt x="1430" y="6097"/>
                  <a:pt x="1334" y="6097"/>
                </a:cubicBezTo>
                <a:lnTo>
                  <a:pt x="858" y="6097"/>
                </a:lnTo>
                <a:cubicBezTo>
                  <a:pt x="572" y="6097"/>
                  <a:pt x="334" y="5859"/>
                  <a:pt x="334" y="5585"/>
                </a:cubicBezTo>
                <a:lnTo>
                  <a:pt x="334" y="882"/>
                </a:lnTo>
                <a:cubicBezTo>
                  <a:pt x="334" y="596"/>
                  <a:pt x="572" y="358"/>
                  <a:pt x="858" y="358"/>
                </a:cubicBezTo>
                <a:lnTo>
                  <a:pt x="8062" y="358"/>
                </a:lnTo>
                <a:cubicBezTo>
                  <a:pt x="8347" y="358"/>
                  <a:pt x="8585" y="596"/>
                  <a:pt x="8585" y="882"/>
                </a:cubicBezTo>
                <a:lnTo>
                  <a:pt x="8585" y="4001"/>
                </a:lnTo>
                <a:lnTo>
                  <a:pt x="8478" y="4001"/>
                </a:lnTo>
                <a:lnTo>
                  <a:pt x="8478" y="1215"/>
                </a:lnTo>
                <a:cubicBezTo>
                  <a:pt x="8478" y="822"/>
                  <a:pt x="8157" y="489"/>
                  <a:pt x="7752" y="489"/>
                </a:cubicBezTo>
                <a:lnTo>
                  <a:pt x="1168" y="489"/>
                </a:lnTo>
                <a:cubicBezTo>
                  <a:pt x="775" y="489"/>
                  <a:pt x="442" y="822"/>
                  <a:pt x="442" y="1215"/>
                </a:cubicBezTo>
                <a:lnTo>
                  <a:pt x="442" y="4597"/>
                </a:lnTo>
                <a:cubicBezTo>
                  <a:pt x="442" y="5001"/>
                  <a:pt x="775" y="5323"/>
                  <a:pt x="1168" y="5323"/>
                </a:cubicBezTo>
                <a:lnTo>
                  <a:pt x="3370" y="5323"/>
                </a:lnTo>
                <a:lnTo>
                  <a:pt x="3370" y="6085"/>
                </a:lnTo>
                <a:lnTo>
                  <a:pt x="2001" y="6085"/>
                </a:lnTo>
                <a:cubicBezTo>
                  <a:pt x="1918" y="6085"/>
                  <a:pt x="1846" y="6156"/>
                  <a:pt x="1846" y="6252"/>
                </a:cubicBezTo>
                <a:cubicBezTo>
                  <a:pt x="1846" y="6335"/>
                  <a:pt x="1918" y="6418"/>
                  <a:pt x="2001" y="6418"/>
                </a:cubicBezTo>
                <a:lnTo>
                  <a:pt x="3109" y="6418"/>
                </a:lnTo>
                <a:lnTo>
                  <a:pt x="2811" y="6978"/>
                </a:lnTo>
                <a:lnTo>
                  <a:pt x="2656" y="6978"/>
                </a:lnTo>
                <a:cubicBezTo>
                  <a:pt x="2561" y="6978"/>
                  <a:pt x="2454" y="7026"/>
                  <a:pt x="2358" y="7097"/>
                </a:cubicBezTo>
                <a:cubicBezTo>
                  <a:pt x="2287" y="7168"/>
                  <a:pt x="2239" y="7276"/>
                  <a:pt x="2239" y="7395"/>
                </a:cubicBezTo>
                <a:cubicBezTo>
                  <a:pt x="2239" y="7621"/>
                  <a:pt x="2418" y="7811"/>
                  <a:pt x="2656" y="7811"/>
                </a:cubicBezTo>
                <a:lnTo>
                  <a:pt x="3394" y="7811"/>
                </a:lnTo>
                <a:lnTo>
                  <a:pt x="3394" y="9276"/>
                </a:lnTo>
                <a:lnTo>
                  <a:pt x="3192" y="9276"/>
                </a:lnTo>
                <a:cubicBezTo>
                  <a:pt x="3001" y="9276"/>
                  <a:pt x="2835" y="9431"/>
                  <a:pt x="2835" y="9633"/>
                </a:cubicBezTo>
                <a:cubicBezTo>
                  <a:pt x="2835" y="9823"/>
                  <a:pt x="2918" y="10002"/>
                  <a:pt x="3049" y="10145"/>
                </a:cubicBezTo>
                <a:cubicBezTo>
                  <a:pt x="3180" y="10288"/>
                  <a:pt x="3370" y="10359"/>
                  <a:pt x="3573" y="10359"/>
                </a:cubicBezTo>
                <a:lnTo>
                  <a:pt x="7049" y="10359"/>
                </a:lnTo>
                <a:lnTo>
                  <a:pt x="7049" y="10788"/>
                </a:lnTo>
                <a:cubicBezTo>
                  <a:pt x="7049" y="11062"/>
                  <a:pt x="7276" y="11300"/>
                  <a:pt x="7550" y="11300"/>
                </a:cubicBezTo>
                <a:lnTo>
                  <a:pt x="9002" y="11300"/>
                </a:lnTo>
                <a:cubicBezTo>
                  <a:pt x="9264" y="11300"/>
                  <a:pt x="9502" y="11074"/>
                  <a:pt x="9502" y="10788"/>
                </a:cubicBezTo>
                <a:lnTo>
                  <a:pt x="9502" y="10359"/>
                </a:lnTo>
                <a:lnTo>
                  <a:pt x="10621" y="10359"/>
                </a:lnTo>
                <a:cubicBezTo>
                  <a:pt x="11026" y="10359"/>
                  <a:pt x="11348" y="10026"/>
                  <a:pt x="11348" y="9633"/>
                </a:cubicBezTo>
                <a:cubicBezTo>
                  <a:pt x="11324" y="9526"/>
                  <a:pt x="11276" y="9431"/>
                  <a:pt x="11217" y="9371"/>
                </a:cubicBezTo>
                <a:cubicBezTo>
                  <a:pt x="11157" y="9312"/>
                  <a:pt x="11074" y="9276"/>
                  <a:pt x="10967" y="9276"/>
                </a:cubicBezTo>
                <a:lnTo>
                  <a:pt x="10776" y="9276"/>
                </a:lnTo>
                <a:lnTo>
                  <a:pt x="10776" y="4906"/>
                </a:lnTo>
                <a:cubicBezTo>
                  <a:pt x="10776" y="4418"/>
                  <a:pt x="10371" y="4013"/>
                  <a:pt x="9883" y="4013"/>
                </a:cubicBezTo>
                <a:lnTo>
                  <a:pt x="8931" y="4013"/>
                </a:lnTo>
                <a:lnTo>
                  <a:pt x="8931" y="858"/>
                </a:lnTo>
                <a:cubicBezTo>
                  <a:pt x="8931" y="382"/>
                  <a:pt x="8538" y="1"/>
                  <a:pt x="806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10426;p94"/>
          <p:cNvSpPr/>
          <p:nvPr/>
        </p:nvSpPr>
        <p:spPr>
          <a:xfrm>
            <a:off x="6776852" y="2682141"/>
            <a:ext cx="620242" cy="605186"/>
          </a:xfrm>
          <a:custGeom>
            <a:avLst/>
            <a:gdLst/>
            <a:ahLst/>
            <a:cxnLst/>
            <a:rect l="l" t="t" r="r" b="b"/>
            <a:pathLst>
              <a:path w="10752" h="10491" extrusionOk="0">
                <a:moveTo>
                  <a:pt x="9632" y="1406"/>
                </a:moveTo>
                <a:lnTo>
                  <a:pt x="9632" y="2418"/>
                </a:lnTo>
                <a:lnTo>
                  <a:pt x="3584" y="2418"/>
                </a:lnTo>
                <a:lnTo>
                  <a:pt x="3584" y="1918"/>
                </a:lnTo>
                <a:cubicBezTo>
                  <a:pt x="3584" y="1787"/>
                  <a:pt x="3477" y="1680"/>
                  <a:pt x="3346" y="1680"/>
                </a:cubicBezTo>
                <a:lnTo>
                  <a:pt x="1905" y="1680"/>
                </a:lnTo>
                <a:cubicBezTo>
                  <a:pt x="1774" y="1680"/>
                  <a:pt x="1667" y="1787"/>
                  <a:pt x="1667" y="1918"/>
                </a:cubicBezTo>
                <a:lnTo>
                  <a:pt x="1667" y="2358"/>
                </a:lnTo>
                <a:cubicBezTo>
                  <a:pt x="1500" y="2275"/>
                  <a:pt x="1381" y="2108"/>
                  <a:pt x="1381" y="1918"/>
                </a:cubicBezTo>
                <a:cubicBezTo>
                  <a:pt x="1381" y="1632"/>
                  <a:pt x="1607" y="1406"/>
                  <a:pt x="1893" y="1406"/>
                </a:cubicBezTo>
                <a:close/>
                <a:moveTo>
                  <a:pt x="3131" y="2156"/>
                </a:moveTo>
                <a:lnTo>
                  <a:pt x="3131" y="3168"/>
                </a:lnTo>
                <a:lnTo>
                  <a:pt x="2739" y="3001"/>
                </a:lnTo>
                <a:cubicBezTo>
                  <a:pt x="2709" y="2989"/>
                  <a:pt x="2679" y="2983"/>
                  <a:pt x="2649" y="2983"/>
                </a:cubicBezTo>
                <a:cubicBezTo>
                  <a:pt x="2620" y="2983"/>
                  <a:pt x="2590" y="2989"/>
                  <a:pt x="2560" y="3001"/>
                </a:cubicBezTo>
                <a:lnTo>
                  <a:pt x="2143" y="3180"/>
                </a:lnTo>
                <a:lnTo>
                  <a:pt x="2143" y="2156"/>
                </a:lnTo>
                <a:close/>
                <a:moveTo>
                  <a:pt x="10275" y="2882"/>
                </a:moveTo>
                <a:lnTo>
                  <a:pt x="10275" y="3346"/>
                </a:lnTo>
                <a:lnTo>
                  <a:pt x="3584" y="3346"/>
                </a:lnTo>
                <a:lnTo>
                  <a:pt x="3584" y="2882"/>
                </a:lnTo>
                <a:close/>
                <a:moveTo>
                  <a:pt x="8823" y="4728"/>
                </a:moveTo>
                <a:cubicBezTo>
                  <a:pt x="9108" y="4728"/>
                  <a:pt x="9335" y="4954"/>
                  <a:pt x="9335" y="5239"/>
                </a:cubicBezTo>
                <a:cubicBezTo>
                  <a:pt x="9335" y="5430"/>
                  <a:pt x="9216" y="5609"/>
                  <a:pt x="9049" y="5680"/>
                </a:cubicBezTo>
                <a:lnTo>
                  <a:pt x="9049" y="5239"/>
                </a:lnTo>
                <a:cubicBezTo>
                  <a:pt x="9049" y="5097"/>
                  <a:pt x="8942" y="4989"/>
                  <a:pt x="8811" y="4989"/>
                </a:cubicBezTo>
                <a:lnTo>
                  <a:pt x="7358" y="4989"/>
                </a:lnTo>
                <a:cubicBezTo>
                  <a:pt x="7215" y="4989"/>
                  <a:pt x="7120" y="5097"/>
                  <a:pt x="7120" y="5239"/>
                </a:cubicBezTo>
                <a:lnTo>
                  <a:pt x="7120" y="5740"/>
                </a:lnTo>
                <a:lnTo>
                  <a:pt x="1060" y="5740"/>
                </a:lnTo>
                <a:lnTo>
                  <a:pt x="1060" y="4728"/>
                </a:lnTo>
                <a:close/>
                <a:moveTo>
                  <a:pt x="8608" y="5454"/>
                </a:moveTo>
                <a:lnTo>
                  <a:pt x="8608" y="6502"/>
                </a:lnTo>
                <a:lnTo>
                  <a:pt x="8192" y="6323"/>
                </a:lnTo>
                <a:cubicBezTo>
                  <a:pt x="8156" y="6311"/>
                  <a:pt x="8132" y="6311"/>
                  <a:pt x="8096" y="6311"/>
                </a:cubicBezTo>
                <a:cubicBezTo>
                  <a:pt x="8073" y="6311"/>
                  <a:pt x="8037" y="6311"/>
                  <a:pt x="8013" y="6323"/>
                </a:cubicBezTo>
                <a:lnTo>
                  <a:pt x="7620" y="6490"/>
                </a:lnTo>
                <a:lnTo>
                  <a:pt x="7620" y="5454"/>
                </a:lnTo>
                <a:close/>
                <a:moveTo>
                  <a:pt x="8846" y="3811"/>
                </a:moveTo>
                <a:cubicBezTo>
                  <a:pt x="9632" y="3811"/>
                  <a:pt x="10275" y="4442"/>
                  <a:pt x="10275" y="5251"/>
                </a:cubicBezTo>
                <a:cubicBezTo>
                  <a:pt x="10275" y="5632"/>
                  <a:pt x="10120" y="5990"/>
                  <a:pt x="9859" y="6263"/>
                </a:cubicBezTo>
                <a:cubicBezTo>
                  <a:pt x="9632" y="6490"/>
                  <a:pt x="9358" y="6621"/>
                  <a:pt x="9061" y="6668"/>
                </a:cubicBezTo>
                <a:lnTo>
                  <a:pt x="9061" y="6192"/>
                </a:lnTo>
                <a:cubicBezTo>
                  <a:pt x="9501" y="6085"/>
                  <a:pt x="9811" y="5692"/>
                  <a:pt x="9811" y="5239"/>
                </a:cubicBezTo>
                <a:cubicBezTo>
                  <a:pt x="9811" y="4704"/>
                  <a:pt x="9382" y="4263"/>
                  <a:pt x="8846" y="4263"/>
                </a:cubicBezTo>
                <a:lnTo>
                  <a:pt x="476" y="4263"/>
                </a:lnTo>
                <a:lnTo>
                  <a:pt x="476" y="3811"/>
                </a:lnTo>
                <a:close/>
                <a:moveTo>
                  <a:pt x="7144" y="6216"/>
                </a:moveTo>
                <a:lnTo>
                  <a:pt x="7144" y="6680"/>
                </a:lnTo>
                <a:lnTo>
                  <a:pt x="464" y="6680"/>
                </a:lnTo>
                <a:lnTo>
                  <a:pt x="464" y="6216"/>
                </a:lnTo>
                <a:close/>
                <a:moveTo>
                  <a:pt x="9632" y="8073"/>
                </a:moveTo>
                <a:lnTo>
                  <a:pt x="9632" y="9085"/>
                </a:lnTo>
                <a:lnTo>
                  <a:pt x="3584" y="9085"/>
                </a:lnTo>
                <a:lnTo>
                  <a:pt x="3584" y="8585"/>
                </a:lnTo>
                <a:cubicBezTo>
                  <a:pt x="3584" y="8454"/>
                  <a:pt x="3477" y="8347"/>
                  <a:pt x="3346" y="8347"/>
                </a:cubicBezTo>
                <a:lnTo>
                  <a:pt x="1905" y="8347"/>
                </a:lnTo>
                <a:cubicBezTo>
                  <a:pt x="1774" y="8347"/>
                  <a:pt x="1667" y="8454"/>
                  <a:pt x="1667" y="8585"/>
                </a:cubicBezTo>
                <a:lnTo>
                  <a:pt x="1667" y="9026"/>
                </a:lnTo>
                <a:cubicBezTo>
                  <a:pt x="1500" y="8942"/>
                  <a:pt x="1381" y="8776"/>
                  <a:pt x="1381" y="8585"/>
                </a:cubicBezTo>
                <a:cubicBezTo>
                  <a:pt x="1381" y="8299"/>
                  <a:pt x="1607" y="8073"/>
                  <a:pt x="1893" y="8073"/>
                </a:cubicBezTo>
                <a:close/>
                <a:moveTo>
                  <a:pt x="3131" y="8823"/>
                </a:moveTo>
                <a:lnTo>
                  <a:pt x="3131" y="9835"/>
                </a:lnTo>
                <a:lnTo>
                  <a:pt x="2739" y="9669"/>
                </a:lnTo>
                <a:cubicBezTo>
                  <a:pt x="2709" y="9657"/>
                  <a:pt x="2679" y="9651"/>
                  <a:pt x="2649" y="9651"/>
                </a:cubicBezTo>
                <a:cubicBezTo>
                  <a:pt x="2620" y="9651"/>
                  <a:pt x="2590" y="9657"/>
                  <a:pt x="2560" y="9669"/>
                </a:cubicBezTo>
                <a:lnTo>
                  <a:pt x="2143" y="9847"/>
                </a:lnTo>
                <a:lnTo>
                  <a:pt x="2143" y="8823"/>
                </a:lnTo>
                <a:close/>
                <a:moveTo>
                  <a:pt x="10275" y="7144"/>
                </a:moveTo>
                <a:lnTo>
                  <a:pt x="10275" y="7597"/>
                </a:lnTo>
                <a:lnTo>
                  <a:pt x="1905" y="7597"/>
                </a:lnTo>
                <a:cubicBezTo>
                  <a:pt x="1369" y="7597"/>
                  <a:pt x="941" y="8037"/>
                  <a:pt x="941" y="8573"/>
                </a:cubicBezTo>
                <a:cubicBezTo>
                  <a:pt x="941" y="9026"/>
                  <a:pt x="1250" y="9419"/>
                  <a:pt x="1679" y="9526"/>
                </a:cubicBezTo>
                <a:lnTo>
                  <a:pt x="1679" y="10002"/>
                </a:lnTo>
                <a:cubicBezTo>
                  <a:pt x="1381" y="9954"/>
                  <a:pt x="1119" y="9800"/>
                  <a:pt x="893" y="9597"/>
                </a:cubicBezTo>
                <a:cubicBezTo>
                  <a:pt x="631" y="9323"/>
                  <a:pt x="476" y="8954"/>
                  <a:pt x="476" y="8585"/>
                </a:cubicBezTo>
                <a:cubicBezTo>
                  <a:pt x="476" y="7787"/>
                  <a:pt x="1119" y="7144"/>
                  <a:pt x="1917" y="7144"/>
                </a:cubicBezTo>
                <a:close/>
                <a:moveTo>
                  <a:pt x="1917" y="1"/>
                </a:moveTo>
                <a:cubicBezTo>
                  <a:pt x="881" y="1"/>
                  <a:pt x="12" y="846"/>
                  <a:pt x="12" y="1906"/>
                </a:cubicBezTo>
                <a:cubicBezTo>
                  <a:pt x="12" y="2406"/>
                  <a:pt x="214" y="2882"/>
                  <a:pt x="572" y="3239"/>
                </a:cubicBezTo>
                <a:cubicBezTo>
                  <a:pt x="595" y="3275"/>
                  <a:pt x="631" y="3299"/>
                  <a:pt x="667" y="3334"/>
                </a:cubicBezTo>
                <a:lnTo>
                  <a:pt x="238" y="3334"/>
                </a:lnTo>
                <a:cubicBezTo>
                  <a:pt x="107" y="3334"/>
                  <a:pt x="0" y="3430"/>
                  <a:pt x="0" y="3573"/>
                </a:cubicBezTo>
                <a:lnTo>
                  <a:pt x="0" y="4489"/>
                </a:lnTo>
                <a:cubicBezTo>
                  <a:pt x="0" y="4620"/>
                  <a:pt x="107" y="4728"/>
                  <a:pt x="238" y="4728"/>
                </a:cubicBezTo>
                <a:lnTo>
                  <a:pt x="631" y="4728"/>
                </a:lnTo>
                <a:lnTo>
                  <a:pt x="631" y="5751"/>
                </a:lnTo>
                <a:lnTo>
                  <a:pt x="238" y="5751"/>
                </a:lnTo>
                <a:cubicBezTo>
                  <a:pt x="107" y="5751"/>
                  <a:pt x="0" y="5859"/>
                  <a:pt x="0" y="5990"/>
                </a:cubicBezTo>
                <a:lnTo>
                  <a:pt x="0" y="6918"/>
                </a:lnTo>
                <a:cubicBezTo>
                  <a:pt x="0" y="7049"/>
                  <a:pt x="107" y="7156"/>
                  <a:pt x="238" y="7156"/>
                </a:cubicBezTo>
                <a:lnTo>
                  <a:pt x="667" y="7156"/>
                </a:lnTo>
                <a:cubicBezTo>
                  <a:pt x="274" y="7502"/>
                  <a:pt x="12" y="8014"/>
                  <a:pt x="12" y="8597"/>
                </a:cubicBezTo>
                <a:cubicBezTo>
                  <a:pt x="12" y="9109"/>
                  <a:pt x="214" y="9585"/>
                  <a:pt x="572" y="9942"/>
                </a:cubicBezTo>
                <a:cubicBezTo>
                  <a:pt x="929" y="10300"/>
                  <a:pt x="1405" y="10490"/>
                  <a:pt x="1905" y="10490"/>
                </a:cubicBezTo>
                <a:lnTo>
                  <a:pt x="5394" y="10490"/>
                </a:lnTo>
                <a:cubicBezTo>
                  <a:pt x="5525" y="10490"/>
                  <a:pt x="5632" y="10383"/>
                  <a:pt x="5632" y="10252"/>
                </a:cubicBezTo>
                <a:cubicBezTo>
                  <a:pt x="5632" y="10121"/>
                  <a:pt x="5525" y="10014"/>
                  <a:pt x="5394" y="10014"/>
                </a:cubicBezTo>
                <a:lnTo>
                  <a:pt x="3584" y="10014"/>
                </a:lnTo>
                <a:lnTo>
                  <a:pt x="3584" y="9550"/>
                </a:lnTo>
                <a:lnTo>
                  <a:pt x="10275" y="9550"/>
                </a:lnTo>
                <a:lnTo>
                  <a:pt x="10275" y="10014"/>
                </a:lnTo>
                <a:lnTo>
                  <a:pt x="6477" y="10014"/>
                </a:lnTo>
                <a:cubicBezTo>
                  <a:pt x="6346" y="10014"/>
                  <a:pt x="6239" y="10121"/>
                  <a:pt x="6239" y="10252"/>
                </a:cubicBezTo>
                <a:cubicBezTo>
                  <a:pt x="6239" y="10383"/>
                  <a:pt x="6346" y="10490"/>
                  <a:pt x="6477" y="10490"/>
                </a:cubicBezTo>
                <a:lnTo>
                  <a:pt x="10513" y="10490"/>
                </a:lnTo>
                <a:cubicBezTo>
                  <a:pt x="10644" y="10490"/>
                  <a:pt x="10751" y="10383"/>
                  <a:pt x="10751" y="10252"/>
                </a:cubicBezTo>
                <a:lnTo>
                  <a:pt x="10751" y="9323"/>
                </a:lnTo>
                <a:cubicBezTo>
                  <a:pt x="10751" y="9192"/>
                  <a:pt x="10644" y="9085"/>
                  <a:pt x="10513" y="9085"/>
                </a:cubicBezTo>
                <a:lnTo>
                  <a:pt x="10120" y="9085"/>
                </a:lnTo>
                <a:lnTo>
                  <a:pt x="10120" y="8061"/>
                </a:lnTo>
                <a:lnTo>
                  <a:pt x="10513" y="8061"/>
                </a:lnTo>
                <a:cubicBezTo>
                  <a:pt x="10644" y="8061"/>
                  <a:pt x="10751" y="7954"/>
                  <a:pt x="10751" y="7823"/>
                </a:cubicBezTo>
                <a:lnTo>
                  <a:pt x="10751" y="6906"/>
                </a:lnTo>
                <a:cubicBezTo>
                  <a:pt x="10751" y="6763"/>
                  <a:pt x="10644" y="6668"/>
                  <a:pt x="10513" y="6668"/>
                </a:cubicBezTo>
                <a:lnTo>
                  <a:pt x="10073" y="6668"/>
                </a:lnTo>
                <a:cubicBezTo>
                  <a:pt x="10109" y="6633"/>
                  <a:pt x="10156" y="6609"/>
                  <a:pt x="10180" y="6573"/>
                </a:cubicBezTo>
                <a:cubicBezTo>
                  <a:pt x="10537" y="6216"/>
                  <a:pt x="10728" y="5740"/>
                  <a:pt x="10728" y="5239"/>
                </a:cubicBezTo>
                <a:cubicBezTo>
                  <a:pt x="10728" y="4656"/>
                  <a:pt x="10478" y="4144"/>
                  <a:pt x="10073" y="3787"/>
                </a:cubicBezTo>
                <a:lnTo>
                  <a:pt x="10513" y="3787"/>
                </a:lnTo>
                <a:cubicBezTo>
                  <a:pt x="10644" y="3787"/>
                  <a:pt x="10751" y="3692"/>
                  <a:pt x="10751" y="3549"/>
                </a:cubicBezTo>
                <a:lnTo>
                  <a:pt x="10751" y="2632"/>
                </a:lnTo>
                <a:cubicBezTo>
                  <a:pt x="10751" y="2501"/>
                  <a:pt x="10644" y="2394"/>
                  <a:pt x="10513" y="2394"/>
                </a:cubicBezTo>
                <a:lnTo>
                  <a:pt x="10120" y="2394"/>
                </a:lnTo>
                <a:lnTo>
                  <a:pt x="10120" y="1370"/>
                </a:lnTo>
                <a:lnTo>
                  <a:pt x="10513" y="1394"/>
                </a:lnTo>
                <a:cubicBezTo>
                  <a:pt x="10644" y="1394"/>
                  <a:pt x="10751" y="1287"/>
                  <a:pt x="10751" y="1156"/>
                </a:cubicBezTo>
                <a:lnTo>
                  <a:pt x="10751" y="239"/>
                </a:lnTo>
                <a:cubicBezTo>
                  <a:pt x="10751" y="96"/>
                  <a:pt x="10644" y="1"/>
                  <a:pt x="10513" y="1"/>
                </a:cubicBezTo>
                <a:lnTo>
                  <a:pt x="8942" y="1"/>
                </a:lnTo>
                <a:cubicBezTo>
                  <a:pt x="8811" y="1"/>
                  <a:pt x="8704" y="96"/>
                  <a:pt x="8704" y="239"/>
                </a:cubicBezTo>
                <a:cubicBezTo>
                  <a:pt x="8704" y="370"/>
                  <a:pt x="8811" y="477"/>
                  <a:pt x="8942" y="477"/>
                </a:cubicBezTo>
                <a:lnTo>
                  <a:pt x="10287" y="477"/>
                </a:lnTo>
                <a:lnTo>
                  <a:pt x="10287" y="929"/>
                </a:lnTo>
                <a:lnTo>
                  <a:pt x="1905" y="929"/>
                </a:lnTo>
                <a:cubicBezTo>
                  <a:pt x="1369" y="929"/>
                  <a:pt x="941" y="1370"/>
                  <a:pt x="941" y="1906"/>
                </a:cubicBezTo>
                <a:cubicBezTo>
                  <a:pt x="941" y="2358"/>
                  <a:pt x="1250" y="2751"/>
                  <a:pt x="1679" y="2858"/>
                </a:cubicBezTo>
                <a:lnTo>
                  <a:pt x="1679" y="3334"/>
                </a:lnTo>
                <a:cubicBezTo>
                  <a:pt x="1381" y="3287"/>
                  <a:pt x="1119" y="3156"/>
                  <a:pt x="893" y="2930"/>
                </a:cubicBezTo>
                <a:cubicBezTo>
                  <a:pt x="631" y="2656"/>
                  <a:pt x="476" y="2287"/>
                  <a:pt x="476" y="1918"/>
                </a:cubicBezTo>
                <a:cubicBezTo>
                  <a:pt x="476" y="1132"/>
                  <a:pt x="1119" y="477"/>
                  <a:pt x="1917" y="477"/>
                </a:cubicBezTo>
                <a:lnTo>
                  <a:pt x="7870" y="477"/>
                </a:lnTo>
                <a:cubicBezTo>
                  <a:pt x="8013" y="477"/>
                  <a:pt x="8108" y="370"/>
                  <a:pt x="8108" y="239"/>
                </a:cubicBezTo>
                <a:cubicBezTo>
                  <a:pt x="8108" y="96"/>
                  <a:pt x="8013" y="1"/>
                  <a:pt x="787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grpSp>
        <p:nvGrpSpPr>
          <p:cNvPr id="339" name="Google Shape;10512;p94"/>
          <p:cNvGrpSpPr/>
          <p:nvPr/>
        </p:nvGrpSpPr>
        <p:grpSpPr>
          <a:xfrm>
            <a:off x="5003101" y="2536782"/>
            <a:ext cx="646306" cy="792544"/>
            <a:chOff x="3086313" y="2877049"/>
            <a:chExt cx="320143" cy="392581"/>
          </a:xfrm>
        </p:grpSpPr>
        <p:sp>
          <p:nvSpPr>
            <p:cNvPr id="340" name="Google Shape;10513;p94"/>
            <p:cNvSpPr/>
            <p:nvPr/>
          </p:nvSpPr>
          <p:spPr>
            <a:xfrm>
              <a:off x="3125749" y="2915371"/>
              <a:ext cx="240505" cy="354259"/>
            </a:xfrm>
            <a:custGeom>
              <a:avLst/>
              <a:gdLst/>
              <a:ahLst/>
              <a:cxnLst/>
              <a:rect l="l" t="t" r="r" b="b"/>
              <a:pathLst>
                <a:path w="7550" h="11121" extrusionOk="0">
                  <a:moveTo>
                    <a:pt x="3775" y="2929"/>
                  </a:moveTo>
                  <a:lnTo>
                    <a:pt x="3918" y="3120"/>
                  </a:lnTo>
                  <a:cubicBezTo>
                    <a:pt x="3871" y="3144"/>
                    <a:pt x="3823" y="3144"/>
                    <a:pt x="3775" y="3144"/>
                  </a:cubicBezTo>
                  <a:cubicBezTo>
                    <a:pt x="3740" y="3132"/>
                    <a:pt x="3692" y="3120"/>
                    <a:pt x="3644" y="3120"/>
                  </a:cubicBezTo>
                  <a:lnTo>
                    <a:pt x="3775" y="2929"/>
                  </a:lnTo>
                  <a:close/>
                  <a:moveTo>
                    <a:pt x="4168" y="3501"/>
                  </a:moveTo>
                  <a:lnTo>
                    <a:pt x="4299" y="3703"/>
                  </a:lnTo>
                  <a:cubicBezTo>
                    <a:pt x="4126" y="3751"/>
                    <a:pt x="3948" y="3775"/>
                    <a:pt x="3769" y="3775"/>
                  </a:cubicBezTo>
                  <a:cubicBezTo>
                    <a:pt x="3591" y="3775"/>
                    <a:pt x="3412" y="3751"/>
                    <a:pt x="3239" y="3703"/>
                  </a:cubicBezTo>
                  <a:lnTo>
                    <a:pt x="3382" y="3501"/>
                  </a:lnTo>
                  <a:cubicBezTo>
                    <a:pt x="3513" y="3560"/>
                    <a:pt x="3644" y="3572"/>
                    <a:pt x="3775" y="3572"/>
                  </a:cubicBezTo>
                  <a:cubicBezTo>
                    <a:pt x="3918" y="3572"/>
                    <a:pt x="4049" y="3537"/>
                    <a:pt x="4168" y="3501"/>
                  </a:cubicBezTo>
                  <a:close/>
                  <a:moveTo>
                    <a:pt x="3120" y="4132"/>
                  </a:moveTo>
                  <a:cubicBezTo>
                    <a:pt x="3275" y="4180"/>
                    <a:pt x="3418" y="4191"/>
                    <a:pt x="3561" y="4215"/>
                  </a:cubicBezTo>
                  <a:lnTo>
                    <a:pt x="3561" y="8109"/>
                  </a:lnTo>
                  <a:lnTo>
                    <a:pt x="3120" y="8109"/>
                  </a:lnTo>
                  <a:lnTo>
                    <a:pt x="3120" y="4132"/>
                  </a:lnTo>
                  <a:close/>
                  <a:moveTo>
                    <a:pt x="4430" y="4132"/>
                  </a:moveTo>
                  <a:lnTo>
                    <a:pt x="4430" y="8109"/>
                  </a:lnTo>
                  <a:lnTo>
                    <a:pt x="4001" y="8109"/>
                  </a:lnTo>
                  <a:lnTo>
                    <a:pt x="4001" y="4215"/>
                  </a:lnTo>
                  <a:cubicBezTo>
                    <a:pt x="4156" y="4191"/>
                    <a:pt x="4287" y="4180"/>
                    <a:pt x="4430" y="4132"/>
                  </a:cubicBezTo>
                  <a:close/>
                  <a:moveTo>
                    <a:pt x="3799" y="441"/>
                  </a:moveTo>
                  <a:cubicBezTo>
                    <a:pt x="4668" y="441"/>
                    <a:pt x="5490" y="786"/>
                    <a:pt x="6121" y="1394"/>
                  </a:cubicBezTo>
                  <a:cubicBezTo>
                    <a:pt x="6752" y="2025"/>
                    <a:pt x="7097" y="2858"/>
                    <a:pt x="7097" y="3751"/>
                  </a:cubicBezTo>
                  <a:cubicBezTo>
                    <a:pt x="7097" y="4620"/>
                    <a:pt x="6752" y="5442"/>
                    <a:pt x="6157" y="6073"/>
                  </a:cubicBezTo>
                  <a:cubicBezTo>
                    <a:pt x="5609" y="6632"/>
                    <a:pt x="5299" y="7347"/>
                    <a:pt x="5240" y="8109"/>
                  </a:cubicBezTo>
                  <a:lnTo>
                    <a:pt x="4883" y="8109"/>
                  </a:lnTo>
                  <a:lnTo>
                    <a:pt x="4883" y="3822"/>
                  </a:lnTo>
                  <a:cubicBezTo>
                    <a:pt x="4883" y="3775"/>
                    <a:pt x="4871" y="3739"/>
                    <a:pt x="4835" y="3703"/>
                  </a:cubicBezTo>
                  <a:lnTo>
                    <a:pt x="3978" y="2406"/>
                  </a:lnTo>
                  <a:cubicBezTo>
                    <a:pt x="3930" y="2346"/>
                    <a:pt x="3871" y="2310"/>
                    <a:pt x="3799" y="2310"/>
                  </a:cubicBezTo>
                  <a:cubicBezTo>
                    <a:pt x="3716" y="2310"/>
                    <a:pt x="3644" y="2334"/>
                    <a:pt x="3620" y="2406"/>
                  </a:cubicBezTo>
                  <a:lnTo>
                    <a:pt x="2751" y="3703"/>
                  </a:lnTo>
                  <a:cubicBezTo>
                    <a:pt x="2728" y="3739"/>
                    <a:pt x="2704" y="3775"/>
                    <a:pt x="2704" y="3822"/>
                  </a:cubicBezTo>
                  <a:lnTo>
                    <a:pt x="2704" y="8109"/>
                  </a:lnTo>
                  <a:lnTo>
                    <a:pt x="2347" y="8109"/>
                  </a:lnTo>
                  <a:cubicBezTo>
                    <a:pt x="2287" y="7347"/>
                    <a:pt x="1977" y="6632"/>
                    <a:pt x="1430" y="6073"/>
                  </a:cubicBezTo>
                  <a:cubicBezTo>
                    <a:pt x="834" y="5465"/>
                    <a:pt x="501" y="4656"/>
                    <a:pt x="489" y="3810"/>
                  </a:cubicBezTo>
                  <a:cubicBezTo>
                    <a:pt x="477" y="2929"/>
                    <a:pt x="823" y="2096"/>
                    <a:pt x="1430" y="1453"/>
                  </a:cubicBezTo>
                  <a:cubicBezTo>
                    <a:pt x="2049" y="822"/>
                    <a:pt x="2870" y="453"/>
                    <a:pt x="3751" y="441"/>
                  </a:cubicBezTo>
                  <a:close/>
                  <a:moveTo>
                    <a:pt x="5228" y="8561"/>
                  </a:moveTo>
                  <a:lnTo>
                    <a:pt x="5228" y="8835"/>
                  </a:lnTo>
                  <a:lnTo>
                    <a:pt x="5228" y="8883"/>
                  </a:lnTo>
                  <a:lnTo>
                    <a:pt x="2335" y="8883"/>
                  </a:lnTo>
                  <a:lnTo>
                    <a:pt x="2335" y="8835"/>
                  </a:lnTo>
                  <a:lnTo>
                    <a:pt x="2335" y="8561"/>
                  </a:lnTo>
                  <a:close/>
                  <a:moveTo>
                    <a:pt x="5121" y="9311"/>
                  </a:moveTo>
                  <a:cubicBezTo>
                    <a:pt x="4942" y="9752"/>
                    <a:pt x="4525" y="10026"/>
                    <a:pt x="4037" y="10026"/>
                  </a:cubicBezTo>
                  <a:lnTo>
                    <a:pt x="3525" y="10026"/>
                  </a:lnTo>
                  <a:cubicBezTo>
                    <a:pt x="3037" y="10026"/>
                    <a:pt x="2620" y="9728"/>
                    <a:pt x="2442" y="9311"/>
                  </a:cubicBezTo>
                  <a:close/>
                  <a:moveTo>
                    <a:pt x="4049" y="10478"/>
                  </a:moveTo>
                  <a:cubicBezTo>
                    <a:pt x="4061" y="10478"/>
                    <a:pt x="4109" y="10478"/>
                    <a:pt x="4132" y="10490"/>
                  </a:cubicBezTo>
                  <a:cubicBezTo>
                    <a:pt x="4132" y="10597"/>
                    <a:pt x="4049" y="10668"/>
                    <a:pt x="3954" y="10668"/>
                  </a:cubicBezTo>
                  <a:lnTo>
                    <a:pt x="3620" y="10668"/>
                  </a:lnTo>
                  <a:cubicBezTo>
                    <a:pt x="3513" y="10668"/>
                    <a:pt x="3442" y="10585"/>
                    <a:pt x="3442" y="10490"/>
                  </a:cubicBezTo>
                  <a:lnTo>
                    <a:pt x="3442" y="10478"/>
                  </a:lnTo>
                  <a:close/>
                  <a:moveTo>
                    <a:pt x="3762" y="0"/>
                  </a:moveTo>
                  <a:cubicBezTo>
                    <a:pt x="3746" y="0"/>
                    <a:pt x="3731" y="0"/>
                    <a:pt x="3716" y="0"/>
                  </a:cubicBezTo>
                  <a:cubicBezTo>
                    <a:pt x="1656" y="24"/>
                    <a:pt x="1" y="1739"/>
                    <a:pt x="13" y="3810"/>
                  </a:cubicBezTo>
                  <a:cubicBezTo>
                    <a:pt x="25" y="4775"/>
                    <a:pt x="406" y="5680"/>
                    <a:pt x="1073" y="6370"/>
                  </a:cubicBezTo>
                  <a:cubicBezTo>
                    <a:pt x="1596" y="6906"/>
                    <a:pt x="1870" y="7609"/>
                    <a:pt x="1870" y="8335"/>
                  </a:cubicBezTo>
                  <a:lnTo>
                    <a:pt x="1870" y="8835"/>
                  </a:lnTo>
                  <a:cubicBezTo>
                    <a:pt x="1870" y="9549"/>
                    <a:pt x="2335" y="10168"/>
                    <a:pt x="2966" y="10383"/>
                  </a:cubicBezTo>
                  <a:lnTo>
                    <a:pt x="2966" y="10490"/>
                  </a:lnTo>
                  <a:cubicBezTo>
                    <a:pt x="2966" y="10835"/>
                    <a:pt x="3239" y="11121"/>
                    <a:pt x="3585" y="11121"/>
                  </a:cubicBezTo>
                  <a:lnTo>
                    <a:pt x="3930" y="11121"/>
                  </a:lnTo>
                  <a:cubicBezTo>
                    <a:pt x="4275" y="11121"/>
                    <a:pt x="4549" y="10835"/>
                    <a:pt x="4549" y="10490"/>
                  </a:cubicBezTo>
                  <a:lnTo>
                    <a:pt x="4549" y="10383"/>
                  </a:lnTo>
                  <a:cubicBezTo>
                    <a:pt x="5192" y="10168"/>
                    <a:pt x="5645" y="9549"/>
                    <a:pt x="5645" y="8835"/>
                  </a:cubicBezTo>
                  <a:lnTo>
                    <a:pt x="5645" y="8335"/>
                  </a:lnTo>
                  <a:cubicBezTo>
                    <a:pt x="5645" y="7609"/>
                    <a:pt x="5918" y="6918"/>
                    <a:pt x="6442" y="6382"/>
                  </a:cubicBezTo>
                  <a:cubicBezTo>
                    <a:pt x="7133" y="5680"/>
                    <a:pt x="7502" y="4751"/>
                    <a:pt x="7502" y="3763"/>
                  </a:cubicBezTo>
                  <a:cubicBezTo>
                    <a:pt x="7550" y="2751"/>
                    <a:pt x="7145" y="1798"/>
                    <a:pt x="6418" y="1084"/>
                  </a:cubicBezTo>
                  <a:cubicBezTo>
                    <a:pt x="5715" y="380"/>
                    <a:pt x="4757" y="0"/>
                    <a:pt x="376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10514;p94"/>
            <p:cNvSpPr/>
            <p:nvPr/>
          </p:nvSpPr>
          <p:spPr>
            <a:xfrm>
              <a:off x="3263076" y="2942511"/>
              <a:ext cx="79287" cy="99579"/>
            </a:xfrm>
            <a:custGeom>
              <a:avLst/>
              <a:gdLst/>
              <a:ahLst/>
              <a:cxnLst/>
              <a:rect l="l" t="t" r="r" b="b"/>
              <a:pathLst>
                <a:path w="2489" h="3126" extrusionOk="0">
                  <a:moveTo>
                    <a:pt x="246" y="1"/>
                  </a:moveTo>
                  <a:cubicBezTo>
                    <a:pt x="146" y="1"/>
                    <a:pt x="56" y="59"/>
                    <a:pt x="36" y="161"/>
                  </a:cubicBezTo>
                  <a:cubicBezTo>
                    <a:pt x="0" y="280"/>
                    <a:pt x="60" y="399"/>
                    <a:pt x="179" y="422"/>
                  </a:cubicBezTo>
                  <a:cubicBezTo>
                    <a:pt x="1286" y="744"/>
                    <a:pt x="2048" y="1768"/>
                    <a:pt x="2048" y="2899"/>
                  </a:cubicBezTo>
                  <a:cubicBezTo>
                    <a:pt x="2048" y="3018"/>
                    <a:pt x="2143" y="3125"/>
                    <a:pt x="2262" y="3125"/>
                  </a:cubicBezTo>
                  <a:cubicBezTo>
                    <a:pt x="2381" y="3125"/>
                    <a:pt x="2488" y="3018"/>
                    <a:pt x="2488" y="2899"/>
                  </a:cubicBezTo>
                  <a:cubicBezTo>
                    <a:pt x="2488" y="1577"/>
                    <a:pt x="1595" y="387"/>
                    <a:pt x="298" y="6"/>
                  </a:cubicBezTo>
                  <a:cubicBezTo>
                    <a:pt x="280" y="2"/>
                    <a:pt x="263" y="1"/>
                    <a:pt x="24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10515;p94"/>
            <p:cNvSpPr/>
            <p:nvPr/>
          </p:nvSpPr>
          <p:spPr>
            <a:xfrm>
              <a:off x="3237656" y="2939262"/>
              <a:ext cx="20897" cy="14462"/>
            </a:xfrm>
            <a:custGeom>
              <a:avLst/>
              <a:gdLst/>
              <a:ahLst/>
              <a:cxnLst/>
              <a:rect l="l" t="t" r="r" b="b"/>
              <a:pathLst>
                <a:path w="656" h="454" extrusionOk="0">
                  <a:moveTo>
                    <a:pt x="227" y="1"/>
                  </a:moveTo>
                  <a:cubicBezTo>
                    <a:pt x="107" y="1"/>
                    <a:pt x="0" y="108"/>
                    <a:pt x="0" y="227"/>
                  </a:cubicBezTo>
                  <a:cubicBezTo>
                    <a:pt x="0" y="346"/>
                    <a:pt x="107" y="453"/>
                    <a:pt x="227" y="453"/>
                  </a:cubicBezTo>
                  <a:lnTo>
                    <a:pt x="417" y="453"/>
                  </a:lnTo>
                  <a:cubicBezTo>
                    <a:pt x="536" y="453"/>
                    <a:pt x="619" y="358"/>
                    <a:pt x="643" y="251"/>
                  </a:cubicBezTo>
                  <a:cubicBezTo>
                    <a:pt x="655" y="108"/>
                    <a:pt x="560" y="1"/>
                    <a:pt x="42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10516;p94"/>
            <p:cNvSpPr/>
            <p:nvPr/>
          </p:nvSpPr>
          <p:spPr>
            <a:xfrm>
              <a:off x="3379888" y="3029539"/>
              <a:ext cx="26567" cy="14048"/>
            </a:xfrm>
            <a:custGeom>
              <a:avLst/>
              <a:gdLst/>
              <a:ahLst/>
              <a:cxnLst/>
              <a:rect l="l" t="t" r="r" b="b"/>
              <a:pathLst>
                <a:path w="834" h="441" extrusionOk="0">
                  <a:moveTo>
                    <a:pt x="226" y="0"/>
                  </a:moveTo>
                  <a:cubicBezTo>
                    <a:pt x="107" y="0"/>
                    <a:pt x="0" y="107"/>
                    <a:pt x="0" y="226"/>
                  </a:cubicBezTo>
                  <a:cubicBezTo>
                    <a:pt x="0" y="346"/>
                    <a:pt x="107" y="441"/>
                    <a:pt x="226" y="441"/>
                  </a:cubicBezTo>
                  <a:lnTo>
                    <a:pt x="607" y="441"/>
                  </a:lnTo>
                  <a:cubicBezTo>
                    <a:pt x="726" y="441"/>
                    <a:pt x="834" y="346"/>
                    <a:pt x="834" y="226"/>
                  </a:cubicBezTo>
                  <a:cubicBezTo>
                    <a:pt x="822" y="107"/>
                    <a:pt x="726" y="0"/>
                    <a:pt x="60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10517;p94"/>
            <p:cNvSpPr/>
            <p:nvPr/>
          </p:nvSpPr>
          <p:spPr>
            <a:xfrm>
              <a:off x="3086313" y="3029539"/>
              <a:ext cx="26599" cy="14048"/>
            </a:xfrm>
            <a:custGeom>
              <a:avLst/>
              <a:gdLst/>
              <a:ahLst/>
              <a:cxnLst/>
              <a:rect l="l" t="t" r="r" b="b"/>
              <a:pathLst>
                <a:path w="835" h="441" extrusionOk="0">
                  <a:moveTo>
                    <a:pt x="227" y="0"/>
                  </a:moveTo>
                  <a:cubicBezTo>
                    <a:pt x="108" y="0"/>
                    <a:pt x="1" y="107"/>
                    <a:pt x="1" y="226"/>
                  </a:cubicBezTo>
                  <a:cubicBezTo>
                    <a:pt x="1" y="346"/>
                    <a:pt x="108" y="441"/>
                    <a:pt x="227" y="441"/>
                  </a:cubicBezTo>
                  <a:lnTo>
                    <a:pt x="608" y="441"/>
                  </a:lnTo>
                  <a:cubicBezTo>
                    <a:pt x="727" y="441"/>
                    <a:pt x="834" y="346"/>
                    <a:pt x="834" y="226"/>
                  </a:cubicBezTo>
                  <a:cubicBezTo>
                    <a:pt x="834" y="107"/>
                    <a:pt x="727" y="0"/>
                    <a:pt x="60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10518;p94"/>
            <p:cNvSpPr/>
            <p:nvPr/>
          </p:nvSpPr>
          <p:spPr>
            <a:xfrm>
              <a:off x="3359788" y="2953469"/>
              <a:ext cx="26567" cy="20355"/>
            </a:xfrm>
            <a:custGeom>
              <a:avLst/>
              <a:gdLst/>
              <a:ahLst/>
              <a:cxnLst/>
              <a:rect l="l" t="t" r="r" b="b"/>
              <a:pathLst>
                <a:path w="834" h="639" extrusionOk="0">
                  <a:moveTo>
                    <a:pt x="594" y="0"/>
                  </a:moveTo>
                  <a:cubicBezTo>
                    <a:pt x="555" y="0"/>
                    <a:pt x="514" y="13"/>
                    <a:pt x="476" y="43"/>
                  </a:cubicBezTo>
                  <a:lnTo>
                    <a:pt x="155" y="233"/>
                  </a:lnTo>
                  <a:cubicBezTo>
                    <a:pt x="48" y="293"/>
                    <a:pt x="0" y="424"/>
                    <a:pt x="83" y="531"/>
                  </a:cubicBezTo>
                  <a:cubicBezTo>
                    <a:pt x="119" y="602"/>
                    <a:pt x="203" y="638"/>
                    <a:pt x="274" y="638"/>
                  </a:cubicBezTo>
                  <a:cubicBezTo>
                    <a:pt x="310" y="638"/>
                    <a:pt x="345" y="614"/>
                    <a:pt x="381" y="602"/>
                  </a:cubicBezTo>
                  <a:lnTo>
                    <a:pt x="703" y="412"/>
                  </a:lnTo>
                  <a:cubicBezTo>
                    <a:pt x="810" y="352"/>
                    <a:pt x="834" y="221"/>
                    <a:pt x="774" y="114"/>
                  </a:cubicBezTo>
                  <a:cubicBezTo>
                    <a:pt x="735" y="45"/>
                    <a:pt x="667" y="0"/>
                    <a:pt x="59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10519;p94"/>
            <p:cNvSpPr/>
            <p:nvPr/>
          </p:nvSpPr>
          <p:spPr>
            <a:xfrm>
              <a:off x="3106413" y="3100034"/>
              <a:ext cx="26599" cy="20164"/>
            </a:xfrm>
            <a:custGeom>
              <a:avLst/>
              <a:gdLst/>
              <a:ahLst/>
              <a:cxnLst/>
              <a:rect l="l" t="t" r="r" b="b"/>
              <a:pathLst>
                <a:path w="835" h="633" extrusionOk="0">
                  <a:moveTo>
                    <a:pt x="590" y="0"/>
                  </a:moveTo>
                  <a:cubicBezTo>
                    <a:pt x="550" y="0"/>
                    <a:pt x="511" y="12"/>
                    <a:pt x="477" y="38"/>
                  </a:cubicBezTo>
                  <a:lnTo>
                    <a:pt x="144" y="228"/>
                  </a:lnTo>
                  <a:cubicBezTo>
                    <a:pt x="36" y="288"/>
                    <a:pt x="1" y="419"/>
                    <a:pt x="72" y="526"/>
                  </a:cubicBezTo>
                  <a:cubicBezTo>
                    <a:pt x="108" y="597"/>
                    <a:pt x="191" y="633"/>
                    <a:pt x="263" y="633"/>
                  </a:cubicBezTo>
                  <a:cubicBezTo>
                    <a:pt x="310" y="633"/>
                    <a:pt x="334" y="609"/>
                    <a:pt x="370" y="597"/>
                  </a:cubicBezTo>
                  <a:lnTo>
                    <a:pt x="691" y="407"/>
                  </a:lnTo>
                  <a:cubicBezTo>
                    <a:pt x="787" y="347"/>
                    <a:pt x="834" y="216"/>
                    <a:pt x="775" y="109"/>
                  </a:cubicBezTo>
                  <a:cubicBezTo>
                    <a:pt x="736" y="40"/>
                    <a:pt x="663" y="0"/>
                    <a:pt x="59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10520;p94"/>
            <p:cNvSpPr/>
            <p:nvPr/>
          </p:nvSpPr>
          <p:spPr>
            <a:xfrm>
              <a:off x="3308565" y="2897277"/>
              <a:ext cx="22044" cy="24178"/>
            </a:xfrm>
            <a:custGeom>
              <a:avLst/>
              <a:gdLst/>
              <a:ahLst/>
              <a:cxnLst/>
              <a:rect l="l" t="t" r="r" b="b"/>
              <a:pathLst>
                <a:path w="692" h="759" extrusionOk="0">
                  <a:moveTo>
                    <a:pt x="441" y="1"/>
                  </a:moveTo>
                  <a:cubicBezTo>
                    <a:pt x="369" y="1"/>
                    <a:pt x="301" y="35"/>
                    <a:pt x="263" y="104"/>
                  </a:cubicBezTo>
                  <a:lnTo>
                    <a:pt x="60" y="438"/>
                  </a:lnTo>
                  <a:cubicBezTo>
                    <a:pt x="1" y="533"/>
                    <a:pt x="37" y="676"/>
                    <a:pt x="144" y="735"/>
                  </a:cubicBezTo>
                  <a:cubicBezTo>
                    <a:pt x="167" y="747"/>
                    <a:pt x="215" y="759"/>
                    <a:pt x="239" y="759"/>
                  </a:cubicBezTo>
                  <a:cubicBezTo>
                    <a:pt x="322" y="759"/>
                    <a:pt x="394" y="711"/>
                    <a:pt x="441" y="652"/>
                  </a:cubicBezTo>
                  <a:lnTo>
                    <a:pt x="632" y="330"/>
                  </a:lnTo>
                  <a:cubicBezTo>
                    <a:pt x="691" y="223"/>
                    <a:pt x="656" y="92"/>
                    <a:pt x="560" y="33"/>
                  </a:cubicBezTo>
                  <a:cubicBezTo>
                    <a:pt x="522" y="11"/>
                    <a:pt x="481" y="1"/>
                    <a:pt x="44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10521;p94"/>
            <p:cNvSpPr/>
            <p:nvPr/>
          </p:nvSpPr>
          <p:spPr>
            <a:xfrm>
              <a:off x="3239153" y="2877049"/>
              <a:ext cx="14080" cy="26599"/>
            </a:xfrm>
            <a:custGeom>
              <a:avLst/>
              <a:gdLst/>
              <a:ahLst/>
              <a:cxnLst/>
              <a:rect l="l" t="t" r="r" b="b"/>
              <a:pathLst>
                <a:path w="442" h="835" extrusionOk="0">
                  <a:moveTo>
                    <a:pt x="215" y="1"/>
                  </a:moveTo>
                  <a:cubicBezTo>
                    <a:pt x="96" y="1"/>
                    <a:pt x="1" y="96"/>
                    <a:pt x="1" y="215"/>
                  </a:cubicBezTo>
                  <a:lnTo>
                    <a:pt x="1" y="608"/>
                  </a:lnTo>
                  <a:cubicBezTo>
                    <a:pt x="1" y="727"/>
                    <a:pt x="96" y="834"/>
                    <a:pt x="215" y="834"/>
                  </a:cubicBezTo>
                  <a:cubicBezTo>
                    <a:pt x="334" y="834"/>
                    <a:pt x="441" y="727"/>
                    <a:pt x="441" y="608"/>
                  </a:cubicBezTo>
                  <a:lnTo>
                    <a:pt x="441" y="215"/>
                  </a:lnTo>
                  <a:cubicBezTo>
                    <a:pt x="441" y="96"/>
                    <a:pt x="358" y="1"/>
                    <a:pt x="21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10522;p94"/>
            <p:cNvSpPr/>
            <p:nvPr/>
          </p:nvSpPr>
          <p:spPr>
            <a:xfrm>
              <a:off x="3161809" y="2897500"/>
              <a:ext cx="22394" cy="24337"/>
            </a:xfrm>
            <a:custGeom>
              <a:avLst/>
              <a:gdLst/>
              <a:ahLst/>
              <a:cxnLst/>
              <a:rect l="l" t="t" r="r" b="b"/>
              <a:pathLst>
                <a:path w="703" h="764" extrusionOk="0">
                  <a:moveTo>
                    <a:pt x="262" y="0"/>
                  </a:moveTo>
                  <a:cubicBezTo>
                    <a:pt x="222" y="0"/>
                    <a:pt x="181" y="12"/>
                    <a:pt x="143" y="38"/>
                  </a:cubicBezTo>
                  <a:cubicBezTo>
                    <a:pt x="48" y="97"/>
                    <a:pt x="0" y="228"/>
                    <a:pt x="72" y="335"/>
                  </a:cubicBezTo>
                  <a:lnTo>
                    <a:pt x="262" y="669"/>
                  </a:lnTo>
                  <a:cubicBezTo>
                    <a:pt x="310" y="740"/>
                    <a:pt x="381" y="764"/>
                    <a:pt x="464" y="764"/>
                  </a:cubicBezTo>
                  <a:cubicBezTo>
                    <a:pt x="500" y="764"/>
                    <a:pt x="536" y="752"/>
                    <a:pt x="560" y="740"/>
                  </a:cubicBezTo>
                  <a:cubicBezTo>
                    <a:pt x="667" y="681"/>
                    <a:pt x="703" y="550"/>
                    <a:pt x="643" y="442"/>
                  </a:cubicBezTo>
                  <a:lnTo>
                    <a:pt x="441" y="109"/>
                  </a:lnTo>
                  <a:cubicBezTo>
                    <a:pt x="402" y="40"/>
                    <a:pt x="334" y="0"/>
                    <a:pt x="26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10523;p94"/>
            <p:cNvSpPr/>
            <p:nvPr/>
          </p:nvSpPr>
          <p:spPr>
            <a:xfrm>
              <a:off x="3106413" y="2953151"/>
              <a:ext cx="26599" cy="19909"/>
            </a:xfrm>
            <a:custGeom>
              <a:avLst/>
              <a:gdLst/>
              <a:ahLst/>
              <a:cxnLst/>
              <a:rect l="l" t="t" r="r" b="b"/>
              <a:pathLst>
                <a:path w="835" h="625" extrusionOk="0">
                  <a:moveTo>
                    <a:pt x="246" y="0"/>
                  </a:moveTo>
                  <a:cubicBezTo>
                    <a:pt x="168" y="0"/>
                    <a:pt x="92" y="40"/>
                    <a:pt x="60" y="112"/>
                  </a:cubicBezTo>
                  <a:cubicBezTo>
                    <a:pt x="1" y="208"/>
                    <a:pt x="25" y="350"/>
                    <a:pt x="132" y="410"/>
                  </a:cubicBezTo>
                  <a:lnTo>
                    <a:pt x="453" y="600"/>
                  </a:lnTo>
                  <a:cubicBezTo>
                    <a:pt x="489" y="612"/>
                    <a:pt x="537" y="624"/>
                    <a:pt x="560" y="624"/>
                  </a:cubicBezTo>
                  <a:cubicBezTo>
                    <a:pt x="632" y="624"/>
                    <a:pt x="715" y="589"/>
                    <a:pt x="751" y="529"/>
                  </a:cubicBezTo>
                  <a:cubicBezTo>
                    <a:pt x="834" y="422"/>
                    <a:pt x="787" y="291"/>
                    <a:pt x="679" y="231"/>
                  </a:cubicBezTo>
                  <a:lnTo>
                    <a:pt x="358" y="29"/>
                  </a:lnTo>
                  <a:cubicBezTo>
                    <a:pt x="323" y="10"/>
                    <a:pt x="284" y="0"/>
                    <a:pt x="24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10524;p94"/>
            <p:cNvSpPr/>
            <p:nvPr/>
          </p:nvSpPr>
          <p:spPr>
            <a:xfrm>
              <a:off x="3360520" y="3099811"/>
              <a:ext cx="25834" cy="20005"/>
            </a:xfrm>
            <a:custGeom>
              <a:avLst/>
              <a:gdLst/>
              <a:ahLst/>
              <a:cxnLst/>
              <a:rect l="l" t="t" r="r" b="b"/>
              <a:pathLst>
                <a:path w="811" h="628" extrusionOk="0">
                  <a:moveTo>
                    <a:pt x="239" y="1"/>
                  </a:moveTo>
                  <a:cubicBezTo>
                    <a:pt x="167" y="1"/>
                    <a:pt x="99" y="35"/>
                    <a:pt x="60" y="104"/>
                  </a:cubicBezTo>
                  <a:cubicBezTo>
                    <a:pt x="1" y="211"/>
                    <a:pt x="25" y="342"/>
                    <a:pt x="132" y="402"/>
                  </a:cubicBezTo>
                  <a:lnTo>
                    <a:pt x="453" y="592"/>
                  </a:lnTo>
                  <a:cubicBezTo>
                    <a:pt x="489" y="604"/>
                    <a:pt x="537" y="628"/>
                    <a:pt x="561" y="628"/>
                  </a:cubicBezTo>
                  <a:cubicBezTo>
                    <a:pt x="632" y="628"/>
                    <a:pt x="715" y="580"/>
                    <a:pt x="751" y="521"/>
                  </a:cubicBezTo>
                  <a:cubicBezTo>
                    <a:pt x="811" y="426"/>
                    <a:pt x="787" y="283"/>
                    <a:pt x="680" y="223"/>
                  </a:cubicBezTo>
                  <a:lnTo>
                    <a:pt x="358" y="33"/>
                  </a:lnTo>
                  <a:cubicBezTo>
                    <a:pt x="320" y="11"/>
                    <a:pt x="279" y="1"/>
                    <a:pt x="23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2" name="Google Shape;10977;p95"/>
          <p:cNvGrpSpPr/>
          <p:nvPr/>
        </p:nvGrpSpPr>
        <p:grpSpPr>
          <a:xfrm>
            <a:off x="3052617" y="2639894"/>
            <a:ext cx="705230" cy="705989"/>
            <a:chOff x="3539102" y="2427549"/>
            <a:chExt cx="355099" cy="355481"/>
          </a:xfrm>
        </p:grpSpPr>
        <p:sp>
          <p:nvSpPr>
            <p:cNvPr id="353" name="Google Shape;10978;p95"/>
            <p:cNvSpPr/>
            <p:nvPr/>
          </p:nvSpPr>
          <p:spPr>
            <a:xfrm>
              <a:off x="3539102" y="2561320"/>
              <a:ext cx="355099" cy="221710"/>
            </a:xfrm>
            <a:custGeom>
              <a:avLst/>
              <a:gdLst/>
              <a:ahLst/>
              <a:cxnLst/>
              <a:rect l="l" t="t" r="r" b="b"/>
              <a:pathLst>
                <a:path w="11157" h="6966" extrusionOk="0">
                  <a:moveTo>
                    <a:pt x="2953" y="3131"/>
                  </a:moveTo>
                  <a:lnTo>
                    <a:pt x="2953" y="6644"/>
                  </a:lnTo>
                  <a:lnTo>
                    <a:pt x="1537" y="6644"/>
                  </a:lnTo>
                  <a:lnTo>
                    <a:pt x="1537" y="3131"/>
                  </a:lnTo>
                  <a:close/>
                  <a:moveTo>
                    <a:pt x="6263" y="2250"/>
                  </a:moveTo>
                  <a:lnTo>
                    <a:pt x="6263" y="6644"/>
                  </a:lnTo>
                  <a:lnTo>
                    <a:pt x="4858" y="6644"/>
                  </a:lnTo>
                  <a:lnTo>
                    <a:pt x="4858" y="2250"/>
                  </a:lnTo>
                  <a:close/>
                  <a:moveTo>
                    <a:pt x="9585" y="333"/>
                  </a:moveTo>
                  <a:lnTo>
                    <a:pt x="9585" y="6644"/>
                  </a:lnTo>
                  <a:lnTo>
                    <a:pt x="8168" y="6644"/>
                  </a:lnTo>
                  <a:lnTo>
                    <a:pt x="8168" y="333"/>
                  </a:lnTo>
                  <a:close/>
                  <a:moveTo>
                    <a:pt x="8025" y="0"/>
                  </a:moveTo>
                  <a:cubicBezTo>
                    <a:pt x="7930" y="0"/>
                    <a:pt x="7859" y="83"/>
                    <a:pt x="7859" y="167"/>
                  </a:cubicBezTo>
                  <a:lnTo>
                    <a:pt x="7859" y="6644"/>
                  </a:lnTo>
                  <a:lnTo>
                    <a:pt x="6609" y="6644"/>
                  </a:lnTo>
                  <a:lnTo>
                    <a:pt x="6609" y="2084"/>
                  </a:lnTo>
                  <a:cubicBezTo>
                    <a:pt x="6609" y="2000"/>
                    <a:pt x="6537" y="1917"/>
                    <a:pt x="6442" y="1917"/>
                  </a:cubicBezTo>
                  <a:lnTo>
                    <a:pt x="4704" y="1917"/>
                  </a:lnTo>
                  <a:cubicBezTo>
                    <a:pt x="4608" y="1917"/>
                    <a:pt x="4537" y="2000"/>
                    <a:pt x="4537" y="2084"/>
                  </a:cubicBezTo>
                  <a:lnTo>
                    <a:pt x="4537" y="6644"/>
                  </a:lnTo>
                  <a:lnTo>
                    <a:pt x="3287" y="6644"/>
                  </a:lnTo>
                  <a:lnTo>
                    <a:pt x="3287" y="2965"/>
                  </a:lnTo>
                  <a:cubicBezTo>
                    <a:pt x="3287" y="2881"/>
                    <a:pt x="3215" y="2798"/>
                    <a:pt x="3120" y="2798"/>
                  </a:cubicBezTo>
                  <a:lnTo>
                    <a:pt x="1382" y="2798"/>
                  </a:lnTo>
                  <a:cubicBezTo>
                    <a:pt x="1298" y="2798"/>
                    <a:pt x="1215" y="2881"/>
                    <a:pt x="1215" y="2965"/>
                  </a:cubicBezTo>
                  <a:lnTo>
                    <a:pt x="1215" y="6644"/>
                  </a:lnTo>
                  <a:lnTo>
                    <a:pt x="167" y="6644"/>
                  </a:lnTo>
                  <a:cubicBezTo>
                    <a:pt x="72" y="6644"/>
                    <a:pt x="1" y="6715"/>
                    <a:pt x="1" y="6810"/>
                  </a:cubicBezTo>
                  <a:cubicBezTo>
                    <a:pt x="1" y="6894"/>
                    <a:pt x="72" y="6965"/>
                    <a:pt x="167" y="6965"/>
                  </a:cubicBezTo>
                  <a:lnTo>
                    <a:pt x="11002" y="6965"/>
                  </a:lnTo>
                  <a:cubicBezTo>
                    <a:pt x="11085" y="6965"/>
                    <a:pt x="11157" y="6894"/>
                    <a:pt x="11157" y="6810"/>
                  </a:cubicBezTo>
                  <a:cubicBezTo>
                    <a:pt x="11145" y="6715"/>
                    <a:pt x="11073" y="6644"/>
                    <a:pt x="10990" y="6644"/>
                  </a:cubicBezTo>
                  <a:lnTo>
                    <a:pt x="9930" y="6644"/>
                  </a:lnTo>
                  <a:lnTo>
                    <a:pt x="9930" y="167"/>
                  </a:lnTo>
                  <a:cubicBezTo>
                    <a:pt x="9930" y="83"/>
                    <a:pt x="9859" y="0"/>
                    <a:pt x="976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10979;p95"/>
            <p:cNvSpPr/>
            <p:nvPr/>
          </p:nvSpPr>
          <p:spPr>
            <a:xfrm>
              <a:off x="3544417" y="2427549"/>
              <a:ext cx="339568" cy="205415"/>
            </a:xfrm>
            <a:custGeom>
              <a:avLst/>
              <a:gdLst/>
              <a:ahLst/>
              <a:cxnLst/>
              <a:rect l="l" t="t" r="r" b="b"/>
              <a:pathLst>
                <a:path w="10669" h="6454" extrusionOk="0">
                  <a:moveTo>
                    <a:pt x="10157" y="0"/>
                  </a:moveTo>
                  <a:cubicBezTo>
                    <a:pt x="10125" y="0"/>
                    <a:pt x="10093" y="4"/>
                    <a:pt x="10061" y="12"/>
                  </a:cubicBezTo>
                  <a:lnTo>
                    <a:pt x="8656" y="191"/>
                  </a:lnTo>
                  <a:cubicBezTo>
                    <a:pt x="8382" y="214"/>
                    <a:pt x="8180" y="488"/>
                    <a:pt x="8216" y="762"/>
                  </a:cubicBezTo>
                  <a:cubicBezTo>
                    <a:pt x="8238" y="1032"/>
                    <a:pt x="8483" y="1217"/>
                    <a:pt x="8751" y="1217"/>
                  </a:cubicBezTo>
                  <a:cubicBezTo>
                    <a:pt x="8767" y="1217"/>
                    <a:pt x="8783" y="1216"/>
                    <a:pt x="8799" y="1215"/>
                  </a:cubicBezTo>
                  <a:lnTo>
                    <a:pt x="8906" y="1203"/>
                  </a:lnTo>
                  <a:lnTo>
                    <a:pt x="8906" y="1203"/>
                  </a:lnTo>
                  <a:cubicBezTo>
                    <a:pt x="7204" y="3191"/>
                    <a:pt x="5156" y="4215"/>
                    <a:pt x="3715" y="4727"/>
                  </a:cubicBezTo>
                  <a:cubicBezTo>
                    <a:pt x="1917" y="5370"/>
                    <a:pt x="524" y="5429"/>
                    <a:pt x="500" y="5429"/>
                  </a:cubicBezTo>
                  <a:cubicBezTo>
                    <a:pt x="227" y="5441"/>
                    <a:pt x="0" y="5679"/>
                    <a:pt x="12" y="5965"/>
                  </a:cubicBezTo>
                  <a:cubicBezTo>
                    <a:pt x="24" y="6239"/>
                    <a:pt x="250" y="6453"/>
                    <a:pt x="524" y="6453"/>
                  </a:cubicBezTo>
                  <a:lnTo>
                    <a:pt x="536" y="6453"/>
                  </a:lnTo>
                  <a:cubicBezTo>
                    <a:pt x="596" y="6453"/>
                    <a:pt x="2084" y="6394"/>
                    <a:pt x="4037" y="5703"/>
                  </a:cubicBezTo>
                  <a:cubicBezTo>
                    <a:pt x="5132" y="5322"/>
                    <a:pt x="6156" y="4798"/>
                    <a:pt x="7096" y="4167"/>
                  </a:cubicBezTo>
                  <a:cubicBezTo>
                    <a:pt x="7168" y="4120"/>
                    <a:pt x="7192" y="4013"/>
                    <a:pt x="7144" y="3941"/>
                  </a:cubicBezTo>
                  <a:cubicBezTo>
                    <a:pt x="7113" y="3895"/>
                    <a:pt x="7058" y="3869"/>
                    <a:pt x="7003" y="3869"/>
                  </a:cubicBezTo>
                  <a:cubicBezTo>
                    <a:pt x="6973" y="3869"/>
                    <a:pt x="6943" y="3877"/>
                    <a:pt x="6918" y="3893"/>
                  </a:cubicBezTo>
                  <a:cubicBezTo>
                    <a:pt x="5989" y="4513"/>
                    <a:pt x="5001" y="5025"/>
                    <a:pt x="3929" y="5394"/>
                  </a:cubicBezTo>
                  <a:cubicBezTo>
                    <a:pt x="2024" y="6084"/>
                    <a:pt x="596" y="6120"/>
                    <a:pt x="536" y="6120"/>
                  </a:cubicBezTo>
                  <a:cubicBezTo>
                    <a:pt x="429" y="6120"/>
                    <a:pt x="358" y="6049"/>
                    <a:pt x="358" y="5953"/>
                  </a:cubicBezTo>
                  <a:cubicBezTo>
                    <a:pt x="358" y="5846"/>
                    <a:pt x="429" y="5751"/>
                    <a:pt x="536" y="5751"/>
                  </a:cubicBezTo>
                  <a:cubicBezTo>
                    <a:pt x="548" y="5751"/>
                    <a:pt x="1989" y="5691"/>
                    <a:pt x="3834" y="5036"/>
                  </a:cubicBezTo>
                  <a:cubicBezTo>
                    <a:pt x="5406" y="4489"/>
                    <a:pt x="7632" y="3346"/>
                    <a:pt x="9454" y="1084"/>
                  </a:cubicBezTo>
                  <a:cubicBezTo>
                    <a:pt x="9534" y="969"/>
                    <a:pt x="9459" y="809"/>
                    <a:pt x="9315" y="809"/>
                  </a:cubicBezTo>
                  <a:cubicBezTo>
                    <a:pt x="9310" y="809"/>
                    <a:pt x="9304" y="809"/>
                    <a:pt x="9299" y="810"/>
                  </a:cubicBezTo>
                  <a:lnTo>
                    <a:pt x="8775" y="869"/>
                  </a:lnTo>
                  <a:cubicBezTo>
                    <a:pt x="8768" y="870"/>
                    <a:pt x="8761" y="871"/>
                    <a:pt x="8754" y="871"/>
                  </a:cubicBezTo>
                  <a:cubicBezTo>
                    <a:pt x="8676" y="871"/>
                    <a:pt x="8595" y="815"/>
                    <a:pt x="8573" y="738"/>
                  </a:cubicBezTo>
                  <a:cubicBezTo>
                    <a:pt x="8537" y="631"/>
                    <a:pt x="8620" y="512"/>
                    <a:pt x="8740" y="500"/>
                  </a:cubicBezTo>
                  <a:lnTo>
                    <a:pt x="10133" y="322"/>
                  </a:lnTo>
                  <a:cubicBezTo>
                    <a:pt x="10139" y="321"/>
                    <a:pt x="10146" y="320"/>
                    <a:pt x="10153" y="320"/>
                  </a:cubicBezTo>
                  <a:cubicBezTo>
                    <a:pt x="10253" y="320"/>
                    <a:pt x="10347" y="400"/>
                    <a:pt x="10347" y="500"/>
                  </a:cubicBezTo>
                  <a:lnTo>
                    <a:pt x="10347" y="1893"/>
                  </a:lnTo>
                  <a:cubicBezTo>
                    <a:pt x="10347" y="2000"/>
                    <a:pt x="10252" y="2072"/>
                    <a:pt x="10168" y="2072"/>
                  </a:cubicBezTo>
                  <a:cubicBezTo>
                    <a:pt x="10073" y="2072"/>
                    <a:pt x="9990" y="1988"/>
                    <a:pt x="9990" y="1893"/>
                  </a:cubicBezTo>
                  <a:lnTo>
                    <a:pt x="9990" y="1477"/>
                  </a:lnTo>
                  <a:cubicBezTo>
                    <a:pt x="9990" y="1417"/>
                    <a:pt x="9942" y="1346"/>
                    <a:pt x="9883" y="1334"/>
                  </a:cubicBezTo>
                  <a:cubicBezTo>
                    <a:pt x="9866" y="1324"/>
                    <a:pt x="9848" y="1319"/>
                    <a:pt x="9830" y="1319"/>
                  </a:cubicBezTo>
                  <a:cubicBezTo>
                    <a:pt x="9784" y="1319"/>
                    <a:pt x="9738" y="1347"/>
                    <a:pt x="9704" y="1381"/>
                  </a:cubicBezTo>
                  <a:cubicBezTo>
                    <a:pt x="9085" y="2119"/>
                    <a:pt x="8394" y="2810"/>
                    <a:pt x="7632" y="3382"/>
                  </a:cubicBezTo>
                  <a:cubicBezTo>
                    <a:pt x="7561" y="3441"/>
                    <a:pt x="7537" y="3548"/>
                    <a:pt x="7597" y="3608"/>
                  </a:cubicBezTo>
                  <a:cubicBezTo>
                    <a:pt x="7635" y="3646"/>
                    <a:pt x="7692" y="3674"/>
                    <a:pt x="7744" y="3674"/>
                  </a:cubicBezTo>
                  <a:cubicBezTo>
                    <a:pt x="7773" y="3674"/>
                    <a:pt x="7801" y="3665"/>
                    <a:pt x="7823" y="3643"/>
                  </a:cubicBezTo>
                  <a:cubicBezTo>
                    <a:pt x="8489" y="3131"/>
                    <a:pt x="9109" y="2548"/>
                    <a:pt x="9656" y="1917"/>
                  </a:cubicBezTo>
                  <a:cubicBezTo>
                    <a:pt x="9668" y="2179"/>
                    <a:pt x="9894" y="2405"/>
                    <a:pt x="10156" y="2405"/>
                  </a:cubicBezTo>
                  <a:cubicBezTo>
                    <a:pt x="10442" y="2405"/>
                    <a:pt x="10668" y="2179"/>
                    <a:pt x="10668" y="1893"/>
                  </a:cubicBezTo>
                  <a:lnTo>
                    <a:pt x="10668" y="500"/>
                  </a:lnTo>
                  <a:cubicBezTo>
                    <a:pt x="10621" y="369"/>
                    <a:pt x="10561" y="238"/>
                    <a:pt x="10466" y="131"/>
                  </a:cubicBezTo>
                  <a:cubicBezTo>
                    <a:pt x="10382" y="48"/>
                    <a:pt x="10270" y="0"/>
                    <a:pt x="1015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0175795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4863830" y="432486"/>
            <a:ext cx="7052993"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توظيف التقنيات التعليمية الحديثة في التدريس:</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7" name="TextBox 16">
            <a:extLst>
              <a:ext uri="{FF2B5EF4-FFF2-40B4-BE49-F238E27FC236}">
                <a16:creationId xmlns:a16="http://schemas.microsoft.com/office/drawing/2014/main" xmlns="" id="{51448989-1583-B986-C371-5E96A303CF98}"/>
              </a:ext>
            </a:extLst>
          </p:cNvPr>
          <p:cNvSpPr txBox="1"/>
          <p:nvPr/>
        </p:nvSpPr>
        <p:spPr>
          <a:xfrm>
            <a:off x="1264596" y="1236779"/>
            <a:ext cx="10331887" cy="958660"/>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 لكي يتم توظيف التقنيات التعليمية الحديثة في التدريس لابد من توافر ثماني مكونات بينهما علاقات تكامل وتفاعل وتأثير وتأثر وهما: </a:t>
            </a:r>
          </a:p>
        </p:txBody>
      </p:sp>
      <p:grpSp>
        <p:nvGrpSpPr>
          <p:cNvPr id="125" name="Group 124"/>
          <p:cNvGrpSpPr/>
          <p:nvPr/>
        </p:nvGrpSpPr>
        <p:grpSpPr>
          <a:xfrm>
            <a:off x="2537945" y="3640517"/>
            <a:ext cx="7340834" cy="1846688"/>
            <a:chOff x="2258467" y="2755666"/>
            <a:chExt cx="7340834" cy="1846688"/>
          </a:xfrm>
        </p:grpSpPr>
        <p:grpSp>
          <p:nvGrpSpPr>
            <p:cNvPr id="126" name="Group 125">
              <a:extLst>
                <a:ext uri="{FF2B5EF4-FFF2-40B4-BE49-F238E27FC236}">
                  <a16:creationId xmlns:a16="http://schemas.microsoft.com/office/drawing/2014/main" xmlns="" id="{25A3699F-B72C-5B7C-A07C-1480DFC4383A}"/>
                </a:ext>
              </a:extLst>
            </p:cNvPr>
            <p:cNvGrpSpPr/>
            <p:nvPr/>
          </p:nvGrpSpPr>
          <p:grpSpPr>
            <a:xfrm>
              <a:off x="2258467" y="2755666"/>
              <a:ext cx="7340834" cy="1846688"/>
              <a:chOff x="3321173" y="2021735"/>
              <a:chExt cx="7340834" cy="1846688"/>
            </a:xfrm>
          </p:grpSpPr>
          <p:sp>
            <p:nvSpPr>
              <p:cNvPr id="131" name="Freeform: Shape 22">
                <a:extLst>
                  <a:ext uri="{FF2B5EF4-FFF2-40B4-BE49-F238E27FC236}">
                    <a16:creationId xmlns:a16="http://schemas.microsoft.com/office/drawing/2014/main" xmlns="" id="{E0BDA67D-7B66-E665-7B22-7C326ABE58FB}"/>
                  </a:ext>
                </a:extLst>
              </p:cNvPr>
              <p:cNvSpPr/>
              <p:nvPr/>
            </p:nvSpPr>
            <p:spPr>
              <a:xfrm rot="18900000">
                <a:off x="3566636" y="225980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chemeClr val="accent2"/>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2" name="Freeform: Shape 24">
                <a:extLst>
                  <a:ext uri="{FF2B5EF4-FFF2-40B4-BE49-F238E27FC236}">
                    <a16:creationId xmlns:a16="http://schemas.microsoft.com/office/drawing/2014/main" xmlns="" id="{13446D5D-BB7A-8EAE-31D6-809308EEEA38}"/>
                  </a:ext>
                </a:extLst>
              </p:cNvPr>
              <p:cNvSpPr/>
              <p:nvPr/>
            </p:nvSpPr>
            <p:spPr>
              <a:xfrm rot="18900000">
                <a:off x="5409712" y="226733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483F"/>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3" name="Freeform: Shape 26">
                <a:extLst>
                  <a:ext uri="{FF2B5EF4-FFF2-40B4-BE49-F238E27FC236}">
                    <a16:creationId xmlns:a16="http://schemas.microsoft.com/office/drawing/2014/main" xmlns="" id="{8A0BE626-5D68-27E6-6E7B-9869B2259C84}"/>
                  </a:ext>
                </a:extLst>
              </p:cNvPr>
              <p:cNvSpPr/>
              <p:nvPr/>
            </p:nvSpPr>
            <p:spPr>
              <a:xfrm rot="18900000">
                <a:off x="9058991" y="227485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8375"/>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4" name="Freeform: Shape 31">
                <a:extLst>
                  <a:ext uri="{FF2B5EF4-FFF2-40B4-BE49-F238E27FC236}">
                    <a16:creationId xmlns:a16="http://schemas.microsoft.com/office/drawing/2014/main" xmlns="" id="{39200AD4-CC4C-56F5-0016-31DEE5C83AF1}"/>
                  </a:ext>
                </a:extLst>
              </p:cNvPr>
              <p:cNvSpPr/>
              <p:nvPr/>
            </p:nvSpPr>
            <p:spPr>
              <a:xfrm rot="18900000">
                <a:off x="7237498" y="2267939"/>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7" y="1812590"/>
                      <a:pt x="906295" y="1812590"/>
                    </a:cubicBezTo>
                    <a:cubicBezTo>
                      <a:pt x="405762" y="1812590"/>
                      <a:pt x="0" y="1406828"/>
                      <a:pt x="0" y="906295"/>
                    </a:cubicBezTo>
                    <a:cubicBezTo>
                      <a:pt x="0" y="405762"/>
                      <a:pt x="405762" y="0"/>
                      <a:pt x="906295" y="0"/>
                    </a:cubicBezTo>
                    <a:cubicBezTo>
                      <a:pt x="1406827" y="0"/>
                      <a:pt x="1812590" y="405762"/>
                      <a:pt x="1812590" y="906295"/>
                    </a:cubicBezTo>
                    <a:close/>
                  </a:path>
                </a:pathLst>
              </a:custGeom>
              <a:solidFill>
                <a:srgbClr val="00665A"/>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5" name="Freeform: Shape 156">
                <a:extLst>
                  <a:ext uri="{FF2B5EF4-FFF2-40B4-BE49-F238E27FC236}">
                    <a16:creationId xmlns:a16="http://schemas.microsoft.com/office/drawing/2014/main" xmlns="" id="{0C458733-CF0E-DCB8-E2D7-45765B4064B5}"/>
                  </a:ext>
                </a:extLst>
              </p:cNvPr>
              <p:cNvSpPr/>
              <p:nvPr/>
            </p:nvSpPr>
            <p:spPr>
              <a:xfrm>
                <a:off x="3321173" y="2021736"/>
                <a:ext cx="1768812" cy="1846662"/>
              </a:xfrm>
              <a:custGeom>
                <a:avLst/>
                <a:gdLst>
                  <a:gd name="connsiteX0" fmla="*/ 1232723 w 2361510"/>
                  <a:gd name="connsiteY0" fmla="*/ 2431656 h 2465446"/>
                  <a:gd name="connsiteX1" fmla="*/ 33791 w 2361510"/>
                  <a:gd name="connsiteY1" fmla="*/ 1232723 h 2465446"/>
                  <a:gd name="connsiteX2" fmla="*/ 1232723 w 2361510"/>
                  <a:gd name="connsiteY2" fmla="*/ 33791 h 2465446"/>
                  <a:gd name="connsiteX3" fmla="*/ 1251410 w 2361510"/>
                  <a:gd name="connsiteY3" fmla="*/ 33931 h 2465446"/>
                  <a:gd name="connsiteX4" fmla="*/ 1251937 w 2361510"/>
                  <a:gd name="connsiteY4" fmla="*/ 141 h 2465446"/>
                  <a:gd name="connsiteX5" fmla="*/ 1232723 w 2361510"/>
                  <a:gd name="connsiteY5" fmla="*/ 0 h 2465446"/>
                  <a:gd name="connsiteX6" fmla="*/ 1232723 w 2361510"/>
                  <a:gd name="connsiteY6" fmla="*/ 16895 h 2465446"/>
                  <a:gd name="connsiteX7" fmla="*/ 1232723 w 2361510"/>
                  <a:gd name="connsiteY7" fmla="*/ 0 h 2465446"/>
                  <a:gd name="connsiteX8" fmla="*/ 361053 w 2361510"/>
                  <a:gd name="connsiteY8" fmla="*/ 361053 h 2465446"/>
                  <a:gd name="connsiteX9" fmla="*/ 0 w 2361510"/>
                  <a:gd name="connsiteY9" fmla="*/ 1232723 h 2465446"/>
                  <a:gd name="connsiteX10" fmla="*/ 361053 w 2361510"/>
                  <a:gd name="connsiteY10" fmla="*/ 2104393 h 2465446"/>
                  <a:gd name="connsiteX11" fmla="*/ 1232723 w 2361510"/>
                  <a:gd name="connsiteY11" fmla="*/ 2465447 h 2465446"/>
                  <a:gd name="connsiteX12" fmla="*/ 2361511 w 2361510"/>
                  <a:gd name="connsiteY12" fmla="*/ 1728904 h 2465446"/>
                  <a:gd name="connsiteX13" fmla="*/ 2330565 w 2361510"/>
                  <a:gd name="connsiteY13" fmla="*/ 1715275 h 2465446"/>
                  <a:gd name="connsiteX14" fmla="*/ 1232723 w 2361510"/>
                  <a:gd name="connsiteY14" fmla="*/ 2431656 h 246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1510" h="2465446">
                    <a:moveTo>
                      <a:pt x="1232723" y="2431656"/>
                    </a:moveTo>
                    <a:cubicBezTo>
                      <a:pt x="571630" y="2431656"/>
                      <a:pt x="33791" y="1893817"/>
                      <a:pt x="33791" y="1232723"/>
                    </a:cubicBezTo>
                    <a:cubicBezTo>
                      <a:pt x="33791" y="571630"/>
                      <a:pt x="571630" y="33791"/>
                      <a:pt x="1232723" y="33791"/>
                    </a:cubicBezTo>
                    <a:cubicBezTo>
                      <a:pt x="1238940" y="33791"/>
                      <a:pt x="1245193" y="33826"/>
                      <a:pt x="1251410" y="33931"/>
                    </a:cubicBezTo>
                    <a:lnTo>
                      <a:pt x="1251937" y="141"/>
                    </a:lnTo>
                    <a:cubicBezTo>
                      <a:pt x="1245509" y="35"/>
                      <a:pt x="1239116" y="0"/>
                      <a:pt x="1232723" y="0"/>
                    </a:cubicBezTo>
                    <a:lnTo>
                      <a:pt x="1232723" y="16895"/>
                    </a:lnTo>
                    <a:lnTo>
                      <a:pt x="1232723" y="0"/>
                    </a:lnTo>
                    <a:cubicBezTo>
                      <a:pt x="903458" y="0"/>
                      <a:pt x="593899" y="128207"/>
                      <a:pt x="361053" y="361053"/>
                    </a:cubicBezTo>
                    <a:cubicBezTo>
                      <a:pt x="128207" y="593899"/>
                      <a:pt x="0" y="903458"/>
                      <a:pt x="0" y="1232723"/>
                    </a:cubicBezTo>
                    <a:cubicBezTo>
                      <a:pt x="0" y="1561988"/>
                      <a:pt x="128207" y="1871548"/>
                      <a:pt x="361053" y="2104393"/>
                    </a:cubicBezTo>
                    <a:cubicBezTo>
                      <a:pt x="593899" y="2337239"/>
                      <a:pt x="903458" y="2465447"/>
                      <a:pt x="1232723" y="2465447"/>
                    </a:cubicBezTo>
                    <a:cubicBezTo>
                      <a:pt x="1721492" y="2465447"/>
                      <a:pt x="2164563" y="2176330"/>
                      <a:pt x="2361511" y="1728904"/>
                    </a:cubicBezTo>
                    <a:lnTo>
                      <a:pt x="2330565" y="1715275"/>
                    </a:lnTo>
                    <a:cubicBezTo>
                      <a:pt x="2139027" y="2150443"/>
                      <a:pt x="1708074" y="2431656"/>
                      <a:pt x="1232723" y="2431656"/>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6" name="Freeform: Shape 159">
                <a:extLst>
                  <a:ext uri="{FF2B5EF4-FFF2-40B4-BE49-F238E27FC236}">
                    <a16:creationId xmlns:a16="http://schemas.microsoft.com/office/drawing/2014/main" xmlns="" id="{5858E8CB-5B66-A9EC-3A52-F5307ED119FB}"/>
                  </a:ext>
                </a:extLst>
              </p:cNvPr>
              <p:cNvSpPr/>
              <p:nvPr/>
            </p:nvSpPr>
            <p:spPr>
              <a:xfrm>
                <a:off x="6047933"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41" y="746132"/>
                      <a:pt x="993309" y="458631"/>
                      <a:pt x="1191135" y="13734"/>
                    </a:cubicBezTo>
                    <a:lnTo>
                      <a:pt x="1160260" y="0"/>
                    </a:lnTo>
                    <a:cubicBezTo>
                      <a:pt x="967843" y="432709"/>
                      <a:pt x="537628"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7" name="Freeform: Shape 160">
                <a:extLst>
                  <a:ext uri="{FF2B5EF4-FFF2-40B4-BE49-F238E27FC236}">
                    <a16:creationId xmlns:a16="http://schemas.microsoft.com/office/drawing/2014/main" xmlns="" id="{D849BC3B-B440-87AE-D039-E54C940E851F}"/>
                  </a:ext>
                </a:extLst>
              </p:cNvPr>
              <p:cNvSpPr/>
              <p:nvPr/>
            </p:nvSpPr>
            <p:spPr>
              <a:xfrm>
                <a:off x="5253597" y="2021735"/>
                <a:ext cx="856794" cy="555182"/>
              </a:xfrm>
              <a:custGeom>
                <a:avLst/>
                <a:gdLst>
                  <a:gd name="connsiteX0" fmla="*/ 1124678 w 1143890"/>
                  <a:gd name="connsiteY0" fmla="*/ 33791 h 741214"/>
                  <a:gd name="connsiteX1" fmla="*/ 1143364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930" y="33791"/>
                      <a:pt x="1137147" y="33826"/>
                      <a:pt x="1143364" y="33931"/>
                    </a:cubicBezTo>
                    <a:lnTo>
                      <a:pt x="1143891" y="141"/>
                    </a:lnTo>
                    <a:cubicBezTo>
                      <a:pt x="1137498" y="35"/>
                      <a:pt x="1131105" y="0"/>
                      <a:pt x="1124713" y="0"/>
                    </a:cubicBezTo>
                    <a:lnTo>
                      <a:pt x="1124713" y="16895"/>
                    </a:lnTo>
                    <a:lnTo>
                      <a:pt x="1124713" y="0"/>
                    </a:lnTo>
                    <a:cubicBezTo>
                      <a:pt x="882594" y="0"/>
                      <a:pt x="648202" y="70145"/>
                      <a:pt x="446935" y="202884"/>
                    </a:cubicBezTo>
                    <a:cubicBezTo>
                      <a:pt x="250724" y="332250"/>
                      <a:pt x="96208" y="513603"/>
                      <a:pt x="0" y="727340"/>
                    </a:cubicBezTo>
                    <a:lnTo>
                      <a:pt x="30805" y="741215"/>
                    </a:lnTo>
                    <a:cubicBezTo>
                      <a:pt x="224205" y="311456"/>
                      <a:pt x="653577"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8" name="Freeform: Shape 161">
                <a:extLst>
                  <a:ext uri="{FF2B5EF4-FFF2-40B4-BE49-F238E27FC236}">
                    <a16:creationId xmlns:a16="http://schemas.microsoft.com/office/drawing/2014/main" xmlns="" id="{BA9D8062-1FC7-2067-425D-DBDBAEA00F6C}"/>
                  </a:ext>
                </a:extLst>
              </p:cNvPr>
              <p:cNvSpPr/>
              <p:nvPr/>
            </p:nvSpPr>
            <p:spPr>
              <a:xfrm>
                <a:off x="7869284"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4"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43" y="432709"/>
                      <a:pt x="537593"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9" name="Freeform: Shape 162">
                <a:extLst>
                  <a:ext uri="{FF2B5EF4-FFF2-40B4-BE49-F238E27FC236}">
                    <a16:creationId xmlns:a16="http://schemas.microsoft.com/office/drawing/2014/main" xmlns="" id="{44AC2BF7-1B9F-361F-0BE9-E3AB1FA53C90}"/>
                  </a:ext>
                </a:extLst>
              </p:cNvPr>
              <p:cNvSpPr/>
              <p:nvPr/>
            </p:nvSpPr>
            <p:spPr>
              <a:xfrm>
                <a:off x="7074949" y="2021735"/>
                <a:ext cx="856794" cy="555182"/>
              </a:xfrm>
              <a:custGeom>
                <a:avLst/>
                <a:gdLst>
                  <a:gd name="connsiteX0" fmla="*/ 1124678 w 1143890"/>
                  <a:gd name="connsiteY0" fmla="*/ 33791 h 741214"/>
                  <a:gd name="connsiteX1" fmla="*/ 1143365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895" y="33791"/>
                      <a:pt x="1137147" y="33826"/>
                      <a:pt x="1143365" y="33931"/>
                    </a:cubicBezTo>
                    <a:lnTo>
                      <a:pt x="1143891" y="141"/>
                    </a:lnTo>
                    <a:cubicBezTo>
                      <a:pt x="1137498" y="35"/>
                      <a:pt x="1131106" y="0"/>
                      <a:pt x="1124713" y="0"/>
                    </a:cubicBezTo>
                    <a:lnTo>
                      <a:pt x="1124713" y="16895"/>
                    </a:lnTo>
                    <a:lnTo>
                      <a:pt x="1124713" y="0"/>
                    </a:lnTo>
                    <a:cubicBezTo>
                      <a:pt x="882594" y="0"/>
                      <a:pt x="648237" y="70145"/>
                      <a:pt x="446935" y="202884"/>
                    </a:cubicBezTo>
                    <a:cubicBezTo>
                      <a:pt x="250724" y="332250"/>
                      <a:pt x="96208" y="513603"/>
                      <a:pt x="0" y="727340"/>
                    </a:cubicBezTo>
                    <a:lnTo>
                      <a:pt x="30805" y="741215"/>
                    </a:lnTo>
                    <a:cubicBezTo>
                      <a:pt x="224204" y="311456"/>
                      <a:pt x="653576"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0" name="Freeform: Shape 163">
                <a:extLst>
                  <a:ext uri="{FF2B5EF4-FFF2-40B4-BE49-F238E27FC236}">
                    <a16:creationId xmlns:a16="http://schemas.microsoft.com/office/drawing/2014/main" xmlns="" id="{A2EC2423-7165-9CBC-6BB8-7536D3CB647D}"/>
                  </a:ext>
                </a:extLst>
              </p:cNvPr>
              <p:cNvSpPr/>
              <p:nvPr/>
            </p:nvSpPr>
            <p:spPr>
              <a:xfrm>
                <a:off x="8896248" y="2021735"/>
                <a:ext cx="1765759" cy="1846688"/>
              </a:xfrm>
              <a:custGeom>
                <a:avLst/>
                <a:gdLst>
                  <a:gd name="connsiteX0" fmla="*/ 1996383 w 2357435"/>
                  <a:gd name="connsiteY0" fmla="*/ 361053 h 2465481"/>
                  <a:gd name="connsiteX1" fmla="*/ 1124713 w 2357435"/>
                  <a:gd name="connsiteY1" fmla="*/ 0 h 2465481"/>
                  <a:gd name="connsiteX2" fmla="*/ 446935 w 2357435"/>
                  <a:gd name="connsiteY2" fmla="*/ 202884 h 2465481"/>
                  <a:gd name="connsiteX3" fmla="*/ 0 w 2357435"/>
                  <a:gd name="connsiteY3" fmla="*/ 727340 h 2465481"/>
                  <a:gd name="connsiteX4" fmla="*/ 30805 w 2357435"/>
                  <a:gd name="connsiteY4" fmla="*/ 741215 h 2465481"/>
                  <a:gd name="connsiteX5" fmla="*/ 1124678 w 2357435"/>
                  <a:gd name="connsiteY5" fmla="*/ 33826 h 2465481"/>
                  <a:gd name="connsiteX6" fmla="*/ 2323611 w 2357435"/>
                  <a:gd name="connsiteY6" fmla="*/ 1232758 h 2465481"/>
                  <a:gd name="connsiteX7" fmla="*/ 1124678 w 2357435"/>
                  <a:gd name="connsiteY7" fmla="*/ 2431691 h 2465481"/>
                  <a:gd name="connsiteX8" fmla="*/ 1062225 w 2357435"/>
                  <a:gd name="connsiteY8" fmla="*/ 2430076 h 2465481"/>
                  <a:gd name="connsiteX9" fmla="*/ 1060504 w 2357435"/>
                  <a:gd name="connsiteY9" fmla="*/ 2463831 h 2465481"/>
                  <a:gd name="connsiteX10" fmla="*/ 1124678 w 2357435"/>
                  <a:gd name="connsiteY10" fmla="*/ 2465482 h 2465481"/>
                  <a:gd name="connsiteX11" fmla="*/ 1996347 w 2357435"/>
                  <a:gd name="connsiteY11" fmla="*/ 2104429 h 2465481"/>
                  <a:gd name="connsiteX12" fmla="*/ 2357436 w 2357435"/>
                  <a:gd name="connsiteY12" fmla="*/ 1232723 h 2465481"/>
                  <a:gd name="connsiteX13" fmla="*/ 1996383 w 2357435"/>
                  <a:gd name="connsiteY13" fmla="*/ 361053 h 246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7435" h="2465481">
                    <a:moveTo>
                      <a:pt x="1996383" y="361053"/>
                    </a:moveTo>
                    <a:cubicBezTo>
                      <a:pt x="1763537" y="128207"/>
                      <a:pt x="1453978" y="0"/>
                      <a:pt x="1124713" y="0"/>
                    </a:cubicBezTo>
                    <a:cubicBezTo>
                      <a:pt x="882594" y="0"/>
                      <a:pt x="648237" y="70145"/>
                      <a:pt x="446935" y="202884"/>
                    </a:cubicBezTo>
                    <a:cubicBezTo>
                      <a:pt x="250724" y="332250"/>
                      <a:pt x="96208" y="513603"/>
                      <a:pt x="0" y="727340"/>
                    </a:cubicBezTo>
                    <a:lnTo>
                      <a:pt x="30805" y="741215"/>
                    </a:lnTo>
                    <a:cubicBezTo>
                      <a:pt x="224204" y="311491"/>
                      <a:pt x="653576" y="33826"/>
                      <a:pt x="1124678" y="33826"/>
                    </a:cubicBezTo>
                    <a:cubicBezTo>
                      <a:pt x="1785771" y="33826"/>
                      <a:pt x="2323611" y="571665"/>
                      <a:pt x="2323611" y="1232758"/>
                    </a:cubicBezTo>
                    <a:cubicBezTo>
                      <a:pt x="2323611" y="1893852"/>
                      <a:pt x="1785771" y="2431691"/>
                      <a:pt x="1124678" y="2431691"/>
                    </a:cubicBezTo>
                    <a:cubicBezTo>
                      <a:pt x="1103918" y="2431691"/>
                      <a:pt x="1082878" y="2431164"/>
                      <a:pt x="1062225" y="2430076"/>
                    </a:cubicBezTo>
                    <a:lnTo>
                      <a:pt x="1060504" y="2463831"/>
                    </a:lnTo>
                    <a:cubicBezTo>
                      <a:pt x="1081755" y="2464920"/>
                      <a:pt x="1103321" y="2465482"/>
                      <a:pt x="1124678" y="2465482"/>
                    </a:cubicBezTo>
                    <a:cubicBezTo>
                      <a:pt x="1453942" y="2465482"/>
                      <a:pt x="1763501" y="2337274"/>
                      <a:pt x="1996347" y="2104429"/>
                    </a:cubicBezTo>
                    <a:cubicBezTo>
                      <a:pt x="2229228" y="1871548"/>
                      <a:pt x="2357436" y="1561988"/>
                      <a:pt x="2357436" y="1232723"/>
                    </a:cubicBezTo>
                    <a:cubicBezTo>
                      <a:pt x="2357436" y="903458"/>
                      <a:pt x="2229228" y="593899"/>
                      <a:pt x="1996383" y="361053"/>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nvGrpSpPr>
              <p:cNvPr id="141" name="Group 140">
                <a:extLst>
                  <a:ext uri="{FF2B5EF4-FFF2-40B4-BE49-F238E27FC236}">
                    <a16:creationId xmlns:a16="http://schemas.microsoft.com/office/drawing/2014/main" xmlns="" id="{CADCF8B8-C2C9-FC52-1967-037BE44606FF}"/>
                  </a:ext>
                </a:extLst>
              </p:cNvPr>
              <p:cNvGrpSpPr/>
              <p:nvPr/>
            </p:nvGrpSpPr>
            <p:grpSpPr>
              <a:xfrm>
                <a:off x="4335396" y="2023813"/>
                <a:ext cx="1667178" cy="1839638"/>
                <a:chOff x="4335396" y="2023813"/>
                <a:chExt cx="1667178" cy="1839638"/>
              </a:xfrm>
            </p:grpSpPr>
            <p:sp>
              <p:nvSpPr>
                <p:cNvPr id="202" name="Freeform: Shape 195">
                  <a:extLst>
                    <a:ext uri="{FF2B5EF4-FFF2-40B4-BE49-F238E27FC236}">
                      <a16:creationId xmlns:a16="http://schemas.microsoft.com/office/drawing/2014/main" xmlns="" id="{D2EC3872-5787-BABB-A11E-83D93CDD84AA}"/>
                    </a:ext>
                  </a:extLst>
                </p:cNvPr>
                <p:cNvSpPr/>
                <p:nvPr/>
              </p:nvSpPr>
              <p:spPr>
                <a:xfrm>
                  <a:off x="5144360"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88" y="41694"/>
                        <a:pt x="38041" y="20619"/>
                        <a:pt x="32737"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03" name="Freeform: Shape 196">
                  <a:extLst>
                    <a:ext uri="{FF2B5EF4-FFF2-40B4-BE49-F238E27FC236}">
                      <a16:creationId xmlns:a16="http://schemas.microsoft.com/office/drawing/2014/main" xmlns="" id="{5E57EFFB-702C-30DC-ACBA-F1FD8A00338B}"/>
                    </a:ext>
                  </a:extLst>
                </p:cNvPr>
                <p:cNvSpPr/>
                <p:nvPr/>
              </p:nvSpPr>
              <p:spPr>
                <a:xfrm>
                  <a:off x="5116314"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095" y="20021"/>
                        <a:pt x="31648"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04" name="Freeform: Shape 197">
                  <a:extLst>
                    <a:ext uri="{FF2B5EF4-FFF2-40B4-BE49-F238E27FC236}">
                      <a16:creationId xmlns:a16="http://schemas.microsoft.com/office/drawing/2014/main" xmlns="" id="{B78FE4E3-8667-297C-408C-104FEFC25D36}"/>
                    </a:ext>
                  </a:extLst>
                </p:cNvPr>
                <p:cNvSpPr/>
                <p:nvPr/>
              </p:nvSpPr>
              <p:spPr>
                <a:xfrm>
                  <a:off x="4335396"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66" y="3407"/>
                        <a:pt x="23534" y="1440"/>
                        <a:pt x="2248" y="0"/>
                      </a:cubicBezTo>
                      <a:lnTo>
                        <a:pt x="0" y="33720"/>
                      </a:lnTo>
                      <a:cubicBezTo>
                        <a:pt x="20724" y="35090"/>
                        <a:pt x="41623"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05" name="Freeform: Shape 198">
                  <a:extLst>
                    <a:ext uri="{FF2B5EF4-FFF2-40B4-BE49-F238E27FC236}">
                      <a16:creationId xmlns:a16="http://schemas.microsoft.com/office/drawing/2014/main" xmlns="" id="{195714E7-DCB4-76DD-AEED-ED76406673CC}"/>
                    </a:ext>
                  </a:extLst>
                </p:cNvPr>
                <p:cNvSpPr/>
                <p:nvPr/>
              </p:nvSpPr>
              <p:spPr>
                <a:xfrm>
                  <a:off x="5162908"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165" y="42537"/>
                        <a:pt x="36566" y="21075"/>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06" name="Freeform: Shape 199">
                  <a:extLst>
                    <a:ext uri="{FF2B5EF4-FFF2-40B4-BE49-F238E27FC236}">
                      <a16:creationId xmlns:a16="http://schemas.microsoft.com/office/drawing/2014/main" xmlns="" id="{6E71677B-F9D1-DD3E-6627-0475143562F2}"/>
                    </a:ext>
                  </a:extLst>
                </p:cNvPr>
                <p:cNvSpPr/>
                <p:nvPr/>
              </p:nvSpPr>
              <p:spPr>
                <a:xfrm>
                  <a:off x="5174299"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50" y="20724"/>
                        <a:pt x="33755"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07" name="Freeform: Shape 200">
                  <a:extLst>
                    <a:ext uri="{FF2B5EF4-FFF2-40B4-BE49-F238E27FC236}">
                      <a16:creationId xmlns:a16="http://schemas.microsoft.com/office/drawing/2014/main" xmlns="" id="{AEF76966-975B-38B1-4D23-A92004251690}"/>
                    </a:ext>
                  </a:extLst>
                </p:cNvPr>
                <p:cNvSpPr/>
                <p:nvPr/>
              </p:nvSpPr>
              <p:spPr>
                <a:xfrm>
                  <a:off x="5171800" y="2904181"/>
                  <a:ext cx="26204" cy="48094"/>
                </a:xfrm>
                <a:custGeom>
                  <a:avLst/>
                  <a:gdLst>
                    <a:gd name="connsiteX0" fmla="*/ 34950 w 34985"/>
                    <a:gd name="connsiteY0" fmla="*/ 54585 h 64209"/>
                    <a:gd name="connsiteX1" fmla="*/ 33755 w 34985"/>
                    <a:gd name="connsiteY1" fmla="*/ 0 h 64209"/>
                    <a:gd name="connsiteX2" fmla="*/ 0 w 34985"/>
                    <a:gd name="connsiteY2" fmla="*/ 1475 h 64209"/>
                    <a:gd name="connsiteX3" fmla="*/ 1159 w 34985"/>
                    <a:gd name="connsiteY3" fmla="*/ 54585 h 64209"/>
                    <a:gd name="connsiteX4" fmla="*/ 1195 w 34985"/>
                    <a:gd name="connsiteY4" fmla="*/ 64209 h 64209"/>
                    <a:gd name="connsiteX5" fmla="*/ 34985 w 34985"/>
                    <a:gd name="connsiteY5" fmla="*/ 63928 h 64209"/>
                    <a:gd name="connsiteX6" fmla="*/ 34950 w 34985"/>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5" h="64209">
                      <a:moveTo>
                        <a:pt x="34950" y="54585"/>
                      </a:moveTo>
                      <a:cubicBezTo>
                        <a:pt x="34950" y="36460"/>
                        <a:pt x="34564" y="18090"/>
                        <a:pt x="33755" y="0"/>
                      </a:cubicBezTo>
                      <a:lnTo>
                        <a:pt x="0" y="1475"/>
                      </a:lnTo>
                      <a:cubicBezTo>
                        <a:pt x="773" y="19073"/>
                        <a:pt x="1159" y="36952"/>
                        <a:pt x="1159" y="54585"/>
                      </a:cubicBezTo>
                      <a:cubicBezTo>
                        <a:pt x="1159" y="57781"/>
                        <a:pt x="1159" y="61013"/>
                        <a:pt x="1195" y="64209"/>
                      </a:cubicBezTo>
                      <a:lnTo>
                        <a:pt x="34985" y="63928"/>
                      </a:lnTo>
                      <a:cubicBezTo>
                        <a:pt x="34985"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08" name="Freeform: Shape 201">
                  <a:extLst>
                    <a:ext uri="{FF2B5EF4-FFF2-40B4-BE49-F238E27FC236}">
                      <a16:creationId xmlns:a16="http://schemas.microsoft.com/office/drawing/2014/main" xmlns="" id="{3496E57C-9C75-C9F2-254C-F42188380D07}"/>
                    </a:ext>
                  </a:extLst>
                </p:cNvPr>
                <p:cNvSpPr/>
                <p:nvPr/>
              </p:nvSpPr>
              <p:spPr>
                <a:xfrm>
                  <a:off x="5184955"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97"/>
                        <a:pt x="36671" y="20443"/>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09" name="Freeform: Shape 202">
                  <a:extLst>
                    <a:ext uri="{FF2B5EF4-FFF2-40B4-BE49-F238E27FC236}">
                      <a16:creationId xmlns:a16="http://schemas.microsoft.com/office/drawing/2014/main" xmlns="" id="{870397C0-ED48-1663-0555-8CA191913D70}"/>
                    </a:ext>
                  </a:extLst>
                </p:cNvPr>
                <p:cNvSpPr/>
                <p:nvPr/>
              </p:nvSpPr>
              <p:spPr>
                <a:xfrm>
                  <a:off x="5079007"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5" y="38743"/>
                        <a:pt x="39762" y="19108"/>
                        <a:pt x="30243" y="0"/>
                      </a:cubicBezTo>
                      <a:lnTo>
                        <a:pt x="0" y="15069"/>
                      </a:lnTo>
                      <a:cubicBezTo>
                        <a:pt x="9203" y="33650"/>
                        <a:pt x="18090" y="52723"/>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0" name="Freeform: Shape 203">
                  <a:extLst>
                    <a:ext uri="{FF2B5EF4-FFF2-40B4-BE49-F238E27FC236}">
                      <a16:creationId xmlns:a16="http://schemas.microsoft.com/office/drawing/2014/main" xmlns="" id="{ACD580C6-115A-A49A-E2F7-0EAA5AEB0929}"/>
                    </a:ext>
                  </a:extLst>
                </p:cNvPr>
                <p:cNvSpPr/>
                <p:nvPr/>
              </p:nvSpPr>
              <p:spPr>
                <a:xfrm>
                  <a:off x="4428294"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1" name="Freeform: Shape 204">
                  <a:extLst>
                    <a:ext uri="{FF2B5EF4-FFF2-40B4-BE49-F238E27FC236}">
                      <a16:creationId xmlns:a16="http://schemas.microsoft.com/office/drawing/2014/main" xmlns="" id="{97AAA698-CC47-A2E4-9498-CF8305D08C05}"/>
                    </a:ext>
                  </a:extLst>
                </p:cNvPr>
                <p:cNvSpPr/>
                <p:nvPr/>
              </p:nvSpPr>
              <p:spPr>
                <a:xfrm>
                  <a:off x="4978610" y="2371730"/>
                  <a:ext cx="48751" cy="53145"/>
                </a:xfrm>
                <a:custGeom>
                  <a:avLst/>
                  <a:gdLst>
                    <a:gd name="connsiteX0" fmla="*/ 65087 w 65086"/>
                    <a:gd name="connsiteY0" fmla="*/ 51353 h 70953"/>
                    <a:gd name="connsiteX1" fmla="*/ 26484 w 65086"/>
                    <a:gd name="connsiteY1" fmla="*/ 0 h 70953"/>
                    <a:gd name="connsiteX2" fmla="*/ 0 w 65086"/>
                    <a:gd name="connsiteY2" fmla="*/ 21005 h 70953"/>
                    <a:gd name="connsiteX3" fmla="*/ 37549 w 65086"/>
                    <a:gd name="connsiteY3" fmla="*/ 70953 h 70953"/>
                    <a:gd name="connsiteX4" fmla="*/ 65087 w 65086"/>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6" h="70953">
                      <a:moveTo>
                        <a:pt x="65087" y="51353"/>
                      </a:moveTo>
                      <a:cubicBezTo>
                        <a:pt x="52723" y="33966"/>
                        <a:pt x="39727" y="16685"/>
                        <a:pt x="26484" y="0"/>
                      </a:cubicBezTo>
                      <a:lnTo>
                        <a:pt x="0" y="21005"/>
                      </a:lnTo>
                      <a:cubicBezTo>
                        <a:pt x="12891" y="37233"/>
                        <a:pt x="25536" y="54058"/>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2" name="Freeform: Shape 205">
                  <a:extLst>
                    <a:ext uri="{FF2B5EF4-FFF2-40B4-BE49-F238E27FC236}">
                      <a16:creationId xmlns:a16="http://schemas.microsoft.com/office/drawing/2014/main" xmlns="" id="{7C866315-A4C1-F49A-C3FA-81806A54F231}"/>
                    </a:ext>
                  </a:extLst>
                </p:cNvPr>
                <p:cNvSpPr/>
                <p:nvPr/>
              </p:nvSpPr>
              <p:spPr>
                <a:xfrm>
                  <a:off x="4847958"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8" y="27854"/>
                        <a:pt x="38005"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3" name="Freeform: Shape 206">
                  <a:extLst>
                    <a:ext uri="{FF2B5EF4-FFF2-40B4-BE49-F238E27FC236}">
                      <a16:creationId xmlns:a16="http://schemas.microsoft.com/office/drawing/2014/main" xmlns="" id="{0DA85DFD-1331-48F4-EEA1-1721DC837BB5}"/>
                    </a:ext>
                  </a:extLst>
                </p:cNvPr>
                <p:cNvSpPr/>
                <p:nvPr/>
              </p:nvSpPr>
              <p:spPr>
                <a:xfrm>
                  <a:off x="5205477" y="3183167"/>
                  <a:ext cx="37964" cy="52750"/>
                </a:xfrm>
                <a:custGeom>
                  <a:avLst/>
                  <a:gdLst>
                    <a:gd name="connsiteX0" fmla="*/ 32596 w 50685"/>
                    <a:gd name="connsiteY0" fmla="*/ 0 h 70426"/>
                    <a:gd name="connsiteX1" fmla="*/ 0 w 50685"/>
                    <a:gd name="connsiteY1" fmla="*/ 8957 h 70426"/>
                    <a:gd name="connsiteX2" fmla="*/ 18616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40"/>
                        <a:pt x="11908" y="50229"/>
                        <a:pt x="18616" y="70426"/>
                      </a:cubicBezTo>
                      <a:lnTo>
                        <a:pt x="50686" y="59783"/>
                      </a:lnTo>
                      <a:cubicBezTo>
                        <a:pt x="44188" y="40113"/>
                        <a:pt x="38076" y="20021"/>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4" name="Freeform: Shape 207">
                  <a:extLst>
                    <a:ext uri="{FF2B5EF4-FFF2-40B4-BE49-F238E27FC236}">
                      <a16:creationId xmlns:a16="http://schemas.microsoft.com/office/drawing/2014/main" xmlns="" id="{3FEFB469-70D5-08EA-73B7-E668C9FDE03B}"/>
                    </a:ext>
                  </a:extLst>
                </p:cNvPr>
                <p:cNvSpPr/>
                <p:nvPr/>
              </p:nvSpPr>
              <p:spPr>
                <a:xfrm>
                  <a:off x="4916756"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5" name="Freeform: Shape 208">
                  <a:extLst>
                    <a:ext uri="{FF2B5EF4-FFF2-40B4-BE49-F238E27FC236}">
                      <a16:creationId xmlns:a16="http://schemas.microsoft.com/office/drawing/2014/main" xmlns="" id="{0E93AB01-5C74-BA5C-34DA-FCA241FC4134}"/>
                    </a:ext>
                  </a:extLst>
                </p:cNvPr>
                <p:cNvSpPr/>
                <p:nvPr/>
              </p:nvSpPr>
              <p:spPr>
                <a:xfrm>
                  <a:off x="4519483"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4"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6" name="Freeform: Shape 209">
                  <a:extLst>
                    <a:ext uri="{FF2B5EF4-FFF2-40B4-BE49-F238E27FC236}">
                      <a16:creationId xmlns:a16="http://schemas.microsoft.com/office/drawing/2014/main" xmlns="" id="{B1FF1D72-D080-289C-F076-A16D91A3A4AB}"/>
                    </a:ext>
                  </a:extLst>
                </p:cNvPr>
                <p:cNvSpPr/>
                <p:nvPr/>
              </p:nvSpPr>
              <p:spPr>
                <a:xfrm>
                  <a:off x="4608041"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316"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7" name="Freeform: Shape 210">
                  <a:extLst>
                    <a:ext uri="{FF2B5EF4-FFF2-40B4-BE49-F238E27FC236}">
                      <a16:creationId xmlns:a16="http://schemas.microsoft.com/office/drawing/2014/main" xmlns="" id="{87748A66-F1D8-3472-7B49-E5C00AFC5026}"/>
                    </a:ext>
                  </a:extLst>
                </p:cNvPr>
                <p:cNvSpPr/>
                <p:nvPr/>
              </p:nvSpPr>
              <p:spPr>
                <a:xfrm>
                  <a:off x="4773054"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8" name="Freeform: Shape 211">
                  <a:extLst>
                    <a:ext uri="{FF2B5EF4-FFF2-40B4-BE49-F238E27FC236}">
                      <a16:creationId xmlns:a16="http://schemas.microsoft.com/office/drawing/2014/main" xmlns="" id="{D068C34D-56D9-9FE1-B103-14EFE3FE166C}"/>
                    </a:ext>
                  </a:extLst>
                </p:cNvPr>
                <p:cNvSpPr/>
                <p:nvPr/>
              </p:nvSpPr>
              <p:spPr>
                <a:xfrm>
                  <a:off x="4692757"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8"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19" name="Freeform: Shape 212">
                  <a:extLst>
                    <a:ext uri="{FF2B5EF4-FFF2-40B4-BE49-F238E27FC236}">
                      <a16:creationId xmlns:a16="http://schemas.microsoft.com/office/drawing/2014/main" xmlns="" id="{41D3E707-5CF2-C6A8-6E0A-3B3B639E6556}"/>
                    </a:ext>
                  </a:extLst>
                </p:cNvPr>
                <p:cNvSpPr/>
                <p:nvPr/>
              </p:nvSpPr>
              <p:spPr>
                <a:xfrm>
                  <a:off x="5032887" y="2450132"/>
                  <a:ext cx="46146" cy="53750"/>
                </a:xfrm>
                <a:custGeom>
                  <a:avLst/>
                  <a:gdLst>
                    <a:gd name="connsiteX0" fmla="*/ 61610 w 61609"/>
                    <a:gd name="connsiteY0" fmla="*/ 55112 h 71761"/>
                    <a:gd name="connsiteX1" fmla="*/ 28522 w 61609"/>
                    <a:gd name="connsiteY1" fmla="*/ 0 h 71761"/>
                    <a:gd name="connsiteX2" fmla="*/ 0 w 61609"/>
                    <a:gd name="connsiteY2" fmla="*/ 18160 h 71761"/>
                    <a:gd name="connsiteX3" fmla="*/ 32174 w 61609"/>
                    <a:gd name="connsiteY3" fmla="*/ 71761 h 71761"/>
                    <a:gd name="connsiteX4" fmla="*/ 61610 w 61609"/>
                    <a:gd name="connsiteY4" fmla="*/ 55112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61">
                      <a:moveTo>
                        <a:pt x="61610" y="55112"/>
                      </a:moveTo>
                      <a:cubicBezTo>
                        <a:pt x="51107" y="36530"/>
                        <a:pt x="39973" y="17984"/>
                        <a:pt x="28522" y="0"/>
                      </a:cubicBezTo>
                      <a:lnTo>
                        <a:pt x="0" y="18160"/>
                      </a:lnTo>
                      <a:cubicBezTo>
                        <a:pt x="11134" y="35652"/>
                        <a:pt x="21953" y="53707"/>
                        <a:pt x="32174" y="71761"/>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0" name="Freeform: Shape 213">
                  <a:extLst>
                    <a:ext uri="{FF2B5EF4-FFF2-40B4-BE49-F238E27FC236}">
                      <a16:creationId xmlns:a16="http://schemas.microsoft.com/office/drawing/2014/main" xmlns="" id="{840BC798-A25C-A7BD-6F9B-396E6C6203E3}"/>
                    </a:ext>
                  </a:extLst>
                </p:cNvPr>
                <p:cNvSpPr/>
                <p:nvPr/>
              </p:nvSpPr>
              <p:spPr>
                <a:xfrm>
                  <a:off x="5766527"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1" name="Freeform: Shape 214">
                  <a:extLst>
                    <a:ext uri="{FF2B5EF4-FFF2-40B4-BE49-F238E27FC236}">
                      <a16:creationId xmlns:a16="http://schemas.microsoft.com/office/drawing/2014/main" xmlns="" id="{E946D744-8B21-5408-8DB6-84B7019DD1F8}"/>
                    </a:ext>
                  </a:extLst>
                </p:cNvPr>
                <p:cNvSpPr/>
                <p:nvPr/>
              </p:nvSpPr>
              <p:spPr>
                <a:xfrm>
                  <a:off x="5678469"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5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6" y="9379"/>
                        <a:pt x="15315"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2" name="Freeform: Shape 215">
                  <a:extLst>
                    <a:ext uri="{FF2B5EF4-FFF2-40B4-BE49-F238E27FC236}">
                      <a16:creationId xmlns:a16="http://schemas.microsoft.com/office/drawing/2014/main" xmlns="" id="{F936CFB6-AC3D-C694-4C35-23371233886F}"/>
                    </a:ext>
                  </a:extLst>
                </p:cNvPr>
                <p:cNvSpPr/>
                <p:nvPr/>
              </p:nvSpPr>
              <p:spPr>
                <a:xfrm>
                  <a:off x="5952271"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3" name="Freeform: Shape 216">
                  <a:extLst>
                    <a:ext uri="{FF2B5EF4-FFF2-40B4-BE49-F238E27FC236}">
                      <a16:creationId xmlns:a16="http://schemas.microsoft.com/office/drawing/2014/main" xmlns="" id="{FACB730A-2D4C-B25A-961C-A75CFCE1CD52}"/>
                    </a:ext>
                  </a:extLst>
                </p:cNvPr>
                <p:cNvSpPr/>
                <p:nvPr/>
              </p:nvSpPr>
              <p:spPr>
                <a:xfrm>
                  <a:off x="5235760"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104"/>
                        <a:pt x="16122" y="51985"/>
                        <a:pt x="24904" y="71375"/>
                      </a:cubicBezTo>
                      <a:lnTo>
                        <a:pt x="55709" y="57430"/>
                      </a:lnTo>
                      <a:cubicBezTo>
                        <a:pt x="47138" y="38603"/>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4" name="Freeform: Shape 217">
                  <a:extLst>
                    <a:ext uri="{FF2B5EF4-FFF2-40B4-BE49-F238E27FC236}">
                      <a16:creationId xmlns:a16="http://schemas.microsoft.com/office/drawing/2014/main" xmlns="" id="{44C4046D-E052-29B0-D348-54FCC15E9694}"/>
                    </a:ext>
                  </a:extLst>
                </p:cNvPr>
                <p:cNvSpPr/>
                <p:nvPr/>
              </p:nvSpPr>
              <p:spPr>
                <a:xfrm>
                  <a:off x="5595016" y="3699517"/>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5" name="Freeform: Shape 218">
                  <a:extLst>
                    <a:ext uri="{FF2B5EF4-FFF2-40B4-BE49-F238E27FC236}">
                      <a16:creationId xmlns:a16="http://schemas.microsoft.com/office/drawing/2014/main" xmlns="" id="{5E195542-732D-B71D-BCCC-0A77AB2EC0A4}"/>
                    </a:ext>
                  </a:extLst>
                </p:cNvPr>
                <p:cNvSpPr/>
                <p:nvPr/>
              </p:nvSpPr>
              <p:spPr>
                <a:xfrm>
                  <a:off x="5858163"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6"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6" name="Freeform: Shape 219">
                  <a:extLst>
                    <a:ext uri="{FF2B5EF4-FFF2-40B4-BE49-F238E27FC236}">
                      <a16:creationId xmlns:a16="http://schemas.microsoft.com/office/drawing/2014/main" xmlns="" id="{340359F7-615B-7A6E-3FE0-2BFBDBFB66F1}"/>
                    </a:ext>
                  </a:extLst>
                </p:cNvPr>
                <p:cNvSpPr/>
                <p:nvPr/>
              </p:nvSpPr>
              <p:spPr>
                <a:xfrm>
                  <a:off x="5275355" y="3356993"/>
                  <a:ext cx="45041" cy="53723"/>
                </a:xfrm>
                <a:custGeom>
                  <a:avLst/>
                  <a:gdLst>
                    <a:gd name="connsiteX0" fmla="*/ 0 w 60134"/>
                    <a:gd name="connsiteY0" fmla="*/ 15525 h 71725"/>
                    <a:gd name="connsiteX1" fmla="*/ 30946 w 60134"/>
                    <a:gd name="connsiteY1" fmla="*/ 71726 h 71725"/>
                    <a:gd name="connsiteX2" fmla="*/ 60135 w 60134"/>
                    <a:gd name="connsiteY2" fmla="*/ 54655 h 71725"/>
                    <a:gd name="connsiteX3" fmla="*/ 30032 w 60134"/>
                    <a:gd name="connsiteY3" fmla="*/ 0 h 71725"/>
                    <a:gd name="connsiteX4" fmla="*/ 0 w 60134"/>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34" h="71725">
                      <a:moveTo>
                        <a:pt x="0" y="15525"/>
                      </a:moveTo>
                      <a:cubicBezTo>
                        <a:pt x="9765" y="34423"/>
                        <a:pt x="20162" y="53320"/>
                        <a:pt x="30946" y="71726"/>
                      </a:cubicBezTo>
                      <a:lnTo>
                        <a:pt x="60135" y="54655"/>
                      </a:lnTo>
                      <a:cubicBezTo>
                        <a:pt x="49667" y="36776"/>
                        <a:pt x="39551"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7" name="Freeform: Shape 220">
                  <a:extLst>
                    <a:ext uri="{FF2B5EF4-FFF2-40B4-BE49-F238E27FC236}">
                      <a16:creationId xmlns:a16="http://schemas.microsoft.com/office/drawing/2014/main" xmlns="" id="{1A84BEA0-FDF8-B449-E61F-23E91E66A46A}"/>
                    </a:ext>
                  </a:extLst>
                </p:cNvPr>
                <p:cNvSpPr/>
                <p:nvPr/>
              </p:nvSpPr>
              <p:spPr>
                <a:xfrm>
                  <a:off x="5323843" y="3437633"/>
                  <a:ext cx="47856" cy="53356"/>
                </a:xfrm>
                <a:custGeom>
                  <a:avLst/>
                  <a:gdLst>
                    <a:gd name="connsiteX0" fmla="*/ 0 w 63892"/>
                    <a:gd name="connsiteY0" fmla="*/ 18546 h 71234"/>
                    <a:gd name="connsiteX1" fmla="*/ 36635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5"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8" name="Freeform: Shape 221">
                  <a:extLst>
                    <a:ext uri="{FF2B5EF4-FFF2-40B4-BE49-F238E27FC236}">
                      <a16:creationId xmlns:a16="http://schemas.microsoft.com/office/drawing/2014/main" xmlns="" id="{B8884A9F-4BC7-BC82-30AB-33CB4724E3CB}"/>
                    </a:ext>
                  </a:extLst>
                </p:cNvPr>
                <p:cNvSpPr/>
                <p:nvPr/>
              </p:nvSpPr>
              <p:spPr>
                <a:xfrm>
                  <a:off x="5445367"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8" y="14577"/>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29" name="Freeform: Shape 222">
                  <a:extLst>
                    <a:ext uri="{FF2B5EF4-FFF2-40B4-BE49-F238E27FC236}">
                      <a16:creationId xmlns:a16="http://schemas.microsoft.com/office/drawing/2014/main" xmlns="" id="{C0296B5E-98C2-EAF2-BC2C-1F4C8487E288}"/>
                    </a:ext>
                  </a:extLst>
                </p:cNvPr>
                <p:cNvSpPr/>
                <p:nvPr/>
              </p:nvSpPr>
              <p:spPr>
                <a:xfrm>
                  <a:off x="5380750" y="3512982"/>
                  <a:ext cx="50119" cy="52460"/>
                </a:xfrm>
                <a:custGeom>
                  <a:avLst/>
                  <a:gdLst>
                    <a:gd name="connsiteX0" fmla="*/ 0 w 66913"/>
                    <a:gd name="connsiteY0" fmla="*/ 21391 h 70039"/>
                    <a:gd name="connsiteX1" fmla="*/ 41904 w 66913"/>
                    <a:gd name="connsiteY1" fmla="*/ 70040 h 70039"/>
                    <a:gd name="connsiteX2" fmla="*/ 66913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3" y="54269"/>
                        <a:pt x="41904" y="70040"/>
                      </a:cubicBezTo>
                      <a:lnTo>
                        <a:pt x="66913"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30" name="Freeform: Shape 223">
                  <a:extLst>
                    <a:ext uri="{FF2B5EF4-FFF2-40B4-BE49-F238E27FC236}">
                      <a16:creationId xmlns:a16="http://schemas.microsoft.com/office/drawing/2014/main" xmlns="" id="{053B65D1-E6AF-699A-D8F2-E3F5F4FBF29B}"/>
                    </a:ext>
                  </a:extLst>
                </p:cNvPr>
                <p:cNvSpPr/>
                <p:nvPr/>
              </p:nvSpPr>
              <p:spPr>
                <a:xfrm>
                  <a:off x="5517034"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5" y="39656"/>
                        <a:pt x="33791" y="52793"/>
                        <a:pt x="51072" y="65298"/>
                      </a:cubicBezTo>
                      <a:lnTo>
                        <a:pt x="70883" y="37935"/>
                      </a:lnTo>
                      <a:cubicBezTo>
                        <a:pt x="54093"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142" name="Group 141">
                <a:extLst>
                  <a:ext uri="{FF2B5EF4-FFF2-40B4-BE49-F238E27FC236}">
                    <a16:creationId xmlns:a16="http://schemas.microsoft.com/office/drawing/2014/main" xmlns="" id="{43F606D8-7627-C1BA-053A-E1D4B7B61F77}"/>
                  </a:ext>
                </a:extLst>
              </p:cNvPr>
              <p:cNvGrpSpPr/>
              <p:nvPr/>
            </p:nvGrpSpPr>
            <p:grpSpPr>
              <a:xfrm>
                <a:off x="6156749" y="2023813"/>
                <a:ext cx="1667177" cy="1839638"/>
                <a:chOff x="6156749" y="2023813"/>
                <a:chExt cx="1667177" cy="1839638"/>
              </a:xfrm>
            </p:grpSpPr>
            <p:sp>
              <p:nvSpPr>
                <p:cNvPr id="173" name="Freeform: Shape 225">
                  <a:extLst>
                    <a:ext uri="{FF2B5EF4-FFF2-40B4-BE49-F238E27FC236}">
                      <a16:creationId xmlns:a16="http://schemas.microsoft.com/office/drawing/2014/main" xmlns="" id="{63B3CFA1-5013-DB57-8C6E-42BE37CEC71D}"/>
                    </a:ext>
                  </a:extLst>
                </p:cNvPr>
                <p:cNvSpPr/>
                <p:nvPr/>
              </p:nvSpPr>
              <p:spPr>
                <a:xfrm>
                  <a:off x="698423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55" y="25431"/>
                        <a:pt x="5584" y="46295"/>
                        <a:pt x="7552" y="66949"/>
                      </a:cubicBezTo>
                      <a:lnTo>
                        <a:pt x="41202" y="63752"/>
                      </a:lnTo>
                      <a:cubicBezTo>
                        <a:pt x="39200" y="42502"/>
                        <a:pt x="36565"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4" name="Freeform: Shape 226">
                  <a:extLst>
                    <a:ext uri="{FF2B5EF4-FFF2-40B4-BE49-F238E27FC236}">
                      <a16:creationId xmlns:a16="http://schemas.microsoft.com/office/drawing/2014/main" xmlns="" id="{53A02AEC-849A-BAAF-1436-80B361727157}"/>
                    </a:ext>
                  </a:extLst>
                </p:cNvPr>
                <p:cNvSpPr/>
                <p:nvPr/>
              </p:nvSpPr>
              <p:spPr>
                <a:xfrm>
                  <a:off x="6594381" y="2176882"/>
                  <a:ext cx="53329" cy="48040"/>
                </a:xfrm>
                <a:custGeom>
                  <a:avLst/>
                  <a:gdLst>
                    <a:gd name="connsiteX0" fmla="*/ 71199 w 71198"/>
                    <a:gd name="connsiteY0" fmla="*/ 37022 h 64138"/>
                    <a:gd name="connsiteX1" fmla="*/ 18792 w 71198"/>
                    <a:gd name="connsiteY1" fmla="*/ 0 h 64138"/>
                    <a:gd name="connsiteX2" fmla="*/ 0 w 71198"/>
                    <a:gd name="connsiteY2" fmla="*/ 28100 h 64138"/>
                    <a:gd name="connsiteX3" fmla="*/ 50966 w 71198"/>
                    <a:gd name="connsiteY3" fmla="*/ 64139 h 64138"/>
                    <a:gd name="connsiteX4" fmla="*/ 71199 w 71198"/>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8" h="64138">
                      <a:moveTo>
                        <a:pt x="71199" y="37022"/>
                      </a:moveTo>
                      <a:cubicBezTo>
                        <a:pt x="54128" y="24272"/>
                        <a:pt x="36495" y="11802"/>
                        <a:pt x="18792" y="0"/>
                      </a:cubicBezTo>
                      <a:lnTo>
                        <a:pt x="0" y="28100"/>
                      </a:lnTo>
                      <a:cubicBezTo>
                        <a:pt x="17211" y="39586"/>
                        <a:pt x="34352" y="51704"/>
                        <a:pt x="50966"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5" name="Freeform: Shape 227">
                  <a:extLst>
                    <a:ext uri="{FF2B5EF4-FFF2-40B4-BE49-F238E27FC236}">
                      <a16:creationId xmlns:a16="http://schemas.microsoft.com/office/drawing/2014/main" xmlns="" id="{B34972EC-B48A-7FB4-64E9-F0C632D2B232}"/>
                    </a:ext>
                  </a:extLst>
                </p:cNvPr>
                <p:cNvSpPr/>
                <p:nvPr/>
              </p:nvSpPr>
              <p:spPr>
                <a:xfrm>
                  <a:off x="6993153" y="2904181"/>
                  <a:ext cx="26204" cy="48094"/>
                </a:xfrm>
                <a:custGeom>
                  <a:avLst/>
                  <a:gdLst>
                    <a:gd name="connsiteX0" fmla="*/ 34950 w 34984"/>
                    <a:gd name="connsiteY0" fmla="*/ 54585 h 64209"/>
                    <a:gd name="connsiteX1" fmla="*/ 33756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6" y="0"/>
                      </a:cubicBezTo>
                      <a:lnTo>
                        <a:pt x="0" y="1475"/>
                      </a:lnTo>
                      <a:cubicBezTo>
                        <a:pt x="773" y="19038"/>
                        <a:pt x="1159" y="36882"/>
                        <a:pt x="1159" y="54585"/>
                      </a:cubicBezTo>
                      <a:cubicBezTo>
                        <a:pt x="1159" y="57781"/>
                        <a:pt x="1159" y="61013"/>
                        <a:pt x="1195"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6" name="Freeform: Shape 228">
                  <a:extLst>
                    <a:ext uri="{FF2B5EF4-FFF2-40B4-BE49-F238E27FC236}">
                      <a16:creationId xmlns:a16="http://schemas.microsoft.com/office/drawing/2014/main" xmlns="" id="{C0B1CACB-BB96-EB61-8848-D83BF776940D}"/>
                    </a:ext>
                  </a:extLst>
                </p:cNvPr>
                <p:cNvSpPr/>
                <p:nvPr/>
              </p:nvSpPr>
              <p:spPr>
                <a:xfrm>
                  <a:off x="6965713"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888" y="41729"/>
                        <a:pt x="38040"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7" name="Freeform: Shape 229">
                  <a:extLst>
                    <a:ext uri="{FF2B5EF4-FFF2-40B4-BE49-F238E27FC236}">
                      <a16:creationId xmlns:a16="http://schemas.microsoft.com/office/drawing/2014/main" xmlns="" id="{25F4BD49-0A9B-D05C-086C-F99E32EE7067}"/>
                    </a:ext>
                  </a:extLst>
                </p:cNvPr>
                <p:cNvSpPr/>
                <p:nvPr/>
              </p:nvSpPr>
              <p:spPr>
                <a:xfrm>
                  <a:off x="6937613" y="2622327"/>
                  <a:ext cx="39386" cy="53171"/>
                </a:xfrm>
                <a:custGeom>
                  <a:avLst/>
                  <a:gdLst>
                    <a:gd name="connsiteX0" fmla="*/ 31683 w 52583"/>
                    <a:gd name="connsiteY0" fmla="*/ 0 h 70988"/>
                    <a:gd name="connsiteX1" fmla="*/ 0 w 52583"/>
                    <a:gd name="connsiteY1" fmla="*/ 11802 h 70988"/>
                    <a:gd name="connsiteX2" fmla="*/ 20338 w 52583"/>
                    <a:gd name="connsiteY2" fmla="*/ 70988 h 70988"/>
                    <a:gd name="connsiteX3" fmla="*/ 52583 w 52583"/>
                    <a:gd name="connsiteY3" fmla="*/ 60872 h 70988"/>
                    <a:gd name="connsiteX4" fmla="*/ 31683 w 52583"/>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3"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8" name="Freeform: Shape 230">
                  <a:extLst>
                    <a:ext uri="{FF2B5EF4-FFF2-40B4-BE49-F238E27FC236}">
                      <a16:creationId xmlns:a16="http://schemas.microsoft.com/office/drawing/2014/main" xmlns="" id="{DFD8E622-75F0-AE34-B318-86EB7D50EF0F}"/>
                    </a:ext>
                  </a:extLst>
                </p:cNvPr>
                <p:cNvSpPr/>
                <p:nvPr/>
              </p:nvSpPr>
              <p:spPr>
                <a:xfrm>
                  <a:off x="6340809"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70" y="12224"/>
                        <a:pt x="29716" y="5831"/>
                        <a:pt x="9203" y="0"/>
                      </a:cubicBezTo>
                      <a:lnTo>
                        <a:pt x="0" y="32526"/>
                      </a:lnTo>
                      <a:cubicBezTo>
                        <a:pt x="19951" y="38181"/>
                        <a:pt x="40007"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9" name="Freeform: Shape 231">
                  <a:extLst>
                    <a:ext uri="{FF2B5EF4-FFF2-40B4-BE49-F238E27FC236}">
                      <a16:creationId xmlns:a16="http://schemas.microsoft.com/office/drawing/2014/main" xmlns="" id="{EEEF11D8-FFF7-8CE6-0E24-760E554AA566}"/>
                    </a:ext>
                  </a:extLst>
                </p:cNvPr>
                <p:cNvSpPr/>
                <p:nvPr/>
              </p:nvSpPr>
              <p:spPr>
                <a:xfrm>
                  <a:off x="6249621" y="2035179"/>
                  <a:ext cx="51460" cy="34097"/>
                </a:xfrm>
                <a:custGeom>
                  <a:avLst/>
                  <a:gdLst>
                    <a:gd name="connsiteX0" fmla="*/ 68705 w 68704"/>
                    <a:gd name="connsiteY0" fmla="*/ 12575 h 45522"/>
                    <a:gd name="connsiteX1" fmla="*/ 5725 w 68704"/>
                    <a:gd name="connsiteY1" fmla="*/ 0 h 45522"/>
                    <a:gd name="connsiteX2" fmla="*/ 0 w 68704"/>
                    <a:gd name="connsiteY2" fmla="*/ 33299 h 45522"/>
                    <a:gd name="connsiteX3" fmla="*/ 61258 w 68704"/>
                    <a:gd name="connsiteY3" fmla="*/ 45522 h 45522"/>
                    <a:gd name="connsiteX4" fmla="*/ 68705 w 68704"/>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4" h="45522">
                      <a:moveTo>
                        <a:pt x="68705" y="12575"/>
                      </a:moveTo>
                      <a:cubicBezTo>
                        <a:pt x="47946" y="7868"/>
                        <a:pt x="26765" y="3653"/>
                        <a:pt x="5725" y="0"/>
                      </a:cubicBezTo>
                      <a:lnTo>
                        <a:pt x="0" y="33299"/>
                      </a:lnTo>
                      <a:cubicBezTo>
                        <a:pt x="20443" y="36811"/>
                        <a:pt x="41061" y="40921"/>
                        <a:pt x="61258"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0" name="Freeform: Shape 232">
                  <a:extLst>
                    <a:ext uri="{FF2B5EF4-FFF2-40B4-BE49-F238E27FC236}">
                      <a16:creationId xmlns:a16="http://schemas.microsoft.com/office/drawing/2014/main" xmlns="" id="{5DE37DCB-1ECA-D5BE-CF86-30058F6C227B}"/>
                    </a:ext>
                  </a:extLst>
                </p:cNvPr>
                <p:cNvSpPr/>
                <p:nvPr/>
              </p:nvSpPr>
              <p:spPr>
                <a:xfrm>
                  <a:off x="6429367"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1" name="Freeform: Shape 233">
                  <a:extLst>
                    <a:ext uri="{FF2B5EF4-FFF2-40B4-BE49-F238E27FC236}">
                      <a16:creationId xmlns:a16="http://schemas.microsoft.com/office/drawing/2014/main" xmlns="" id="{BC39D808-D49D-F1C6-44C9-986DAD70C9E9}"/>
                    </a:ext>
                  </a:extLst>
                </p:cNvPr>
                <p:cNvSpPr/>
                <p:nvPr/>
              </p:nvSpPr>
              <p:spPr>
                <a:xfrm>
                  <a:off x="6514084" y="2127735"/>
                  <a:ext cx="53723" cy="45252"/>
                </a:xfrm>
                <a:custGeom>
                  <a:avLst/>
                  <a:gdLst>
                    <a:gd name="connsiteX0" fmla="*/ 71726 w 71725"/>
                    <a:gd name="connsiteY0" fmla="*/ 31367 h 60415"/>
                    <a:gd name="connsiteX1" fmla="*/ 15771 w 71725"/>
                    <a:gd name="connsiteY1" fmla="*/ 0 h 60415"/>
                    <a:gd name="connsiteX2" fmla="*/ 0 w 71725"/>
                    <a:gd name="connsiteY2" fmla="*/ 29892 h 60415"/>
                    <a:gd name="connsiteX3" fmla="*/ 54409 w 71725"/>
                    <a:gd name="connsiteY3" fmla="*/ 60416 h 60415"/>
                    <a:gd name="connsiteX4" fmla="*/ 71726 w 71725"/>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0415">
                      <a:moveTo>
                        <a:pt x="71726" y="31367"/>
                      </a:moveTo>
                      <a:cubicBezTo>
                        <a:pt x="53425" y="20478"/>
                        <a:pt x="34598" y="9905"/>
                        <a:pt x="15771" y="0"/>
                      </a:cubicBezTo>
                      <a:lnTo>
                        <a:pt x="0" y="29892"/>
                      </a:lnTo>
                      <a:cubicBezTo>
                        <a:pt x="18300" y="39516"/>
                        <a:pt x="36600"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2" name="Freeform: Shape 234">
                  <a:extLst>
                    <a:ext uri="{FF2B5EF4-FFF2-40B4-BE49-F238E27FC236}">
                      <a16:creationId xmlns:a16="http://schemas.microsoft.com/office/drawing/2014/main" xmlns="" id="{0A572982-C02E-8C82-DEA9-D97164A636F2}"/>
                    </a:ext>
                  </a:extLst>
                </p:cNvPr>
                <p:cNvSpPr/>
                <p:nvPr/>
              </p:nvSpPr>
              <p:spPr>
                <a:xfrm>
                  <a:off x="6995627"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76" y="41659"/>
                        <a:pt x="34985" y="20724"/>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3" name="Freeform: Shape 235">
                  <a:extLst>
                    <a:ext uri="{FF2B5EF4-FFF2-40B4-BE49-F238E27FC236}">
                      <a16:creationId xmlns:a16="http://schemas.microsoft.com/office/drawing/2014/main" xmlns="" id="{39FA5ABB-2DEC-9D82-B719-EFC9E0ED60CD}"/>
                    </a:ext>
                  </a:extLst>
                </p:cNvPr>
                <p:cNvSpPr/>
                <p:nvPr/>
              </p:nvSpPr>
              <p:spPr>
                <a:xfrm>
                  <a:off x="615674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31" y="3407"/>
                        <a:pt x="23534" y="1440"/>
                        <a:pt x="2248" y="0"/>
                      </a:cubicBezTo>
                      <a:lnTo>
                        <a:pt x="0" y="33720"/>
                      </a:lnTo>
                      <a:cubicBezTo>
                        <a:pt x="20724" y="35090"/>
                        <a:pt x="41659"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4" name="Freeform: Shape 236">
                  <a:extLst>
                    <a:ext uri="{FF2B5EF4-FFF2-40B4-BE49-F238E27FC236}">
                      <a16:creationId xmlns:a16="http://schemas.microsoft.com/office/drawing/2014/main" xmlns="" id="{61F71946-6EA1-DCE3-26ED-64E82BD3A4BD}"/>
                    </a:ext>
                  </a:extLst>
                </p:cNvPr>
                <p:cNvSpPr/>
                <p:nvPr/>
              </p:nvSpPr>
              <p:spPr>
                <a:xfrm>
                  <a:off x="7057111" y="3271935"/>
                  <a:ext cx="41700" cy="53460"/>
                </a:xfrm>
                <a:custGeom>
                  <a:avLst/>
                  <a:gdLst>
                    <a:gd name="connsiteX0" fmla="*/ 31472 w 55673"/>
                    <a:gd name="connsiteY0" fmla="*/ 0 h 71374"/>
                    <a:gd name="connsiteX1" fmla="*/ 0 w 55673"/>
                    <a:gd name="connsiteY1" fmla="*/ 12294 h 71374"/>
                    <a:gd name="connsiteX2" fmla="*/ 24903 w 55673"/>
                    <a:gd name="connsiteY2" fmla="*/ 71375 h 71374"/>
                    <a:gd name="connsiteX3" fmla="*/ 55673 w 55673"/>
                    <a:gd name="connsiteY3" fmla="*/ 57430 h 71374"/>
                    <a:gd name="connsiteX4" fmla="*/ 31472 w 55673"/>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73" h="71374">
                      <a:moveTo>
                        <a:pt x="31472" y="0"/>
                      </a:moveTo>
                      <a:lnTo>
                        <a:pt x="0" y="12294"/>
                      </a:lnTo>
                      <a:cubicBezTo>
                        <a:pt x="7727" y="32069"/>
                        <a:pt x="16122" y="51950"/>
                        <a:pt x="24903" y="71375"/>
                      </a:cubicBezTo>
                      <a:lnTo>
                        <a:pt x="55673" y="57430"/>
                      </a:lnTo>
                      <a:cubicBezTo>
                        <a:pt x="47103"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5" name="Freeform: Shape 237">
                  <a:extLst>
                    <a:ext uri="{FF2B5EF4-FFF2-40B4-BE49-F238E27FC236}">
                      <a16:creationId xmlns:a16="http://schemas.microsoft.com/office/drawing/2014/main" xmlns="" id="{437C117D-D974-40B9-D1B9-1E13381F58A7}"/>
                    </a:ext>
                  </a:extLst>
                </p:cNvPr>
                <p:cNvSpPr/>
                <p:nvPr/>
              </p:nvSpPr>
              <p:spPr>
                <a:xfrm>
                  <a:off x="7026830"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53"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6" name="Freeform: Shape 238">
                  <a:extLst>
                    <a:ext uri="{FF2B5EF4-FFF2-40B4-BE49-F238E27FC236}">
                      <a16:creationId xmlns:a16="http://schemas.microsoft.com/office/drawing/2014/main" xmlns="" id="{4075B3B7-346F-3BA8-CB5B-CE71EA3CD9DB}"/>
                    </a:ext>
                  </a:extLst>
                </p:cNvPr>
                <p:cNvSpPr/>
                <p:nvPr/>
              </p:nvSpPr>
              <p:spPr>
                <a:xfrm>
                  <a:off x="7006281"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7" name="Freeform: Shape 239">
                  <a:extLst>
                    <a:ext uri="{FF2B5EF4-FFF2-40B4-BE49-F238E27FC236}">
                      <a16:creationId xmlns:a16="http://schemas.microsoft.com/office/drawing/2014/main" xmlns="" id="{9AF4EEAD-CAF2-1332-E55F-CD09EA7A0109}"/>
                    </a:ext>
                  </a:extLst>
                </p:cNvPr>
                <p:cNvSpPr/>
                <p:nvPr/>
              </p:nvSpPr>
              <p:spPr>
                <a:xfrm>
                  <a:off x="6669310" y="2234368"/>
                  <a:ext cx="52356" cy="50277"/>
                </a:xfrm>
                <a:custGeom>
                  <a:avLst/>
                  <a:gdLst>
                    <a:gd name="connsiteX0" fmla="*/ 69899 w 69899"/>
                    <a:gd name="connsiteY0" fmla="*/ 42291 h 67124"/>
                    <a:gd name="connsiteX1" fmla="*/ 21602 w 69899"/>
                    <a:gd name="connsiteY1" fmla="*/ 0 h 67124"/>
                    <a:gd name="connsiteX2" fmla="*/ 0 w 69899"/>
                    <a:gd name="connsiteY2" fmla="*/ 25993 h 67124"/>
                    <a:gd name="connsiteX3" fmla="*/ 46998 w 69899"/>
                    <a:gd name="connsiteY3" fmla="*/ 67125 h 67124"/>
                    <a:gd name="connsiteX4" fmla="*/ 69899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899" y="42291"/>
                      </a:moveTo>
                      <a:cubicBezTo>
                        <a:pt x="54233" y="27854"/>
                        <a:pt x="38005" y="13629"/>
                        <a:pt x="21602" y="0"/>
                      </a:cubicBezTo>
                      <a:lnTo>
                        <a:pt x="0" y="25993"/>
                      </a:lnTo>
                      <a:cubicBezTo>
                        <a:pt x="15947" y="39235"/>
                        <a:pt x="31753" y="53074"/>
                        <a:pt x="46998" y="67125"/>
                      </a:cubicBezTo>
                      <a:lnTo>
                        <a:pt x="69899"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8" name="Freeform: Shape 240">
                  <a:extLst>
                    <a:ext uri="{FF2B5EF4-FFF2-40B4-BE49-F238E27FC236}">
                      <a16:creationId xmlns:a16="http://schemas.microsoft.com/office/drawing/2014/main" xmlns="" id="{C2CDCF0F-821A-790B-30DC-4A5B78D00B83}"/>
                    </a:ext>
                  </a:extLst>
                </p:cNvPr>
                <p:cNvSpPr/>
                <p:nvPr/>
              </p:nvSpPr>
              <p:spPr>
                <a:xfrm>
                  <a:off x="7773622" y="3832248"/>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9" name="Freeform: Shape 241">
                  <a:extLst>
                    <a:ext uri="{FF2B5EF4-FFF2-40B4-BE49-F238E27FC236}">
                      <a16:creationId xmlns:a16="http://schemas.microsoft.com/office/drawing/2014/main" xmlns="" id="{9EA5E0D0-FBE0-AE7D-0977-24E690E182C2}"/>
                    </a:ext>
                  </a:extLst>
                </p:cNvPr>
                <p:cNvSpPr/>
                <p:nvPr/>
              </p:nvSpPr>
              <p:spPr>
                <a:xfrm>
                  <a:off x="7679514" y="3812989"/>
                  <a:ext cx="51987" cy="35596"/>
                </a:xfrm>
                <a:custGeom>
                  <a:avLst/>
                  <a:gdLst>
                    <a:gd name="connsiteX0" fmla="*/ 0 w 69407"/>
                    <a:gd name="connsiteY0" fmla="*/ 32667 h 47524"/>
                    <a:gd name="connsiteX1" fmla="*/ 62453 w 69407"/>
                    <a:gd name="connsiteY1" fmla="*/ 47524 h 47524"/>
                    <a:gd name="connsiteX2" fmla="*/ 69408 w 69407"/>
                    <a:gd name="connsiteY2" fmla="*/ 14472 h 47524"/>
                    <a:gd name="connsiteX3" fmla="*/ 8642 w 69407"/>
                    <a:gd name="connsiteY3" fmla="*/ 0 h 47524"/>
                    <a:gd name="connsiteX4" fmla="*/ 0 w 69407"/>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07" h="47524">
                      <a:moveTo>
                        <a:pt x="0" y="32667"/>
                      </a:moveTo>
                      <a:cubicBezTo>
                        <a:pt x="20619" y="38146"/>
                        <a:pt x="41624" y="43134"/>
                        <a:pt x="62453" y="47524"/>
                      </a:cubicBezTo>
                      <a:lnTo>
                        <a:pt x="69408" y="14472"/>
                      </a:lnTo>
                      <a:cubicBezTo>
                        <a:pt x="49141" y="10221"/>
                        <a:pt x="28698" y="5339"/>
                        <a:pt x="8642"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0" name="Freeform: Shape 242">
                  <a:extLst>
                    <a:ext uri="{FF2B5EF4-FFF2-40B4-BE49-F238E27FC236}">
                      <a16:creationId xmlns:a16="http://schemas.microsoft.com/office/drawing/2014/main" xmlns="" id="{3FCE2293-4FB8-6479-4D88-0140DADDBEB0}"/>
                    </a:ext>
                  </a:extLst>
                </p:cNvPr>
                <p:cNvSpPr/>
                <p:nvPr/>
              </p:nvSpPr>
              <p:spPr>
                <a:xfrm>
                  <a:off x="6799963" y="2371730"/>
                  <a:ext cx="48751" cy="53145"/>
                </a:xfrm>
                <a:custGeom>
                  <a:avLst/>
                  <a:gdLst>
                    <a:gd name="connsiteX0" fmla="*/ 65087 w 65087"/>
                    <a:gd name="connsiteY0" fmla="*/ 51353 h 70953"/>
                    <a:gd name="connsiteX1" fmla="*/ 26485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2" y="16720"/>
                        <a:pt x="26485" y="0"/>
                      </a:cubicBezTo>
                      <a:lnTo>
                        <a:pt x="0" y="21005"/>
                      </a:lnTo>
                      <a:cubicBezTo>
                        <a:pt x="12891"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1" name="Freeform: Shape 243">
                  <a:extLst>
                    <a:ext uri="{FF2B5EF4-FFF2-40B4-BE49-F238E27FC236}">
                      <a16:creationId xmlns:a16="http://schemas.microsoft.com/office/drawing/2014/main" xmlns="" id="{3338F35E-2947-1A37-5453-1628E22EE333}"/>
                    </a:ext>
                  </a:extLst>
                </p:cNvPr>
                <p:cNvSpPr/>
                <p:nvPr/>
              </p:nvSpPr>
              <p:spPr>
                <a:xfrm>
                  <a:off x="7587879"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2" name="Freeform: Shape 244">
                  <a:extLst>
                    <a:ext uri="{FF2B5EF4-FFF2-40B4-BE49-F238E27FC236}">
                      <a16:creationId xmlns:a16="http://schemas.microsoft.com/office/drawing/2014/main" xmlns="" id="{6113D656-B65A-E8D2-862D-6890D7F9F780}"/>
                    </a:ext>
                  </a:extLst>
                </p:cNvPr>
                <p:cNvSpPr/>
                <p:nvPr/>
              </p:nvSpPr>
              <p:spPr>
                <a:xfrm>
                  <a:off x="6738082"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2" y="38462"/>
                        <a:pt x="28767" y="53847"/>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3" name="Freeform: Shape 245">
                  <a:extLst>
                    <a:ext uri="{FF2B5EF4-FFF2-40B4-BE49-F238E27FC236}">
                      <a16:creationId xmlns:a16="http://schemas.microsoft.com/office/drawing/2014/main" xmlns="" id="{26ABFA15-6540-C421-83D5-7CB7B03212EE}"/>
                    </a:ext>
                  </a:extLst>
                </p:cNvPr>
                <p:cNvSpPr/>
                <p:nvPr/>
              </p:nvSpPr>
              <p:spPr>
                <a:xfrm>
                  <a:off x="7416340" y="3699517"/>
                  <a:ext cx="53723" cy="46357"/>
                </a:xfrm>
                <a:custGeom>
                  <a:avLst/>
                  <a:gdLst>
                    <a:gd name="connsiteX0" fmla="*/ 0 w 71725"/>
                    <a:gd name="connsiteY0" fmla="*/ 28381 h 61890"/>
                    <a:gd name="connsiteX1" fmla="*/ 54865 w 71725"/>
                    <a:gd name="connsiteY1" fmla="*/ 61891 h 61890"/>
                    <a:gd name="connsiteX2" fmla="*/ 71726 w 71725"/>
                    <a:gd name="connsiteY2" fmla="*/ 32596 h 61890"/>
                    <a:gd name="connsiteX3" fmla="*/ 18370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13" y="39973"/>
                        <a:pt x="36389" y="51248"/>
                        <a:pt x="54865" y="61891"/>
                      </a:cubicBezTo>
                      <a:lnTo>
                        <a:pt x="71726" y="32596"/>
                      </a:lnTo>
                      <a:cubicBezTo>
                        <a:pt x="53741" y="22269"/>
                        <a:pt x="35793" y="11275"/>
                        <a:pt x="18370"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4" name="Freeform: Shape 246">
                  <a:extLst>
                    <a:ext uri="{FF2B5EF4-FFF2-40B4-BE49-F238E27FC236}">
                      <a16:creationId xmlns:a16="http://schemas.microsoft.com/office/drawing/2014/main" xmlns="" id="{1B194F34-0437-0CE8-A8CC-81225FDF0C86}"/>
                    </a:ext>
                  </a:extLst>
                </p:cNvPr>
                <p:cNvSpPr/>
                <p:nvPr/>
              </p:nvSpPr>
              <p:spPr>
                <a:xfrm>
                  <a:off x="7499794"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9"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5" name="Freeform: Shape 247">
                  <a:extLst>
                    <a:ext uri="{FF2B5EF4-FFF2-40B4-BE49-F238E27FC236}">
                      <a16:creationId xmlns:a16="http://schemas.microsoft.com/office/drawing/2014/main" xmlns="" id="{67A21F97-F0C9-BEA2-07D5-CECE71B0814F}"/>
                    </a:ext>
                  </a:extLst>
                </p:cNvPr>
                <p:cNvSpPr/>
                <p:nvPr/>
              </p:nvSpPr>
              <p:spPr>
                <a:xfrm>
                  <a:off x="7266692"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6" name="Freeform: Shape 248">
                  <a:extLst>
                    <a:ext uri="{FF2B5EF4-FFF2-40B4-BE49-F238E27FC236}">
                      <a16:creationId xmlns:a16="http://schemas.microsoft.com/office/drawing/2014/main" xmlns="" id="{E44BBE20-050A-AF6F-8932-4B66B6358D56}"/>
                    </a:ext>
                  </a:extLst>
                </p:cNvPr>
                <p:cNvSpPr/>
                <p:nvPr/>
              </p:nvSpPr>
              <p:spPr>
                <a:xfrm>
                  <a:off x="7145195" y="3437633"/>
                  <a:ext cx="47830" cy="53356"/>
                </a:xfrm>
                <a:custGeom>
                  <a:avLst/>
                  <a:gdLst>
                    <a:gd name="connsiteX0" fmla="*/ 0 w 63857"/>
                    <a:gd name="connsiteY0" fmla="*/ 18546 h 71234"/>
                    <a:gd name="connsiteX1" fmla="*/ 36635 w 63857"/>
                    <a:gd name="connsiteY1" fmla="*/ 71234 h 71234"/>
                    <a:gd name="connsiteX2" fmla="*/ 63858 w 63857"/>
                    <a:gd name="connsiteY2" fmla="*/ 51248 h 71234"/>
                    <a:gd name="connsiteX3" fmla="*/ 28241 w 63857"/>
                    <a:gd name="connsiteY3" fmla="*/ 0 h 71234"/>
                    <a:gd name="connsiteX4" fmla="*/ 0 w 63857"/>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34">
                      <a:moveTo>
                        <a:pt x="0" y="18546"/>
                      </a:moveTo>
                      <a:cubicBezTo>
                        <a:pt x="11731" y="36355"/>
                        <a:pt x="24025" y="54093"/>
                        <a:pt x="36635" y="71234"/>
                      </a:cubicBezTo>
                      <a:lnTo>
                        <a:pt x="63858" y="51248"/>
                      </a:lnTo>
                      <a:cubicBezTo>
                        <a:pt x="51599" y="34563"/>
                        <a:pt x="39621" y="17317"/>
                        <a:pt x="28241"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7" name="Freeform: Shape 249">
                  <a:extLst>
                    <a:ext uri="{FF2B5EF4-FFF2-40B4-BE49-F238E27FC236}">
                      <a16:creationId xmlns:a16="http://schemas.microsoft.com/office/drawing/2014/main" xmlns="" id="{698B9087-2DAB-94F5-ED37-F0CB272653E4}"/>
                    </a:ext>
                  </a:extLst>
                </p:cNvPr>
                <p:cNvSpPr/>
                <p:nvPr/>
              </p:nvSpPr>
              <p:spPr>
                <a:xfrm>
                  <a:off x="7202076" y="3512982"/>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4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4"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8" name="Freeform: Shape 250">
                  <a:extLst>
                    <a:ext uri="{FF2B5EF4-FFF2-40B4-BE49-F238E27FC236}">
                      <a16:creationId xmlns:a16="http://schemas.microsoft.com/office/drawing/2014/main" xmlns="" id="{804A8F75-14B1-B618-F6DA-567571DAAE4A}"/>
                    </a:ext>
                  </a:extLst>
                </p:cNvPr>
                <p:cNvSpPr/>
                <p:nvPr/>
              </p:nvSpPr>
              <p:spPr>
                <a:xfrm>
                  <a:off x="6854237"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99" name="Freeform: Shape 251">
                  <a:extLst>
                    <a:ext uri="{FF2B5EF4-FFF2-40B4-BE49-F238E27FC236}">
                      <a16:creationId xmlns:a16="http://schemas.microsoft.com/office/drawing/2014/main" xmlns="" id="{A73AB088-BFA8-B053-6DD5-74F35ACA3D5B}"/>
                    </a:ext>
                  </a:extLst>
                </p:cNvPr>
                <p:cNvSpPr/>
                <p:nvPr/>
              </p:nvSpPr>
              <p:spPr>
                <a:xfrm>
                  <a:off x="7338384" y="3644687"/>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8"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00" name="Freeform: Shape 252">
                  <a:extLst>
                    <a:ext uri="{FF2B5EF4-FFF2-40B4-BE49-F238E27FC236}">
                      <a16:creationId xmlns:a16="http://schemas.microsoft.com/office/drawing/2014/main" xmlns="" id="{D5F78912-1BC9-5B50-6D2F-95F087578788}"/>
                    </a:ext>
                  </a:extLst>
                </p:cNvPr>
                <p:cNvSpPr/>
                <p:nvPr/>
              </p:nvSpPr>
              <p:spPr>
                <a:xfrm>
                  <a:off x="7096680" y="3356993"/>
                  <a:ext cx="45014" cy="53723"/>
                </a:xfrm>
                <a:custGeom>
                  <a:avLst/>
                  <a:gdLst>
                    <a:gd name="connsiteX0" fmla="*/ 0 w 60098"/>
                    <a:gd name="connsiteY0" fmla="*/ 15525 h 71725"/>
                    <a:gd name="connsiteX1" fmla="*/ 30945 w 60098"/>
                    <a:gd name="connsiteY1" fmla="*/ 71726 h 71725"/>
                    <a:gd name="connsiteX2" fmla="*/ 60099 w 60098"/>
                    <a:gd name="connsiteY2" fmla="*/ 54655 h 71725"/>
                    <a:gd name="connsiteX3" fmla="*/ 30031 w 60098"/>
                    <a:gd name="connsiteY3" fmla="*/ 0 h 71725"/>
                    <a:gd name="connsiteX4" fmla="*/ 0 w 60098"/>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8" h="71725">
                      <a:moveTo>
                        <a:pt x="0" y="15525"/>
                      </a:moveTo>
                      <a:cubicBezTo>
                        <a:pt x="9764" y="34388"/>
                        <a:pt x="20162" y="53285"/>
                        <a:pt x="30945" y="71726"/>
                      </a:cubicBezTo>
                      <a:lnTo>
                        <a:pt x="60099" y="54655"/>
                      </a:lnTo>
                      <a:cubicBezTo>
                        <a:pt x="49632" y="36741"/>
                        <a:pt x="39481" y="18371"/>
                        <a:pt x="30031"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201" name="Freeform: Shape 253">
                  <a:extLst>
                    <a:ext uri="{FF2B5EF4-FFF2-40B4-BE49-F238E27FC236}">
                      <a16:creationId xmlns:a16="http://schemas.microsoft.com/office/drawing/2014/main" xmlns="" id="{4966CA74-ABFF-D523-333B-7D2D74820D70}"/>
                    </a:ext>
                  </a:extLst>
                </p:cNvPr>
                <p:cNvSpPr/>
                <p:nvPr/>
              </p:nvSpPr>
              <p:spPr>
                <a:xfrm>
                  <a:off x="6900331"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78"/>
                        <a:pt x="39762" y="19143"/>
                        <a:pt x="30243" y="0"/>
                      </a:cubicBezTo>
                      <a:lnTo>
                        <a:pt x="0" y="15069"/>
                      </a:lnTo>
                      <a:cubicBezTo>
                        <a:pt x="9238" y="33685"/>
                        <a:pt x="18125"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143" name="Group 142">
                <a:extLst>
                  <a:ext uri="{FF2B5EF4-FFF2-40B4-BE49-F238E27FC236}">
                    <a16:creationId xmlns:a16="http://schemas.microsoft.com/office/drawing/2014/main" xmlns="" id="{8C849E35-C152-CF9F-C7D3-4122BF604DA3}"/>
                  </a:ext>
                </a:extLst>
              </p:cNvPr>
              <p:cNvGrpSpPr/>
              <p:nvPr/>
            </p:nvGrpSpPr>
            <p:grpSpPr>
              <a:xfrm>
                <a:off x="7978100" y="2023813"/>
                <a:ext cx="1667157" cy="1839639"/>
                <a:chOff x="7978100" y="2023813"/>
                <a:chExt cx="1667157" cy="1839639"/>
              </a:xfrm>
            </p:grpSpPr>
            <p:sp>
              <p:nvSpPr>
                <p:cNvPr id="144" name="Freeform: Shape 255">
                  <a:extLst>
                    <a:ext uri="{FF2B5EF4-FFF2-40B4-BE49-F238E27FC236}">
                      <a16:creationId xmlns:a16="http://schemas.microsoft.com/office/drawing/2014/main" xmlns="" id="{69054130-8008-5A21-75EF-F2E02319A6FA}"/>
                    </a:ext>
                  </a:extLst>
                </p:cNvPr>
                <p:cNvSpPr/>
                <p:nvPr/>
              </p:nvSpPr>
              <p:spPr>
                <a:xfrm>
                  <a:off x="7978100"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30" y="3407"/>
                        <a:pt x="23534" y="1440"/>
                        <a:pt x="2248" y="0"/>
                      </a:cubicBezTo>
                      <a:lnTo>
                        <a:pt x="0" y="33720"/>
                      </a:lnTo>
                      <a:cubicBezTo>
                        <a:pt x="20724" y="35090"/>
                        <a:pt x="41658"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5" name="Freeform: Shape 256">
                  <a:extLst>
                    <a:ext uri="{FF2B5EF4-FFF2-40B4-BE49-F238E27FC236}">
                      <a16:creationId xmlns:a16="http://schemas.microsoft.com/office/drawing/2014/main" xmlns="" id="{400FC7EA-56B3-DF23-D237-2A6837ADBB27}"/>
                    </a:ext>
                  </a:extLst>
                </p:cNvPr>
                <p:cNvSpPr/>
                <p:nvPr/>
              </p:nvSpPr>
              <p:spPr>
                <a:xfrm>
                  <a:off x="8415731"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9" y="24272"/>
                        <a:pt x="36496" y="11802"/>
                        <a:pt x="18792" y="0"/>
                      </a:cubicBezTo>
                      <a:lnTo>
                        <a:pt x="0" y="28100"/>
                      </a:lnTo>
                      <a:cubicBezTo>
                        <a:pt x="17212" y="39586"/>
                        <a:pt x="34353"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6" name="Freeform: Shape 257">
                  <a:extLst>
                    <a:ext uri="{FF2B5EF4-FFF2-40B4-BE49-F238E27FC236}">
                      <a16:creationId xmlns:a16="http://schemas.microsoft.com/office/drawing/2014/main" xmlns="" id="{8524EA2D-E725-B031-62C3-97C190710774}"/>
                    </a:ext>
                  </a:extLst>
                </p:cNvPr>
                <p:cNvSpPr/>
                <p:nvPr/>
              </p:nvSpPr>
              <p:spPr>
                <a:xfrm>
                  <a:off x="8250718"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3"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7" name="Freeform: Shape 258">
                  <a:extLst>
                    <a:ext uri="{FF2B5EF4-FFF2-40B4-BE49-F238E27FC236}">
                      <a16:creationId xmlns:a16="http://schemas.microsoft.com/office/drawing/2014/main" xmlns="" id="{539D3223-E2C2-347F-C079-7985890FC1B4}"/>
                    </a:ext>
                  </a:extLst>
                </p:cNvPr>
                <p:cNvSpPr/>
                <p:nvPr/>
              </p:nvSpPr>
              <p:spPr>
                <a:xfrm>
                  <a:off x="8162161" y="2056463"/>
                  <a:ext cx="52829" cy="38254"/>
                </a:xfrm>
                <a:custGeom>
                  <a:avLst/>
                  <a:gdLst>
                    <a:gd name="connsiteX0" fmla="*/ 70531 w 70531"/>
                    <a:gd name="connsiteY0" fmla="*/ 19108 h 51072"/>
                    <a:gd name="connsiteX1" fmla="*/ 9202 w 70531"/>
                    <a:gd name="connsiteY1" fmla="*/ 0 h 51072"/>
                    <a:gd name="connsiteX2" fmla="*/ 0 w 70531"/>
                    <a:gd name="connsiteY2" fmla="*/ 32526 h 51072"/>
                    <a:gd name="connsiteX3" fmla="*/ 59643 w 70531"/>
                    <a:gd name="connsiteY3" fmla="*/ 51072 h 51072"/>
                    <a:gd name="connsiteX4" fmla="*/ 70531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1" y="19108"/>
                      </a:moveTo>
                      <a:cubicBezTo>
                        <a:pt x="50369" y="12224"/>
                        <a:pt x="29716" y="5831"/>
                        <a:pt x="9202" y="0"/>
                      </a:cubicBezTo>
                      <a:lnTo>
                        <a:pt x="0" y="32526"/>
                      </a:lnTo>
                      <a:cubicBezTo>
                        <a:pt x="19951" y="38181"/>
                        <a:pt x="40007" y="44398"/>
                        <a:pt x="59643" y="51072"/>
                      </a:cubicBezTo>
                      <a:lnTo>
                        <a:pt x="70531"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8" name="Freeform: Shape 259">
                  <a:extLst>
                    <a:ext uri="{FF2B5EF4-FFF2-40B4-BE49-F238E27FC236}">
                      <a16:creationId xmlns:a16="http://schemas.microsoft.com/office/drawing/2014/main" xmlns="" id="{FB55C6C7-98C5-39F9-0FDA-BAE12EFD8B03}"/>
                    </a:ext>
                  </a:extLst>
                </p:cNvPr>
                <p:cNvSpPr/>
                <p:nvPr/>
              </p:nvSpPr>
              <p:spPr>
                <a:xfrm>
                  <a:off x="8070947" y="2035179"/>
                  <a:ext cx="51487" cy="34097"/>
                </a:xfrm>
                <a:custGeom>
                  <a:avLst/>
                  <a:gdLst>
                    <a:gd name="connsiteX0" fmla="*/ 68741 w 68740"/>
                    <a:gd name="connsiteY0" fmla="*/ 12575 h 45522"/>
                    <a:gd name="connsiteX1" fmla="*/ 5761 w 68740"/>
                    <a:gd name="connsiteY1" fmla="*/ 0 h 45522"/>
                    <a:gd name="connsiteX2" fmla="*/ 0 w 68740"/>
                    <a:gd name="connsiteY2" fmla="*/ 33299 h 45522"/>
                    <a:gd name="connsiteX3" fmla="*/ 61259 w 68740"/>
                    <a:gd name="connsiteY3" fmla="*/ 45522 h 45522"/>
                    <a:gd name="connsiteX4" fmla="*/ 68741 w 68740"/>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0" h="45522">
                      <a:moveTo>
                        <a:pt x="68741" y="12575"/>
                      </a:moveTo>
                      <a:cubicBezTo>
                        <a:pt x="47982" y="7868"/>
                        <a:pt x="26801" y="3653"/>
                        <a:pt x="5761" y="0"/>
                      </a:cubicBezTo>
                      <a:lnTo>
                        <a:pt x="0" y="33299"/>
                      </a:lnTo>
                      <a:cubicBezTo>
                        <a:pt x="20443" y="36811"/>
                        <a:pt x="41062" y="40921"/>
                        <a:pt x="61259" y="45522"/>
                      </a:cubicBezTo>
                      <a:lnTo>
                        <a:pt x="68741"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9" name="Freeform: Shape 260">
                  <a:extLst>
                    <a:ext uri="{FF2B5EF4-FFF2-40B4-BE49-F238E27FC236}">
                      <a16:creationId xmlns:a16="http://schemas.microsoft.com/office/drawing/2014/main" xmlns="" id="{F5607E98-EB9A-6394-0864-91AFD7291710}"/>
                    </a:ext>
                  </a:extLst>
                </p:cNvPr>
                <p:cNvSpPr/>
                <p:nvPr/>
              </p:nvSpPr>
              <p:spPr>
                <a:xfrm>
                  <a:off x="8335436"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9" y="9905"/>
                        <a:pt x="15771" y="0"/>
                      </a:cubicBezTo>
                      <a:lnTo>
                        <a:pt x="0" y="29892"/>
                      </a:lnTo>
                      <a:cubicBezTo>
                        <a:pt x="18300" y="39516"/>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0" name="Freeform: Shape 261">
                  <a:extLst>
                    <a:ext uri="{FF2B5EF4-FFF2-40B4-BE49-F238E27FC236}">
                      <a16:creationId xmlns:a16="http://schemas.microsoft.com/office/drawing/2014/main" xmlns="" id="{5CF1C45A-F44F-D503-6C13-7732EDB62F8D}"/>
                    </a:ext>
                  </a:extLst>
                </p:cNvPr>
                <p:cNvSpPr/>
                <p:nvPr/>
              </p:nvSpPr>
              <p:spPr>
                <a:xfrm>
                  <a:off x="8490659" y="2234368"/>
                  <a:ext cx="52356" cy="50277"/>
                </a:xfrm>
                <a:custGeom>
                  <a:avLst/>
                  <a:gdLst>
                    <a:gd name="connsiteX0" fmla="*/ 69900 w 69899"/>
                    <a:gd name="connsiteY0" fmla="*/ 42291 h 67124"/>
                    <a:gd name="connsiteX1" fmla="*/ 21603 w 69899"/>
                    <a:gd name="connsiteY1" fmla="*/ 0 h 67124"/>
                    <a:gd name="connsiteX2" fmla="*/ 0 w 69899"/>
                    <a:gd name="connsiteY2" fmla="*/ 25993 h 67124"/>
                    <a:gd name="connsiteX3" fmla="*/ 46998 w 69899"/>
                    <a:gd name="connsiteY3" fmla="*/ 67125 h 67124"/>
                    <a:gd name="connsiteX4" fmla="*/ 69900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900" y="42291"/>
                      </a:moveTo>
                      <a:cubicBezTo>
                        <a:pt x="54233" y="27854"/>
                        <a:pt x="38006" y="13629"/>
                        <a:pt x="21603" y="0"/>
                      </a:cubicBezTo>
                      <a:lnTo>
                        <a:pt x="0" y="25993"/>
                      </a:lnTo>
                      <a:cubicBezTo>
                        <a:pt x="15947" y="39235"/>
                        <a:pt x="31753" y="53074"/>
                        <a:pt x="46998" y="67125"/>
                      </a:cubicBezTo>
                      <a:lnTo>
                        <a:pt x="69900"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1" name="Freeform: Shape 262">
                  <a:extLst>
                    <a:ext uri="{FF2B5EF4-FFF2-40B4-BE49-F238E27FC236}">
                      <a16:creationId xmlns:a16="http://schemas.microsoft.com/office/drawing/2014/main" xmlns="" id="{795FB809-4A5D-F122-11AB-C633049932EC}"/>
                    </a:ext>
                  </a:extLst>
                </p:cNvPr>
                <p:cNvSpPr/>
                <p:nvPr/>
              </p:nvSpPr>
              <p:spPr>
                <a:xfrm>
                  <a:off x="8675563"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4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4" y="35617"/>
                        <a:pt x="21953" y="53671"/>
                        <a:pt x="32174"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2" name="Freeform: Shape 263">
                  <a:extLst>
                    <a:ext uri="{FF2B5EF4-FFF2-40B4-BE49-F238E27FC236}">
                      <a16:creationId xmlns:a16="http://schemas.microsoft.com/office/drawing/2014/main" xmlns="" id="{18936A08-56CD-E1FE-B6DA-4D5B63926862}"/>
                    </a:ext>
                  </a:extLst>
                </p:cNvPr>
                <p:cNvSpPr/>
                <p:nvPr/>
              </p:nvSpPr>
              <p:spPr>
                <a:xfrm>
                  <a:off x="8721684"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43"/>
                        <a:pt x="39762" y="19143"/>
                        <a:pt x="30243" y="0"/>
                      </a:cubicBezTo>
                      <a:lnTo>
                        <a:pt x="0" y="15069"/>
                      </a:lnTo>
                      <a:cubicBezTo>
                        <a:pt x="9238" y="33685"/>
                        <a:pt x="18124"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3" name="Freeform: Shape 264">
                  <a:extLst>
                    <a:ext uri="{FF2B5EF4-FFF2-40B4-BE49-F238E27FC236}">
                      <a16:creationId xmlns:a16="http://schemas.microsoft.com/office/drawing/2014/main" xmlns="" id="{600F72A4-88F0-EE9E-DB8A-D311948E234F}"/>
                    </a:ext>
                  </a:extLst>
                </p:cNvPr>
                <p:cNvSpPr/>
                <p:nvPr/>
              </p:nvSpPr>
              <p:spPr>
                <a:xfrm>
                  <a:off x="8621286"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1" y="16720"/>
                        <a:pt x="26484" y="0"/>
                      </a:cubicBezTo>
                      <a:lnTo>
                        <a:pt x="0" y="21005"/>
                      </a:lnTo>
                      <a:cubicBezTo>
                        <a:pt x="12926"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4" name="Freeform: Shape 265">
                  <a:extLst>
                    <a:ext uri="{FF2B5EF4-FFF2-40B4-BE49-F238E27FC236}">
                      <a16:creationId xmlns:a16="http://schemas.microsoft.com/office/drawing/2014/main" xmlns="" id="{DDD6C204-8060-2845-410A-FE4DFBA1B1AD}"/>
                    </a:ext>
                  </a:extLst>
                </p:cNvPr>
                <p:cNvSpPr/>
                <p:nvPr/>
              </p:nvSpPr>
              <p:spPr>
                <a:xfrm>
                  <a:off x="8559437" y="2299538"/>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1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1" y="38462"/>
                        <a:pt x="28767" y="53847"/>
                        <a:pt x="42501"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5" name="Freeform: Shape 266">
                  <a:extLst>
                    <a:ext uri="{FF2B5EF4-FFF2-40B4-BE49-F238E27FC236}">
                      <a16:creationId xmlns:a16="http://schemas.microsoft.com/office/drawing/2014/main" xmlns="" id="{7DFBEB25-D5C0-A8D9-0157-8D2FCED9A29F}"/>
                    </a:ext>
                  </a:extLst>
                </p:cNvPr>
                <p:cNvSpPr/>
                <p:nvPr/>
              </p:nvSpPr>
              <p:spPr>
                <a:xfrm>
                  <a:off x="8758968" y="2622329"/>
                  <a:ext cx="39385" cy="53171"/>
                </a:xfrm>
                <a:custGeom>
                  <a:avLst/>
                  <a:gdLst>
                    <a:gd name="connsiteX0" fmla="*/ 31683 w 52582"/>
                    <a:gd name="connsiteY0" fmla="*/ 0 h 70988"/>
                    <a:gd name="connsiteX1" fmla="*/ 0 w 52582"/>
                    <a:gd name="connsiteY1" fmla="*/ 11802 h 70988"/>
                    <a:gd name="connsiteX2" fmla="*/ 20338 w 52582"/>
                    <a:gd name="connsiteY2" fmla="*/ 70988 h 70988"/>
                    <a:gd name="connsiteX3" fmla="*/ 52583 w 52582"/>
                    <a:gd name="connsiteY3" fmla="*/ 60872 h 70988"/>
                    <a:gd name="connsiteX4" fmla="*/ 31683 w 52582"/>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6" name="Freeform: Shape 267">
                  <a:extLst>
                    <a:ext uri="{FF2B5EF4-FFF2-40B4-BE49-F238E27FC236}">
                      <a16:creationId xmlns:a16="http://schemas.microsoft.com/office/drawing/2014/main" xmlns="" id="{31B9FD45-E51F-CB68-225A-95B9EB6CA14D}"/>
                    </a:ext>
                  </a:extLst>
                </p:cNvPr>
                <p:cNvSpPr/>
                <p:nvPr/>
              </p:nvSpPr>
              <p:spPr>
                <a:xfrm>
                  <a:off x="9237695" y="3699519"/>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7" name="Freeform: Shape 268">
                  <a:extLst>
                    <a:ext uri="{FF2B5EF4-FFF2-40B4-BE49-F238E27FC236}">
                      <a16:creationId xmlns:a16="http://schemas.microsoft.com/office/drawing/2014/main" xmlns="" id="{B5190CA2-6C05-4F24-1873-66A3D88CB0FC}"/>
                    </a:ext>
                  </a:extLst>
                </p:cNvPr>
                <p:cNvSpPr/>
                <p:nvPr/>
              </p:nvSpPr>
              <p:spPr>
                <a:xfrm>
                  <a:off x="9159714" y="3644689"/>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7"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8" name="Freeform: Shape 269">
                  <a:extLst>
                    <a:ext uri="{FF2B5EF4-FFF2-40B4-BE49-F238E27FC236}">
                      <a16:creationId xmlns:a16="http://schemas.microsoft.com/office/drawing/2014/main" xmlns="" id="{4063BBE9-CF2B-1850-A87D-4374909F8E96}"/>
                    </a:ext>
                  </a:extLst>
                </p:cNvPr>
                <p:cNvSpPr/>
                <p:nvPr/>
              </p:nvSpPr>
              <p:spPr>
                <a:xfrm>
                  <a:off x="9321150" y="3746270"/>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9" name="Freeform: Shape 270">
                  <a:extLst>
                    <a:ext uri="{FF2B5EF4-FFF2-40B4-BE49-F238E27FC236}">
                      <a16:creationId xmlns:a16="http://schemas.microsoft.com/office/drawing/2014/main" xmlns="" id="{81CE7DC8-B86F-C076-7CE5-7FFF881221AB}"/>
                    </a:ext>
                  </a:extLst>
                </p:cNvPr>
                <p:cNvSpPr/>
                <p:nvPr/>
              </p:nvSpPr>
              <p:spPr>
                <a:xfrm>
                  <a:off x="9088048" y="3582257"/>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0" name="Freeform: Shape 271">
                  <a:extLst>
                    <a:ext uri="{FF2B5EF4-FFF2-40B4-BE49-F238E27FC236}">
                      <a16:creationId xmlns:a16="http://schemas.microsoft.com/office/drawing/2014/main" xmlns="" id="{B17D5941-7078-FA43-5E4E-CCA02D01BC2F}"/>
                    </a:ext>
                  </a:extLst>
                </p:cNvPr>
                <p:cNvSpPr/>
                <p:nvPr/>
              </p:nvSpPr>
              <p:spPr>
                <a:xfrm>
                  <a:off x="9409208" y="3784208"/>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94"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1" name="Freeform: Shape 272">
                  <a:extLst>
                    <a:ext uri="{FF2B5EF4-FFF2-40B4-BE49-F238E27FC236}">
                      <a16:creationId xmlns:a16="http://schemas.microsoft.com/office/drawing/2014/main" xmlns="" id="{10A548D4-2326-50ED-5B13-6501C997F6D6}"/>
                    </a:ext>
                  </a:extLst>
                </p:cNvPr>
                <p:cNvSpPr/>
                <p:nvPr/>
              </p:nvSpPr>
              <p:spPr>
                <a:xfrm>
                  <a:off x="9023431" y="3512984"/>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3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3"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2" name="Freeform: Shape 273">
                  <a:extLst>
                    <a:ext uri="{FF2B5EF4-FFF2-40B4-BE49-F238E27FC236}">
                      <a16:creationId xmlns:a16="http://schemas.microsoft.com/office/drawing/2014/main" xmlns="" id="{FB4EB62D-2441-64FC-B36B-1302CF21A4AF}"/>
                    </a:ext>
                  </a:extLst>
                </p:cNvPr>
                <p:cNvSpPr/>
                <p:nvPr/>
              </p:nvSpPr>
              <p:spPr>
                <a:xfrm>
                  <a:off x="9594953" y="3832249"/>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3" name="Freeform: Shape 274">
                  <a:extLst>
                    <a:ext uri="{FF2B5EF4-FFF2-40B4-BE49-F238E27FC236}">
                      <a16:creationId xmlns:a16="http://schemas.microsoft.com/office/drawing/2014/main" xmlns="" id="{9C54B41F-4816-B4BF-FBAD-D855AA6EFFEA}"/>
                    </a:ext>
                  </a:extLst>
                </p:cNvPr>
                <p:cNvSpPr/>
                <p:nvPr/>
              </p:nvSpPr>
              <p:spPr>
                <a:xfrm>
                  <a:off x="9500848" y="3812990"/>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7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7"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4" name="Freeform: Shape 275">
                  <a:extLst>
                    <a:ext uri="{FF2B5EF4-FFF2-40B4-BE49-F238E27FC236}">
                      <a16:creationId xmlns:a16="http://schemas.microsoft.com/office/drawing/2014/main" xmlns="" id="{6D622A54-BD8B-EF6C-DA30-0C7925B12072}"/>
                    </a:ext>
                  </a:extLst>
                </p:cNvPr>
                <p:cNvSpPr/>
                <p:nvPr/>
              </p:nvSpPr>
              <p:spPr>
                <a:xfrm>
                  <a:off x="8966516" y="3437606"/>
                  <a:ext cx="47830" cy="53382"/>
                </a:xfrm>
                <a:custGeom>
                  <a:avLst/>
                  <a:gdLst>
                    <a:gd name="connsiteX0" fmla="*/ 0 w 63857"/>
                    <a:gd name="connsiteY0" fmla="*/ 18581 h 71269"/>
                    <a:gd name="connsiteX1" fmla="*/ 36635 w 63857"/>
                    <a:gd name="connsiteY1" fmla="*/ 71269 h 71269"/>
                    <a:gd name="connsiteX2" fmla="*/ 63858 w 63857"/>
                    <a:gd name="connsiteY2" fmla="*/ 51248 h 71269"/>
                    <a:gd name="connsiteX3" fmla="*/ 28241 w 63857"/>
                    <a:gd name="connsiteY3" fmla="*/ 0 h 71269"/>
                    <a:gd name="connsiteX4" fmla="*/ 0 w 63857"/>
                    <a:gd name="connsiteY4" fmla="*/ 18581 h 71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69">
                      <a:moveTo>
                        <a:pt x="0" y="18581"/>
                      </a:moveTo>
                      <a:cubicBezTo>
                        <a:pt x="11731" y="36390"/>
                        <a:pt x="24025" y="54128"/>
                        <a:pt x="36635" y="71269"/>
                      </a:cubicBezTo>
                      <a:lnTo>
                        <a:pt x="63858" y="51248"/>
                      </a:lnTo>
                      <a:cubicBezTo>
                        <a:pt x="51599" y="34563"/>
                        <a:pt x="39621" y="17317"/>
                        <a:pt x="28241" y="0"/>
                      </a:cubicBezTo>
                      <a:lnTo>
                        <a:pt x="0" y="185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5" name="Freeform: Shape 276">
                  <a:extLst>
                    <a:ext uri="{FF2B5EF4-FFF2-40B4-BE49-F238E27FC236}">
                      <a16:creationId xmlns:a16="http://schemas.microsoft.com/office/drawing/2014/main" xmlns="" id="{96AC8993-726B-30A6-0DCB-F47F0116ECBD}"/>
                    </a:ext>
                  </a:extLst>
                </p:cNvPr>
                <p:cNvSpPr/>
                <p:nvPr/>
              </p:nvSpPr>
              <p:spPr>
                <a:xfrm>
                  <a:off x="8827630" y="3091821"/>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6" name="Freeform: Shape 277">
                  <a:extLst>
                    <a:ext uri="{FF2B5EF4-FFF2-40B4-BE49-F238E27FC236}">
                      <a16:creationId xmlns:a16="http://schemas.microsoft.com/office/drawing/2014/main" xmlns="" id="{612DEE12-696D-337A-69C8-2E248C9A9535}"/>
                    </a:ext>
                  </a:extLst>
                </p:cNvPr>
                <p:cNvSpPr/>
                <p:nvPr/>
              </p:nvSpPr>
              <p:spPr>
                <a:xfrm>
                  <a:off x="8814475" y="2904182"/>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5" y="0"/>
                      </a:cubicBezTo>
                      <a:lnTo>
                        <a:pt x="0" y="1475"/>
                      </a:lnTo>
                      <a:cubicBezTo>
                        <a:pt x="773" y="19038"/>
                        <a:pt x="1159" y="36882"/>
                        <a:pt x="1159" y="54585"/>
                      </a:cubicBezTo>
                      <a:cubicBezTo>
                        <a:pt x="1159" y="57781"/>
                        <a:pt x="1159" y="61013"/>
                        <a:pt x="1195" y="64209"/>
                      </a:cubicBezTo>
                      <a:lnTo>
                        <a:pt x="34985" y="63928"/>
                      </a:lnTo>
                      <a:cubicBezTo>
                        <a:pt x="34985" y="60802"/>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7" name="Freeform: Shape 278">
                  <a:extLst>
                    <a:ext uri="{FF2B5EF4-FFF2-40B4-BE49-F238E27FC236}">
                      <a16:creationId xmlns:a16="http://schemas.microsoft.com/office/drawing/2014/main" xmlns="" id="{67954C92-DA9C-684D-ECE8-77A3781FD17E}"/>
                    </a:ext>
                  </a:extLst>
                </p:cNvPr>
                <p:cNvSpPr/>
                <p:nvPr/>
              </p:nvSpPr>
              <p:spPr>
                <a:xfrm>
                  <a:off x="8816974"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41" y="41659"/>
                        <a:pt x="34985" y="20689"/>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8" name="Freeform: Shape 279">
                  <a:extLst>
                    <a:ext uri="{FF2B5EF4-FFF2-40B4-BE49-F238E27FC236}">
                      <a16:creationId xmlns:a16="http://schemas.microsoft.com/office/drawing/2014/main" xmlns="" id="{15370284-87E6-CF00-651B-0D2DA9826CD7}"/>
                    </a:ext>
                  </a:extLst>
                </p:cNvPr>
                <p:cNvSpPr/>
                <p:nvPr/>
              </p:nvSpPr>
              <p:spPr>
                <a:xfrm>
                  <a:off x="8805582" y="2808468"/>
                  <a:ext cx="30861" cy="50145"/>
                </a:xfrm>
                <a:custGeom>
                  <a:avLst/>
                  <a:gdLst>
                    <a:gd name="connsiteX0" fmla="*/ 33439 w 41202"/>
                    <a:gd name="connsiteY0" fmla="*/ 0 h 66948"/>
                    <a:gd name="connsiteX1" fmla="*/ 0 w 41202"/>
                    <a:gd name="connsiteY1" fmla="*/ 4953 h 66948"/>
                    <a:gd name="connsiteX2" fmla="*/ 7552 w 41202"/>
                    <a:gd name="connsiteY2" fmla="*/ 66949 h 66948"/>
                    <a:gd name="connsiteX3" fmla="*/ 41203 w 41202"/>
                    <a:gd name="connsiteY3" fmla="*/ 63752 h 66948"/>
                    <a:gd name="connsiteX4" fmla="*/ 33439 w 41202"/>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2" h="66948">
                      <a:moveTo>
                        <a:pt x="33439" y="0"/>
                      </a:moveTo>
                      <a:lnTo>
                        <a:pt x="0" y="4953"/>
                      </a:lnTo>
                      <a:cubicBezTo>
                        <a:pt x="3056" y="25431"/>
                        <a:pt x="5585" y="46295"/>
                        <a:pt x="7552" y="66949"/>
                      </a:cubicBezTo>
                      <a:lnTo>
                        <a:pt x="41203" y="63752"/>
                      </a:lnTo>
                      <a:cubicBezTo>
                        <a:pt x="39165" y="42502"/>
                        <a:pt x="36566"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9" name="Freeform: Shape 280">
                  <a:extLst>
                    <a:ext uri="{FF2B5EF4-FFF2-40B4-BE49-F238E27FC236}">
                      <a16:creationId xmlns:a16="http://schemas.microsoft.com/office/drawing/2014/main" xmlns="" id="{643BF4F4-D516-62AD-5162-7BA7A539303C}"/>
                    </a:ext>
                  </a:extLst>
                </p:cNvPr>
                <p:cNvSpPr/>
                <p:nvPr/>
              </p:nvSpPr>
              <p:spPr>
                <a:xfrm>
                  <a:off x="8848151"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87"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0" name="Freeform: Shape 281">
                  <a:extLst>
                    <a:ext uri="{FF2B5EF4-FFF2-40B4-BE49-F238E27FC236}">
                      <a16:creationId xmlns:a16="http://schemas.microsoft.com/office/drawing/2014/main" xmlns="" id="{3D2D6FD9-F51A-4256-8679-E8B66D66352D}"/>
                    </a:ext>
                  </a:extLst>
                </p:cNvPr>
                <p:cNvSpPr/>
                <p:nvPr/>
              </p:nvSpPr>
              <p:spPr>
                <a:xfrm>
                  <a:off x="8787027"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923" y="41729"/>
                        <a:pt x="38075"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1" name="Freeform: Shape 282">
                  <a:extLst>
                    <a:ext uri="{FF2B5EF4-FFF2-40B4-BE49-F238E27FC236}">
                      <a16:creationId xmlns:a16="http://schemas.microsoft.com/office/drawing/2014/main" xmlns="" id="{82AF4185-73AA-69FF-23F4-FA7691EB7891}"/>
                    </a:ext>
                  </a:extLst>
                </p:cNvPr>
                <p:cNvSpPr/>
                <p:nvPr/>
              </p:nvSpPr>
              <p:spPr>
                <a:xfrm>
                  <a:off x="8918030" y="3356989"/>
                  <a:ext cx="45015" cy="53723"/>
                </a:xfrm>
                <a:custGeom>
                  <a:avLst/>
                  <a:gdLst>
                    <a:gd name="connsiteX0" fmla="*/ 0 w 60099"/>
                    <a:gd name="connsiteY0" fmla="*/ 15525 h 71725"/>
                    <a:gd name="connsiteX1" fmla="*/ 30946 w 60099"/>
                    <a:gd name="connsiteY1" fmla="*/ 71726 h 71725"/>
                    <a:gd name="connsiteX2" fmla="*/ 60100 w 60099"/>
                    <a:gd name="connsiteY2" fmla="*/ 54655 h 71725"/>
                    <a:gd name="connsiteX3" fmla="*/ 30032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388"/>
                        <a:pt x="20163" y="53285"/>
                        <a:pt x="30946" y="71726"/>
                      </a:cubicBezTo>
                      <a:lnTo>
                        <a:pt x="60100" y="54655"/>
                      </a:lnTo>
                      <a:cubicBezTo>
                        <a:pt x="49633" y="36741"/>
                        <a:pt x="39482"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2" name="Freeform: Shape 283">
                  <a:extLst>
                    <a:ext uri="{FF2B5EF4-FFF2-40B4-BE49-F238E27FC236}">
                      <a16:creationId xmlns:a16="http://schemas.microsoft.com/office/drawing/2014/main" xmlns="" id="{AC5DBAA8-CB63-0B26-C170-E3368D1E519F}"/>
                    </a:ext>
                  </a:extLst>
                </p:cNvPr>
                <p:cNvSpPr/>
                <p:nvPr/>
              </p:nvSpPr>
              <p:spPr>
                <a:xfrm>
                  <a:off x="8878387" y="3271912"/>
                  <a:ext cx="41726" cy="53460"/>
                </a:xfrm>
                <a:custGeom>
                  <a:avLst/>
                  <a:gdLst>
                    <a:gd name="connsiteX0" fmla="*/ 31472 w 55708"/>
                    <a:gd name="connsiteY0" fmla="*/ 0 h 71374"/>
                    <a:gd name="connsiteX1" fmla="*/ 0 w 55708"/>
                    <a:gd name="connsiteY1" fmla="*/ 12294 h 71374"/>
                    <a:gd name="connsiteX2" fmla="*/ 24903 w 55708"/>
                    <a:gd name="connsiteY2" fmla="*/ 71375 h 71374"/>
                    <a:gd name="connsiteX3" fmla="*/ 55708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069"/>
                        <a:pt x="16087" y="51950"/>
                        <a:pt x="24903" y="71375"/>
                      </a:cubicBezTo>
                      <a:lnTo>
                        <a:pt x="55708" y="57430"/>
                      </a:lnTo>
                      <a:cubicBezTo>
                        <a:pt x="47138"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sp>
          <p:nvSpPr>
            <p:cNvPr id="127" name="TextBox 126"/>
            <p:cNvSpPr txBox="1"/>
            <p:nvPr/>
          </p:nvSpPr>
          <p:spPr>
            <a:xfrm>
              <a:off x="8172667" y="3333598"/>
              <a:ext cx="964456" cy="646331"/>
            </a:xfrm>
            <a:prstGeom prst="rect">
              <a:avLst/>
            </a:prstGeom>
            <a:noFill/>
          </p:spPr>
          <p:txBody>
            <a:bodyPr wrap="square" rtlCol="0">
              <a:spAutoFit/>
            </a:bodyPr>
            <a:lstStyle/>
            <a:p>
              <a:pPr algn="ctr"/>
              <a:r>
                <a:rPr lang="ar-EG" b="1" dirty="0" smtClean="0">
                  <a:solidFill>
                    <a:schemeClr val="bg1"/>
                  </a:solidFill>
                </a:rPr>
                <a:t>قوى بشرية</a:t>
              </a:r>
              <a:endParaRPr lang="ar-EG" b="1" dirty="0">
                <a:solidFill>
                  <a:schemeClr val="bg1"/>
                </a:solidFill>
              </a:endParaRPr>
            </a:p>
          </p:txBody>
        </p:sp>
        <p:sp>
          <p:nvSpPr>
            <p:cNvPr id="128" name="TextBox 127"/>
            <p:cNvSpPr txBox="1"/>
            <p:nvPr/>
          </p:nvSpPr>
          <p:spPr>
            <a:xfrm>
              <a:off x="6287629" y="3514816"/>
              <a:ext cx="1131985" cy="369332"/>
            </a:xfrm>
            <a:prstGeom prst="rect">
              <a:avLst/>
            </a:prstGeom>
            <a:noFill/>
          </p:spPr>
          <p:txBody>
            <a:bodyPr wrap="square" rtlCol="0">
              <a:spAutoFit/>
            </a:bodyPr>
            <a:lstStyle/>
            <a:p>
              <a:pPr algn="ctr"/>
              <a:r>
                <a:rPr lang="ar-EG" b="1" dirty="0" smtClean="0">
                  <a:solidFill>
                    <a:schemeClr val="bg1"/>
                  </a:solidFill>
                </a:rPr>
                <a:t>استراتيجيات</a:t>
              </a:r>
              <a:endParaRPr lang="ar-EG" b="1" dirty="0">
                <a:solidFill>
                  <a:schemeClr val="bg1"/>
                </a:solidFill>
              </a:endParaRPr>
            </a:p>
          </p:txBody>
        </p:sp>
        <p:sp>
          <p:nvSpPr>
            <p:cNvPr id="129" name="TextBox 128"/>
            <p:cNvSpPr txBox="1"/>
            <p:nvPr/>
          </p:nvSpPr>
          <p:spPr>
            <a:xfrm>
              <a:off x="4471958" y="3500039"/>
              <a:ext cx="1080697" cy="369332"/>
            </a:xfrm>
            <a:prstGeom prst="rect">
              <a:avLst/>
            </a:prstGeom>
            <a:noFill/>
          </p:spPr>
          <p:txBody>
            <a:bodyPr wrap="square" rtlCol="0">
              <a:spAutoFit/>
            </a:bodyPr>
            <a:lstStyle/>
            <a:p>
              <a:pPr algn="ctr"/>
              <a:r>
                <a:rPr lang="ar-EG" b="1" dirty="0" smtClean="0">
                  <a:solidFill>
                    <a:schemeClr val="bg1"/>
                  </a:solidFill>
                </a:rPr>
                <a:t>تقويم</a:t>
              </a:r>
              <a:endParaRPr lang="ar-EG" b="1" dirty="0">
                <a:solidFill>
                  <a:schemeClr val="bg1"/>
                </a:solidFill>
              </a:endParaRPr>
            </a:p>
          </p:txBody>
        </p:sp>
        <p:sp>
          <p:nvSpPr>
            <p:cNvPr id="130" name="TextBox 129"/>
            <p:cNvSpPr txBox="1"/>
            <p:nvPr/>
          </p:nvSpPr>
          <p:spPr>
            <a:xfrm>
              <a:off x="2692603" y="3398424"/>
              <a:ext cx="968638" cy="646331"/>
            </a:xfrm>
            <a:prstGeom prst="rect">
              <a:avLst/>
            </a:prstGeom>
            <a:noFill/>
          </p:spPr>
          <p:txBody>
            <a:bodyPr wrap="square" rtlCol="0">
              <a:spAutoFit/>
            </a:bodyPr>
            <a:lstStyle/>
            <a:p>
              <a:pPr algn="ctr"/>
              <a:r>
                <a:rPr lang="ar-EG" b="1" dirty="0" smtClean="0">
                  <a:solidFill>
                    <a:schemeClr val="accent1"/>
                  </a:solidFill>
                </a:rPr>
                <a:t>نظرية وبحث</a:t>
              </a:r>
              <a:endParaRPr lang="en-US" b="1" dirty="0">
                <a:solidFill>
                  <a:schemeClr val="accent1"/>
                </a:solidFill>
              </a:endParaRPr>
            </a:p>
          </p:txBody>
        </p:sp>
      </p:grpSp>
      <p:grpSp>
        <p:nvGrpSpPr>
          <p:cNvPr id="337" name="Google Shape;11144;p95"/>
          <p:cNvGrpSpPr/>
          <p:nvPr/>
        </p:nvGrpSpPr>
        <p:grpSpPr>
          <a:xfrm>
            <a:off x="8594987" y="2719296"/>
            <a:ext cx="719212" cy="719212"/>
            <a:chOff x="4891198" y="2925108"/>
            <a:chExt cx="334634" cy="334634"/>
          </a:xfrm>
        </p:grpSpPr>
        <p:sp>
          <p:nvSpPr>
            <p:cNvPr id="338" name="Google Shape;11145;p95"/>
            <p:cNvSpPr/>
            <p:nvPr/>
          </p:nvSpPr>
          <p:spPr>
            <a:xfrm>
              <a:off x="5001830" y="2925108"/>
              <a:ext cx="113338" cy="150831"/>
            </a:xfrm>
            <a:custGeom>
              <a:avLst/>
              <a:gdLst/>
              <a:ahLst/>
              <a:cxnLst/>
              <a:rect l="l" t="t" r="r" b="b"/>
              <a:pathLst>
                <a:path w="3561" h="4739" extrusionOk="0">
                  <a:moveTo>
                    <a:pt x="1822" y="333"/>
                  </a:moveTo>
                  <a:cubicBezTo>
                    <a:pt x="2251" y="333"/>
                    <a:pt x="2596" y="691"/>
                    <a:pt x="2596" y="1107"/>
                  </a:cubicBezTo>
                  <a:lnTo>
                    <a:pt x="2596" y="1214"/>
                  </a:lnTo>
                  <a:lnTo>
                    <a:pt x="2573" y="1214"/>
                  </a:lnTo>
                  <a:cubicBezTo>
                    <a:pt x="2358" y="1155"/>
                    <a:pt x="2275" y="857"/>
                    <a:pt x="2263" y="857"/>
                  </a:cubicBezTo>
                  <a:cubicBezTo>
                    <a:pt x="2251" y="798"/>
                    <a:pt x="2203" y="738"/>
                    <a:pt x="2132" y="738"/>
                  </a:cubicBezTo>
                  <a:cubicBezTo>
                    <a:pt x="2119" y="733"/>
                    <a:pt x="2105" y="731"/>
                    <a:pt x="2092" y="731"/>
                  </a:cubicBezTo>
                  <a:cubicBezTo>
                    <a:pt x="2043" y="731"/>
                    <a:pt x="1993" y="761"/>
                    <a:pt x="1965" y="798"/>
                  </a:cubicBezTo>
                  <a:cubicBezTo>
                    <a:pt x="1668" y="1214"/>
                    <a:pt x="1001" y="1214"/>
                    <a:pt x="1001" y="1214"/>
                  </a:cubicBezTo>
                  <a:lnTo>
                    <a:pt x="953" y="1214"/>
                  </a:lnTo>
                  <a:lnTo>
                    <a:pt x="965" y="1107"/>
                  </a:lnTo>
                  <a:cubicBezTo>
                    <a:pt x="965" y="679"/>
                    <a:pt x="1322" y="333"/>
                    <a:pt x="1739" y="333"/>
                  </a:cubicBezTo>
                  <a:close/>
                  <a:moveTo>
                    <a:pt x="2739" y="1655"/>
                  </a:moveTo>
                  <a:cubicBezTo>
                    <a:pt x="2775" y="1691"/>
                    <a:pt x="2775" y="1715"/>
                    <a:pt x="2775" y="1750"/>
                  </a:cubicBezTo>
                  <a:cubicBezTo>
                    <a:pt x="2775" y="1786"/>
                    <a:pt x="2751" y="1834"/>
                    <a:pt x="2703" y="1845"/>
                  </a:cubicBezTo>
                  <a:lnTo>
                    <a:pt x="2703" y="1655"/>
                  </a:lnTo>
                  <a:close/>
                  <a:moveTo>
                    <a:pt x="846" y="1667"/>
                  </a:moveTo>
                  <a:lnTo>
                    <a:pt x="846" y="1881"/>
                  </a:lnTo>
                  <a:cubicBezTo>
                    <a:pt x="822" y="1845"/>
                    <a:pt x="787" y="1822"/>
                    <a:pt x="787" y="1762"/>
                  </a:cubicBezTo>
                  <a:cubicBezTo>
                    <a:pt x="787" y="1715"/>
                    <a:pt x="810" y="1691"/>
                    <a:pt x="822" y="1667"/>
                  </a:cubicBezTo>
                  <a:close/>
                  <a:moveTo>
                    <a:pt x="2084" y="1179"/>
                  </a:moveTo>
                  <a:cubicBezTo>
                    <a:pt x="2144" y="1298"/>
                    <a:pt x="2251" y="1417"/>
                    <a:pt x="2394" y="1476"/>
                  </a:cubicBezTo>
                  <a:lnTo>
                    <a:pt x="2382" y="1953"/>
                  </a:lnTo>
                  <a:cubicBezTo>
                    <a:pt x="2382" y="2250"/>
                    <a:pt x="2144" y="2477"/>
                    <a:pt x="1858" y="2477"/>
                  </a:cubicBezTo>
                  <a:lnTo>
                    <a:pt x="1715" y="2477"/>
                  </a:lnTo>
                  <a:cubicBezTo>
                    <a:pt x="1418" y="2477"/>
                    <a:pt x="1191" y="2238"/>
                    <a:pt x="1191" y="1953"/>
                  </a:cubicBezTo>
                  <a:lnTo>
                    <a:pt x="1191" y="1524"/>
                  </a:lnTo>
                  <a:cubicBezTo>
                    <a:pt x="1406" y="1488"/>
                    <a:pt x="1787" y="1417"/>
                    <a:pt x="2084" y="1179"/>
                  </a:cubicBezTo>
                  <a:close/>
                  <a:moveTo>
                    <a:pt x="1965" y="2798"/>
                  </a:moveTo>
                  <a:lnTo>
                    <a:pt x="1965" y="2893"/>
                  </a:lnTo>
                  <a:lnTo>
                    <a:pt x="1787" y="3084"/>
                  </a:lnTo>
                  <a:lnTo>
                    <a:pt x="1608" y="2917"/>
                  </a:lnTo>
                  <a:lnTo>
                    <a:pt x="1608" y="2798"/>
                  </a:lnTo>
                  <a:close/>
                  <a:moveTo>
                    <a:pt x="1751" y="0"/>
                  </a:moveTo>
                  <a:cubicBezTo>
                    <a:pt x="1144" y="0"/>
                    <a:pt x="644" y="512"/>
                    <a:pt x="644" y="1119"/>
                  </a:cubicBezTo>
                  <a:lnTo>
                    <a:pt x="644" y="1417"/>
                  </a:lnTo>
                  <a:cubicBezTo>
                    <a:pt x="537" y="1512"/>
                    <a:pt x="465" y="1643"/>
                    <a:pt x="465" y="1774"/>
                  </a:cubicBezTo>
                  <a:cubicBezTo>
                    <a:pt x="465" y="2000"/>
                    <a:pt x="656" y="2203"/>
                    <a:pt x="894" y="2226"/>
                  </a:cubicBezTo>
                  <a:cubicBezTo>
                    <a:pt x="953" y="2429"/>
                    <a:pt x="1108" y="2596"/>
                    <a:pt x="1287" y="2703"/>
                  </a:cubicBezTo>
                  <a:lnTo>
                    <a:pt x="1287" y="2786"/>
                  </a:lnTo>
                  <a:lnTo>
                    <a:pt x="596" y="3060"/>
                  </a:lnTo>
                  <a:cubicBezTo>
                    <a:pt x="537" y="3084"/>
                    <a:pt x="1" y="3298"/>
                    <a:pt x="1" y="3965"/>
                  </a:cubicBezTo>
                  <a:lnTo>
                    <a:pt x="1" y="4560"/>
                  </a:lnTo>
                  <a:cubicBezTo>
                    <a:pt x="1" y="4643"/>
                    <a:pt x="72" y="4727"/>
                    <a:pt x="167" y="4727"/>
                  </a:cubicBezTo>
                  <a:lnTo>
                    <a:pt x="584" y="4727"/>
                  </a:lnTo>
                  <a:cubicBezTo>
                    <a:pt x="668" y="4727"/>
                    <a:pt x="739" y="4643"/>
                    <a:pt x="739" y="4560"/>
                  </a:cubicBezTo>
                  <a:cubicBezTo>
                    <a:pt x="739" y="4465"/>
                    <a:pt x="668" y="4393"/>
                    <a:pt x="584" y="4393"/>
                  </a:cubicBezTo>
                  <a:lnTo>
                    <a:pt x="322" y="4393"/>
                  </a:lnTo>
                  <a:lnTo>
                    <a:pt x="322" y="3965"/>
                  </a:lnTo>
                  <a:cubicBezTo>
                    <a:pt x="322" y="3500"/>
                    <a:pt x="691" y="3369"/>
                    <a:pt x="703" y="3369"/>
                  </a:cubicBezTo>
                  <a:lnTo>
                    <a:pt x="715" y="3369"/>
                  </a:lnTo>
                  <a:lnTo>
                    <a:pt x="1334" y="3131"/>
                  </a:lnTo>
                  <a:lnTo>
                    <a:pt x="1668" y="3453"/>
                  </a:lnTo>
                  <a:cubicBezTo>
                    <a:pt x="1703" y="3489"/>
                    <a:pt x="1739" y="3500"/>
                    <a:pt x="1787" y="3500"/>
                  </a:cubicBezTo>
                  <a:cubicBezTo>
                    <a:pt x="1834" y="3500"/>
                    <a:pt x="1870" y="3489"/>
                    <a:pt x="1906" y="3453"/>
                  </a:cubicBezTo>
                  <a:lnTo>
                    <a:pt x="2215" y="3131"/>
                  </a:lnTo>
                  <a:lnTo>
                    <a:pt x="2846" y="3381"/>
                  </a:lnTo>
                  <a:lnTo>
                    <a:pt x="2858" y="3381"/>
                  </a:lnTo>
                  <a:cubicBezTo>
                    <a:pt x="2858" y="3381"/>
                    <a:pt x="3227" y="3512"/>
                    <a:pt x="3227" y="3977"/>
                  </a:cubicBezTo>
                  <a:lnTo>
                    <a:pt x="3227" y="4405"/>
                  </a:lnTo>
                  <a:lnTo>
                    <a:pt x="1120" y="4405"/>
                  </a:lnTo>
                  <a:cubicBezTo>
                    <a:pt x="1025" y="4405"/>
                    <a:pt x="953" y="4489"/>
                    <a:pt x="953" y="4572"/>
                  </a:cubicBezTo>
                  <a:cubicBezTo>
                    <a:pt x="953" y="4667"/>
                    <a:pt x="1025" y="4739"/>
                    <a:pt x="1120" y="4739"/>
                  </a:cubicBezTo>
                  <a:lnTo>
                    <a:pt x="3394" y="4739"/>
                  </a:lnTo>
                  <a:cubicBezTo>
                    <a:pt x="3477" y="4739"/>
                    <a:pt x="3561" y="4667"/>
                    <a:pt x="3561" y="4572"/>
                  </a:cubicBezTo>
                  <a:lnTo>
                    <a:pt x="3561" y="3977"/>
                  </a:lnTo>
                  <a:cubicBezTo>
                    <a:pt x="3561" y="3310"/>
                    <a:pt x="3037" y="3084"/>
                    <a:pt x="2965" y="3072"/>
                  </a:cubicBezTo>
                  <a:lnTo>
                    <a:pt x="2311" y="2798"/>
                  </a:lnTo>
                  <a:lnTo>
                    <a:pt x="2311" y="2715"/>
                  </a:lnTo>
                  <a:cubicBezTo>
                    <a:pt x="2489" y="2607"/>
                    <a:pt x="2620" y="2441"/>
                    <a:pt x="2692" y="2238"/>
                  </a:cubicBezTo>
                  <a:cubicBezTo>
                    <a:pt x="2930" y="2226"/>
                    <a:pt x="3120" y="2012"/>
                    <a:pt x="3120" y="1774"/>
                  </a:cubicBezTo>
                  <a:cubicBezTo>
                    <a:pt x="3120" y="1631"/>
                    <a:pt x="3049" y="1488"/>
                    <a:pt x="2942" y="1417"/>
                  </a:cubicBezTo>
                  <a:lnTo>
                    <a:pt x="2942" y="1119"/>
                  </a:lnTo>
                  <a:cubicBezTo>
                    <a:pt x="2942" y="512"/>
                    <a:pt x="2442" y="0"/>
                    <a:pt x="183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11146;p95"/>
            <p:cNvSpPr/>
            <p:nvPr/>
          </p:nvSpPr>
          <p:spPr>
            <a:xfrm>
              <a:off x="5102628" y="2933033"/>
              <a:ext cx="98188" cy="76991"/>
            </a:xfrm>
            <a:custGeom>
              <a:avLst/>
              <a:gdLst/>
              <a:ahLst/>
              <a:cxnLst/>
              <a:rect l="l" t="t" r="r" b="b"/>
              <a:pathLst>
                <a:path w="3085" h="2419" extrusionOk="0">
                  <a:moveTo>
                    <a:pt x="181" y="1"/>
                  </a:moveTo>
                  <a:cubicBezTo>
                    <a:pt x="116" y="1"/>
                    <a:pt x="55" y="44"/>
                    <a:pt x="37" y="108"/>
                  </a:cubicBezTo>
                  <a:cubicBezTo>
                    <a:pt x="1" y="192"/>
                    <a:pt x="48" y="287"/>
                    <a:pt x="132" y="323"/>
                  </a:cubicBezTo>
                  <a:cubicBezTo>
                    <a:pt x="1215" y="680"/>
                    <a:pt x="2132" y="1394"/>
                    <a:pt x="2751" y="2347"/>
                  </a:cubicBezTo>
                  <a:cubicBezTo>
                    <a:pt x="2787" y="2394"/>
                    <a:pt x="2846" y="2418"/>
                    <a:pt x="2894" y="2418"/>
                  </a:cubicBezTo>
                  <a:cubicBezTo>
                    <a:pt x="2918" y="2418"/>
                    <a:pt x="2954" y="2406"/>
                    <a:pt x="2977" y="2394"/>
                  </a:cubicBezTo>
                  <a:cubicBezTo>
                    <a:pt x="3049" y="2347"/>
                    <a:pt x="3085" y="2239"/>
                    <a:pt x="3025" y="2168"/>
                  </a:cubicBezTo>
                  <a:cubicBezTo>
                    <a:pt x="2370" y="1156"/>
                    <a:pt x="1382" y="382"/>
                    <a:pt x="239" y="13"/>
                  </a:cubicBezTo>
                  <a:cubicBezTo>
                    <a:pt x="220" y="5"/>
                    <a:pt x="200" y="1"/>
                    <a:pt x="18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11147;p95"/>
            <p:cNvSpPr/>
            <p:nvPr/>
          </p:nvSpPr>
          <p:spPr>
            <a:xfrm>
              <a:off x="4915832" y="2932492"/>
              <a:ext cx="98920" cy="77532"/>
            </a:xfrm>
            <a:custGeom>
              <a:avLst/>
              <a:gdLst/>
              <a:ahLst/>
              <a:cxnLst/>
              <a:rect l="l" t="t" r="r" b="b"/>
              <a:pathLst>
                <a:path w="3108" h="2436" extrusionOk="0">
                  <a:moveTo>
                    <a:pt x="2914" y="0"/>
                  </a:moveTo>
                  <a:cubicBezTo>
                    <a:pt x="2899" y="0"/>
                    <a:pt x="2884" y="2"/>
                    <a:pt x="2869" y="6"/>
                  </a:cubicBezTo>
                  <a:cubicBezTo>
                    <a:pt x="1703" y="375"/>
                    <a:pt x="714" y="1161"/>
                    <a:pt x="36" y="2185"/>
                  </a:cubicBezTo>
                  <a:cubicBezTo>
                    <a:pt x="0" y="2256"/>
                    <a:pt x="24" y="2364"/>
                    <a:pt x="95" y="2411"/>
                  </a:cubicBezTo>
                  <a:cubicBezTo>
                    <a:pt x="131" y="2423"/>
                    <a:pt x="155" y="2435"/>
                    <a:pt x="191" y="2435"/>
                  </a:cubicBezTo>
                  <a:cubicBezTo>
                    <a:pt x="250" y="2435"/>
                    <a:pt x="298" y="2411"/>
                    <a:pt x="322" y="2364"/>
                  </a:cubicBezTo>
                  <a:cubicBezTo>
                    <a:pt x="953" y="1399"/>
                    <a:pt x="1881" y="685"/>
                    <a:pt x="2977" y="328"/>
                  </a:cubicBezTo>
                  <a:cubicBezTo>
                    <a:pt x="3060" y="292"/>
                    <a:pt x="3108" y="209"/>
                    <a:pt x="3072" y="113"/>
                  </a:cubicBezTo>
                  <a:cubicBezTo>
                    <a:pt x="3052" y="44"/>
                    <a:pt x="2984" y="0"/>
                    <a:pt x="291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11148;p95"/>
            <p:cNvSpPr/>
            <p:nvPr/>
          </p:nvSpPr>
          <p:spPr>
            <a:xfrm>
              <a:off x="4915832" y="3174254"/>
              <a:ext cx="80746" cy="70689"/>
            </a:xfrm>
            <a:custGeom>
              <a:avLst/>
              <a:gdLst/>
              <a:ahLst/>
              <a:cxnLst/>
              <a:rect l="l" t="t" r="r" b="b"/>
              <a:pathLst>
                <a:path w="2537" h="2221" extrusionOk="0">
                  <a:moveTo>
                    <a:pt x="185" y="0"/>
                  </a:moveTo>
                  <a:cubicBezTo>
                    <a:pt x="155" y="0"/>
                    <a:pt x="125" y="9"/>
                    <a:pt x="95" y="30"/>
                  </a:cubicBezTo>
                  <a:cubicBezTo>
                    <a:pt x="24" y="78"/>
                    <a:pt x="0" y="185"/>
                    <a:pt x="60" y="256"/>
                  </a:cubicBezTo>
                  <a:cubicBezTo>
                    <a:pt x="607" y="1102"/>
                    <a:pt x="1381" y="1780"/>
                    <a:pt x="2286" y="2209"/>
                  </a:cubicBezTo>
                  <a:cubicBezTo>
                    <a:pt x="2322" y="2221"/>
                    <a:pt x="2334" y="2221"/>
                    <a:pt x="2357" y="2221"/>
                  </a:cubicBezTo>
                  <a:cubicBezTo>
                    <a:pt x="2417" y="2221"/>
                    <a:pt x="2477" y="2197"/>
                    <a:pt x="2512" y="2138"/>
                  </a:cubicBezTo>
                  <a:cubicBezTo>
                    <a:pt x="2536" y="2030"/>
                    <a:pt x="2512" y="1923"/>
                    <a:pt x="2417" y="1899"/>
                  </a:cubicBezTo>
                  <a:cubicBezTo>
                    <a:pt x="1560" y="1495"/>
                    <a:pt x="845" y="864"/>
                    <a:pt x="322" y="78"/>
                  </a:cubicBezTo>
                  <a:cubicBezTo>
                    <a:pt x="291" y="31"/>
                    <a:pt x="240" y="0"/>
                    <a:pt x="18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11149;p95"/>
            <p:cNvSpPr/>
            <p:nvPr/>
          </p:nvSpPr>
          <p:spPr>
            <a:xfrm>
              <a:off x="5121215" y="3173936"/>
              <a:ext cx="79601" cy="69511"/>
            </a:xfrm>
            <a:custGeom>
              <a:avLst/>
              <a:gdLst/>
              <a:ahLst/>
              <a:cxnLst/>
              <a:rect l="l" t="t" r="r" b="b"/>
              <a:pathLst>
                <a:path w="2501" h="2184" extrusionOk="0">
                  <a:moveTo>
                    <a:pt x="2301" y="0"/>
                  </a:moveTo>
                  <a:cubicBezTo>
                    <a:pt x="2250" y="0"/>
                    <a:pt x="2201" y="25"/>
                    <a:pt x="2179" y="76"/>
                  </a:cubicBezTo>
                  <a:cubicBezTo>
                    <a:pt x="1667" y="862"/>
                    <a:pt x="953" y="1481"/>
                    <a:pt x="119" y="1874"/>
                  </a:cubicBezTo>
                  <a:cubicBezTo>
                    <a:pt x="36" y="1921"/>
                    <a:pt x="0" y="2005"/>
                    <a:pt x="48" y="2100"/>
                  </a:cubicBezTo>
                  <a:cubicBezTo>
                    <a:pt x="72" y="2159"/>
                    <a:pt x="131" y="2183"/>
                    <a:pt x="191" y="2183"/>
                  </a:cubicBezTo>
                  <a:cubicBezTo>
                    <a:pt x="226" y="2183"/>
                    <a:pt x="238" y="2183"/>
                    <a:pt x="274" y="2171"/>
                  </a:cubicBezTo>
                  <a:cubicBezTo>
                    <a:pt x="1167" y="1755"/>
                    <a:pt x="1941" y="1088"/>
                    <a:pt x="2477" y="231"/>
                  </a:cubicBezTo>
                  <a:cubicBezTo>
                    <a:pt x="2501" y="183"/>
                    <a:pt x="2489" y="76"/>
                    <a:pt x="2393" y="28"/>
                  </a:cubicBezTo>
                  <a:cubicBezTo>
                    <a:pt x="2366" y="10"/>
                    <a:pt x="2333" y="0"/>
                    <a:pt x="230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11150;p95"/>
            <p:cNvSpPr/>
            <p:nvPr/>
          </p:nvSpPr>
          <p:spPr>
            <a:xfrm>
              <a:off x="4891198" y="3016803"/>
              <a:ext cx="112956" cy="150831"/>
            </a:xfrm>
            <a:custGeom>
              <a:avLst/>
              <a:gdLst/>
              <a:ahLst/>
              <a:cxnLst/>
              <a:rect l="l" t="t" r="r" b="b"/>
              <a:pathLst>
                <a:path w="3549" h="4739" extrusionOk="0">
                  <a:moveTo>
                    <a:pt x="1822" y="322"/>
                  </a:moveTo>
                  <a:cubicBezTo>
                    <a:pt x="2262" y="322"/>
                    <a:pt x="2596" y="679"/>
                    <a:pt x="2596" y="1096"/>
                  </a:cubicBezTo>
                  <a:lnTo>
                    <a:pt x="2596" y="1203"/>
                  </a:lnTo>
                  <a:lnTo>
                    <a:pt x="2584" y="1203"/>
                  </a:lnTo>
                  <a:cubicBezTo>
                    <a:pt x="2358" y="1143"/>
                    <a:pt x="2286" y="846"/>
                    <a:pt x="2274" y="846"/>
                  </a:cubicBezTo>
                  <a:cubicBezTo>
                    <a:pt x="2262" y="786"/>
                    <a:pt x="2215" y="727"/>
                    <a:pt x="2143" y="727"/>
                  </a:cubicBezTo>
                  <a:cubicBezTo>
                    <a:pt x="2133" y="725"/>
                    <a:pt x="2122" y="724"/>
                    <a:pt x="2111" y="724"/>
                  </a:cubicBezTo>
                  <a:cubicBezTo>
                    <a:pt x="2057" y="724"/>
                    <a:pt x="1996" y="747"/>
                    <a:pt x="1977" y="786"/>
                  </a:cubicBezTo>
                  <a:cubicBezTo>
                    <a:pt x="1691" y="1203"/>
                    <a:pt x="1024" y="1203"/>
                    <a:pt x="1024" y="1203"/>
                  </a:cubicBezTo>
                  <a:lnTo>
                    <a:pt x="976" y="1203"/>
                  </a:lnTo>
                  <a:lnTo>
                    <a:pt x="976" y="1096"/>
                  </a:lnTo>
                  <a:cubicBezTo>
                    <a:pt x="976" y="667"/>
                    <a:pt x="1334" y="322"/>
                    <a:pt x="1750" y="322"/>
                  </a:cubicBezTo>
                  <a:close/>
                  <a:moveTo>
                    <a:pt x="2727" y="1667"/>
                  </a:moveTo>
                  <a:cubicBezTo>
                    <a:pt x="2762" y="1691"/>
                    <a:pt x="2762" y="1727"/>
                    <a:pt x="2762" y="1751"/>
                  </a:cubicBezTo>
                  <a:cubicBezTo>
                    <a:pt x="2762" y="1798"/>
                    <a:pt x="2750" y="1846"/>
                    <a:pt x="2703" y="1858"/>
                  </a:cubicBezTo>
                  <a:lnTo>
                    <a:pt x="2703" y="1667"/>
                  </a:lnTo>
                  <a:close/>
                  <a:moveTo>
                    <a:pt x="845" y="1667"/>
                  </a:moveTo>
                  <a:lnTo>
                    <a:pt x="845" y="1870"/>
                  </a:lnTo>
                  <a:cubicBezTo>
                    <a:pt x="810" y="1846"/>
                    <a:pt x="786" y="1810"/>
                    <a:pt x="786" y="1751"/>
                  </a:cubicBezTo>
                  <a:cubicBezTo>
                    <a:pt x="786" y="1727"/>
                    <a:pt x="798" y="1691"/>
                    <a:pt x="810" y="1667"/>
                  </a:cubicBezTo>
                  <a:close/>
                  <a:moveTo>
                    <a:pt x="2084" y="1203"/>
                  </a:moveTo>
                  <a:cubicBezTo>
                    <a:pt x="2143" y="1322"/>
                    <a:pt x="2239" y="1441"/>
                    <a:pt x="2393" y="1501"/>
                  </a:cubicBezTo>
                  <a:lnTo>
                    <a:pt x="2393" y="1977"/>
                  </a:lnTo>
                  <a:cubicBezTo>
                    <a:pt x="2393" y="2263"/>
                    <a:pt x="2155" y="2489"/>
                    <a:pt x="1858" y="2489"/>
                  </a:cubicBezTo>
                  <a:lnTo>
                    <a:pt x="1703" y="2489"/>
                  </a:lnTo>
                  <a:cubicBezTo>
                    <a:pt x="1405" y="2489"/>
                    <a:pt x="1191" y="2251"/>
                    <a:pt x="1191" y="1977"/>
                  </a:cubicBezTo>
                  <a:lnTo>
                    <a:pt x="1191" y="1548"/>
                  </a:lnTo>
                  <a:cubicBezTo>
                    <a:pt x="1393" y="1512"/>
                    <a:pt x="1786" y="1441"/>
                    <a:pt x="2084" y="1203"/>
                  </a:cubicBezTo>
                  <a:close/>
                  <a:moveTo>
                    <a:pt x="1965" y="2822"/>
                  </a:moveTo>
                  <a:lnTo>
                    <a:pt x="1965" y="2917"/>
                  </a:lnTo>
                  <a:lnTo>
                    <a:pt x="1786" y="3108"/>
                  </a:lnTo>
                  <a:lnTo>
                    <a:pt x="1607" y="2941"/>
                  </a:lnTo>
                  <a:lnTo>
                    <a:pt x="1607" y="2822"/>
                  </a:lnTo>
                  <a:close/>
                  <a:moveTo>
                    <a:pt x="1750" y="0"/>
                  </a:moveTo>
                  <a:cubicBezTo>
                    <a:pt x="1143" y="0"/>
                    <a:pt x="631" y="500"/>
                    <a:pt x="631" y="1108"/>
                  </a:cubicBezTo>
                  <a:lnTo>
                    <a:pt x="631" y="1405"/>
                  </a:lnTo>
                  <a:cubicBezTo>
                    <a:pt x="524" y="1501"/>
                    <a:pt x="453" y="1631"/>
                    <a:pt x="453" y="1762"/>
                  </a:cubicBezTo>
                  <a:cubicBezTo>
                    <a:pt x="453" y="2024"/>
                    <a:pt x="643" y="2215"/>
                    <a:pt x="893" y="2227"/>
                  </a:cubicBezTo>
                  <a:cubicBezTo>
                    <a:pt x="953" y="2441"/>
                    <a:pt x="1096" y="2596"/>
                    <a:pt x="1274" y="2703"/>
                  </a:cubicBezTo>
                  <a:lnTo>
                    <a:pt x="1274" y="2798"/>
                  </a:lnTo>
                  <a:lnTo>
                    <a:pt x="595" y="3060"/>
                  </a:lnTo>
                  <a:cubicBezTo>
                    <a:pt x="524" y="3096"/>
                    <a:pt x="0" y="3298"/>
                    <a:pt x="0" y="3965"/>
                  </a:cubicBezTo>
                  <a:lnTo>
                    <a:pt x="0" y="4560"/>
                  </a:lnTo>
                  <a:cubicBezTo>
                    <a:pt x="0" y="4656"/>
                    <a:pt x="72" y="4727"/>
                    <a:pt x="155" y="4727"/>
                  </a:cubicBezTo>
                  <a:lnTo>
                    <a:pt x="572" y="4727"/>
                  </a:lnTo>
                  <a:cubicBezTo>
                    <a:pt x="667" y="4727"/>
                    <a:pt x="738" y="4656"/>
                    <a:pt x="738" y="4560"/>
                  </a:cubicBezTo>
                  <a:cubicBezTo>
                    <a:pt x="738" y="4477"/>
                    <a:pt x="667" y="4406"/>
                    <a:pt x="572" y="4406"/>
                  </a:cubicBezTo>
                  <a:lnTo>
                    <a:pt x="322" y="4406"/>
                  </a:lnTo>
                  <a:lnTo>
                    <a:pt x="322" y="3965"/>
                  </a:lnTo>
                  <a:cubicBezTo>
                    <a:pt x="322" y="3513"/>
                    <a:pt x="679" y="3370"/>
                    <a:pt x="691" y="3370"/>
                  </a:cubicBezTo>
                  <a:lnTo>
                    <a:pt x="703" y="3370"/>
                  </a:lnTo>
                  <a:lnTo>
                    <a:pt x="1334" y="3132"/>
                  </a:lnTo>
                  <a:lnTo>
                    <a:pt x="1655" y="3465"/>
                  </a:lnTo>
                  <a:cubicBezTo>
                    <a:pt x="1691" y="3489"/>
                    <a:pt x="1738" y="3513"/>
                    <a:pt x="1774" y="3513"/>
                  </a:cubicBezTo>
                  <a:cubicBezTo>
                    <a:pt x="1822" y="3513"/>
                    <a:pt x="1869" y="3489"/>
                    <a:pt x="1893" y="3465"/>
                  </a:cubicBezTo>
                  <a:lnTo>
                    <a:pt x="2215" y="3132"/>
                  </a:lnTo>
                  <a:lnTo>
                    <a:pt x="2834" y="3394"/>
                  </a:lnTo>
                  <a:lnTo>
                    <a:pt x="2846" y="3394"/>
                  </a:lnTo>
                  <a:cubicBezTo>
                    <a:pt x="2870" y="3394"/>
                    <a:pt x="3227" y="3525"/>
                    <a:pt x="3227" y="3989"/>
                  </a:cubicBezTo>
                  <a:lnTo>
                    <a:pt x="3227" y="4418"/>
                  </a:lnTo>
                  <a:lnTo>
                    <a:pt x="1107" y="4418"/>
                  </a:lnTo>
                  <a:cubicBezTo>
                    <a:pt x="1024" y="4418"/>
                    <a:pt x="941" y="4489"/>
                    <a:pt x="941" y="4584"/>
                  </a:cubicBezTo>
                  <a:cubicBezTo>
                    <a:pt x="941" y="4668"/>
                    <a:pt x="1024" y="4739"/>
                    <a:pt x="1107" y="4739"/>
                  </a:cubicBezTo>
                  <a:lnTo>
                    <a:pt x="3382" y="4739"/>
                  </a:lnTo>
                  <a:cubicBezTo>
                    <a:pt x="3477" y="4727"/>
                    <a:pt x="3548" y="4656"/>
                    <a:pt x="3548" y="4560"/>
                  </a:cubicBezTo>
                  <a:lnTo>
                    <a:pt x="3548" y="3965"/>
                  </a:lnTo>
                  <a:cubicBezTo>
                    <a:pt x="3548" y="3298"/>
                    <a:pt x="3036" y="3072"/>
                    <a:pt x="2953" y="3060"/>
                  </a:cubicBezTo>
                  <a:lnTo>
                    <a:pt x="2298" y="2798"/>
                  </a:lnTo>
                  <a:lnTo>
                    <a:pt x="2298" y="2703"/>
                  </a:lnTo>
                  <a:cubicBezTo>
                    <a:pt x="2477" y="2596"/>
                    <a:pt x="2608" y="2441"/>
                    <a:pt x="2691" y="2227"/>
                  </a:cubicBezTo>
                  <a:cubicBezTo>
                    <a:pt x="2929" y="2215"/>
                    <a:pt x="3120" y="2001"/>
                    <a:pt x="3120" y="1762"/>
                  </a:cubicBezTo>
                  <a:cubicBezTo>
                    <a:pt x="3120" y="1620"/>
                    <a:pt x="3048" y="1489"/>
                    <a:pt x="2941" y="1405"/>
                  </a:cubicBezTo>
                  <a:lnTo>
                    <a:pt x="2941" y="1108"/>
                  </a:lnTo>
                  <a:cubicBezTo>
                    <a:pt x="2941" y="500"/>
                    <a:pt x="2429" y="0"/>
                    <a:pt x="182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11151;p95"/>
            <p:cNvSpPr/>
            <p:nvPr/>
          </p:nvSpPr>
          <p:spPr>
            <a:xfrm>
              <a:off x="5112876" y="3016803"/>
              <a:ext cx="112956" cy="150831"/>
            </a:xfrm>
            <a:custGeom>
              <a:avLst/>
              <a:gdLst/>
              <a:ahLst/>
              <a:cxnLst/>
              <a:rect l="l" t="t" r="r" b="b"/>
              <a:pathLst>
                <a:path w="3549" h="4739" extrusionOk="0">
                  <a:moveTo>
                    <a:pt x="1822" y="322"/>
                  </a:moveTo>
                  <a:cubicBezTo>
                    <a:pt x="2262" y="322"/>
                    <a:pt x="2596" y="679"/>
                    <a:pt x="2596" y="1096"/>
                  </a:cubicBezTo>
                  <a:lnTo>
                    <a:pt x="2596" y="1203"/>
                  </a:lnTo>
                  <a:lnTo>
                    <a:pt x="2584" y="1203"/>
                  </a:lnTo>
                  <a:cubicBezTo>
                    <a:pt x="2358" y="1143"/>
                    <a:pt x="2286" y="846"/>
                    <a:pt x="2274" y="846"/>
                  </a:cubicBezTo>
                  <a:cubicBezTo>
                    <a:pt x="2262" y="786"/>
                    <a:pt x="2215" y="727"/>
                    <a:pt x="2143" y="727"/>
                  </a:cubicBezTo>
                  <a:cubicBezTo>
                    <a:pt x="2133" y="725"/>
                    <a:pt x="2122" y="724"/>
                    <a:pt x="2111" y="724"/>
                  </a:cubicBezTo>
                  <a:cubicBezTo>
                    <a:pt x="2057" y="724"/>
                    <a:pt x="1996" y="747"/>
                    <a:pt x="1977" y="786"/>
                  </a:cubicBezTo>
                  <a:cubicBezTo>
                    <a:pt x="1691" y="1203"/>
                    <a:pt x="1024" y="1203"/>
                    <a:pt x="1024" y="1203"/>
                  </a:cubicBezTo>
                  <a:lnTo>
                    <a:pt x="977" y="1203"/>
                  </a:lnTo>
                  <a:lnTo>
                    <a:pt x="977" y="1096"/>
                  </a:lnTo>
                  <a:cubicBezTo>
                    <a:pt x="977" y="667"/>
                    <a:pt x="1334" y="322"/>
                    <a:pt x="1751" y="322"/>
                  </a:cubicBezTo>
                  <a:close/>
                  <a:moveTo>
                    <a:pt x="2727" y="1667"/>
                  </a:moveTo>
                  <a:cubicBezTo>
                    <a:pt x="2763" y="1691"/>
                    <a:pt x="2763" y="1727"/>
                    <a:pt x="2763" y="1751"/>
                  </a:cubicBezTo>
                  <a:cubicBezTo>
                    <a:pt x="2763" y="1798"/>
                    <a:pt x="2751" y="1846"/>
                    <a:pt x="2703" y="1858"/>
                  </a:cubicBezTo>
                  <a:lnTo>
                    <a:pt x="2703" y="1667"/>
                  </a:lnTo>
                  <a:close/>
                  <a:moveTo>
                    <a:pt x="858" y="1667"/>
                  </a:moveTo>
                  <a:lnTo>
                    <a:pt x="858" y="1870"/>
                  </a:lnTo>
                  <a:cubicBezTo>
                    <a:pt x="822" y="1846"/>
                    <a:pt x="798" y="1810"/>
                    <a:pt x="798" y="1751"/>
                  </a:cubicBezTo>
                  <a:cubicBezTo>
                    <a:pt x="798" y="1727"/>
                    <a:pt x="810" y="1691"/>
                    <a:pt x="822" y="1667"/>
                  </a:cubicBezTo>
                  <a:close/>
                  <a:moveTo>
                    <a:pt x="2084" y="1203"/>
                  </a:moveTo>
                  <a:cubicBezTo>
                    <a:pt x="2143" y="1322"/>
                    <a:pt x="2239" y="1441"/>
                    <a:pt x="2393" y="1501"/>
                  </a:cubicBezTo>
                  <a:lnTo>
                    <a:pt x="2393" y="1977"/>
                  </a:lnTo>
                  <a:cubicBezTo>
                    <a:pt x="2393" y="2263"/>
                    <a:pt x="2155" y="2489"/>
                    <a:pt x="1858" y="2489"/>
                  </a:cubicBezTo>
                  <a:lnTo>
                    <a:pt x="1703" y="2489"/>
                  </a:lnTo>
                  <a:cubicBezTo>
                    <a:pt x="1405" y="2489"/>
                    <a:pt x="1191" y="2251"/>
                    <a:pt x="1191" y="1977"/>
                  </a:cubicBezTo>
                  <a:lnTo>
                    <a:pt x="1191" y="1548"/>
                  </a:lnTo>
                  <a:cubicBezTo>
                    <a:pt x="1393" y="1512"/>
                    <a:pt x="1786" y="1441"/>
                    <a:pt x="2084" y="1203"/>
                  </a:cubicBezTo>
                  <a:close/>
                  <a:moveTo>
                    <a:pt x="1965" y="2822"/>
                  </a:moveTo>
                  <a:lnTo>
                    <a:pt x="1965" y="2917"/>
                  </a:lnTo>
                  <a:lnTo>
                    <a:pt x="1786" y="3108"/>
                  </a:lnTo>
                  <a:lnTo>
                    <a:pt x="1596" y="2941"/>
                  </a:lnTo>
                  <a:lnTo>
                    <a:pt x="1596" y="2822"/>
                  </a:lnTo>
                  <a:close/>
                  <a:moveTo>
                    <a:pt x="1751" y="0"/>
                  </a:moveTo>
                  <a:cubicBezTo>
                    <a:pt x="1143" y="0"/>
                    <a:pt x="631" y="500"/>
                    <a:pt x="631" y="1108"/>
                  </a:cubicBezTo>
                  <a:lnTo>
                    <a:pt x="631" y="1405"/>
                  </a:lnTo>
                  <a:cubicBezTo>
                    <a:pt x="524" y="1501"/>
                    <a:pt x="453" y="1631"/>
                    <a:pt x="453" y="1762"/>
                  </a:cubicBezTo>
                  <a:cubicBezTo>
                    <a:pt x="453" y="2024"/>
                    <a:pt x="643" y="2215"/>
                    <a:pt x="893" y="2227"/>
                  </a:cubicBezTo>
                  <a:cubicBezTo>
                    <a:pt x="953" y="2441"/>
                    <a:pt x="1096" y="2596"/>
                    <a:pt x="1274" y="2703"/>
                  </a:cubicBezTo>
                  <a:lnTo>
                    <a:pt x="1274" y="2798"/>
                  </a:lnTo>
                  <a:lnTo>
                    <a:pt x="596" y="3060"/>
                  </a:lnTo>
                  <a:cubicBezTo>
                    <a:pt x="524" y="3096"/>
                    <a:pt x="0" y="3298"/>
                    <a:pt x="0" y="3965"/>
                  </a:cubicBezTo>
                  <a:lnTo>
                    <a:pt x="0" y="4560"/>
                  </a:lnTo>
                  <a:cubicBezTo>
                    <a:pt x="0" y="4656"/>
                    <a:pt x="72" y="4727"/>
                    <a:pt x="155" y="4727"/>
                  </a:cubicBezTo>
                  <a:lnTo>
                    <a:pt x="572" y="4727"/>
                  </a:lnTo>
                  <a:cubicBezTo>
                    <a:pt x="667" y="4727"/>
                    <a:pt x="738" y="4656"/>
                    <a:pt x="738" y="4560"/>
                  </a:cubicBezTo>
                  <a:cubicBezTo>
                    <a:pt x="738" y="4477"/>
                    <a:pt x="667" y="4406"/>
                    <a:pt x="572" y="4406"/>
                  </a:cubicBezTo>
                  <a:lnTo>
                    <a:pt x="322" y="4406"/>
                  </a:lnTo>
                  <a:lnTo>
                    <a:pt x="322" y="3965"/>
                  </a:lnTo>
                  <a:cubicBezTo>
                    <a:pt x="322" y="3513"/>
                    <a:pt x="679" y="3370"/>
                    <a:pt x="691" y="3370"/>
                  </a:cubicBezTo>
                  <a:lnTo>
                    <a:pt x="703" y="3370"/>
                  </a:lnTo>
                  <a:lnTo>
                    <a:pt x="1334" y="3132"/>
                  </a:lnTo>
                  <a:lnTo>
                    <a:pt x="1655" y="3465"/>
                  </a:lnTo>
                  <a:cubicBezTo>
                    <a:pt x="1691" y="3489"/>
                    <a:pt x="1739" y="3513"/>
                    <a:pt x="1774" y="3513"/>
                  </a:cubicBezTo>
                  <a:cubicBezTo>
                    <a:pt x="1822" y="3513"/>
                    <a:pt x="1870" y="3489"/>
                    <a:pt x="1893" y="3465"/>
                  </a:cubicBezTo>
                  <a:lnTo>
                    <a:pt x="2215" y="3132"/>
                  </a:lnTo>
                  <a:lnTo>
                    <a:pt x="2834" y="3394"/>
                  </a:lnTo>
                  <a:lnTo>
                    <a:pt x="2846" y="3394"/>
                  </a:lnTo>
                  <a:cubicBezTo>
                    <a:pt x="2870" y="3394"/>
                    <a:pt x="3227" y="3525"/>
                    <a:pt x="3227" y="3989"/>
                  </a:cubicBezTo>
                  <a:lnTo>
                    <a:pt x="3227" y="4418"/>
                  </a:lnTo>
                  <a:lnTo>
                    <a:pt x="1108" y="4418"/>
                  </a:lnTo>
                  <a:cubicBezTo>
                    <a:pt x="1024" y="4418"/>
                    <a:pt x="941" y="4489"/>
                    <a:pt x="941" y="4584"/>
                  </a:cubicBezTo>
                  <a:cubicBezTo>
                    <a:pt x="941" y="4668"/>
                    <a:pt x="1024" y="4739"/>
                    <a:pt x="1108" y="4739"/>
                  </a:cubicBezTo>
                  <a:lnTo>
                    <a:pt x="3382" y="4739"/>
                  </a:lnTo>
                  <a:cubicBezTo>
                    <a:pt x="3477" y="4739"/>
                    <a:pt x="3548" y="4668"/>
                    <a:pt x="3548" y="4584"/>
                  </a:cubicBezTo>
                  <a:lnTo>
                    <a:pt x="3548" y="3989"/>
                  </a:lnTo>
                  <a:cubicBezTo>
                    <a:pt x="3548" y="3298"/>
                    <a:pt x="3013" y="3084"/>
                    <a:pt x="2953" y="3060"/>
                  </a:cubicBezTo>
                  <a:lnTo>
                    <a:pt x="2298" y="2798"/>
                  </a:lnTo>
                  <a:lnTo>
                    <a:pt x="2298" y="2703"/>
                  </a:lnTo>
                  <a:cubicBezTo>
                    <a:pt x="2477" y="2596"/>
                    <a:pt x="2608" y="2441"/>
                    <a:pt x="2691" y="2227"/>
                  </a:cubicBezTo>
                  <a:cubicBezTo>
                    <a:pt x="2929" y="2215"/>
                    <a:pt x="3120" y="2001"/>
                    <a:pt x="3120" y="1762"/>
                  </a:cubicBezTo>
                  <a:cubicBezTo>
                    <a:pt x="3120" y="1620"/>
                    <a:pt x="3048" y="1489"/>
                    <a:pt x="2941" y="1405"/>
                  </a:cubicBezTo>
                  <a:lnTo>
                    <a:pt x="2941" y="1108"/>
                  </a:lnTo>
                  <a:cubicBezTo>
                    <a:pt x="2941" y="500"/>
                    <a:pt x="2429" y="0"/>
                    <a:pt x="182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11152;p95"/>
            <p:cNvSpPr/>
            <p:nvPr/>
          </p:nvSpPr>
          <p:spPr>
            <a:xfrm>
              <a:off x="5001448" y="3108498"/>
              <a:ext cx="113338" cy="151244"/>
            </a:xfrm>
            <a:custGeom>
              <a:avLst/>
              <a:gdLst/>
              <a:ahLst/>
              <a:cxnLst/>
              <a:rect l="l" t="t" r="r" b="b"/>
              <a:pathLst>
                <a:path w="3561" h="4752" extrusionOk="0">
                  <a:moveTo>
                    <a:pt x="1811" y="322"/>
                  </a:moveTo>
                  <a:cubicBezTo>
                    <a:pt x="2251" y="322"/>
                    <a:pt x="2585" y="679"/>
                    <a:pt x="2585" y="1096"/>
                  </a:cubicBezTo>
                  <a:lnTo>
                    <a:pt x="2585" y="1203"/>
                  </a:lnTo>
                  <a:lnTo>
                    <a:pt x="2573" y="1203"/>
                  </a:lnTo>
                  <a:cubicBezTo>
                    <a:pt x="2346" y="1144"/>
                    <a:pt x="2275" y="846"/>
                    <a:pt x="2263" y="846"/>
                  </a:cubicBezTo>
                  <a:cubicBezTo>
                    <a:pt x="2251" y="786"/>
                    <a:pt x="2204" y="727"/>
                    <a:pt x="2132" y="727"/>
                  </a:cubicBezTo>
                  <a:cubicBezTo>
                    <a:pt x="2124" y="725"/>
                    <a:pt x="2116" y="725"/>
                    <a:pt x="2107" y="725"/>
                  </a:cubicBezTo>
                  <a:cubicBezTo>
                    <a:pt x="2051" y="725"/>
                    <a:pt x="1986" y="756"/>
                    <a:pt x="1965" y="786"/>
                  </a:cubicBezTo>
                  <a:cubicBezTo>
                    <a:pt x="1692" y="1203"/>
                    <a:pt x="1037" y="1203"/>
                    <a:pt x="1025" y="1203"/>
                  </a:cubicBezTo>
                  <a:lnTo>
                    <a:pt x="965" y="1203"/>
                  </a:lnTo>
                  <a:lnTo>
                    <a:pt x="965" y="1096"/>
                  </a:lnTo>
                  <a:cubicBezTo>
                    <a:pt x="965" y="667"/>
                    <a:pt x="1322" y="322"/>
                    <a:pt x="1739" y="322"/>
                  </a:cubicBezTo>
                  <a:close/>
                  <a:moveTo>
                    <a:pt x="2751" y="1668"/>
                  </a:moveTo>
                  <a:cubicBezTo>
                    <a:pt x="2787" y="1703"/>
                    <a:pt x="2787" y="1727"/>
                    <a:pt x="2787" y="1763"/>
                  </a:cubicBezTo>
                  <a:cubicBezTo>
                    <a:pt x="2787" y="1798"/>
                    <a:pt x="2763" y="1846"/>
                    <a:pt x="2715" y="1858"/>
                  </a:cubicBezTo>
                  <a:lnTo>
                    <a:pt x="2715" y="1668"/>
                  </a:lnTo>
                  <a:close/>
                  <a:moveTo>
                    <a:pt x="858" y="1679"/>
                  </a:moveTo>
                  <a:lnTo>
                    <a:pt x="858" y="1894"/>
                  </a:lnTo>
                  <a:cubicBezTo>
                    <a:pt x="834" y="1858"/>
                    <a:pt x="799" y="1834"/>
                    <a:pt x="799" y="1775"/>
                  </a:cubicBezTo>
                  <a:cubicBezTo>
                    <a:pt x="799" y="1739"/>
                    <a:pt x="810" y="1715"/>
                    <a:pt x="834" y="1679"/>
                  </a:cubicBezTo>
                  <a:close/>
                  <a:moveTo>
                    <a:pt x="2096" y="1203"/>
                  </a:moveTo>
                  <a:cubicBezTo>
                    <a:pt x="2156" y="1322"/>
                    <a:pt x="2263" y="1441"/>
                    <a:pt x="2406" y="1501"/>
                  </a:cubicBezTo>
                  <a:lnTo>
                    <a:pt x="2406" y="1977"/>
                  </a:lnTo>
                  <a:cubicBezTo>
                    <a:pt x="2394" y="2263"/>
                    <a:pt x="2156" y="2501"/>
                    <a:pt x="1870" y="2501"/>
                  </a:cubicBezTo>
                  <a:lnTo>
                    <a:pt x="1727" y="2501"/>
                  </a:lnTo>
                  <a:cubicBezTo>
                    <a:pt x="1430" y="2501"/>
                    <a:pt x="1203" y="2263"/>
                    <a:pt x="1203" y="1977"/>
                  </a:cubicBezTo>
                  <a:lnTo>
                    <a:pt x="1203" y="1548"/>
                  </a:lnTo>
                  <a:cubicBezTo>
                    <a:pt x="1418" y="1525"/>
                    <a:pt x="1799" y="1441"/>
                    <a:pt x="2096" y="1203"/>
                  </a:cubicBezTo>
                  <a:close/>
                  <a:moveTo>
                    <a:pt x="1977" y="2834"/>
                  </a:moveTo>
                  <a:lnTo>
                    <a:pt x="1977" y="2918"/>
                  </a:lnTo>
                  <a:lnTo>
                    <a:pt x="1799" y="3108"/>
                  </a:lnTo>
                  <a:lnTo>
                    <a:pt x="1620" y="2941"/>
                  </a:lnTo>
                  <a:lnTo>
                    <a:pt x="1620" y="2834"/>
                  </a:lnTo>
                  <a:close/>
                  <a:moveTo>
                    <a:pt x="1751" y="1"/>
                  </a:moveTo>
                  <a:cubicBezTo>
                    <a:pt x="1144" y="1"/>
                    <a:pt x="632" y="501"/>
                    <a:pt x="632" y="1120"/>
                  </a:cubicBezTo>
                  <a:lnTo>
                    <a:pt x="632" y="1417"/>
                  </a:lnTo>
                  <a:cubicBezTo>
                    <a:pt x="537" y="1501"/>
                    <a:pt x="453" y="1644"/>
                    <a:pt x="453" y="1775"/>
                  </a:cubicBezTo>
                  <a:cubicBezTo>
                    <a:pt x="453" y="2025"/>
                    <a:pt x="656" y="2215"/>
                    <a:pt x="894" y="2239"/>
                  </a:cubicBezTo>
                  <a:cubicBezTo>
                    <a:pt x="953" y="2441"/>
                    <a:pt x="1096" y="2608"/>
                    <a:pt x="1275" y="2715"/>
                  </a:cubicBezTo>
                  <a:lnTo>
                    <a:pt x="1275" y="2799"/>
                  </a:lnTo>
                  <a:lnTo>
                    <a:pt x="596" y="3072"/>
                  </a:lnTo>
                  <a:cubicBezTo>
                    <a:pt x="537" y="3096"/>
                    <a:pt x="1" y="3311"/>
                    <a:pt x="1" y="3977"/>
                  </a:cubicBezTo>
                  <a:lnTo>
                    <a:pt x="1" y="4573"/>
                  </a:lnTo>
                  <a:cubicBezTo>
                    <a:pt x="1" y="4656"/>
                    <a:pt x="72" y="4739"/>
                    <a:pt x="156" y="4739"/>
                  </a:cubicBezTo>
                  <a:lnTo>
                    <a:pt x="572" y="4739"/>
                  </a:lnTo>
                  <a:cubicBezTo>
                    <a:pt x="668" y="4739"/>
                    <a:pt x="739" y="4656"/>
                    <a:pt x="739" y="4573"/>
                  </a:cubicBezTo>
                  <a:cubicBezTo>
                    <a:pt x="739" y="4477"/>
                    <a:pt x="668" y="4406"/>
                    <a:pt x="572" y="4406"/>
                  </a:cubicBezTo>
                  <a:lnTo>
                    <a:pt x="322" y="4406"/>
                  </a:lnTo>
                  <a:lnTo>
                    <a:pt x="322" y="3977"/>
                  </a:lnTo>
                  <a:cubicBezTo>
                    <a:pt x="322" y="3513"/>
                    <a:pt x="680" y="3382"/>
                    <a:pt x="691" y="3382"/>
                  </a:cubicBezTo>
                  <a:lnTo>
                    <a:pt x="715" y="3382"/>
                  </a:lnTo>
                  <a:lnTo>
                    <a:pt x="1334" y="3144"/>
                  </a:lnTo>
                  <a:lnTo>
                    <a:pt x="1668" y="3465"/>
                  </a:lnTo>
                  <a:cubicBezTo>
                    <a:pt x="1692" y="3501"/>
                    <a:pt x="1739" y="3513"/>
                    <a:pt x="1787" y="3513"/>
                  </a:cubicBezTo>
                  <a:cubicBezTo>
                    <a:pt x="1823" y="3513"/>
                    <a:pt x="1870" y="3501"/>
                    <a:pt x="1906" y="3465"/>
                  </a:cubicBezTo>
                  <a:lnTo>
                    <a:pt x="2215" y="3144"/>
                  </a:lnTo>
                  <a:lnTo>
                    <a:pt x="2835" y="3394"/>
                  </a:lnTo>
                  <a:lnTo>
                    <a:pt x="2858" y="3394"/>
                  </a:lnTo>
                  <a:cubicBezTo>
                    <a:pt x="2870" y="3394"/>
                    <a:pt x="3227" y="3525"/>
                    <a:pt x="3227" y="3989"/>
                  </a:cubicBezTo>
                  <a:lnTo>
                    <a:pt x="3227" y="4418"/>
                  </a:lnTo>
                  <a:lnTo>
                    <a:pt x="1108" y="4418"/>
                  </a:lnTo>
                  <a:cubicBezTo>
                    <a:pt x="1025" y="4418"/>
                    <a:pt x="953" y="4501"/>
                    <a:pt x="953" y="4585"/>
                  </a:cubicBezTo>
                  <a:cubicBezTo>
                    <a:pt x="953" y="4680"/>
                    <a:pt x="1025" y="4751"/>
                    <a:pt x="1108" y="4751"/>
                  </a:cubicBezTo>
                  <a:lnTo>
                    <a:pt x="3394" y="4751"/>
                  </a:lnTo>
                  <a:cubicBezTo>
                    <a:pt x="3477" y="4751"/>
                    <a:pt x="3549" y="4680"/>
                    <a:pt x="3549" y="4585"/>
                  </a:cubicBezTo>
                  <a:lnTo>
                    <a:pt x="3549" y="3989"/>
                  </a:lnTo>
                  <a:cubicBezTo>
                    <a:pt x="3561" y="3311"/>
                    <a:pt x="3037" y="3096"/>
                    <a:pt x="2966" y="3072"/>
                  </a:cubicBezTo>
                  <a:lnTo>
                    <a:pt x="2311" y="2799"/>
                  </a:lnTo>
                  <a:lnTo>
                    <a:pt x="2311" y="2715"/>
                  </a:lnTo>
                  <a:cubicBezTo>
                    <a:pt x="2489" y="2608"/>
                    <a:pt x="2620" y="2441"/>
                    <a:pt x="2692" y="2239"/>
                  </a:cubicBezTo>
                  <a:cubicBezTo>
                    <a:pt x="2930" y="2215"/>
                    <a:pt x="3120" y="2013"/>
                    <a:pt x="3120" y="1775"/>
                  </a:cubicBezTo>
                  <a:cubicBezTo>
                    <a:pt x="3120" y="1620"/>
                    <a:pt x="3049" y="1489"/>
                    <a:pt x="2942" y="1417"/>
                  </a:cubicBezTo>
                  <a:lnTo>
                    <a:pt x="2942" y="1120"/>
                  </a:lnTo>
                  <a:cubicBezTo>
                    <a:pt x="2942" y="501"/>
                    <a:pt x="2442" y="1"/>
                    <a:pt x="182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6" name="Google Shape;11379;p95"/>
          <p:cNvGrpSpPr/>
          <p:nvPr/>
        </p:nvGrpSpPr>
        <p:grpSpPr>
          <a:xfrm>
            <a:off x="6581702" y="2726491"/>
            <a:ext cx="916287" cy="714356"/>
            <a:chOff x="2611458" y="3816374"/>
            <a:chExt cx="426329" cy="332375"/>
          </a:xfrm>
        </p:grpSpPr>
        <p:sp>
          <p:nvSpPr>
            <p:cNvPr id="347" name="Google Shape;11380;p95"/>
            <p:cNvSpPr/>
            <p:nvPr/>
          </p:nvSpPr>
          <p:spPr>
            <a:xfrm>
              <a:off x="2611458" y="3816374"/>
              <a:ext cx="426329" cy="332375"/>
            </a:xfrm>
            <a:custGeom>
              <a:avLst/>
              <a:gdLst/>
              <a:ahLst/>
              <a:cxnLst/>
              <a:rect l="l" t="t" r="r" b="b"/>
              <a:pathLst>
                <a:path w="13395" h="10443" extrusionOk="0">
                  <a:moveTo>
                    <a:pt x="13002" y="429"/>
                  </a:moveTo>
                  <a:lnTo>
                    <a:pt x="12966" y="846"/>
                  </a:lnTo>
                  <a:lnTo>
                    <a:pt x="11418" y="846"/>
                  </a:lnTo>
                  <a:cubicBezTo>
                    <a:pt x="11299" y="846"/>
                    <a:pt x="11216" y="929"/>
                    <a:pt x="11216" y="1048"/>
                  </a:cubicBezTo>
                  <a:cubicBezTo>
                    <a:pt x="11216" y="1167"/>
                    <a:pt x="11299" y="1263"/>
                    <a:pt x="11418" y="1263"/>
                  </a:cubicBezTo>
                  <a:lnTo>
                    <a:pt x="12633" y="1263"/>
                  </a:lnTo>
                  <a:lnTo>
                    <a:pt x="12633" y="7501"/>
                  </a:lnTo>
                  <a:lnTo>
                    <a:pt x="5429" y="7501"/>
                  </a:lnTo>
                  <a:lnTo>
                    <a:pt x="5429" y="7287"/>
                  </a:lnTo>
                  <a:cubicBezTo>
                    <a:pt x="5429" y="7168"/>
                    <a:pt x="5334" y="7085"/>
                    <a:pt x="5215" y="7085"/>
                  </a:cubicBezTo>
                  <a:lnTo>
                    <a:pt x="4870" y="7085"/>
                  </a:lnTo>
                  <a:cubicBezTo>
                    <a:pt x="4834" y="6942"/>
                    <a:pt x="4786" y="6811"/>
                    <a:pt x="4715" y="6692"/>
                  </a:cubicBezTo>
                  <a:lnTo>
                    <a:pt x="4953" y="6454"/>
                  </a:lnTo>
                  <a:cubicBezTo>
                    <a:pt x="5036" y="6358"/>
                    <a:pt x="5036" y="6227"/>
                    <a:pt x="4953" y="6156"/>
                  </a:cubicBezTo>
                  <a:lnTo>
                    <a:pt x="4310" y="5513"/>
                  </a:lnTo>
                  <a:cubicBezTo>
                    <a:pt x="4263" y="5477"/>
                    <a:pt x="4215" y="5454"/>
                    <a:pt x="4155" y="5454"/>
                  </a:cubicBezTo>
                  <a:cubicBezTo>
                    <a:pt x="4096" y="5454"/>
                    <a:pt x="4060" y="5477"/>
                    <a:pt x="4013" y="5513"/>
                  </a:cubicBezTo>
                  <a:lnTo>
                    <a:pt x="3774" y="5751"/>
                  </a:lnTo>
                  <a:cubicBezTo>
                    <a:pt x="3655" y="5692"/>
                    <a:pt x="3524" y="5632"/>
                    <a:pt x="3382" y="5596"/>
                  </a:cubicBezTo>
                  <a:lnTo>
                    <a:pt x="3382" y="5251"/>
                  </a:lnTo>
                  <a:cubicBezTo>
                    <a:pt x="3382" y="5132"/>
                    <a:pt x="3298" y="5037"/>
                    <a:pt x="3179" y="5037"/>
                  </a:cubicBezTo>
                  <a:lnTo>
                    <a:pt x="2655" y="5037"/>
                  </a:lnTo>
                  <a:lnTo>
                    <a:pt x="2655" y="1274"/>
                  </a:lnTo>
                  <a:lnTo>
                    <a:pt x="10704" y="1274"/>
                  </a:lnTo>
                  <a:cubicBezTo>
                    <a:pt x="10823" y="1274"/>
                    <a:pt x="10918" y="1191"/>
                    <a:pt x="10918" y="1072"/>
                  </a:cubicBezTo>
                  <a:cubicBezTo>
                    <a:pt x="10918" y="953"/>
                    <a:pt x="10823" y="858"/>
                    <a:pt x="10704" y="858"/>
                  </a:cubicBezTo>
                  <a:lnTo>
                    <a:pt x="2310" y="858"/>
                  </a:lnTo>
                  <a:lnTo>
                    <a:pt x="2310" y="429"/>
                  </a:lnTo>
                  <a:close/>
                  <a:moveTo>
                    <a:pt x="12966" y="7918"/>
                  </a:moveTo>
                  <a:lnTo>
                    <a:pt x="12966" y="8347"/>
                  </a:lnTo>
                  <a:lnTo>
                    <a:pt x="5358" y="8347"/>
                  </a:lnTo>
                  <a:cubicBezTo>
                    <a:pt x="5394" y="8299"/>
                    <a:pt x="5417" y="8251"/>
                    <a:pt x="5417" y="8192"/>
                  </a:cubicBezTo>
                  <a:lnTo>
                    <a:pt x="5417" y="7954"/>
                  </a:lnTo>
                  <a:lnTo>
                    <a:pt x="12835" y="7954"/>
                  </a:lnTo>
                  <a:cubicBezTo>
                    <a:pt x="12883" y="7954"/>
                    <a:pt x="12930" y="7942"/>
                    <a:pt x="12954" y="7918"/>
                  </a:cubicBezTo>
                  <a:close/>
                  <a:moveTo>
                    <a:pt x="2953" y="5442"/>
                  </a:moveTo>
                  <a:lnTo>
                    <a:pt x="2953" y="5739"/>
                  </a:lnTo>
                  <a:cubicBezTo>
                    <a:pt x="2953" y="5846"/>
                    <a:pt x="3024" y="5918"/>
                    <a:pt x="3120" y="5954"/>
                  </a:cubicBezTo>
                  <a:cubicBezTo>
                    <a:pt x="3310" y="5989"/>
                    <a:pt x="3501" y="6073"/>
                    <a:pt x="3679" y="6192"/>
                  </a:cubicBezTo>
                  <a:cubicBezTo>
                    <a:pt x="3716" y="6215"/>
                    <a:pt x="3755" y="6225"/>
                    <a:pt x="3793" y="6225"/>
                  </a:cubicBezTo>
                  <a:cubicBezTo>
                    <a:pt x="3853" y="6225"/>
                    <a:pt x="3909" y="6200"/>
                    <a:pt x="3953" y="6156"/>
                  </a:cubicBezTo>
                  <a:lnTo>
                    <a:pt x="4155" y="5954"/>
                  </a:lnTo>
                  <a:lnTo>
                    <a:pt x="4501" y="6287"/>
                  </a:lnTo>
                  <a:lnTo>
                    <a:pt x="4298" y="6501"/>
                  </a:lnTo>
                  <a:cubicBezTo>
                    <a:pt x="4215" y="6573"/>
                    <a:pt x="4203" y="6680"/>
                    <a:pt x="4263" y="6763"/>
                  </a:cubicBezTo>
                  <a:cubicBezTo>
                    <a:pt x="4370" y="6942"/>
                    <a:pt x="4453" y="7144"/>
                    <a:pt x="4501" y="7335"/>
                  </a:cubicBezTo>
                  <a:cubicBezTo>
                    <a:pt x="4513" y="7418"/>
                    <a:pt x="4608" y="7501"/>
                    <a:pt x="4715" y="7501"/>
                  </a:cubicBezTo>
                  <a:lnTo>
                    <a:pt x="5013" y="7501"/>
                  </a:lnTo>
                  <a:lnTo>
                    <a:pt x="5013" y="7990"/>
                  </a:lnTo>
                  <a:lnTo>
                    <a:pt x="4715" y="7990"/>
                  </a:lnTo>
                  <a:cubicBezTo>
                    <a:pt x="4608" y="7990"/>
                    <a:pt x="4525" y="8061"/>
                    <a:pt x="4501" y="8156"/>
                  </a:cubicBezTo>
                  <a:cubicBezTo>
                    <a:pt x="4453" y="8347"/>
                    <a:pt x="4382" y="8537"/>
                    <a:pt x="4263" y="8716"/>
                  </a:cubicBezTo>
                  <a:cubicBezTo>
                    <a:pt x="4203" y="8811"/>
                    <a:pt x="4215" y="8906"/>
                    <a:pt x="4298" y="8990"/>
                  </a:cubicBezTo>
                  <a:lnTo>
                    <a:pt x="4501" y="9192"/>
                  </a:lnTo>
                  <a:lnTo>
                    <a:pt x="4155" y="9537"/>
                  </a:lnTo>
                  <a:lnTo>
                    <a:pt x="3953" y="9323"/>
                  </a:lnTo>
                  <a:cubicBezTo>
                    <a:pt x="3912" y="9282"/>
                    <a:pt x="3860" y="9261"/>
                    <a:pt x="3805" y="9261"/>
                  </a:cubicBezTo>
                  <a:cubicBezTo>
                    <a:pt x="3764" y="9261"/>
                    <a:pt x="3720" y="9273"/>
                    <a:pt x="3679" y="9299"/>
                  </a:cubicBezTo>
                  <a:cubicBezTo>
                    <a:pt x="3501" y="9394"/>
                    <a:pt x="3310" y="9490"/>
                    <a:pt x="3120" y="9537"/>
                  </a:cubicBezTo>
                  <a:cubicBezTo>
                    <a:pt x="3024" y="9549"/>
                    <a:pt x="2953" y="9633"/>
                    <a:pt x="2953" y="9740"/>
                  </a:cubicBezTo>
                  <a:lnTo>
                    <a:pt x="2953" y="10037"/>
                  </a:lnTo>
                  <a:lnTo>
                    <a:pt x="2465" y="10037"/>
                  </a:lnTo>
                  <a:lnTo>
                    <a:pt x="2465" y="9740"/>
                  </a:lnTo>
                  <a:cubicBezTo>
                    <a:pt x="2465" y="9633"/>
                    <a:pt x="2393" y="9561"/>
                    <a:pt x="2298" y="9537"/>
                  </a:cubicBezTo>
                  <a:cubicBezTo>
                    <a:pt x="2108" y="9490"/>
                    <a:pt x="1917" y="9418"/>
                    <a:pt x="1738" y="9299"/>
                  </a:cubicBezTo>
                  <a:cubicBezTo>
                    <a:pt x="1697" y="9273"/>
                    <a:pt x="1654" y="9261"/>
                    <a:pt x="1612" y="9261"/>
                  </a:cubicBezTo>
                  <a:cubicBezTo>
                    <a:pt x="1557" y="9261"/>
                    <a:pt x="1505" y="9282"/>
                    <a:pt x="1465" y="9323"/>
                  </a:cubicBezTo>
                  <a:lnTo>
                    <a:pt x="1262" y="9537"/>
                  </a:lnTo>
                  <a:lnTo>
                    <a:pt x="917" y="9192"/>
                  </a:lnTo>
                  <a:lnTo>
                    <a:pt x="1119" y="8990"/>
                  </a:lnTo>
                  <a:cubicBezTo>
                    <a:pt x="1203" y="8906"/>
                    <a:pt x="1215" y="8799"/>
                    <a:pt x="1155" y="8716"/>
                  </a:cubicBezTo>
                  <a:cubicBezTo>
                    <a:pt x="1048" y="8537"/>
                    <a:pt x="965" y="8347"/>
                    <a:pt x="917" y="8156"/>
                  </a:cubicBezTo>
                  <a:cubicBezTo>
                    <a:pt x="905" y="8061"/>
                    <a:pt x="810" y="7990"/>
                    <a:pt x="703" y="7990"/>
                  </a:cubicBezTo>
                  <a:lnTo>
                    <a:pt x="405" y="7990"/>
                  </a:lnTo>
                  <a:lnTo>
                    <a:pt x="405" y="7501"/>
                  </a:lnTo>
                  <a:lnTo>
                    <a:pt x="703" y="7501"/>
                  </a:lnTo>
                  <a:cubicBezTo>
                    <a:pt x="810" y="7501"/>
                    <a:pt x="881" y="7418"/>
                    <a:pt x="917" y="7335"/>
                  </a:cubicBezTo>
                  <a:cubicBezTo>
                    <a:pt x="965" y="7144"/>
                    <a:pt x="1036" y="6942"/>
                    <a:pt x="1155" y="6763"/>
                  </a:cubicBezTo>
                  <a:cubicBezTo>
                    <a:pt x="1215" y="6680"/>
                    <a:pt x="1203" y="6573"/>
                    <a:pt x="1119" y="6501"/>
                  </a:cubicBezTo>
                  <a:lnTo>
                    <a:pt x="917" y="6287"/>
                  </a:lnTo>
                  <a:lnTo>
                    <a:pt x="1262" y="5954"/>
                  </a:lnTo>
                  <a:lnTo>
                    <a:pt x="1465" y="6156"/>
                  </a:lnTo>
                  <a:cubicBezTo>
                    <a:pt x="1508" y="6200"/>
                    <a:pt x="1565" y="6225"/>
                    <a:pt x="1624" y="6225"/>
                  </a:cubicBezTo>
                  <a:cubicBezTo>
                    <a:pt x="1662" y="6225"/>
                    <a:pt x="1701" y="6215"/>
                    <a:pt x="1738" y="6192"/>
                  </a:cubicBezTo>
                  <a:cubicBezTo>
                    <a:pt x="1917" y="6085"/>
                    <a:pt x="2108" y="5989"/>
                    <a:pt x="2298" y="5954"/>
                  </a:cubicBezTo>
                  <a:cubicBezTo>
                    <a:pt x="2393" y="5930"/>
                    <a:pt x="2465" y="5846"/>
                    <a:pt x="2465" y="5739"/>
                  </a:cubicBezTo>
                  <a:lnTo>
                    <a:pt x="2465" y="5442"/>
                  </a:lnTo>
                  <a:close/>
                  <a:moveTo>
                    <a:pt x="2084" y="0"/>
                  </a:moveTo>
                  <a:cubicBezTo>
                    <a:pt x="1977" y="0"/>
                    <a:pt x="1881" y="84"/>
                    <a:pt x="1881" y="203"/>
                  </a:cubicBezTo>
                  <a:lnTo>
                    <a:pt x="1881" y="1048"/>
                  </a:lnTo>
                  <a:cubicBezTo>
                    <a:pt x="1881" y="1167"/>
                    <a:pt x="1977" y="1263"/>
                    <a:pt x="2084" y="1263"/>
                  </a:cubicBezTo>
                  <a:lnTo>
                    <a:pt x="2227" y="1263"/>
                  </a:lnTo>
                  <a:lnTo>
                    <a:pt x="2227" y="5037"/>
                  </a:lnTo>
                  <a:cubicBezTo>
                    <a:pt x="2119" y="5061"/>
                    <a:pt x="2048" y="5144"/>
                    <a:pt x="2048" y="5251"/>
                  </a:cubicBezTo>
                  <a:lnTo>
                    <a:pt x="2048" y="5584"/>
                  </a:lnTo>
                  <a:cubicBezTo>
                    <a:pt x="1905" y="5632"/>
                    <a:pt x="1774" y="5680"/>
                    <a:pt x="1655" y="5751"/>
                  </a:cubicBezTo>
                  <a:lnTo>
                    <a:pt x="1417" y="5513"/>
                  </a:lnTo>
                  <a:cubicBezTo>
                    <a:pt x="1369" y="5465"/>
                    <a:pt x="1334" y="5454"/>
                    <a:pt x="1274" y="5454"/>
                  </a:cubicBezTo>
                  <a:cubicBezTo>
                    <a:pt x="1215" y="5454"/>
                    <a:pt x="1167" y="5465"/>
                    <a:pt x="1119" y="5513"/>
                  </a:cubicBezTo>
                  <a:lnTo>
                    <a:pt x="476" y="6156"/>
                  </a:lnTo>
                  <a:cubicBezTo>
                    <a:pt x="393" y="6239"/>
                    <a:pt x="393" y="6382"/>
                    <a:pt x="476" y="6454"/>
                  </a:cubicBezTo>
                  <a:lnTo>
                    <a:pt x="715" y="6692"/>
                  </a:lnTo>
                  <a:cubicBezTo>
                    <a:pt x="655" y="6811"/>
                    <a:pt x="595" y="6942"/>
                    <a:pt x="560" y="7073"/>
                  </a:cubicBezTo>
                  <a:lnTo>
                    <a:pt x="214" y="7073"/>
                  </a:lnTo>
                  <a:cubicBezTo>
                    <a:pt x="95" y="7073"/>
                    <a:pt x="0" y="7168"/>
                    <a:pt x="0" y="7287"/>
                  </a:cubicBezTo>
                  <a:lnTo>
                    <a:pt x="0" y="8192"/>
                  </a:lnTo>
                  <a:cubicBezTo>
                    <a:pt x="0" y="8311"/>
                    <a:pt x="95" y="8406"/>
                    <a:pt x="214" y="8406"/>
                  </a:cubicBezTo>
                  <a:lnTo>
                    <a:pt x="560" y="8406"/>
                  </a:lnTo>
                  <a:cubicBezTo>
                    <a:pt x="595" y="8537"/>
                    <a:pt x="643" y="8668"/>
                    <a:pt x="715" y="8787"/>
                  </a:cubicBezTo>
                  <a:lnTo>
                    <a:pt x="476" y="9025"/>
                  </a:lnTo>
                  <a:cubicBezTo>
                    <a:pt x="393" y="9121"/>
                    <a:pt x="393" y="9252"/>
                    <a:pt x="476" y="9323"/>
                  </a:cubicBezTo>
                  <a:lnTo>
                    <a:pt x="1119" y="9966"/>
                  </a:lnTo>
                  <a:cubicBezTo>
                    <a:pt x="1167" y="10008"/>
                    <a:pt x="1223" y="10028"/>
                    <a:pt x="1277" y="10028"/>
                  </a:cubicBezTo>
                  <a:cubicBezTo>
                    <a:pt x="1331" y="10028"/>
                    <a:pt x="1381" y="10008"/>
                    <a:pt x="1417" y="9966"/>
                  </a:cubicBezTo>
                  <a:lnTo>
                    <a:pt x="1655" y="9728"/>
                  </a:lnTo>
                  <a:cubicBezTo>
                    <a:pt x="1774" y="9787"/>
                    <a:pt x="1905" y="9847"/>
                    <a:pt x="2048" y="9895"/>
                  </a:cubicBezTo>
                  <a:lnTo>
                    <a:pt x="2048" y="10228"/>
                  </a:lnTo>
                  <a:cubicBezTo>
                    <a:pt x="2048" y="10347"/>
                    <a:pt x="2131" y="10442"/>
                    <a:pt x="2250" y="10442"/>
                  </a:cubicBezTo>
                  <a:lnTo>
                    <a:pt x="3155" y="10442"/>
                  </a:lnTo>
                  <a:cubicBezTo>
                    <a:pt x="3274" y="10442"/>
                    <a:pt x="3370" y="10347"/>
                    <a:pt x="3370" y="10228"/>
                  </a:cubicBezTo>
                  <a:lnTo>
                    <a:pt x="3370" y="9895"/>
                  </a:lnTo>
                  <a:cubicBezTo>
                    <a:pt x="3501" y="9847"/>
                    <a:pt x="3632" y="9799"/>
                    <a:pt x="3751" y="9728"/>
                  </a:cubicBezTo>
                  <a:lnTo>
                    <a:pt x="3989" y="9966"/>
                  </a:lnTo>
                  <a:cubicBezTo>
                    <a:pt x="4036" y="10008"/>
                    <a:pt x="4093" y="10028"/>
                    <a:pt x="4146" y="10028"/>
                  </a:cubicBezTo>
                  <a:cubicBezTo>
                    <a:pt x="4200" y="10028"/>
                    <a:pt x="4251" y="10008"/>
                    <a:pt x="4286" y="9966"/>
                  </a:cubicBezTo>
                  <a:lnTo>
                    <a:pt x="4929" y="9323"/>
                  </a:lnTo>
                  <a:cubicBezTo>
                    <a:pt x="5025" y="9240"/>
                    <a:pt x="5025" y="9097"/>
                    <a:pt x="4929" y="9025"/>
                  </a:cubicBezTo>
                  <a:lnTo>
                    <a:pt x="4691" y="8787"/>
                  </a:lnTo>
                  <a:cubicBezTo>
                    <a:pt x="4691" y="8775"/>
                    <a:pt x="4703" y="8775"/>
                    <a:pt x="4703" y="8763"/>
                  </a:cubicBezTo>
                  <a:lnTo>
                    <a:pt x="13180" y="8763"/>
                  </a:lnTo>
                  <a:cubicBezTo>
                    <a:pt x="13299" y="8763"/>
                    <a:pt x="13383" y="8668"/>
                    <a:pt x="13383" y="8549"/>
                  </a:cubicBezTo>
                  <a:lnTo>
                    <a:pt x="13383" y="7704"/>
                  </a:lnTo>
                  <a:cubicBezTo>
                    <a:pt x="13383" y="7585"/>
                    <a:pt x="13299" y="7489"/>
                    <a:pt x="13180" y="7489"/>
                  </a:cubicBezTo>
                  <a:lnTo>
                    <a:pt x="13037" y="7489"/>
                  </a:lnTo>
                  <a:lnTo>
                    <a:pt x="13037" y="1263"/>
                  </a:lnTo>
                  <a:lnTo>
                    <a:pt x="13192" y="1263"/>
                  </a:lnTo>
                  <a:cubicBezTo>
                    <a:pt x="13311" y="1263"/>
                    <a:pt x="13395" y="1167"/>
                    <a:pt x="13395" y="1048"/>
                  </a:cubicBezTo>
                  <a:lnTo>
                    <a:pt x="13395" y="203"/>
                  </a:lnTo>
                  <a:cubicBezTo>
                    <a:pt x="13395" y="84"/>
                    <a:pt x="13311" y="0"/>
                    <a:pt x="1319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11381;p95"/>
            <p:cNvSpPr/>
            <p:nvPr/>
          </p:nvSpPr>
          <p:spPr>
            <a:xfrm>
              <a:off x="2803568" y="3950909"/>
              <a:ext cx="40198" cy="85648"/>
            </a:xfrm>
            <a:custGeom>
              <a:avLst/>
              <a:gdLst/>
              <a:ahLst/>
              <a:cxnLst/>
              <a:rect l="l" t="t" r="r" b="b"/>
              <a:pathLst>
                <a:path w="1263" h="2691" extrusionOk="0">
                  <a:moveTo>
                    <a:pt x="846" y="417"/>
                  </a:moveTo>
                  <a:lnTo>
                    <a:pt x="846" y="2262"/>
                  </a:lnTo>
                  <a:lnTo>
                    <a:pt x="417" y="2262"/>
                  </a:lnTo>
                  <a:lnTo>
                    <a:pt x="417" y="417"/>
                  </a:lnTo>
                  <a:close/>
                  <a:moveTo>
                    <a:pt x="203" y="0"/>
                  </a:moveTo>
                  <a:cubicBezTo>
                    <a:pt x="84" y="0"/>
                    <a:pt x="1" y="84"/>
                    <a:pt x="1" y="203"/>
                  </a:cubicBezTo>
                  <a:lnTo>
                    <a:pt x="1" y="2477"/>
                  </a:lnTo>
                  <a:cubicBezTo>
                    <a:pt x="1" y="2596"/>
                    <a:pt x="84" y="2691"/>
                    <a:pt x="203" y="2691"/>
                  </a:cubicBezTo>
                  <a:lnTo>
                    <a:pt x="1060" y="2691"/>
                  </a:lnTo>
                  <a:cubicBezTo>
                    <a:pt x="1167" y="2691"/>
                    <a:pt x="1263" y="2596"/>
                    <a:pt x="1263" y="2477"/>
                  </a:cubicBezTo>
                  <a:lnTo>
                    <a:pt x="1263" y="203"/>
                  </a:lnTo>
                  <a:cubicBezTo>
                    <a:pt x="1263" y="84"/>
                    <a:pt x="1179" y="0"/>
                    <a:pt x="1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11382;p95"/>
            <p:cNvSpPr/>
            <p:nvPr/>
          </p:nvSpPr>
          <p:spPr>
            <a:xfrm>
              <a:off x="2851691" y="3917935"/>
              <a:ext cx="40580" cy="118621"/>
            </a:xfrm>
            <a:custGeom>
              <a:avLst/>
              <a:gdLst/>
              <a:ahLst/>
              <a:cxnLst/>
              <a:rect l="l" t="t" r="r" b="b"/>
              <a:pathLst>
                <a:path w="1275" h="3727" extrusionOk="0">
                  <a:moveTo>
                    <a:pt x="858" y="417"/>
                  </a:moveTo>
                  <a:lnTo>
                    <a:pt x="858" y="3298"/>
                  </a:lnTo>
                  <a:lnTo>
                    <a:pt x="417" y="3298"/>
                  </a:lnTo>
                  <a:lnTo>
                    <a:pt x="417" y="417"/>
                  </a:lnTo>
                  <a:close/>
                  <a:moveTo>
                    <a:pt x="215" y="0"/>
                  </a:moveTo>
                  <a:cubicBezTo>
                    <a:pt x="96" y="0"/>
                    <a:pt x="1" y="96"/>
                    <a:pt x="1" y="215"/>
                  </a:cubicBezTo>
                  <a:lnTo>
                    <a:pt x="1" y="3513"/>
                  </a:lnTo>
                  <a:cubicBezTo>
                    <a:pt x="1" y="3632"/>
                    <a:pt x="96" y="3727"/>
                    <a:pt x="215" y="3727"/>
                  </a:cubicBezTo>
                  <a:lnTo>
                    <a:pt x="1060" y="3727"/>
                  </a:lnTo>
                  <a:cubicBezTo>
                    <a:pt x="1179" y="3727"/>
                    <a:pt x="1275" y="3632"/>
                    <a:pt x="1275" y="3513"/>
                  </a:cubicBezTo>
                  <a:lnTo>
                    <a:pt x="1275" y="215"/>
                  </a:lnTo>
                  <a:cubicBezTo>
                    <a:pt x="1275" y="96"/>
                    <a:pt x="1179" y="0"/>
                    <a:pt x="1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11383;p95"/>
            <p:cNvSpPr/>
            <p:nvPr/>
          </p:nvSpPr>
          <p:spPr>
            <a:xfrm>
              <a:off x="2900197" y="3934995"/>
              <a:ext cx="40198" cy="101562"/>
            </a:xfrm>
            <a:custGeom>
              <a:avLst/>
              <a:gdLst/>
              <a:ahLst/>
              <a:cxnLst/>
              <a:rect l="l" t="t" r="r" b="b"/>
              <a:pathLst>
                <a:path w="1263" h="3191" extrusionOk="0">
                  <a:moveTo>
                    <a:pt x="846" y="417"/>
                  </a:moveTo>
                  <a:lnTo>
                    <a:pt x="846" y="2762"/>
                  </a:lnTo>
                  <a:lnTo>
                    <a:pt x="417" y="2762"/>
                  </a:lnTo>
                  <a:lnTo>
                    <a:pt x="417" y="417"/>
                  </a:lnTo>
                  <a:close/>
                  <a:moveTo>
                    <a:pt x="203" y="0"/>
                  </a:moveTo>
                  <a:cubicBezTo>
                    <a:pt x="84" y="0"/>
                    <a:pt x="1" y="95"/>
                    <a:pt x="1" y="214"/>
                  </a:cubicBezTo>
                  <a:lnTo>
                    <a:pt x="1" y="2977"/>
                  </a:lnTo>
                  <a:cubicBezTo>
                    <a:pt x="1" y="3096"/>
                    <a:pt x="84" y="3191"/>
                    <a:pt x="203" y="3191"/>
                  </a:cubicBezTo>
                  <a:lnTo>
                    <a:pt x="1048" y="3191"/>
                  </a:lnTo>
                  <a:cubicBezTo>
                    <a:pt x="1168" y="3191"/>
                    <a:pt x="1263" y="3096"/>
                    <a:pt x="1263" y="2977"/>
                  </a:cubicBezTo>
                  <a:lnTo>
                    <a:pt x="1263" y="214"/>
                  </a:lnTo>
                  <a:cubicBezTo>
                    <a:pt x="1263" y="95"/>
                    <a:pt x="1179" y="0"/>
                    <a:pt x="104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11384;p95"/>
            <p:cNvSpPr/>
            <p:nvPr/>
          </p:nvSpPr>
          <p:spPr>
            <a:xfrm>
              <a:off x="2948320" y="3879265"/>
              <a:ext cx="40580" cy="156941"/>
            </a:xfrm>
            <a:custGeom>
              <a:avLst/>
              <a:gdLst/>
              <a:ahLst/>
              <a:cxnLst/>
              <a:rect l="l" t="t" r="r" b="b"/>
              <a:pathLst>
                <a:path w="1275" h="4931" extrusionOk="0">
                  <a:moveTo>
                    <a:pt x="858" y="430"/>
                  </a:moveTo>
                  <a:lnTo>
                    <a:pt x="858" y="4525"/>
                  </a:lnTo>
                  <a:lnTo>
                    <a:pt x="418" y="4525"/>
                  </a:lnTo>
                  <a:lnTo>
                    <a:pt x="418" y="430"/>
                  </a:lnTo>
                  <a:close/>
                  <a:moveTo>
                    <a:pt x="215" y="1"/>
                  </a:moveTo>
                  <a:cubicBezTo>
                    <a:pt x="96" y="1"/>
                    <a:pt x="1" y="108"/>
                    <a:pt x="1" y="203"/>
                  </a:cubicBezTo>
                  <a:lnTo>
                    <a:pt x="1" y="4716"/>
                  </a:lnTo>
                  <a:cubicBezTo>
                    <a:pt x="1" y="4835"/>
                    <a:pt x="96" y="4930"/>
                    <a:pt x="215" y="4930"/>
                  </a:cubicBezTo>
                  <a:lnTo>
                    <a:pt x="1060" y="4930"/>
                  </a:lnTo>
                  <a:cubicBezTo>
                    <a:pt x="1180" y="4930"/>
                    <a:pt x="1275" y="4835"/>
                    <a:pt x="1275" y="4716"/>
                  </a:cubicBezTo>
                  <a:lnTo>
                    <a:pt x="1275" y="203"/>
                  </a:lnTo>
                  <a:cubicBezTo>
                    <a:pt x="1275" y="84"/>
                    <a:pt x="1180" y="1"/>
                    <a:pt x="106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11385;p95"/>
            <p:cNvSpPr/>
            <p:nvPr/>
          </p:nvSpPr>
          <p:spPr>
            <a:xfrm>
              <a:off x="2716807" y="3896325"/>
              <a:ext cx="49269" cy="13304"/>
            </a:xfrm>
            <a:custGeom>
              <a:avLst/>
              <a:gdLst/>
              <a:ahLst/>
              <a:cxnLst/>
              <a:rect l="l" t="t" r="r" b="b"/>
              <a:pathLst>
                <a:path w="1548" h="418" extrusionOk="0">
                  <a:moveTo>
                    <a:pt x="214" y="1"/>
                  </a:moveTo>
                  <a:cubicBezTo>
                    <a:pt x="95" y="1"/>
                    <a:pt x="0" y="84"/>
                    <a:pt x="0" y="203"/>
                  </a:cubicBezTo>
                  <a:cubicBezTo>
                    <a:pt x="0" y="322"/>
                    <a:pt x="107" y="417"/>
                    <a:pt x="214" y="417"/>
                  </a:cubicBezTo>
                  <a:lnTo>
                    <a:pt x="1345" y="417"/>
                  </a:lnTo>
                  <a:cubicBezTo>
                    <a:pt x="1453" y="417"/>
                    <a:pt x="1548" y="322"/>
                    <a:pt x="1548" y="203"/>
                  </a:cubicBezTo>
                  <a:cubicBezTo>
                    <a:pt x="1548" y="84"/>
                    <a:pt x="1453" y="1"/>
                    <a:pt x="134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11386;p95"/>
            <p:cNvSpPr/>
            <p:nvPr/>
          </p:nvSpPr>
          <p:spPr>
            <a:xfrm>
              <a:off x="2717157" y="3917553"/>
              <a:ext cx="69002" cy="13304"/>
            </a:xfrm>
            <a:custGeom>
              <a:avLst/>
              <a:gdLst/>
              <a:ahLst/>
              <a:cxnLst/>
              <a:rect l="l" t="t" r="r" b="b"/>
              <a:pathLst>
                <a:path w="2168" h="418" extrusionOk="0">
                  <a:moveTo>
                    <a:pt x="215" y="0"/>
                  </a:moveTo>
                  <a:cubicBezTo>
                    <a:pt x="96" y="0"/>
                    <a:pt x="1" y="96"/>
                    <a:pt x="1" y="215"/>
                  </a:cubicBezTo>
                  <a:cubicBezTo>
                    <a:pt x="1" y="334"/>
                    <a:pt x="96" y="417"/>
                    <a:pt x="215" y="417"/>
                  </a:cubicBezTo>
                  <a:lnTo>
                    <a:pt x="1954" y="417"/>
                  </a:lnTo>
                  <a:cubicBezTo>
                    <a:pt x="2073" y="417"/>
                    <a:pt x="2168" y="334"/>
                    <a:pt x="2168" y="215"/>
                  </a:cubicBezTo>
                  <a:cubicBezTo>
                    <a:pt x="2168" y="96"/>
                    <a:pt x="2061" y="0"/>
                    <a:pt x="195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11387;p95"/>
            <p:cNvSpPr/>
            <p:nvPr/>
          </p:nvSpPr>
          <p:spPr>
            <a:xfrm>
              <a:off x="2717157" y="3938782"/>
              <a:ext cx="69002" cy="13272"/>
            </a:xfrm>
            <a:custGeom>
              <a:avLst/>
              <a:gdLst/>
              <a:ahLst/>
              <a:cxnLst/>
              <a:rect l="l" t="t" r="r" b="b"/>
              <a:pathLst>
                <a:path w="2168" h="417" extrusionOk="0">
                  <a:moveTo>
                    <a:pt x="215" y="0"/>
                  </a:moveTo>
                  <a:cubicBezTo>
                    <a:pt x="96" y="0"/>
                    <a:pt x="1" y="95"/>
                    <a:pt x="1" y="214"/>
                  </a:cubicBezTo>
                  <a:cubicBezTo>
                    <a:pt x="1" y="334"/>
                    <a:pt x="96" y="417"/>
                    <a:pt x="215" y="417"/>
                  </a:cubicBezTo>
                  <a:lnTo>
                    <a:pt x="1954" y="417"/>
                  </a:lnTo>
                  <a:cubicBezTo>
                    <a:pt x="2073" y="417"/>
                    <a:pt x="2168" y="334"/>
                    <a:pt x="2168" y="214"/>
                  </a:cubicBezTo>
                  <a:cubicBezTo>
                    <a:pt x="2168" y="95"/>
                    <a:pt x="2061" y="0"/>
                    <a:pt x="195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11388;p95"/>
            <p:cNvSpPr/>
            <p:nvPr/>
          </p:nvSpPr>
          <p:spPr>
            <a:xfrm>
              <a:off x="2717157" y="3960361"/>
              <a:ext cx="69002" cy="13304"/>
            </a:xfrm>
            <a:custGeom>
              <a:avLst/>
              <a:gdLst/>
              <a:ahLst/>
              <a:cxnLst/>
              <a:rect l="l" t="t" r="r" b="b"/>
              <a:pathLst>
                <a:path w="2168" h="418" extrusionOk="0">
                  <a:moveTo>
                    <a:pt x="215" y="1"/>
                  </a:moveTo>
                  <a:cubicBezTo>
                    <a:pt x="96" y="1"/>
                    <a:pt x="1" y="84"/>
                    <a:pt x="1" y="203"/>
                  </a:cubicBezTo>
                  <a:cubicBezTo>
                    <a:pt x="1" y="322"/>
                    <a:pt x="96" y="418"/>
                    <a:pt x="215" y="418"/>
                  </a:cubicBezTo>
                  <a:lnTo>
                    <a:pt x="1954" y="418"/>
                  </a:lnTo>
                  <a:cubicBezTo>
                    <a:pt x="2073" y="418"/>
                    <a:pt x="2168" y="322"/>
                    <a:pt x="2168" y="203"/>
                  </a:cubicBezTo>
                  <a:cubicBezTo>
                    <a:pt x="2168" y="84"/>
                    <a:pt x="2061" y="1"/>
                    <a:pt x="195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11389;p95"/>
            <p:cNvSpPr/>
            <p:nvPr/>
          </p:nvSpPr>
          <p:spPr>
            <a:xfrm>
              <a:off x="2655793" y="4020993"/>
              <a:ext cx="84152" cy="82656"/>
            </a:xfrm>
            <a:custGeom>
              <a:avLst/>
              <a:gdLst/>
              <a:ahLst/>
              <a:cxnLst/>
              <a:rect l="l" t="t" r="r" b="b"/>
              <a:pathLst>
                <a:path w="2644" h="2597" extrusionOk="0">
                  <a:moveTo>
                    <a:pt x="1322" y="1"/>
                  </a:moveTo>
                  <a:cubicBezTo>
                    <a:pt x="595" y="1"/>
                    <a:pt x="0" y="596"/>
                    <a:pt x="0" y="1322"/>
                  </a:cubicBezTo>
                  <a:cubicBezTo>
                    <a:pt x="0" y="1620"/>
                    <a:pt x="84" y="1882"/>
                    <a:pt x="262" y="2120"/>
                  </a:cubicBezTo>
                  <a:cubicBezTo>
                    <a:pt x="312" y="2177"/>
                    <a:pt x="379" y="2204"/>
                    <a:pt x="442" y="2204"/>
                  </a:cubicBezTo>
                  <a:cubicBezTo>
                    <a:pt x="485" y="2204"/>
                    <a:pt x="526" y="2192"/>
                    <a:pt x="560" y="2168"/>
                  </a:cubicBezTo>
                  <a:cubicBezTo>
                    <a:pt x="655" y="2096"/>
                    <a:pt x="667" y="1965"/>
                    <a:pt x="607" y="1870"/>
                  </a:cubicBezTo>
                  <a:cubicBezTo>
                    <a:pt x="488" y="1703"/>
                    <a:pt x="429" y="1525"/>
                    <a:pt x="429" y="1322"/>
                  </a:cubicBezTo>
                  <a:cubicBezTo>
                    <a:pt x="429" y="822"/>
                    <a:pt x="834" y="406"/>
                    <a:pt x="1334" y="406"/>
                  </a:cubicBezTo>
                  <a:cubicBezTo>
                    <a:pt x="1846" y="406"/>
                    <a:pt x="2239" y="810"/>
                    <a:pt x="2239" y="1322"/>
                  </a:cubicBezTo>
                  <a:cubicBezTo>
                    <a:pt x="2239" y="1620"/>
                    <a:pt x="2096" y="1894"/>
                    <a:pt x="1846" y="2061"/>
                  </a:cubicBezTo>
                  <a:cubicBezTo>
                    <a:pt x="1822" y="2061"/>
                    <a:pt x="1822" y="2073"/>
                    <a:pt x="1810" y="2073"/>
                  </a:cubicBezTo>
                  <a:lnTo>
                    <a:pt x="1798" y="2073"/>
                  </a:lnTo>
                  <a:cubicBezTo>
                    <a:pt x="1786" y="2073"/>
                    <a:pt x="1786" y="2096"/>
                    <a:pt x="1762" y="2096"/>
                  </a:cubicBezTo>
                  <a:lnTo>
                    <a:pt x="1750" y="2096"/>
                  </a:lnTo>
                  <a:cubicBezTo>
                    <a:pt x="1738" y="2096"/>
                    <a:pt x="1738" y="2108"/>
                    <a:pt x="1727" y="2108"/>
                  </a:cubicBezTo>
                  <a:cubicBezTo>
                    <a:pt x="1703" y="2108"/>
                    <a:pt x="1691" y="2120"/>
                    <a:pt x="1691" y="2120"/>
                  </a:cubicBezTo>
                  <a:lnTo>
                    <a:pt x="1679" y="2120"/>
                  </a:lnTo>
                  <a:cubicBezTo>
                    <a:pt x="1667" y="2120"/>
                    <a:pt x="1667" y="2120"/>
                    <a:pt x="1643" y="2144"/>
                  </a:cubicBezTo>
                  <a:lnTo>
                    <a:pt x="1631" y="2144"/>
                  </a:lnTo>
                  <a:cubicBezTo>
                    <a:pt x="1619" y="2144"/>
                    <a:pt x="1608" y="2156"/>
                    <a:pt x="1608" y="2156"/>
                  </a:cubicBezTo>
                  <a:cubicBezTo>
                    <a:pt x="1584" y="2156"/>
                    <a:pt x="1572" y="2156"/>
                    <a:pt x="1560" y="2168"/>
                  </a:cubicBezTo>
                  <a:lnTo>
                    <a:pt x="1072" y="2168"/>
                  </a:lnTo>
                  <a:cubicBezTo>
                    <a:pt x="1048" y="2168"/>
                    <a:pt x="1036" y="2168"/>
                    <a:pt x="1024" y="2156"/>
                  </a:cubicBezTo>
                  <a:cubicBezTo>
                    <a:pt x="1012" y="2156"/>
                    <a:pt x="988" y="2144"/>
                    <a:pt x="988" y="2144"/>
                  </a:cubicBezTo>
                  <a:lnTo>
                    <a:pt x="976" y="2144"/>
                  </a:lnTo>
                  <a:cubicBezTo>
                    <a:pt x="951" y="2133"/>
                    <a:pt x="925" y="2127"/>
                    <a:pt x="899" y="2127"/>
                  </a:cubicBezTo>
                  <a:cubicBezTo>
                    <a:pt x="817" y="2127"/>
                    <a:pt x="742" y="2181"/>
                    <a:pt x="715" y="2263"/>
                  </a:cubicBezTo>
                  <a:cubicBezTo>
                    <a:pt x="667" y="2358"/>
                    <a:pt x="726" y="2501"/>
                    <a:pt x="834" y="2525"/>
                  </a:cubicBezTo>
                  <a:lnTo>
                    <a:pt x="846" y="2525"/>
                  </a:lnTo>
                  <a:cubicBezTo>
                    <a:pt x="857" y="2525"/>
                    <a:pt x="869" y="2537"/>
                    <a:pt x="905" y="2537"/>
                  </a:cubicBezTo>
                  <a:cubicBezTo>
                    <a:pt x="917" y="2537"/>
                    <a:pt x="929" y="2561"/>
                    <a:pt x="965" y="2561"/>
                  </a:cubicBezTo>
                  <a:lnTo>
                    <a:pt x="976" y="2561"/>
                  </a:lnTo>
                  <a:cubicBezTo>
                    <a:pt x="988" y="2561"/>
                    <a:pt x="1012" y="2561"/>
                    <a:pt x="1024" y="2573"/>
                  </a:cubicBezTo>
                  <a:lnTo>
                    <a:pt x="1036" y="2573"/>
                  </a:lnTo>
                  <a:cubicBezTo>
                    <a:pt x="1048" y="2573"/>
                    <a:pt x="1072" y="2573"/>
                    <a:pt x="1096" y="2584"/>
                  </a:cubicBezTo>
                  <a:cubicBezTo>
                    <a:pt x="1107" y="2584"/>
                    <a:pt x="1143" y="2584"/>
                    <a:pt x="1155" y="2596"/>
                  </a:cubicBezTo>
                  <a:lnTo>
                    <a:pt x="1429" y="2596"/>
                  </a:lnTo>
                  <a:cubicBezTo>
                    <a:pt x="1441" y="2596"/>
                    <a:pt x="1465" y="2596"/>
                    <a:pt x="1488" y="2584"/>
                  </a:cubicBezTo>
                  <a:cubicBezTo>
                    <a:pt x="1500" y="2584"/>
                    <a:pt x="1524" y="2584"/>
                    <a:pt x="1548" y="2573"/>
                  </a:cubicBezTo>
                  <a:lnTo>
                    <a:pt x="1560" y="2573"/>
                  </a:lnTo>
                  <a:cubicBezTo>
                    <a:pt x="1572" y="2573"/>
                    <a:pt x="1584" y="2573"/>
                    <a:pt x="1608" y="2561"/>
                  </a:cubicBezTo>
                  <a:lnTo>
                    <a:pt x="1619" y="2561"/>
                  </a:lnTo>
                  <a:cubicBezTo>
                    <a:pt x="1631" y="2561"/>
                    <a:pt x="1643" y="2537"/>
                    <a:pt x="1679" y="2537"/>
                  </a:cubicBezTo>
                  <a:cubicBezTo>
                    <a:pt x="1691" y="2537"/>
                    <a:pt x="1703" y="2525"/>
                    <a:pt x="1738" y="2525"/>
                  </a:cubicBezTo>
                  <a:lnTo>
                    <a:pt x="1750" y="2525"/>
                  </a:lnTo>
                  <a:cubicBezTo>
                    <a:pt x="1762" y="2525"/>
                    <a:pt x="1786" y="2513"/>
                    <a:pt x="1798" y="2513"/>
                  </a:cubicBezTo>
                  <a:lnTo>
                    <a:pt x="1810" y="2513"/>
                  </a:lnTo>
                  <a:cubicBezTo>
                    <a:pt x="1822" y="2513"/>
                    <a:pt x="1846" y="2489"/>
                    <a:pt x="1858" y="2477"/>
                  </a:cubicBezTo>
                  <a:cubicBezTo>
                    <a:pt x="1869" y="2465"/>
                    <a:pt x="1881" y="2465"/>
                    <a:pt x="1905" y="2454"/>
                  </a:cubicBezTo>
                  <a:lnTo>
                    <a:pt x="1917" y="2430"/>
                  </a:lnTo>
                  <a:cubicBezTo>
                    <a:pt x="1929" y="2430"/>
                    <a:pt x="1941" y="2418"/>
                    <a:pt x="1941" y="2418"/>
                  </a:cubicBezTo>
                  <a:lnTo>
                    <a:pt x="1965" y="2406"/>
                  </a:lnTo>
                  <a:cubicBezTo>
                    <a:pt x="1977" y="2394"/>
                    <a:pt x="1989" y="2394"/>
                    <a:pt x="2000" y="2370"/>
                  </a:cubicBezTo>
                  <a:cubicBezTo>
                    <a:pt x="2381" y="2120"/>
                    <a:pt x="2584" y="1715"/>
                    <a:pt x="2584" y="1275"/>
                  </a:cubicBezTo>
                  <a:cubicBezTo>
                    <a:pt x="2643" y="596"/>
                    <a:pt x="2048" y="1"/>
                    <a:pt x="132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3" name="Google Shape;9981;p93"/>
          <p:cNvGrpSpPr/>
          <p:nvPr/>
        </p:nvGrpSpPr>
        <p:grpSpPr>
          <a:xfrm>
            <a:off x="4917779" y="2663553"/>
            <a:ext cx="755614" cy="612424"/>
            <a:chOff x="5220616" y="2791061"/>
            <a:chExt cx="373185" cy="302466"/>
          </a:xfrm>
        </p:grpSpPr>
        <p:sp>
          <p:nvSpPr>
            <p:cNvPr id="464" name="Google Shape;9982;p93"/>
            <p:cNvSpPr/>
            <p:nvPr/>
          </p:nvSpPr>
          <p:spPr>
            <a:xfrm>
              <a:off x="5220616" y="2791061"/>
              <a:ext cx="373185" cy="302466"/>
            </a:xfrm>
            <a:custGeom>
              <a:avLst/>
              <a:gdLst/>
              <a:ahLst/>
              <a:cxnLst/>
              <a:rect l="l" t="t" r="r" b="b"/>
              <a:pathLst>
                <a:path w="11752" h="9525" extrusionOk="0">
                  <a:moveTo>
                    <a:pt x="1834" y="345"/>
                  </a:moveTo>
                  <a:cubicBezTo>
                    <a:pt x="1834" y="345"/>
                    <a:pt x="1846" y="345"/>
                    <a:pt x="1846" y="357"/>
                  </a:cubicBezTo>
                  <a:lnTo>
                    <a:pt x="1846" y="1083"/>
                  </a:lnTo>
                  <a:cubicBezTo>
                    <a:pt x="1846" y="1083"/>
                    <a:pt x="1846" y="1107"/>
                    <a:pt x="1834" y="1107"/>
                  </a:cubicBezTo>
                  <a:lnTo>
                    <a:pt x="1465" y="1107"/>
                  </a:lnTo>
                  <a:cubicBezTo>
                    <a:pt x="1465" y="1107"/>
                    <a:pt x="1453" y="1107"/>
                    <a:pt x="1453" y="1083"/>
                  </a:cubicBezTo>
                  <a:lnTo>
                    <a:pt x="1453" y="357"/>
                  </a:lnTo>
                  <a:lnTo>
                    <a:pt x="1465" y="357"/>
                  </a:lnTo>
                  <a:cubicBezTo>
                    <a:pt x="1465" y="351"/>
                    <a:pt x="1468" y="348"/>
                    <a:pt x="1469" y="348"/>
                  </a:cubicBezTo>
                  <a:lnTo>
                    <a:pt x="1469" y="348"/>
                  </a:lnTo>
                  <a:cubicBezTo>
                    <a:pt x="1471" y="348"/>
                    <a:pt x="1471" y="351"/>
                    <a:pt x="1465" y="357"/>
                  </a:cubicBezTo>
                  <a:lnTo>
                    <a:pt x="1834" y="345"/>
                  </a:lnTo>
                  <a:close/>
                  <a:moveTo>
                    <a:pt x="10276" y="345"/>
                  </a:moveTo>
                  <a:cubicBezTo>
                    <a:pt x="10276" y="345"/>
                    <a:pt x="10288" y="345"/>
                    <a:pt x="10288" y="357"/>
                  </a:cubicBezTo>
                  <a:lnTo>
                    <a:pt x="10288" y="1083"/>
                  </a:lnTo>
                  <a:cubicBezTo>
                    <a:pt x="10288" y="1083"/>
                    <a:pt x="10288" y="1107"/>
                    <a:pt x="10276" y="1107"/>
                  </a:cubicBezTo>
                  <a:lnTo>
                    <a:pt x="9907" y="1107"/>
                  </a:lnTo>
                  <a:cubicBezTo>
                    <a:pt x="9907" y="1107"/>
                    <a:pt x="9895" y="1107"/>
                    <a:pt x="9895" y="1083"/>
                  </a:cubicBezTo>
                  <a:lnTo>
                    <a:pt x="9895" y="357"/>
                  </a:lnTo>
                  <a:lnTo>
                    <a:pt x="9907" y="357"/>
                  </a:lnTo>
                  <a:cubicBezTo>
                    <a:pt x="9907" y="351"/>
                    <a:pt x="9910" y="348"/>
                    <a:pt x="9911" y="348"/>
                  </a:cubicBezTo>
                  <a:lnTo>
                    <a:pt x="9911" y="348"/>
                  </a:lnTo>
                  <a:cubicBezTo>
                    <a:pt x="9912" y="348"/>
                    <a:pt x="9912" y="351"/>
                    <a:pt x="9907" y="357"/>
                  </a:cubicBezTo>
                  <a:lnTo>
                    <a:pt x="10276" y="345"/>
                  </a:lnTo>
                  <a:close/>
                  <a:moveTo>
                    <a:pt x="11038" y="1107"/>
                  </a:moveTo>
                  <a:cubicBezTo>
                    <a:pt x="11240" y="1107"/>
                    <a:pt x="11407" y="1262"/>
                    <a:pt x="11407" y="1476"/>
                  </a:cubicBezTo>
                  <a:lnTo>
                    <a:pt x="11407" y="8811"/>
                  </a:lnTo>
                  <a:cubicBezTo>
                    <a:pt x="11407" y="9001"/>
                    <a:pt x="11228" y="9180"/>
                    <a:pt x="11026" y="9180"/>
                  </a:cubicBezTo>
                  <a:lnTo>
                    <a:pt x="751" y="9180"/>
                  </a:lnTo>
                  <a:cubicBezTo>
                    <a:pt x="536" y="9180"/>
                    <a:pt x="382" y="9025"/>
                    <a:pt x="382" y="8811"/>
                  </a:cubicBezTo>
                  <a:lnTo>
                    <a:pt x="382" y="1476"/>
                  </a:lnTo>
                  <a:cubicBezTo>
                    <a:pt x="382" y="1262"/>
                    <a:pt x="536" y="1107"/>
                    <a:pt x="751" y="1107"/>
                  </a:cubicBezTo>
                  <a:lnTo>
                    <a:pt x="1120" y="1107"/>
                  </a:lnTo>
                  <a:lnTo>
                    <a:pt x="1120" y="1119"/>
                  </a:lnTo>
                  <a:cubicBezTo>
                    <a:pt x="1120" y="1310"/>
                    <a:pt x="1286" y="1476"/>
                    <a:pt x="1477" y="1476"/>
                  </a:cubicBezTo>
                  <a:lnTo>
                    <a:pt x="1858" y="1476"/>
                  </a:lnTo>
                  <a:cubicBezTo>
                    <a:pt x="2048" y="1476"/>
                    <a:pt x="2215" y="1310"/>
                    <a:pt x="2215" y="1119"/>
                  </a:cubicBezTo>
                  <a:lnTo>
                    <a:pt x="2215" y="1107"/>
                  </a:lnTo>
                  <a:lnTo>
                    <a:pt x="9573" y="1107"/>
                  </a:lnTo>
                  <a:lnTo>
                    <a:pt x="9573" y="1119"/>
                  </a:lnTo>
                  <a:cubicBezTo>
                    <a:pt x="9573" y="1310"/>
                    <a:pt x="9740" y="1476"/>
                    <a:pt x="9930" y="1476"/>
                  </a:cubicBezTo>
                  <a:lnTo>
                    <a:pt x="10311" y="1476"/>
                  </a:lnTo>
                  <a:cubicBezTo>
                    <a:pt x="10502" y="1476"/>
                    <a:pt x="10669" y="1310"/>
                    <a:pt x="10669" y="1119"/>
                  </a:cubicBezTo>
                  <a:lnTo>
                    <a:pt x="10669" y="1107"/>
                  </a:lnTo>
                  <a:close/>
                  <a:moveTo>
                    <a:pt x="1465" y="0"/>
                  </a:moveTo>
                  <a:cubicBezTo>
                    <a:pt x="1275" y="0"/>
                    <a:pt x="1108" y="167"/>
                    <a:pt x="1108" y="357"/>
                  </a:cubicBezTo>
                  <a:lnTo>
                    <a:pt x="1108" y="726"/>
                  </a:lnTo>
                  <a:lnTo>
                    <a:pt x="739" y="726"/>
                  </a:lnTo>
                  <a:cubicBezTo>
                    <a:pt x="334" y="726"/>
                    <a:pt x="1" y="1060"/>
                    <a:pt x="1" y="1464"/>
                  </a:cubicBezTo>
                  <a:lnTo>
                    <a:pt x="1" y="8799"/>
                  </a:lnTo>
                  <a:cubicBezTo>
                    <a:pt x="1" y="9204"/>
                    <a:pt x="334" y="9525"/>
                    <a:pt x="739" y="9525"/>
                  </a:cubicBezTo>
                  <a:lnTo>
                    <a:pt x="11014" y="9525"/>
                  </a:lnTo>
                  <a:cubicBezTo>
                    <a:pt x="11419" y="9525"/>
                    <a:pt x="11752" y="9204"/>
                    <a:pt x="11752" y="8799"/>
                  </a:cubicBezTo>
                  <a:lnTo>
                    <a:pt x="11752" y="1464"/>
                  </a:lnTo>
                  <a:cubicBezTo>
                    <a:pt x="11752" y="1060"/>
                    <a:pt x="11419" y="726"/>
                    <a:pt x="11026" y="726"/>
                  </a:cubicBezTo>
                  <a:lnTo>
                    <a:pt x="10645" y="726"/>
                  </a:lnTo>
                  <a:lnTo>
                    <a:pt x="10645" y="357"/>
                  </a:lnTo>
                  <a:cubicBezTo>
                    <a:pt x="10645" y="167"/>
                    <a:pt x="10490" y="0"/>
                    <a:pt x="10288" y="0"/>
                  </a:cubicBezTo>
                  <a:lnTo>
                    <a:pt x="9918" y="0"/>
                  </a:lnTo>
                  <a:cubicBezTo>
                    <a:pt x="9728" y="0"/>
                    <a:pt x="9561" y="167"/>
                    <a:pt x="9561" y="357"/>
                  </a:cubicBezTo>
                  <a:lnTo>
                    <a:pt x="9561" y="726"/>
                  </a:lnTo>
                  <a:lnTo>
                    <a:pt x="2191" y="726"/>
                  </a:lnTo>
                  <a:lnTo>
                    <a:pt x="2191" y="357"/>
                  </a:lnTo>
                  <a:cubicBezTo>
                    <a:pt x="2191" y="167"/>
                    <a:pt x="2025" y="0"/>
                    <a:pt x="183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9983;p93"/>
            <p:cNvSpPr/>
            <p:nvPr/>
          </p:nvSpPr>
          <p:spPr>
            <a:xfrm>
              <a:off x="5244432" y="2849268"/>
              <a:ext cx="326314" cy="11368"/>
            </a:xfrm>
            <a:custGeom>
              <a:avLst/>
              <a:gdLst/>
              <a:ahLst/>
              <a:cxnLst/>
              <a:rect l="l" t="t" r="r" b="b"/>
              <a:pathLst>
                <a:path w="10276" h="358" extrusionOk="0">
                  <a:moveTo>
                    <a:pt x="179" y="1"/>
                  </a:moveTo>
                  <a:cubicBezTo>
                    <a:pt x="96" y="1"/>
                    <a:pt x="1" y="72"/>
                    <a:pt x="1" y="179"/>
                  </a:cubicBezTo>
                  <a:cubicBezTo>
                    <a:pt x="1" y="274"/>
                    <a:pt x="72" y="358"/>
                    <a:pt x="179" y="358"/>
                  </a:cubicBezTo>
                  <a:lnTo>
                    <a:pt x="10097" y="358"/>
                  </a:lnTo>
                  <a:cubicBezTo>
                    <a:pt x="10180" y="358"/>
                    <a:pt x="10276" y="274"/>
                    <a:pt x="10276" y="179"/>
                  </a:cubicBezTo>
                  <a:cubicBezTo>
                    <a:pt x="10276" y="72"/>
                    <a:pt x="10180" y="1"/>
                    <a:pt x="1009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9984;p93"/>
            <p:cNvSpPr/>
            <p:nvPr/>
          </p:nvSpPr>
          <p:spPr>
            <a:xfrm>
              <a:off x="5261834" y="2896139"/>
              <a:ext cx="46521" cy="11400"/>
            </a:xfrm>
            <a:custGeom>
              <a:avLst/>
              <a:gdLst/>
              <a:ahLst/>
              <a:cxnLst/>
              <a:rect l="l" t="t" r="r" b="b"/>
              <a:pathLst>
                <a:path w="1465" h="359" extrusionOk="0">
                  <a:moveTo>
                    <a:pt x="179" y="1"/>
                  </a:moveTo>
                  <a:cubicBezTo>
                    <a:pt x="96" y="1"/>
                    <a:pt x="0" y="72"/>
                    <a:pt x="0" y="180"/>
                  </a:cubicBezTo>
                  <a:cubicBezTo>
                    <a:pt x="0" y="275"/>
                    <a:pt x="72" y="358"/>
                    <a:pt x="179" y="358"/>
                  </a:cubicBezTo>
                  <a:lnTo>
                    <a:pt x="1286" y="358"/>
                  </a:lnTo>
                  <a:cubicBezTo>
                    <a:pt x="1370" y="358"/>
                    <a:pt x="1465" y="275"/>
                    <a:pt x="1465" y="180"/>
                  </a:cubicBezTo>
                  <a:cubicBezTo>
                    <a:pt x="1465" y="72"/>
                    <a:pt x="1370" y="1"/>
                    <a:pt x="128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9985;p93"/>
            <p:cNvSpPr/>
            <p:nvPr/>
          </p:nvSpPr>
          <p:spPr>
            <a:xfrm>
              <a:off x="5343507" y="2896139"/>
              <a:ext cx="46521" cy="11400"/>
            </a:xfrm>
            <a:custGeom>
              <a:avLst/>
              <a:gdLst/>
              <a:ahLst/>
              <a:cxnLst/>
              <a:rect l="l" t="t" r="r" b="b"/>
              <a:pathLst>
                <a:path w="1465" h="359" extrusionOk="0">
                  <a:moveTo>
                    <a:pt x="179" y="1"/>
                  </a:moveTo>
                  <a:cubicBezTo>
                    <a:pt x="95" y="1"/>
                    <a:pt x="0" y="72"/>
                    <a:pt x="0" y="180"/>
                  </a:cubicBezTo>
                  <a:cubicBezTo>
                    <a:pt x="0" y="275"/>
                    <a:pt x="83" y="358"/>
                    <a:pt x="179" y="358"/>
                  </a:cubicBezTo>
                  <a:lnTo>
                    <a:pt x="1286" y="358"/>
                  </a:lnTo>
                  <a:cubicBezTo>
                    <a:pt x="1369" y="358"/>
                    <a:pt x="1465" y="275"/>
                    <a:pt x="1465" y="180"/>
                  </a:cubicBezTo>
                  <a:cubicBezTo>
                    <a:pt x="1465" y="72"/>
                    <a:pt x="1381" y="1"/>
                    <a:pt x="128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9986;p93"/>
            <p:cNvSpPr/>
            <p:nvPr/>
          </p:nvSpPr>
          <p:spPr>
            <a:xfrm>
              <a:off x="5506823" y="2896139"/>
              <a:ext cx="46172" cy="11400"/>
            </a:xfrm>
            <a:custGeom>
              <a:avLst/>
              <a:gdLst/>
              <a:ahLst/>
              <a:cxnLst/>
              <a:rect l="l" t="t" r="r" b="b"/>
              <a:pathLst>
                <a:path w="1454" h="359" extrusionOk="0">
                  <a:moveTo>
                    <a:pt x="179" y="1"/>
                  </a:moveTo>
                  <a:cubicBezTo>
                    <a:pt x="84" y="1"/>
                    <a:pt x="1" y="72"/>
                    <a:pt x="1" y="180"/>
                  </a:cubicBezTo>
                  <a:cubicBezTo>
                    <a:pt x="1" y="275"/>
                    <a:pt x="72" y="358"/>
                    <a:pt x="179" y="358"/>
                  </a:cubicBezTo>
                  <a:lnTo>
                    <a:pt x="1275" y="358"/>
                  </a:lnTo>
                  <a:cubicBezTo>
                    <a:pt x="1370" y="358"/>
                    <a:pt x="1453" y="275"/>
                    <a:pt x="1453" y="180"/>
                  </a:cubicBezTo>
                  <a:cubicBezTo>
                    <a:pt x="1453" y="72"/>
                    <a:pt x="1370" y="1"/>
                    <a:pt x="127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9987;p93"/>
            <p:cNvSpPr/>
            <p:nvPr/>
          </p:nvSpPr>
          <p:spPr>
            <a:xfrm>
              <a:off x="5261834" y="2942660"/>
              <a:ext cx="46521" cy="11368"/>
            </a:xfrm>
            <a:custGeom>
              <a:avLst/>
              <a:gdLst/>
              <a:ahLst/>
              <a:cxnLst/>
              <a:rect l="l" t="t" r="r" b="b"/>
              <a:pathLst>
                <a:path w="1465" h="358" extrusionOk="0">
                  <a:moveTo>
                    <a:pt x="179" y="0"/>
                  </a:moveTo>
                  <a:cubicBezTo>
                    <a:pt x="96" y="0"/>
                    <a:pt x="0" y="84"/>
                    <a:pt x="0" y="179"/>
                  </a:cubicBezTo>
                  <a:cubicBezTo>
                    <a:pt x="0" y="286"/>
                    <a:pt x="72" y="358"/>
                    <a:pt x="179" y="358"/>
                  </a:cubicBezTo>
                  <a:lnTo>
                    <a:pt x="1286" y="358"/>
                  </a:lnTo>
                  <a:cubicBezTo>
                    <a:pt x="1370" y="358"/>
                    <a:pt x="1465" y="286"/>
                    <a:pt x="1465" y="179"/>
                  </a:cubicBezTo>
                  <a:cubicBezTo>
                    <a:pt x="1465" y="84"/>
                    <a:pt x="1370" y="0"/>
                    <a:pt x="128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9988;p93"/>
            <p:cNvSpPr/>
            <p:nvPr/>
          </p:nvSpPr>
          <p:spPr>
            <a:xfrm>
              <a:off x="5424768" y="2942660"/>
              <a:ext cx="46553" cy="11368"/>
            </a:xfrm>
            <a:custGeom>
              <a:avLst/>
              <a:gdLst/>
              <a:ahLst/>
              <a:cxnLst/>
              <a:rect l="l" t="t" r="r" b="b"/>
              <a:pathLst>
                <a:path w="1466" h="358" extrusionOk="0">
                  <a:moveTo>
                    <a:pt x="180" y="0"/>
                  </a:moveTo>
                  <a:cubicBezTo>
                    <a:pt x="96" y="0"/>
                    <a:pt x="1" y="84"/>
                    <a:pt x="1" y="179"/>
                  </a:cubicBezTo>
                  <a:cubicBezTo>
                    <a:pt x="1" y="286"/>
                    <a:pt x="84" y="358"/>
                    <a:pt x="180" y="358"/>
                  </a:cubicBezTo>
                  <a:lnTo>
                    <a:pt x="1287" y="358"/>
                  </a:lnTo>
                  <a:cubicBezTo>
                    <a:pt x="1370" y="358"/>
                    <a:pt x="1465" y="286"/>
                    <a:pt x="1465" y="179"/>
                  </a:cubicBezTo>
                  <a:cubicBezTo>
                    <a:pt x="1465" y="84"/>
                    <a:pt x="1394" y="0"/>
                    <a:pt x="128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9989;p93"/>
            <p:cNvSpPr/>
            <p:nvPr/>
          </p:nvSpPr>
          <p:spPr>
            <a:xfrm>
              <a:off x="5261834" y="2989149"/>
              <a:ext cx="46521" cy="11400"/>
            </a:xfrm>
            <a:custGeom>
              <a:avLst/>
              <a:gdLst/>
              <a:ahLst/>
              <a:cxnLst/>
              <a:rect l="l" t="t" r="r" b="b"/>
              <a:pathLst>
                <a:path w="1465" h="359" extrusionOk="0">
                  <a:moveTo>
                    <a:pt x="179" y="1"/>
                  </a:moveTo>
                  <a:cubicBezTo>
                    <a:pt x="96" y="1"/>
                    <a:pt x="0" y="72"/>
                    <a:pt x="0" y="179"/>
                  </a:cubicBezTo>
                  <a:cubicBezTo>
                    <a:pt x="0" y="287"/>
                    <a:pt x="72" y="358"/>
                    <a:pt x="179" y="358"/>
                  </a:cubicBezTo>
                  <a:lnTo>
                    <a:pt x="1286" y="358"/>
                  </a:lnTo>
                  <a:cubicBezTo>
                    <a:pt x="1370" y="358"/>
                    <a:pt x="1465" y="287"/>
                    <a:pt x="1465" y="179"/>
                  </a:cubicBezTo>
                  <a:cubicBezTo>
                    <a:pt x="1465" y="72"/>
                    <a:pt x="1370" y="1"/>
                    <a:pt x="128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9990;p93"/>
            <p:cNvSpPr/>
            <p:nvPr/>
          </p:nvSpPr>
          <p:spPr>
            <a:xfrm>
              <a:off x="5343507" y="2989149"/>
              <a:ext cx="46521" cy="11400"/>
            </a:xfrm>
            <a:custGeom>
              <a:avLst/>
              <a:gdLst/>
              <a:ahLst/>
              <a:cxnLst/>
              <a:rect l="l" t="t" r="r" b="b"/>
              <a:pathLst>
                <a:path w="1465" h="359" extrusionOk="0">
                  <a:moveTo>
                    <a:pt x="179" y="1"/>
                  </a:moveTo>
                  <a:cubicBezTo>
                    <a:pt x="95" y="1"/>
                    <a:pt x="0" y="72"/>
                    <a:pt x="0" y="179"/>
                  </a:cubicBezTo>
                  <a:cubicBezTo>
                    <a:pt x="0" y="287"/>
                    <a:pt x="83" y="358"/>
                    <a:pt x="179" y="358"/>
                  </a:cubicBezTo>
                  <a:lnTo>
                    <a:pt x="1286" y="358"/>
                  </a:lnTo>
                  <a:cubicBezTo>
                    <a:pt x="1369" y="358"/>
                    <a:pt x="1465" y="287"/>
                    <a:pt x="1465" y="179"/>
                  </a:cubicBezTo>
                  <a:cubicBezTo>
                    <a:pt x="1465" y="72"/>
                    <a:pt x="1381" y="1"/>
                    <a:pt x="128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9991;p93"/>
            <p:cNvSpPr/>
            <p:nvPr/>
          </p:nvSpPr>
          <p:spPr>
            <a:xfrm>
              <a:off x="5506823" y="2989149"/>
              <a:ext cx="46172" cy="11400"/>
            </a:xfrm>
            <a:custGeom>
              <a:avLst/>
              <a:gdLst/>
              <a:ahLst/>
              <a:cxnLst/>
              <a:rect l="l" t="t" r="r" b="b"/>
              <a:pathLst>
                <a:path w="1454" h="359" extrusionOk="0">
                  <a:moveTo>
                    <a:pt x="179" y="1"/>
                  </a:moveTo>
                  <a:cubicBezTo>
                    <a:pt x="84" y="1"/>
                    <a:pt x="1" y="72"/>
                    <a:pt x="1" y="179"/>
                  </a:cubicBezTo>
                  <a:cubicBezTo>
                    <a:pt x="1" y="287"/>
                    <a:pt x="72" y="358"/>
                    <a:pt x="179" y="358"/>
                  </a:cubicBezTo>
                  <a:lnTo>
                    <a:pt x="1275" y="358"/>
                  </a:lnTo>
                  <a:cubicBezTo>
                    <a:pt x="1370" y="358"/>
                    <a:pt x="1453" y="287"/>
                    <a:pt x="1453" y="179"/>
                  </a:cubicBezTo>
                  <a:cubicBezTo>
                    <a:pt x="1453" y="72"/>
                    <a:pt x="1370" y="1"/>
                    <a:pt x="127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9992;p93"/>
            <p:cNvSpPr/>
            <p:nvPr/>
          </p:nvSpPr>
          <p:spPr>
            <a:xfrm>
              <a:off x="5343507" y="3036051"/>
              <a:ext cx="46521" cy="10987"/>
            </a:xfrm>
            <a:custGeom>
              <a:avLst/>
              <a:gdLst/>
              <a:ahLst/>
              <a:cxnLst/>
              <a:rect l="l" t="t" r="r" b="b"/>
              <a:pathLst>
                <a:path w="1465" h="346" extrusionOk="0">
                  <a:moveTo>
                    <a:pt x="179" y="0"/>
                  </a:moveTo>
                  <a:cubicBezTo>
                    <a:pt x="95" y="0"/>
                    <a:pt x="0" y="72"/>
                    <a:pt x="0" y="179"/>
                  </a:cubicBezTo>
                  <a:cubicBezTo>
                    <a:pt x="0" y="274"/>
                    <a:pt x="83" y="346"/>
                    <a:pt x="179" y="346"/>
                  </a:cubicBezTo>
                  <a:lnTo>
                    <a:pt x="1286" y="346"/>
                  </a:lnTo>
                  <a:cubicBezTo>
                    <a:pt x="1369" y="346"/>
                    <a:pt x="1465" y="274"/>
                    <a:pt x="1465" y="179"/>
                  </a:cubicBezTo>
                  <a:cubicBezTo>
                    <a:pt x="1465" y="72"/>
                    <a:pt x="1381" y="0"/>
                    <a:pt x="128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9993;p93"/>
            <p:cNvSpPr/>
            <p:nvPr/>
          </p:nvSpPr>
          <p:spPr>
            <a:xfrm>
              <a:off x="5424768" y="3036051"/>
              <a:ext cx="46553" cy="10987"/>
            </a:xfrm>
            <a:custGeom>
              <a:avLst/>
              <a:gdLst/>
              <a:ahLst/>
              <a:cxnLst/>
              <a:rect l="l" t="t" r="r" b="b"/>
              <a:pathLst>
                <a:path w="1466" h="346" extrusionOk="0">
                  <a:moveTo>
                    <a:pt x="180" y="0"/>
                  </a:moveTo>
                  <a:cubicBezTo>
                    <a:pt x="96" y="0"/>
                    <a:pt x="1" y="72"/>
                    <a:pt x="1" y="179"/>
                  </a:cubicBezTo>
                  <a:cubicBezTo>
                    <a:pt x="1" y="274"/>
                    <a:pt x="84" y="346"/>
                    <a:pt x="180" y="346"/>
                  </a:cubicBezTo>
                  <a:lnTo>
                    <a:pt x="1287" y="346"/>
                  </a:lnTo>
                  <a:cubicBezTo>
                    <a:pt x="1370" y="346"/>
                    <a:pt x="1465" y="274"/>
                    <a:pt x="1465" y="179"/>
                  </a:cubicBezTo>
                  <a:cubicBezTo>
                    <a:pt x="1465" y="72"/>
                    <a:pt x="1394" y="0"/>
                    <a:pt x="128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9994;p93"/>
            <p:cNvSpPr/>
            <p:nvPr/>
          </p:nvSpPr>
          <p:spPr>
            <a:xfrm>
              <a:off x="5506823" y="3036051"/>
              <a:ext cx="46172" cy="10987"/>
            </a:xfrm>
            <a:custGeom>
              <a:avLst/>
              <a:gdLst/>
              <a:ahLst/>
              <a:cxnLst/>
              <a:rect l="l" t="t" r="r" b="b"/>
              <a:pathLst>
                <a:path w="1454" h="346" extrusionOk="0">
                  <a:moveTo>
                    <a:pt x="179" y="0"/>
                  </a:moveTo>
                  <a:cubicBezTo>
                    <a:pt x="84" y="0"/>
                    <a:pt x="1" y="72"/>
                    <a:pt x="1" y="179"/>
                  </a:cubicBezTo>
                  <a:cubicBezTo>
                    <a:pt x="1" y="274"/>
                    <a:pt x="72" y="346"/>
                    <a:pt x="179" y="346"/>
                  </a:cubicBezTo>
                  <a:lnTo>
                    <a:pt x="1275" y="346"/>
                  </a:lnTo>
                  <a:cubicBezTo>
                    <a:pt x="1370" y="346"/>
                    <a:pt x="1453" y="274"/>
                    <a:pt x="1453" y="179"/>
                  </a:cubicBezTo>
                  <a:cubicBezTo>
                    <a:pt x="1453" y="72"/>
                    <a:pt x="1370" y="0"/>
                    <a:pt x="127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9995;p93"/>
            <p:cNvSpPr/>
            <p:nvPr/>
          </p:nvSpPr>
          <p:spPr>
            <a:xfrm>
              <a:off x="5343126" y="2930752"/>
              <a:ext cx="46902" cy="33851"/>
            </a:xfrm>
            <a:custGeom>
              <a:avLst/>
              <a:gdLst/>
              <a:ahLst/>
              <a:cxnLst/>
              <a:rect l="l" t="t" r="r" b="b"/>
              <a:pathLst>
                <a:path w="1477" h="1066" extrusionOk="0">
                  <a:moveTo>
                    <a:pt x="1293" y="0"/>
                  </a:moveTo>
                  <a:cubicBezTo>
                    <a:pt x="1250" y="0"/>
                    <a:pt x="1209" y="18"/>
                    <a:pt x="1179" y="54"/>
                  </a:cubicBezTo>
                  <a:lnTo>
                    <a:pt x="572" y="661"/>
                  </a:lnTo>
                  <a:lnTo>
                    <a:pt x="322" y="411"/>
                  </a:lnTo>
                  <a:cubicBezTo>
                    <a:pt x="280" y="375"/>
                    <a:pt x="235" y="358"/>
                    <a:pt x="194" y="358"/>
                  </a:cubicBezTo>
                  <a:cubicBezTo>
                    <a:pt x="152" y="358"/>
                    <a:pt x="113" y="375"/>
                    <a:pt x="84" y="411"/>
                  </a:cubicBezTo>
                  <a:cubicBezTo>
                    <a:pt x="0" y="483"/>
                    <a:pt x="0" y="590"/>
                    <a:pt x="84" y="649"/>
                  </a:cubicBezTo>
                  <a:lnTo>
                    <a:pt x="453" y="1018"/>
                  </a:lnTo>
                  <a:cubicBezTo>
                    <a:pt x="476" y="1054"/>
                    <a:pt x="524" y="1066"/>
                    <a:pt x="572" y="1066"/>
                  </a:cubicBezTo>
                  <a:cubicBezTo>
                    <a:pt x="619" y="1066"/>
                    <a:pt x="655" y="1054"/>
                    <a:pt x="691" y="1018"/>
                  </a:cubicBezTo>
                  <a:lnTo>
                    <a:pt x="1417" y="292"/>
                  </a:lnTo>
                  <a:cubicBezTo>
                    <a:pt x="1477" y="233"/>
                    <a:pt x="1477" y="125"/>
                    <a:pt x="1417" y="54"/>
                  </a:cubicBezTo>
                  <a:cubicBezTo>
                    <a:pt x="1381" y="18"/>
                    <a:pt x="1337" y="0"/>
                    <a:pt x="129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9996;p93"/>
            <p:cNvSpPr/>
            <p:nvPr/>
          </p:nvSpPr>
          <p:spPr>
            <a:xfrm>
              <a:off x="5506442" y="2930752"/>
              <a:ext cx="47283" cy="33851"/>
            </a:xfrm>
            <a:custGeom>
              <a:avLst/>
              <a:gdLst/>
              <a:ahLst/>
              <a:cxnLst/>
              <a:rect l="l" t="t" r="r" b="b"/>
              <a:pathLst>
                <a:path w="1489" h="1066" extrusionOk="0">
                  <a:moveTo>
                    <a:pt x="1282" y="0"/>
                  </a:moveTo>
                  <a:cubicBezTo>
                    <a:pt x="1239" y="0"/>
                    <a:pt x="1197" y="18"/>
                    <a:pt x="1167" y="54"/>
                  </a:cubicBezTo>
                  <a:lnTo>
                    <a:pt x="560" y="661"/>
                  </a:lnTo>
                  <a:lnTo>
                    <a:pt x="310" y="411"/>
                  </a:lnTo>
                  <a:cubicBezTo>
                    <a:pt x="275" y="375"/>
                    <a:pt x="230" y="358"/>
                    <a:pt x="187" y="358"/>
                  </a:cubicBezTo>
                  <a:cubicBezTo>
                    <a:pt x="144" y="358"/>
                    <a:pt x="102" y="375"/>
                    <a:pt x="72" y="411"/>
                  </a:cubicBezTo>
                  <a:cubicBezTo>
                    <a:pt x="1" y="483"/>
                    <a:pt x="1" y="590"/>
                    <a:pt x="72" y="649"/>
                  </a:cubicBezTo>
                  <a:lnTo>
                    <a:pt x="441" y="1018"/>
                  </a:lnTo>
                  <a:cubicBezTo>
                    <a:pt x="477" y="1054"/>
                    <a:pt x="513" y="1066"/>
                    <a:pt x="560" y="1066"/>
                  </a:cubicBezTo>
                  <a:cubicBezTo>
                    <a:pt x="608" y="1066"/>
                    <a:pt x="656" y="1054"/>
                    <a:pt x="679" y="1018"/>
                  </a:cubicBezTo>
                  <a:lnTo>
                    <a:pt x="1406" y="292"/>
                  </a:lnTo>
                  <a:cubicBezTo>
                    <a:pt x="1489" y="233"/>
                    <a:pt x="1489" y="125"/>
                    <a:pt x="1406" y="54"/>
                  </a:cubicBezTo>
                  <a:cubicBezTo>
                    <a:pt x="1370" y="18"/>
                    <a:pt x="1325" y="0"/>
                    <a:pt x="128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9997;p93"/>
            <p:cNvSpPr/>
            <p:nvPr/>
          </p:nvSpPr>
          <p:spPr>
            <a:xfrm>
              <a:off x="5424419" y="2977336"/>
              <a:ext cx="47283" cy="34168"/>
            </a:xfrm>
            <a:custGeom>
              <a:avLst/>
              <a:gdLst/>
              <a:ahLst/>
              <a:cxnLst/>
              <a:rect l="l" t="t" r="r" b="b"/>
              <a:pathLst>
                <a:path w="1489" h="1076" extrusionOk="0">
                  <a:moveTo>
                    <a:pt x="1293" y="1"/>
                  </a:moveTo>
                  <a:cubicBezTo>
                    <a:pt x="1250" y="1"/>
                    <a:pt x="1208" y="22"/>
                    <a:pt x="1179" y="63"/>
                  </a:cubicBezTo>
                  <a:lnTo>
                    <a:pt x="572" y="671"/>
                  </a:lnTo>
                  <a:lnTo>
                    <a:pt x="321" y="421"/>
                  </a:lnTo>
                  <a:cubicBezTo>
                    <a:pt x="280" y="379"/>
                    <a:pt x="235" y="358"/>
                    <a:pt x="193" y="358"/>
                  </a:cubicBezTo>
                  <a:cubicBezTo>
                    <a:pt x="152" y="358"/>
                    <a:pt x="113" y="379"/>
                    <a:pt x="83" y="421"/>
                  </a:cubicBezTo>
                  <a:cubicBezTo>
                    <a:pt x="0" y="492"/>
                    <a:pt x="0" y="599"/>
                    <a:pt x="83" y="659"/>
                  </a:cubicBezTo>
                  <a:lnTo>
                    <a:pt x="452" y="1028"/>
                  </a:lnTo>
                  <a:cubicBezTo>
                    <a:pt x="476" y="1052"/>
                    <a:pt x="524" y="1075"/>
                    <a:pt x="572" y="1075"/>
                  </a:cubicBezTo>
                  <a:cubicBezTo>
                    <a:pt x="619" y="1075"/>
                    <a:pt x="655" y="1052"/>
                    <a:pt x="691" y="1028"/>
                  </a:cubicBezTo>
                  <a:lnTo>
                    <a:pt x="1417" y="301"/>
                  </a:lnTo>
                  <a:cubicBezTo>
                    <a:pt x="1488" y="242"/>
                    <a:pt x="1488" y="123"/>
                    <a:pt x="1417" y="63"/>
                  </a:cubicBezTo>
                  <a:cubicBezTo>
                    <a:pt x="1381" y="22"/>
                    <a:pt x="1336" y="1"/>
                    <a:pt x="129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9998;p93"/>
            <p:cNvSpPr/>
            <p:nvPr/>
          </p:nvSpPr>
          <p:spPr>
            <a:xfrm>
              <a:off x="5261453" y="3024143"/>
              <a:ext cx="47283" cy="33851"/>
            </a:xfrm>
            <a:custGeom>
              <a:avLst/>
              <a:gdLst/>
              <a:ahLst/>
              <a:cxnLst/>
              <a:rect l="l" t="t" r="r" b="b"/>
              <a:pathLst>
                <a:path w="1489" h="1066" extrusionOk="0">
                  <a:moveTo>
                    <a:pt x="1289" y="0"/>
                  </a:moveTo>
                  <a:cubicBezTo>
                    <a:pt x="1248" y="0"/>
                    <a:pt x="1209" y="18"/>
                    <a:pt x="1179" y="54"/>
                  </a:cubicBezTo>
                  <a:lnTo>
                    <a:pt x="572" y="673"/>
                  </a:lnTo>
                  <a:lnTo>
                    <a:pt x="310" y="411"/>
                  </a:lnTo>
                  <a:cubicBezTo>
                    <a:pt x="274" y="375"/>
                    <a:pt x="230" y="357"/>
                    <a:pt x="186" y="357"/>
                  </a:cubicBezTo>
                  <a:cubicBezTo>
                    <a:pt x="143" y="357"/>
                    <a:pt x="102" y="375"/>
                    <a:pt x="72" y="411"/>
                  </a:cubicBezTo>
                  <a:cubicBezTo>
                    <a:pt x="0" y="494"/>
                    <a:pt x="0" y="590"/>
                    <a:pt x="72" y="649"/>
                  </a:cubicBezTo>
                  <a:lnTo>
                    <a:pt x="453" y="1030"/>
                  </a:lnTo>
                  <a:cubicBezTo>
                    <a:pt x="477" y="1054"/>
                    <a:pt x="524" y="1066"/>
                    <a:pt x="572" y="1066"/>
                  </a:cubicBezTo>
                  <a:cubicBezTo>
                    <a:pt x="608" y="1066"/>
                    <a:pt x="655" y="1054"/>
                    <a:pt x="691" y="1030"/>
                  </a:cubicBezTo>
                  <a:lnTo>
                    <a:pt x="1417" y="292"/>
                  </a:lnTo>
                  <a:cubicBezTo>
                    <a:pt x="1489" y="220"/>
                    <a:pt x="1489" y="113"/>
                    <a:pt x="1417" y="54"/>
                  </a:cubicBezTo>
                  <a:cubicBezTo>
                    <a:pt x="1376" y="18"/>
                    <a:pt x="1331" y="0"/>
                    <a:pt x="128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9999;p93"/>
            <p:cNvSpPr/>
            <p:nvPr/>
          </p:nvSpPr>
          <p:spPr>
            <a:xfrm>
              <a:off x="5424419" y="2884231"/>
              <a:ext cx="47283" cy="33883"/>
            </a:xfrm>
            <a:custGeom>
              <a:avLst/>
              <a:gdLst/>
              <a:ahLst/>
              <a:cxnLst/>
              <a:rect l="l" t="t" r="r" b="b"/>
              <a:pathLst>
                <a:path w="1489" h="1067" extrusionOk="0">
                  <a:moveTo>
                    <a:pt x="1293" y="1"/>
                  </a:moveTo>
                  <a:cubicBezTo>
                    <a:pt x="1250" y="1"/>
                    <a:pt x="1208" y="19"/>
                    <a:pt x="1179" y="54"/>
                  </a:cubicBezTo>
                  <a:lnTo>
                    <a:pt x="572" y="674"/>
                  </a:lnTo>
                  <a:lnTo>
                    <a:pt x="321" y="412"/>
                  </a:lnTo>
                  <a:cubicBezTo>
                    <a:pt x="280" y="376"/>
                    <a:pt x="235" y="358"/>
                    <a:pt x="193" y="358"/>
                  </a:cubicBezTo>
                  <a:cubicBezTo>
                    <a:pt x="152" y="358"/>
                    <a:pt x="113" y="376"/>
                    <a:pt x="83" y="412"/>
                  </a:cubicBezTo>
                  <a:cubicBezTo>
                    <a:pt x="0" y="495"/>
                    <a:pt x="0" y="590"/>
                    <a:pt x="83" y="650"/>
                  </a:cubicBezTo>
                  <a:lnTo>
                    <a:pt x="452" y="1031"/>
                  </a:lnTo>
                  <a:cubicBezTo>
                    <a:pt x="476" y="1055"/>
                    <a:pt x="524" y="1067"/>
                    <a:pt x="572" y="1067"/>
                  </a:cubicBezTo>
                  <a:cubicBezTo>
                    <a:pt x="619" y="1067"/>
                    <a:pt x="655" y="1055"/>
                    <a:pt x="691" y="1031"/>
                  </a:cubicBezTo>
                  <a:lnTo>
                    <a:pt x="1417" y="293"/>
                  </a:lnTo>
                  <a:cubicBezTo>
                    <a:pt x="1488" y="221"/>
                    <a:pt x="1488" y="114"/>
                    <a:pt x="1417" y="54"/>
                  </a:cubicBezTo>
                  <a:cubicBezTo>
                    <a:pt x="1381" y="19"/>
                    <a:pt x="1336" y="1"/>
                    <a:pt x="129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2" name="Google Shape;10295;p94"/>
          <p:cNvGrpSpPr/>
          <p:nvPr/>
        </p:nvGrpSpPr>
        <p:grpSpPr>
          <a:xfrm>
            <a:off x="3022712" y="2681249"/>
            <a:ext cx="766451" cy="733242"/>
            <a:chOff x="3950316" y="3820307"/>
            <a:chExt cx="369805" cy="353782"/>
          </a:xfrm>
        </p:grpSpPr>
        <p:sp>
          <p:nvSpPr>
            <p:cNvPr id="483" name="Google Shape;10296;p94"/>
            <p:cNvSpPr/>
            <p:nvPr/>
          </p:nvSpPr>
          <p:spPr>
            <a:xfrm>
              <a:off x="4040561" y="3880991"/>
              <a:ext cx="99802" cy="28383"/>
            </a:xfrm>
            <a:custGeom>
              <a:avLst/>
              <a:gdLst/>
              <a:ahLst/>
              <a:cxnLst/>
              <a:rect l="l" t="t" r="r" b="b"/>
              <a:pathLst>
                <a:path w="3133" h="891" extrusionOk="0">
                  <a:moveTo>
                    <a:pt x="1572" y="1"/>
                  </a:moveTo>
                  <a:cubicBezTo>
                    <a:pt x="1001" y="1"/>
                    <a:pt x="465" y="227"/>
                    <a:pt x="60" y="632"/>
                  </a:cubicBezTo>
                  <a:cubicBezTo>
                    <a:pt x="1" y="691"/>
                    <a:pt x="1" y="787"/>
                    <a:pt x="60" y="846"/>
                  </a:cubicBezTo>
                  <a:cubicBezTo>
                    <a:pt x="84" y="876"/>
                    <a:pt x="123" y="891"/>
                    <a:pt x="165" y="891"/>
                  </a:cubicBezTo>
                  <a:cubicBezTo>
                    <a:pt x="206" y="891"/>
                    <a:pt x="251" y="876"/>
                    <a:pt x="287" y="846"/>
                  </a:cubicBezTo>
                  <a:cubicBezTo>
                    <a:pt x="632" y="513"/>
                    <a:pt x="1072" y="310"/>
                    <a:pt x="1572" y="310"/>
                  </a:cubicBezTo>
                  <a:cubicBezTo>
                    <a:pt x="2061" y="310"/>
                    <a:pt x="2501" y="513"/>
                    <a:pt x="2846" y="846"/>
                  </a:cubicBezTo>
                  <a:cubicBezTo>
                    <a:pt x="2876" y="876"/>
                    <a:pt x="2918" y="891"/>
                    <a:pt x="2960" y="891"/>
                  </a:cubicBezTo>
                  <a:cubicBezTo>
                    <a:pt x="3001" y="891"/>
                    <a:pt x="3043" y="876"/>
                    <a:pt x="3073" y="846"/>
                  </a:cubicBezTo>
                  <a:cubicBezTo>
                    <a:pt x="3132" y="787"/>
                    <a:pt x="3132" y="691"/>
                    <a:pt x="3073" y="632"/>
                  </a:cubicBezTo>
                  <a:cubicBezTo>
                    <a:pt x="2668" y="227"/>
                    <a:pt x="2132" y="1"/>
                    <a:pt x="157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10297;p94"/>
            <p:cNvSpPr/>
            <p:nvPr/>
          </p:nvSpPr>
          <p:spPr>
            <a:xfrm>
              <a:off x="3950316" y="3820307"/>
              <a:ext cx="369805" cy="353782"/>
            </a:xfrm>
            <a:custGeom>
              <a:avLst/>
              <a:gdLst/>
              <a:ahLst/>
              <a:cxnLst/>
              <a:rect l="l" t="t" r="r" b="b"/>
              <a:pathLst>
                <a:path w="11609" h="11106" extrusionOk="0">
                  <a:moveTo>
                    <a:pt x="7358" y="6728"/>
                  </a:moveTo>
                  <a:lnTo>
                    <a:pt x="7799" y="7156"/>
                  </a:lnTo>
                  <a:lnTo>
                    <a:pt x="7513" y="7442"/>
                  </a:lnTo>
                  <a:lnTo>
                    <a:pt x="7084" y="7014"/>
                  </a:lnTo>
                  <a:cubicBezTo>
                    <a:pt x="7180" y="6918"/>
                    <a:pt x="7275" y="6835"/>
                    <a:pt x="7358" y="6728"/>
                  </a:cubicBezTo>
                  <a:close/>
                  <a:moveTo>
                    <a:pt x="4395" y="358"/>
                  </a:moveTo>
                  <a:cubicBezTo>
                    <a:pt x="5337" y="358"/>
                    <a:pt x="6281" y="715"/>
                    <a:pt x="7001" y="1429"/>
                  </a:cubicBezTo>
                  <a:cubicBezTo>
                    <a:pt x="8370" y="2799"/>
                    <a:pt x="8430" y="4942"/>
                    <a:pt x="7239" y="6382"/>
                  </a:cubicBezTo>
                  <a:cubicBezTo>
                    <a:pt x="7096" y="6561"/>
                    <a:pt x="6930" y="6728"/>
                    <a:pt x="6763" y="6859"/>
                  </a:cubicBezTo>
                  <a:cubicBezTo>
                    <a:pt x="6075" y="7434"/>
                    <a:pt x="5230" y="7723"/>
                    <a:pt x="4386" y="7723"/>
                  </a:cubicBezTo>
                  <a:cubicBezTo>
                    <a:pt x="3448" y="7723"/>
                    <a:pt x="2513" y="7365"/>
                    <a:pt x="1798" y="6644"/>
                  </a:cubicBezTo>
                  <a:cubicBezTo>
                    <a:pt x="357" y="5192"/>
                    <a:pt x="357" y="2870"/>
                    <a:pt x="1798" y="1429"/>
                  </a:cubicBezTo>
                  <a:cubicBezTo>
                    <a:pt x="2512" y="715"/>
                    <a:pt x="3453" y="358"/>
                    <a:pt x="4395" y="358"/>
                  </a:cubicBezTo>
                  <a:close/>
                  <a:moveTo>
                    <a:pt x="8226" y="7228"/>
                  </a:moveTo>
                  <a:cubicBezTo>
                    <a:pt x="8260" y="7228"/>
                    <a:pt x="8293" y="7240"/>
                    <a:pt x="8311" y="7264"/>
                  </a:cubicBezTo>
                  <a:lnTo>
                    <a:pt x="8763" y="7668"/>
                  </a:lnTo>
                  <a:lnTo>
                    <a:pt x="8001" y="8430"/>
                  </a:lnTo>
                  <a:lnTo>
                    <a:pt x="7620" y="7966"/>
                  </a:lnTo>
                  <a:cubicBezTo>
                    <a:pt x="7573" y="7918"/>
                    <a:pt x="7573" y="7835"/>
                    <a:pt x="7620" y="7787"/>
                  </a:cubicBezTo>
                  <a:lnTo>
                    <a:pt x="8132" y="7264"/>
                  </a:lnTo>
                  <a:cubicBezTo>
                    <a:pt x="8156" y="7240"/>
                    <a:pt x="8192" y="7228"/>
                    <a:pt x="8226" y="7228"/>
                  </a:cubicBezTo>
                  <a:close/>
                  <a:moveTo>
                    <a:pt x="9013" y="7871"/>
                  </a:moveTo>
                  <a:lnTo>
                    <a:pt x="10871" y="9514"/>
                  </a:lnTo>
                  <a:cubicBezTo>
                    <a:pt x="11192" y="9800"/>
                    <a:pt x="11204" y="10276"/>
                    <a:pt x="10906" y="10573"/>
                  </a:cubicBezTo>
                  <a:cubicBezTo>
                    <a:pt x="10765" y="10715"/>
                    <a:pt x="10580" y="10784"/>
                    <a:pt x="10396" y="10784"/>
                  </a:cubicBezTo>
                  <a:cubicBezTo>
                    <a:pt x="10193" y="10784"/>
                    <a:pt x="9990" y="10700"/>
                    <a:pt x="9847" y="10538"/>
                  </a:cubicBezTo>
                  <a:lnTo>
                    <a:pt x="8227" y="8668"/>
                  </a:lnTo>
                  <a:lnTo>
                    <a:pt x="9013" y="7871"/>
                  </a:lnTo>
                  <a:close/>
                  <a:moveTo>
                    <a:pt x="4423" y="1"/>
                  </a:moveTo>
                  <a:cubicBezTo>
                    <a:pt x="3396" y="1"/>
                    <a:pt x="2370" y="394"/>
                    <a:pt x="1584" y="1179"/>
                  </a:cubicBezTo>
                  <a:cubicBezTo>
                    <a:pt x="0" y="2775"/>
                    <a:pt x="0" y="5299"/>
                    <a:pt x="1560" y="6883"/>
                  </a:cubicBezTo>
                  <a:cubicBezTo>
                    <a:pt x="2340" y="7663"/>
                    <a:pt x="3364" y="8052"/>
                    <a:pt x="4389" y="8052"/>
                  </a:cubicBezTo>
                  <a:cubicBezTo>
                    <a:pt x="5257" y="8052"/>
                    <a:pt x="6126" y="7773"/>
                    <a:pt x="6846" y="7216"/>
                  </a:cubicBezTo>
                  <a:lnTo>
                    <a:pt x="7323" y="7692"/>
                  </a:lnTo>
                  <a:cubicBezTo>
                    <a:pt x="7239" y="7859"/>
                    <a:pt x="7263" y="8049"/>
                    <a:pt x="7394" y="8180"/>
                  </a:cubicBezTo>
                  <a:lnTo>
                    <a:pt x="9644" y="10752"/>
                  </a:lnTo>
                  <a:cubicBezTo>
                    <a:pt x="9847" y="10986"/>
                    <a:pt x="10133" y="11105"/>
                    <a:pt x="10421" y="11105"/>
                  </a:cubicBezTo>
                  <a:cubicBezTo>
                    <a:pt x="10690" y="11105"/>
                    <a:pt x="10961" y="11001"/>
                    <a:pt x="11168" y="10788"/>
                  </a:cubicBezTo>
                  <a:cubicBezTo>
                    <a:pt x="11609" y="10359"/>
                    <a:pt x="11573" y="9657"/>
                    <a:pt x="11133" y="9264"/>
                  </a:cubicBezTo>
                  <a:lnTo>
                    <a:pt x="8573" y="7014"/>
                  </a:lnTo>
                  <a:cubicBezTo>
                    <a:pt x="8483" y="6939"/>
                    <a:pt x="8369" y="6897"/>
                    <a:pt x="8259" y="6897"/>
                  </a:cubicBezTo>
                  <a:cubicBezTo>
                    <a:pt x="8194" y="6897"/>
                    <a:pt x="8130" y="6911"/>
                    <a:pt x="8073" y="6942"/>
                  </a:cubicBezTo>
                  <a:lnTo>
                    <a:pt x="7596" y="6454"/>
                  </a:lnTo>
                  <a:cubicBezTo>
                    <a:pt x="8811" y="4894"/>
                    <a:pt x="8704" y="2632"/>
                    <a:pt x="7263" y="1179"/>
                  </a:cubicBezTo>
                  <a:cubicBezTo>
                    <a:pt x="6477" y="394"/>
                    <a:pt x="5450" y="1"/>
                    <a:pt x="442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10298;p94"/>
            <p:cNvSpPr/>
            <p:nvPr/>
          </p:nvSpPr>
          <p:spPr>
            <a:xfrm>
              <a:off x="4098219" y="3850602"/>
              <a:ext cx="101299" cy="195781"/>
            </a:xfrm>
            <a:custGeom>
              <a:avLst/>
              <a:gdLst/>
              <a:ahLst/>
              <a:cxnLst/>
              <a:rect l="l" t="t" r="r" b="b"/>
              <a:pathLst>
                <a:path w="3180" h="6146" extrusionOk="0">
                  <a:moveTo>
                    <a:pt x="194" y="1"/>
                  </a:moveTo>
                  <a:cubicBezTo>
                    <a:pt x="120" y="1"/>
                    <a:pt x="58" y="57"/>
                    <a:pt x="36" y="133"/>
                  </a:cubicBezTo>
                  <a:cubicBezTo>
                    <a:pt x="24" y="228"/>
                    <a:pt x="84" y="300"/>
                    <a:pt x="179" y="312"/>
                  </a:cubicBezTo>
                  <a:cubicBezTo>
                    <a:pt x="775" y="407"/>
                    <a:pt x="1322" y="669"/>
                    <a:pt x="1739" y="1110"/>
                  </a:cubicBezTo>
                  <a:cubicBezTo>
                    <a:pt x="2822" y="2193"/>
                    <a:pt x="2822" y="3967"/>
                    <a:pt x="1739" y="5050"/>
                  </a:cubicBezTo>
                  <a:cubicBezTo>
                    <a:pt x="1286" y="5479"/>
                    <a:pt x="739" y="5765"/>
                    <a:pt x="143" y="5836"/>
                  </a:cubicBezTo>
                  <a:cubicBezTo>
                    <a:pt x="60" y="5848"/>
                    <a:pt x="1" y="5932"/>
                    <a:pt x="13" y="6015"/>
                  </a:cubicBezTo>
                  <a:cubicBezTo>
                    <a:pt x="24" y="6086"/>
                    <a:pt x="84" y="6146"/>
                    <a:pt x="179" y="6146"/>
                  </a:cubicBezTo>
                  <a:lnTo>
                    <a:pt x="203" y="6146"/>
                  </a:lnTo>
                  <a:cubicBezTo>
                    <a:pt x="870" y="6063"/>
                    <a:pt x="1489" y="5753"/>
                    <a:pt x="1977" y="5277"/>
                  </a:cubicBezTo>
                  <a:cubicBezTo>
                    <a:pt x="3180" y="4062"/>
                    <a:pt x="3180" y="2086"/>
                    <a:pt x="1977" y="883"/>
                  </a:cubicBezTo>
                  <a:cubicBezTo>
                    <a:pt x="1501" y="407"/>
                    <a:pt x="894" y="97"/>
                    <a:pt x="215" y="2"/>
                  </a:cubicBezTo>
                  <a:cubicBezTo>
                    <a:pt x="208" y="1"/>
                    <a:pt x="201" y="1"/>
                    <a:pt x="19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10299;p94"/>
            <p:cNvSpPr/>
            <p:nvPr/>
          </p:nvSpPr>
          <p:spPr>
            <a:xfrm>
              <a:off x="3981789" y="3849136"/>
              <a:ext cx="103178" cy="198011"/>
            </a:xfrm>
            <a:custGeom>
              <a:avLst/>
              <a:gdLst/>
              <a:ahLst/>
              <a:cxnLst/>
              <a:rect l="l" t="t" r="r" b="b"/>
              <a:pathLst>
                <a:path w="3239" h="6216" extrusionOk="0">
                  <a:moveTo>
                    <a:pt x="3036" y="1"/>
                  </a:moveTo>
                  <a:cubicBezTo>
                    <a:pt x="2346" y="120"/>
                    <a:pt x="1703" y="441"/>
                    <a:pt x="1215" y="929"/>
                  </a:cubicBezTo>
                  <a:cubicBezTo>
                    <a:pt x="0" y="2132"/>
                    <a:pt x="0" y="4108"/>
                    <a:pt x="1215" y="5323"/>
                  </a:cubicBezTo>
                  <a:cubicBezTo>
                    <a:pt x="1715" y="5823"/>
                    <a:pt x="2346" y="6120"/>
                    <a:pt x="3036" y="6216"/>
                  </a:cubicBezTo>
                  <a:lnTo>
                    <a:pt x="3060" y="6216"/>
                  </a:lnTo>
                  <a:cubicBezTo>
                    <a:pt x="3132" y="6216"/>
                    <a:pt x="3203" y="6156"/>
                    <a:pt x="3215" y="6061"/>
                  </a:cubicBezTo>
                  <a:cubicBezTo>
                    <a:pt x="3239" y="5978"/>
                    <a:pt x="3156" y="5894"/>
                    <a:pt x="3072" y="5882"/>
                  </a:cubicBezTo>
                  <a:cubicBezTo>
                    <a:pt x="2441" y="5811"/>
                    <a:pt x="1882" y="5537"/>
                    <a:pt x="1429" y="5085"/>
                  </a:cubicBezTo>
                  <a:cubicBezTo>
                    <a:pt x="346" y="3989"/>
                    <a:pt x="346" y="2215"/>
                    <a:pt x="1429" y="1132"/>
                  </a:cubicBezTo>
                  <a:cubicBezTo>
                    <a:pt x="1882" y="691"/>
                    <a:pt x="2441" y="405"/>
                    <a:pt x="3072" y="334"/>
                  </a:cubicBezTo>
                  <a:cubicBezTo>
                    <a:pt x="3156" y="322"/>
                    <a:pt x="3215" y="239"/>
                    <a:pt x="3215" y="155"/>
                  </a:cubicBezTo>
                  <a:cubicBezTo>
                    <a:pt x="3203" y="60"/>
                    <a:pt x="3132" y="1"/>
                    <a:pt x="303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387667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xmlns="" id="{DCAD54BE-34F7-D5EE-3269-CE625D3F7024}"/>
              </a:ext>
            </a:extLst>
          </p:cNvPr>
          <p:cNvSpPr>
            <a:spLocks noGrp="1"/>
          </p:cNvSpPr>
          <p:nvPr>
            <p:ph type="ctrTitle"/>
          </p:nvPr>
        </p:nvSpPr>
        <p:spPr>
          <a:xfrm>
            <a:off x="5657850" y="4879974"/>
            <a:ext cx="5656617" cy="982663"/>
          </a:xfrm>
        </p:spPr>
        <p:txBody>
          <a:bodyPr/>
          <a:lstStyle/>
          <a:p>
            <a:pPr algn="r" rtl="1"/>
            <a:r>
              <a:rPr lang="ar-EG" sz="7200" b="1" dirty="0"/>
              <a:t>شكر</a:t>
            </a:r>
            <a:r>
              <a:rPr lang="ar-SA" sz="7200" b="1" dirty="0"/>
              <a:t>ً</a:t>
            </a:r>
            <a:r>
              <a:rPr lang="ar-EG" sz="7200" b="1" dirty="0"/>
              <a:t>ا </a:t>
            </a:r>
            <a:r>
              <a:rPr lang="ar-EG" sz="7200" b="1" dirty="0">
                <a:solidFill>
                  <a:schemeClr val="accent4"/>
                </a:solidFill>
              </a:rPr>
              <a:t>لكم</a:t>
            </a:r>
            <a:endParaRPr lang="en-US" sz="7200" b="1" dirty="0">
              <a:solidFill>
                <a:schemeClr val="accent4"/>
              </a:solidFill>
            </a:endParaRPr>
          </a:p>
        </p:txBody>
      </p:sp>
    </p:spTree>
    <p:extLst>
      <p:ext uri="{BB962C8B-B14F-4D97-AF65-F5344CB8AC3E}">
        <p14:creationId xmlns:p14="http://schemas.microsoft.com/office/powerpoint/2010/main" val="2086381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 التوقعات</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3"/>
          <p:cNvSpPr/>
          <p:nvPr/>
        </p:nvSpPr>
        <p:spPr>
          <a:xfrm>
            <a:off x="1420950" y="2192860"/>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30716358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2">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30937"/>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smtClean="0"/>
              <a:t>تطبيق الاختبار القبلي</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 xmlns:a16="http://schemas.microsoft.com/office/drawing/2014/main" id="{91B12A9B-5736-E199-1E83-DBCDE93F888B}"/>
              </a:ext>
            </a:extLst>
          </p:cNvPr>
          <p:cNvSpPr txBox="1"/>
          <p:nvPr/>
        </p:nvSpPr>
        <p:spPr>
          <a:xfrm>
            <a:off x="5024289" y="1709848"/>
            <a:ext cx="6434488" cy="496996"/>
          </a:xfrm>
          <a:prstGeom prst="rect">
            <a:avLst/>
          </a:prstGeom>
          <a:noFill/>
        </p:spPr>
        <p:txBody>
          <a:bodyPr wrap="square">
            <a:spAutoFit/>
          </a:bodyPr>
          <a:lstStyle/>
          <a:p>
            <a:pPr marL="285750" lvl="0" indent="-285750" algn="r" rtl="1">
              <a:lnSpc>
                <a:spcPct val="150000"/>
              </a:lnSpc>
              <a:buFont typeface="Wingdings" panose="05000000000000000000" pitchFamily="2" charset="2"/>
              <a:buChar char="§"/>
            </a:pPr>
            <a:r>
              <a:rPr lang="ar-SA" sz="2000" b="1" dirty="0"/>
              <a:t>يوزّع المدرّب على المشاركين نموذج الاختبار القبلي للوحدة </a:t>
            </a:r>
            <a:r>
              <a:rPr lang="ar-SA" sz="2000" b="1" dirty="0" smtClean="0"/>
              <a:t>الأولى</a:t>
            </a:r>
            <a:r>
              <a:rPr lang="ar-EG" sz="2000" b="1" dirty="0" smtClean="0"/>
              <a:t>.</a:t>
            </a:r>
            <a:endParaRPr lang="ar-SA" sz="2000" b="1" dirty="0"/>
          </a:p>
        </p:txBody>
      </p:sp>
      <p:pic>
        <p:nvPicPr>
          <p:cNvPr id="17" name="Graphic 10">
            <a:extLst>
              <a:ext uri="{FF2B5EF4-FFF2-40B4-BE49-F238E27FC236}">
                <a16:creationId xmlns="" xmlns:a16="http://schemas.microsoft.com/office/drawing/2014/main" id="{5BC1C35A-DE9F-2A3C-4818-B72F29AB915B}"/>
              </a:ext>
            </a:extLst>
          </p:cNvPr>
          <p:cNvPicPr>
            <a:picLocks noChangeAspect="1"/>
          </p:cNvPicPr>
          <p:nvPr/>
        </p:nvPicPr>
        <p:blipFill rotWithShape="1">
          <a:blip r:embed="rId18">
            <a:extLst>
              <a:ext uri="{96DAC541-7B7A-43D3-8B79-37D633B846F1}">
                <asvg:svgBlip xmlns="" xmlns:asvg="http://schemas.microsoft.com/office/drawing/2016/SVG/main" r:embed="rId5"/>
              </a:ext>
            </a:extLst>
          </a:blip>
          <a:srcRect l="13936" r="3976"/>
          <a:stretch/>
        </p:blipFill>
        <p:spPr>
          <a:xfrm>
            <a:off x="647874" y="1720851"/>
            <a:ext cx="5062883" cy="4613764"/>
          </a:xfrm>
          <a:prstGeom prst="rect">
            <a:avLst/>
          </a:prstGeom>
        </p:spPr>
      </p:pic>
    </p:spTree>
    <p:extLst>
      <p:ext uri="{BB962C8B-B14F-4D97-AF65-F5344CB8AC3E}">
        <p14:creationId xmlns:p14="http://schemas.microsoft.com/office/powerpoint/2010/main" val="47143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اليوم الأول - العلوم الصحية - مدقق">
  <a:themeElements>
    <a:clrScheme name="Custom 25">
      <a:dk1>
        <a:srgbClr val="0B665A"/>
      </a:dk1>
      <a:lt1>
        <a:srgbClr val="FFFFFF"/>
      </a:lt1>
      <a:dk2>
        <a:srgbClr val="FFFFFF"/>
      </a:dk2>
      <a:lt2>
        <a:srgbClr val="FFFFFF"/>
      </a:lt2>
      <a:accent1>
        <a:srgbClr val="0C473E"/>
      </a:accent1>
      <a:accent2>
        <a:srgbClr val="FFD965"/>
      </a:accent2>
      <a:accent3>
        <a:srgbClr val="0B665A"/>
      </a:accent3>
      <a:accent4>
        <a:srgbClr val="FFD965"/>
      </a:accent4>
      <a:accent5>
        <a:srgbClr val="0B665A"/>
      </a:accent5>
      <a:accent6>
        <a:srgbClr val="0B665A"/>
      </a:accent6>
      <a:hlink>
        <a:srgbClr val="0C473E"/>
      </a:hlink>
      <a:folHlink>
        <a:srgbClr val="FFD965"/>
      </a:folHlink>
    </a:clrScheme>
    <a:fontScheme name="Aria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القااالب" id="{2285C9C6-DC75-437F-BD2B-00696B0DDAE2}" vid="{489C2099-77F4-42BC-A5A1-C03487E15B8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اليوم الأول - العلوم الصحية - مدقق</Template>
  <TotalTime>450</TotalTime>
  <Words>2578</Words>
  <Application>Microsoft Office PowerPoint</Application>
  <PresentationFormat>Custom</PresentationFormat>
  <Paragraphs>391</Paragraphs>
  <Slides>72</Slides>
  <Notes>0</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اليوم الأول - العلوم الصحية - مدقق</vt:lpstr>
      <vt:lpstr>الحقيبة التدريبية مشروع التخرج</vt:lpstr>
      <vt:lpstr>PowerPoint Presentation</vt:lpstr>
      <vt:lpstr>PowerPoint Presentation</vt:lpstr>
      <vt:lpstr>PowerPoint Presentation</vt:lpstr>
      <vt:lpstr>التعارف</vt:lpstr>
      <vt:lpstr>PowerPoint Presentation</vt:lpstr>
      <vt:lpstr>PowerPoint Presentation</vt:lpstr>
      <vt:lpstr>ورقة عمل التوقعات</vt:lpstr>
      <vt:lpstr>PowerPoint Presentation</vt:lpstr>
      <vt:lpstr>مقدمة عن مشروع التخرج</vt:lpstr>
      <vt:lpstr>PowerPoint Presentation</vt:lpstr>
      <vt:lpstr>PowerPoint Presentation</vt:lpstr>
      <vt:lpstr>PowerPoint Presentation</vt:lpstr>
      <vt:lpstr>ورقة عمل</vt:lpstr>
      <vt:lpstr>ورقة عمل</vt:lpstr>
      <vt:lpstr>ورقة عمل</vt:lpstr>
      <vt:lpstr>PowerPoint Presentation</vt:lpstr>
      <vt:lpstr>PowerPoint Presentation</vt:lpstr>
      <vt:lpstr>PowerPoint Presentation</vt:lpstr>
      <vt:lpstr>ورقة عمل</vt:lpstr>
      <vt:lpstr>ورقة عمل</vt:lpstr>
      <vt:lpstr>ورقة عمل</vt:lpstr>
      <vt:lpstr>PowerPoint Presentation</vt:lpstr>
      <vt:lpstr>PowerPoint Presentation</vt:lpstr>
      <vt:lpstr>ورقة عمل</vt:lpstr>
      <vt:lpstr>PowerPoint Presentation</vt:lpstr>
      <vt:lpstr>PowerPoint Presentation</vt:lpstr>
      <vt:lpstr>PowerPoint Presentation</vt:lpstr>
      <vt:lpstr>PowerPoint Presentation</vt:lpstr>
      <vt:lpstr>PowerPoint Presentation</vt:lpstr>
      <vt:lpstr>ورقة عمل</vt:lpstr>
      <vt:lpstr>ورقة عمل</vt:lpstr>
      <vt:lpstr>ورقة عمل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ورقة عمل</vt:lpstr>
      <vt:lpstr>ورقة عمل</vt:lpstr>
      <vt:lpstr>ورقة عمل</vt:lpstr>
      <vt:lpstr>ورقة عمل</vt:lpstr>
      <vt:lpstr>PowerPoint Presentation</vt:lpstr>
      <vt:lpstr>PowerPoint Presentation</vt:lpstr>
      <vt:lpstr>PowerPoint Presentation</vt:lpstr>
      <vt:lpstr>PowerPoint Presentation</vt:lpstr>
      <vt:lpstr>PowerPoint Presentation</vt:lpstr>
      <vt:lpstr>PowerPoint Presentation</vt:lpstr>
      <vt:lpstr>ورقة عمل</vt:lpstr>
      <vt:lpstr>ورقة عمل</vt:lpstr>
      <vt:lpstr>ورقة عمل</vt:lpstr>
      <vt:lpstr>PowerPoint Presentation</vt:lpstr>
      <vt:lpstr>PowerPoint Presentation</vt:lpstr>
      <vt:lpstr>PowerPoint Presentation</vt:lpstr>
      <vt:lpstr>PowerPoint Presentation</vt:lpstr>
      <vt:lpstr>PowerPoint Presentation</vt:lpstr>
      <vt:lpstr>ورقة عمل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 لكم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الحقيبة التدريبية مشروع التخرج</dc:title>
  <dc:creator>Gehad</dc:creator>
  <cp:lastModifiedBy>Gehad</cp:lastModifiedBy>
  <cp:revision>91</cp:revision>
  <dcterms:created xsi:type="dcterms:W3CDTF">2023-07-24T03:41:26Z</dcterms:created>
  <dcterms:modified xsi:type="dcterms:W3CDTF">2023-07-24T15:04:42Z</dcterms:modified>
</cp:coreProperties>
</file>