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60" r:id="rId1"/>
  </p:sldMasterIdLst>
  <p:notesMasterIdLst>
    <p:notesMasterId r:id="rId40"/>
  </p:notesMasterIdLst>
  <p:sldIdLst>
    <p:sldId id="257" r:id="rId2"/>
    <p:sldId id="263" r:id="rId3"/>
    <p:sldId id="264" r:id="rId4"/>
    <p:sldId id="268" r:id="rId5"/>
    <p:sldId id="270" r:id="rId6"/>
    <p:sldId id="564" r:id="rId7"/>
    <p:sldId id="565" r:id="rId8"/>
    <p:sldId id="566" r:id="rId9"/>
    <p:sldId id="567" r:id="rId10"/>
    <p:sldId id="568" r:id="rId11"/>
    <p:sldId id="569" r:id="rId12"/>
    <p:sldId id="570" r:id="rId13"/>
    <p:sldId id="571" r:id="rId14"/>
    <p:sldId id="572" r:id="rId15"/>
    <p:sldId id="573" r:id="rId16"/>
    <p:sldId id="574" r:id="rId17"/>
    <p:sldId id="575" r:id="rId18"/>
    <p:sldId id="576" r:id="rId19"/>
    <p:sldId id="577" r:id="rId20"/>
    <p:sldId id="578" r:id="rId21"/>
    <p:sldId id="579" r:id="rId22"/>
    <p:sldId id="580" r:id="rId23"/>
    <p:sldId id="581" r:id="rId24"/>
    <p:sldId id="582" r:id="rId25"/>
    <p:sldId id="583" r:id="rId26"/>
    <p:sldId id="584" r:id="rId27"/>
    <p:sldId id="585" r:id="rId28"/>
    <p:sldId id="586" r:id="rId29"/>
    <p:sldId id="587" r:id="rId30"/>
    <p:sldId id="588" r:id="rId31"/>
    <p:sldId id="589" r:id="rId32"/>
    <p:sldId id="590" r:id="rId33"/>
    <p:sldId id="591" r:id="rId34"/>
    <p:sldId id="592" r:id="rId35"/>
    <p:sldId id="593" r:id="rId36"/>
    <p:sldId id="594" r:id="rId37"/>
    <p:sldId id="595" r:id="rId38"/>
    <p:sldId id="444" r:id="rId39"/>
  </p:sldIdLst>
  <p:sldSz cx="1224121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24" autoAdjust="0"/>
    <p:restoredTop sz="94600" autoAdjust="0"/>
  </p:normalViewPr>
  <p:slideViewPr>
    <p:cSldViewPr>
      <p:cViewPr varScale="1">
        <p:scale>
          <a:sx n="68" d="100"/>
          <a:sy n="68" d="100"/>
        </p:scale>
        <p:origin x="-180" y="-96"/>
      </p:cViewPr>
      <p:guideLst>
        <p:guide orient="horz" pos="2160"/>
        <p:guide pos="3856"/>
      </p:guideLst>
    </p:cSldViewPr>
  </p:slideViewPr>
  <p:outlineViewPr>
    <p:cViewPr>
      <p:scale>
        <a:sx n="33" d="100"/>
        <a:sy n="33" d="100"/>
      </p:scale>
      <p:origin x="0" y="419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7D4017-BB9A-4BD6-A1A1-FEA06B3EF982}" type="doc">
      <dgm:prSet loTypeId="urn:microsoft.com/office/officeart/2005/8/layout/list1" loCatId="list" qsTypeId="urn:microsoft.com/office/officeart/2005/8/quickstyle/simple1" qsCatId="simple" csTypeId="urn:microsoft.com/office/officeart/2005/8/colors/accent1_1" csCatId="accent1" phldr="1"/>
      <dgm:spPr/>
      <dgm:t>
        <a:bodyPr/>
        <a:lstStyle/>
        <a:p>
          <a:pPr rtl="1"/>
          <a:endParaRPr lang="ar-SA"/>
        </a:p>
      </dgm:t>
    </dgm:pt>
    <dgm:pt modelId="{4B6ACC4F-DA9A-4401-9762-E4A2CED0070C}">
      <dgm:prSet custT="1"/>
      <dgm:spPr>
        <a:xfrm>
          <a:off x="240030" y="71887"/>
          <a:ext cx="3360420"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800" dirty="0">
              <a:solidFill>
                <a:sysClr val="windowText" lastClr="000000">
                  <a:hueOff val="0"/>
                  <a:satOff val="0"/>
                  <a:lumOff val="0"/>
                  <a:alphaOff val="0"/>
                </a:sysClr>
              </a:solidFill>
              <a:latin typeface="Calibri"/>
              <a:ea typeface="+mn-ea"/>
              <a:cs typeface="Arial"/>
            </a:rPr>
            <a:t>الشروط العامة في اختيار موضوع مشروع التخرّج.</a:t>
          </a:r>
        </a:p>
      </dgm:t>
    </dgm:pt>
    <dgm:pt modelId="{6244A852-5C69-4375-B0B9-E1D617CBB932}" type="parTrans" cxnId="{40B05057-E71E-4992-A5AD-9376E9D8AA7D}">
      <dgm:prSet/>
      <dgm:spPr/>
      <dgm:t>
        <a:bodyPr/>
        <a:lstStyle/>
        <a:p>
          <a:pPr rtl="1"/>
          <a:endParaRPr lang="ar-SA"/>
        </a:p>
      </dgm:t>
    </dgm:pt>
    <dgm:pt modelId="{85C4E5E1-81F6-466A-ACB5-5530017E301F}" type="sibTrans" cxnId="{40B05057-E71E-4992-A5AD-9376E9D8AA7D}">
      <dgm:prSet/>
      <dgm:spPr/>
      <dgm:t>
        <a:bodyPr/>
        <a:lstStyle/>
        <a:p>
          <a:pPr rtl="1"/>
          <a:endParaRPr lang="ar-SA"/>
        </a:p>
      </dgm:t>
    </dgm:pt>
    <dgm:pt modelId="{EAE32676-C819-4E31-A03D-8500C74AFD1D}">
      <dgm:prSet custT="1"/>
      <dgm:spPr>
        <a:xfrm>
          <a:off x="240030" y="797647"/>
          <a:ext cx="3360420"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800" dirty="0">
              <a:solidFill>
                <a:sysClr val="windowText" lastClr="000000">
                  <a:hueOff val="0"/>
                  <a:satOff val="0"/>
                  <a:lumOff val="0"/>
                  <a:alphaOff val="0"/>
                </a:sysClr>
              </a:solidFill>
              <a:latin typeface="Calibri"/>
              <a:ea typeface="+mn-ea"/>
              <a:cs typeface="Arial"/>
            </a:rPr>
            <a:t>مهام فريق مشروع التخرّج</a:t>
          </a:r>
        </a:p>
      </dgm:t>
    </dgm:pt>
    <dgm:pt modelId="{ADC26B5F-E50C-4AC4-8292-7D3D616B2B18}" type="parTrans" cxnId="{71DE7049-21AD-4482-9CDB-F10C1424A2A1}">
      <dgm:prSet/>
      <dgm:spPr/>
      <dgm:t>
        <a:bodyPr/>
        <a:lstStyle/>
        <a:p>
          <a:pPr rtl="1"/>
          <a:endParaRPr lang="ar-SA"/>
        </a:p>
      </dgm:t>
    </dgm:pt>
    <dgm:pt modelId="{890D1363-0889-4BE2-963C-9C5B0E39710E}" type="sibTrans" cxnId="{71DE7049-21AD-4482-9CDB-F10C1424A2A1}">
      <dgm:prSet/>
      <dgm:spPr/>
      <dgm:t>
        <a:bodyPr/>
        <a:lstStyle/>
        <a:p>
          <a:pPr rtl="1"/>
          <a:endParaRPr lang="ar-SA"/>
        </a:p>
      </dgm:t>
    </dgm:pt>
    <dgm:pt modelId="{B61F617C-82C3-429A-9A60-A879A9B8206F}">
      <dgm:prSet custT="1"/>
      <dgm:spPr>
        <a:xfrm>
          <a:off x="240030" y="1523407"/>
          <a:ext cx="3360420"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800" dirty="0">
              <a:solidFill>
                <a:sysClr val="windowText" lastClr="000000">
                  <a:hueOff val="0"/>
                  <a:satOff val="0"/>
                  <a:lumOff val="0"/>
                  <a:alphaOff val="0"/>
                </a:sysClr>
              </a:solidFill>
              <a:latin typeface="Calibri"/>
              <a:ea typeface="+mn-ea"/>
              <a:cs typeface="Arial"/>
            </a:rPr>
            <a:t>الجدول الزمني لمشاريع التخرّج. </a:t>
          </a:r>
        </a:p>
      </dgm:t>
    </dgm:pt>
    <dgm:pt modelId="{0A008BC0-61FD-4854-8A8C-A4FA0D2CBFE9}" type="parTrans" cxnId="{151ADD8C-6D8F-47F7-B0F8-D378EA2C47D6}">
      <dgm:prSet/>
      <dgm:spPr/>
      <dgm:t>
        <a:bodyPr/>
        <a:lstStyle/>
        <a:p>
          <a:pPr rtl="1"/>
          <a:endParaRPr lang="ar-SA"/>
        </a:p>
      </dgm:t>
    </dgm:pt>
    <dgm:pt modelId="{F8F273B2-A9C0-4EEA-A984-FEF3A6311D53}" type="sibTrans" cxnId="{151ADD8C-6D8F-47F7-B0F8-D378EA2C47D6}">
      <dgm:prSet/>
      <dgm:spPr/>
      <dgm:t>
        <a:bodyPr/>
        <a:lstStyle/>
        <a:p>
          <a:pPr rtl="1"/>
          <a:endParaRPr lang="ar-SA"/>
        </a:p>
      </dgm:t>
    </dgm:pt>
    <dgm:pt modelId="{DAF6ABE4-9E1D-416C-A9ED-65C154BFB285}">
      <dgm:prSet custT="1"/>
      <dgm:spPr>
        <a:xfrm>
          <a:off x="240030" y="2249167"/>
          <a:ext cx="3360420"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800" dirty="0">
              <a:solidFill>
                <a:sysClr val="windowText" lastClr="000000">
                  <a:hueOff val="0"/>
                  <a:satOff val="0"/>
                  <a:lumOff val="0"/>
                  <a:alphaOff val="0"/>
                </a:sysClr>
              </a:solidFill>
              <a:latin typeface="Calibri"/>
              <a:ea typeface="+mn-ea"/>
              <a:cs typeface="Arial"/>
            </a:rPr>
            <a:t>جودة منظومة مشروع التخرّج. </a:t>
          </a:r>
        </a:p>
      </dgm:t>
    </dgm:pt>
    <dgm:pt modelId="{3177B12B-C4E3-4F15-8AC7-DE2204132106}" type="parTrans" cxnId="{E800CE90-B897-44B7-A939-CAC0B705127B}">
      <dgm:prSet/>
      <dgm:spPr/>
      <dgm:t>
        <a:bodyPr/>
        <a:lstStyle/>
        <a:p>
          <a:pPr rtl="1"/>
          <a:endParaRPr lang="ar-SA"/>
        </a:p>
      </dgm:t>
    </dgm:pt>
    <dgm:pt modelId="{FD6ECC0C-3555-4669-978A-36F6E395E1B2}" type="sibTrans" cxnId="{E800CE90-B897-44B7-A939-CAC0B705127B}">
      <dgm:prSet/>
      <dgm:spPr/>
      <dgm:t>
        <a:bodyPr/>
        <a:lstStyle/>
        <a:p>
          <a:pPr rtl="1"/>
          <a:endParaRPr lang="ar-SA"/>
        </a:p>
      </dgm:t>
    </dgm:pt>
    <dgm:pt modelId="{3A5AFECE-1116-4D78-921A-56DA34D2B7C1}">
      <dgm:prSet custT="1"/>
      <dgm:spPr>
        <a:xfrm>
          <a:off x="240030" y="2974927"/>
          <a:ext cx="3360420"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800" dirty="0">
              <a:solidFill>
                <a:sysClr val="windowText" lastClr="000000">
                  <a:hueOff val="0"/>
                  <a:satOff val="0"/>
                  <a:lumOff val="0"/>
                  <a:alphaOff val="0"/>
                </a:sysClr>
              </a:solidFill>
              <a:latin typeface="Calibri"/>
              <a:ea typeface="+mn-ea"/>
              <a:cs typeface="Arial"/>
            </a:rPr>
            <a:t>ربط تدريس المقرر بمواقف من الحياة الواقعية للمتعلم</a:t>
          </a:r>
        </a:p>
      </dgm:t>
    </dgm:pt>
    <dgm:pt modelId="{B655D45C-CF8F-4CC5-A10E-3BB652A52973}" type="parTrans" cxnId="{651DA458-4A7D-4335-A535-75A54101D913}">
      <dgm:prSet/>
      <dgm:spPr/>
      <dgm:t>
        <a:bodyPr/>
        <a:lstStyle/>
        <a:p>
          <a:pPr rtl="1"/>
          <a:endParaRPr lang="ar-SA"/>
        </a:p>
      </dgm:t>
    </dgm:pt>
    <dgm:pt modelId="{42DBF55A-E4CD-42A8-857C-E115602101A2}" type="sibTrans" cxnId="{651DA458-4A7D-4335-A535-75A54101D913}">
      <dgm:prSet/>
      <dgm:spPr/>
      <dgm:t>
        <a:bodyPr/>
        <a:lstStyle/>
        <a:p>
          <a:pPr rtl="1"/>
          <a:endParaRPr lang="ar-SA"/>
        </a:p>
      </dgm:t>
    </dgm:pt>
    <dgm:pt modelId="{D00CBFD3-3556-44B2-9CCB-9EDD32956347}" type="pres">
      <dgm:prSet presAssocID="{AD7D4017-BB9A-4BD6-A1A1-FEA06B3EF982}" presName="linear" presStyleCnt="0">
        <dgm:presLayoutVars>
          <dgm:dir/>
          <dgm:animLvl val="lvl"/>
          <dgm:resizeHandles val="exact"/>
        </dgm:presLayoutVars>
      </dgm:prSet>
      <dgm:spPr/>
      <dgm:t>
        <a:bodyPr/>
        <a:lstStyle/>
        <a:p>
          <a:pPr rtl="1"/>
          <a:endParaRPr lang="ar-SA"/>
        </a:p>
      </dgm:t>
    </dgm:pt>
    <dgm:pt modelId="{FC1D42FF-9F4E-4A91-831C-F9A76F7A52C5}" type="pres">
      <dgm:prSet presAssocID="{4B6ACC4F-DA9A-4401-9762-E4A2CED0070C}" presName="parentLin" presStyleCnt="0"/>
      <dgm:spPr/>
    </dgm:pt>
    <dgm:pt modelId="{F9BE2C37-0493-4EFE-8032-E9F4CB28AC16}" type="pres">
      <dgm:prSet presAssocID="{4B6ACC4F-DA9A-4401-9762-E4A2CED0070C}" presName="parentLeftMargin" presStyleLbl="node1" presStyleIdx="0" presStyleCnt="5"/>
      <dgm:spPr/>
      <dgm:t>
        <a:bodyPr/>
        <a:lstStyle/>
        <a:p>
          <a:pPr rtl="1"/>
          <a:endParaRPr lang="ar-SA"/>
        </a:p>
      </dgm:t>
    </dgm:pt>
    <dgm:pt modelId="{462600CF-F751-476D-8DBC-0C1BF1122AD6}" type="pres">
      <dgm:prSet presAssocID="{4B6ACC4F-DA9A-4401-9762-E4A2CED0070C}" presName="parentText" presStyleLbl="node1" presStyleIdx="0" presStyleCnt="5">
        <dgm:presLayoutVars>
          <dgm:chMax val="0"/>
          <dgm:bulletEnabled val="1"/>
        </dgm:presLayoutVars>
      </dgm:prSet>
      <dgm:spPr/>
      <dgm:t>
        <a:bodyPr/>
        <a:lstStyle/>
        <a:p>
          <a:pPr rtl="1"/>
          <a:endParaRPr lang="ar-SA"/>
        </a:p>
      </dgm:t>
    </dgm:pt>
    <dgm:pt modelId="{79DE80D8-3ABF-4237-A84C-7F5D025AEB99}" type="pres">
      <dgm:prSet presAssocID="{4B6ACC4F-DA9A-4401-9762-E4A2CED0070C}" presName="negativeSpace" presStyleCnt="0"/>
      <dgm:spPr/>
    </dgm:pt>
    <dgm:pt modelId="{06DA5590-F9AE-429B-BDE4-EE7D633A8F19}" type="pres">
      <dgm:prSet presAssocID="{4B6ACC4F-DA9A-4401-9762-E4A2CED0070C}" presName="childText" presStyleLbl="conFgAcc1" presStyleIdx="0" presStyleCnt="5">
        <dgm:presLayoutVars>
          <dgm:bulletEnabled val="1"/>
        </dgm:presLayoutVars>
      </dgm:prSet>
      <dgm:spPr>
        <a:xfrm>
          <a:off x="0" y="308047"/>
          <a:ext cx="480060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B6BEE623-3D58-4E98-A1BD-24A0BED1FDBA}" type="pres">
      <dgm:prSet presAssocID="{85C4E5E1-81F6-466A-ACB5-5530017E301F}" presName="spaceBetweenRectangles" presStyleCnt="0"/>
      <dgm:spPr/>
    </dgm:pt>
    <dgm:pt modelId="{9B6AB4EF-E7AC-4B32-90D0-2E89F8FC9A14}" type="pres">
      <dgm:prSet presAssocID="{EAE32676-C819-4E31-A03D-8500C74AFD1D}" presName="parentLin" presStyleCnt="0"/>
      <dgm:spPr/>
    </dgm:pt>
    <dgm:pt modelId="{8579C786-2021-4C33-8112-4559A3FBEAA2}" type="pres">
      <dgm:prSet presAssocID="{EAE32676-C819-4E31-A03D-8500C74AFD1D}" presName="parentLeftMargin" presStyleLbl="node1" presStyleIdx="0" presStyleCnt="5"/>
      <dgm:spPr/>
      <dgm:t>
        <a:bodyPr/>
        <a:lstStyle/>
        <a:p>
          <a:pPr rtl="1"/>
          <a:endParaRPr lang="ar-SA"/>
        </a:p>
      </dgm:t>
    </dgm:pt>
    <dgm:pt modelId="{0FB2CAC9-7B35-4C66-9E57-D51BA360FDE1}" type="pres">
      <dgm:prSet presAssocID="{EAE32676-C819-4E31-A03D-8500C74AFD1D}" presName="parentText" presStyleLbl="node1" presStyleIdx="1" presStyleCnt="5">
        <dgm:presLayoutVars>
          <dgm:chMax val="0"/>
          <dgm:bulletEnabled val="1"/>
        </dgm:presLayoutVars>
      </dgm:prSet>
      <dgm:spPr/>
      <dgm:t>
        <a:bodyPr/>
        <a:lstStyle/>
        <a:p>
          <a:pPr rtl="1"/>
          <a:endParaRPr lang="ar-SA"/>
        </a:p>
      </dgm:t>
    </dgm:pt>
    <dgm:pt modelId="{5AD2326A-1534-4753-8A00-E55511126C14}" type="pres">
      <dgm:prSet presAssocID="{EAE32676-C819-4E31-A03D-8500C74AFD1D}" presName="negativeSpace" presStyleCnt="0"/>
      <dgm:spPr/>
    </dgm:pt>
    <dgm:pt modelId="{98623DA1-8B81-4D67-A12A-3A5E390E91A5}" type="pres">
      <dgm:prSet presAssocID="{EAE32676-C819-4E31-A03D-8500C74AFD1D}" presName="childText" presStyleLbl="conFgAcc1" presStyleIdx="1" presStyleCnt="5">
        <dgm:presLayoutVars>
          <dgm:bulletEnabled val="1"/>
        </dgm:presLayoutVars>
      </dgm:prSet>
      <dgm:spPr>
        <a:xfrm>
          <a:off x="0" y="1033807"/>
          <a:ext cx="480060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F3F2A38A-5880-4F55-A51F-3DE90440558C}" type="pres">
      <dgm:prSet presAssocID="{890D1363-0889-4BE2-963C-9C5B0E39710E}" presName="spaceBetweenRectangles" presStyleCnt="0"/>
      <dgm:spPr/>
    </dgm:pt>
    <dgm:pt modelId="{17C3AF1F-513E-4BE1-A6E3-969E4F23A9B0}" type="pres">
      <dgm:prSet presAssocID="{B61F617C-82C3-429A-9A60-A879A9B8206F}" presName="parentLin" presStyleCnt="0"/>
      <dgm:spPr/>
    </dgm:pt>
    <dgm:pt modelId="{B8D6EAAA-88A7-4638-9E93-DA00D2AD76BE}" type="pres">
      <dgm:prSet presAssocID="{B61F617C-82C3-429A-9A60-A879A9B8206F}" presName="parentLeftMargin" presStyleLbl="node1" presStyleIdx="1" presStyleCnt="5"/>
      <dgm:spPr/>
      <dgm:t>
        <a:bodyPr/>
        <a:lstStyle/>
        <a:p>
          <a:pPr rtl="1"/>
          <a:endParaRPr lang="ar-SA"/>
        </a:p>
      </dgm:t>
    </dgm:pt>
    <dgm:pt modelId="{43A7562D-6BBD-4D58-969E-8B6B2E08C15C}" type="pres">
      <dgm:prSet presAssocID="{B61F617C-82C3-429A-9A60-A879A9B8206F}" presName="parentText" presStyleLbl="node1" presStyleIdx="2" presStyleCnt="5">
        <dgm:presLayoutVars>
          <dgm:chMax val="0"/>
          <dgm:bulletEnabled val="1"/>
        </dgm:presLayoutVars>
      </dgm:prSet>
      <dgm:spPr/>
      <dgm:t>
        <a:bodyPr/>
        <a:lstStyle/>
        <a:p>
          <a:pPr rtl="1"/>
          <a:endParaRPr lang="ar-SA"/>
        </a:p>
      </dgm:t>
    </dgm:pt>
    <dgm:pt modelId="{21DE5E3E-76E2-4A42-B6B4-38E813C7F56F}" type="pres">
      <dgm:prSet presAssocID="{B61F617C-82C3-429A-9A60-A879A9B8206F}" presName="negativeSpace" presStyleCnt="0"/>
      <dgm:spPr/>
    </dgm:pt>
    <dgm:pt modelId="{53CC855A-07DA-4D96-92A8-C487009E97A6}" type="pres">
      <dgm:prSet presAssocID="{B61F617C-82C3-429A-9A60-A879A9B8206F}" presName="childText" presStyleLbl="conFgAcc1" presStyleIdx="2" presStyleCnt="5">
        <dgm:presLayoutVars>
          <dgm:bulletEnabled val="1"/>
        </dgm:presLayoutVars>
      </dgm:prSet>
      <dgm:spPr>
        <a:xfrm>
          <a:off x="0" y="1759567"/>
          <a:ext cx="480060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1E0D95AB-D79D-45E3-AF0E-785CDC2A4A4C}" type="pres">
      <dgm:prSet presAssocID="{F8F273B2-A9C0-4EEA-A984-FEF3A6311D53}" presName="spaceBetweenRectangles" presStyleCnt="0"/>
      <dgm:spPr/>
    </dgm:pt>
    <dgm:pt modelId="{FBD54E36-884B-4220-88D2-B064D8F3DCB6}" type="pres">
      <dgm:prSet presAssocID="{DAF6ABE4-9E1D-416C-A9ED-65C154BFB285}" presName="parentLin" presStyleCnt="0"/>
      <dgm:spPr/>
    </dgm:pt>
    <dgm:pt modelId="{4D238029-C6C9-4458-9A38-8961B572DD5B}" type="pres">
      <dgm:prSet presAssocID="{DAF6ABE4-9E1D-416C-A9ED-65C154BFB285}" presName="parentLeftMargin" presStyleLbl="node1" presStyleIdx="2" presStyleCnt="5"/>
      <dgm:spPr/>
      <dgm:t>
        <a:bodyPr/>
        <a:lstStyle/>
        <a:p>
          <a:pPr rtl="1"/>
          <a:endParaRPr lang="ar-SA"/>
        </a:p>
      </dgm:t>
    </dgm:pt>
    <dgm:pt modelId="{ECE0AFA4-AD2E-4362-9541-63719D106261}" type="pres">
      <dgm:prSet presAssocID="{DAF6ABE4-9E1D-416C-A9ED-65C154BFB285}" presName="parentText" presStyleLbl="node1" presStyleIdx="3" presStyleCnt="5">
        <dgm:presLayoutVars>
          <dgm:chMax val="0"/>
          <dgm:bulletEnabled val="1"/>
        </dgm:presLayoutVars>
      </dgm:prSet>
      <dgm:spPr/>
      <dgm:t>
        <a:bodyPr/>
        <a:lstStyle/>
        <a:p>
          <a:pPr rtl="1"/>
          <a:endParaRPr lang="ar-SA"/>
        </a:p>
      </dgm:t>
    </dgm:pt>
    <dgm:pt modelId="{0E6E8696-714C-4D20-BA71-F2F70C22B0DD}" type="pres">
      <dgm:prSet presAssocID="{DAF6ABE4-9E1D-416C-A9ED-65C154BFB285}" presName="negativeSpace" presStyleCnt="0"/>
      <dgm:spPr/>
    </dgm:pt>
    <dgm:pt modelId="{7F675B1D-B90D-4D94-BC53-744B046ADCCB}" type="pres">
      <dgm:prSet presAssocID="{DAF6ABE4-9E1D-416C-A9ED-65C154BFB285}" presName="childText" presStyleLbl="conFgAcc1" presStyleIdx="3" presStyleCnt="5">
        <dgm:presLayoutVars>
          <dgm:bulletEnabled val="1"/>
        </dgm:presLayoutVars>
      </dgm:prSet>
      <dgm:spPr>
        <a:xfrm>
          <a:off x="0" y="2485327"/>
          <a:ext cx="480060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C4C06B03-558E-4BED-B4ED-CA56EEE77DAA}" type="pres">
      <dgm:prSet presAssocID="{FD6ECC0C-3555-4669-978A-36F6E395E1B2}" presName="spaceBetweenRectangles" presStyleCnt="0"/>
      <dgm:spPr/>
    </dgm:pt>
    <dgm:pt modelId="{1989004E-98CA-4D4F-938A-024395E2DC47}" type="pres">
      <dgm:prSet presAssocID="{3A5AFECE-1116-4D78-921A-56DA34D2B7C1}" presName="parentLin" presStyleCnt="0"/>
      <dgm:spPr/>
    </dgm:pt>
    <dgm:pt modelId="{956E18FF-3454-4870-9181-99D524BCB339}" type="pres">
      <dgm:prSet presAssocID="{3A5AFECE-1116-4D78-921A-56DA34D2B7C1}" presName="parentLeftMargin" presStyleLbl="node1" presStyleIdx="3" presStyleCnt="5"/>
      <dgm:spPr/>
      <dgm:t>
        <a:bodyPr/>
        <a:lstStyle/>
        <a:p>
          <a:pPr rtl="1"/>
          <a:endParaRPr lang="ar-SA"/>
        </a:p>
      </dgm:t>
    </dgm:pt>
    <dgm:pt modelId="{7A366D64-86F8-48CA-B8AD-A4E31FB03ACB}" type="pres">
      <dgm:prSet presAssocID="{3A5AFECE-1116-4D78-921A-56DA34D2B7C1}" presName="parentText" presStyleLbl="node1" presStyleIdx="4" presStyleCnt="5">
        <dgm:presLayoutVars>
          <dgm:chMax val="0"/>
          <dgm:bulletEnabled val="1"/>
        </dgm:presLayoutVars>
      </dgm:prSet>
      <dgm:spPr/>
      <dgm:t>
        <a:bodyPr/>
        <a:lstStyle/>
        <a:p>
          <a:pPr rtl="1"/>
          <a:endParaRPr lang="ar-SA"/>
        </a:p>
      </dgm:t>
    </dgm:pt>
    <dgm:pt modelId="{5AA6353C-F55B-4EB6-8C9E-5032123FE543}" type="pres">
      <dgm:prSet presAssocID="{3A5AFECE-1116-4D78-921A-56DA34D2B7C1}" presName="negativeSpace" presStyleCnt="0"/>
      <dgm:spPr/>
    </dgm:pt>
    <dgm:pt modelId="{82B6A9C0-2582-4E41-A4EA-C1F4C16EAC4B}" type="pres">
      <dgm:prSet presAssocID="{3A5AFECE-1116-4D78-921A-56DA34D2B7C1}" presName="childText" presStyleLbl="conFgAcc1" presStyleIdx="4" presStyleCnt="5">
        <dgm:presLayoutVars>
          <dgm:bulletEnabled val="1"/>
        </dgm:presLayoutVars>
      </dgm:prSet>
      <dgm:spPr>
        <a:xfrm>
          <a:off x="0" y="3211087"/>
          <a:ext cx="480060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Lst>
  <dgm:cxnLst>
    <dgm:cxn modelId="{2335B454-44E3-4066-B734-08BF609EECDA}" type="presOf" srcId="{EAE32676-C819-4E31-A03D-8500C74AFD1D}" destId="{0FB2CAC9-7B35-4C66-9E57-D51BA360FDE1}" srcOrd="1" destOrd="0" presId="urn:microsoft.com/office/officeart/2005/8/layout/list1"/>
    <dgm:cxn modelId="{151ADD8C-6D8F-47F7-B0F8-D378EA2C47D6}" srcId="{AD7D4017-BB9A-4BD6-A1A1-FEA06B3EF982}" destId="{B61F617C-82C3-429A-9A60-A879A9B8206F}" srcOrd="2" destOrd="0" parTransId="{0A008BC0-61FD-4854-8A8C-A4FA0D2CBFE9}" sibTransId="{F8F273B2-A9C0-4EEA-A984-FEF3A6311D53}"/>
    <dgm:cxn modelId="{CD180AB7-4914-46F1-B17F-32BA38A315D1}" type="presOf" srcId="{B61F617C-82C3-429A-9A60-A879A9B8206F}" destId="{B8D6EAAA-88A7-4638-9E93-DA00D2AD76BE}" srcOrd="0" destOrd="0" presId="urn:microsoft.com/office/officeart/2005/8/layout/list1"/>
    <dgm:cxn modelId="{A1A1AC7A-5CA0-4589-A472-184C42ADDA37}" type="presOf" srcId="{3A5AFECE-1116-4D78-921A-56DA34D2B7C1}" destId="{956E18FF-3454-4870-9181-99D524BCB339}" srcOrd="0" destOrd="0" presId="urn:microsoft.com/office/officeart/2005/8/layout/list1"/>
    <dgm:cxn modelId="{651DA458-4A7D-4335-A535-75A54101D913}" srcId="{AD7D4017-BB9A-4BD6-A1A1-FEA06B3EF982}" destId="{3A5AFECE-1116-4D78-921A-56DA34D2B7C1}" srcOrd="4" destOrd="0" parTransId="{B655D45C-CF8F-4CC5-A10E-3BB652A52973}" sibTransId="{42DBF55A-E4CD-42A8-857C-E115602101A2}"/>
    <dgm:cxn modelId="{E800CE90-B897-44B7-A939-CAC0B705127B}" srcId="{AD7D4017-BB9A-4BD6-A1A1-FEA06B3EF982}" destId="{DAF6ABE4-9E1D-416C-A9ED-65C154BFB285}" srcOrd="3" destOrd="0" parTransId="{3177B12B-C4E3-4F15-8AC7-DE2204132106}" sibTransId="{FD6ECC0C-3555-4669-978A-36F6E395E1B2}"/>
    <dgm:cxn modelId="{F2A05491-A3BB-401A-8187-A0458B3E1F84}" type="presOf" srcId="{DAF6ABE4-9E1D-416C-A9ED-65C154BFB285}" destId="{4D238029-C6C9-4458-9A38-8961B572DD5B}" srcOrd="0" destOrd="0" presId="urn:microsoft.com/office/officeart/2005/8/layout/list1"/>
    <dgm:cxn modelId="{40B05057-E71E-4992-A5AD-9376E9D8AA7D}" srcId="{AD7D4017-BB9A-4BD6-A1A1-FEA06B3EF982}" destId="{4B6ACC4F-DA9A-4401-9762-E4A2CED0070C}" srcOrd="0" destOrd="0" parTransId="{6244A852-5C69-4375-B0B9-E1D617CBB932}" sibTransId="{85C4E5E1-81F6-466A-ACB5-5530017E301F}"/>
    <dgm:cxn modelId="{71DE7049-21AD-4482-9CDB-F10C1424A2A1}" srcId="{AD7D4017-BB9A-4BD6-A1A1-FEA06B3EF982}" destId="{EAE32676-C819-4E31-A03D-8500C74AFD1D}" srcOrd="1" destOrd="0" parTransId="{ADC26B5F-E50C-4AC4-8292-7D3D616B2B18}" sibTransId="{890D1363-0889-4BE2-963C-9C5B0E39710E}"/>
    <dgm:cxn modelId="{FB9EF71F-8CC9-439F-85B0-EC9855EDF103}" type="presOf" srcId="{3A5AFECE-1116-4D78-921A-56DA34D2B7C1}" destId="{7A366D64-86F8-48CA-B8AD-A4E31FB03ACB}" srcOrd="1" destOrd="0" presId="urn:microsoft.com/office/officeart/2005/8/layout/list1"/>
    <dgm:cxn modelId="{3337E240-894F-44E0-9F96-1B1A4B404AFB}" type="presOf" srcId="{B61F617C-82C3-429A-9A60-A879A9B8206F}" destId="{43A7562D-6BBD-4D58-969E-8B6B2E08C15C}" srcOrd="1" destOrd="0" presId="urn:microsoft.com/office/officeart/2005/8/layout/list1"/>
    <dgm:cxn modelId="{CB1A25AE-8279-405D-8BF3-DD4BDE6C304D}" type="presOf" srcId="{4B6ACC4F-DA9A-4401-9762-E4A2CED0070C}" destId="{F9BE2C37-0493-4EFE-8032-E9F4CB28AC16}" srcOrd="0" destOrd="0" presId="urn:microsoft.com/office/officeart/2005/8/layout/list1"/>
    <dgm:cxn modelId="{9E2265E2-FEB9-4797-9A93-783D922607A4}" type="presOf" srcId="{EAE32676-C819-4E31-A03D-8500C74AFD1D}" destId="{8579C786-2021-4C33-8112-4559A3FBEAA2}" srcOrd="0" destOrd="0" presId="urn:microsoft.com/office/officeart/2005/8/layout/list1"/>
    <dgm:cxn modelId="{14577B1B-5394-4B40-8E60-CE4EB560BF11}" type="presOf" srcId="{4B6ACC4F-DA9A-4401-9762-E4A2CED0070C}" destId="{462600CF-F751-476D-8DBC-0C1BF1122AD6}" srcOrd="1" destOrd="0" presId="urn:microsoft.com/office/officeart/2005/8/layout/list1"/>
    <dgm:cxn modelId="{5EF23E19-1FFE-417E-8F56-45976E0BA009}" type="presOf" srcId="{AD7D4017-BB9A-4BD6-A1A1-FEA06B3EF982}" destId="{D00CBFD3-3556-44B2-9CCB-9EDD32956347}" srcOrd="0" destOrd="0" presId="urn:microsoft.com/office/officeart/2005/8/layout/list1"/>
    <dgm:cxn modelId="{F1026158-A53E-4F81-946C-A65AF0FDA8F7}" type="presOf" srcId="{DAF6ABE4-9E1D-416C-A9ED-65C154BFB285}" destId="{ECE0AFA4-AD2E-4362-9541-63719D106261}" srcOrd="1" destOrd="0" presId="urn:microsoft.com/office/officeart/2005/8/layout/list1"/>
    <dgm:cxn modelId="{BC0B76FC-3B70-4D6D-A4F2-6EB77DC611EA}" type="presParOf" srcId="{D00CBFD3-3556-44B2-9CCB-9EDD32956347}" destId="{FC1D42FF-9F4E-4A91-831C-F9A76F7A52C5}" srcOrd="0" destOrd="0" presId="urn:microsoft.com/office/officeart/2005/8/layout/list1"/>
    <dgm:cxn modelId="{924F695E-78D2-429D-A39A-D37DDBC4AC5D}" type="presParOf" srcId="{FC1D42FF-9F4E-4A91-831C-F9A76F7A52C5}" destId="{F9BE2C37-0493-4EFE-8032-E9F4CB28AC16}" srcOrd="0" destOrd="0" presId="urn:microsoft.com/office/officeart/2005/8/layout/list1"/>
    <dgm:cxn modelId="{E30E6F84-98E0-4A23-8EE6-51055E2B213E}" type="presParOf" srcId="{FC1D42FF-9F4E-4A91-831C-F9A76F7A52C5}" destId="{462600CF-F751-476D-8DBC-0C1BF1122AD6}" srcOrd="1" destOrd="0" presId="urn:microsoft.com/office/officeart/2005/8/layout/list1"/>
    <dgm:cxn modelId="{4EA328B7-0747-4BD1-A206-3CF3357A6E60}" type="presParOf" srcId="{D00CBFD3-3556-44B2-9CCB-9EDD32956347}" destId="{79DE80D8-3ABF-4237-A84C-7F5D025AEB99}" srcOrd="1" destOrd="0" presId="urn:microsoft.com/office/officeart/2005/8/layout/list1"/>
    <dgm:cxn modelId="{A0332441-1A38-4530-92D0-510CB5E91D41}" type="presParOf" srcId="{D00CBFD3-3556-44B2-9CCB-9EDD32956347}" destId="{06DA5590-F9AE-429B-BDE4-EE7D633A8F19}" srcOrd="2" destOrd="0" presId="urn:microsoft.com/office/officeart/2005/8/layout/list1"/>
    <dgm:cxn modelId="{939EDE24-F5A7-4506-9445-75ABD8D29526}" type="presParOf" srcId="{D00CBFD3-3556-44B2-9CCB-9EDD32956347}" destId="{B6BEE623-3D58-4E98-A1BD-24A0BED1FDBA}" srcOrd="3" destOrd="0" presId="urn:microsoft.com/office/officeart/2005/8/layout/list1"/>
    <dgm:cxn modelId="{E0B0017F-020A-434F-8FFF-EB8428DF42EE}" type="presParOf" srcId="{D00CBFD3-3556-44B2-9CCB-9EDD32956347}" destId="{9B6AB4EF-E7AC-4B32-90D0-2E89F8FC9A14}" srcOrd="4" destOrd="0" presId="urn:microsoft.com/office/officeart/2005/8/layout/list1"/>
    <dgm:cxn modelId="{B6EC9FCC-549C-4DFF-92AC-0430CE78126E}" type="presParOf" srcId="{9B6AB4EF-E7AC-4B32-90D0-2E89F8FC9A14}" destId="{8579C786-2021-4C33-8112-4559A3FBEAA2}" srcOrd="0" destOrd="0" presId="urn:microsoft.com/office/officeart/2005/8/layout/list1"/>
    <dgm:cxn modelId="{7F308F2B-A141-4353-A12C-7B457F399332}" type="presParOf" srcId="{9B6AB4EF-E7AC-4B32-90D0-2E89F8FC9A14}" destId="{0FB2CAC9-7B35-4C66-9E57-D51BA360FDE1}" srcOrd="1" destOrd="0" presId="urn:microsoft.com/office/officeart/2005/8/layout/list1"/>
    <dgm:cxn modelId="{9E8BD1F7-684B-4F0D-8EEC-02788AF0D683}" type="presParOf" srcId="{D00CBFD3-3556-44B2-9CCB-9EDD32956347}" destId="{5AD2326A-1534-4753-8A00-E55511126C14}" srcOrd="5" destOrd="0" presId="urn:microsoft.com/office/officeart/2005/8/layout/list1"/>
    <dgm:cxn modelId="{1A1C0366-8D31-4189-8023-8ECCCD34DF3F}" type="presParOf" srcId="{D00CBFD3-3556-44B2-9CCB-9EDD32956347}" destId="{98623DA1-8B81-4D67-A12A-3A5E390E91A5}" srcOrd="6" destOrd="0" presId="urn:microsoft.com/office/officeart/2005/8/layout/list1"/>
    <dgm:cxn modelId="{19174E51-E6B1-4432-822D-63F89A47B394}" type="presParOf" srcId="{D00CBFD3-3556-44B2-9CCB-9EDD32956347}" destId="{F3F2A38A-5880-4F55-A51F-3DE90440558C}" srcOrd="7" destOrd="0" presId="urn:microsoft.com/office/officeart/2005/8/layout/list1"/>
    <dgm:cxn modelId="{13C7D9DE-FE43-48DC-8A0C-D85323D0FEA1}" type="presParOf" srcId="{D00CBFD3-3556-44B2-9CCB-9EDD32956347}" destId="{17C3AF1F-513E-4BE1-A6E3-969E4F23A9B0}" srcOrd="8" destOrd="0" presId="urn:microsoft.com/office/officeart/2005/8/layout/list1"/>
    <dgm:cxn modelId="{B51A9BFB-2DB6-465E-8448-4D94803C0FD9}" type="presParOf" srcId="{17C3AF1F-513E-4BE1-A6E3-969E4F23A9B0}" destId="{B8D6EAAA-88A7-4638-9E93-DA00D2AD76BE}" srcOrd="0" destOrd="0" presId="urn:microsoft.com/office/officeart/2005/8/layout/list1"/>
    <dgm:cxn modelId="{88F3AF2C-E132-47C3-9C14-DE61FB863E65}" type="presParOf" srcId="{17C3AF1F-513E-4BE1-A6E3-969E4F23A9B0}" destId="{43A7562D-6BBD-4D58-969E-8B6B2E08C15C}" srcOrd="1" destOrd="0" presId="urn:microsoft.com/office/officeart/2005/8/layout/list1"/>
    <dgm:cxn modelId="{8AA78455-F69F-4476-A35E-F6ADB2FBDEF2}" type="presParOf" srcId="{D00CBFD3-3556-44B2-9CCB-9EDD32956347}" destId="{21DE5E3E-76E2-4A42-B6B4-38E813C7F56F}" srcOrd="9" destOrd="0" presId="urn:microsoft.com/office/officeart/2005/8/layout/list1"/>
    <dgm:cxn modelId="{E9730967-4CD0-49C1-909B-052026D60335}" type="presParOf" srcId="{D00CBFD3-3556-44B2-9CCB-9EDD32956347}" destId="{53CC855A-07DA-4D96-92A8-C487009E97A6}" srcOrd="10" destOrd="0" presId="urn:microsoft.com/office/officeart/2005/8/layout/list1"/>
    <dgm:cxn modelId="{03F08C14-3C61-4D80-B955-3E58F051A156}" type="presParOf" srcId="{D00CBFD3-3556-44B2-9CCB-9EDD32956347}" destId="{1E0D95AB-D79D-45E3-AF0E-785CDC2A4A4C}" srcOrd="11" destOrd="0" presId="urn:microsoft.com/office/officeart/2005/8/layout/list1"/>
    <dgm:cxn modelId="{9ACCAEDB-BA92-46D1-90F8-D9966946617B}" type="presParOf" srcId="{D00CBFD3-3556-44B2-9CCB-9EDD32956347}" destId="{FBD54E36-884B-4220-88D2-B064D8F3DCB6}" srcOrd="12" destOrd="0" presId="urn:microsoft.com/office/officeart/2005/8/layout/list1"/>
    <dgm:cxn modelId="{CA269BB6-A502-4DED-9EE0-29BDD4A5FC27}" type="presParOf" srcId="{FBD54E36-884B-4220-88D2-B064D8F3DCB6}" destId="{4D238029-C6C9-4458-9A38-8961B572DD5B}" srcOrd="0" destOrd="0" presId="urn:microsoft.com/office/officeart/2005/8/layout/list1"/>
    <dgm:cxn modelId="{42AB91A1-F6DC-4937-BF2C-F25CED5F242D}" type="presParOf" srcId="{FBD54E36-884B-4220-88D2-B064D8F3DCB6}" destId="{ECE0AFA4-AD2E-4362-9541-63719D106261}" srcOrd="1" destOrd="0" presId="urn:microsoft.com/office/officeart/2005/8/layout/list1"/>
    <dgm:cxn modelId="{EC4350D8-3BA5-4D83-849B-BB0BB6C9830F}" type="presParOf" srcId="{D00CBFD3-3556-44B2-9CCB-9EDD32956347}" destId="{0E6E8696-714C-4D20-BA71-F2F70C22B0DD}" srcOrd="13" destOrd="0" presId="urn:microsoft.com/office/officeart/2005/8/layout/list1"/>
    <dgm:cxn modelId="{5DB7F7B6-14B0-4C82-AEBD-6BCAC2F7F94A}" type="presParOf" srcId="{D00CBFD3-3556-44B2-9CCB-9EDD32956347}" destId="{7F675B1D-B90D-4D94-BC53-744B046ADCCB}" srcOrd="14" destOrd="0" presId="urn:microsoft.com/office/officeart/2005/8/layout/list1"/>
    <dgm:cxn modelId="{9BA24712-719C-4FD9-B960-13883707CE3D}" type="presParOf" srcId="{D00CBFD3-3556-44B2-9CCB-9EDD32956347}" destId="{C4C06B03-558E-4BED-B4ED-CA56EEE77DAA}" srcOrd="15" destOrd="0" presId="urn:microsoft.com/office/officeart/2005/8/layout/list1"/>
    <dgm:cxn modelId="{0DFDBACC-5505-42CF-A8F6-25355FAA28B6}" type="presParOf" srcId="{D00CBFD3-3556-44B2-9CCB-9EDD32956347}" destId="{1989004E-98CA-4D4F-938A-024395E2DC47}" srcOrd="16" destOrd="0" presId="urn:microsoft.com/office/officeart/2005/8/layout/list1"/>
    <dgm:cxn modelId="{62E64019-0755-405F-8508-385DB90260AC}" type="presParOf" srcId="{1989004E-98CA-4D4F-938A-024395E2DC47}" destId="{956E18FF-3454-4870-9181-99D524BCB339}" srcOrd="0" destOrd="0" presId="urn:microsoft.com/office/officeart/2005/8/layout/list1"/>
    <dgm:cxn modelId="{2F138A22-2A6F-4DBE-9BCC-2831821F14A6}" type="presParOf" srcId="{1989004E-98CA-4D4F-938A-024395E2DC47}" destId="{7A366D64-86F8-48CA-B8AD-A4E31FB03ACB}" srcOrd="1" destOrd="0" presId="urn:microsoft.com/office/officeart/2005/8/layout/list1"/>
    <dgm:cxn modelId="{89E2C39C-B2EB-43AF-B30E-C7CECFFF2DEA}" type="presParOf" srcId="{D00CBFD3-3556-44B2-9CCB-9EDD32956347}" destId="{5AA6353C-F55B-4EB6-8C9E-5032123FE543}" srcOrd="17" destOrd="0" presId="urn:microsoft.com/office/officeart/2005/8/layout/list1"/>
    <dgm:cxn modelId="{CD682A86-CCB9-47CA-B4AC-BBB62ACFC59B}" type="presParOf" srcId="{D00CBFD3-3556-44B2-9CCB-9EDD32956347}" destId="{82B6A9C0-2582-4E41-A4EA-C1F4C16EAC4B}"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اقترح أفكار جديدة للجدول الزمني لمشروع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FE3A1345-EA26-45BA-A594-278F8DC54C6C}" srcId="{5A5CB1E2-91D7-4511-BFF3-FCA12ED86247}" destId="{83037BF5-1523-465D-B129-AD598DA05563}" srcOrd="1" destOrd="0" parTransId="{0628FC5A-72D1-469B-8F8E-60CA21E428B9}" sibTransId="{CD1F373F-FDC2-4057-97E4-CA8E84E78032}"/>
    <dgm:cxn modelId="{171F225E-AAD1-431C-A301-0E9B6E161D57}" type="presOf" srcId="{3474AB6F-CC53-4B23-AF06-B8D2D95F10CC}" destId="{EA1823DA-A471-4397-90CC-BE865AE1717C}" srcOrd="0" destOrd="0" presId="urn:microsoft.com/office/officeart/2005/8/layout/radial1"/>
    <dgm:cxn modelId="{6A3AEBAE-11FE-4E22-9D44-480464FF208D}" type="presOf" srcId="{83037BF5-1523-465D-B129-AD598DA05563}" destId="{EBE3F200-CE00-4CA2-9D21-6E80961A16C1}" srcOrd="0" destOrd="0" presId="urn:microsoft.com/office/officeart/2005/8/layout/radial1"/>
    <dgm:cxn modelId="{3EF7049F-3F43-4FB8-BC06-FC0AB67F07C3}" type="presOf" srcId="{5A5CB1E2-91D7-4511-BFF3-FCA12ED86247}" destId="{628C6D45-F19E-4A80-9598-CB7D009EBB38}" srcOrd="0" destOrd="0" presId="urn:microsoft.com/office/officeart/2005/8/layout/radial1"/>
    <dgm:cxn modelId="{E2E11DC4-ADAF-4176-A7B7-52D2272FA0DC}" srcId="{5A5CB1E2-91D7-4511-BFF3-FCA12ED86247}" destId="{695987C5-BE66-48EE-8657-6C075501552C}" srcOrd="0" destOrd="0" parTransId="{EF284C3E-F0DA-42CA-ADB1-2DF91679B6B7}" sibTransId="{95BBA0E5-740E-4D95-AA75-4CD13C111345}"/>
    <dgm:cxn modelId="{D5AEF802-74A2-4ADA-8671-91CDD2554F88}" srcId="{5A5CB1E2-91D7-4511-BFF3-FCA12ED86247}" destId="{3D1BD51E-CC96-4302-8725-0336F4329457}" srcOrd="4" destOrd="0" parTransId="{011C9F54-2F9D-4BD8-BDA9-C41AD08C6917}" sibTransId="{8407D5F7-7005-43A8-8764-1CD39660D7B4}"/>
    <dgm:cxn modelId="{FD7D76A1-1DE0-4BB3-8710-85345F5D3AB7}" type="presOf" srcId="{011C9F54-2F9D-4BD8-BDA9-C41AD08C6917}" destId="{4756DBFA-031D-4FCC-86EC-8BC5FE7F960F}" srcOrd="1" destOrd="0" presId="urn:microsoft.com/office/officeart/2005/8/layout/radial1"/>
    <dgm:cxn modelId="{8D94D8DB-7224-4597-AD38-F9E06A3C7971}" type="presOf" srcId="{3474AB6F-CC53-4B23-AF06-B8D2D95F10CC}" destId="{D00B6975-41E1-43E3-AAC0-992FFB14AC1A}" srcOrd="1" destOrd="0" presId="urn:microsoft.com/office/officeart/2005/8/layout/radial1"/>
    <dgm:cxn modelId="{CD4B02F9-073C-460C-ADB6-DBE474DC09E2}" type="presOf" srcId="{9BFFFE79-CE81-4346-AD1B-4A20A0188D85}" destId="{B3310B50-2D48-4A46-B8B2-30659F467D8F}" srcOrd="0" destOrd="0" presId="urn:microsoft.com/office/officeart/2005/8/layout/radial1"/>
    <dgm:cxn modelId="{A97D5894-1A7F-4606-96A9-841C0F8B88AE}" type="presOf" srcId="{EF284C3E-F0DA-42CA-ADB1-2DF91679B6B7}" destId="{F47D0004-AF76-4C52-9F16-13523374370C}" srcOrd="0" destOrd="0" presId="urn:microsoft.com/office/officeart/2005/8/layout/radial1"/>
    <dgm:cxn modelId="{BBEAE6D0-C9EE-4A80-9425-AE3B37D7FDF8}" type="presOf" srcId="{264FCA48-8593-4580-A89B-06FD51E6A678}" destId="{81186C87-292A-43A8-9E1C-AC6B199F5FB1}" srcOrd="0" destOrd="0" presId="urn:microsoft.com/office/officeart/2005/8/layout/radial1"/>
    <dgm:cxn modelId="{4867A620-3F2B-457C-9626-B161FB4446EA}" type="presOf" srcId="{695987C5-BE66-48EE-8657-6C075501552C}" destId="{B67874AF-3E7F-4BB8-A24B-91AD8045A6C1}" srcOrd="0" destOrd="0" presId="urn:microsoft.com/office/officeart/2005/8/layout/radial1"/>
    <dgm:cxn modelId="{2E50DCE5-59FC-4E7B-9528-BE79BE41DB10}" type="presOf" srcId="{EF284C3E-F0DA-42CA-ADB1-2DF91679B6B7}" destId="{94574A3B-B236-409F-A05E-73CF7AC0B072}" srcOrd="1" destOrd="0" presId="urn:microsoft.com/office/officeart/2005/8/layout/radial1"/>
    <dgm:cxn modelId="{555A371D-F92D-4DFF-BC7F-87323157C88A}" type="presOf" srcId="{FF4E3D3A-2DDC-46CA-B480-E8F1EF0E27CE}" destId="{121AC8E9-D9F8-458E-820B-732D6967C700}" srcOrd="1" destOrd="0" presId="urn:microsoft.com/office/officeart/2005/8/layout/radial1"/>
    <dgm:cxn modelId="{08373270-C038-45F2-A9E0-7936974D6E6F}" type="presOf" srcId="{011C9F54-2F9D-4BD8-BDA9-C41AD08C6917}" destId="{F5901C2D-DB07-4B1A-AFB2-3FEB2AFC18C2}"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6AB9692E-828B-4118-A595-629D19EC14BF}" type="presOf" srcId="{3D1BD51E-CC96-4302-8725-0336F4329457}" destId="{A1F45F3F-B68C-4BB7-B908-2DE1A7481BBC}" srcOrd="0" destOrd="0" presId="urn:microsoft.com/office/officeart/2005/8/layout/radial1"/>
    <dgm:cxn modelId="{DBDF7B3D-CFD7-4D5B-B0E6-8E93BC898A56}" type="presOf" srcId="{8517F0B7-2709-4872-86CB-64978EBEC999}" destId="{275FB8CE-F6ED-4700-87DC-46F59D59F38B}" srcOrd="0" destOrd="0" presId="urn:microsoft.com/office/officeart/2005/8/layout/radial1"/>
    <dgm:cxn modelId="{E125D78A-8EA1-44A6-9FC4-73E7473AEECD}" type="presOf" srcId="{0628FC5A-72D1-469B-8F8E-60CA21E428B9}" destId="{13AE70E9-1770-44E6-8DA5-F1B697221008}" srcOrd="1" destOrd="0" presId="urn:microsoft.com/office/officeart/2005/8/layout/radial1"/>
    <dgm:cxn modelId="{E4181245-B599-473C-A20C-B8512999CCB9}" type="presOf" srcId="{0628FC5A-72D1-469B-8F8E-60CA21E428B9}" destId="{15A54650-B814-486E-B152-0CA21267B828}"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A1DFA3B0-3DB1-472F-8AD4-2FC3C20A3A3D}" srcId="{5A5CB1E2-91D7-4511-BFF3-FCA12ED86247}" destId="{8517F0B7-2709-4872-86CB-64978EBEC999}" srcOrd="3" destOrd="0" parTransId="{FF4E3D3A-2DDC-46CA-B480-E8F1EF0E27CE}" sibTransId="{6F1AC2A6-DF7D-4248-98A9-E95A86317E3E}"/>
    <dgm:cxn modelId="{36C031BF-ECA8-4A06-A473-76CF9B2F959A}" type="presOf" srcId="{FF4E3D3A-2DDC-46CA-B480-E8F1EF0E27CE}" destId="{B0BA4C50-A7FD-49F1-9252-05CE3C69BEDF}" srcOrd="0" destOrd="0" presId="urn:microsoft.com/office/officeart/2005/8/layout/radial1"/>
    <dgm:cxn modelId="{A39C8F8C-995E-49AC-8A94-9EDA0DA2BDD9}" type="presParOf" srcId="{B3310B50-2D48-4A46-B8B2-30659F467D8F}" destId="{628C6D45-F19E-4A80-9598-CB7D009EBB38}" srcOrd="0" destOrd="0" presId="urn:microsoft.com/office/officeart/2005/8/layout/radial1"/>
    <dgm:cxn modelId="{85A63634-0394-4898-82F7-F84797B252DB}" type="presParOf" srcId="{B3310B50-2D48-4A46-B8B2-30659F467D8F}" destId="{F47D0004-AF76-4C52-9F16-13523374370C}" srcOrd="1" destOrd="0" presId="urn:microsoft.com/office/officeart/2005/8/layout/radial1"/>
    <dgm:cxn modelId="{25EDED86-1AE2-4C40-8BE5-A2DAA1297CA2}" type="presParOf" srcId="{F47D0004-AF76-4C52-9F16-13523374370C}" destId="{94574A3B-B236-409F-A05E-73CF7AC0B072}" srcOrd="0" destOrd="0" presId="urn:microsoft.com/office/officeart/2005/8/layout/radial1"/>
    <dgm:cxn modelId="{4773FC8E-1FEE-4297-A7E8-A55E896ACED0}" type="presParOf" srcId="{B3310B50-2D48-4A46-B8B2-30659F467D8F}" destId="{B67874AF-3E7F-4BB8-A24B-91AD8045A6C1}" srcOrd="2" destOrd="0" presId="urn:microsoft.com/office/officeart/2005/8/layout/radial1"/>
    <dgm:cxn modelId="{0B975379-881E-4E07-8842-DB1940401B70}" type="presParOf" srcId="{B3310B50-2D48-4A46-B8B2-30659F467D8F}" destId="{15A54650-B814-486E-B152-0CA21267B828}" srcOrd="3" destOrd="0" presId="urn:microsoft.com/office/officeart/2005/8/layout/radial1"/>
    <dgm:cxn modelId="{ACFC13E8-1B2B-4572-80CD-610FD3662FC0}" type="presParOf" srcId="{15A54650-B814-486E-B152-0CA21267B828}" destId="{13AE70E9-1770-44E6-8DA5-F1B697221008}" srcOrd="0" destOrd="0" presId="urn:microsoft.com/office/officeart/2005/8/layout/radial1"/>
    <dgm:cxn modelId="{8D056860-D1B4-4291-99A3-4221B0456D32}" type="presParOf" srcId="{B3310B50-2D48-4A46-B8B2-30659F467D8F}" destId="{EBE3F200-CE00-4CA2-9D21-6E80961A16C1}" srcOrd="4" destOrd="0" presId="urn:microsoft.com/office/officeart/2005/8/layout/radial1"/>
    <dgm:cxn modelId="{FEAD825E-9069-4F29-9EAC-8B4E05A0B7B0}" type="presParOf" srcId="{B3310B50-2D48-4A46-B8B2-30659F467D8F}" destId="{EA1823DA-A471-4397-90CC-BE865AE1717C}" srcOrd="5" destOrd="0" presId="urn:microsoft.com/office/officeart/2005/8/layout/radial1"/>
    <dgm:cxn modelId="{0D6CED63-ABAF-464A-BFA6-44AB089ED2B5}" type="presParOf" srcId="{EA1823DA-A471-4397-90CC-BE865AE1717C}" destId="{D00B6975-41E1-43E3-AAC0-992FFB14AC1A}" srcOrd="0" destOrd="0" presId="urn:microsoft.com/office/officeart/2005/8/layout/radial1"/>
    <dgm:cxn modelId="{46A1FF7B-8553-42C6-A196-DC06024F8374}" type="presParOf" srcId="{B3310B50-2D48-4A46-B8B2-30659F467D8F}" destId="{81186C87-292A-43A8-9E1C-AC6B199F5FB1}" srcOrd="6" destOrd="0" presId="urn:microsoft.com/office/officeart/2005/8/layout/radial1"/>
    <dgm:cxn modelId="{5DFD7EDC-F095-46AC-8B5C-A77C3486662A}" type="presParOf" srcId="{B3310B50-2D48-4A46-B8B2-30659F467D8F}" destId="{B0BA4C50-A7FD-49F1-9252-05CE3C69BEDF}" srcOrd="7" destOrd="0" presId="urn:microsoft.com/office/officeart/2005/8/layout/radial1"/>
    <dgm:cxn modelId="{5D0183DA-329F-4CF7-BB72-6EF714B7F2F0}" type="presParOf" srcId="{B0BA4C50-A7FD-49F1-9252-05CE3C69BEDF}" destId="{121AC8E9-D9F8-458E-820B-732D6967C700}" srcOrd="0" destOrd="0" presId="urn:microsoft.com/office/officeart/2005/8/layout/radial1"/>
    <dgm:cxn modelId="{40EC74BF-1FCF-4B03-AB2A-626B520414B3}" type="presParOf" srcId="{B3310B50-2D48-4A46-B8B2-30659F467D8F}" destId="{275FB8CE-F6ED-4700-87DC-46F59D59F38B}" srcOrd="8" destOrd="0" presId="urn:microsoft.com/office/officeart/2005/8/layout/radial1"/>
    <dgm:cxn modelId="{A34D9C46-9539-494A-BC20-3B78E7CFFC60}" type="presParOf" srcId="{B3310B50-2D48-4A46-B8B2-30659F467D8F}" destId="{F5901C2D-DB07-4B1A-AFB2-3FEB2AFC18C2}" srcOrd="9" destOrd="0" presId="urn:microsoft.com/office/officeart/2005/8/layout/radial1"/>
    <dgm:cxn modelId="{297175F1-2D7D-446D-83AA-18E5B8C2E58E}" type="presParOf" srcId="{F5901C2D-DB07-4B1A-AFB2-3FEB2AFC18C2}" destId="{4756DBFA-031D-4FCC-86EC-8BC5FE7F960F}" srcOrd="0" destOrd="0" presId="urn:microsoft.com/office/officeart/2005/8/layout/radial1"/>
    <dgm:cxn modelId="{10CA3CF3-7C6D-447A-B332-E83F5059EBDA}"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579CED0-E216-4F7C-9975-6AD1234F892D}" type="doc">
      <dgm:prSet loTypeId="urn:microsoft.com/office/officeart/2005/8/layout/arrow2" loCatId="process" qsTypeId="urn:microsoft.com/office/officeart/2005/8/quickstyle/simple1" qsCatId="simple" csTypeId="urn:microsoft.com/office/officeart/2005/8/colors/accent1_2" csCatId="accent1" phldr="1"/>
      <dgm:spPr/>
    </dgm:pt>
    <dgm:pt modelId="{4864063E-B523-4038-A6A8-90A74ECC1679}">
      <dgm:prSet phldrT="[Text]"/>
      <dgm:spPr>
        <a:xfrm>
          <a:off x="717372" y="2344350"/>
          <a:ext cx="644850" cy="732224"/>
        </a:xfrm>
        <a:prstGeom prst="rect">
          <a:avLst/>
        </a:prstGeom>
        <a:noFill/>
        <a:ln>
          <a:noFill/>
        </a:ln>
        <a:effectLst/>
      </dgm:spPr>
      <dgm:t>
        <a:bodyPr/>
        <a:lstStyle/>
        <a:p>
          <a:pPr rtl="1"/>
          <a:r>
            <a:rPr lang="ar-EG">
              <a:solidFill>
                <a:sysClr val="windowText" lastClr="000000">
                  <a:hueOff val="0"/>
                  <a:satOff val="0"/>
                  <a:lumOff val="0"/>
                  <a:alphaOff val="0"/>
                </a:sysClr>
              </a:solidFill>
              <a:latin typeface="Calibri"/>
              <a:ea typeface="+mn-ea"/>
              <a:cs typeface="Arial"/>
            </a:rPr>
            <a:t>اختيار الفكرة</a:t>
          </a:r>
          <a:endParaRPr lang="ar-SA">
            <a:solidFill>
              <a:sysClr val="windowText" lastClr="000000">
                <a:hueOff val="0"/>
                <a:satOff val="0"/>
                <a:lumOff val="0"/>
                <a:alphaOff val="0"/>
              </a:sysClr>
            </a:solidFill>
            <a:latin typeface="Calibri"/>
            <a:ea typeface="+mn-ea"/>
            <a:cs typeface="Arial"/>
          </a:endParaRPr>
        </a:p>
      </dgm:t>
    </dgm:pt>
    <dgm:pt modelId="{0ABE7820-22C3-4044-B3CA-4F0B934567C7}" type="parTrans" cxnId="{4A71636A-C993-42C2-B13B-99CC07FF7873}">
      <dgm:prSet/>
      <dgm:spPr/>
      <dgm:t>
        <a:bodyPr/>
        <a:lstStyle/>
        <a:p>
          <a:pPr rtl="1"/>
          <a:endParaRPr lang="ar-SA"/>
        </a:p>
      </dgm:t>
    </dgm:pt>
    <dgm:pt modelId="{0C3AD149-F7BD-4F3C-B4C7-43C1342DF5AF}" type="sibTrans" cxnId="{4A71636A-C993-42C2-B13B-99CC07FF7873}">
      <dgm:prSet/>
      <dgm:spPr/>
      <dgm:t>
        <a:bodyPr/>
        <a:lstStyle/>
        <a:p>
          <a:pPr rtl="1"/>
          <a:endParaRPr lang="ar-SA"/>
        </a:p>
      </dgm:t>
    </dgm:pt>
    <dgm:pt modelId="{5DCB4795-8224-4A29-8C8A-14A9E4ED797C}">
      <dgm:prSet phldrT="[Text]"/>
      <dgm:spPr>
        <a:xfrm>
          <a:off x="1362222" y="1787490"/>
          <a:ext cx="817138" cy="1289084"/>
        </a:xfrm>
        <a:prstGeom prst="rect">
          <a:avLst/>
        </a:prstGeom>
        <a:noFill/>
        <a:ln>
          <a:noFill/>
        </a:ln>
        <a:effectLst/>
      </dgm:spPr>
      <dgm:t>
        <a:bodyPr/>
        <a:lstStyle/>
        <a:p>
          <a:pPr rtl="1"/>
          <a:r>
            <a:rPr lang="ar-EG">
              <a:solidFill>
                <a:sysClr val="windowText" lastClr="000000">
                  <a:hueOff val="0"/>
                  <a:satOff val="0"/>
                  <a:lumOff val="0"/>
                  <a:alphaOff val="0"/>
                </a:sysClr>
              </a:solidFill>
              <a:latin typeface="Calibri"/>
              <a:ea typeface="+mn-ea"/>
              <a:cs typeface="Arial"/>
            </a:rPr>
            <a:t>تسجيل الفكرة</a:t>
          </a:r>
          <a:endParaRPr lang="ar-SA">
            <a:solidFill>
              <a:sysClr val="windowText" lastClr="000000">
                <a:hueOff val="0"/>
                <a:satOff val="0"/>
                <a:lumOff val="0"/>
                <a:alphaOff val="0"/>
              </a:sysClr>
            </a:solidFill>
            <a:latin typeface="Calibri"/>
            <a:ea typeface="+mn-ea"/>
            <a:cs typeface="Arial"/>
          </a:endParaRPr>
        </a:p>
      </dgm:t>
    </dgm:pt>
    <dgm:pt modelId="{C5CBB17F-0BA0-4B58-A82E-1A593110285F}" type="parTrans" cxnId="{B7FF1001-1AA2-446D-9D92-4E3FC0D6C7C3}">
      <dgm:prSet/>
      <dgm:spPr/>
      <dgm:t>
        <a:bodyPr/>
        <a:lstStyle/>
        <a:p>
          <a:pPr rtl="1"/>
          <a:endParaRPr lang="ar-SA"/>
        </a:p>
      </dgm:t>
    </dgm:pt>
    <dgm:pt modelId="{763E01E8-65EF-494D-909A-E48F8784AAFC}" type="sibTrans" cxnId="{B7FF1001-1AA2-446D-9D92-4E3FC0D6C7C3}">
      <dgm:prSet/>
      <dgm:spPr/>
      <dgm:t>
        <a:bodyPr/>
        <a:lstStyle/>
        <a:p>
          <a:pPr rtl="1"/>
          <a:endParaRPr lang="ar-SA"/>
        </a:p>
      </dgm:t>
    </dgm:pt>
    <dgm:pt modelId="{AB2FAC06-5CAA-4416-BDE2-FF827CF509D5}">
      <dgm:prSet phldrT="[Text]"/>
      <dgm:spPr>
        <a:xfrm>
          <a:off x="2179360" y="1347539"/>
          <a:ext cx="950046" cy="1729035"/>
        </a:xfrm>
        <a:prstGeom prst="rect">
          <a:avLst/>
        </a:prstGeom>
        <a:noFill/>
        <a:ln>
          <a:noFill/>
        </a:ln>
        <a:effectLst/>
      </dgm:spPr>
      <dgm:t>
        <a:bodyPr/>
        <a:lstStyle/>
        <a:p>
          <a:pPr rtl="1"/>
          <a:r>
            <a:rPr lang="ar-EG">
              <a:solidFill>
                <a:sysClr val="windowText" lastClr="000000">
                  <a:hueOff val="0"/>
                  <a:satOff val="0"/>
                  <a:lumOff val="0"/>
                  <a:alphaOff val="0"/>
                </a:sysClr>
              </a:solidFill>
              <a:latin typeface="Calibri"/>
              <a:ea typeface="+mn-ea"/>
              <a:cs typeface="Arial"/>
            </a:rPr>
            <a:t>تنفيذ الفكرة</a:t>
          </a:r>
          <a:endParaRPr lang="ar-SA">
            <a:solidFill>
              <a:sysClr val="windowText" lastClr="000000">
                <a:hueOff val="0"/>
                <a:satOff val="0"/>
                <a:lumOff val="0"/>
                <a:alphaOff val="0"/>
              </a:sysClr>
            </a:solidFill>
            <a:latin typeface="Calibri"/>
            <a:ea typeface="+mn-ea"/>
            <a:cs typeface="Arial"/>
          </a:endParaRPr>
        </a:p>
      </dgm:t>
    </dgm:pt>
    <dgm:pt modelId="{37074976-DD6E-494F-A612-46BDE119434A}" type="parTrans" cxnId="{B4D1EC7D-7F27-445E-88DC-826F548E78DE}">
      <dgm:prSet/>
      <dgm:spPr/>
      <dgm:t>
        <a:bodyPr/>
        <a:lstStyle/>
        <a:p>
          <a:pPr rtl="1"/>
          <a:endParaRPr lang="ar-SA"/>
        </a:p>
      </dgm:t>
    </dgm:pt>
    <dgm:pt modelId="{85C0006F-26A2-4B87-9F36-467B7E9D246B}" type="sibTrans" cxnId="{B4D1EC7D-7F27-445E-88DC-826F548E78DE}">
      <dgm:prSet/>
      <dgm:spPr/>
      <dgm:t>
        <a:bodyPr/>
        <a:lstStyle/>
        <a:p>
          <a:pPr rtl="1"/>
          <a:endParaRPr lang="ar-SA"/>
        </a:p>
      </dgm:t>
    </dgm:pt>
    <dgm:pt modelId="{2C77CA80-DED4-478B-A67C-A5AAF020C02C}">
      <dgm:prSet phldrT="[Text]"/>
      <dgm:spPr>
        <a:xfrm>
          <a:off x="4113911" y="812215"/>
          <a:ext cx="984504" cy="2264359"/>
        </a:xfrm>
        <a:prstGeom prst="rect">
          <a:avLst/>
        </a:prstGeom>
        <a:noFill/>
        <a:ln>
          <a:noFill/>
        </a:ln>
        <a:effectLst/>
      </dgm:spPr>
      <dgm:t>
        <a:bodyPr/>
        <a:lstStyle/>
        <a:p>
          <a:pPr rtl="1"/>
          <a:r>
            <a:rPr lang="ar-EG">
              <a:solidFill>
                <a:sysClr val="windowText" lastClr="000000">
                  <a:hueOff val="0"/>
                  <a:satOff val="0"/>
                  <a:lumOff val="0"/>
                  <a:alphaOff val="0"/>
                </a:sysClr>
              </a:solidFill>
              <a:latin typeface="Calibri"/>
              <a:ea typeface="+mn-ea"/>
              <a:cs typeface="Arial"/>
            </a:rPr>
            <a:t>تطوير الفكرة وتحويلها لمنتج أو براءة اختراع</a:t>
          </a:r>
          <a:endParaRPr lang="ar-SA">
            <a:solidFill>
              <a:sysClr val="windowText" lastClr="000000">
                <a:hueOff val="0"/>
                <a:satOff val="0"/>
                <a:lumOff val="0"/>
                <a:alphaOff val="0"/>
              </a:sysClr>
            </a:solidFill>
            <a:latin typeface="Calibri"/>
            <a:ea typeface="+mn-ea"/>
            <a:cs typeface="Arial"/>
          </a:endParaRPr>
        </a:p>
      </dgm:t>
    </dgm:pt>
    <dgm:pt modelId="{E839AAA2-0BC3-480A-9146-5E7D4052EF8C}" type="parTrans" cxnId="{A25FFA77-ABE7-4F5F-A60F-2B395BF60AFD}">
      <dgm:prSet/>
      <dgm:spPr/>
      <dgm:t>
        <a:bodyPr/>
        <a:lstStyle/>
        <a:p>
          <a:pPr rtl="1"/>
          <a:endParaRPr lang="ar-SA"/>
        </a:p>
      </dgm:t>
    </dgm:pt>
    <dgm:pt modelId="{4954B261-6323-4BE9-87F5-880245B601FB}" type="sibTrans" cxnId="{A25FFA77-ABE7-4F5F-A60F-2B395BF60AFD}">
      <dgm:prSet/>
      <dgm:spPr/>
      <dgm:t>
        <a:bodyPr/>
        <a:lstStyle/>
        <a:p>
          <a:pPr rtl="1"/>
          <a:endParaRPr lang="ar-SA"/>
        </a:p>
      </dgm:t>
    </dgm:pt>
    <dgm:pt modelId="{DF321517-09C3-4628-8A13-0326BC608112}">
      <dgm:prSet phldrT="[Text]"/>
      <dgm:spPr>
        <a:xfrm>
          <a:off x="3129407" y="1015269"/>
          <a:ext cx="984504" cy="2061305"/>
        </a:xfrm>
        <a:prstGeom prst="rect">
          <a:avLst/>
        </a:prstGeom>
        <a:noFill/>
        <a:ln>
          <a:noFill/>
        </a:ln>
        <a:effectLst/>
      </dgm:spPr>
      <dgm:t>
        <a:bodyPr/>
        <a:lstStyle/>
        <a:p>
          <a:pPr rtl="1"/>
          <a:r>
            <a:rPr lang="ar-EG">
              <a:solidFill>
                <a:sysClr val="windowText" lastClr="000000">
                  <a:hueOff val="0"/>
                  <a:satOff val="0"/>
                  <a:lumOff val="0"/>
                  <a:alphaOff val="0"/>
                </a:sysClr>
              </a:solidFill>
              <a:latin typeface="Calibri"/>
              <a:ea typeface="+mn-ea"/>
              <a:cs typeface="Arial"/>
            </a:rPr>
            <a:t>تقييم الفكرة</a:t>
          </a:r>
          <a:endParaRPr lang="ar-SA">
            <a:solidFill>
              <a:sysClr val="windowText" lastClr="000000">
                <a:hueOff val="0"/>
                <a:satOff val="0"/>
                <a:lumOff val="0"/>
                <a:alphaOff val="0"/>
              </a:sysClr>
            </a:solidFill>
            <a:latin typeface="Calibri"/>
            <a:ea typeface="+mn-ea"/>
            <a:cs typeface="Arial"/>
          </a:endParaRPr>
        </a:p>
      </dgm:t>
    </dgm:pt>
    <dgm:pt modelId="{5D75225F-6E2A-464B-8A1F-E8FA46F46933}" type="parTrans" cxnId="{C37B1F0A-5A72-4668-B614-36AF2268ECEF}">
      <dgm:prSet/>
      <dgm:spPr/>
      <dgm:t>
        <a:bodyPr/>
        <a:lstStyle/>
        <a:p>
          <a:pPr rtl="1"/>
          <a:endParaRPr lang="ar-SA"/>
        </a:p>
      </dgm:t>
    </dgm:pt>
    <dgm:pt modelId="{6B4899FE-3E73-4C49-897E-296190EAEB69}" type="sibTrans" cxnId="{C37B1F0A-5A72-4668-B614-36AF2268ECEF}">
      <dgm:prSet/>
      <dgm:spPr/>
      <dgm:t>
        <a:bodyPr/>
        <a:lstStyle/>
        <a:p>
          <a:pPr rtl="1"/>
          <a:endParaRPr lang="ar-SA"/>
        </a:p>
      </dgm:t>
    </dgm:pt>
    <dgm:pt modelId="{BDC9DEE4-30F3-4A5B-A98C-B1FBA4769A07}" type="pres">
      <dgm:prSet presAssocID="{3579CED0-E216-4F7C-9975-6AD1234F892D}" presName="arrowDiagram" presStyleCnt="0">
        <dgm:presLayoutVars>
          <dgm:chMax val="5"/>
          <dgm:dir/>
          <dgm:resizeHandles val="exact"/>
        </dgm:presLayoutVars>
      </dgm:prSet>
      <dgm:spPr/>
    </dgm:pt>
    <dgm:pt modelId="{CEBA3A71-DB4A-4D0A-BF18-EABCB855A254}" type="pres">
      <dgm:prSet presAssocID="{3579CED0-E216-4F7C-9975-6AD1234F892D}" presName="arrow" presStyleLbl="bgShp" presStyleIdx="0" presStyleCnt="1"/>
      <dgm:spPr>
        <a:xfrm>
          <a:off x="175895" y="0"/>
          <a:ext cx="4922519" cy="3076574"/>
        </a:xfrm>
        <a:prstGeom prst="swooshArrow">
          <a:avLst>
            <a:gd name="adj1" fmla="val 25000"/>
            <a:gd name="adj2" fmla="val 25000"/>
          </a:avLst>
        </a:prstGeom>
        <a:solidFill>
          <a:srgbClr val="4F81BD">
            <a:tint val="40000"/>
            <a:hueOff val="0"/>
            <a:satOff val="0"/>
            <a:lumOff val="0"/>
            <a:alphaOff val="0"/>
          </a:srgbClr>
        </a:solidFill>
        <a:ln>
          <a:noFill/>
        </a:ln>
        <a:effectLst/>
      </dgm:spPr>
    </dgm:pt>
    <dgm:pt modelId="{C3D6A37B-3B77-4CF7-B9C8-04FD2B0611A8}" type="pres">
      <dgm:prSet presAssocID="{3579CED0-E216-4F7C-9975-6AD1234F892D}" presName="arrowDiagram5" presStyleCnt="0"/>
      <dgm:spPr/>
    </dgm:pt>
    <dgm:pt modelId="{B22253BB-6D1A-4902-A93E-B90D60D259B9}" type="pres">
      <dgm:prSet presAssocID="{4864063E-B523-4038-A6A8-90A74ECC1679}" presName="bullet5a" presStyleLbl="node1" presStyleIdx="0" presStyleCnt="5"/>
      <dgm:spPr>
        <a:xfrm>
          <a:off x="660763" y="2287741"/>
          <a:ext cx="113217" cy="113217"/>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D132F615-2440-42C6-8A8B-16820102CEDE}" type="pres">
      <dgm:prSet presAssocID="{4864063E-B523-4038-A6A8-90A74ECC1679}" presName="textBox5a" presStyleLbl="revTx" presStyleIdx="0" presStyleCnt="5">
        <dgm:presLayoutVars>
          <dgm:bulletEnabled val="1"/>
        </dgm:presLayoutVars>
      </dgm:prSet>
      <dgm:spPr/>
      <dgm:t>
        <a:bodyPr/>
        <a:lstStyle/>
        <a:p>
          <a:pPr rtl="1"/>
          <a:endParaRPr lang="ar-SA"/>
        </a:p>
      </dgm:t>
    </dgm:pt>
    <dgm:pt modelId="{3D2C5675-C9A3-4639-A4E6-CB9DEF9FBB01}" type="pres">
      <dgm:prSet presAssocID="{5DCB4795-8224-4A29-8C8A-14A9E4ED797C}" presName="bullet5b" presStyleLbl="node1" presStyleIdx="1" presStyleCnt="5"/>
      <dgm:spPr>
        <a:xfrm>
          <a:off x="1273616" y="1698884"/>
          <a:ext cx="177210" cy="177210"/>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C2E7B3F6-DDFA-4995-BB81-BB56569A37BB}" type="pres">
      <dgm:prSet presAssocID="{5DCB4795-8224-4A29-8C8A-14A9E4ED797C}" presName="textBox5b" presStyleLbl="revTx" presStyleIdx="1" presStyleCnt="5">
        <dgm:presLayoutVars>
          <dgm:bulletEnabled val="1"/>
        </dgm:presLayoutVars>
      </dgm:prSet>
      <dgm:spPr/>
      <dgm:t>
        <a:bodyPr/>
        <a:lstStyle/>
        <a:p>
          <a:pPr rtl="1"/>
          <a:endParaRPr lang="ar-SA"/>
        </a:p>
      </dgm:t>
    </dgm:pt>
    <dgm:pt modelId="{7705B9C1-D406-4586-8444-01E983A6652B}" type="pres">
      <dgm:prSet presAssocID="{AB2FAC06-5CAA-4416-BDE2-FF827CF509D5}" presName="bullet5c" presStyleLbl="node1" presStyleIdx="2" presStyleCnt="5"/>
      <dgm:spPr>
        <a:xfrm>
          <a:off x="2061220" y="1229399"/>
          <a:ext cx="236280" cy="236280"/>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0A9FC4AB-A359-45A8-9AD3-EF250CCBA56B}" type="pres">
      <dgm:prSet presAssocID="{AB2FAC06-5CAA-4416-BDE2-FF827CF509D5}" presName="textBox5c" presStyleLbl="revTx" presStyleIdx="2" presStyleCnt="5">
        <dgm:presLayoutVars>
          <dgm:bulletEnabled val="1"/>
        </dgm:presLayoutVars>
      </dgm:prSet>
      <dgm:spPr/>
      <dgm:t>
        <a:bodyPr/>
        <a:lstStyle/>
        <a:p>
          <a:pPr rtl="1"/>
          <a:endParaRPr lang="ar-SA"/>
        </a:p>
      </dgm:t>
    </dgm:pt>
    <dgm:pt modelId="{1FE1FC7B-99CB-42D7-A080-E96517162EE9}" type="pres">
      <dgm:prSet presAssocID="{DF321517-09C3-4628-8A13-0326BC608112}" presName="bullet5d" presStyleLbl="node1" presStyleIdx="3" presStyleCnt="5"/>
      <dgm:spPr>
        <a:xfrm>
          <a:off x="2976808" y="862671"/>
          <a:ext cx="305196" cy="305196"/>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D20549B8-88BC-4B1D-BE55-2563404DEDC7}" type="pres">
      <dgm:prSet presAssocID="{DF321517-09C3-4628-8A13-0326BC608112}" presName="textBox5d" presStyleLbl="revTx" presStyleIdx="3" presStyleCnt="5">
        <dgm:presLayoutVars>
          <dgm:bulletEnabled val="1"/>
        </dgm:presLayoutVars>
      </dgm:prSet>
      <dgm:spPr/>
      <dgm:t>
        <a:bodyPr/>
        <a:lstStyle/>
        <a:p>
          <a:pPr rtl="1"/>
          <a:endParaRPr lang="ar-SA"/>
        </a:p>
      </dgm:t>
    </dgm:pt>
    <dgm:pt modelId="{87F5D951-08EC-4946-A3A2-C17E8B25A676}" type="pres">
      <dgm:prSet presAssocID="{2C77CA80-DED4-478B-A67C-A5AAF020C02C}" presName="bullet5e" presStyleLbl="node1" presStyleIdx="4" presStyleCnt="5"/>
      <dgm:spPr>
        <a:xfrm>
          <a:off x="3919471" y="617776"/>
          <a:ext cx="388879" cy="388879"/>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BC8BEF1D-D509-4AEC-B183-B2254D30EE2E}" type="pres">
      <dgm:prSet presAssocID="{2C77CA80-DED4-478B-A67C-A5AAF020C02C}" presName="textBox5e" presStyleLbl="revTx" presStyleIdx="4" presStyleCnt="5">
        <dgm:presLayoutVars>
          <dgm:bulletEnabled val="1"/>
        </dgm:presLayoutVars>
      </dgm:prSet>
      <dgm:spPr/>
      <dgm:t>
        <a:bodyPr/>
        <a:lstStyle/>
        <a:p>
          <a:pPr rtl="1"/>
          <a:endParaRPr lang="ar-SA"/>
        </a:p>
      </dgm:t>
    </dgm:pt>
  </dgm:ptLst>
  <dgm:cxnLst>
    <dgm:cxn modelId="{7B4A2BD7-BEB5-44B9-AD17-71372CB04DCB}" type="presOf" srcId="{AB2FAC06-5CAA-4416-BDE2-FF827CF509D5}" destId="{0A9FC4AB-A359-45A8-9AD3-EF250CCBA56B}" srcOrd="0" destOrd="0" presId="urn:microsoft.com/office/officeart/2005/8/layout/arrow2"/>
    <dgm:cxn modelId="{A233A411-F8C6-43DC-91D7-87D092E7C30B}" type="presOf" srcId="{DF321517-09C3-4628-8A13-0326BC608112}" destId="{D20549B8-88BC-4B1D-BE55-2563404DEDC7}" srcOrd="0" destOrd="0" presId="urn:microsoft.com/office/officeart/2005/8/layout/arrow2"/>
    <dgm:cxn modelId="{EC11653D-575F-48D2-BE63-A6B8945E67B2}" type="presOf" srcId="{5DCB4795-8224-4A29-8C8A-14A9E4ED797C}" destId="{C2E7B3F6-DDFA-4995-BB81-BB56569A37BB}" srcOrd="0" destOrd="0" presId="urn:microsoft.com/office/officeart/2005/8/layout/arrow2"/>
    <dgm:cxn modelId="{4A71636A-C993-42C2-B13B-99CC07FF7873}" srcId="{3579CED0-E216-4F7C-9975-6AD1234F892D}" destId="{4864063E-B523-4038-A6A8-90A74ECC1679}" srcOrd="0" destOrd="0" parTransId="{0ABE7820-22C3-4044-B3CA-4F0B934567C7}" sibTransId="{0C3AD149-F7BD-4F3C-B4C7-43C1342DF5AF}"/>
    <dgm:cxn modelId="{A904409F-7A45-42A9-B74D-4559C8BC9C9B}" type="presOf" srcId="{4864063E-B523-4038-A6A8-90A74ECC1679}" destId="{D132F615-2440-42C6-8A8B-16820102CEDE}" srcOrd="0" destOrd="0" presId="urn:microsoft.com/office/officeart/2005/8/layout/arrow2"/>
    <dgm:cxn modelId="{B3E7DBA5-68F9-4AD1-87DB-1422ABE4168E}" type="presOf" srcId="{3579CED0-E216-4F7C-9975-6AD1234F892D}" destId="{BDC9DEE4-30F3-4A5B-A98C-B1FBA4769A07}" srcOrd="0" destOrd="0" presId="urn:microsoft.com/office/officeart/2005/8/layout/arrow2"/>
    <dgm:cxn modelId="{0A199F4C-91E5-4D77-B2C5-036DDE7355D3}" type="presOf" srcId="{2C77CA80-DED4-478B-A67C-A5AAF020C02C}" destId="{BC8BEF1D-D509-4AEC-B183-B2254D30EE2E}" srcOrd="0" destOrd="0" presId="urn:microsoft.com/office/officeart/2005/8/layout/arrow2"/>
    <dgm:cxn modelId="{A25FFA77-ABE7-4F5F-A60F-2B395BF60AFD}" srcId="{3579CED0-E216-4F7C-9975-6AD1234F892D}" destId="{2C77CA80-DED4-478B-A67C-A5AAF020C02C}" srcOrd="4" destOrd="0" parTransId="{E839AAA2-0BC3-480A-9146-5E7D4052EF8C}" sibTransId="{4954B261-6323-4BE9-87F5-880245B601FB}"/>
    <dgm:cxn modelId="{B4D1EC7D-7F27-445E-88DC-826F548E78DE}" srcId="{3579CED0-E216-4F7C-9975-6AD1234F892D}" destId="{AB2FAC06-5CAA-4416-BDE2-FF827CF509D5}" srcOrd="2" destOrd="0" parTransId="{37074976-DD6E-494F-A612-46BDE119434A}" sibTransId="{85C0006F-26A2-4B87-9F36-467B7E9D246B}"/>
    <dgm:cxn modelId="{B7FF1001-1AA2-446D-9D92-4E3FC0D6C7C3}" srcId="{3579CED0-E216-4F7C-9975-6AD1234F892D}" destId="{5DCB4795-8224-4A29-8C8A-14A9E4ED797C}" srcOrd="1" destOrd="0" parTransId="{C5CBB17F-0BA0-4B58-A82E-1A593110285F}" sibTransId="{763E01E8-65EF-494D-909A-E48F8784AAFC}"/>
    <dgm:cxn modelId="{C37B1F0A-5A72-4668-B614-36AF2268ECEF}" srcId="{3579CED0-E216-4F7C-9975-6AD1234F892D}" destId="{DF321517-09C3-4628-8A13-0326BC608112}" srcOrd="3" destOrd="0" parTransId="{5D75225F-6E2A-464B-8A1F-E8FA46F46933}" sibTransId="{6B4899FE-3E73-4C49-897E-296190EAEB69}"/>
    <dgm:cxn modelId="{FD8825F8-4DA7-4107-B345-FBEB5FEA39AE}" type="presParOf" srcId="{BDC9DEE4-30F3-4A5B-A98C-B1FBA4769A07}" destId="{CEBA3A71-DB4A-4D0A-BF18-EABCB855A254}" srcOrd="0" destOrd="0" presId="urn:microsoft.com/office/officeart/2005/8/layout/arrow2"/>
    <dgm:cxn modelId="{3D3B2F50-8A91-4B11-A1D2-B6D9CD566BF8}" type="presParOf" srcId="{BDC9DEE4-30F3-4A5B-A98C-B1FBA4769A07}" destId="{C3D6A37B-3B77-4CF7-B9C8-04FD2B0611A8}" srcOrd="1" destOrd="0" presId="urn:microsoft.com/office/officeart/2005/8/layout/arrow2"/>
    <dgm:cxn modelId="{3F276CF9-22F1-4466-B0D1-FD5101E2D942}" type="presParOf" srcId="{C3D6A37B-3B77-4CF7-B9C8-04FD2B0611A8}" destId="{B22253BB-6D1A-4902-A93E-B90D60D259B9}" srcOrd="0" destOrd="0" presId="urn:microsoft.com/office/officeart/2005/8/layout/arrow2"/>
    <dgm:cxn modelId="{A8BD4520-E451-4452-B953-1336132ED56C}" type="presParOf" srcId="{C3D6A37B-3B77-4CF7-B9C8-04FD2B0611A8}" destId="{D132F615-2440-42C6-8A8B-16820102CEDE}" srcOrd="1" destOrd="0" presId="urn:microsoft.com/office/officeart/2005/8/layout/arrow2"/>
    <dgm:cxn modelId="{8E031B5F-DE0C-4B0A-8C3B-F3757C7D8CE3}" type="presParOf" srcId="{C3D6A37B-3B77-4CF7-B9C8-04FD2B0611A8}" destId="{3D2C5675-C9A3-4639-A4E6-CB9DEF9FBB01}" srcOrd="2" destOrd="0" presId="urn:microsoft.com/office/officeart/2005/8/layout/arrow2"/>
    <dgm:cxn modelId="{4C19CD5E-B495-49AE-9A65-3C6B12D1C208}" type="presParOf" srcId="{C3D6A37B-3B77-4CF7-B9C8-04FD2B0611A8}" destId="{C2E7B3F6-DDFA-4995-BB81-BB56569A37BB}" srcOrd="3" destOrd="0" presId="urn:microsoft.com/office/officeart/2005/8/layout/arrow2"/>
    <dgm:cxn modelId="{5918283F-5CB8-46A4-BEE9-D90F67B906B7}" type="presParOf" srcId="{C3D6A37B-3B77-4CF7-B9C8-04FD2B0611A8}" destId="{7705B9C1-D406-4586-8444-01E983A6652B}" srcOrd="4" destOrd="0" presId="urn:microsoft.com/office/officeart/2005/8/layout/arrow2"/>
    <dgm:cxn modelId="{81570463-AAC6-4DBE-8D8E-C98C53AC3DCA}" type="presParOf" srcId="{C3D6A37B-3B77-4CF7-B9C8-04FD2B0611A8}" destId="{0A9FC4AB-A359-45A8-9AD3-EF250CCBA56B}" srcOrd="5" destOrd="0" presId="urn:microsoft.com/office/officeart/2005/8/layout/arrow2"/>
    <dgm:cxn modelId="{9399C574-C424-490C-B6FD-2E1789D18282}" type="presParOf" srcId="{C3D6A37B-3B77-4CF7-B9C8-04FD2B0611A8}" destId="{1FE1FC7B-99CB-42D7-A080-E96517162EE9}" srcOrd="6" destOrd="0" presId="urn:microsoft.com/office/officeart/2005/8/layout/arrow2"/>
    <dgm:cxn modelId="{1DBC8477-B669-451B-90CD-D9FD12B9C90E}" type="presParOf" srcId="{C3D6A37B-3B77-4CF7-B9C8-04FD2B0611A8}" destId="{D20549B8-88BC-4B1D-BE55-2563404DEDC7}" srcOrd="7" destOrd="0" presId="urn:microsoft.com/office/officeart/2005/8/layout/arrow2"/>
    <dgm:cxn modelId="{08A979A5-74CD-4CB3-98F6-D2D13FF4FEA1}" type="presParOf" srcId="{C3D6A37B-3B77-4CF7-B9C8-04FD2B0611A8}" destId="{87F5D951-08EC-4946-A3A2-C17E8B25A676}" srcOrd="8" destOrd="0" presId="urn:microsoft.com/office/officeart/2005/8/layout/arrow2"/>
    <dgm:cxn modelId="{EA8BA7F8-1C67-4BFE-9584-05F03B681A74}" type="presParOf" srcId="{C3D6A37B-3B77-4CF7-B9C8-04FD2B0611A8}" destId="{BC8BEF1D-D509-4AEC-B183-B2254D30EE2E}"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D7D4017-BB9A-4BD6-A1A1-FEA06B3EF982}" type="doc">
      <dgm:prSet loTypeId="urn:microsoft.com/office/officeart/2005/8/layout/list1" loCatId="list" qsTypeId="urn:microsoft.com/office/officeart/2005/8/quickstyle/simple1" qsCatId="simple" csTypeId="urn:microsoft.com/office/officeart/2005/8/colors/accent1_1" csCatId="accent1" phldr="1"/>
      <dgm:spPr/>
      <dgm:t>
        <a:bodyPr/>
        <a:lstStyle/>
        <a:p>
          <a:pPr rtl="1"/>
          <a:endParaRPr lang="ar-SA"/>
        </a:p>
      </dgm:t>
    </dgm:pt>
    <dgm:pt modelId="{ECBE7783-9A52-4744-BB37-5E61DFACED14}">
      <dgm:prSet phldrT="[Text]" custT="1"/>
      <dgm:spPr>
        <a:xfrm>
          <a:off x="240030" y="7110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75B85297-9862-405B-B850-7C2A92CC1852}" type="parTrans" cxnId="{6F48A280-CFE5-4EE1-AC15-1FD673D91398}">
      <dgm:prSet/>
      <dgm:spPr/>
      <dgm:t>
        <a:bodyPr/>
        <a:lstStyle/>
        <a:p>
          <a:pPr rtl="1"/>
          <a:endParaRPr lang="ar-SA"/>
        </a:p>
      </dgm:t>
    </dgm:pt>
    <dgm:pt modelId="{C2BA16D2-2AB9-4084-B225-535EAC421044}" type="sibTrans" cxnId="{6F48A280-CFE5-4EE1-AC15-1FD673D91398}">
      <dgm:prSet/>
      <dgm:spPr/>
      <dgm:t>
        <a:bodyPr/>
        <a:lstStyle/>
        <a:p>
          <a:pPr rtl="1"/>
          <a:endParaRPr lang="ar-SA"/>
        </a:p>
      </dgm:t>
    </dgm:pt>
    <dgm:pt modelId="{74171412-A5DE-49F8-A621-9C52D5A4CA29}">
      <dgm:prSet phldrT="[Text]" custT="1"/>
      <dgm:spPr>
        <a:xfrm>
          <a:off x="240030" y="57006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7BED0CC2-5429-4F84-A442-6DCC3F116025}" type="parTrans" cxnId="{593A0F0F-A8EF-4BB6-8C19-A8D91BC0382B}">
      <dgm:prSet/>
      <dgm:spPr/>
      <dgm:t>
        <a:bodyPr/>
        <a:lstStyle/>
        <a:p>
          <a:pPr rtl="1"/>
          <a:endParaRPr lang="ar-SA"/>
        </a:p>
      </dgm:t>
    </dgm:pt>
    <dgm:pt modelId="{0523A485-AADD-4AFB-8C8A-6210050FA807}" type="sibTrans" cxnId="{593A0F0F-A8EF-4BB6-8C19-A8D91BC0382B}">
      <dgm:prSet/>
      <dgm:spPr/>
      <dgm:t>
        <a:bodyPr/>
        <a:lstStyle/>
        <a:p>
          <a:pPr rtl="1"/>
          <a:endParaRPr lang="ar-SA"/>
        </a:p>
      </dgm:t>
    </dgm:pt>
    <dgm:pt modelId="{BA13E88E-1919-4EFD-8FBD-89B4109B4B20}">
      <dgm:prSet phldrT="[Text]" custT="1"/>
      <dgm:spPr>
        <a:xfrm>
          <a:off x="240030" y="106902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71FDDB09-1479-4DD9-9FFD-8592E20803F9}" type="parTrans" cxnId="{71880CE0-0466-4975-B1AB-0159D3D8FFFC}">
      <dgm:prSet/>
      <dgm:spPr/>
      <dgm:t>
        <a:bodyPr/>
        <a:lstStyle/>
        <a:p>
          <a:pPr rtl="1"/>
          <a:endParaRPr lang="ar-SA"/>
        </a:p>
      </dgm:t>
    </dgm:pt>
    <dgm:pt modelId="{09BC3D6E-6E63-4DFC-9E6B-FC2EB0E55545}" type="sibTrans" cxnId="{71880CE0-0466-4975-B1AB-0159D3D8FFFC}">
      <dgm:prSet/>
      <dgm:spPr/>
      <dgm:t>
        <a:bodyPr/>
        <a:lstStyle/>
        <a:p>
          <a:pPr rtl="1"/>
          <a:endParaRPr lang="ar-SA"/>
        </a:p>
      </dgm:t>
    </dgm:pt>
    <dgm:pt modelId="{F25D33BE-2DAA-4A57-9EB2-9D99C91F3562}">
      <dgm:prSet phldrT="[Text]" custT="1"/>
      <dgm:spPr>
        <a:xfrm>
          <a:off x="240030" y="156798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1422C83E-478D-4CF8-8C18-D15204DB419F}" type="parTrans" cxnId="{C35C55D1-2B3B-47B6-BBA5-0E27613AB432}">
      <dgm:prSet/>
      <dgm:spPr/>
      <dgm:t>
        <a:bodyPr/>
        <a:lstStyle/>
        <a:p>
          <a:pPr rtl="1"/>
          <a:endParaRPr lang="ar-SA"/>
        </a:p>
      </dgm:t>
    </dgm:pt>
    <dgm:pt modelId="{6ABE2148-63AB-45F1-9A9A-2F90BF726584}" type="sibTrans" cxnId="{C35C55D1-2B3B-47B6-BBA5-0E27613AB432}">
      <dgm:prSet/>
      <dgm:spPr/>
      <dgm:t>
        <a:bodyPr/>
        <a:lstStyle/>
        <a:p>
          <a:pPr rtl="1"/>
          <a:endParaRPr lang="ar-SA"/>
        </a:p>
      </dgm:t>
    </dgm:pt>
    <dgm:pt modelId="{C3541B45-2BF7-48CF-825B-39EAD1FC5920}">
      <dgm:prSet phldrT="[Text]" custT="1"/>
      <dgm:spPr>
        <a:xfrm>
          <a:off x="240030" y="206694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F1A6266C-1B13-4619-8EC2-4EEB709D858E}" type="parTrans" cxnId="{B1F49183-1466-469E-BB48-8E3D90645FAA}">
      <dgm:prSet/>
      <dgm:spPr/>
      <dgm:t>
        <a:bodyPr/>
        <a:lstStyle/>
        <a:p>
          <a:pPr rtl="1"/>
          <a:endParaRPr lang="ar-SA"/>
        </a:p>
      </dgm:t>
    </dgm:pt>
    <dgm:pt modelId="{AAAD6AC7-DD9E-461F-B1AC-0224B1A53B17}" type="sibTrans" cxnId="{B1F49183-1466-469E-BB48-8E3D90645FAA}">
      <dgm:prSet/>
      <dgm:spPr/>
      <dgm:t>
        <a:bodyPr/>
        <a:lstStyle/>
        <a:p>
          <a:pPr rtl="1"/>
          <a:endParaRPr lang="ar-SA"/>
        </a:p>
      </dgm:t>
    </dgm:pt>
    <dgm:pt modelId="{F47D6BA4-4785-4D52-A0B1-70D01078943E}">
      <dgm:prSet phldrT="[Text]" custT="1"/>
      <dgm:spPr>
        <a:xfrm>
          <a:off x="240030" y="2565907"/>
          <a:ext cx="3360420" cy="3247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dirty="0">
              <a:solidFill>
                <a:sysClr val="windowText" lastClr="000000">
                  <a:hueOff val="0"/>
                  <a:satOff val="0"/>
                  <a:lumOff val="0"/>
                  <a:alphaOff val="0"/>
                </a:sysClr>
              </a:solidFill>
              <a:latin typeface="Calibri"/>
              <a:ea typeface="+mn-ea"/>
              <a:cs typeface="Arial"/>
            </a:rPr>
            <a:t>..................................................</a:t>
          </a:r>
          <a:endParaRPr lang="ar-SA" sz="1800" dirty="0">
            <a:solidFill>
              <a:sysClr val="windowText" lastClr="000000">
                <a:hueOff val="0"/>
                <a:satOff val="0"/>
                <a:lumOff val="0"/>
                <a:alphaOff val="0"/>
              </a:sysClr>
            </a:solidFill>
            <a:latin typeface="Calibri"/>
            <a:ea typeface="+mn-ea"/>
            <a:cs typeface="Arial"/>
          </a:endParaRPr>
        </a:p>
      </dgm:t>
    </dgm:pt>
    <dgm:pt modelId="{BD68C5CF-5869-4601-A716-5652B1520D4E}" type="parTrans" cxnId="{F1AFFD45-0CA6-49C3-AE93-A4B6F0BFEBFA}">
      <dgm:prSet/>
      <dgm:spPr/>
      <dgm:t>
        <a:bodyPr/>
        <a:lstStyle/>
        <a:p>
          <a:pPr rtl="1"/>
          <a:endParaRPr lang="ar-SA"/>
        </a:p>
      </dgm:t>
    </dgm:pt>
    <dgm:pt modelId="{440D2FA0-3529-4DEF-A811-4C636085B9B6}" type="sibTrans" cxnId="{F1AFFD45-0CA6-49C3-AE93-A4B6F0BFEBFA}">
      <dgm:prSet/>
      <dgm:spPr/>
      <dgm:t>
        <a:bodyPr/>
        <a:lstStyle/>
        <a:p>
          <a:pPr rtl="1"/>
          <a:endParaRPr lang="ar-SA"/>
        </a:p>
      </dgm:t>
    </dgm:pt>
    <dgm:pt modelId="{D00CBFD3-3556-44B2-9CCB-9EDD32956347}" type="pres">
      <dgm:prSet presAssocID="{AD7D4017-BB9A-4BD6-A1A1-FEA06B3EF982}" presName="linear" presStyleCnt="0">
        <dgm:presLayoutVars>
          <dgm:dir/>
          <dgm:animLvl val="lvl"/>
          <dgm:resizeHandles val="exact"/>
        </dgm:presLayoutVars>
      </dgm:prSet>
      <dgm:spPr/>
      <dgm:t>
        <a:bodyPr/>
        <a:lstStyle/>
        <a:p>
          <a:pPr rtl="1"/>
          <a:endParaRPr lang="ar-SA"/>
        </a:p>
      </dgm:t>
    </dgm:pt>
    <dgm:pt modelId="{7D96F947-6946-48F0-8450-9D1C60613278}" type="pres">
      <dgm:prSet presAssocID="{ECBE7783-9A52-4744-BB37-5E61DFACED14}" presName="parentLin" presStyleCnt="0"/>
      <dgm:spPr/>
    </dgm:pt>
    <dgm:pt modelId="{C703107F-AF65-4107-BCA5-5070D9B63957}" type="pres">
      <dgm:prSet presAssocID="{ECBE7783-9A52-4744-BB37-5E61DFACED14}" presName="parentLeftMargin" presStyleLbl="node1" presStyleIdx="0" presStyleCnt="6"/>
      <dgm:spPr/>
      <dgm:t>
        <a:bodyPr/>
        <a:lstStyle/>
        <a:p>
          <a:pPr rtl="1"/>
          <a:endParaRPr lang="ar-SA"/>
        </a:p>
      </dgm:t>
    </dgm:pt>
    <dgm:pt modelId="{B593B917-FBF9-4B67-B4AC-5E6EDD66AEE1}" type="pres">
      <dgm:prSet presAssocID="{ECBE7783-9A52-4744-BB37-5E61DFACED14}" presName="parentText" presStyleLbl="node1" presStyleIdx="0" presStyleCnt="6">
        <dgm:presLayoutVars>
          <dgm:chMax val="0"/>
          <dgm:bulletEnabled val="1"/>
        </dgm:presLayoutVars>
      </dgm:prSet>
      <dgm:spPr/>
      <dgm:t>
        <a:bodyPr/>
        <a:lstStyle/>
        <a:p>
          <a:pPr rtl="1"/>
          <a:endParaRPr lang="ar-SA"/>
        </a:p>
      </dgm:t>
    </dgm:pt>
    <dgm:pt modelId="{C717DA26-BED6-40F5-9122-E8DEA464F228}" type="pres">
      <dgm:prSet presAssocID="{ECBE7783-9A52-4744-BB37-5E61DFACED14}" presName="negativeSpace" presStyleCnt="0"/>
      <dgm:spPr/>
    </dgm:pt>
    <dgm:pt modelId="{A51CA34E-EBF3-463D-BE6D-EF7341943018}" type="pres">
      <dgm:prSet presAssocID="{ECBE7783-9A52-4744-BB37-5E61DFACED14}" presName="childText" presStyleLbl="conFgAcc1" presStyleIdx="0" presStyleCnt="6">
        <dgm:presLayoutVars>
          <dgm:bulletEnabled val="1"/>
        </dgm:presLayoutVars>
      </dgm:prSet>
      <dgm:spPr>
        <a:xfrm>
          <a:off x="0" y="23346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A32230F3-1269-4200-861E-EF694DF34F76}" type="pres">
      <dgm:prSet presAssocID="{C2BA16D2-2AB9-4084-B225-535EAC421044}" presName="spaceBetweenRectangles" presStyleCnt="0"/>
      <dgm:spPr/>
    </dgm:pt>
    <dgm:pt modelId="{0FA28E36-6809-4C09-A8BD-ADB51B6933ED}" type="pres">
      <dgm:prSet presAssocID="{74171412-A5DE-49F8-A621-9C52D5A4CA29}" presName="parentLin" presStyleCnt="0"/>
      <dgm:spPr/>
    </dgm:pt>
    <dgm:pt modelId="{C53C291C-C98E-4CA9-97C5-B27BA483BB5D}" type="pres">
      <dgm:prSet presAssocID="{74171412-A5DE-49F8-A621-9C52D5A4CA29}" presName="parentLeftMargin" presStyleLbl="node1" presStyleIdx="0" presStyleCnt="6"/>
      <dgm:spPr/>
      <dgm:t>
        <a:bodyPr/>
        <a:lstStyle/>
        <a:p>
          <a:pPr rtl="1"/>
          <a:endParaRPr lang="ar-SA"/>
        </a:p>
      </dgm:t>
    </dgm:pt>
    <dgm:pt modelId="{67CD7232-3811-4C1F-9349-22AF8553CA43}" type="pres">
      <dgm:prSet presAssocID="{74171412-A5DE-49F8-A621-9C52D5A4CA29}" presName="parentText" presStyleLbl="node1" presStyleIdx="1" presStyleCnt="6">
        <dgm:presLayoutVars>
          <dgm:chMax val="0"/>
          <dgm:bulletEnabled val="1"/>
        </dgm:presLayoutVars>
      </dgm:prSet>
      <dgm:spPr/>
      <dgm:t>
        <a:bodyPr/>
        <a:lstStyle/>
        <a:p>
          <a:pPr rtl="1"/>
          <a:endParaRPr lang="ar-SA"/>
        </a:p>
      </dgm:t>
    </dgm:pt>
    <dgm:pt modelId="{036192E8-9977-4AC2-9D91-F9980D272337}" type="pres">
      <dgm:prSet presAssocID="{74171412-A5DE-49F8-A621-9C52D5A4CA29}" presName="negativeSpace" presStyleCnt="0"/>
      <dgm:spPr/>
    </dgm:pt>
    <dgm:pt modelId="{2F6E02D5-97B0-47E0-BE78-AFD5A0469893}" type="pres">
      <dgm:prSet presAssocID="{74171412-A5DE-49F8-A621-9C52D5A4CA29}" presName="childText" presStyleLbl="conFgAcc1" presStyleIdx="1" presStyleCnt="6">
        <dgm:presLayoutVars>
          <dgm:bulletEnabled val="1"/>
        </dgm:presLayoutVars>
      </dgm:prSet>
      <dgm:spPr>
        <a:xfrm>
          <a:off x="0" y="73242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12A828BA-D72E-49A5-9E17-C5556D8C173F}" type="pres">
      <dgm:prSet presAssocID="{0523A485-AADD-4AFB-8C8A-6210050FA807}" presName="spaceBetweenRectangles" presStyleCnt="0"/>
      <dgm:spPr/>
    </dgm:pt>
    <dgm:pt modelId="{83C08F6D-8246-431D-B9E6-817ED4608863}" type="pres">
      <dgm:prSet presAssocID="{BA13E88E-1919-4EFD-8FBD-89B4109B4B20}" presName="parentLin" presStyleCnt="0"/>
      <dgm:spPr/>
    </dgm:pt>
    <dgm:pt modelId="{9A7779DB-8666-4EF3-9022-5DE7FF7A2B6E}" type="pres">
      <dgm:prSet presAssocID="{BA13E88E-1919-4EFD-8FBD-89B4109B4B20}" presName="parentLeftMargin" presStyleLbl="node1" presStyleIdx="1" presStyleCnt="6"/>
      <dgm:spPr/>
      <dgm:t>
        <a:bodyPr/>
        <a:lstStyle/>
        <a:p>
          <a:pPr rtl="1"/>
          <a:endParaRPr lang="ar-SA"/>
        </a:p>
      </dgm:t>
    </dgm:pt>
    <dgm:pt modelId="{3441F484-D1A8-40C9-83FA-B5155CB7479D}" type="pres">
      <dgm:prSet presAssocID="{BA13E88E-1919-4EFD-8FBD-89B4109B4B20}" presName="parentText" presStyleLbl="node1" presStyleIdx="2" presStyleCnt="6">
        <dgm:presLayoutVars>
          <dgm:chMax val="0"/>
          <dgm:bulletEnabled val="1"/>
        </dgm:presLayoutVars>
      </dgm:prSet>
      <dgm:spPr/>
      <dgm:t>
        <a:bodyPr/>
        <a:lstStyle/>
        <a:p>
          <a:pPr rtl="1"/>
          <a:endParaRPr lang="ar-SA"/>
        </a:p>
      </dgm:t>
    </dgm:pt>
    <dgm:pt modelId="{E4B42144-1B83-4D0A-8C07-429B382F7338}" type="pres">
      <dgm:prSet presAssocID="{BA13E88E-1919-4EFD-8FBD-89B4109B4B20}" presName="negativeSpace" presStyleCnt="0"/>
      <dgm:spPr/>
    </dgm:pt>
    <dgm:pt modelId="{404B5427-22E9-4A76-80C3-714EABE34920}" type="pres">
      <dgm:prSet presAssocID="{BA13E88E-1919-4EFD-8FBD-89B4109B4B20}" presName="childText" presStyleLbl="conFgAcc1" presStyleIdx="2" presStyleCnt="6">
        <dgm:presLayoutVars>
          <dgm:bulletEnabled val="1"/>
        </dgm:presLayoutVars>
      </dgm:prSet>
      <dgm:spPr>
        <a:xfrm>
          <a:off x="0" y="123138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EABB57A9-EAD7-4674-B6B4-BA9A904B5525}" type="pres">
      <dgm:prSet presAssocID="{09BC3D6E-6E63-4DFC-9E6B-FC2EB0E55545}" presName="spaceBetweenRectangles" presStyleCnt="0"/>
      <dgm:spPr/>
    </dgm:pt>
    <dgm:pt modelId="{7D494407-0D60-4E7C-BD37-57E4A4BE2C5D}" type="pres">
      <dgm:prSet presAssocID="{F25D33BE-2DAA-4A57-9EB2-9D99C91F3562}" presName="parentLin" presStyleCnt="0"/>
      <dgm:spPr/>
    </dgm:pt>
    <dgm:pt modelId="{2BBBEBF2-14A3-411A-9946-93F8BBC38A17}" type="pres">
      <dgm:prSet presAssocID="{F25D33BE-2DAA-4A57-9EB2-9D99C91F3562}" presName="parentLeftMargin" presStyleLbl="node1" presStyleIdx="2" presStyleCnt="6"/>
      <dgm:spPr/>
      <dgm:t>
        <a:bodyPr/>
        <a:lstStyle/>
        <a:p>
          <a:pPr rtl="1"/>
          <a:endParaRPr lang="ar-SA"/>
        </a:p>
      </dgm:t>
    </dgm:pt>
    <dgm:pt modelId="{ECDC38E4-52E3-41DF-ABF9-C461A7DB32EC}" type="pres">
      <dgm:prSet presAssocID="{F25D33BE-2DAA-4A57-9EB2-9D99C91F3562}" presName="parentText" presStyleLbl="node1" presStyleIdx="3" presStyleCnt="6">
        <dgm:presLayoutVars>
          <dgm:chMax val="0"/>
          <dgm:bulletEnabled val="1"/>
        </dgm:presLayoutVars>
      </dgm:prSet>
      <dgm:spPr/>
      <dgm:t>
        <a:bodyPr/>
        <a:lstStyle/>
        <a:p>
          <a:pPr rtl="1"/>
          <a:endParaRPr lang="ar-SA"/>
        </a:p>
      </dgm:t>
    </dgm:pt>
    <dgm:pt modelId="{45BF28A8-F396-4FDF-BF96-23B2B024B0B8}" type="pres">
      <dgm:prSet presAssocID="{F25D33BE-2DAA-4A57-9EB2-9D99C91F3562}" presName="negativeSpace" presStyleCnt="0"/>
      <dgm:spPr/>
    </dgm:pt>
    <dgm:pt modelId="{ACB1122D-F3FE-45F6-88DC-F21D301D9BE4}" type="pres">
      <dgm:prSet presAssocID="{F25D33BE-2DAA-4A57-9EB2-9D99C91F3562}" presName="childText" presStyleLbl="conFgAcc1" presStyleIdx="3" presStyleCnt="6">
        <dgm:presLayoutVars>
          <dgm:bulletEnabled val="1"/>
        </dgm:presLayoutVars>
      </dgm:prSet>
      <dgm:spPr>
        <a:xfrm>
          <a:off x="0" y="173034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129339B7-0DC5-40B9-97FC-89DC8F37E712}" type="pres">
      <dgm:prSet presAssocID="{6ABE2148-63AB-45F1-9A9A-2F90BF726584}" presName="spaceBetweenRectangles" presStyleCnt="0"/>
      <dgm:spPr/>
    </dgm:pt>
    <dgm:pt modelId="{7E912C84-E328-469A-B364-4BDBD510090B}" type="pres">
      <dgm:prSet presAssocID="{C3541B45-2BF7-48CF-825B-39EAD1FC5920}" presName="parentLin" presStyleCnt="0"/>
      <dgm:spPr/>
    </dgm:pt>
    <dgm:pt modelId="{E7A95ADF-067D-4C2D-82F6-9E28FD5D3174}" type="pres">
      <dgm:prSet presAssocID="{C3541B45-2BF7-48CF-825B-39EAD1FC5920}" presName="parentLeftMargin" presStyleLbl="node1" presStyleIdx="3" presStyleCnt="6"/>
      <dgm:spPr/>
      <dgm:t>
        <a:bodyPr/>
        <a:lstStyle/>
        <a:p>
          <a:pPr rtl="1"/>
          <a:endParaRPr lang="ar-SA"/>
        </a:p>
      </dgm:t>
    </dgm:pt>
    <dgm:pt modelId="{D7CEA894-B3CF-448C-BB23-69805922B93C}" type="pres">
      <dgm:prSet presAssocID="{C3541B45-2BF7-48CF-825B-39EAD1FC5920}" presName="parentText" presStyleLbl="node1" presStyleIdx="4" presStyleCnt="6">
        <dgm:presLayoutVars>
          <dgm:chMax val="0"/>
          <dgm:bulletEnabled val="1"/>
        </dgm:presLayoutVars>
      </dgm:prSet>
      <dgm:spPr/>
      <dgm:t>
        <a:bodyPr/>
        <a:lstStyle/>
        <a:p>
          <a:pPr rtl="1"/>
          <a:endParaRPr lang="ar-SA"/>
        </a:p>
      </dgm:t>
    </dgm:pt>
    <dgm:pt modelId="{F21D3CB1-3AE7-43D9-AF9A-61D1F8E5265C}" type="pres">
      <dgm:prSet presAssocID="{C3541B45-2BF7-48CF-825B-39EAD1FC5920}" presName="negativeSpace" presStyleCnt="0"/>
      <dgm:spPr/>
    </dgm:pt>
    <dgm:pt modelId="{E5A693CF-CC60-4092-9A4E-CFAB48747509}" type="pres">
      <dgm:prSet presAssocID="{C3541B45-2BF7-48CF-825B-39EAD1FC5920}" presName="childText" presStyleLbl="conFgAcc1" presStyleIdx="4" presStyleCnt="6">
        <dgm:presLayoutVars>
          <dgm:bulletEnabled val="1"/>
        </dgm:presLayoutVars>
      </dgm:prSet>
      <dgm:spPr>
        <a:xfrm>
          <a:off x="0" y="222930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15B1D2F1-2684-4F20-86AE-931317EC5C8E}" type="pres">
      <dgm:prSet presAssocID="{AAAD6AC7-DD9E-461F-B1AC-0224B1A53B17}" presName="spaceBetweenRectangles" presStyleCnt="0"/>
      <dgm:spPr/>
    </dgm:pt>
    <dgm:pt modelId="{71EFD27D-87C4-4DEA-B3AB-10BC27ED9E99}" type="pres">
      <dgm:prSet presAssocID="{F47D6BA4-4785-4D52-A0B1-70D01078943E}" presName="parentLin" presStyleCnt="0"/>
      <dgm:spPr/>
    </dgm:pt>
    <dgm:pt modelId="{8DDD80B4-3A1D-41CB-874C-2071452209BC}" type="pres">
      <dgm:prSet presAssocID="{F47D6BA4-4785-4D52-A0B1-70D01078943E}" presName="parentLeftMargin" presStyleLbl="node1" presStyleIdx="4" presStyleCnt="6"/>
      <dgm:spPr/>
      <dgm:t>
        <a:bodyPr/>
        <a:lstStyle/>
        <a:p>
          <a:pPr rtl="1"/>
          <a:endParaRPr lang="ar-SA"/>
        </a:p>
      </dgm:t>
    </dgm:pt>
    <dgm:pt modelId="{0C113BBE-5B23-4467-AC2B-9D3FD071F690}" type="pres">
      <dgm:prSet presAssocID="{F47D6BA4-4785-4D52-A0B1-70D01078943E}" presName="parentText" presStyleLbl="node1" presStyleIdx="5" presStyleCnt="6">
        <dgm:presLayoutVars>
          <dgm:chMax val="0"/>
          <dgm:bulletEnabled val="1"/>
        </dgm:presLayoutVars>
      </dgm:prSet>
      <dgm:spPr/>
      <dgm:t>
        <a:bodyPr/>
        <a:lstStyle/>
        <a:p>
          <a:pPr rtl="1"/>
          <a:endParaRPr lang="ar-SA"/>
        </a:p>
      </dgm:t>
    </dgm:pt>
    <dgm:pt modelId="{6C300187-AE28-4664-B972-D298E7F78739}" type="pres">
      <dgm:prSet presAssocID="{F47D6BA4-4785-4D52-A0B1-70D01078943E}" presName="negativeSpace" presStyleCnt="0"/>
      <dgm:spPr/>
    </dgm:pt>
    <dgm:pt modelId="{D7D36F80-88A8-4337-B6C9-D237470FBB81}" type="pres">
      <dgm:prSet presAssocID="{F47D6BA4-4785-4D52-A0B1-70D01078943E}" presName="childText" presStyleLbl="conFgAcc1" presStyleIdx="5" presStyleCnt="6">
        <dgm:presLayoutVars>
          <dgm:bulletEnabled val="1"/>
        </dgm:presLayoutVars>
      </dgm:prSet>
      <dgm:spPr>
        <a:xfrm>
          <a:off x="0" y="272826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Lst>
  <dgm:cxnLst>
    <dgm:cxn modelId="{04A4D422-FD70-49DD-A59B-4680AD5F90F0}" type="presOf" srcId="{BA13E88E-1919-4EFD-8FBD-89B4109B4B20}" destId="{3441F484-D1A8-40C9-83FA-B5155CB7479D}" srcOrd="1" destOrd="0" presId="urn:microsoft.com/office/officeart/2005/8/layout/list1"/>
    <dgm:cxn modelId="{8E401222-0874-44BA-B877-1D6739557847}" type="presOf" srcId="{C3541B45-2BF7-48CF-825B-39EAD1FC5920}" destId="{E7A95ADF-067D-4C2D-82F6-9E28FD5D3174}" srcOrd="0" destOrd="0" presId="urn:microsoft.com/office/officeart/2005/8/layout/list1"/>
    <dgm:cxn modelId="{22372F6D-2B26-4771-B15D-F0BC870379A0}" type="presOf" srcId="{74171412-A5DE-49F8-A621-9C52D5A4CA29}" destId="{67CD7232-3811-4C1F-9349-22AF8553CA43}" srcOrd="1" destOrd="0" presId="urn:microsoft.com/office/officeart/2005/8/layout/list1"/>
    <dgm:cxn modelId="{FDF7A81A-BC6A-497E-AD85-010B8227BFDD}" type="presOf" srcId="{ECBE7783-9A52-4744-BB37-5E61DFACED14}" destId="{C703107F-AF65-4107-BCA5-5070D9B63957}" srcOrd="0" destOrd="0" presId="urn:microsoft.com/office/officeart/2005/8/layout/list1"/>
    <dgm:cxn modelId="{C66666F1-1F5D-4622-90EC-516609E42EFA}" type="presOf" srcId="{F47D6BA4-4785-4D52-A0B1-70D01078943E}" destId="{0C113BBE-5B23-4467-AC2B-9D3FD071F690}" srcOrd="1" destOrd="0" presId="urn:microsoft.com/office/officeart/2005/8/layout/list1"/>
    <dgm:cxn modelId="{54745E38-E653-4B06-83BD-C205F6F52186}" type="presOf" srcId="{AD7D4017-BB9A-4BD6-A1A1-FEA06B3EF982}" destId="{D00CBFD3-3556-44B2-9CCB-9EDD32956347}" srcOrd="0" destOrd="0" presId="urn:microsoft.com/office/officeart/2005/8/layout/list1"/>
    <dgm:cxn modelId="{A27FCCDF-E420-46D5-9363-959D3771C908}" type="presOf" srcId="{F25D33BE-2DAA-4A57-9EB2-9D99C91F3562}" destId="{2BBBEBF2-14A3-411A-9946-93F8BBC38A17}" srcOrd="0" destOrd="0" presId="urn:microsoft.com/office/officeart/2005/8/layout/list1"/>
    <dgm:cxn modelId="{593A0F0F-A8EF-4BB6-8C19-A8D91BC0382B}" srcId="{AD7D4017-BB9A-4BD6-A1A1-FEA06B3EF982}" destId="{74171412-A5DE-49F8-A621-9C52D5A4CA29}" srcOrd="1" destOrd="0" parTransId="{7BED0CC2-5429-4F84-A442-6DCC3F116025}" sibTransId="{0523A485-AADD-4AFB-8C8A-6210050FA807}"/>
    <dgm:cxn modelId="{F1AFFD45-0CA6-49C3-AE93-A4B6F0BFEBFA}" srcId="{AD7D4017-BB9A-4BD6-A1A1-FEA06B3EF982}" destId="{F47D6BA4-4785-4D52-A0B1-70D01078943E}" srcOrd="5" destOrd="0" parTransId="{BD68C5CF-5869-4601-A716-5652B1520D4E}" sibTransId="{440D2FA0-3529-4DEF-A811-4C636085B9B6}"/>
    <dgm:cxn modelId="{71880CE0-0466-4975-B1AB-0159D3D8FFFC}" srcId="{AD7D4017-BB9A-4BD6-A1A1-FEA06B3EF982}" destId="{BA13E88E-1919-4EFD-8FBD-89B4109B4B20}" srcOrd="2" destOrd="0" parTransId="{71FDDB09-1479-4DD9-9FFD-8592E20803F9}" sibTransId="{09BC3D6E-6E63-4DFC-9E6B-FC2EB0E55545}"/>
    <dgm:cxn modelId="{B1F49183-1466-469E-BB48-8E3D90645FAA}" srcId="{AD7D4017-BB9A-4BD6-A1A1-FEA06B3EF982}" destId="{C3541B45-2BF7-48CF-825B-39EAD1FC5920}" srcOrd="4" destOrd="0" parTransId="{F1A6266C-1B13-4619-8EC2-4EEB709D858E}" sibTransId="{AAAD6AC7-DD9E-461F-B1AC-0224B1A53B17}"/>
    <dgm:cxn modelId="{C35C55D1-2B3B-47B6-BBA5-0E27613AB432}" srcId="{AD7D4017-BB9A-4BD6-A1A1-FEA06B3EF982}" destId="{F25D33BE-2DAA-4A57-9EB2-9D99C91F3562}" srcOrd="3" destOrd="0" parTransId="{1422C83E-478D-4CF8-8C18-D15204DB419F}" sibTransId="{6ABE2148-63AB-45F1-9A9A-2F90BF726584}"/>
    <dgm:cxn modelId="{6F48A280-CFE5-4EE1-AC15-1FD673D91398}" srcId="{AD7D4017-BB9A-4BD6-A1A1-FEA06B3EF982}" destId="{ECBE7783-9A52-4744-BB37-5E61DFACED14}" srcOrd="0" destOrd="0" parTransId="{75B85297-9862-405B-B850-7C2A92CC1852}" sibTransId="{C2BA16D2-2AB9-4084-B225-535EAC421044}"/>
    <dgm:cxn modelId="{A64DC3BF-BAB8-4FAB-A470-1A27FF1D6EE8}" type="presOf" srcId="{ECBE7783-9A52-4744-BB37-5E61DFACED14}" destId="{B593B917-FBF9-4B67-B4AC-5E6EDD66AEE1}" srcOrd="1" destOrd="0" presId="urn:microsoft.com/office/officeart/2005/8/layout/list1"/>
    <dgm:cxn modelId="{5BCE0D85-04D9-4552-989D-0F45AC9A7481}" type="presOf" srcId="{74171412-A5DE-49F8-A621-9C52D5A4CA29}" destId="{C53C291C-C98E-4CA9-97C5-B27BA483BB5D}" srcOrd="0" destOrd="0" presId="urn:microsoft.com/office/officeart/2005/8/layout/list1"/>
    <dgm:cxn modelId="{FA60EFC5-E741-4BA4-936A-0014192A07F2}" type="presOf" srcId="{BA13E88E-1919-4EFD-8FBD-89B4109B4B20}" destId="{9A7779DB-8666-4EF3-9022-5DE7FF7A2B6E}" srcOrd="0" destOrd="0" presId="urn:microsoft.com/office/officeart/2005/8/layout/list1"/>
    <dgm:cxn modelId="{3B63A56B-10F8-4276-B0E3-12A8A1E2AFEE}" type="presOf" srcId="{C3541B45-2BF7-48CF-825B-39EAD1FC5920}" destId="{D7CEA894-B3CF-448C-BB23-69805922B93C}" srcOrd="1" destOrd="0" presId="urn:microsoft.com/office/officeart/2005/8/layout/list1"/>
    <dgm:cxn modelId="{3117E85D-BB44-4BC7-98EB-354BC15481ED}" type="presOf" srcId="{F25D33BE-2DAA-4A57-9EB2-9D99C91F3562}" destId="{ECDC38E4-52E3-41DF-ABF9-C461A7DB32EC}" srcOrd="1" destOrd="0" presId="urn:microsoft.com/office/officeart/2005/8/layout/list1"/>
    <dgm:cxn modelId="{AEC060FD-EF92-45B5-9DBC-26672D7CB21E}" type="presOf" srcId="{F47D6BA4-4785-4D52-A0B1-70D01078943E}" destId="{8DDD80B4-3A1D-41CB-874C-2071452209BC}" srcOrd="0" destOrd="0" presId="urn:microsoft.com/office/officeart/2005/8/layout/list1"/>
    <dgm:cxn modelId="{0BE29D4A-F9F1-420E-B342-94BB1CE65970}" type="presParOf" srcId="{D00CBFD3-3556-44B2-9CCB-9EDD32956347}" destId="{7D96F947-6946-48F0-8450-9D1C60613278}" srcOrd="0" destOrd="0" presId="urn:microsoft.com/office/officeart/2005/8/layout/list1"/>
    <dgm:cxn modelId="{4ED5B160-FDCF-4B31-93FB-4BBC8C4C7ED6}" type="presParOf" srcId="{7D96F947-6946-48F0-8450-9D1C60613278}" destId="{C703107F-AF65-4107-BCA5-5070D9B63957}" srcOrd="0" destOrd="0" presId="urn:microsoft.com/office/officeart/2005/8/layout/list1"/>
    <dgm:cxn modelId="{AA08D4F7-C211-4920-AFCA-59C10A57B3E0}" type="presParOf" srcId="{7D96F947-6946-48F0-8450-9D1C60613278}" destId="{B593B917-FBF9-4B67-B4AC-5E6EDD66AEE1}" srcOrd="1" destOrd="0" presId="urn:microsoft.com/office/officeart/2005/8/layout/list1"/>
    <dgm:cxn modelId="{8EF2909D-6557-4690-9C38-55F944C133DD}" type="presParOf" srcId="{D00CBFD3-3556-44B2-9CCB-9EDD32956347}" destId="{C717DA26-BED6-40F5-9122-E8DEA464F228}" srcOrd="1" destOrd="0" presId="urn:microsoft.com/office/officeart/2005/8/layout/list1"/>
    <dgm:cxn modelId="{F1A44DB7-60C1-4381-89D2-605435584F53}" type="presParOf" srcId="{D00CBFD3-3556-44B2-9CCB-9EDD32956347}" destId="{A51CA34E-EBF3-463D-BE6D-EF7341943018}" srcOrd="2" destOrd="0" presId="urn:microsoft.com/office/officeart/2005/8/layout/list1"/>
    <dgm:cxn modelId="{378DBAB7-62F3-46A3-A415-3032057BB4A7}" type="presParOf" srcId="{D00CBFD3-3556-44B2-9CCB-9EDD32956347}" destId="{A32230F3-1269-4200-861E-EF694DF34F76}" srcOrd="3" destOrd="0" presId="urn:microsoft.com/office/officeart/2005/8/layout/list1"/>
    <dgm:cxn modelId="{653196F3-6F59-4543-A4C4-7698D4CCBDDC}" type="presParOf" srcId="{D00CBFD3-3556-44B2-9CCB-9EDD32956347}" destId="{0FA28E36-6809-4C09-A8BD-ADB51B6933ED}" srcOrd="4" destOrd="0" presId="urn:microsoft.com/office/officeart/2005/8/layout/list1"/>
    <dgm:cxn modelId="{40FDBE5A-0F24-403A-881C-3E0C883C351E}" type="presParOf" srcId="{0FA28E36-6809-4C09-A8BD-ADB51B6933ED}" destId="{C53C291C-C98E-4CA9-97C5-B27BA483BB5D}" srcOrd="0" destOrd="0" presId="urn:microsoft.com/office/officeart/2005/8/layout/list1"/>
    <dgm:cxn modelId="{1F25A80E-9AD6-4B39-A958-442ED5B50E05}" type="presParOf" srcId="{0FA28E36-6809-4C09-A8BD-ADB51B6933ED}" destId="{67CD7232-3811-4C1F-9349-22AF8553CA43}" srcOrd="1" destOrd="0" presId="urn:microsoft.com/office/officeart/2005/8/layout/list1"/>
    <dgm:cxn modelId="{978C4372-B06A-4A59-BCC7-388A05A846F1}" type="presParOf" srcId="{D00CBFD3-3556-44B2-9CCB-9EDD32956347}" destId="{036192E8-9977-4AC2-9D91-F9980D272337}" srcOrd="5" destOrd="0" presId="urn:microsoft.com/office/officeart/2005/8/layout/list1"/>
    <dgm:cxn modelId="{80D61849-A94F-4D02-85FC-390E1EEA27C1}" type="presParOf" srcId="{D00CBFD3-3556-44B2-9CCB-9EDD32956347}" destId="{2F6E02D5-97B0-47E0-BE78-AFD5A0469893}" srcOrd="6" destOrd="0" presId="urn:microsoft.com/office/officeart/2005/8/layout/list1"/>
    <dgm:cxn modelId="{6DC32833-1137-470E-BFAE-F8CE6E00BBAB}" type="presParOf" srcId="{D00CBFD3-3556-44B2-9CCB-9EDD32956347}" destId="{12A828BA-D72E-49A5-9E17-C5556D8C173F}" srcOrd="7" destOrd="0" presId="urn:microsoft.com/office/officeart/2005/8/layout/list1"/>
    <dgm:cxn modelId="{A0352232-FC1E-466B-81F4-3223CE0C4840}" type="presParOf" srcId="{D00CBFD3-3556-44B2-9CCB-9EDD32956347}" destId="{83C08F6D-8246-431D-B9E6-817ED4608863}" srcOrd="8" destOrd="0" presId="urn:microsoft.com/office/officeart/2005/8/layout/list1"/>
    <dgm:cxn modelId="{B48A6F76-A764-49F1-868A-87197B545EA4}" type="presParOf" srcId="{83C08F6D-8246-431D-B9E6-817ED4608863}" destId="{9A7779DB-8666-4EF3-9022-5DE7FF7A2B6E}" srcOrd="0" destOrd="0" presId="urn:microsoft.com/office/officeart/2005/8/layout/list1"/>
    <dgm:cxn modelId="{9E3DF2E6-43FE-49AF-84C0-E7C2E05449D7}" type="presParOf" srcId="{83C08F6D-8246-431D-B9E6-817ED4608863}" destId="{3441F484-D1A8-40C9-83FA-B5155CB7479D}" srcOrd="1" destOrd="0" presId="urn:microsoft.com/office/officeart/2005/8/layout/list1"/>
    <dgm:cxn modelId="{38D6F9D2-98B5-4402-9528-1D2F2ADFC176}" type="presParOf" srcId="{D00CBFD3-3556-44B2-9CCB-9EDD32956347}" destId="{E4B42144-1B83-4D0A-8C07-429B382F7338}" srcOrd="9" destOrd="0" presId="urn:microsoft.com/office/officeart/2005/8/layout/list1"/>
    <dgm:cxn modelId="{010BABC4-9DE2-4347-84D9-59332C855DA5}" type="presParOf" srcId="{D00CBFD3-3556-44B2-9CCB-9EDD32956347}" destId="{404B5427-22E9-4A76-80C3-714EABE34920}" srcOrd="10" destOrd="0" presId="urn:microsoft.com/office/officeart/2005/8/layout/list1"/>
    <dgm:cxn modelId="{77E937A1-43DF-4694-9E09-FFB0C9159A94}" type="presParOf" srcId="{D00CBFD3-3556-44B2-9CCB-9EDD32956347}" destId="{EABB57A9-EAD7-4674-B6B4-BA9A904B5525}" srcOrd="11" destOrd="0" presId="urn:microsoft.com/office/officeart/2005/8/layout/list1"/>
    <dgm:cxn modelId="{E7E09FF1-FCD3-43FC-98FA-4D64A9AEAFA7}" type="presParOf" srcId="{D00CBFD3-3556-44B2-9CCB-9EDD32956347}" destId="{7D494407-0D60-4E7C-BD37-57E4A4BE2C5D}" srcOrd="12" destOrd="0" presId="urn:microsoft.com/office/officeart/2005/8/layout/list1"/>
    <dgm:cxn modelId="{578FE071-81F3-438A-A4DE-F39F134D6E3C}" type="presParOf" srcId="{7D494407-0D60-4E7C-BD37-57E4A4BE2C5D}" destId="{2BBBEBF2-14A3-411A-9946-93F8BBC38A17}" srcOrd="0" destOrd="0" presId="urn:microsoft.com/office/officeart/2005/8/layout/list1"/>
    <dgm:cxn modelId="{14FC3B50-A284-4D73-BE0A-F28F56FADC68}" type="presParOf" srcId="{7D494407-0D60-4E7C-BD37-57E4A4BE2C5D}" destId="{ECDC38E4-52E3-41DF-ABF9-C461A7DB32EC}" srcOrd="1" destOrd="0" presId="urn:microsoft.com/office/officeart/2005/8/layout/list1"/>
    <dgm:cxn modelId="{46B57C63-4CF1-46BA-8893-F3E8ECC35960}" type="presParOf" srcId="{D00CBFD3-3556-44B2-9CCB-9EDD32956347}" destId="{45BF28A8-F396-4FDF-BF96-23B2B024B0B8}" srcOrd="13" destOrd="0" presId="urn:microsoft.com/office/officeart/2005/8/layout/list1"/>
    <dgm:cxn modelId="{2227B5F7-011E-4A24-8D43-2C99F4876C7B}" type="presParOf" srcId="{D00CBFD3-3556-44B2-9CCB-9EDD32956347}" destId="{ACB1122D-F3FE-45F6-88DC-F21D301D9BE4}" srcOrd="14" destOrd="0" presId="urn:microsoft.com/office/officeart/2005/8/layout/list1"/>
    <dgm:cxn modelId="{BFEAA6AF-5222-4F08-AC0B-6BDF410FF400}" type="presParOf" srcId="{D00CBFD3-3556-44B2-9CCB-9EDD32956347}" destId="{129339B7-0DC5-40B9-97FC-89DC8F37E712}" srcOrd="15" destOrd="0" presId="urn:microsoft.com/office/officeart/2005/8/layout/list1"/>
    <dgm:cxn modelId="{3982D290-6DD3-451B-BE9D-5D848F90F402}" type="presParOf" srcId="{D00CBFD3-3556-44B2-9CCB-9EDD32956347}" destId="{7E912C84-E328-469A-B364-4BDBD510090B}" srcOrd="16" destOrd="0" presId="urn:microsoft.com/office/officeart/2005/8/layout/list1"/>
    <dgm:cxn modelId="{D87D9D36-1127-481B-ADA2-2AB690CDF97B}" type="presParOf" srcId="{7E912C84-E328-469A-B364-4BDBD510090B}" destId="{E7A95ADF-067D-4C2D-82F6-9E28FD5D3174}" srcOrd="0" destOrd="0" presId="urn:microsoft.com/office/officeart/2005/8/layout/list1"/>
    <dgm:cxn modelId="{CFEF95E1-68B0-4F25-845E-FBE0F9A07C4E}" type="presParOf" srcId="{7E912C84-E328-469A-B364-4BDBD510090B}" destId="{D7CEA894-B3CF-448C-BB23-69805922B93C}" srcOrd="1" destOrd="0" presId="urn:microsoft.com/office/officeart/2005/8/layout/list1"/>
    <dgm:cxn modelId="{4514B7CE-C20C-4851-A4FB-A9DD26E62BCA}" type="presParOf" srcId="{D00CBFD3-3556-44B2-9CCB-9EDD32956347}" destId="{F21D3CB1-3AE7-43D9-AF9A-61D1F8E5265C}" srcOrd="17" destOrd="0" presId="urn:microsoft.com/office/officeart/2005/8/layout/list1"/>
    <dgm:cxn modelId="{0A4FBA32-6651-44CE-A45C-37CCB9EA5309}" type="presParOf" srcId="{D00CBFD3-3556-44B2-9CCB-9EDD32956347}" destId="{E5A693CF-CC60-4092-9A4E-CFAB48747509}" srcOrd="18" destOrd="0" presId="urn:microsoft.com/office/officeart/2005/8/layout/list1"/>
    <dgm:cxn modelId="{FE8C52B0-385D-4C07-88F7-27BFF88B6092}" type="presParOf" srcId="{D00CBFD3-3556-44B2-9CCB-9EDD32956347}" destId="{15B1D2F1-2684-4F20-86AE-931317EC5C8E}" srcOrd="19" destOrd="0" presId="urn:microsoft.com/office/officeart/2005/8/layout/list1"/>
    <dgm:cxn modelId="{30F52A7A-41F4-4788-BAEC-698BEFF8EBE4}" type="presParOf" srcId="{D00CBFD3-3556-44B2-9CCB-9EDD32956347}" destId="{71EFD27D-87C4-4DEA-B3AB-10BC27ED9E99}" srcOrd="20" destOrd="0" presId="urn:microsoft.com/office/officeart/2005/8/layout/list1"/>
    <dgm:cxn modelId="{2EDC50E0-4138-412D-8C8F-3843C1DBE7D5}" type="presParOf" srcId="{71EFD27D-87C4-4DEA-B3AB-10BC27ED9E99}" destId="{8DDD80B4-3A1D-41CB-874C-2071452209BC}" srcOrd="0" destOrd="0" presId="urn:microsoft.com/office/officeart/2005/8/layout/list1"/>
    <dgm:cxn modelId="{B156D343-1FE1-405A-AD1E-C2B195525DA8}" type="presParOf" srcId="{71EFD27D-87C4-4DEA-B3AB-10BC27ED9E99}" destId="{0C113BBE-5B23-4467-AC2B-9D3FD071F690}" srcOrd="1" destOrd="0" presId="urn:microsoft.com/office/officeart/2005/8/layout/list1"/>
    <dgm:cxn modelId="{BA6E12B2-416C-4921-9DFD-7C6DB6881C14}" type="presParOf" srcId="{D00CBFD3-3556-44B2-9CCB-9EDD32956347}" destId="{6C300187-AE28-4664-B972-D298E7F78739}" srcOrd="21" destOrd="0" presId="urn:microsoft.com/office/officeart/2005/8/layout/list1"/>
    <dgm:cxn modelId="{901F7AC7-4D65-4BCF-BF00-F458D0C48851}" type="presParOf" srcId="{D00CBFD3-3556-44B2-9CCB-9EDD32956347}" destId="{D7D36F80-88A8-4337-B6C9-D237470FBB81}"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b="1" dirty="0" smtClean="0">
              <a:solidFill>
                <a:sysClr val="windowText" lastClr="000000">
                  <a:hueOff val="0"/>
                  <a:satOff val="0"/>
                  <a:lumOff val="0"/>
                  <a:alphaOff val="0"/>
                </a:sysClr>
              </a:solidFill>
              <a:latin typeface="Calibri"/>
              <a:ea typeface="+mn-ea"/>
              <a:cs typeface="Arial"/>
            </a:rPr>
            <a:t>اقترح حلولاً لمشكلات تطبيق جودة مشروع التخرج</a:t>
          </a:r>
          <a:endParaRPr lang="ar-SA" b="1" dirty="0">
            <a:solidFill>
              <a:sysClr val="windowText" lastClr="000000">
                <a:hueOff val="0"/>
                <a:satOff val="0"/>
                <a:lumOff val="0"/>
                <a:alphaOff val="0"/>
              </a:sysClr>
            </a:solidFill>
            <a:latin typeface="Calibri"/>
            <a:ea typeface="+mn-ea"/>
            <a:cs typeface="Arial"/>
          </a:endParaRP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9DB6D535-27E2-45C9-AA1C-0557B1ADFF02}" type="presOf" srcId="{0628FC5A-72D1-469B-8F8E-60CA21E428B9}" destId="{15A54650-B814-486E-B152-0CA21267B828}" srcOrd="0" destOrd="0" presId="urn:microsoft.com/office/officeart/2005/8/layout/radial1"/>
    <dgm:cxn modelId="{5B8013AA-44DE-4224-9F28-52859D050FAD}" type="presOf" srcId="{3D1BD51E-CC96-4302-8725-0336F4329457}" destId="{A1F45F3F-B68C-4BB7-B908-2DE1A7481BBC}" srcOrd="0" destOrd="0" presId="urn:microsoft.com/office/officeart/2005/8/layout/radial1"/>
    <dgm:cxn modelId="{45A3D46F-0EBE-4B56-A219-06599AA0B6C3}" type="presOf" srcId="{FF4E3D3A-2DDC-46CA-B480-E8F1EF0E27CE}" destId="{121AC8E9-D9F8-458E-820B-732D6967C700}" srcOrd="1"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00BEAAE6-A584-4D3C-A5A2-FF2715627072}" type="presOf" srcId="{3474AB6F-CC53-4B23-AF06-B8D2D95F10CC}" destId="{EA1823DA-A471-4397-90CC-BE865AE1717C}" srcOrd="0" destOrd="0" presId="urn:microsoft.com/office/officeart/2005/8/layout/radial1"/>
    <dgm:cxn modelId="{F06A50CC-5CE4-48D8-8043-24D74699B5A2}" type="presOf" srcId="{264FCA48-8593-4580-A89B-06FD51E6A678}" destId="{81186C87-292A-43A8-9E1C-AC6B199F5FB1}" srcOrd="0" destOrd="0" presId="urn:microsoft.com/office/officeart/2005/8/layout/radial1"/>
    <dgm:cxn modelId="{447FABD9-CB18-48C9-BDE0-173B245BDC92}" type="presOf" srcId="{011C9F54-2F9D-4BD8-BDA9-C41AD08C6917}" destId="{4756DBFA-031D-4FCC-86EC-8BC5FE7F960F}" srcOrd="1"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E8F8B329-D4F5-4036-A2EB-30630A9471DC}" type="presOf" srcId="{9BFFFE79-CE81-4346-AD1B-4A20A0188D85}" destId="{B3310B50-2D48-4A46-B8B2-30659F467D8F}"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AF96132E-2FB6-4606-9452-8638EEA8BD79}" type="presOf" srcId="{3474AB6F-CC53-4B23-AF06-B8D2D95F10CC}" destId="{D00B6975-41E1-43E3-AAC0-992FFB14AC1A}" srcOrd="1" destOrd="0" presId="urn:microsoft.com/office/officeart/2005/8/layout/radial1"/>
    <dgm:cxn modelId="{BF338FDB-AAFD-4297-8462-D9445398C0AA}" type="presOf" srcId="{83037BF5-1523-465D-B129-AD598DA05563}" destId="{EBE3F200-CE00-4CA2-9D21-6E80961A16C1}" srcOrd="0" destOrd="0" presId="urn:microsoft.com/office/officeart/2005/8/layout/radial1"/>
    <dgm:cxn modelId="{7A093EBF-CB79-4726-977A-3BCCC45F9390}" type="presOf" srcId="{EF284C3E-F0DA-42CA-ADB1-2DF91679B6B7}" destId="{94574A3B-B236-409F-A05E-73CF7AC0B072}" srcOrd="1" destOrd="0" presId="urn:microsoft.com/office/officeart/2005/8/layout/radial1"/>
    <dgm:cxn modelId="{3EA21A3C-33CA-47AD-B4A5-68A666D52BCD}" type="presOf" srcId="{8517F0B7-2709-4872-86CB-64978EBEC999}" destId="{275FB8CE-F6ED-4700-87DC-46F59D59F38B}" srcOrd="0" destOrd="0" presId="urn:microsoft.com/office/officeart/2005/8/layout/radial1"/>
    <dgm:cxn modelId="{347EB967-E6A3-4265-A50B-86888B45A87A}" type="presOf" srcId="{5A5CB1E2-91D7-4511-BFF3-FCA12ED86247}" destId="{628C6D45-F19E-4A80-9598-CB7D009EBB38}"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37ED02B4-94FB-44E7-99BE-28768C061032}" type="presOf" srcId="{FF4E3D3A-2DDC-46CA-B480-E8F1EF0E27CE}" destId="{B0BA4C50-A7FD-49F1-9252-05CE3C69BEDF}" srcOrd="0" destOrd="0" presId="urn:microsoft.com/office/officeart/2005/8/layout/radial1"/>
    <dgm:cxn modelId="{92B8A97A-75F0-4BD9-AEEE-A7CB0052696D}" type="presOf" srcId="{695987C5-BE66-48EE-8657-6C075501552C}" destId="{B67874AF-3E7F-4BB8-A24B-91AD8045A6C1}" srcOrd="0" destOrd="0" presId="urn:microsoft.com/office/officeart/2005/8/layout/radial1"/>
    <dgm:cxn modelId="{6CCA3EB1-A80A-4D17-9031-7686FA66EDF4}" type="presOf" srcId="{011C9F54-2F9D-4BD8-BDA9-C41AD08C6917}" destId="{F5901C2D-DB07-4B1A-AFB2-3FEB2AFC18C2}" srcOrd="0" destOrd="0" presId="urn:microsoft.com/office/officeart/2005/8/layout/radial1"/>
    <dgm:cxn modelId="{BB9F77ED-DE0C-4DE6-AA07-1DEB36F835A2}" type="presOf" srcId="{EF284C3E-F0DA-42CA-ADB1-2DF91679B6B7}" destId="{F47D0004-AF76-4C52-9F16-13523374370C}" srcOrd="0" destOrd="0" presId="urn:microsoft.com/office/officeart/2005/8/layout/radial1"/>
    <dgm:cxn modelId="{47719BA7-4B1D-4176-8869-3568EF0EF700}" type="presOf" srcId="{0628FC5A-72D1-469B-8F8E-60CA21E428B9}" destId="{13AE70E9-1770-44E6-8DA5-F1B697221008}" srcOrd="1" destOrd="0" presId="urn:microsoft.com/office/officeart/2005/8/layout/radial1"/>
    <dgm:cxn modelId="{EA5C11D6-F963-466F-A52F-1A9CA70F3D99}" type="presParOf" srcId="{B3310B50-2D48-4A46-B8B2-30659F467D8F}" destId="{628C6D45-F19E-4A80-9598-CB7D009EBB38}" srcOrd="0" destOrd="0" presId="urn:microsoft.com/office/officeart/2005/8/layout/radial1"/>
    <dgm:cxn modelId="{B6E0ACFB-9B4E-41F6-AD09-2AD5E39082F7}" type="presParOf" srcId="{B3310B50-2D48-4A46-B8B2-30659F467D8F}" destId="{F47D0004-AF76-4C52-9F16-13523374370C}" srcOrd="1" destOrd="0" presId="urn:microsoft.com/office/officeart/2005/8/layout/radial1"/>
    <dgm:cxn modelId="{EC18FEA3-68B6-4D94-8304-53573F215AF8}" type="presParOf" srcId="{F47D0004-AF76-4C52-9F16-13523374370C}" destId="{94574A3B-B236-409F-A05E-73CF7AC0B072}" srcOrd="0" destOrd="0" presId="urn:microsoft.com/office/officeart/2005/8/layout/radial1"/>
    <dgm:cxn modelId="{2A673535-CB39-4E8C-A2B2-D323B5E173B4}" type="presParOf" srcId="{B3310B50-2D48-4A46-B8B2-30659F467D8F}" destId="{B67874AF-3E7F-4BB8-A24B-91AD8045A6C1}" srcOrd="2" destOrd="0" presId="urn:microsoft.com/office/officeart/2005/8/layout/radial1"/>
    <dgm:cxn modelId="{0557DE79-08F5-4CF6-95A9-4AC1405B8008}" type="presParOf" srcId="{B3310B50-2D48-4A46-B8B2-30659F467D8F}" destId="{15A54650-B814-486E-B152-0CA21267B828}" srcOrd="3" destOrd="0" presId="urn:microsoft.com/office/officeart/2005/8/layout/radial1"/>
    <dgm:cxn modelId="{0D219E4C-88E4-4BED-ABB0-9E39F905FB20}" type="presParOf" srcId="{15A54650-B814-486E-B152-0CA21267B828}" destId="{13AE70E9-1770-44E6-8DA5-F1B697221008}" srcOrd="0" destOrd="0" presId="urn:microsoft.com/office/officeart/2005/8/layout/radial1"/>
    <dgm:cxn modelId="{B5162652-A300-40D7-90CB-B164F960BE3F}" type="presParOf" srcId="{B3310B50-2D48-4A46-B8B2-30659F467D8F}" destId="{EBE3F200-CE00-4CA2-9D21-6E80961A16C1}" srcOrd="4" destOrd="0" presId="urn:microsoft.com/office/officeart/2005/8/layout/radial1"/>
    <dgm:cxn modelId="{D5F15811-00CA-487E-9C8F-5C50A68DE30F}" type="presParOf" srcId="{B3310B50-2D48-4A46-B8B2-30659F467D8F}" destId="{EA1823DA-A471-4397-90CC-BE865AE1717C}" srcOrd="5" destOrd="0" presId="urn:microsoft.com/office/officeart/2005/8/layout/radial1"/>
    <dgm:cxn modelId="{A28DC4F8-40F8-4CB4-AA67-9ED3F9D59F11}" type="presParOf" srcId="{EA1823DA-A471-4397-90CC-BE865AE1717C}" destId="{D00B6975-41E1-43E3-AAC0-992FFB14AC1A}" srcOrd="0" destOrd="0" presId="urn:microsoft.com/office/officeart/2005/8/layout/radial1"/>
    <dgm:cxn modelId="{4DF23DFE-3F06-4D5B-9BA5-711BE52D37DB}" type="presParOf" srcId="{B3310B50-2D48-4A46-B8B2-30659F467D8F}" destId="{81186C87-292A-43A8-9E1C-AC6B199F5FB1}" srcOrd="6" destOrd="0" presId="urn:microsoft.com/office/officeart/2005/8/layout/radial1"/>
    <dgm:cxn modelId="{7EC12FF4-6200-4067-A4B0-02806790D89B}" type="presParOf" srcId="{B3310B50-2D48-4A46-B8B2-30659F467D8F}" destId="{B0BA4C50-A7FD-49F1-9252-05CE3C69BEDF}" srcOrd="7" destOrd="0" presId="urn:microsoft.com/office/officeart/2005/8/layout/radial1"/>
    <dgm:cxn modelId="{6CDBC1DB-392C-482A-A96E-5B8B4391109E}" type="presParOf" srcId="{B0BA4C50-A7FD-49F1-9252-05CE3C69BEDF}" destId="{121AC8E9-D9F8-458E-820B-732D6967C700}" srcOrd="0" destOrd="0" presId="urn:microsoft.com/office/officeart/2005/8/layout/radial1"/>
    <dgm:cxn modelId="{232EB0A5-5CBD-472E-BAD1-994DC15077F4}" type="presParOf" srcId="{B3310B50-2D48-4A46-B8B2-30659F467D8F}" destId="{275FB8CE-F6ED-4700-87DC-46F59D59F38B}" srcOrd="8" destOrd="0" presId="urn:microsoft.com/office/officeart/2005/8/layout/radial1"/>
    <dgm:cxn modelId="{74481513-7184-4188-90C9-12559444EAC5}" type="presParOf" srcId="{B3310B50-2D48-4A46-B8B2-30659F467D8F}" destId="{F5901C2D-DB07-4B1A-AFB2-3FEB2AFC18C2}" srcOrd="9" destOrd="0" presId="urn:microsoft.com/office/officeart/2005/8/layout/radial1"/>
    <dgm:cxn modelId="{1D40D815-CEC1-42FB-BAC0-E8BE9EF541AF}" type="presParOf" srcId="{F5901C2D-DB07-4B1A-AFB2-3FEB2AFC18C2}" destId="{4756DBFA-031D-4FCC-86EC-8BC5FE7F960F}" srcOrd="0" destOrd="0" presId="urn:microsoft.com/office/officeart/2005/8/layout/radial1"/>
    <dgm:cxn modelId="{9907589F-1269-48E6-A07B-AFE301B52518}"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EFAD992-B6DB-4E75-9601-E66E30760275}"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18D273B3-6B0C-4B5D-97F9-05B450D4B1AC}">
      <dgm:prSet/>
      <dgm:spPr/>
      <dgm:t>
        <a:bodyPr/>
        <a:lstStyle/>
        <a:p>
          <a:pPr rtl="1"/>
          <a:r>
            <a:rPr lang="ar-EG" smtClean="0"/>
            <a:t>راجع مشرفك أولا بأول، ولا تترد في السؤال والاستفسار عمَّا تريد، فإن السؤال نصف العلم.</a:t>
          </a:r>
          <a:endParaRPr lang="ar-EG"/>
        </a:p>
      </dgm:t>
    </dgm:pt>
    <dgm:pt modelId="{6E0CF07F-3FCB-4FB8-AF11-78FB9AE9E792}" type="parTrans" cxnId="{80A054BE-93AE-412F-8B9E-63BC07FC3993}">
      <dgm:prSet/>
      <dgm:spPr/>
      <dgm:t>
        <a:bodyPr/>
        <a:lstStyle/>
        <a:p>
          <a:pPr rtl="1"/>
          <a:endParaRPr lang="ar-EG"/>
        </a:p>
      </dgm:t>
    </dgm:pt>
    <dgm:pt modelId="{E328AAB3-3C8D-4092-9DFA-7F6222D4F856}" type="sibTrans" cxnId="{80A054BE-93AE-412F-8B9E-63BC07FC3993}">
      <dgm:prSet/>
      <dgm:spPr/>
      <dgm:t>
        <a:bodyPr/>
        <a:lstStyle/>
        <a:p>
          <a:pPr rtl="1"/>
          <a:endParaRPr lang="ar-EG"/>
        </a:p>
      </dgm:t>
    </dgm:pt>
    <dgm:pt modelId="{8F6DD663-6DB5-4217-A2EB-3385518A4845}">
      <dgm:prSet/>
      <dgm:spPr/>
      <dgm:t>
        <a:bodyPr/>
        <a:lstStyle/>
        <a:p>
          <a:pPr rtl="1"/>
          <a:r>
            <a:rPr lang="ar-EG" smtClean="0"/>
            <a:t>راجع مشاريع تخرج سابقة، واحرص أن تكون من المشاريع المتميزة، لتفيد منها في عدة جوانب؛ كوضع الخطة، وطريقة التوثيق، والترتيب في البحث... إلخ.</a:t>
          </a:r>
          <a:endParaRPr lang="ar-EG"/>
        </a:p>
      </dgm:t>
    </dgm:pt>
    <dgm:pt modelId="{C3B244B9-5B5E-4D12-B49D-AFC0D1020C64}" type="parTrans" cxnId="{F56C816C-53E8-4E3D-B75D-B88279E29565}">
      <dgm:prSet/>
      <dgm:spPr/>
      <dgm:t>
        <a:bodyPr/>
        <a:lstStyle/>
        <a:p>
          <a:pPr rtl="1"/>
          <a:endParaRPr lang="ar-EG"/>
        </a:p>
      </dgm:t>
    </dgm:pt>
    <dgm:pt modelId="{FA492B09-F2F3-4ECA-B9B4-DA31D56EDBC8}" type="sibTrans" cxnId="{F56C816C-53E8-4E3D-B75D-B88279E29565}">
      <dgm:prSet/>
      <dgm:spPr/>
      <dgm:t>
        <a:bodyPr/>
        <a:lstStyle/>
        <a:p>
          <a:pPr rtl="1"/>
          <a:endParaRPr lang="ar-EG"/>
        </a:p>
      </dgm:t>
    </dgm:pt>
    <dgm:pt modelId="{B8F774C3-CCEB-4E13-9D62-A565F184E098}">
      <dgm:prSet/>
      <dgm:spPr/>
      <dgm:t>
        <a:bodyPr/>
        <a:lstStyle/>
        <a:p>
          <a:pPr rtl="1"/>
          <a:r>
            <a:rPr lang="ar-EG" smtClean="0"/>
            <a:t>نوِّعْ مراجعك، ومصادرك؛ بين الكتب القديمة، والحديثة، والمجلات، والرسائل، والإنترنت، والمقابلة (إذا لزمت)، واستفد من الأقراص المدمجة، والمكتبات الإلكترونية، التي تحوي عشرات الألوف من المصادر، وأخص منها: المكتبة الشاملة، والموسوعة الشاملة، فتتجنب الوقوع في الأخطاء.</a:t>
          </a:r>
          <a:endParaRPr lang="ar-EG"/>
        </a:p>
      </dgm:t>
    </dgm:pt>
    <dgm:pt modelId="{F0551DF1-476A-49D3-830D-FD2DB0DBD9C8}" type="parTrans" cxnId="{A3A091F3-8ABD-43B2-BD8F-09E3F4518552}">
      <dgm:prSet/>
      <dgm:spPr/>
      <dgm:t>
        <a:bodyPr/>
        <a:lstStyle/>
        <a:p>
          <a:pPr rtl="1"/>
          <a:endParaRPr lang="ar-EG"/>
        </a:p>
      </dgm:t>
    </dgm:pt>
    <dgm:pt modelId="{F47ED50D-0BBA-4C31-9121-62CA180F5907}" type="sibTrans" cxnId="{A3A091F3-8ABD-43B2-BD8F-09E3F4518552}">
      <dgm:prSet/>
      <dgm:spPr/>
      <dgm:t>
        <a:bodyPr/>
        <a:lstStyle/>
        <a:p>
          <a:pPr rtl="1"/>
          <a:endParaRPr lang="ar-EG"/>
        </a:p>
      </dgm:t>
    </dgm:pt>
    <dgm:pt modelId="{20538189-5B7F-4AAF-953F-897C400DB78F}">
      <dgm:prSet/>
      <dgm:spPr/>
      <dgm:t>
        <a:bodyPr/>
        <a:lstStyle/>
        <a:p>
          <a:pPr rtl="1"/>
          <a:r>
            <a:rPr lang="ar-EG" smtClean="0"/>
            <a:t>لا تبدأ الكتابة قبل الاستقرار على الخطة النهائية، وموافقة مشرفك عليها.</a:t>
          </a:r>
          <a:endParaRPr lang="ar-EG"/>
        </a:p>
      </dgm:t>
    </dgm:pt>
    <dgm:pt modelId="{034DBBB1-4FC2-44C1-860A-C7FD5554ABC8}" type="parTrans" cxnId="{6E87B23F-6717-4948-807A-66A94C8A861E}">
      <dgm:prSet/>
      <dgm:spPr/>
      <dgm:t>
        <a:bodyPr/>
        <a:lstStyle/>
        <a:p>
          <a:pPr rtl="1"/>
          <a:endParaRPr lang="ar-EG"/>
        </a:p>
      </dgm:t>
    </dgm:pt>
    <dgm:pt modelId="{2F06702F-1137-48D5-B28B-15B9B001E29E}" type="sibTrans" cxnId="{6E87B23F-6717-4948-807A-66A94C8A861E}">
      <dgm:prSet/>
      <dgm:spPr/>
      <dgm:t>
        <a:bodyPr/>
        <a:lstStyle/>
        <a:p>
          <a:pPr rtl="1"/>
          <a:endParaRPr lang="ar-EG"/>
        </a:p>
      </dgm:t>
    </dgm:pt>
    <dgm:pt modelId="{554E588C-14F0-44B3-9839-0DEAE712A74C}">
      <dgm:prSet/>
      <dgm:spPr/>
      <dgm:t>
        <a:bodyPr/>
        <a:lstStyle/>
        <a:p>
          <a:pPr rtl="1"/>
          <a:r>
            <a:rPr lang="ar-EG" smtClean="0"/>
            <a:t>التزم الصدق، والأمانة العلمية في كتابة مشروعك، قال -صلى الله عليه وسلم-: (مَنْ غَشَّ َفَليْسَ مِنَّا).</a:t>
          </a:r>
          <a:endParaRPr lang="ar-EG"/>
        </a:p>
      </dgm:t>
    </dgm:pt>
    <dgm:pt modelId="{85EF79D5-1C7E-4417-8E19-FEB224A85882}" type="parTrans" cxnId="{9B0E07BB-DCF0-4CA9-9E24-6F191C166C7C}">
      <dgm:prSet/>
      <dgm:spPr/>
      <dgm:t>
        <a:bodyPr/>
        <a:lstStyle/>
        <a:p>
          <a:pPr rtl="1"/>
          <a:endParaRPr lang="ar-EG"/>
        </a:p>
      </dgm:t>
    </dgm:pt>
    <dgm:pt modelId="{8690A5E3-DB58-422F-B40A-429E62FDF9B8}" type="sibTrans" cxnId="{9B0E07BB-DCF0-4CA9-9E24-6F191C166C7C}">
      <dgm:prSet/>
      <dgm:spPr/>
      <dgm:t>
        <a:bodyPr/>
        <a:lstStyle/>
        <a:p>
          <a:pPr rtl="1"/>
          <a:endParaRPr lang="ar-EG"/>
        </a:p>
      </dgm:t>
    </dgm:pt>
    <dgm:pt modelId="{D5B78977-0EED-4D98-94C5-E739C4DDF748}" type="pres">
      <dgm:prSet presAssocID="{7EFAD992-B6DB-4E75-9601-E66E30760275}" presName="linear" presStyleCnt="0">
        <dgm:presLayoutVars>
          <dgm:animLvl val="lvl"/>
          <dgm:resizeHandles val="exact"/>
        </dgm:presLayoutVars>
      </dgm:prSet>
      <dgm:spPr/>
    </dgm:pt>
    <dgm:pt modelId="{D3BD8343-F218-461F-A896-C385C9A1B747}" type="pres">
      <dgm:prSet presAssocID="{18D273B3-6B0C-4B5D-97F9-05B450D4B1AC}" presName="parentText" presStyleLbl="node1" presStyleIdx="0" presStyleCnt="5">
        <dgm:presLayoutVars>
          <dgm:chMax val="0"/>
          <dgm:bulletEnabled val="1"/>
        </dgm:presLayoutVars>
      </dgm:prSet>
      <dgm:spPr/>
    </dgm:pt>
    <dgm:pt modelId="{5C54ACD3-5538-46EF-9E94-8D55FB9B05B6}" type="pres">
      <dgm:prSet presAssocID="{E328AAB3-3C8D-4092-9DFA-7F6222D4F856}" presName="spacer" presStyleCnt="0"/>
      <dgm:spPr/>
    </dgm:pt>
    <dgm:pt modelId="{C21FE37D-F269-40A0-9EDB-02F6B20594E3}" type="pres">
      <dgm:prSet presAssocID="{8F6DD663-6DB5-4217-A2EB-3385518A4845}" presName="parentText" presStyleLbl="node1" presStyleIdx="1" presStyleCnt="5">
        <dgm:presLayoutVars>
          <dgm:chMax val="0"/>
          <dgm:bulletEnabled val="1"/>
        </dgm:presLayoutVars>
      </dgm:prSet>
      <dgm:spPr/>
    </dgm:pt>
    <dgm:pt modelId="{73F204B4-A974-42F8-844E-51EB2215B4C6}" type="pres">
      <dgm:prSet presAssocID="{FA492B09-F2F3-4ECA-B9B4-DA31D56EDBC8}" presName="spacer" presStyleCnt="0"/>
      <dgm:spPr/>
    </dgm:pt>
    <dgm:pt modelId="{68FE6666-A96B-4D4B-8415-4B7B7978070E}" type="pres">
      <dgm:prSet presAssocID="{B8F774C3-CCEB-4E13-9D62-A565F184E098}" presName="parentText" presStyleLbl="node1" presStyleIdx="2" presStyleCnt="5">
        <dgm:presLayoutVars>
          <dgm:chMax val="0"/>
          <dgm:bulletEnabled val="1"/>
        </dgm:presLayoutVars>
      </dgm:prSet>
      <dgm:spPr/>
    </dgm:pt>
    <dgm:pt modelId="{898FFCC4-7F91-49CC-8043-191EAF94296D}" type="pres">
      <dgm:prSet presAssocID="{F47ED50D-0BBA-4C31-9121-62CA180F5907}" presName="spacer" presStyleCnt="0"/>
      <dgm:spPr/>
    </dgm:pt>
    <dgm:pt modelId="{0C0BD9FB-FA13-4076-A1CC-C5CB6CB00954}" type="pres">
      <dgm:prSet presAssocID="{20538189-5B7F-4AAF-953F-897C400DB78F}" presName="parentText" presStyleLbl="node1" presStyleIdx="3" presStyleCnt="5">
        <dgm:presLayoutVars>
          <dgm:chMax val="0"/>
          <dgm:bulletEnabled val="1"/>
        </dgm:presLayoutVars>
      </dgm:prSet>
      <dgm:spPr/>
    </dgm:pt>
    <dgm:pt modelId="{4275F830-9848-4594-B234-67C88E0B02B8}" type="pres">
      <dgm:prSet presAssocID="{2F06702F-1137-48D5-B28B-15B9B001E29E}" presName="spacer" presStyleCnt="0"/>
      <dgm:spPr/>
    </dgm:pt>
    <dgm:pt modelId="{F6FF2E5F-6D96-41E9-ACFE-05F4A5CCFB54}" type="pres">
      <dgm:prSet presAssocID="{554E588C-14F0-44B3-9839-0DEAE712A74C}" presName="parentText" presStyleLbl="node1" presStyleIdx="4" presStyleCnt="5" custLinFactY="47801" custLinFactNeighborX="-800" custLinFactNeighborY="100000">
        <dgm:presLayoutVars>
          <dgm:chMax val="0"/>
          <dgm:bulletEnabled val="1"/>
        </dgm:presLayoutVars>
      </dgm:prSet>
      <dgm:spPr/>
    </dgm:pt>
  </dgm:ptLst>
  <dgm:cxnLst>
    <dgm:cxn modelId="{FC13B5D1-F01F-478B-8857-64BE45432AC9}" type="presOf" srcId="{20538189-5B7F-4AAF-953F-897C400DB78F}" destId="{0C0BD9FB-FA13-4076-A1CC-C5CB6CB00954}" srcOrd="0" destOrd="0" presId="urn:microsoft.com/office/officeart/2005/8/layout/vList2"/>
    <dgm:cxn modelId="{4CDB2F2C-C3AB-477E-8F0A-0D16A9E62062}" type="presOf" srcId="{554E588C-14F0-44B3-9839-0DEAE712A74C}" destId="{F6FF2E5F-6D96-41E9-ACFE-05F4A5CCFB54}" srcOrd="0" destOrd="0" presId="urn:microsoft.com/office/officeart/2005/8/layout/vList2"/>
    <dgm:cxn modelId="{80A054BE-93AE-412F-8B9E-63BC07FC3993}" srcId="{7EFAD992-B6DB-4E75-9601-E66E30760275}" destId="{18D273B3-6B0C-4B5D-97F9-05B450D4B1AC}" srcOrd="0" destOrd="0" parTransId="{6E0CF07F-3FCB-4FB8-AF11-78FB9AE9E792}" sibTransId="{E328AAB3-3C8D-4092-9DFA-7F6222D4F856}"/>
    <dgm:cxn modelId="{6E87B23F-6717-4948-807A-66A94C8A861E}" srcId="{7EFAD992-B6DB-4E75-9601-E66E30760275}" destId="{20538189-5B7F-4AAF-953F-897C400DB78F}" srcOrd="3" destOrd="0" parTransId="{034DBBB1-4FC2-44C1-860A-C7FD5554ABC8}" sibTransId="{2F06702F-1137-48D5-B28B-15B9B001E29E}"/>
    <dgm:cxn modelId="{F56C816C-53E8-4E3D-B75D-B88279E29565}" srcId="{7EFAD992-B6DB-4E75-9601-E66E30760275}" destId="{8F6DD663-6DB5-4217-A2EB-3385518A4845}" srcOrd="1" destOrd="0" parTransId="{C3B244B9-5B5E-4D12-B49D-AFC0D1020C64}" sibTransId="{FA492B09-F2F3-4ECA-B9B4-DA31D56EDBC8}"/>
    <dgm:cxn modelId="{B149BDEB-4F2D-4081-B141-B2CCA4B9E19A}" type="presOf" srcId="{8F6DD663-6DB5-4217-A2EB-3385518A4845}" destId="{C21FE37D-F269-40A0-9EDB-02F6B20594E3}" srcOrd="0" destOrd="0" presId="urn:microsoft.com/office/officeart/2005/8/layout/vList2"/>
    <dgm:cxn modelId="{A9CCB70C-1DE7-4FDC-8AED-DE5FCDBA590C}" type="presOf" srcId="{B8F774C3-CCEB-4E13-9D62-A565F184E098}" destId="{68FE6666-A96B-4D4B-8415-4B7B7978070E}" srcOrd="0" destOrd="0" presId="urn:microsoft.com/office/officeart/2005/8/layout/vList2"/>
    <dgm:cxn modelId="{6D0A43C9-6632-4B36-9BCD-D8107F9C52FA}" type="presOf" srcId="{7EFAD992-B6DB-4E75-9601-E66E30760275}" destId="{D5B78977-0EED-4D98-94C5-E739C4DDF748}" srcOrd="0" destOrd="0" presId="urn:microsoft.com/office/officeart/2005/8/layout/vList2"/>
    <dgm:cxn modelId="{A3A091F3-8ABD-43B2-BD8F-09E3F4518552}" srcId="{7EFAD992-B6DB-4E75-9601-E66E30760275}" destId="{B8F774C3-CCEB-4E13-9D62-A565F184E098}" srcOrd="2" destOrd="0" parTransId="{F0551DF1-476A-49D3-830D-FD2DB0DBD9C8}" sibTransId="{F47ED50D-0BBA-4C31-9121-62CA180F5907}"/>
    <dgm:cxn modelId="{3051F488-73A7-4A4A-BC6D-5EBB9D6CC836}" type="presOf" srcId="{18D273B3-6B0C-4B5D-97F9-05B450D4B1AC}" destId="{D3BD8343-F218-461F-A896-C385C9A1B747}" srcOrd="0" destOrd="0" presId="urn:microsoft.com/office/officeart/2005/8/layout/vList2"/>
    <dgm:cxn modelId="{9B0E07BB-DCF0-4CA9-9E24-6F191C166C7C}" srcId="{7EFAD992-B6DB-4E75-9601-E66E30760275}" destId="{554E588C-14F0-44B3-9839-0DEAE712A74C}" srcOrd="4" destOrd="0" parTransId="{85EF79D5-1C7E-4417-8E19-FEB224A85882}" sibTransId="{8690A5E3-DB58-422F-B40A-429E62FDF9B8}"/>
    <dgm:cxn modelId="{34C32BB3-F66C-4F1E-9D4B-B82928EAD9A2}" type="presParOf" srcId="{D5B78977-0EED-4D98-94C5-E739C4DDF748}" destId="{D3BD8343-F218-461F-A896-C385C9A1B747}" srcOrd="0" destOrd="0" presId="urn:microsoft.com/office/officeart/2005/8/layout/vList2"/>
    <dgm:cxn modelId="{A99150EE-9672-40E8-9F9D-F120BB83EC73}" type="presParOf" srcId="{D5B78977-0EED-4D98-94C5-E739C4DDF748}" destId="{5C54ACD3-5538-46EF-9E94-8D55FB9B05B6}" srcOrd="1" destOrd="0" presId="urn:microsoft.com/office/officeart/2005/8/layout/vList2"/>
    <dgm:cxn modelId="{7D181B43-743C-4FF3-A13E-65E9B1BB676D}" type="presParOf" srcId="{D5B78977-0EED-4D98-94C5-E739C4DDF748}" destId="{C21FE37D-F269-40A0-9EDB-02F6B20594E3}" srcOrd="2" destOrd="0" presId="urn:microsoft.com/office/officeart/2005/8/layout/vList2"/>
    <dgm:cxn modelId="{6B53AA14-D4AE-4887-935D-F3DF8379E8EA}" type="presParOf" srcId="{D5B78977-0EED-4D98-94C5-E739C4DDF748}" destId="{73F204B4-A974-42F8-844E-51EB2215B4C6}" srcOrd="3" destOrd="0" presId="urn:microsoft.com/office/officeart/2005/8/layout/vList2"/>
    <dgm:cxn modelId="{BC9C91FC-1CD6-4BFA-BCE2-763B2498D269}" type="presParOf" srcId="{D5B78977-0EED-4D98-94C5-E739C4DDF748}" destId="{68FE6666-A96B-4D4B-8415-4B7B7978070E}" srcOrd="4" destOrd="0" presId="urn:microsoft.com/office/officeart/2005/8/layout/vList2"/>
    <dgm:cxn modelId="{0E91044A-2136-48C6-9226-69B24E84D955}" type="presParOf" srcId="{D5B78977-0EED-4D98-94C5-E739C4DDF748}" destId="{898FFCC4-7F91-49CC-8043-191EAF94296D}" srcOrd="5" destOrd="0" presId="urn:microsoft.com/office/officeart/2005/8/layout/vList2"/>
    <dgm:cxn modelId="{98B45CD8-F5B0-4B8B-91D7-51EC47CFD0D4}" type="presParOf" srcId="{D5B78977-0EED-4D98-94C5-E739C4DDF748}" destId="{0C0BD9FB-FA13-4076-A1CC-C5CB6CB00954}" srcOrd="6" destOrd="0" presId="urn:microsoft.com/office/officeart/2005/8/layout/vList2"/>
    <dgm:cxn modelId="{A09C46B6-F838-47D0-A4EE-4EC6C9C84312}" type="presParOf" srcId="{D5B78977-0EED-4D98-94C5-E739C4DDF748}" destId="{4275F830-9848-4594-B234-67C88E0B02B8}" srcOrd="7" destOrd="0" presId="urn:microsoft.com/office/officeart/2005/8/layout/vList2"/>
    <dgm:cxn modelId="{C591AB2B-B805-41F3-8EC9-C2B71381EC45}" type="presParOf" srcId="{D5B78977-0EED-4D98-94C5-E739C4DDF748}" destId="{F6FF2E5F-6D96-41E9-ACFE-05F4A5CCFB54}"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أمثلة للمدخل الحياتي في التدريس</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7B7BFB86-81CA-43C8-AE97-FD0E3A6F9EDE}" type="presOf" srcId="{83037BF5-1523-465D-B129-AD598DA05563}" destId="{EBE3F200-CE00-4CA2-9D21-6E80961A16C1}" srcOrd="0" destOrd="0" presId="urn:microsoft.com/office/officeart/2005/8/layout/radial1"/>
    <dgm:cxn modelId="{897A01E1-F293-460D-82DB-41B099DC9DBE}" type="presOf" srcId="{011C9F54-2F9D-4BD8-BDA9-C41AD08C6917}" destId="{F5901C2D-DB07-4B1A-AFB2-3FEB2AFC18C2}"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935654E6-60CC-4800-ABA4-BFF0E38080D5}" type="presOf" srcId="{264FCA48-8593-4580-A89B-06FD51E6A678}" destId="{81186C87-292A-43A8-9E1C-AC6B199F5FB1}" srcOrd="0" destOrd="0" presId="urn:microsoft.com/office/officeart/2005/8/layout/radial1"/>
    <dgm:cxn modelId="{51D50724-D9E9-45E0-ACC4-AA90432BBB28}" type="presOf" srcId="{FF4E3D3A-2DDC-46CA-B480-E8F1EF0E27CE}" destId="{B0BA4C50-A7FD-49F1-9252-05CE3C69BEDF}"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23F61176-2436-4BCB-AC93-270314EA9C36}" type="presOf" srcId="{EF284C3E-F0DA-42CA-ADB1-2DF91679B6B7}" destId="{94574A3B-B236-409F-A05E-73CF7AC0B072}" srcOrd="1" destOrd="0" presId="urn:microsoft.com/office/officeart/2005/8/layout/radial1"/>
    <dgm:cxn modelId="{43527471-1C51-4D04-9EA4-D1FBBD0F401F}" type="presOf" srcId="{3474AB6F-CC53-4B23-AF06-B8D2D95F10CC}" destId="{D00B6975-41E1-43E3-AAC0-992FFB14AC1A}" srcOrd="1" destOrd="0" presId="urn:microsoft.com/office/officeart/2005/8/layout/radial1"/>
    <dgm:cxn modelId="{8A958AF3-C2E2-44F7-9F9E-AB31B1AC2C41}" type="presOf" srcId="{EF284C3E-F0DA-42CA-ADB1-2DF91679B6B7}" destId="{F47D0004-AF76-4C52-9F16-13523374370C}" srcOrd="0" destOrd="0" presId="urn:microsoft.com/office/officeart/2005/8/layout/radial1"/>
    <dgm:cxn modelId="{9D992632-DD82-4407-B203-FF753BAE05D5}" type="presOf" srcId="{011C9F54-2F9D-4BD8-BDA9-C41AD08C6917}" destId="{4756DBFA-031D-4FCC-86EC-8BC5FE7F960F}" srcOrd="1" destOrd="0" presId="urn:microsoft.com/office/officeart/2005/8/layout/radial1"/>
    <dgm:cxn modelId="{E7516ED9-7BEA-4B61-9D16-36C5AE5152D3}" type="presOf" srcId="{0628FC5A-72D1-469B-8F8E-60CA21E428B9}" destId="{13AE70E9-1770-44E6-8DA5-F1B697221008}" srcOrd="1" destOrd="0" presId="urn:microsoft.com/office/officeart/2005/8/layout/radial1"/>
    <dgm:cxn modelId="{2882C3D7-3FF5-4FC4-8041-24474D12C227}" type="presOf" srcId="{5A5CB1E2-91D7-4511-BFF3-FCA12ED86247}" destId="{628C6D45-F19E-4A80-9598-CB7D009EBB38}"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342DE1EE-9B4F-40AC-B2EE-2ECD340CD14B}" type="presOf" srcId="{3D1BD51E-CC96-4302-8725-0336F4329457}" destId="{A1F45F3F-B68C-4BB7-B908-2DE1A7481BBC}" srcOrd="0" destOrd="0" presId="urn:microsoft.com/office/officeart/2005/8/layout/radial1"/>
    <dgm:cxn modelId="{5C5AD869-E96B-4F45-BE8A-87CE16E95322}" type="presOf" srcId="{695987C5-BE66-48EE-8657-6C075501552C}" destId="{B67874AF-3E7F-4BB8-A24B-91AD8045A6C1}" srcOrd="0" destOrd="0" presId="urn:microsoft.com/office/officeart/2005/8/layout/radial1"/>
    <dgm:cxn modelId="{93A63F40-F23A-4E87-BC43-DE9BCFAF53D3}" type="presOf" srcId="{9BFFFE79-CE81-4346-AD1B-4A20A0188D85}" destId="{B3310B50-2D48-4A46-B8B2-30659F467D8F}" srcOrd="0" destOrd="0" presId="urn:microsoft.com/office/officeart/2005/8/layout/radial1"/>
    <dgm:cxn modelId="{C0A716AC-B35D-42F9-9355-E5037B9C8F7B}" type="presOf" srcId="{3474AB6F-CC53-4B23-AF06-B8D2D95F10CC}" destId="{EA1823DA-A471-4397-90CC-BE865AE1717C}" srcOrd="0" destOrd="0" presId="urn:microsoft.com/office/officeart/2005/8/layout/radial1"/>
    <dgm:cxn modelId="{9A262822-1288-44FF-A3F6-4D6F52900AC7}" type="presOf" srcId="{FF4E3D3A-2DDC-46CA-B480-E8F1EF0E27CE}" destId="{121AC8E9-D9F8-458E-820B-732D6967C700}" srcOrd="1" destOrd="0" presId="urn:microsoft.com/office/officeart/2005/8/layout/radial1"/>
    <dgm:cxn modelId="{769D59BA-47CF-476D-B60D-2AEA746478AB}" type="presOf" srcId="{0628FC5A-72D1-469B-8F8E-60CA21E428B9}" destId="{15A54650-B814-486E-B152-0CA21267B828}"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E3E2BCA8-9D2E-4BB9-8DE5-AAD5EB7767EB}" type="presOf" srcId="{8517F0B7-2709-4872-86CB-64978EBEC999}" destId="{275FB8CE-F6ED-4700-87DC-46F59D59F38B}" srcOrd="0" destOrd="0" presId="urn:microsoft.com/office/officeart/2005/8/layout/radial1"/>
    <dgm:cxn modelId="{FE05EFE2-3067-4959-BE6A-E01BB3A55519}" type="presParOf" srcId="{B3310B50-2D48-4A46-B8B2-30659F467D8F}" destId="{628C6D45-F19E-4A80-9598-CB7D009EBB38}" srcOrd="0" destOrd="0" presId="urn:microsoft.com/office/officeart/2005/8/layout/radial1"/>
    <dgm:cxn modelId="{ED127D5F-158A-4F68-8C41-A3AFAE792903}" type="presParOf" srcId="{B3310B50-2D48-4A46-B8B2-30659F467D8F}" destId="{F47D0004-AF76-4C52-9F16-13523374370C}" srcOrd="1" destOrd="0" presId="urn:microsoft.com/office/officeart/2005/8/layout/radial1"/>
    <dgm:cxn modelId="{C750B10A-9F88-418A-AA70-B8766BE7CA19}" type="presParOf" srcId="{F47D0004-AF76-4C52-9F16-13523374370C}" destId="{94574A3B-B236-409F-A05E-73CF7AC0B072}" srcOrd="0" destOrd="0" presId="urn:microsoft.com/office/officeart/2005/8/layout/radial1"/>
    <dgm:cxn modelId="{F494AD31-6B5C-4FA6-83CB-8DC2FEAA24B4}" type="presParOf" srcId="{B3310B50-2D48-4A46-B8B2-30659F467D8F}" destId="{B67874AF-3E7F-4BB8-A24B-91AD8045A6C1}" srcOrd="2" destOrd="0" presId="urn:microsoft.com/office/officeart/2005/8/layout/radial1"/>
    <dgm:cxn modelId="{5C645810-E937-4377-AF1A-6999AC5BD2DE}" type="presParOf" srcId="{B3310B50-2D48-4A46-B8B2-30659F467D8F}" destId="{15A54650-B814-486E-B152-0CA21267B828}" srcOrd="3" destOrd="0" presId="urn:microsoft.com/office/officeart/2005/8/layout/radial1"/>
    <dgm:cxn modelId="{AACDE8A3-F07D-43BB-BE2B-281C26590851}" type="presParOf" srcId="{15A54650-B814-486E-B152-0CA21267B828}" destId="{13AE70E9-1770-44E6-8DA5-F1B697221008}" srcOrd="0" destOrd="0" presId="urn:microsoft.com/office/officeart/2005/8/layout/radial1"/>
    <dgm:cxn modelId="{9C13EABB-4D91-4A95-96BC-384964D96CF3}" type="presParOf" srcId="{B3310B50-2D48-4A46-B8B2-30659F467D8F}" destId="{EBE3F200-CE00-4CA2-9D21-6E80961A16C1}" srcOrd="4" destOrd="0" presId="urn:microsoft.com/office/officeart/2005/8/layout/radial1"/>
    <dgm:cxn modelId="{C17E5F05-BB40-478E-8B1E-F70A2033AFB2}" type="presParOf" srcId="{B3310B50-2D48-4A46-B8B2-30659F467D8F}" destId="{EA1823DA-A471-4397-90CC-BE865AE1717C}" srcOrd="5" destOrd="0" presId="urn:microsoft.com/office/officeart/2005/8/layout/radial1"/>
    <dgm:cxn modelId="{576EE69D-7CF8-402D-8035-CB930E9D66F3}" type="presParOf" srcId="{EA1823DA-A471-4397-90CC-BE865AE1717C}" destId="{D00B6975-41E1-43E3-AAC0-992FFB14AC1A}" srcOrd="0" destOrd="0" presId="urn:microsoft.com/office/officeart/2005/8/layout/radial1"/>
    <dgm:cxn modelId="{4796DAD2-A17E-4FF0-95B9-536326852409}" type="presParOf" srcId="{B3310B50-2D48-4A46-B8B2-30659F467D8F}" destId="{81186C87-292A-43A8-9E1C-AC6B199F5FB1}" srcOrd="6" destOrd="0" presId="urn:microsoft.com/office/officeart/2005/8/layout/radial1"/>
    <dgm:cxn modelId="{FADF4ECB-A0F7-4086-9BD9-11C5DCDEB77E}" type="presParOf" srcId="{B3310B50-2D48-4A46-B8B2-30659F467D8F}" destId="{B0BA4C50-A7FD-49F1-9252-05CE3C69BEDF}" srcOrd="7" destOrd="0" presId="urn:microsoft.com/office/officeart/2005/8/layout/radial1"/>
    <dgm:cxn modelId="{D47826AC-771C-4C91-B784-D9BEF7038E03}" type="presParOf" srcId="{B0BA4C50-A7FD-49F1-9252-05CE3C69BEDF}" destId="{121AC8E9-D9F8-458E-820B-732D6967C700}" srcOrd="0" destOrd="0" presId="urn:microsoft.com/office/officeart/2005/8/layout/radial1"/>
    <dgm:cxn modelId="{8AEC544B-9734-4E7B-A5EC-4D6582B63A57}" type="presParOf" srcId="{B3310B50-2D48-4A46-B8B2-30659F467D8F}" destId="{275FB8CE-F6ED-4700-87DC-46F59D59F38B}" srcOrd="8" destOrd="0" presId="urn:microsoft.com/office/officeart/2005/8/layout/radial1"/>
    <dgm:cxn modelId="{CE37B8A4-159C-4A99-8078-750A65FB07DC}" type="presParOf" srcId="{B3310B50-2D48-4A46-B8B2-30659F467D8F}" destId="{F5901C2D-DB07-4B1A-AFB2-3FEB2AFC18C2}" srcOrd="9" destOrd="0" presId="urn:microsoft.com/office/officeart/2005/8/layout/radial1"/>
    <dgm:cxn modelId="{B34582F8-370E-4071-B964-DED90A6A0A18}" type="presParOf" srcId="{F5901C2D-DB07-4B1A-AFB2-3FEB2AFC18C2}" destId="{4756DBFA-031D-4FCC-86EC-8BC5FE7F960F}" srcOrd="0" destOrd="0" presId="urn:microsoft.com/office/officeart/2005/8/layout/radial1"/>
    <dgm:cxn modelId="{191DA81A-997E-454A-8466-A63F211C6269}"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13F1C-118E-4168-99A6-9A98E4818105}" type="doc">
      <dgm:prSet loTypeId="urn:microsoft.com/office/officeart/2005/8/layout/pyramid2" loCatId="list" qsTypeId="urn:microsoft.com/office/officeart/2005/8/quickstyle/simple1" qsCatId="simple" csTypeId="urn:microsoft.com/office/officeart/2005/8/colors/accent1_2" csCatId="accent1" phldr="1"/>
      <dgm:spPr/>
    </dgm:pt>
    <dgm:pt modelId="{69188C9D-5838-4585-B76A-61C3F651F124}">
      <dgm:prSet phldrT="[Text]"/>
      <dgm:spPr>
        <a:xfrm>
          <a:off x="2404411" y="31199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3939A23-35FA-47F3-B65A-4003FEE88D83}" type="parTrans" cxnId="{80E444F0-7C52-41B7-8A78-7A14B803AF9F}">
      <dgm:prSet/>
      <dgm:spPr/>
      <dgm:t>
        <a:bodyPr/>
        <a:lstStyle/>
        <a:p>
          <a:pPr rtl="1"/>
          <a:endParaRPr lang="ar-SA"/>
        </a:p>
      </dgm:t>
    </dgm:pt>
    <dgm:pt modelId="{B535F7CC-0665-42D5-A3DB-C61F2E2BF604}" type="sibTrans" cxnId="{80E444F0-7C52-41B7-8A78-7A14B803AF9F}">
      <dgm:prSet/>
      <dgm:spPr/>
      <dgm:t>
        <a:bodyPr/>
        <a:lstStyle/>
        <a:p>
          <a:pPr rtl="1"/>
          <a:endParaRPr lang="ar-SA"/>
        </a:p>
      </dgm:t>
    </dgm:pt>
    <dgm:pt modelId="{9F444346-8A01-410A-BA04-B0E22E7ACB27}">
      <dgm:prSet phldrT="[Text]"/>
      <dgm:spPr>
        <a:xfrm>
          <a:off x="2404411" y="72520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471761-16BD-479E-B23B-A5668641181C}" type="parTrans" cxnId="{75B3995E-9059-4D82-B672-87F22AD36110}">
      <dgm:prSet/>
      <dgm:spPr/>
      <dgm:t>
        <a:bodyPr/>
        <a:lstStyle/>
        <a:p>
          <a:pPr rtl="1"/>
          <a:endParaRPr lang="ar-SA"/>
        </a:p>
      </dgm:t>
    </dgm:pt>
    <dgm:pt modelId="{8195A23D-BF68-4D25-A4A9-F69160DBA844}" type="sibTrans" cxnId="{75B3995E-9059-4D82-B672-87F22AD36110}">
      <dgm:prSet/>
      <dgm:spPr/>
      <dgm:t>
        <a:bodyPr/>
        <a:lstStyle/>
        <a:p>
          <a:pPr rtl="1"/>
          <a:endParaRPr lang="ar-SA"/>
        </a:p>
      </dgm:t>
    </dgm:pt>
    <dgm:pt modelId="{B66EC1DE-A303-4706-96DF-27DAE66A862C}">
      <dgm:prSet phldrT="[Text]"/>
      <dgm:spPr>
        <a:xfrm>
          <a:off x="2404411" y="155162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900FF72-8DD6-4079-8459-668EC7D9F072}" type="parTrans" cxnId="{DF6D4D40-5A06-431C-A28F-9EF8A15041AD}">
      <dgm:prSet/>
      <dgm:spPr/>
      <dgm:t>
        <a:bodyPr/>
        <a:lstStyle/>
        <a:p>
          <a:pPr rtl="1"/>
          <a:endParaRPr lang="ar-SA"/>
        </a:p>
      </dgm:t>
    </dgm:pt>
    <dgm:pt modelId="{05A2C0AB-B5E7-415B-93BC-8AACA498566C}" type="sibTrans" cxnId="{DF6D4D40-5A06-431C-A28F-9EF8A15041AD}">
      <dgm:prSet/>
      <dgm:spPr/>
      <dgm:t>
        <a:bodyPr/>
        <a:lstStyle/>
        <a:p>
          <a:pPr rtl="1"/>
          <a:endParaRPr lang="ar-SA"/>
        </a:p>
      </dgm:t>
    </dgm:pt>
    <dgm:pt modelId="{B32EEC4F-F320-448E-AED9-5C44F323376A}">
      <dgm:prSet phldrT="[Text]"/>
      <dgm:spPr>
        <a:xfrm>
          <a:off x="2404411" y="2378043"/>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C2CD1A9B-E47B-42DA-A57D-CE6AB6F0B815}" type="parTrans" cxnId="{3D5596D4-3FBA-47EB-9C19-51755B13A916}">
      <dgm:prSet/>
      <dgm:spPr/>
      <dgm:t>
        <a:bodyPr/>
        <a:lstStyle/>
        <a:p>
          <a:pPr rtl="1"/>
          <a:endParaRPr lang="ar-SA"/>
        </a:p>
      </dgm:t>
    </dgm:pt>
    <dgm:pt modelId="{B2EC2E3D-3926-4DE9-A56D-323D2778FBDF}" type="sibTrans" cxnId="{3D5596D4-3FBA-47EB-9C19-51755B13A916}">
      <dgm:prSet/>
      <dgm:spPr/>
      <dgm:t>
        <a:bodyPr/>
        <a:lstStyle/>
        <a:p>
          <a:pPr rtl="1"/>
          <a:endParaRPr lang="ar-SA"/>
        </a:p>
      </dgm:t>
    </dgm:pt>
    <dgm:pt modelId="{E410525F-3F89-48DF-AB13-B5996FC56812}">
      <dgm:prSet phldrT="[Text]"/>
      <dgm:spPr>
        <a:xfrm>
          <a:off x="2404411" y="196483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E10425A-06FD-4457-A39C-C53B07EB00E5}" type="parTrans" cxnId="{B5F58559-DD9F-4E68-B758-7C5E9BAFACFE}">
      <dgm:prSet/>
      <dgm:spPr/>
      <dgm:t>
        <a:bodyPr/>
        <a:lstStyle/>
        <a:p>
          <a:pPr rtl="1"/>
          <a:endParaRPr lang="ar-SA"/>
        </a:p>
      </dgm:t>
    </dgm:pt>
    <dgm:pt modelId="{1561F22F-EB12-41A8-95C1-D73AAF20D329}" type="sibTrans" cxnId="{B5F58559-DD9F-4E68-B758-7C5E9BAFACFE}">
      <dgm:prSet/>
      <dgm:spPr/>
      <dgm:t>
        <a:bodyPr/>
        <a:lstStyle/>
        <a:p>
          <a:pPr rtl="1"/>
          <a:endParaRPr lang="ar-SA"/>
        </a:p>
      </dgm:t>
    </dgm:pt>
    <dgm:pt modelId="{DBD9657B-4786-46B1-ABB7-A3DD5A6D47A3}">
      <dgm:prSet phldrT="[Text]"/>
      <dgm:spPr>
        <a:xfrm>
          <a:off x="2404411" y="113841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D19676F-EE3D-49C5-9AA1-E6EF2BD2AF89}" type="parTrans" cxnId="{BF428C67-F671-4838-B94C-67CB1E42B572}">
      <dgm:prSet/>
      <dgm:spPr/>
      <dgm:t>
        <a:bodyPr/>
        <a:lstStyle/>
        <a:p>
          <a:pPr rtl="1"/>
          <a:endParaRPr lang="ar-SA"/>
        </a:p>
      </dgm:t>
    </dgm:pt>
    <dgm:pt modelId="{2D947A70-6711-43AD-AA78-75A592EC46AC}" type="sibTrans" cxnId="{BF428C67-F671-4838-B94C-67CB1E42B572}">
      <dgm:prSet/>
      <dgm:spPr/>
      <dgm:t>
        <a:bodyPr/>
        <a:lstStyle/>
        <a:p>
          <a:pPr rtl="1"/>
          <a:endParaRPr lang="ar-SA"/>
        </a:p>
      </dgm:t>
    </dgm:pt>
    <dgm:pt modelId="{18FC94E3-1EE8-4D22-8EC3-882DB20A430C}" type="pres">
      <dgm:prSet presAssocID="{66413F1C-118E-4168-99A6-9A98E4818105}" presName="compositeShape" presStyleCnt="0">
        <dgm:presLayoutVars>
          <dgm:dir/>
          <dgm:resizeHandles/>
        </dgm:presLayoutVars>
      </dgm:prSet>
      <dgm:spPr/>
    </dgm:pt>
    <dgm:pt modelId="{A5692D49-9C5C-4513-95AB-D0A7A8981265}" type="pres">
      <dgm:prSet presAssocID="{66413F1C-118E-4168-99A6-9A98E4818105}" presName="pyramid" presStyleLbl="node1" presStyleIdx="0" presStyleCnt="1"/>
      <dgm:spPr>
        <a:xfrm>
          <a:off x="852789" y="0"/>
          <a:ext cx="3103245" cy="3103245"/>
        </a:xfrm>
        <a:prstGeom prst="triangl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B66A0D7E-DF6F-4CB3-8EDF-88AEDA6CAF06}" type="pres">
      <dgm:prSet presAssocID="{66413F1C-118E-4168-99A6-9A98E4818105}" presName="theList" presStyleCnt="0"/>
      <dgm:spPr/>
    </dgm:pt>
    <dgm:pt modelId="{74FD5651-2A6D-471E-B538-9B2373A19513}" type="pres">
      <dgm:prSet presAssocID="{69188C9D-5838-4585-B76A-61C3F651F124}" presName="aNode" presStyleLbl="fgAcc1" presStyleIdx="0" presStyleCnt="6">
        <dgm:presLayoutVars>
          <dgm:bulletEnabled val="1"/>
        </dgm:presLayoutVars>
      </dgm:prSet>
      <dgm:spPr/>
      <dgm:t>
        <a:bodyPr/>
        <a:lstStyle/>
        <a:p>
          <a:pPr rtl="1"/>
          <a:endParaRPr lang="ar-SA"/>
        </a:p>
      </dgm:t>
    </dgm:pt>
    <dgm:pt modelId="{057EF573-F741-4809-B9EB-058E3D3B95EB}" type="pres">
      <dgm:prSet presAssocID="{69188C9D-5838-4585-B76A-61C3F651F124}" presName="aSpace" presStyleCnt="0"/>
      <dgm:spPr/>
    </dgm:pt>
    <dgm:pt modelId="{230E0EAA-A914-402C-AD98-32D595A7B6E1}" type="pres">
      <dgm:prSet presAssocID="{9F444346-8A01-410A-BA04-B0E22E7ACB27}" presName="aNode" presStyleLbl="fgAcc1" presStyleIdx="1" presStyleCnt="6">
        <dgm:presLayoutVars>
          <dgm:bulletEnabled val="1"/>
        </dgm:presLayoutVars>
      </dgm:prSet>
      <dgm:spPr/>
      <dgm:t>
        <a:bodyPr/>
        <a:lstStyle/>
        <a:p>
          <a:pPr rtl="1"/>
          <a:endParaRPr lang="ar-SA"/>
        </a:p>
      </dgm:t>
    </dgm:pt>
    <dgm:pt modelId="{959C1833-F857-4CAA-B93D-BA62F36E94ED}" type="pres">
      <dgm:prSet presAssocID="{9F444346-8A01-410A-BA04-B0E22E7ACB27}" presName="aSpace" presStyleCnt="0"/>
      <dgm:spPr/>
    </dgm:pt>
    <dgm:pt modelId="{8824E514-C8B8-4825-92F4-37C06C8C2CCC}" type="pres">
      <dgm:prSet presAssocID="{DBD9657B-4786-46B1-ABB7-A3DD5A6D47A3}" presName="aNode" presStyleLbl="fgAcc1" presStyleIdx="2" presStyleCnt="6">
        <dgm:presLayoutVars>
          <dgm:bulletEnabled val="1"/>
        </dgm:presLayoutVars>
      </dgm:prSet>
      <dgm:spPr/>
      <dgm:t>
        <a:bodyPr/>
        <a:lstStyle/>
        <a:p>
          <a:pPr rtl="1"/>
          <a:endParaRPr lang="ar-SA"/>
        </a:p>
      </dgm:t>
    </dgm:pt>
    <dgm:pt modelId="{312750FF-16A5-481B-B59F-2E96DED546B5}" type="pres">
      <dgm:prSet presAssocID="{DBD9657B-4786-46B1-ABB7-A3DD5A6D47A3}" presName="aSpace" presStyleCnt="0"/>
      <dgm:spPr/>
    </dgm:pt>
    <dgm:pt modelId="{499C4BDC-2A21-4D12-B4B1-7AF9B341B22E}" type="pres">
      <dgm:prSet presAssocID="{B66EC1DE-A303-4706-96DF-27DAE66A862C}" presName="aNode" presStyleLbl="fgAcc1" presStyleIdx="3" presStyleCnt="6">
        <dgm:presLayoutVars>
          <dgm:bulletEnabled val="1"/>
        </dgm:presLayoutVars>
      </dgm:prSet>
      <dgm:spPr/>
      <dgm:t>
        <a:bodyPr/>
        <a:lstStyle/>
        <a:p>
          <a:pPr rtl="1"/>
          <a:endParaRPr lang="ar-SA"/>
        </a:p>
      </dgm:t>
    </dgm:pt>
    <dgm:pt modelId="{0737EB32-0133-40F6-BFE6-945EEC19F2DE}" type="pres">
      <dgm:prSet presAssocID="{B66EC1DE-A303-4706-96DF-27DAE66A862C}" presName="aSpace" presStyleCnt="0"/>
      <dgm:spPr/>
    </dgm:pt>
    <dgm:pt modelId="{62CD9136-D79D-4EAC-8F0C-BC66B0A9FBF7}" type="pres">
      <dgm:prSet presAssocID="{E410525F-3F89-48DF-AB13-B5996FC56812}" presName="aNode" presStyleLbl="fgAcc1" presStyleIdx="4" presStyleCnt="6">
        <dgm:presLayoutVars>
          <dgm:bulletEnabled val="1"/>
        </dgm:presLayoutVars>
      </dgm:prSet>
      <dgm:spPr/>
      <dgm:t>
        <a:bodyPr/>
        <a:lstStyle/>
        <a:p>
          <a:pPr rtl="1"/>
          <a:endParaRPr lang="ar-SA"/>
        </a:p>
      </dgm:t>
    </dgm:pt>
    <dgm:pt modelId="{CFA8620C-91D4-402E-961A-E8B801A4289F}" type="pres">
      <dgm:prSet presAssocID="{E410525F-3F89-48DF-AB13-B5996FC56812}" presName="aSpace" presStyleCnt="0"/>
      <dgm:spPr/>
    </dgm:pt>
    <dgm:pt modelId="{9343F57D-1F4D-436B-9F59-862CD5CD9E60}" type="pres">
      <dgm:prSet presAssocID="{B32EEC4F-F320-448E-AED9-5C44F323376A}" presName="aNode" presStyleLbl="fgAcc1" presStyleIdx="5" presStyleCnt="6">
        <dgm:presLayoutVars>
          <dgm:bulletEnabled val="1"/>
        </dgm:presLayoutVars>
      </dgm:prSet>
      <dgm:spPr/>
      <dgm:t>
        <a:bodyPr/>
        <a:lstStyle/>
        <a:p>
          <a:pPr rtl="1"/>
          <a:endParaRPr lang="ar-SA"/>
        </a:p>
      </dgm:t>
    </dgm:pt>
    <dgm:pt modelId="{D225F253-C9D7-4B36-9A32-5D7421D45CE5}" type="pres">
      <dgm:prSet presAssocID="{B32EEC4F-F320-448E-AED9-5C44F323376A}" presName="aSpace" presStyleCnt="0"/>
      <dgm:spPr/>
    </dgm:pt>
  </dgm:ptLst>
  <dgm:cxnLst>
    <dgm:cxn modelId="{B5F58559-DD9F-4E68-B758-7C5E9BAFACFE}" srcId="{66413F1C-118E-4168-99A6-9A98E4818105}" destId="{E410525F-3F89-48DF-AB13-B5996FC56812}" srcOrd="4" destOrd="0" parTransId="{3E10425A-06FD-4457-A39C-C53B07EB00E5}" sibTransId="{1561F22F-EB12-41A8-95C1-D73AAF20D329}"/>
    <dgm:cxn modelId="{7424FAD8-6261-4F43-96AD-22F628DC52EB}" type="presOf" srcId="{9F444346-8A01-410A-BA04-B0E22E7ACB27}" destId="{230E0EAA-A914-402C-AD98-32D595A7B6E1}" srcOrd="0" destOrd="0" presId="urn:microsoft.com/office/officeart/2005/8/layout/pyramid2"/>
    <dgm:cxn modelId="{4E22BB8B-BE08-4CDE-84A4-044F9F356B7B}" type="presOf" srcId="{66413F1C-118E-4168-99A6-9A98E4818105}" destId="{18FC94E3-1EE8-4D22-8EC3-882DB20A430C}" srcOrd="0" destOrd="0" presId="urn:microsoft.com/office/officeart/2005/8/layout/pyramid2"/>
    <dgm:cxn modelId="{A7DC4BE7-5C4B-4E78-97BD-9D48249C8A0C}" type="presOf" srcId="{69188C9D-5838-4585-B76A-61C3F651F124}" destId="{74FD5651-2A6D-471E-B538-9B2373A19513}" srcOrd="0" destOrd="0" presId="urn:microsoft.com/office/officeart/2005/8/layout/pyramid2"/>
    <dgm:cxn modelId="{AA7E7D04-61A9-4543-A1FF-5798448AE7B0}" type="presOf" srcId="{DBD9657B-4786-46B1-ABB7-A3DD5A6D47A3}" destId="{8824E514-C8B8-4825-92F4-37C06C8C2CCC}" srcOrd="0" destOrd="0" presId="urn:microsoft.com/office/officeart/2005/8/layout/pyramid2"/>
    <dgm:cxn modelId="{BF428C67-F671-4838-B94C-67CB1E42B572}" srcId="{66413F1C-118E-4168-99A6-9A98E4818105}" destId="{DBD9657B-4786-46B1-ABB7-A3DD5A6D47A3}" srcOrd="2" destOrd="0" parTransId="{7D19676F-EE3D-49C5-9AA1-E6EF2BD2AF89}" sibTransId="{2D947A70-6711-43AD-AA78-75A592EC46AC}"/>
    <dgm:cxn modelId="{3D5596D4-3FBA-47EB-9C19-51755B13A916}" srcId="{66413F1C-118E-4168-99A6-9A98E4818105}" destId="{B32EEC4F-F320-448E-AED9-5C44F323376A}" srcOrd="5" destOrd="0" parTransId="{C2CD1A9B-E47B-42DA-A57D-CE6AB6F0B815}" sibTransId="{B2EC2E3D-3926-4DE9-A56D-323D2778FBDF}"/>
    <dgm:cxn modelId="{DF6D4D40-5A06-431C-A28F-9EF8A15041AD}" srcId="{66413F1C-118E-4168-99A6-9A98E4818105}" destId="{B66EC1DE-A303-4706-96DF-27DAE66A862C}" srcOrd="3" destOrd="0" parTransId="{E900FF72-8DD6-4079-8459-668EC7D9F072}" sibTransId="{05A2C0AB-B5E7-415B-93BC-8AACA498566C}"/>
    <dgm:cxn modelId="{11934DA2-B1B9-4EA4-B5E2-81E8F4D07B9C}" type="presOf" srcId="{B32EEC4F-F320-448E-AED9-5C44F323376A}" destId="{9343F57D-1F4D-436B-9F59-862CD5CD9E60}" srcOrd="0" destOrd="0" presId="urn:microsoft.com/office/officeart/2005/8/layout/pyramid2"/>
    <dgm:cxn modelId="{80E444F0-7C52-41B7-8A78-7A14B803AF9F}" srcId="{66413F1C-118E-4168-99A6-9A98E4818105}" destId="{69188C9D-5838-4585-B76A-61C3F651F124}" srcOrd="0" destOrd="0" parTransId="{A3939A23-35FA-47F3-B65A-4003FEE88D83}" sibTransId="{B535F7CC-0665-42D5-A3DB-C61F2E2BF604}"/>
    <dgm:cxn modelId="{FE41BCA3-DF04-4B15-8E0E-88993FE7B9FA}" type="presOf" srcId="{B66EC1DE-A303-4706-96DF-27DAE66A862C}" destId="{499C4BDC-2A21-4D12-B4B1-7AF9B341B22E}" srcOrd="0" destOrd="0" presId="urn:microsoft.com/office/officeart/2005/8/layout/pyramid2"/>
    <dgm:cxn modelId="{2C06D5E9-BBDD-40CC-97D0-B34871FFAF91}" type="presOf" srcId="{E410525F-3F89-48DF-AB13-B5996FC56812}" destId="{62CD9136-D79D-4EAC-8F0C-BC66B0A9FBF7}" srcOrd="0" destOrd="0" presId="urn:microsoft.com/office/officeart/2005/8/layout/pyramid2"/>
    <dgm:cxn modelId="{75B3995E-9059-4D82-B672-87F22AD36110}" srcId="{66413F1C-118E-4168-99A6-9A98E4818105}" destId="{9F444346-8A01-410A-BA04-B0E22E7ACB27}" srcOrd="1" destOrd="0" parTransId="{01471761-16BD-479E-B23B-A5668641181C}" sibTransId="{8195A23D-BF68-4D25-A4A9-F69160DBA844}"/>
    <dgm:cxn modelId="{92FDF6B3-B7AE-4E6C-8FFB-5BD2559A004E}" type="presParOf" srcId="{18FC94E3-1EE8-4D22-8EC3-882DB20A430C}" destId="{A5692D49-9C5C-4513-95AB-D0A7A8981265}" srcOrd="0" destOrd="0" presId="urn:microsoft.com/office/officeart/2005/8/layout/pyramid2"/>
    <dgm:cxn modelId="{8C52548C-CEE3-4E9A-B05B-159CF9B449F4}" type="presParOf" srcId="{18FC94E3-1EE8-4D22-8EC3-882DB20A430C}" destId="{B66A0D7E-DF6F-4CB3-8EDF-88AEDA6CAF06}" srcOrd="1" destOrd="0" presId="urn:microsoft.com/office/officeart/2005/8/layout/pyramid2"/>
    <dgm:cxn modelId="{4253FE0F-C617-49AF-B76C-8220787F3552}" type="presParOf" srcId="{B66A0D7E-DF6F-4CB3-8EDF-88AEDA6CAF06}" destId="{74FD5651-2A6D-471E-B538-9B2373A19513}" srcOrd="0" destOrd="0" presId="urn:microsoft.com/office/officeart/2005/8/layout/pyramid2"/>
    <dgm:cxn modelId="{F8CF0031-65BA-45A6-98E0-8478435A1887}" type="presParOf" srcId="{B66A0D7E-DF6F-4CB3-8EDF-88AEDA6CAF06}" destId="{057EF573-F741-4809-B9EB-058E3D3B95EB}" srcOrd="1" destOrd="0" presId="urn:microsoft.com/office/officeart/2005/8/layout/pyramid2"/>
    <dgm:cxn modelId="{EE3CCF8F-6C42-48F0-BE5C-06FBA42B1700}" type="presParOf" srcId="{B66A0D7E-DF6F-4CB3-8EDF-88AEDA6CAF06}" destId="{230E0EAA-A914-402C-AD98-32D595A7B6E1}" srcOrd="2" destOrd="0" presId="urn:microsoft.com/office/officeart/2005/8/layout/pyramid2"/>
    <dgm:cxn modelId="{BCAD46FE-648D-4F37-AD24-8E3D339B2C83}" type="presParOf" srcId="{B66A0D7E-DF6F-4CB3-8EDF-88AEDA6CAF06}" destId="{959C1833-F857-4CAA-B93D-BA62F36E94ED}" srcOrd="3" destOrd="0" presId="urn:microsoft.com/office/officeart/2005/8/layout/pyramid2"/>
    <dgm:cxn modelId="{F24ADC12-68AC-4418-AC3D-DA4F19DBA417}" type="presParOf" srcId="{B66A0D7E-DF6F-4CB3-8EDF-88AEDA6CAF06}" destId="{8824E514-C8B8-4825-92F4-37C06C8C2CCC}" srcOrd="4" destOrd="0" presId="urn:microsoft.com/office/officeart/2005/8/layout/pyramid2"/>
    <dgm:cxn modelId="{EA3944E5-05BA-46CD-8C13-0DCF26953E97}" type="presParOf" srcId="{B66A0D7E-DF6F-4CB3-8EDF-88AEDA6CAF06}" destId="{312750FF-16A5-481B-B59F-2E96DED546B5}" srcOrd="5" destOrd="0" presId="urn:microsoft.com/office/officeart/2005/8/layout/pyramid2"/>
    <dgm:cxn modelId="{777104EE-FBF3-47DA-83C0-3EFC548A380B}" type="presParOf" srcId="{B66A0D7E-DF6F-4CB3-8EDF-88AEDA6CAF06}" destId="{499C4BDC-2A21-4D12-B4B1-7AF9B341B22E}" srcOrd="6" destOrd="0" presId="urn:microsoft.com/office/officeart/2005/8/layout/pyramid2"/>
    <dgm:cxn modelId="{F5633644-CEF3-4987-B84F-AC4D084C672F}" type="presParOf" srcId="{B66A0D7E-DF6F-4CB3-8EDF-88AEDA6CAF06}" destId="{0737EB32-0133-40F6-BFE6-945EEC19F2DE}" srcOrd="7" destOrd="0" presId="urn:microsoft.com/office/officeart/2005/8/layout/pyramid2"/>
    <dgm:cxn modelId="{14DF1C4D-908B-4761-A610-3F544BFD85CE}" type="presParOf" srcId="{B66A0D7E-DF6F-4CB3-8EDF-88AEDA6CAF06}" destId="{62CD9136-D79D-4EAC-8F0C-BC66B0A9FBF7}" srcOrd="8" destOrd="0" presId="urn:microsoft.com/office/officeart/2005/8/layout/pyramid2"/>
    <dgm:cxn modelId="{2DCC7553-612D-4AD9-9A33-31865D57918D}" type="presParOf" srcId="{B66A0D7E-DF6F-4CB3-8EDF-88AEDA6CAF06}" destId="{CFA8620C-91D4-402E-961A-E8B801A4289F}" srcOrd="9" destOrd="0" presId="urn:microsoft.com/office/officeart/2005/8/layout/pyramid2"/>
    <dgm:cxn modelId="{D59E9449-A9A8-4819-9A22-33A8279D9168}" type="presParOf" srcId="{B66A0D7E-DF6F-4CB3-8EDF-88AEDA6CAF06}" destId="{9343F57D-1F4D-436B-9F59-862CD5CD9E60}" srcOrd="10" destOrd="0" presId="urn:microsoft.com/office/officeart/2005/8/layout/pyramid2"/>
    <dgm:cxn modelId="{C8765822-5DEB-4AFB-A2C1-1380F2535E6D}" type="presParOf" srcId="{B66A0D7E-DF6F-4CB3-8EDF-88AEDA6CAF06}" destId="{D225F253-C9D7-4B36-9A32-5D7421D45CE5}"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أخطاء الطلبة في اختيار مشروع </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BD9A63F0-14A8-4E73-A865-D93F1E74ECC9}" type="presOf" srcId="{8517F0B7-2709-4872-86CB-64978EBEC999}" destId="{275FB8CE-F6ED-4700-87DC-46F59D59F38B}" srcOrd="0" destOrd="0" presId="urn:microsoft.com/office/officeart/2005/8/layout/radial1"/>
    <dgm:cxn modelId="{36AA4F2F-8D9A-473B-8C9E-95C21482FC1A}" type="presOf" srcId="{FF4E3D3A-2DDC-46CA-B480-E8F1EF0E27CE}" destId="{121AC8E9-D9F8-458E-820B-732D6967C700}" srcOrd="1"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EF1040E3-8287-4C6F-8A43-FD6262D87D50}" type="presOf" srcId="{5A5CB1E2-91D7-4511-BFF3-FCA12ED86247}" destId="{628C6D45-F19E-4A80-9598-CB7D009EBB38}" srcOrd="0" destOrd="0" presId="urn:microsoft.com/office/officeart/2005/8/layout/radial1"/>
    <dgm:cxn modelId="{0C65BEB0-A8C9-497E-B358-0174F3460486}" type="presOf" srcId="{3D1BD51E-CC96-4302-8725-0336F4329457}" destId="{A1F45F3F-B68C-4BB7-B908-2DE1A7481BBC}" srcOrd="0" destOrd="0" presId="urn:microsoft.com/office/officeart/2005/8/layout/radial1"/>
    <dgm:cxn modelId="{D885D4DC-635A-4AB3-A0BF-939DACD199FD}" type="presOf" srcId="{011C9F54-2F9D-4BD8-BDA9-C41AD08C6917}" destId="{4756DBFA-031D-4FCC-86EC-8BC5FE7F960F}" srcOrd="1" destOrd="0" presId="urn:microsoft.com/office/officeart/2005/8/layout/radial1"/>
    <dgm:cxn modelId="{AFB1D3E6-1DC2-4EDB-A8DA-864016CE8DE2}" type="presOf" srcId="{FF4E3D3A-2DDC-46CA-B480-E8F1EF0E27CE}" destId="{B0BA4C50-A7FD-49F1-9252-05CE3C69BEDF}" srcOrd="0" destOrd="0" presId="urn:microsoft.com/office/officeart/2005/8/layout/radial1"/>
    <dgm:cxn modelId="{7428FB01-469C-464C-91E2-AD94D1CB9844}" type="presOf" srcId="{3474AB6F-CC53-4B23-AF06-B8D2D95F10CC}" destId="{EA1823DA-A471-4397-90CC-BE865AE1717C}" srcOrd="0" destOrd="0" presId="urn:microsoft.com/office/officeart/2005/8/layout/radial1"/>
    <dgm:cxn modelId="{34CBA8DC-4C95-4772-A4A3-0BF468E7CC23}" type="presOf" srcId="{695987C5-BE66-48EE-8657-6C075501552C}" destId="{B67874AF-3E7F-4BB8-A24B-91AD8045A6C1}" srcOrd="0" destOrd="0" presId="urn:microsoft.com/office/officeart/2005/8/layout/radial1"/>
    <dgm:cxn modelId="{1B9CE6CD-11D8-43A5-83D5-13043892596F}" type="presOf" srcId="{EF284C3E-F0DA-42CA-ADB1-2DF91679B6B7}" destId="{94574A3B-B236-409F-A05E-73CF7AC0B072}" srcOrd="1" destOrd="0" presId="urn:microsoft.com/office/officeart/2005/8/layout/radial1"/>
    <dgm:cxn modelId="{93E8A6AE-4C9A-4A3B-AE1F-A985E9854FE7}" type="presOf" srcId="{0628FC5A-72D1-469B-8F8E-60CA21E428B9}" destId="{15A54650-B814-486E-B152-0CA21267B828}"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3D042287-3DC9-4D9E-AF08-7C78C3FBF746}" type="presOf" srcId="{83037BF5-1523-465D-B129-AD598DA05563}" destId="{EBE3F200-CE00-4CA2-9D21-6E80961A16C1}" srcOrd="0" destOrd="0" presId="urn:microsoft.com/office/officeart/2005/8/layout/radial1"/>
    <dgm:cxn modelId="{F3B7D9D7-A701-4B04-9230-A9A042E978CF}" type="presOf" srcId="{EF284C3E-F0DA-42CA-ADB1-2DF91679B6B7}" destId="{F47D0004-AF76-4C52-9F16-13523374370C}" srcOrd="0" destOrd="0" presId="urn:microsoft.com/office/officeart/2005/8/layout/radial1"/>
    <dgm:cxn modelId="{B453650C-51A6-4FE9-B289-743F48B852E4}" type="presOf" srcId="{0628FC5A-72D1-469B-8F8E-60CA21E428B9}" destId="{13AE70E9-1770-44E6-8DA5-F1B697221008}" srcOrd="1" destOrd="0" presId="urn:microsoft.com/office/officeart/2005/8/layout/radial1"/>
    <dgm:cxn modelId="{065BEE18-64E6-4FC8-B834-8F17FCB00EEE}" type="presOf" srcId="{9BFFFE79-CE81-4346-AD1B-4A20A0188D85}" destId="{B3310B50-2D48-4A46-B8B2-30659F467D8F}"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345E8C3B-ED8C-43B2-BDFD-A0C50E778D79}" type="presOf" srcId="{011C9F54-2F9D-4BD8-BDA9-C41AD08C6917}" destId="{F5901C2D-DB07-4B1A-AFB2-3FEB2AFC18C2}" srcOrd="0" destOrd="0" presId="urn:microsoft.com/office/officeart/2005/8/layout/radial1"/>
    <dgm:cxn modelId="{5C176B26-37F3-4E63-A10A-161E078637AB}" type="presOf" srcId="{264FCA48-8593-4580-A89B-06FD51E6A678}" destId="{81186C87-292A-43A8-9E1C-AC6B199F5FB1}" srcOrd="0" destOrd="0" presId="urn:microsoft.com/office/officeart/2005/8/layout/radial1"/>
    <dgm:cxn modelId="{06A5DE84-6A11-4574-9CA6-9E9F7FE29BA6}" type="presOf" srcId="{3474AB6F-CC53-4B23-AF06-B8D2D95F10CC}" destId="{D00B6975-41E1-43E3-AAC0-992FFB14AC1A}" srcOrd="1" destOrd="0" presId="urn:microsoft.com/office/officeart/2005/8/layout/radial1"/>
    <dgm:cxn modelId="{29AEDE13-E0AE-4EEC-AE70-05AAC624F223}" type="presParOf" srcId="{B3310B50-2D48-4A46-B8B2-30659F467D8F}" destId="{628C6D45-F19E-4A80-9598-CB7D009EBB38}" srcOrd="0" destOrd="0" presId="urn:microsoft.com/office/officeart/2005/8/layout/radial1"/>
    <dgm:cxn modelId="{3FD1193B-B2F9-4219-9C76-CAA13628E4C4}" type="presParOf" srcId="{B3310B50-2D48-4A46-B8B2-30659F467D8F}" destId="{F47D0004-AF76-4C52-9F16-13523374370C}" srcOrd="1" destOrd="0" presId="urn:microsoft.com/office/officeart/2005/8/layout/radial1"/>
    <dgm:cxn modelId="{87A6C653-D25F-4992-8CBA-6DCC3D1B9398}" type="presParOf" srcId="{F47D0004-AF76-4C52-9F16-13523374370C}" destId="{94574A3B-B236-409F-A05E-73CF7AC0B072}" srcOrd="0" destOrd="0" presId="urn:microsoft.com/office/officeart/2005/8/layout/radial1"/>
    <dgm:cxn modelId="{85326A90-AB85-45BB-9951-86F10B38B4F8}" type="presParOf" srcId="{B3310B50-2D48-4A46-B8B2-30659F467D8F}" destId="{B67874AF-3E7F-4BB8-A24B-91AD8045A6C1}" srcOrd="2" destOrd="0" presId="urn:microsoft.com/office/officeart/2005/8/layout/radial1"/>
    <dgm:cxn modelId="{49D9C8EB-FD8D-466F-8B8C-37399E3C6C13}" type="presParOf" srcId="{B3310B50-2D48-4A46-B8B2-30659F467D8F}" destId="{15A54650-B814-486E-B152-0CA21267B828}" srcOrd="3" destOrd="0" presId="urn:microsoft.com/office/officeart/2005/8/layout/radial1"/>
    <dgm:cxn modelId="{64C7F58A-336D-499B-BDDB-645028CB8AEF}" type="presParOf" srcId="{15A54650-B814-486E-B152-0CA21267B828}" destId="{13AE70E9-1770-44E6-8DA5-F1B697221008}" srcOrd="0" destOrd="0" presId="urn:microsoft.com/office/officeart/2005/8/layout/radial1"/>
    <dgm:cxn modelId="{CAE5C319-122D-40CB-A794-78EC3FE24B08}" type="presParOf" srcId="{B3310B50-2D48-4A46-B8B2-30659F467D8F}" destId="{EBE3F200-CE00-4CA2-9D21-6E80961A16C1}" srcOrd="4" destOrd="0" presId="urn:microsoft.com/office/officeart/2005/8/layout/radial1"/>
    <dgm:cxn modelId="{EB759DF0-A3AD-4F8F-A19E-8F4BEDD9F2EF}" type="presParOf" srcId="{B3310B50-2D48-4A46-B8B2-30659F467D8F}" destId="{EA1823DA-A471-4397-90CC-BE865AE1717C}" srcOrd="5" destOrd="0" presId="urn:microsoft.com/office/officeart/2005/8/layout/radial1"/>
    <dgm:cxn modelId="{79C9CB10-1F1A-467B-964B-7F56396DBF6E}" type="presParOf" srcId="{EA1823DA-A471-4397-90CC-BE865AE1717C}" destId="{D00B6975-41E1-43E3-AAC0-992FFB14AC1A}" srcOrd="0" destOrd="0" presId="urn:microsoft.com/office/officeart/2005/8/layout/radial1"/>
    <dgm:cxn modelId="{A6477F8B-EDB7-43FD-9385-B797935058DF}" type="presParOf" srcId="{B3310B50-2D48-4A46-B8B2-30659F467D8F}" destId="{81186C87-292A-43A8-9E1C-AC6B199F5FB1}" srcOrd="6" destOrd="0" presId="urn:microsoft.com/office/officeart/2005/8/layout/radial1"/>
    <dgm:cxn modelId="{5A06929B-331E-403E-84E7-97B6A5FC0FC0}" type="presParOf" srcId="{B3310B50-2D48-4A46-B8B2-30659F467D8F}" destId="{B0BA4C50-A7FD-49F1-9252-05CE3C69BEDF}" srcOrd="7" destOrd="0" presId="urn:microsoft.com/office/officeart/2005/8/layout/radial1"/>
    <dgm:cxn modelId="{239D3DB1-1B7A-4AB8-8B93-B978AFED0583}" type="presParOf" srcId="{B0BA4C50-A7FD-49F1-9252-05CE3C69BEDF}" destId="{121AC8E9-D9F8-458E-820B-732D6967C700}" srcOrd="0" destOrd="0" presId="urn:microsoft.com/office/officeart/2005/8/layout/radial1"/>
    <dgm:cxn modelId="{A35B4F2E-8AB9-42F4-B988-DF6379EBC210}" type="presParOf" srcId="{B3310B50-2D48-4A46-B8B2-30659F467D8F}" destId="{275FB8CE-F6ED-4700-87DC-46F59D59F38B}" srcOrd="8" destOrd="0" presId="urn:microsoft.com/office/officeart/2005/8/layout/radial1"/>
    <dgm:cxn modelId="{B211D2D9-B7B6-443E-B66E-BB8122A3956A}" type="presParOf" srcId="{B3310B50-2D48-4A46-B8B2-30659F467D8F}" destId="{F5901C2D-DB07-4B1A-AFB2-3FEB2AFC18C2}" srcOrd="9" destOrd="0" presId="urn:microsoft.com/office/officeart/2005/8/layout/radial1"/>
    <dgm:cxn modelId="{2A83190C-8B57-4498-9DBA-2F6EA4472473}" type="presParOf" srcId="{F5901C2D-DB07-4B1A-AFB2-3FEB2AFC18C2}" destId="{4756DBFA-031D-4FCC-86EC-8BC5FE7F960F}" srcOrd="0" destOrd="0" presId="urn:microsoft.com/office/officeart/2005/8/layout/radial1"/>
    <dgm:cxn modelId="{351DD553-7A85-40EB-B0CE-443CB77B4E61}"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40F179-A2A3-4050-93A3-C816F207D94B}" type="doc">
      <dgm:prSet loTypeId="urn:microsoft.com/office/officeart/2005/8/layout/pyramid2" loCatId="pyramid" qsTypeId="urn:microsoft.com/office/officeart/2005/8/quickstyle/simple3" qsCatId="simple" csTypeId="urn:microsoft.com/office/officeart/2005/8/colors/accent1_2" csCatId="accent1"/>
      <dgm:spPr/>
      <dgm:t>
        <a:bodyPr/>
        <a:lstStyle/>
        <a:p>
          <a:pPr rtl="1"/>
          <a:endParaRPr lang="ar-EG"/>
        </a:p>
      </dgm:t>
    </dgm:pt>
    <dgm:pt modelId="{A37E3BB4-0BC0-4F38-BBDB-470B183F2B24}">
      <dgm:prSet/>
      <dgm:spPr/>
      <dgm:t>
        <a:bodyPr/>
        <a:lstStyle/>
        <a:p>
          <a:pPr rtl="1"/>
          <a:r>
            <a:rPr lang="ar-EG" smtClean="0"/>
            <a:t>الموضوعات التي تم معالجتها من قبل من دراسة أو غير ذلك.</a:t>
          </a:r>
          <a:endParaRPr lang="ar-EG"/>
        </a:p>
      </dgm:t>
    </dgm:pt>
    <dgm:pt modelId="{96D5DC5E-1677-4812-BAD4-A2B6DE6C4EE0}" type="parTrans" cxnId="{08EF3EFB-9920-420E-BBEE-7A491B41A521}">
      <dgm:prSet/>
      <dgm:spPr/>
      <dgm:t>
        <a:bodyPr/>
        <a:lstStyle/>
        <a:p>
          <a:pPr rtl="1"/>
          <a:endParaRPr lang="ar-EG"/>
        </a:p>
      </dgm:t>
    </dgm:pt>
    <dgm:pt modelId="{A0288538-B8D6-481A-89C8-0B091B2ED690}" type="sibTrans" cxnId="{08EF3EFB-9920-420E-BBEE-7A491B41A521}">
      <dgm:prSet/>
      <dgm:spPr/>
      <dgm:t>
        <a:bodyPr/>
        <a:lstStyle/>
        <a:p>
          <a:pPr rtl="1"/>
          <a:endParaRPr lang="ar-EG"/>
        </a:p>
      </dgm:t>
    </dgm:pt>
    <dgm:pt modelId="{D3DA211E-F148-479D-9F5B-B5302013CE6D}">
      <dgm:prSet/>
      <dgm:spPr/>
      <dgm:t>
        <a:bodyPr/>
        <a:lstStyle/>
        <a:p>
          <a:pPr rtl="1"/>
          <a:r>
            <a:rPr lang="ar-EG" smtClean="0"/>
            <a:t>الموضوعات التي يحتدم فيها الخلاف ويشتد حولها .</a:t>
          </a:r>
          <a:endParaRPr lang="ar-EG"/>
        </a:p>
      </dgm:t>
    </dgm:pt>
    <dgm:pt modelId="{24619C08-F4D1-4DC2-8998-9BF2FA8C5449}" type="parTrans" cxnId="{4649A030-8B05-4E33-8A1B-67F7F2EEC227}">
      <dgm:prSet/>
      <dgm:spPr/>
      <dgm:t>
        <a:bodyPr/>
        <a:lstStyle/>
        <a:p>
          <a:pPr rtl="1"/>
          <a:endParaRPr lang="ar-EG"/>
        </a:p>
      </dgm:t>
    </dgm:pt>
    <dgm:pt modelId="{7672D4B0-2CA0-45A6-B2CC-DA7AE69EBC3D}" type="sibTrans" cxnId="{4649A030-8B05-4E33-8A1B-67F7F2EEC227}">
      <dgm:prSet/>
      <dgm:spPr/>
      <dgm:t>
        <a:bodyPr/>
        <a:lstStyle/>
        <a:p>
          <a:pPr rtl="1"/>
          <a:endParaRPr lang="ar-EG"/>
        </a:p>
      </dgm:t>
    </dgm:pt>
    <dgm:pt modelId="{8FC3D7E9-77E2-487F-8CB7-FB44E21FA07E}">
      <dgm:prSet/>
      <dgm:spPr/>
      <dgm:t>
        <a:bodyPr/>
        <a:lstStyle/>
        <a:p>
          <a:pPr rtl="1"/>
          <a:r>
            <a:rPr lang="ar-EG" smtClean="0"/>
            <a:t>الموضوعات العلمية المعقدة .</a:t>
          </a:r>
          <a:endParaRPr lang="ar-EG"/>
        </a:p>
      </dgm:t>
    </dgm:pt>
    <dgm:pt modelId="{44F3800D-2712-4BB0-AAB4-082B1F491065}" type="parTrans" cxnId="{40FC3ACB-657C-4887-B446-309B05077529}">
      <dgm:prSet/>
      <dgm:spPr/>
      <dgm:t>
        <a:bodyPr/>
        <a:lstStyle/>
        <a:p>
          <a:pPr rtl="1"/>
          <a:endParaRPr lang="ar-EG"/>
        </a:p>
      </dgm:t>
    </dgm:pt>
    <dgm:pt modelId="{5562506E-B967-41D4-A0E7-64EDF721DD9D}" type="sibTrans" cxnId="{40FC3ACB-657C-4887-B446-309B05077529}">
      <dgm:prSet/>
      <dgm:spPr/>
      <dgm:t>
        <a:bodyPr/>
        <a:lstStyle/>
        <a:p>
          <a:pPr rtl="1"/>
          <a:endParaRPr lang="ar-EG"/>
        </a:p>
      </dgm:t>
    </dgm:pt>
    <dgm:pt modelId="{20ADD4E1-9C81-47D2-B96D-0D05CADD44CE}">
      <dgm:prSet/>
      <dgm:spPr/>
      <dgm:t>
        <a:bodyPr/>
        <a:lstStyle/>
        <a:p>
          <a:pPr rtl="1"/>
          <a:r>
            <a:rPr lang="ar-EG" smtClean="0"/>
            <a:t>الموضوعات الخاملة العقيمة التي لا ثمرة في دراستها.</a:t>
          </a:r>
          <a:endParaRPr lang="ar-EG"/>
        </a:p>
      </dgm:t>
    </dgm:pt>
    <dgm:pt modelId="{A84A7857-5882-4A19-8C6C-E0A26641EF31}" type="parTrans" cxnId="{43B36871-291B-407C-B590-8DBC1E6528FA}">
      <dgm:prSet/>
      <dgm:spPr/>
      <dgm:t>
        <a:bodyPr/>
        <a:lstStyle/>
        <a:p>
          <a:pPr rtl="1"/>
          <a:endParaRPr lang="ar-EG"/>
        </a:p>
      </dgm:t>
    </dgm:pt>
    <dgm:pt modelId="{C8583370-E107-4EEB-9C57-7A193088C67C}" type="sibTrans" cxnId="{43B36871-291B-407C-B590-8DBC1E6528FA}">
      <dgm:prSet/>
      <dgm:spPr/>
      <dgm:t>
        <a:bodyPr/>
        <a:lstStyle/>
        <a:p>
          <a:pPr rtl="1"/>
          <a:endParaRPr lang="ar-EG"/>
        </a:p>
      </dgm:t>
    </dgm:pt>
    <dgm:pt modelId="{7D05E4F9-6865-427A-AE3E-2BD2018FA4B7}">
      <dgm:prSet/>
      <dgm:spPr/>
      <dgm:t>
        <a:bodyPr/>
        <a:lstStyle/>
        <a:p>
          <a:pPr rtl="1"/>
          <a:r>
            <a:rPr lang="ar-EG" dirty="0" smtClean="0"/>
            <a:t>الموضوعات التي يصعب العثور على مادتها العلمية.</a:t>
          </a:r>
          <a:endParaRPr lang="ar-EG" dirty="0"/>
        </a:p>
      </dgm:t>
    </dgm:pt>
    <dgm:pt modelId="{D07DBC6B-86B7-42AD-9FD7-23FB582C4C69}" type="parTrans" cxnId="{8528E711-64EF-4F39-A534-969B714DB6C8}">
      <dgm:prSet/>
      <dgm:spPr/>
      <dgm:t>
        <a:bodyPr/>
        <a:lstStyle/>
        <a:p>
          <a:pPr rtl="1"/>
          <a:endParaRPr lang="ar-EG"/>
        </a:p>
      </dgm:t>
    </dgm:pt>
    <dgm:pt modelId="{DE0B4F72-7961-4BC8-A8BF-4865A5ED8710}" type="sibTrans" cxnId="{8528E711-64EF-4F39-A534-969B714DB6C8}">
      <dgm:prSet/>
      <dgm:spPr/>
      <dgm:t>
        <a:bodyPr/>
        <a:lstStyle/>
        <a:p>
          <a:pPr rtl="1"/>
          <a:endParaRPr lang="ar-EG"/>
        </a:p>
      </dgm:t>
    </dgm:pt>
    <dgm:pt modelId="{ADAD2AE7-A250-4F18-92A3-BE45BA8515E1}">
      <dgm:prSet/>
      <dgm:spPr/>
      <dgm:t>
        <a:bodyPr/>
        <a:lstStyle/>
        <a:p>
          <a:pPr rtl="1"/>
          <a:r>
            <a:rPr lang="ar-EG" smtClean="0"/>
            <a:t>الموضوعات الواسعة جدا.</a:t>
          </a:r>
          <a:endParaRPr lang="ar-EG"/>
        </a:p>
      </dgm:t>
    </dgm:pt>
    <dgm:pt modelId="{91A867AA-290E-4C14-A59E-13E16B46CDDF}" type="parTrans" cxnId="{7BA9CE2A-98C9-40BE-9BB5-7DD3F1284BE2}">
      <dgm:prSet/>
      <dgm:spPr/>
      <dgm:t>
        <a:bodyPr/>
        <a:lstStyle/>
        <a:p>
          <a:pPr rtl="1"/>
          <a:endParaRPr lang="ar-EG"/>
        </a:p>
      </dgm:t>
    </dgm:pt>
    <dgm:pt modelId="{6F948752-F58B-4124-893A-DD9FDEF1AFC7}" type="sibTrans" cxnId="{7BA9CE2A-98C9-40BE-9BB5-7DD3F1284BE2}">
      <dgm:prSet/>
      <dgm:spPr/>
      <dgm:t>
        <a:bodyPr/>
        <a:lstStyle/>
        <a:p>
          <a:pPr rtl="1"/>
          <a:endParaRPr lang="ar-EG"/>
        </a:p>
      </dgm:t>
    </dgm:pt>
    <dgm:pt modelId="{A04C6DFB-104C-4D47-9EB9-482F7D27A9D0}">
      <dgm:prSet/>
      <dgm:spPr/>
      <dgm:t>
        <a:bodyPr/>
        <a:lstStyle/>
        <a:p>
          <a:pPr rtl="1"/>
          <a:r>
            <a:rPr lang="ar-EG" smtClean="0"/>
            <a:t>الموضوعات الضيقة جدا.</a:t>
          </a:r>
          <a:endParaRPr lang="ar-EG"/>
        </a:p>
      </dgm:t>
    </dgm:pt>
    <dgm:pt modelId="{40B045AB-FBA6-4ADC-A2C0-7B28CED81FFD}" type="parTrans" cxnId="{378CC947-91CD-46E2-9257-B915A6F8EE02}">
      <dgm:prSet/>
      <dgm:spPr/>
      <dgm:t>
        <a:bodyPr/>
        <a:lstStyle/>
        <a:p>
          <a:pPr rtl="1"/>
          <a:endParaRPr lang="ar-EG"/>
        </a:p>
      </dgm:t>
    </dgm:pt>
    <dgm:pt modelId="{49BE2FB2-17EA-444B-9585-12E401788B58}" type="sibTrans" cxnId="{378CC947-91CD-46E2-9257-B915A6F8EE02}">
      <dgm:prSet/>
      <dgm:spPr/>
      <dgm:t>
        <a:bodyPr/>
        <a:lstStyle/>
        <a:p>
          <a:pPr rtl="1"/>
          <a:endParaRPr lang="ar-EG"/>
        </a:p>
      </dgm:t>
    </dgm:pt>
    <dgm:pt modelId="{63D7B726-5A85-4408-970D-44163837A179}">
      <dgm:prSet/>
      <dgm:spPr/>
      <dgm:t>
        <a:bodyPr/>
        <a:lstStyle/>
        <a:p>
          <a:pPr rtl="1"/>
          <a:r>
            <a:rPr lang="ar-EG" smtClean="0"/>
            <a:t>الموضوعات الغامضة .</a:t>
          </a:r>
          <a:endParaRPr lang="ar-EG"/>
        </a:p>
      </dgm:t>
    </dgm:pt>
    <dgm:pt modelId="{136AD294-E07B-4864-A67A-B5C37A533935}" type="parTrans" cxnId="{29A08CE3-D797-4C51-BD9C-C7D4DEDECB5D}">
      <dgm:prSet/>
      <dgm:spPr/>
      <dgm:t>
        <a:bodyPr/>
        <a:lstStyle/>
        <a:p>
          <a:pPr rtl="1"/>
          <a:endParaRPr lang="ar-EG"/>
        </a:p>
      </dgm:t>
    </dgm:pt>
    <dgm:pt modelId="{1DEBBD3B-72C7-478E-A712-E65FB204D955}" type="sibTrans" cxnId="{29A08CE3-D797-4C51-BD9C-C7D4DEDECB5D}">
      <dgm:prSet/>
      <dgm:spPr/>
      <dgm:t>
        <a:bodyPr/>
        <a:lstStyle/>
        <a:p>
          <a:pPr rtl="1"/>
          <a:endParaRPr lang="ar-EG"/>
        </a:p>
      </dgm:t>
    </dgm:pt>
    <dgm:pt modelId="{40E13DFD-E3E2-4012-BB31-19DE8CB477B8}" type="pres">
      <dgm:prSet presAssocID="{8340F179-A2A3-4050-93A3-C816F207D94B}" presName="compositeShape" presStyleCnt="0">
        <dgm:presLayoutVars>
          <dgm:dir/>
          <dgm:resizeHandles/>
        </dgm:presLayoutVars>
      </dgm:prSet>
      <dgm:spPr/>
    </dgm:pt>
    <dgm:pt modelId="{ED4D1E26-9182-43BA-830E-499D9E0D8B4F}" type="pres">
      <dgm:prSet presAssocID="{8340F179-A2A3-4050-93A3-C816F207D94B}" presName="pyramid" presStyleLbl="node1" presStyleIdx="0" presStyleCnt="1"/>
      <dgm:spPr/>
    </dgm:pt>
    <dgm:pt modelId="{6FB86FB8-56FC-4C34-AAFA-3AC6FDAA4D3F}" type="pres">
      <dgm:prSet presAssocID="{8340F179-A2A3-4050-93A3-C816F207D94B}" presName="theList" presStyleCnt="0"/>
      <dgm:spPr/>
    </dgm:pt>
    <dgm:pt modelId="{FE65E288-7E69-4559-844B-C9A49DC7564E}" type="pres">
      <dgm:prSet presAssocID="{A37E3BB4-0BC0-4F38-BBDB-470B183F2B24}" presName="aNode" presStyleLbl="fgAcc1" presStyleIdx="0" presStyleCnt="8">
        <dgm:presLayoutVars>
          <dgm:bulletEnabled val="1"/>
        </dgm:presLayoutVars>
      </dgm:prSet>
      <dgm:spPr/>
    </dgm:pt>
    <dgm:pt modelId="{4E48E606-07F8-48A1-8512-2CAE1C1A93E7}" type="pres">
      <dgm:prSet presAssocID="{A37E3BB4-0BC0-4F38-BBDB-470B183F2B24}" presName="aSpace" presStyleCnt="0"/>
      <dgm:spPr/>
    </dgm:pt>
    <dgm:pt modelId="{939B3A66-6782-4B37-BB82-4EF170AB2CFF}" type="pres">
      <dgm:prSet presAssocID="{D3DA211E-F148-479D-9F5B-B5302013CE6D}" presName="aNode" presStyleLbl="fgAcc1" presStyleIdx="1" presStyleCnt="8">
        <dgm:presLayoutVars>
          <dgm:bulletEnabled val="1"/>
        </dgm:presLayoutVars>
      </dgm:prSet>
      <dgm:spPr/>
    </dgm:pt>
    <dgm:pt modelId="{7985A559-ACFE-4AE0-A7C1-D767837E8F0B}" type="pres">
      <dgm:prSet presAssocID="{D3DA211E-F148-479D-9F5B-B5302013CE6D}" presName="aSpace" presStyleCnt="0"/>
      <dgm:spPr/>
    </dgm:pt>
    <dgm:pt modelId="{BC73EA71-860D-40DA-A945-CC6C2D9E9E83}" type="pres">
      <dgm:prSet presAssocID="{8FC3D7E9-77E2-487F-8CB7-FB44E21FA07E}" presName="aNode" presStyleLbl="fgAcc1" presStyleIdx="2" presStyleCnt="8">
        <dgm:presLayoutVars>
          <dgm:bulletEnabled val="1"/>
        </dgm:presLayoutVars>
      </dgm:prSet>
      <dgm:spPr/>
    </dgm:pt>
    <dgm:pt modelId="{FF844220-8F5D-4ABE-AAD7-83D7655922D8}" type="pres">
      <dgm:prSet presAssocID="{8FC3D7E9-77E2-487F-8CB7-FB44E21FA07E}" presName="aSpace" presStyleCnt="0"/>
      <dgm:spPr/>
    </dgm:pt>
    <dgm:pt modelId="{1E849648-1386-48BA-95EE-800EAED04E97}" type="pres">
      <dgm:prSet presAssocID="{20ADD4E1-9C81-47D2-B96D-0D05CADD44CE}" presName="aNode" presStyleLbl="fgAcc1" presStyleIdx="3" presStyleCnt="8">
        <dgm:presLayoutVars>
          <dgm:bulletEnabled val="1"/>
        </dgm:presLayoutVars>
      </dgm:prSet>
      <dgm:spPr/>
    </dgm:pt>
    <dgm:pt modelId="{5B34EFCF-EF0B-4E6A-96F6-00058EA18B3D}" type="pres">
      <dgm:prSet presAssocID="{20ADD4E1-9C81-47D2-B96D-0D05CADD44CE}" presName="aSpace" presStyleCnt="0"/>
      <dgm:spPr/>
    </dgm:pt>
    <dgm:pt modelId="{84B8E468-412B-4998-B828-8F07D20CB375}" type="pres">
      <dgm:prSet presAssocID="{7D05E4F9-6865-427A-AE3E-2BD2018FA4B7}" presName="aNode" presStyleLbl="fgAcc1" presStyleIdx="4" presStyleCnt="8">
        <dgm:presLayoutVars>
          <dgm:bulletEnabled val="1"/>
        </dgm:presLayoutVars>
      </dgm:prSet>
      <dgm:spPr/>
    </dgm:pt>
    <dgm:pt modelId="{8CD674BC-5C0D-47ED-BA07-17BBA6D70E8A}" type="pres">
      <dgm:prSet presAssocID="{7D05E4F9-6865-427A-AE3E-2BD2018FA4B7}" presName="aSpace" presStyleCnt="0"/>
      <dgm:spPr/>
    </dgm:pt>
    <dgm:pt modelId="{F2969777-D4D5-4D68-AC3F-BE551C6873CC}" type="pres">
      <dgm:prSet presAssocID="{ADAD2AE7-A250-4F18-92A3-BE45BA8515E1}" presName="aNode" presStyleLbl="fgAcc1" presStyleIdx="5" presStyleCnt="8">
        <dgm:presLayoutVars>
          <dgm:bulletEnabled val="1"/>
        </dgm:presLayoutVars>
      </dgm:prSet>
      <dgm:spPr/>
    </dgm:pt>
    <dgm:pt modelId="{C1DCC95B-6991-4B67-8B0A-EBDCF2400416}" type="pres">
      <dgm:prSet presAssocID="{ADAD2AE7-A250-4F18-92A3-BE45BA8515E1}" presName="aSpace" presStyleCnt="0"/>
      <dgm:spPr/>
    </dgm:pt>
    <dgm:pt modelId="{E07CB77D-8DC5-48A1-BD11-80A24D8F9853}" type="pres">
      <dgm:prSet presAssocID="{A04C6DFB-104C-4D47-9EB9-482F7D27A9D0}" presName="aNode" presStyleLbl="fgAcc1" presStyleIdx="6" presStyleCnt="8">
        <dgm:presLayoutVars>
          <dgm:bulletEnabled val="1"/>
        </dgm:presLayoutVars>
      </dgm:prSet>
      <dgm:spPr/>
    </dgm:pt>
    <dgm:pt modelId="{75335FA9-9652-490F-B091-25FE9C446A39}" type="pres">
      <dgm:prSet presAssocID="{A04C6DFB-104C-4D47-9EB9-482F7D27A9D0}" presName="aSpace" presStyleCnt="0"/>
      <dgm:spPr/>
    </dgm:pt>
    <dgm:pt modelId="{83BFD83A-EE50-456B-BCBA-1177A0996996}" type="pres">
      <dgm:prSet presAssocID="{63D7B726-5A85-4408-970D-44163837A179}" presName="aNode" presStyleLbl="fgAcc1" presStyleIdx="7" presStyleCnt="8">
        <dgm:presLayoutVars>
          <dgm:bulletEnabled val="1"/>
        </dgm:presLayoutVars>
      </dgm:prSet>
      <dgm:spPr/>
    </dgm:pt>
    <dgm:pt modelId="{9CE0EA09-F22B-41C7-83EF-EC8A64B1E6C7}" type="pres">
      <dgm:prSet presAssocID="{63D7B726-5A85-4408-970D-44163837A179}" presName="aSpace" presStyleCnt="0"/>
      <dgm:spPr/>
    </dgm:pt>
  </dgm:ptLst>
  <dgm:cxnLst>
    <dgm:cxn modelId="{29A08CE3-D797-4C51-BD9C-C7D4DEDECB5D}" srcId="{8340F179-A2A3-4050-93A3-C816F207D94B}" destId="{63D7B726-5A85-4408-970D-44163837A179}" srcOrd="7" destOrd="0" parTransId="{136AD294-E07B-4864-A67A-B5C37A533935}" sibTransId="{1DEBBD3B-72C7-478E-A712-E65FB204D955}"/>
    <dgm:cxn modelId="{4E841205-16F2-46C6-A812-BB4029F82A84}" type="presOf" srcId="{7D05E4F9-6865-427A-AE3E-2BD2018FA4B7}" destId="{84B8E468-412B-4998-B828-8F07D20CB375}" srcOrd="0" destOrd="0" presId="urn:microsoft.com/office/officeart/2005/8/layout/pyramid2"/>
    <dgm:cxn modelId="{896F8CCB-1CDA-435D-8108-7F6D1C7E9753}" type="presOf" srcId="{ADAD2AE7-A250-4F18-92A3-BE45BA8515E1}" destId="{F2969777-D4D5-4D68-AC3F-BE551C6873CC}" srcOrd="0" destOrd="0" presId="urn:microsoft.com/office/officeart/2005/8/layout/pyramid2"/>
    <dgm:cxn modelId="{378CC947-91CD-46E2-9257-B915A6F8EE02}" srcId="{8340F179-A2A3-4050-93A3-C816F207D94B}" destId="{A04C6DFB-104C-4D47-9EB9-482F7D27A9D0}" srcOrd="6" destOrd="0" parTransId="{40B045AB-FBA6-4ADC-A2C0-7B28CED81FFD}" sibTransId="{49BE2FB2-17EA-444B-9585-12E401788B58}"/>
    <dgm:cxn modelId="{611ECF55-AB49-4F19-8471-39EC946F4585}" type="presOf" srcId="{63D7B726-5A85-4408-970D-44163837A179}" destId="{83BFD83A-EE50-456B-BCBA-1177A0996996}" srcOrd="0" destOrd="0" presId="urn:microsoft.com/office/officeart/2005/8/layout/pyramid2"/>
    <dgm:cxn modelId="{BC0887A0-1946-4B0C-B783-E9D9F749EEB8}" type="presOf" srcId="{20ADD4E1-9C81-47D2-B96D-0D05CADD44CE}" destId="{1E849648-1386-48BA-95EE-800EAED04E97}" srcOrd="0" destOrd="0" presId="urn:microsoft.com/office/officeart/2005/8/layout/pyramid2"/>
    <dgm:cxn modelId="{7BA9CE2A-98C9-40BE-9BB5-7DD3F1284BE2}" srcId="{8340F179-A2A3-4050-93A3-C816F207D94B}" destId="{ADAD2AE7-A250-4F18-92A3-BE45BA8515E1}" srcOrd="5" destOrd="0" parTransId="{91A867AA-290E-4C14-A59E-13E16B46CDDF}" sibTransId="{6F948752-F58B-4124-893A-DD9FDEF1AFC7}"/>
    <dgm:cxn modelId="{3877663C-6079-4AEB-9800-CF89130BAC51}" type="presOf" srcId="{D3DA211E-F148-479D-9F5B-B5302013CE6D}" destId="{939B3A66-6782-4B37-BB82-4EF170AB2CFF}" srcOrd="0" destOrd="0" presId="urn:microsoft.com/office/officeart/2005/8/layout/pyramid2"/>
    <dgm:cxn modelId="{6CBA4F4D-A370-42AB-B1F4-B526FD518583}" type="presOf" srcId="{8340F179-A2A3-4050-93A3-C816F207D94B}" destId="{40E13DFD-E3E2-4012-BB31-19DE8CB477B8}" srcOrd="0" destOrd="0" presId="urn:microsoft.com/office/officeart/2005/8/layout/pyramid2"/>
    <dgm:cxn modelId="{20B1C95F-3CFB-443B-B892-A363C2F3B0F0}" type="presOf" srcId="{A37E3BB4-0BC0-4F38-BBDB-470B183F2B24}" destId="{FE65E288-7E69-4559-844B-C9A49DC7564E}" srcOrd="0" destOrd="0" presId="urn:microsoft.com/office/officeart/2005/8/layout/pyramid2"/>
    <dgm:cxn modelId="{4649A030-8B05-4E33-8A1B-67F7F2EEC227}" srcId="{8340F179-A2A3-4050-93A3-C816F207D94B}" destId="{D3DA211E-F148-479D-9F5B-B5302013CE6D}" srcOrd="1" destOrd="0" parTransId="{24619C08-F4D1-4DC2-8998-9BF2FA8C5449}" sibTransId="{7672D4B0-2CA0-45A6-B2CC-DA7AE69EBC3D}"/>
    <dgm:cxn modelId="{40FC3ACB-657C-4887-B446-309B05077529}" srcId="{8340F179-A2A3-4050-93A3-C816F207D94B}" destId="{8FC3D7E9-77E2-487F-8CB7-FB44E21FA07E}" srcOrd="2" destOrd="0" parTransId="{44F3800D-2712-4BB0-AAB4-082B1F491065}" sibTransId="{5562506E-B967-41D4-A0E7-64EDF721DD9D}"/>
    <dgm:cxn modelId="{C0771157-90A7-4F63-AC74-1EF7E1530E9D}" type="presOf" srcId="{A04C6DFB-104C-4D47-9EB9-482F7D27A9D0}" destId="{E07CB77D-8DC5-48A1-BD11-80A24D8F9853}" srcOrd="0" destOrd="0" presId="urn:microsoft.com/office/officeart/2005/8/layout/pyramid2"/>
    <dgm:cxn modelId="{6BA8EE7F-7078-4EBE-80D4-EA6EBB4CD42F}" type="presOf" srcId="{8FC3D7E9-77E2-487F-8CB7-FB44E21FA07E}" destId="{BC73EA71-860D-40DA-A945-CC6C2D9E9E83}" srcOrd="0" destOrd="0" presId="urn:microsoft.com/office/officeart/2005/8/layout/pyramid2"/>
    <dgm:cxn modelId="{8528E711-64EF-4F39-A534-969B714DB6C8}" srcId="{8340F179-A2A3-4050-93A3-C816F207D94B}" destId="{7D05E4F9-6865-427A-AE3E-2BD2018FA4B7}" srcOrd="4" destOrd="0" parTransId="{D07DBC6B-86B7-42AD-9FD7-23FB582C4C69}" sibTransId="{DE0B4F72-7961-4BC8-A8BF-4865A5ED8710}"/>
    <dgm:cxn modelId="{08EF3EFB-9920-420E-BBEE-7A491B41A521}" srcId="{8340F179-A2A3-4050-93A3-C816F207D94B}" destId="{A37E3BB4-0BC0-4F38-BBDB-470B183F2B24}" srcOrd="0" destOrd="0" parTransId="{96D5DC5E-1677-4812-BAD4-A2B6DE6C4EE0}" sibTransId="{A0288538-B8D6-481A-89C8-0B091B2ED690}"/>
    <dgm:cxn modelId="{43B36871-291B-407C-B590-8DBC1E6528FA}" srcId="{8340F179-A2A3-4050-93A3-C816F207D94B}" destId="{20ADD4E1-9C81-47D2-B96D-0D05CADD44CE}" srcOrd="3" destOrd="0" parTransId="{A84A7857-5882-4A19-8C6C-E0A26641EF31}" sibTransId="{C8583370-E107-4EEB-9C57-7A193088C67C}"/>
    <dgm:cxn modelId="{80C276C1-9704-4420-A2D6-FB4F3C0699A5}" type="presParOf" srcId="{40E13DFD-E3E2-4012-BB31-19DE8CB477B8}" destId="{ED4D1E26-9182-43BA-830E-499D9E0D8B4F}" srcOrd="0" destOrd="0" presId="urn:microsoft.com/office/officeart/2005/8/layout/pyramid2"/>
    <dgm:cxn modelId="{C4F88ACF-573C-4AB7-ADB0-5343F6AD87C0}" type="presParOf" srcId="{40E13DFD-E3E2-4012-BB31-19DE8CB477B8}" destId="{6FB86FB8-56FC-4C34-AAFA-3AC6FDAA4D3F}" srcOrd="1" destOrd="0" presId="urn:microsoft.com/office/officeart/2005/8/layout/pyramid2"/>
    <dgm:cxn modelId="{C23FDF03-DBAE-42D9-A191-2A1ACC29D564}" type="presParOf" srcId="{6FB86FB8-56FC-4C34-AAFA-3AC6FDAA4D3F}" destId="{FE65E288-7E69-4559-844B-C9A49DC7564E}" srcOrd="0" destOrd="0" presId="urn:microsoft.com/office/officeart/2005/8/layout/pyramid2"/>
    <dgm:cxn modelId="{B6D35BEC-3E1B-4A33-BCC3-C4087F2C12F8}" type="presParOf" srcId="{6FB86FB8-56FC-4C34-AAFA-3AC6FDAA4D3F}" destId="{4E48E606-07F8-48A1-8512-2CAE1C1A93E7}" srcOrd="1" destOrd="0" presId="urn:microsoft.com/office/officeart/2005/8/layout/pyramid2"/>
    <dgm:cxn modelId="{112AA22B-2293-4B80-9370-7DEDC6452FDE}" type="presParOf" srcId="{6FB86FB8-56FC-4C34-AAFA-3AC6FDAA4D3F}" destId="{939B3A66-6782-4B37-BB82-4EF170AB2CFF}" srcOrd="2" destOrd="0" presId="urn:microsoft.com/office/officeart/2005/8/layout/pyramid2"/>
    <dgm:cxn modelId="{037BD920-9F04-41B1-ACEF-43DBB7EDFD23}" type="presParOf" srcId="{6FB86FB8-56FC-4C34-AAFA-3AC6FDAA4D3F}" destId="{7985A559-ACFE-4AE0-A7C1-D767837E8F0B}" srcOrd="3" destOrd="0" presId="urn:microsoft.com/office/officeart/2005/8/layout/pyramid2"/>
    <dgm:cxn modelId="{A2481265-EDD9-4A7F-95EC-4E5EE987BBBB}" type="presParOf" srcId="{6FB86FB8-56FC-4C34-AAFA-3AC6FDAA4D3F}" destId="{BC73EA71-860D-40DA-A945-CC6C2D9E9E83}" srcOrd="4" destOrd="0" presId="urn:microsoft.com/office/officeart/2005/8/layout/pyramid2"/>
    <dgm:cxn modelId="{FBFE6F87-89CD-44E8-8441-9A7A5DCFE4DC}" type="presParOf" srcId="{6FB86FB8-56FC-4C34-AAFA-3AC6FDAA4D3F}" destId="{FF844220-8F5D-4ABE-AAD7-83D7655922D8}" srcOrd="5" destOrd="0" presId="urn:microsoft.com/office/officeart/2005/8/layout/pyramid2"/>
    <dgm:cxn modelId="{40207B40-DD6F-4044-B9AC-F818145B696F}" type="presParOf" srcId="{6FB86FB8-56FC-4C34-AAFA-3AC6FDAA4D3F}" destId="{1E849648-1386-48BA-95EE-800EAED04E97}" srcOrd="6" destOrd="0" presId="urn:microsoft.com/office/officeart/2005/8/layout/pyramid2"/>
    <dgm:cxn modelId="{AB625883-9AFC-4B82-BD72-84231C9A2A7F}" type="presParOf" srcId="{6FB86FB8-56FC-4C34-AAFA-3AC6FDAA4D3F}" destId="{5B34EFCF-EF0B-4E6A-96F6-00058EA18B3D}" srcOrd="7" destOrd="0" presId="urn:microsoft.com/office/officeart/2005/8/layout/pyramid2"/>
    <dgm:cxn modelId="{19100354-7F95-4A99-B710-3B2BAC58BA25}" type="presParOf" srcId="{6FB86FB8-56FC-4C34-AAFA-3AC6FDAA4D3F}" destId="{84B8E468-412B-4998-B828-8F07D20CB375}" srcOrd="8" destOrd="0" presId="urn:microsoft.com/office/officeart/2005/8/layout/pyramid2"/>
    <dgm:cxn modelId="{373C56EF-DB23-4145-99FC-07DAD0D2EE56}" type="presParOf" srcId="{6FB86FB8-56FC-4C34-AAFA-3AC6FDAA4D3F}" destId="{8CD674BC-5C0D-47ED-BA07-17BBA6D70E8A}" srcOrd="9" destOrd="0" presId="urn:microsoft.com/office/officeart/2005/8/layout/pyramid2"/>
    <dgm:cxn modelId="{C91AB52D-2C80-4C37-B31C-7EA0E5E78DA4}" type="presParOf" srcId="{6FB86FB8-56FC-4C34-AAFA-3AC6FDAA4D3F}" destId="{F2969777-D4D5-4D68-AC3F-BE551C6873CC}" srcOrd="10" destOrd="0" presId="urn:microsoft.com/office/officeart/2005/8/layout/pyramid2"/>
    <dgm:cxn modelId="{C0F4BEEF-5BD2-4C11-B97A-FDFA121261CD}" type="presParOf" srcId="{6FB86FB8-56FC-4C34-AAFA-3AC6FDAA4D3F}" destId="{C1DCC95B-6991-4B67-8B0A-EBDCF2400416}" srcOrd="11" destOrd="0" presId="urn:microsoft.com/office/officeart/2005/8/layout/pyramid2"/>
    <dgm:cxn modelId="{224AAD11-D569-409D-8147-DD0CEC27409D}" type="presParOf" srcId="{6FB86FB8-56FC-4C34-AAFA-3AC6FDAA4D3F}" destId="{E07CB77D-8DC5-48A1-BD11-80A24D8F9853}" srcOrd="12" destOrd="0" presId="urn:microsoft.com/office/officeart/2005/8/layout/pyramid2"/>
    <dgm:cxn modelId="{965630EA-471E-4898-9302-9FCB92F57A59}" type="presParOf" srcId="{6FB86FB8-56FC-4C34-AAFA-3AC6FDAA4D3F}" destId="{75335FA9-9652-490F-B091-25FE9C446A39}" srcOrd="13" destOrd="0" presId="urn:microsoft.com/office/officeart/2005/8/layout/pyramid2"/>
    <dgm:cxn modelId="{E7033611-07C2-48F6-9B56-530092EC68B9}" type="presParOf" srcId="{6FB86FB8-56FC-4C34-AAFA-3AC6FDAA4D3F}" destId="{83BFD83A-EE50-456B-BCBA-1177A0996996}" srcOrd="14" destOrd="0" presId="urn:microsoft.com/office/officeart/2005/8/layout/pyramid2"/>
    <dgm:cxn modelId="{0F7612B5-5749-41AD-A9BE-B69778D2E541}" type="presParOf" srcId="{6FB86FB8-56FC-4C34-AAFA-3AC6FDAA4D3F}" destId="{9CE0EA09-F22B-41C7-83EF-EC8A64B1E6C7}" srcOrd="1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C864ED-B247-49B8-ADD0-880D08444F9B}"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pPr rtl="1"/>
          <a:endParaRPr lang="ar-SA"/>
        </a:p>
      </dgm:t>
    </dgm:pt>
    <dgm:pt modelId="{812DB5B4-392F-41C3-831E-B11EAC47F55A}">
      <dgm:prSet phldrT="[Text]"/>
      <dgm:spPr>
        <a:xfrm>
          <a:off x="4918" y="1519"/>
          <a:ext cx="1605022" cy="40125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a:solidFill>
                <a:sysClr val="window" lastClr="FFFFFF"/>
              </a:solidFill>
              <a:latin typeface="Calibri"/>
              <a:ea typeface="+mn-ea"/>
              <a:cs typeface="Arial"/>
            </a:rPr>
            <a:t>فريق المسارات</a:t>
          </a:r>
          <a:endParaRPr lang="ar-SA">
            <a:solidFill>
              <a:sysClr val="window" lastClr="FFFFFF"/>
            </a:solidFill>
            <a:latin typeface="Calibri"/>
            <a:ea typeface="+mn-ea"/>
            <a:cs typeface="Arial"/>
          </a:endParaRPr>
        </a:p>
      </dgm:t>
    </dgm:pt>
    <dgm:pt modelId="{4CB6E192-D202-4B66-AE9C-6D5A202D23D1}" type="parTrans" cxnId="{ED866CE4-1812-463A-A4D6-3D641EFA816E}">
      <dgm:prSet/>
      <dgm:spPr/>
      <dgm:t>
        <a:bodyPr/>
        <a:lstStyle/>
        <a:p>
          <a:pPr rtl="1"/>
          <a:endParaRPr lang="ar-SA"/>
        </a:p>
      </dgm:t>
    </dgm:pt>
    <dgm:pt modelId="{4A3CF434-AFE8-4BF3-AD2C-F0D88E23C40F}" type="sibTrans" cxnId="{ED866CE4-1812-463A-A4D6-3D641EFA816E}">
      <dgm:prSet/>
      <dgm:spPr/>
      <dgm:t>
        <a:bodyPr/>
        <a:lstStyle/>
        <a:p>
          <a:pPr rtl="1"/>
          <a:endParaRPr lang="ar-SA"/>
        </a:p>
      </dgm:t>
    </dgm:pt>
    <dgm:pt modelId="{3AF41BBB-2930-4085-88BA-47D24D4FD4CF}">
      <dgm:prSet phldrT="[Text]"/>
      <dgm:spPr>
        <a:xfrm>
          <a:off x="4918" y="54321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69EF4B1-BA6A-4509-A362-30035CDFC58A}" type="parTrans" cxnId="{81ACE623-EAFA-4C78-9557-35340F1C3A46}">
      <dgm:prSet/>
      <dgm:spPr>
        <a:xfrm rot="5400000">
          <a:off x="772320" y="43788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249FFF1B-A308-4EF8-9700-491DD5FA3C74}" type="sibTrans" cxnId="{81ACE623-EAFA-4C78-9557-35340F1C3A46}">
      <dgm:prSet/>
      <dgm:spPr>
        <a:xfrm rot="5400000">
          <a:off x="772320" y="97958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F606E3BA-86CF-46F1-B7FA-6B7D0821B885}">
      <dgm:prSet phldrT="[Text]"/>
      <dgm:spPr>
        <a:xfrm>
          <a:off x="4918" y="108490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C1474682-E948-490D-BF65-9F78BD484453}" type="parTrans" cxnId="{E96F827C-583D-42B6-88EF-7A8659C478A1}">
      <dgm:prSet/>
      <dgm:spPr/>
      <dgm:t>
        <a:bodyPr/>
        <a:lstStyle/>
        <a:p>
          <a:pPr rtl="1"/>
          <a:endParaRPr lang="ar-SA"/>
        </a:p>
      </dgm:t>
    </dgm:pt>
    <dgm:pt modelId="{72422185-C7A8-43AE-A40F-7EE3A99980F7}" type="sibTrans" cxnId="{E96F827C-583D-42B6-88EF-7A8659C478A1}">
      <dgm:prSet/>
      <dgm:spPr>
        <a:xfrm rot="5400000">
          <a:off x="772320" y="152127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D11B75D2-DF42-448B-BE47-4D0EAFBBBFE6}">
      <dgm:prSet phldrT="[Text]"/>
      <dgm:spPr>
        <a:xfrm>
          <a:off x="1834643" y="1519"/>
          <a:ext cx="1605022" cy="40125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a:solidFill>
                <a:sysClr val="window" lastClr="FFFFFF"/>
              </a:solidFill>
              <a:latin typeface="Calibri"/>
              <a:ea typeface="+mn-ea"/>
              <a:cs typeface="Arial"/>
            </a:rPr>
            <a:t>المعلم</a:t>
          </a:r>
          <a:endParaRPr lang="ar-SA">
            <a:solidFill>
              <a:sysClr val="window" lastClr="FFFFFF"/>
            </a:solidFill>
            <a:latin typeface="Calibri"/>
            <a:ea typeface="+mn-ea"/>
            <a:cs typeface="Arial"/>
          </a:endParaRPr>
        </a:p>
      </dgm:t>
    </dgm:pt>
    <dgm:pt modelId="{C672BC5A-1ABA-4AE1-8E93-3C73D7DDF891}" type="parTrans" cxnId="{59CD31F0-5C6F-46EC-9534-C526AD50BB4C}">
      <dgm:prSet/>
      <dgm:spPr/>
      <dgm:t>
        <a:bodyPr/>
        <a:lstStyle/>
        <a:p>
          <a:pPr rtl="1"/>
          <a:endParaRPr lang="ar-SA"/>
        </a:p>
      </dgm:t>
    </dgm:pt>
    <dgm:pt modelId="{185FEEA5-4152-4E2B-A183-E56DA9E21499}" type="sibTrans" cxnId="{59CD31F0-5C6F-46EC-9534-C526AD50BB4C}">
      <dgm:prSet/>
      <dgm:spPr/>
      <dgm:t>
        <a:bodyPr/>
        <a:lstStyle/>
        <a:p>
          <a:pPr rtl="1"/>
          <a:endParaRPr lang="ar-SA"/>
        </a:p>
      </dgm:t>
    </dgm:pt>
    <dgm:pt modelId="{51B96B32-8B25-4D8C-B8AC-FED796F07704}">
      <dgm:prSet phldrT="[Text]"/>
      <dgm:spPr>
        <a:xfrm>
          <a:off x="1834643" y="54321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B212E6B-452D-4D64-B177-BD4A4B38EDB3}" type="parTrans" cxnId="{85850DC6-F599-4084-A595-57E7FA571CD3}">
      <dgm:prSet/>
      <dgm:spPr>
        <a:xfrm rot="5400000">
          <a:off x="2602045" y="43788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2183D834-8F52-4D38-830B-C3FE03FD522F}" type="sibTrans" cxnId="{85850DC6-F599-4084-A595-57E7FA571CD3}">
      <dgm:prSet/>
      <dgm:spPr>
        <a:xfrm rot="5400000">
          <a:off x="2602045" y="97958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E2405389-2793-409C-A370-47DE981CCA50}">
      <dgm:prSet phldrT="[Text]"/>
      <dgm:spPr>
        <a:xfrm>
          <a:off x="1834643" y="108490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58FB0E73-1A0D-4A05-9695-861CA27CDEFD}" type="parTrans" cxnId="{9CCA2209-B29C-45AE-BBB1-935C2CEA4EB1}">
      <dgm:prSet/>
      <dgm:spPr/>
      <dgm:t>
        <a:bodyPr/>
        <a:lstStyle/>
        <a:p>
          <a:pPr rtl="1"/>
          <a:endParaRPr lang="ar-SA"/>
        </a:p>
      </dgm:t>
    </dgm:pt>
    <dgm:pt modelId="{D488DDF1-D730-4462-92D3-05B8E4E1EA2E}" type="sibTrans" cxnId="{9CCA2209-B29C-45AE-BBB1-935C2CEA4EB1}">
      <dgm:prSet/>
      <dgm:spPr>
        <a:xfrm rot="5400000">
          <a:off x="2602045" y="152127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1E919F58-F700-4F28-9C59-0927BD18A668}">
      <dgm:prSet phldrT="[Text]"/>
      <dgm:spPr>
        <a:xfrm>
          <a:off x="3664369" y="1519"/>
          <a:ext cx="1605022" cy="40125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a:solidFill>
                <a:sysClr val="window" lastClr="FFFFFF"/>
              </a:solidFill>
              <a:latin typeface="Calibri"/>
              <a:ea typeface="+mn-ea"/>
              <a:cs typeface="Arial"/>
            </a:rPr>
            <a:t>الطالب</a:t>
          </a:r>
          <a:endParaRPr lang="ar-SA">
            <a:solidFill>
              <a:sysClr val="window" lastClr="FFFFFF"/>
            </a:solidFill>
            <a:latin typeface="Calibri"/>
            <a:ea typeface="+mn-ea"/>
            <a:cs typeface="Arial"/>
          </a:endParaRPr>
        </a:p>
      </dgm:t>
    </dgm:pt>
    <dgm:pt modelId="{B225F8D9-93EC-4E85-A0A6-3F75C2DDD2E0}" type="parTrans" cxnId="{E43340D6-BEDC-4DD2-AC9A-C4EAF30D4E70}">
      <dgm:prSet/>
      <dgm:spPr/>
      <dgm:t>
        <a:bodyPr/>
        <a:lstStyle/>
        <a:p>
          <a:pPr rtl="1"/>
          <a:endParaRPr lang="ar-SA"/>
        </a:p>
      </dgm:t>
    </dgm:pt>
    <dgm:pt modelId="{AAFF50B6-E882-4846-A8AE-88B007B748CF}" type="sibTrans" cxnId="{E43340D6-BEDC-4DD2-AC9A-C4EAF30D4E70}">
      <dgm:prSet/>
      <dgm:spPr/>
      <dgm:t>
        <a:bodyPr/>
        <a:lstStyle/>
        <a:p>
          <a:pPr rtl="1"/>
          <a:endParaRPr lang="ar-SA"/>
        </a:p>
      </dgm:t>
    </dgm:pt>
    <dgm:pt modelId="{4D235A2C-FBAB-4BAE-BBBC-D097E4400E1E}">
      <dgm:prSet phldrT="[Text]"/>
      <dgm:spPr>
        <a:xfrm>
          <a:off x="3664369" y="54321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BD16E124-0A2A-4052-B454-35AF250A7AFE}" type="parTrans" cxnId="{2951188E-C9E2-4228-8DF3-898CB7F5C45C}">
      <dgm:prSet/>
      <dgm:spPr>
        <a:xfrm rot="5400000">
          <a:off x="4431770" y="43788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669F9F3C-2A6B-4DCB-98D4-9C9A44E2DE00}" type="sibTrans" cxnId="{2951188E-C9E2-4228-8DF3-898CB7F5C45C}">
      <dgm:prSet/>
      <dgm:spPr>
        <a:xfrm rot="5400000">
          <a:off x="4431770" y="97958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57DCF375-7E6C-4527-A57C-296029273B89}">
      <dgm:prSet phldrT="[Text]"/>
      <dgm:spPr>
        <a:xfrm>
          <a:off x="3664369" y="108490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A814C54-A9CE-4D54-84F8-AC36C0F63004}" type="parTrans" cxnId="{2DD19E0D-4BC8-4DAB-979D-0CC910F95884}">
      <dgm:prSet/>
      <dgm:spPr/>
      <dgm:t>
        <a:bodyPr/>
        <a:lstStyle/>
        <a:p>
          <a:pPr rtl="1"/>
          <a:endParaRPr lang="ar-SA"/>
        </a:p>
      </dgm:t>
    </dgm:pt>
    <dgm:pt modelId="{49FEF320-D033-4834-AF76-A4376BB15915}" type="sibTrans" cxnId="{2DD19E0D-4BC8-4DAB-979D-0CC910F95884}">
      <dgm:prSet/>
      <dgm:spPr>
        <a:xfrm rot="5400000">
          <a:off x="4431770" y="152127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6EF06696-54AB-4971-A02E-9265C6390C26}">
      <dgm:prSet phldrT="[Text]"/>
      <dgm:spPr>
        <a:xfrm>
          <a:off x="3664369" y="162660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168EE9A-1143-48F1-B1D7-FFD42E05BF81}" type="parTrans" cxnId="{56A602FD-1540-43FD-8E6E-F6B87855FB12}">
      <dgm:prSet/>
      <dgm:spPr/>
      <dgm:t>
        <a:bodyPr/>
        <a:lstStyle/>
        <a:p>
          <a:pPr rtl="1"/>
          <a:endParaRPr lang="ar-SA"/>
        </a:p>
      </dgm:t>
    </dgm:pt>
    <dgm:pt modelId="{1C88928C-8240-4E36-8D58-D2C902F88D11}" type="sibTrans" cxnId="{56A602FD-1540-43FD-8E6E-F6B87855FB12}">
      <dgm:prSet/>
      <dgm:spPr>
        <a:xfrm rot="5400000">
          <a:off x="4431770" y="206297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1CBB96DB-3F02-40AF-8A5B-3D5B9D0FC39F}">
      <dgm:prSet phldrT="[Text]"/>
      <dgm:spPr>
        <a:xfrm>
          <a:off x="3664369" y="216829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111BD8F-2EB1-47AD-8B22-1D91B411D20F}" type="parTrans" cxnId="{9ADAAF3D-80A2-448E-B9E9-CC91BECAFCC8}">
      <dgm:prSet/>
      <dgm:spPr/>
      <dgm:t>
        <a:bodyPr/>
        <a:lstStyle/>
        <a:p>
          <a:pPr rtl="1"/>
          <a:endParaRPr lang="ar-SA"/>
        </a:p>
      </dgm:t>
    </dgm:pt>
    <dgm:pt modelId="{990E10E1-E4DA-4DB8-8FA2-6FF349FC5EE0}" type="sibTrans" cxnId="{9ADAAF3D-80A2-448E-B9E9-CC91BECAFCC8}">
      <dgm:prSet/>
      <dgm:spPr>
        <a:xfrm rot="5400000">
          <a:off x="4431770" y="260466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8997FC38-4982-4AF9-95FD-07100AA7D21A}">
      <dgm:prSet phldrT="[Text]"/>
      <dgm:spPr>
        <a:xfrm>
          <a:off x="3664369" y="270999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2C2402F-CA9E-42C6-923D-E84C92C951E5}" type="parTrans" cxnId="{D622ACA0-FB90-4465-8A13-26C7A711DC7A}">
      <dgm:prSet/>
      <dgm:spPr/>
      <dgm:t>
        <a:bodyPr/>
        <a:lstStyle/>
        <a:p>
          <a:pPr rtl="1"/>
          <a:endParaRPr lang="ar-SA"/>
        </a:p>
      </dgm:t>
    </dgm:pt>
    <dgm:pt modelId="{D5D18502-5B70-4DDB-ACAE-40EAF2D4DDE1}" type="sibTrans" cxnId="{D622ACA0-FB90-4465-8A13-26C7A711DC7A}">
      <dgm:prSet/>
      <dgm:spPr/>
      <dgm:t>
        <a:bodyPr/>
        <a:lstStyle/>
        <a:p>
          <a:pPr rtl="1"/>
          <a:endParaRPr lang="ar-SA"/>
        </a:p>
      </dgm:t>
    </dgm:pt>
    <dgm:pt modelId="{6BB5B34A-D728-4F79-8328-02D4F13ADBEB}">
      <dgm:prSet phldrT="[Text]"/>
      <dgm:spPr>
        <a:xfrm>
          <a:off x="1834643" y="162660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8EC8A49-9D71-4F70-8098-F4CAFD94F150}" type="parTrans" cxnId="{DA7B2C4C-A5F2-419C-8E37-42A2E037D7DE}">
      <dgm:prSet/>
      <dgm:spPr/>
      <dgm:t>
        <a:bodyPr/>
        <a:lstStyle/>
        <a:p>
          <a:pPr rtl="1"/>
          <a:endParaRPr lang="ar-SA"/>
        </a:p>
      </dgm:t>
    </dgm:pt>
    <dgm:pt modelId="{D2795BBD-55A0-4A67-8D3E-ADE39E5004A4}" type="sibTrans" cxnId="{DA7B2C4C-A5F2-419C-8E37-42A2E037D7DE}">
      <dgm:prSet/>
      <dgm:spPr>
        <a:xfrm rot="5400000">
          <a:off x="2602045" y="206297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57C383F1-7560-42A5-BBE2-270CE241D7BA}">
      <dgm:prSet phldrT="[Text]"/>
      <dgm:spPr>
        <a:xfrm>
          <a:off x="1834643" y="216829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20FDFB2A-B59E-4CA4-9099-8B49B4861BF7}" type="parTrans" cxnId="{355FDECF-F54B-4C2C-8B40-4A5D4FD90F26}">
      <dgm:prSet/>
      <dgm:spPr/>
      <dgm:t>
        <a:bodyPr/>
        <a:lstStyle/>
        <a:p>
          <a:pPr rtl="1"/>
          <a:endParaRPr lang="ar-SA"/>
        </a:p>
      </dgm:t>
    </dgm:pt>
    <dgm:pt modelId="{65175AE5-D0B7-4D95-930F-4A4F5EC5766B}" type="sibTrans" cxnId="{355FDECF-F54B-4C2C-8B40-4A5D4FD90F26}">
      <dgm:prSet/>
      <dgm:spPr>
        <a:xfrm rot="5400000">
          <a:off x="2602045" y="260466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3C02F619-2CE4-4251-9799-F5E5F17F27A1}">
      <dgm:prSet phldrT="[Text]"/>
      <dgm:spPr>
        <a:xfrm>
          <a:off x="1834643" y="270999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1CF70870-F0A4-4034-AC9B-44F6A7E4B4BB}" type="parTrans" cxnId="{676B62D2-F42E-424A-8AF1-DCBB78813DFA}">
      <dgm:prSet/>
      <dgm:spPr/>
      <dgm:t>
        <a:bodyPr/>
        <a:lstStyle/>
        <a:p>
          <a:pPr rtl="1"/>
          <a:endParaRPr lang="ar-SA"/>
        </a:p>
      </dgm:t>
    </dgm:pt>
    <dgm:pt modelId="{DC3CFCC1-B4A7-4E65-A8C3-1D29D528ABBC}" type="sibTrans" cxnId="{676B62D2-F42E-424A-8AF1-DCBB78813DFA}">
      <dgm:prSet/>
      <dgm:spPr/>
      <dgm:t>
        <a:bodyPr/>
        <a:lstStyle/>
        <a:p>
          <a:pPr rtl="1"/>
          <a:endParaRPr lang="ar-SA"/>
        </a:p>
      </dgm:t>
    </dgm:pt>
    <dgm:pt modelId="{B088797A-0365-4535-8BE3-7895663AB5AD}">
      <dgm:prSet phldrT="[Text]"/>
      <dgm:spPr>
        <a:xfrm>
          <a:off x="4918" y="162660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1D7B805-1B5D-49BF-8FEB-DB6773ABE4FA}" type="parTrans" cxnId="{7ABE8515-0BC3-4DBB-AC60-A9019E65E963}">
      <dgm:prSet/>
      <dgm:spPr/>
      <dgm:t>
        <a:bodyPr/>
        <a:lstStyle/>
        <a:p>
          <a:pPr rtl="1"/>
          <a:endParaRPr lang="ar-SA"/>
        </a:p>
      </dgm:t>
    </dgm:pt>
    <dgm:pt modelId="{C6AE1246-D895-4514-B655-444B1381DCAF}" type="sibTrans" cxnId="{7ABE8515-0BC3-4DBB-AC60-A9019E65E963}">
      <dgm:prSet/>
      <dgm:spPr>
        <a:xfrm rot="5400000">
          <a:off x="772320" y="2062970"/>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A0DC6424-E822-4033-82C4-7040D41E91E9}">
      <dgm:prSet phldrT="[Text]"/>
      <dgm:spPr>
        <a:xfrm>
          <a:off x="4918" y="2168299"/>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62B43A8-03B8-4278-B331-59D3EDB2C6F5}" type="parTrans" cxnId="{EA7DBA73-C478-4955-BF64-7F5B042CF4DD}">
      <dgm:prSet/>
      <dgm:spPr/>
      <dgm:t>
        <a:bodyPr/>
        <a:lstStyle/>
        <a:p>
          <a:pPr rtl="1"/>
          <a:endParaRPr lang="ar-SA"/>
        </a:p>
      </dgm:t>
    </dgm:pt>
    <dgm:pt modelId="{8B6155D3-4B17-4681-AE84-67FD910BCF30}" type="sibTrans" cxnId="{EA7DBA73-C478-4955-BF64-7F5B042CF4DD}">
      <dgm:prSet/>
      <dgm:spPr>
        <a:xfrm rot="5400000">
          <a:off x="772320" y="2604665"/>
          <a:ext cx="70219" cy="70219"/>
        </a:xfrm>
        <a:prstGeom prst="rightArrow">
          <a:avLst>
            <a:gd name="adj1" fmla="val 66700"/>
            <a:gd name="adj2" fmla="val 50000"/>
          </a:avLst>
        </a:prstGeom>
        <a:solidFill>
          <a:srgbClr val="4F81BD">
            <a:tint val="60000"/>
            <a:hueOff val="0"/>
            <a:satOff val="0"/>
            <a:lumOff val="0"/>
            <a:alphaOff val="0"/>
          </a:srgbClr>
        </a:solidFill>
        <a:ln>
          <a:noFill/>
        </a:ln>
        <a:effectLst/>
      </dgm:spPr>
      <dgm:t>
        <a:bodyPr/>
        <a:lstStyle/>
        <a:p>
          <a:pPr rtl="1"/>
          <a:endParaRPr lang="ar-SA"/>
        </a:p>
      </dgm:t>
    </dgm:pt>
    <dgm:pt modelId="{DCBF1FE0-408B-48AF-A039-B1F10197FAC8}">
      <dgm:prSet phldrT="[Text]"/>
      <dgm:spPr>
        <a:xfrm>
          <a:off x="4918" y="2709994"/>
          <a:ext cx="1605022" cy="401255"/>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621BEF4-5D5C-4C94-A88A-D182EC480B3B}" type="parTrans" cxnId="{E69436EA-442A-49A4-9857-01F4FE7410FD}">
      <dgm:prSet/>
      <dgm:spPr/>
      <dgm:t>
        <a:bodyPr/>
        <a:lstStyle/>
        <a:p>
          <a:pPr rtl="1"/>
          <a:endParaRPr lang="ar-SA"/>
        </a:p>
      </dgm:t>
    </dgm:pt>
    <dgm:pt modelId="{CF0879C6-7DA6-4ED0-A60B-A01AFF268003}" type="sibTrans" cxnId="{E69436EA-442A-49A4-9857-01F4FE7410FD}">
      <dgm:prSet/>
      <dgm:spPr/>
      <dgm:t>
        <a:bodyPr/>
        <a:lstStyle/>
        <a:p>
          <a:pPr rtl="1"/>
          <a:endParaRPr lang="ar-SA"/>
        </a:p>
      </dgm:t>
    </dgm:pt>
    <dgm:pt modelId="{DA99BE36-B81B-439E-ADB0-0A5745712B23}" type="pres">
      <dgm:prSet presAssocID="{D0C864ED-B247-49B8-ADD0-880D08444F9B}" presName="Name0" presStyleCnt="0">
        <dgm:presLayoutVars>
          <dgm:dir/>
          <dgm:animLvl val="lvl"/>
          <dgm:resizeHandles val="exact"/>
        </dgm:presLayoutVars>
      </dgm:prSet>
      <dgm:spPr/>
      <dgm:t>
        <a:bodyPr/>
        <a:lstStyle/>
        <a:p>
          <a:pPr rtl="1"/>
          <a:endParaRPr lang="ar-SA"/>
        </a:p>
      </dgm:t>
    </dgm:pt>
    <dgm:pt modelId="{9EDA8C04-0D1D-49B2-A133-4E66C169F3F0}" type="pres">
      <dgm:prSet presAssocID="{812DB5B4-392F-41C3-831E-B11EAC47F55A}" presName="vertFlow" presStyleCnt="0"/>
      <dgm:spPr/>
    </dgm:pt>
    <dgm:pt modelId="{5751192B-CB51-4927-BD0B-16904715FDA4}" type="pres">
      <dgm:prSet presAssocID="{812DB5B4-392F-41C3-831E-B11EAC47F55A}" presName="header" presStyleLbl="node1" presStyleIdx="0" presStyleCnt="3"/>
      <dgm:spPr/>
      <dgm:t>
        <a:bodyPr/>
        <a:lstStyle/>
        <a:p>
          <a:pPr rtl="1"/>
          <a:endParaRPr lang="ar-SA"/>
        </a:p>
      </dgm:t>
    </dgm:pt>
    <dgm:pt modelId="{DCC10D1F-A68F-44B6-A2F2-076DD01AB16F}" type="pres">
      <dgm:prSet presAssocID="{769EF4B1-BA6A-4509-A362-30035CDFC58A}" presName="parTrans" presStyleLbl="sibTrans2D1" presStyleIdx="0" presStyleCnt="15"/>
      <dgm:spPr/>
      <dgm:t>
        <a:bodyPr/>
        <a:lstStyle/>
        <a:p>
          <a:pPr rtl="1"/>
          <a:endParaRPr lang="ar-SA"/>
        </a:p>
      </dgm:t>
    </dgm:pt>
    <dgm:pt modelId="{5892167D-75A2-4543-A299-C46C3712421A}" type="pres">
      <dgm:prSet presAssocID="{3AF41BBB-2930-4085-88BA-47D24D4FD4CF}" presName="child" presStyleLbl="alignAccFollowNode1" presStyleIdx="0" presStyleCnt="15">
        <dgm:presLayoutVars>
          <dgm:chMax val="0"/>
          <dgm:bulletEnabled val="1"/>
        </dgm:presLayoutVars>
      </dgm:prSet>
      <dgm:spPr/>
      <dgm:t>
        <a:bodyPr/>
        <a:lstStyle/>
        <a:p>
          <a:pPr rtl="1"/>
          <a:endParaRPr lang="ar-SA"/>
        </a:p>
      </dgm:t>
    </dgm:pt>
    <dgm:pt modelId="{EB32BDFB-D2EA-4DA8-94E5-CAFD81E9EC0C}" type="pres">
      <dgm:prSet presAssocID="{249FFF1B-A308-4EF8-9700-491DD5FA3C74}" presName="sibTrans" presStyleLbl="sibTrans2D1" presStyleIdx="1" presStyleCnt="15"/>
      <dgm:spPr/>
      <dgm:t>
        <a:bodyPr/>
        <a:lstStyle/>
        <a:p>
          <a:pPr rtl="1"/>
          <a:endParaRPr lang="ar-SA"/>
        </a:p>
      </dgm:t>
    </dgm:pt>
    <dgm:pt modelId="{67E7256D-B296-470A-993F-DC506076B190}" type="pres">
      <dgm:prSet presAssocID="{F606E3BA-86CF-46F1-B7FA-6B7D0821B885}" presName="child" presStyleLbl="alignAccFollowNode1" presStyleIdx="1" presStyleCnt="15">
        <dgm:presLayoutVars>
          <dgm:chMax val="0"/>
          <dgm:bulletEnabled val="1"/>
        </dgm:presLayoutVars>
      </dgm:prSet>
      <dgm:spPr/>
      <dgm:t>
        <a:bodyPr/>
        <a:lstStyle/>
        <a:p>
          <a:pPr rtl="1"/>
          <a:endParaRPr lang="ar-SA"/>
        </a:p>
      </dgm:t>
    </dgm:pt>
    <dgm:pt modelId="{A51C65BB-DD9F-4538-A594-CE9C022C5648}" type="pres">
      <dgm:prSet presAssocID="{72422185-C7A8-43AE-A40F-7EE3A99980F7}" presName="sibTrans" presStyleLbl="sibTrans2D1" presStyleIdx="2" presStyleCnt="15"/>
      <dgm:spPr/>
      <dgm:t>
        <a:bodyPr/>
        <a:lstStyle/>
        <a:p>
          <a:pPr rtl="1"/>
          <a:endParaRPr lang="ar-SA"/>
        </a:p>
      </dgm:t>
    </dgm:pt>
    <dgm:pt modelId="{EE861262-4610-42FC-A19B-FA89586B61AF}" type="pres">
      <dgm:prSet presAssocID="{B088797A-0365-4535-8BE3-7895663AB5AD}" presName="child" presStyleLbl="alignAccFollowNode1" presStyleIdx="2" presStyleCnt="15">
        <dgm:presLayoutVars>
          <dgm:chMax val="0"/>
          <dgm:bulletEnabled val="1"/>
        </dgm:presLayoutVars>
      </dgm:prSet>
      <dgm:spPr/>
      <dgm:t>
        <a:bodyPr/>
        <a:lstStyle/>
        <a:p>
          <a:pPr rtl="1"/>
          <a:endParaRPr lang="ar-SA"/>
        </a:p>
      </dgm:t>
    </dgm:pt>
    <dgm:pt modelId="{4321552E-209B-424B-B627-A7041A96329A}" type="pres">
      <dgm:prSet presAssocID="{C6AE1246-D895-4514-B655-444B1381DCAF}" presName="sibTrans" presStyleLbl="sibTrans2D1" presStyleIdx="3" presStyleCnt="15"/>
      <dgm:spPr/>
      <dgm:t>
        <a:bodyPr/>
        <a:lstStyle/>
        <a:p>
          <a:pPr rtl="1"/>
          <a:endParaRPr lang="ar-SA"/>
        </a:p>
      </dgm:t>
    </dgm:pt>
    <dgm:pt modelId="{7113BC7C-6811-4DFD-BE08-64560EABF994}" type="pres">
      <dgm:prSet presAssocID="{A0DC6424-E822-4033-82C4-7040D41E91E9}" presName="child" presStyleLbl="alignAccFollowNode1" presStyleIdx="3" presStyleCnt="15">
        <dgm:presLayoutVars>
          <dgm:chMax val="0"/>
          <dgm:bulletEnabled val="1"/>
        </dgm:presLayoutVars>
      </dgm:prSet>
      <dgm:spPr/>
      <dgm:t>
        <a:bodyPr/>
        <a:lstStyle/>
        <a:p>
          <a:pPr rtl="1"/>
          <a:endParaRPr lang="ar-SA"/>
        </a:p>
      </dgm:t>
    </dgm:pt>
    <dgm:pt modelId="{2AC9431A-093A-4331-AE11-053BDDFEBDF8}" type="pres">
      <dgm:prSet presAssocID="{8B6155D3-4B17-4681-AE84-67FD910BCF30}" presName="sibTrans" presStyleLbl="sibTrans2D1" presStyleIdx="4" presStyleCnt="15"/>
      <dgm:spPr/>
      <dgm:t>
        <a:bodyPr/>
        <a:lstStyle/>
        <a:p>
          <a:pPr rtl="1"/>
          <a:endParaRPr lang="ar-SA"/>
        </a:p>
      </dgm:t>
    </dgm:pt>
    <dgm:pt modelId="{8341FB42-6F1C-437C-9447-3AE113B9E0D6}" type="pres">
      <dgm:prSet presAssocID="{DCBF1FE0-408B-48AF-A039-B1F10197FAC8}" presName="child" presStyleLbl="alignAccFollowNode1" presStyleIdx="4" presStyleCnt="15">
        <dgm:presLayoutVars>
          <dgm:chMax val="0"/>
          <dgm:bulletEnabled val="1"/>
        </dgm:presLayoutVars>
      </dgm:prSet>
      <dgm:spPr/>
      <dgm:t>
        <a:bodyPr/>
        <a:lstStyle/>
        <a:p>
          <a:pPr rtl="1"/>
          <a:endParaRPr lang="ar-SA"/>
        </a:p>
      </dgm:t>
    </dgm:pt>
    <dgm:pt modelId="{85A7B394-8223-42F4-8B56-A4F2419D0A8B}" type="pres">
      <dgm:prSet presAssocID="{812DB5B4-392F-41C3-831E-B11EAC47F55A}" presName="hSp" presStyleCnt="0"/>
      <dgm:spPr/>
    </dgm:pt>
    <dgm:pt modelId="{476AA62B-3F28-4857-BE72-A45D3B228E4D}" type="pres">
      <dgm:prSet presAssocID="{D11B75D2-DF42-448B-BE47-4D0EAFBBBFE6}" presName="vertFlow" presStyleCnt="0"/>
      <dgm:spPr/>
    </dgm:pt>
    <dgm:pt modelId="{8FB8140B-12A6-41D6-BC37-92CF6B5D106C}" type="pres">
      <dgm:prSet presAssocID="{D11B75D2-DF42-448B-BE47-4D0EAFBBBFE6}" presName="header" presStyleLbl="node1" presStyleIdx="1" presStyleCnt="3"/>
      <dgm:spPr/>
      <dgm:t>
        <a:bodyPr/>
        <a:lstStyle/>
        <a:p>
          <a:pPr rtl="1"/>
          <a:endParaRPr lang="ar-SA"/>
        </a:p>
      </dgm:t>
    </dgm:pt>
    <dgm:pt modelId="{78926021-5D2A-487E-BF9B-168A037E3EC4}" type="pres">
      <dgm:prSet presAssocID="{0B212E6B-452D-4D64-B177-BD4A4B38EDB3}" presName="parTrans" presStyleLbl="sibTrans2D1" presStyleIdx="5" presStyleCnt="15"/>
      <dgm:spPr/>
      <dgm:t>
        <a:bodyPr/>
        <a:lstStyle/>
        <a:p>
          <a:pPr rtl="1"/>
          <a:endParaRPr lang="ar-SA"/>
        </a:p>
      </dgm:t>
    </dgm:pt>
    <dgm:pt modelId="{C1B55C3E-66EF-4AD0-A663-8C104510BD11}" type="pres">
      <dgm:prSet presAssocID="{51B96B32-8B25-4D8C-B8AC-FED796F07704}" presName="child" presStyleLbl="alignAccFollowNode1" presStyleIdx="5" presStyleCnt="15">
        <dgm:presLayoutVars>
          <dgm:chMax val="0"/>
          <dgm:bulletEnabled val="1"/>
        </dgm:presLayoutVars>
      </dgm:prSet>
      <dgm:spPr/>
      <dgm:t>
        <a:bodyPr/>
        <a:lstStyle/>
        <a:p>
          <a:pPr rtl="1"/>
          <a:endParaRPr lang="ar-SA"/>
        </a:p>
      </dgm:t>
    </dgm:pt>
    <dgm:pt modelId="{CE81DE42-655A-4A76-8641-6E89601D4ED5}" type="pres">
      <dgm:prSet presAssocID="{2183D834-8F52-4D38-830B-C3FE03FD522F}" presName="sibTrans" presStyleLbl="sibTrans2D1" presStyleIdx="6" presStyleCnt="15"/>
      <dgm:spPr/>
      <dgm:t>
        <a:bodyPr/>
        <a:lstStyle/>
        <a:p>
          <a:pPr rtl="1"/>
          <a:endParaRPr lang="ar-SA"/>
        </a:p>
      </dgm:t>
    </dgm:pt>
    <dgm:pt modelId="{E46A6C95-D67A-4B66-BF8C-8EA5DB9A20B1}" type="pres">
      <dgm:prSet presAssocID="{E2405389-2793-409C-A370-47DE981CCA50}" presName="child" presStyleLbl="alignAccFollowNode1" presStyleIdx="6" presStyleCnt="15">
        <dgm:presLayoutVars>
          <dgm:chMax val="0"/>
          <dgm:bulletEnabled val="1"/>
        </dgm:presLayoutVars>
      </dgm:prSet>
      <dgm:spPr/>
      <dgm:t>
        <a:bodyPr/>
        <a:lstStyle/>
        <a:p>
          <a:pPr rtl="1"/>
          <a:endParaRPr lang="ar-SA"/>
        </a:p>
      </dgm:t>
    </dgm:pt>
    <dgm:pt modelId="{FC2B7923-AAE1-4DEB-BC4B-E14A4D637C9C}" type="pres">
      <dgm:prSet presAssocID="{D488DDF1-D730-4462-92D3-05B8E4E1EA2E}" presName="sibTrans" presStyleLbl="sibTrans2D1" presStyleIdx="7" presStyleCnt="15"/>
      <dgm:spPr/>
      <dgm:t>
        <a:bodyPr/>
        <a:lstStyle/>
        <a:p>
          <a:pPr rtl="1"/>
          <a:endParaRPr lang="ar-SA"/>
        </a:p>
      </dgm:t>
    </dgm:pt>
    <dgm:pt modelId="{C161D7B6-7402-4A27-BF4F-CA1325593675}" type="pres">
      <dgm:prSet presAssocID="{6BB5B34A-D728-4F79-8328-02D4F13ADBEB}" presName="child" presStyleLbl="alignAccFollowNode1" presStyleIdx="7" presStyleCnt="15">
        <dgm:presLayoutVars>
          <dgm:chMax val="0"/>
          <dgm:bulletEnabled val="1"/>
        </dgm:presLayoutVars>
      </dgm:prSet>
      <dgm:spPr/>
      <dgm:t>
        <a:bodyPr/>
        <a:lstStyle/>
        <a:p>
          <a:pPr rtl="1"/>
          <a:endParaRPr lang="ar-SA"/>
        </a:p>
      </dgm:t>
    </dgm:pt>
    <dgm:pt modelId="{F6C25E89-12CB-49E6-B3F9-3265AA6C7572}" type="pres">
      <dgm:prSet presAssocID="{D2795BBD-55A0-4A67-8D3E-ADE39E5004A4}" presName="sibTrans" presStyleLbl="sibTrans2D1" presStyleIdx="8" presStyleCnt="15"/>
      <dgm:spPr/>
      <dgm:t>
        <a:bodyPr/>
        <a:lstStyle/>
        <a:p>
          <a:pPr rtl="1"/>
          <a:endParaRPr lang="ar-SA"/>
        </a:p>
      </dgm:t>
    </dgm:pt>
    <dgm:pt modelId="{AAEC986C-05CC-4DE8-9D5A-EBCEB7DCDC9E}" type="pres">
      <dgm:prSet presAssocID="{57C383F1-7560-42A5-BBE2-270CE241D7BA}" presName="child" presStyleLbl="alignAccFollowNode1" presStyleIdx="8" presStyleCnt="15">
        <dgm:presLayoutVars>
          <dgm:chMax val="0"/>
          <dgm:bulletEnabled val="1"/>
        </dgm:presLayoutVars>
      </dgm:prSet>
      <dgm:spPr/>
      <dgm:t>
        <a:bodyPr/>
        <a:lstStyle/>
        <a:p>
          <a:pPr rtl="1"/>
          <a:endParaRPr lang="ar-SA"/>
        </a:p>
      </dgm:t>
    </dgm:pt>
    <dgm:pt modelId="{C447BD6C-49AB-4283-8C3B-FCC6B10D15CE}" type="pres">
      <dgm:prSet presAssocID="{65175AE5-D0B7-4D95-930F-4A4F5EC5766B}" presName="sibTrans" presStyleLbl="sibTrans2D1" presStyleIdx="9" presStyleCnt="15"/>
      <dgm:spPr/>
      <dgm:t>
        <a:bodyPr/>
        <a:lstStyle/>
        <a:p>
          <a:pPr rtl="1"/>
          <a:endParaRPr lang="ar-SA"/>
        </a:p>
      </dgm:t>
    </dgm:pt>
    <dgm:pt modelId="{153D0741-5A6B-4DEA-AA67-B218E4C0D5F4}" type="pres">
      <dgm:prSet presAssocID="{3C02F619-2CE4-4251-9799-F5E5F17F27A1}" presName="child" presStyleLbl="alignAccFollowNode1" presStyleIdx="9" presStyleCnt="15">
        <dgm:presLayoutVars>
          <dgm:chMax val="0"/>
          <dgm:bulletEnabled val="1"/>
        </dgm:presLayoutVars>
      </dgm:prSet>
      <dgm:spPr/>
      <dgm:t>
        <a:bodyPr/>
        <a:lstStyle/>
        <a:p>
          <a:pPr rtl="1"/>
          <a:endParaRPr lang="ar-SA"/>
        </a:p>
      </dgm:t>
    </dgm:pt>
    <dgm:pt modelId="{89B5C905-B2FB-4B71-97DE-141700E4B7F1}" type="pres">
      <dgm:prSet presAssocID="{D11B75D2-DF42-448B-BE47-4D0EAFBBBFE6}" presName="hSp" presStyleCnt="0"/>
      <dgm:spPr/>
    </dgm:pt>
    <dgm:pt modelId="{E517E789-8678-44D3-B4B5-2BF2C6A82F98}" type="pres">
      <dgm:prSet presAssocID="{1E919F58-F700-4F28-9C59-0927BD18A668}" presName="vertFlow" presStyleCnt="0"/>
      <dgm:spPr/>
    </dgm:pt>
    <dgm:pt modelId="{A99CEE11-49A3-4BE7-9880-936D5247F487}" type="pres">
      <dgm:prSet presAssocID="{1E919F58-F700-4F28-9C59-0927BD18A668}" presName="header" presStyleLbl="node1" presStyleIdx="2" presStyleCnt="3"/>
      <dgm:spPr/>
      <dgm:t>
        <a:bodyPr/>
        <a:lstStyle/>
        <a:p>
          <a:pPr rtl="1"/>
          <a:endParaRPr lang="ar-SA"/>
        </a:p>
      </dgm:t>
    </dgm:pt>
    <dgm:pt modelId="{33A99577-47B7-43ED-AB37-6A62FF623C90}" type="pres">
      <dgm:prSet presAssocID="{BD16E124-0A2A-4052-B454-35AF250A7AFE}" presName="parTrans" presStyleLbl="sibTrans2D1" presStyleIdx="10" presStyleCnt="15"/>
      <dgm:spPr/>
      <dgm:t>
        <a:bodyPr/>
        <a:lstStyle/>
        <a:p>
          <a:pPr rtl="1"/>
          <a:endParaRPr lang="ar-SA"/>
        </a:p>
      </dgm:t>
    </dgm:pt>
    <dgm:pt modelId="{E2B40652-ACF3-4229-B898-0787E48D3885}" type="pres">
      <dgm:prSet presAssocID="{4D235A2C-FBAB-4BAE-BBBC-D097E4400E1E}" presName="child" presStyleLbl="alignAccFollowNode1" presStyleIdx="10" presStyleCnt="15">
        <dgm:presLayoutVars>
          <dgm:chMax val="0"/>
          <dgm:bulletEnabled val="1"/>
        </dgm:presLayoutVars>
      </dgm:prSet>
      <dgm:spPr/>
      <dgm:t>
        <a:bodyPr/>
        <a:lstStyle/>
        <a:p>
          <a:pPr rtl="1"/>
          <a:endParaRPr lang="ar-SA"/>
        </a:p>
      </dgm:t>
    </dgm:pt>
    <dgm:pt modelId="{2356C720-0013-4DAF-B968-A21592AF1E4E}" type="pres">
      <dgm:prSet presAssocID="{669F9F3C-2A6B-4DCB-98D4-9C9A44E2DE00}" presName="sibTrans" presStyleLbl="sibTrans2D1" presStyleIdx="11" presStyleCnt="15"/>
      <dgm:spPr/>
      <dgm:t>
        <a:bodyPr/>
        <a:lstStyle/>
        <a:p>
          <a:pPr rtl="1"/>
          <a:endParaRPr lang="ar-SA"/>
        </a:p>
      </dgm:t>
    </dgm:pt>
    <dgm:pt modelId="{763BA668-01BE-49EB-8D9E-ED588489F0C1}" type="pres">
      <dgm:prSet presAssocID="{57DCF375-7E6C-4527-A57C-296029273B89}" presName="child" presStyleLbl="alignAccFollowNode1" presStyleIdx="11" presStyleCnt="15">
        <dgm:presLayoutVars>
          <dgm:chMax val="0"/>
          <dgm:bulletEnabled val="1"/>
        </dgm:presLayoutVars>
      </dgm:prSet>
      <dgm:spPr/>
      <dgm:t>
        <a:bodyPr/>
        <a:lstStyle/>
        <a:p>
          <a:pPr rtl="1"/>
          <a:endParaRPr lang="ar-SA"/>
        </a:p>
      </dgm:t>
    </dgm:pt>
    <dgm:pt modelId="{D3014C5C-E25C-4719-B47A-8F7E88864995}" type="pres">
      <dgm:prSet presAssocID="{49FEF320-D033-4834-AF76-A4376BB15915}" presName="sibTrans" presStyleLbl="sibTrans2D1" presStyleIdx="12" presStyleCnt="15"/>
      <dgm:spPr/>
      <dgm:t>
        <a:bodyPr/>
        <a:lstStyle/>
        <a:p>
          <a:pPr rtl="1"/>
          <a:endParaRPr lang="ar-SA"/>
        </a:p>
      </dgm:t>
    </dgm:pt>
    <dgm:pt modelId="{1C38C281-41A1-4228-A0F9-0854A8E854EA}" type="pres">
      <dgm:prSet presAssocID="{6EF06696-54AB-4971-A02E-9265C6390C26}" presName="child" presStyleLbl="alignAccFollowNode1" presStyleIdx="12" presStyleCnt="15">
        <dgm:presLayoutVars>
          <dgm:chMax val="0"/>
          <dgm:bulletEnabled val="1"/>
        </dgm:presLayoutVars>
      </dgm:prSet>
      <dgm:spPr/>
      <dgm:t>
        <a:bodyPr/>
        <a:lstStyle/>
        <a:p>
          <a:pPr rtl="1"/>
          <a:endParaRPr lang="ar-SA"/>
        </a:p>
      </dgm:t>
    </dgm:pt>
    <dgm:pt modelId="{85C574FC-C2E1-48C8-96BC-9BD848983872}" type="pres">
      <dgm:prSet presAssocID="{1C88928C-8240-4E36-8D58-D2C902F88D11}" presName="sibTrans" presStyleLbl="sibTrans2D1" presStyleIdx="13" presStyleCnt="15"/>
      <dgm:spPr/>
      <dgm:t>
        <a:bodyPr/>
        <a:lstStyle/>
        <a:p>
          <a:pPr rtl="1"/>
          <a:endParaRPr lang="ar-SA"/>
        </a:p>
      </dgm:t>
    </dgm:pt>
    <dgm:pt modelId="{28E23FBF-64B1-4E5B-8442-725BF5C68DA2}" type="pres">
      <dgm:prSet presAssocID="{1CBB96DB-3F02-40AF-8A5B-3D5B9D0FC39F}" presName="child" presStyleLbl="alignAccFollowNode1" presStyleIdx="13" presStyleCnt="15">
        <dgm:presLayoutVars>
          <dgm:chMax val="0"/>
          <dgm:bulletEnabled val="1"/>
        </dgm:presLayoutVars>
      </dgm:prSet>
      <dgm:spPr/>
      <dgm:t>
        <a:bodyPr/>
        <a:lstStyle/>
        <a:p>
          <a:pPr rtl="1"/>
          <a:endParaRPr lang="ar-SA"/>
        </a:p>
      </dgm:t>
    </dgm:pt>
    <dgm:pt modelId="{B62461A4-9A7A-4607-948C-135EB0E48C59}" type="pres">
      <dgm:prSet presAssocID="{990E10E1-E4DA-4DB8-8FA2-6FF349FC5EE0}" presName="sibTrans" presStyleLbl="sibTrans2D1" presStyleIdx="14" presStyleCnt="15"/>
      <dgm:spPr/>
      <dgm:t>
        <a:bodyPr/>
        <a:lstStyle/>
        <a:p>
          <a:pPr rtl="1"/>
          <a:endParaRPr lang="ar-SA"/>
        </a:p>
      </dgm:t>
    </dgm:pt>
    <dgm:pt modelId="{BF6E5868-6AF7-4556-BA99-9F61A9234E58}" type="pres">
      <dgm:prSet presAssocID="{8997FC38-4982-4AF9-95FD-07100AA7D21A}" presName="child" presStyleLbl="alignAccFollowNode1" presStyleIdx="14" presStyleCnt="15">
        <dgm:presLayoutVars>
          <dgm:chMax val="0"/>
          <dgm:bulletEnabled val="1"/>
        </dgm:presLayoutVars>
      </dgm:prSet>
      <dgm:spPr/>
      <dgm:t>
        <a:bodyPr/>
        <a:lstStyle/>
        <a:p>
          <a:pPr rtl="1"/>
          <a:endParaRPr lang="ar-SA"/>
        </a:p>
      </dgm:t>
    </dgm:pt>
  </dgm:ptLst>
  <dgm:cxnLst>
    <dgm:cxn modelId="{6F9EA9F3-B46B-4FE9-A46E-11E211F08D39}" type="presOf" srcId="{49FEF320-D033-4834-AF76-A4376BB15915}" destId="{D3014C5C-E25C-4719-B47A-8F7E88864995}" srcOrd="0" destOrd="0" presId="urn:microsoft.com/office/officeart/2005/8/layout/lProcess1"/>
    <dgm:cxn modelId="{355FDECF-F54B-4C2C-8B40-4A5D4FD90F26}" srcId="{D11B75D2-DF42-448B-BE47-4D0EAFBBBFE6}" destId="{57C383F1-7560-42A5-BBE2-270CE241D7BA}" srcOrd="3" destOrd="0" parTransId="{20FDFB2A-B59E-4CA4-9099-8B49B4861BF7}" sibTransId="{65175AE5-D0B7-4D95-930F-4A4F5EC5766B}"/>
    <dgm:cxn modelId="{3F1C0E6E-5DC2-478C-BD12-8F581A11C427}" type="presOf" srcId="{1E919F58-F700-4F28-9C59-0927BD18A668}" destId="{A99CEE11-49A3-4BE7-9880-936D5247F487}" srcOrd="0" destOrd="0" presId="urn:microsoft.com/office/officeart/2005/8/layout/lProcess1"/>
    <dgm:cxn modelId="{0F093D3B-1EC3-4F0B-BBB4-3184DA1BAB67}" type="presOf" srcId="{D0C864ED-B247-49B8-ADD0-880D08444F9B}" destId="{DA99BE36-B81B-439E-ADB0-0A5745712B23}" srcOrd="0" destOrd="0" presId="urn:microsoft.com/office/officeart/2005/8/layout/lProcess1"/>
    <dgm:cxn modelId="{EA7DBA73-C478-4955-BF64-7F5B042CF4DD}" srcId="{812DB5B4-392F-41C3-831E-B11EAC47F55A}" destId="{A0DC6424-E822-4033-82C4-7040D41E91E9}" srcOrd="3" destOrd="0" parTransId="{362B43A8-03B8-4278-B331-59D3EDB2C6F5}" sibTransId="{8B6155D3-4B17-4681-AE84-67FD910BCF30}"/>
    <dgm:cxn modelId="{6670C451-9458-4181-9D14-E75FFD728F81}" type="presOf" srcId="{57DCF375-7E6C-4527-A57C-296029273B89}" destId="{763BA668-01BE-49EB-8D9E-ED588489F0C1}" srcOrd="0" destOrd="0" presId="urn:microsoft.com/office/officeart/2005/8/layout/lProcess1"/>
    <dgm:cxn modelId="{3E1AC4D8-6C97-4B15-AA50-A5EAD9CAF394}" type="presOf" srcId="{BD16E124-0A2A-4052-B454-35AF250A7AFE}" destId="{33A99577-47B7-43ED-AB37-6A62FF623C90}" srcOrd="0" destOrd="0" presId="urn:microsoft.com/office/officeart/2005/8/layout/lProcess1"/>
    <dgm:cxn modelId="{59C1747C-481B-43B3-AB86-E36143398A42}" type="presOf" srcId="{0B212E6B-452D-4D64-B177-BD4A4B38EDB3}" destId="{78926021-5D2A-487E-BF9B-168A037E3EC4}" srcOrd="0" destOrd="0" presId="urn:microsoft.com/office/officeart/2005/8/layout/lProcess1"/>
    <dgm:cxn modelId="{ED866CE4-1812-463A-A4D6-3D641EFA816E}" srcId="{D0C864ED-B247-49B8-ADD0-880D08444F9B}" destId="{812DB5B4-392F-41C3-831E-B11EAC47F55A}" srcOrd="0" destOrd="0" parTransId="{4CB6E192-D202-4B66-AE9C-6D5A202D23D1}" sibTransId="{4A3CF434-AFE8-4BF3-AD2C-F0D88E23C40F}"/>
    <dgm:cxn modelId="{C1B80E60-1A83-4C1C-BDFD-5D7750FD6C5A}" type="presOf" srcId="{D488DDF1-D730-4462-92D3-05B8E4E1EA2E}" destId="{FC2B7923-AAE1-4DEB-BC4B-E14A4D637C9C}" srcOrd="0" destOrd="0" presId="urn:microsoft.com/office/officeart/2005/8/layout/lProcess1"/>
    <dgm:cxn modelId="{56A602FD-1540-43FD-8E6E-F6B87855FB12}" srcId="{1E919F58-F700-4F28-9C59-0927BD18A668}" destId="{6EF06696-54AB-4971-A02E-9265C6390C26}" srcOrd="2" destOrd="0" parTransId="{4168EE9A-1143-48F1-B1D7-FFD42E05BF81}" sibTransId="{1C88928C-8240-4E36-8D58-D2C902F88D11}"/>
    <dgm:cxn modelId="{54D35C6A-90A1-4056-B980-E56D967F1EC6}" type="presOf" srcId="{6EF06696-54AB-4971-A02E-9265C6390C26}" destId="{1C38C281-41A1-4228-A0F9-0854A8E854EA}" srcOrd="0" destOrd="0" presId="urn:microsoft.com/office/officeart/2005/8/layout/lProcess1"/>
    <dgm:cxn modelId="{87A38CA2-0988-46DE-9DA9-68C451304DDA}" type="presOf" srcId="{57C383F1-7560-42A5-BBE2-270CE241D7BA}" destId="{AAEC986C-05CC-4DE8-9D5A-EBCEB7DCDC9E}" srcOrd="0" destOrd="0" presId="urn:microsoft.com/office/officeart/2005/8/layout/lProcess1"/>
    <dgm:cxn modelId="{BAE461C5-CB5F-4B04-BE47-A3A15DB5E9D0}" type="presOf" srcId="{A0DC6424-E822-4033-82C4-7040D41E91E9}" destId="{7113BC7C-6811-4DFD-BE08-64560EABF994}" srcOrd="0" destOrd="0" presId="urn:microsoft.com/office/officeart/2005/8/layout/lProcess1"/>
    <dgm:cxn modelId="{2DD19E0D-4BC8-4DAB-979D-0CC910F95884}" srcId="{1E919F58-F700-4F28-9C59-0927BD18A668}" destId="{57DCF375-7E6C-4527-A57C-296029273B89}" srcOrd="1" destOrd="0" parTransId="{0A814C54-A9CE-4D54-84F8-AC36C0F63004}" sibTransId="{49FEF320-D033-4834-AF76-A4376BB15915}"/>
    <dgm:cxn modelId="{D384AFAF-DDFD-4987-BE9B-E2581F5ABA9A}" type="presOf" srcId="{3AF41BBB-2930-4085-88BA-47D24D4FD4CF}" destId="{5892167D-75A2-4543-A299-C46C3712421A}" srcOrd="0" destOrd="0" presId="urn:microsoft.com/office/officeart/2005/8/layout/lProcess1"/>
    <dgm:cxn modelId="{81ACE623-EAFA-4C78-9557-35340F1C3A46}" srcId="{812DB5B4-392F-41C3-831E-B11EAC47F55A}" destId="{3AF41BBB-2930-4085-88BA-47D24D4FD4CF}" srcOrd="0" destOrd="0" parTransId="{769EF4B1-BA6A-4509-A362-30035CDFC58A}" sibTransId="{249FFF1B-A308-4EF8-9700-491DD5FA3C74}"/>
    <dgm:cxn modelId="{85850DC6-F599-4084-A595-57E7FA571CD3}" srcId="{D11B75D2-DF42-448B-BE47-4D0EAFBBBFE6}" destId="{51B96B32-8B25-4D8C-B8AC-FED796F07704}" srcOrd="0" destOrd="0" parTransId="{0B212E6B-452D-4D64-B177-BD4A4B38EDB3}" sibTransId="{2183D834-8F52-4D38-830B-C3FE03FD522F}"/>
    <dgm:cxn modelId="{93C77FF5-B830-4E41-8458-C6A6B70E96B6}" type="presOf" srcId="{DCBF1FE0-408B-48AF-A039-B1F10197FAC8}" destId="{8341FB42-6F1C-437C-9447-3AE113B9E0D6}" srcOrd="0" destOrd="0" presId="urn:microsoft.com/office/officeart/2005/8/layout/lProcess1"/>
    <dgm:cxn modelId="{7FD10CC2-C4C9-4DDF-9434-8310AF41B5C6}" type="presOf" srcId="{B088797A-0365-4535-8BE3-7895663AB5AD}" destId="{EE861262-4610-42FC-A19B-FA89586B61AF}" srcOrd="0" destOrd="0" presId="urn:microsoft.com/office/officeart/2005/8/layout/lProcess1"/>
    <dgm:cxn modelId="{FF98F81D-F317-4CB8-A42A-62DCB73801EE}" type="presOf" srcId="{D11B75D2-DF42-448B-BE47-4D0EAFBBBFE6}" destId="{8FB8140B-12A6-41D6-BC37-92CF6B5D106C}" srcOrd="0" destOrd="0" presId="urn:microsoft.com/office/officeart/2005/8/layout/lProcess1"/>
    <dgm:cxn modelId="{EA6C8101-DA5D-4921-89B7-B59604E60171}" type="presOf" srcId="{8997FC38-4982-4AF9-95FD-07100AA7D21A}" destId="{BF6E5868-6AF7-4556-BA99-9F61A9234E58}" srcOrd="0" destOrd="0" presId="urn:microsoft.com/office/officeart/2005/8/layout/lProcess1"/>
    <dgm:cxn modelId="{DA7B2C4C-A5F2-419C-8E37-42A2E037D7DE}" srcId="{D11B75D2-DF42-448B-BE47-4D0EAFBBBFE6}" destId="{6BB5B34A-D728-4F79-8328-02D4F13ADBEB}" srcOrd="2" destOrd="0" parTransId="{78EC8A49-9D71-4F70-8098-F4CAFD94F150}" sibTransId="{D2795BBD-55A0-4A67-8D3E-ADE39E5004A4}"/>
    <dgm:cxn modelId="{AE3B6FB3-EC4A-4C9D-BE9C-E6D5B21485D1}" type="presOf" srcId="{669F9F3C-2A6B-4DCB-98D4-9C9A44E2DE00}" destId="{2356C720-0013-4DAF-B968-A21592AF1E4E}" srcOrd="0" destOrd="0" presId="urn:microsoft.com/office/officeart/2005/8/layout/lProcess1"/>
    <dgm:cxn modelId="{D622ACA0-FB90-4465-8A13-26C7A711DC7A}" srcId="{1E919F58-F700-4F28-9C59-0927BD18A668}" destId="{8997FC38-4982-4AF9-95FD-07100AA7D21A}" srcOrd="4" destOrd="0" parTransId="{32C2402F-CA9E-42C6-923D-E84C92C951E5}" sibTransId="{D5D18502-5B70-4DDB-ACAE-40EAF2D4DDE1}"/>
    <dgm:cxn modelId="{9ADAAF3D-80A2-448E-B9E9-CC91BECAFCC8}" srcId="{1E919F58-F700-4F28-9C59-0927BD18A668}" destId="{1CBB96DB-3F02-40AF-8A5B-3D5B9D0FC39F}" srcOrd="3" destOrd="0" parTransId="{E111BD8F-2EB1-47AD-8B22-1D91B411D20F}" sibTransId="{990E10E1-E4DA-4DB8-8FA2-6FF349FC5EE0}"/>
    <dgm:cxn modelId="{A0447266-F142-43B0-8690-25C7545D1963}" type="presOf" srcId="{72422185-C7A8-43AE-A40F-7EE3A99980F7}" destId="{A51C65BB-DD9F-4538-A594-CE9C022C5648}" srcOrd="0" destOrd="0" presId="urn:microsoft.com/office/officeart/2005/8/layout/lProcess1"/>
    <dgm:cxn modelId="{4E22B275-D991-4707-8799-C405FFFA2D67}" type="presOf" srcId="{249FFF1B-A308-4EF8-9700-491DD5FA3C74}" destId="{EB32BDFB-D2EA-4DA8-94E5-CAFD81E9EC0C}" srcOrd="0" destOrd="0" presId="urn:microsoft.com/office/officeart/2005/8/layout/lProcess1"/>
    <dgm:cxn modelId="{9F26439C-04FA-4150-9EE2-5EABE6575B44}" type="presOf" srcId="{6BB5B34A-D728-4F79-8328-02D4F13ADBEB}" destId="{C161D7B6-7402-4A27-BF4F-CA1325593675}" srcOrd="0" destOrd="0" presId="urn:microsoft.com/office/officeart/2005/8/layout/lProcess1"/>
    <dgm:cxn modelId="{E43340D6-BEDC-4DD2-AC9A-C4EAF30D4E70}" srcId="{D0C864ED-B247-49B8-ADD0-880D08444F9B}" destId="{1E919F58-F700-4F28-9C59-0927BD18A668}" srcOrd="2" destOrd="0" parTransId="{B225F8D9-93EC-4E85-A0A6-3F75C2DDD2E0}" sibTransId="{AAFF50B6-E882-4846-A8AE-88B007B748CF}"/>
    <dgm:cxn modelId="{75B4238F-2AA6-4C15-8216-8420E9127C8C}" type="presOf" srcId="{D2795BBD-55A0-4A67-8D3E-ADE39E5004A4}" destId="{F6C25E89-12CB-49E6-B3F9-3265AA6C7572}" srcOrd="0" destOrd="0" presId="urn:microsoft.com/office/officeart/2005/8/layout/lProcess1"/>
    <dgm:cxn modelId="{34091D3A-3D04-473F-9FDC-EE0257C0360A}" type="presOf" srcId="{65175AE5-D0B7-4D95-930F-4A4F5EC5766B}" destId="{C447BD6C-49AB-4283-8C3B-FCC6B10D15CE}" srcOrd="0" destOrd="0" presId="urn:microsoft.com/office/officeart/2005/8/layout/lProcess1"/>
    <dgm:cxn modelId="{D9D136B4-CB6C-4296-B03B-EC15A8D5C51D}" type="presOf" srcId="{769EF4B1-BA6A-4509-A362-30035CDFC58A}" destId="{DCC10D1F-A68F-44B6-A2F2-076DD01AB16F}" srcOrd="0" destOrd="0" presId="urn:microsoft.com/office/officeart/2005/8/layout/lProcess1"/>
    <dgm:cxn modelId="{5733660A-BCC4-413C-B6D0-9967D6EC366B}" type="presOf" srcId="{1CBB96DB-3F02-40AF-8A5B-3D5B9D0FC39F}" destId="{28E23FBF-64B1-4E5B-8442-725BF5C68DA2}" srcOrd="0" destOrd="0" presId="urn:microsoft.com/office/officeart/2005/8/layout/lProcess1"/>
    <dgm:cxn modelId="{D33BD908-6E15-429C-BD00-A6F7A5B2FA6B}" type="presOf" srcId="{812DB5B4-392F-41C3-831E-B11EAC47F55A}" destId="{5751192B-CB51-4927-BD0B-16904715FDA4}" srcOrd="0" destOrd="0" presId="urn:microsoft.com/office/officeart/2005/8/layout/lProcess1"/>
    <dgm:cxn modelId="{59CD31F0-5C6F-46EC-9534-C526AD50BB4C}" srcId="{D0C864ED-B247-49B8-ADD0-880D08444F9B}" destId="{D11B75D2-DF42-448B-BE47-4D0EAFBBBFE6}" srcOrd="1" destOrd="0" parTransId="{C672BC5A-1ABA-4AE1-8E93-3C73D7DDF891}" sibTransId="{185FEEA5-4152-4E2B-A183-E56DA9E21499}"/>
    <dgm:cxn modelId="{C434E852-6F8F-4423-8B92-B6DEB42CE3B9}" type="presOf" srcId="{C6AE1246-D895-4514-B655-444B1381DCAF}" destId="{4321552E-209B-424B-B627-A7041A96329A}" srcOrd="0" destOrd="0" presId="urn:microsoft.com/office/officeart/2005/8/layout/lProcess1"/>
    <dgm:cxn modelId="{A72D4EA6-6B4B-4DF4-BE05-98AF35B2D8ED}" type="presOf" srcId="{2183D834-8F52-4D38-830B-C3FE03FD522F}" destId="{CE81DE42-655A-4A76-8641-6E89601D4ED5}" srcOrd="0" destOrd="0" presId="urn:microsoft.com/office/officeart/2005/8/layout/lProcess1"/>
    <dgm:cxn modelId="{9CCA2209-B29C-45AE-BBB1-935C2CEA4EB1}" srcId="{D11B75D2-DF42-448B-BE47-4D0EAFBBBFE6}" destId="{E2405389-2793-409C-A370-47DE981CCA50}" srcOrd="1" destOrd="0" parTransId="{58FB0E73-1A0D-4A05-9695-861CA27CDEFD}" sibTransId="{D488DDF1-D730-4462-92D3-05B8E4E1EA2E}"/>
    <dgm:cxn modelId="{96AEF30E-8084-4661-84DF-D98DB444DA0F}" type="presOf" srcId="{E2405389-2793-409C-A370-47DE981CCA50}" destId="{E46A6C95-D67A-4B66-BF8C-8EA5DB9A20B1}" srcOrd="0" destOrd="0" presId="urn:microsoft.com/office/officeart/2005/8/layout/lProcess1"/>
    <dgm:cxn modelId="{B4F1EF57-FD15-4EB7-95B5-793E78E1C5E1}" type="presOf" srcId="{990E10E1-E4DA-4DB8-8FA2-6FF349FC5EE0}" destId="{B62461A4-9A7A-4607-948C-135EB0E48C59}" srcOrd="0" destOrd="0" presId="urn:microsoft.com/office/officeart/2005/8/layout/lProcess1"/>
    <dgm:cxn modelId="{9AA486E6-BA74-403D-91FB-CE55A419F550}" type="presOf" srcId="{3C02F619-2CE4-4251-9799-F5E5F17F27A1}" destId="{153D0741-5A6B-4DEA-AA67-B218E4C0D5F4}" srcOrd="0" destOrd="0" presId="urn:microsoft.com/office/officeart/2005/8/layout/lProcess1"/>
    <dgm:cxn modelId="{C50F77BD-FFC2-4961-A019-78473F1D9B49}" type="presOf" srcId="{1C88928C-8240-4E36-8D58-D2C902F88D11}" destId="{85C574FC-C2E1-48C8-96BC-9BD848983872}" srcOrd="0" destOrd="0" presId="urn:microsoft.com/office/officeart/2005/8/layout/lProcess1"/>
    <dgm:cxn modelId="{676B62D2-F42E-424A-8AF1-DCBB78813DFA}" srcId="{D11B75D2-DF42-448B-BE47-4D0EAFBBBFE6}" destId="{3C02F619-2CE4-4251-9799-F5E5F17F27A1}" srcOrd="4" destOrd="0" parTransId="{1CF70870-F0A4-4034-AC9B-44F6A7E4B4BB}" sibTransId="{DC3CFCC1-B4A7-4E65-A8C3-1D29D528ABBC}"/>
    <dgm:cxn modelId="{B759A67C-D8E1-42B7-BF8B-9B58B2E0E75A}" type="presOf" srcId="{F606E3BA-86CF-46F1-B7FA-6B7D0821B885}" destId="{67E7256D-B296-470A-993F-DC506076B190}" srcOrd="0" destOrd="0" presId="urn:microsoft.com/office/officeart/2005/8/layout/lProcess1"/>
    <dgm:cxn modelId="{E69436EA-442A-49A4-9857-01F4FE7410FD}" srcId="{812DB5B4-392F-41C3-831E-B11EAC47F55A}" destId="{DCBF1FE0-408B-48AF-A039-B1F10197FAC8}" srcOrd="4" destOrd="0" parTransId="{E621BEF4-5D5C-4C94-A88A-D182EC480B3B}" sibTransId="{CF0879C6-7DA6-4ED0-A60B-A01AFF268003}"/>
    <dgm:cxn modelId="{05ACB013-DD20-4630-86AE-E17A04AA0BAA}" type="presOf" srcId="{8B6155D3-4B17-4681-AE84-67FD910BCF30}" destId="{2AC9431A-093A-4331-AE11-053BDDFEBDF8}" srcOrd="0" destOrd="0" presId="urn:microsoft.com/office/officeart/2005/8/layout/lProcess1"/>
    <dgm:cxn modelId="{7ABE8515-0BC3-4DBB-AC60-A9019E65E963}" srcId="{812DB5B4-392F-41C3-831E-B11EAC47F55A}" destId="{B088797A-0365-4535-8BE3-7895663AB5AD}" srcOrd="2" destOrd="0" parTransId="{A1D7B805-1B5D-49BF-8FEB-DB6773ABE4FA}" sibTransId="{C6AE1246-D895-4514-B655-444B1381DCAF}"/>
    <dgm:cxn modelId="{E96F827C-583D-42B6-88EF-7A8659C478A1}" srcId="{812DB5B4-392F-41C3-831E-B11EAC47F55A}" destId="{F606E3BA-86CF-46F1-B7FA-6B7D0821B885}" srcOrd="1" destOrd="0" parTransId="{C1474682-E948-490D-BF65-9F78BD484453}" sibTransId="{72422185-C7A8-43AE-A40F-7EE3A99980F7}"/>
    <dgm:cxn modelId="{3C171F66-0EA2-4BB0-B855-034DB56D1337}" type="presOf" srcId="{4D235A2C-FBAB-4BAE-BBBC-D097E4400E1E}" destId="{E2B40652-ACF3-4229-B898-0787E48D3885}" srcOrd="0" destOrd="0" presId="urn:microsoft.com/office/officeart/2005/8/layout/lProcess1"/>
    <dgm:cxn modelId="{405DB95A-AFE2-4957-B1A3-974D3DC3A181}" type="presOf" srcId="{51B96B32-8B25-4D8C-B8AC-FED796F07704}" destId="{C1B55C3E-66EF-4AD0-A663-8C104510BD11}" srcOrd="0" destOrd="0" presId="urn:microsoft.com/office/officeart/2005/8/layout/lProcess1"/>
    <dgm:cxn modelId="{2951188E-C9E2-4228-8DF3-898CB7F5C45C}" srcId="{1E919F58-F700-4F28-9C59-0927BD18A668}" destId="{4D235A2C-FBAB-4BAE-BBBC-D097E4400E1E}" srcOrd="0" destOrd="0" parTransId="{BD16E124-0A2A-4052-B454-35AF250A7AFE}" sibTransId="{669F9F3C-2A6B-4DCB-98D4-9C9A44E2DE00}"/>
    <dgm:cxn modelId="{9FF79360-DA34-414F-BEAC-7DBCD8714FCD}" type="presParOf" srcId="{DA99BE36-B81B-439E-ADB0-0A5745712B23}" destId="{9EDA8C04-0D1D-49B2-A133-4E66C169F3F0}" srcOrd="0" destOrd="0" presId="urn:microsoft.com/office/officeart/2005/8/layout/lProcess1"/>
    <dgm:cxn modelId="{8DE04CB0-E6C5-4255-A604-CA637FADD9A3}" type="presParOf" srcId="{9EDA8C04-0D1D-49B2-A133-4E66C169F3F0}" destId="{5751192B-CB51-4927-BD0B-16904715FDA4}" srcOrd="0" destOrd="0" presId="urn:microsoft.com/office/officeart/2005/8/layout/lProcess1"/>
    <dgm:cxn modelId="{66C7AA38-85ED-427C-9052-639A007FB637}" type="presParOf" srcId="{9EDA8C04-0D1D-49B2-A133-4E66C169F3F0}" destId="{DCC10D1F-A68F-44B6-A2F2-076DD01AB16F}" srcOrd="1" destOrd="0" presId="urn:microsoft.com/office/officeart/2005/8/layout/lProcess1"/>
    <dgm:cxn modelId="{B83DD967-3AB1-424E-BB36-109CB28D79CC}" type="presParOf" srcId="{9EDA8C04-0D1D-49B2-A133-4E66C169F3F0}" destId="{5892167D-75A2-4543-A299-C46C3712421A}" srcOrd="2" destOrd="0" presId="urn:microsoft.com/office/officeart/2005/8/layout/lProcess1"/>
    <dgm:cxn modelId="{778AC209-B61E-4901-9BCE-60758CD1891B}" type="presParOf" srcId="{9EDA8C04-0D1D-49B2-A133-4E66C169F3F0}" destId="{EB32BDFB-D2EA-4DA8-94E5-CAFD81E9EC0C}" srcOrd="3" destOrd="0" presId="urn:microsoft.com/office/officeart/2005/8/layout/lProcess1"/>
    <dgm:cxn modelId="{B32ED018-961F-4DD0-A4FE-F81DAE06399C}" type="presParOf" srcId="{9EDA8C04-0D1D-49B2-A133-4E66C169F3F0}" destId="{67E7256D-B296-470A-993F-DC506076B190}" srcOrd="4" destOrd="0" presId="urn:microsoft.com/office/officeart/2005/8/layout/lProcess1"/>
    <dgm:cxn modelId="{49AD9FE3-4540-4CAB-ADBD-3AC005C47BBD}" type="presParOf" srcId="{9EDA8C04-0D1D-49B2-A133-4E66C169F3F0}" destId="{A51C65BB-DD9F-4538-A594-CE9C022C5648}" srcOrd="5" destOrd="0" presId="urn:microsoft.com/office/officeart/2005/8/layout/lProcess1"/>
    <dgm:cxn modelId="{612C90AA-53CD-41BD-B07D-ACE46B1D104B}" type="presParOf" srcId="{9EDA8C04-0D1D-49B2-A133-4E66C169F3F0}" destId="{EE861262-4610-42FC-A19B-FA89586B61AF}" srcOrd="6" destOrd="0" presId="urn:microsoft.com/office/officeart/2005/8/layout/lProcess1"/>
    <dgm:cxn modelId="{AE4C7ECF-567B-4013-B69F-78BE457815DD}" type="presParOf" srcId="{9EDA8C04-0D1D-49B2-A133-4E66C169F3F0}" destId="{4321552E-209B-424B-B627-A7041A96329A}" srcOrd="7" destOrd="0" presId="urn:microsoft.com/office/officeart/2005/8/layout/lProcess1"/>
    <dgm:cxn modelId="{7DFA0314-FB4A-4F44-928F-A5E3F9C22CB4}" type="presParOf" srcId="{9EDA8C04-0D1D-49B2-A133-4E66C169F3F0}" destId="{7113BC7C-6811-4DFD-BE08-64560EABF994}" srcOrd="8" destOrd="0" presId="urn:microsoft.com/office/officeart/2005/8/layout/lProcess1"/>
    <dgm:cxn modelId="{CF7DAB69-5642-4079-8D68-C4BBBF59936E}" type="presParOf" srcId="{9EDA8C04-0D1D-49B2-A133-4E66C169F3F0}" destId="{2AC9431A-093A-4331-AE11-053BDDFEBDF8}" srcOrd="9" destOrd="0" presId="urn:microsoft.com/office/officeart/2005/8/layout/lProcess1"/>
    <dgm:cxn modelId="{1E8E8D71-4CAD-449D-92FA-5DDC884ED00C}" type="presParOf" srcId="{9EDA8C04-0D1D-49B2-A133-4E66C169F3F0}" destId="{8341FB42-6F1C-437C-9447-3AE113B9E0D6}" srcOrd="10" destOrd="0" presId="urn:microsoft.com/office/officeart/2005/8/layout/lProcess1"/>
    <dgm:cxn modelId="{014069E1-AB94-4096-AC0E-99D2AC73C7E8}" type="presParOf" srcId="{DA99BE36-B81B-439E-ADB0-0A5745712B23}" destId="{85A7B394-8223-42F4-8B56-A4F2419D0A8B}" srcOrd="1" destOrd="0" presId="urn:microsoft.com/office/officeart/2005/8/layout/lProcess1"/>
    <dgm:cxn modelId="{284CE275-E313-4B2C-91EC-817AC9B82800}" type="presParOf" srcId="{DA99BE36-B81B-439E-ADB0-0A5745712B23}" destId="{476AA62B-3F28-4857-BE72-A45D3B228E4D}" srcOrd="2" destOrd="0" presId="urn:microsoft.com/office/officeart/2005/8/layout/lProcess1"/>
    <dgm:cxn modelId="{68D5464F-4E5B-41A1-A1D4-0C45FB8A6BCD}" type="presParOf" srcId="{476AA62B-3F28-4857-BE72-A45D3B228E4D}" destId="{8FB8140B-12A6-41D6-BC37-92CF6B5D106C}" srcOrd="0" destOrd="0" presId="urn:microsoft.com/office/officeart/2005/8/layout/lProcess1"/>
    <dgm:cxn modelId="{FCE64C14-9AE2-4CF5-AA9F-A97A09538FFB}" type="presParOf" srcId="{476AA62B-3F28-4857-BE72-A45D3B228E4D}" destId="{78926021-5D2A-487E-BF9B-168A037E3EC4}" srcOrd="1" destOrd="0" presId="urn:microsoft.com/office/officeart/2005/8/layout/lProcess1"/>
    <dgm:cxn modelId="{4757CE22-45D5-4091-BF92-5C195C09D46A}" type="presParOf" srcId="{476AA62B-3F28-4857-BE72-A45D3B228E4D}" destId="{C1B55C3E-66EF-4AD0-A663-8C104510BD11}" srcOrd="2" destOrd="0" presId="urn:microsoft.com/office/officeart/2005/8/layout/lProcess1"/>
    <dgm:cxn modelId="{B1735239-EEDC-4362-B9FC-4D0750C73B90}" type="presParOf" srcId="{476AA62B-3F28-4857-BE72-A45D3B228E4D}" destId="{CE81DE42-655A-4A76-8641-6E89601D4ED5}" srcOrd="3" destOrd="0" presId="urn:microsoft.com/office/officeart/2005/8/layout/lProcess1"/>
    <dgm:cxn modelId="{8BBF2847-CC2D-49D9-B847-84848349FD21}" type="presParOf" srcId="{476AA62B-3F28-4857-BE72-A45D3B228E4D}" destId="{E46A6C95-D67A-4B66-BF8C-8EA5DB9A20B1}" srcOrd="4" destOrd="0" presId="urn:microsoft.com/office/officeart/2005/8/layout/lProcess1"/>
    <dgm:cxn modelId="{BED6EB9D-EE4A-45FC-85FA-C1007A73A350}" type="presParOf" srcId="{476AA62B-3F28-4857-BE72-A45D3B228E4D}" destId="{FC2B7923-AAE1-4DEB-BC4B-E14A4D637C9C}" srcOrd="5" destOrd="0" presId="urn:microsoft.com/office/officeart/2005/8/layout/lProcess1"/>
    <dgm:cxn modelId="{E457FEC0-DA11-45D3-B844-23B8FEEFEB45}" type="presParOf" srcId="{476AA62B-3F28-4857-BE72-A45D3B228E4D}" destId="{C161D7B6-7402-4A27-BF4F-CA1325593675}" srcOrd="6" destOrd="0" presId="urn:microsoft.com/office/officeart/2005/8/layout/lProcess1"/>
    <dgm:cxn modelId="{F7D3D4B4-C290-458C-BB31-0C5F3A36CD8A}" type="presParOf" srcId="{476AA62B-3F28-4857-BE72-A45D3B228E4D}" destId="{F6C25E89-12CB-49E6-B3F9-3265AA6C7572}" srcOrd="7" destOrd="0" presId="urn:microsoft.com/office/officeart/2005/8/layout/lProcess1"/>
    <dgm:cxn modelId="{EB22F4FC-CCD9-40E6-8468-19CAB402A0DF}" type="presParOf" srcId="{476AA62B-3F28-4857-BE72-A45D3B228E4D}" destId="{AAEC986C-05CC-4DE8-9D5A-EBCEB7DCDC9E}" srcOrd="8" destOrd="0" presId="urn:microsoft.com/office/officeart/2005/8/layout/lProcess1"/>
    <dgm:cxn modelId="{8350D28F-AB80-48FD-B0EB-56B5176EC9E0}" type="presParOf" srcId="{476AA62B-3F28-4857-BE72-A45D3B228E4D}" destId="{C447BD6C-49AB-4283-8C3B-FCC6B10D15CE}" srcOrd="9" destOrd="0" presId="urn:microsoft.com/office/officeart/2005/8/layout/lProcess1"/>
    <dgm:cxn modelId="{F73DEE56-83BB-4B46-B995-08EEDE17B679}" type="presParOf" srcId="{476AA62B-3F28-4857-BE72-A45D3B228E4D}" destId="{153D0741-5A6B-4DEA-AA67-B218E4C0D5F4}" srcOrd="10" destOrd="0" presId="urn:microsoft.com/office/officeart/2005/8/layout/lProcess1"/>
    <dgm:cxn modelId="{DAD46CD7-8104-4505-8F4E-1E235DD9A611}" type="presParOf" srcId="{DA99BE36-B81B-439E-ADB0-0A5745712B23}" destId="{89B5C905-B2FB-4B71-97DE-141700E4B7F1}" srcOrd="3" destOrd="0" presId="urn:microsoft.com/office/officeart/2005/8/layout/lProcess1"/>
    <dgm:cxn modelId="{A26ACACF-0662-4C86-8DD1-EF44B7E91618}" type="presParOf" srcId="{DA99BE36-B81B-439E-ADB0-0A5745712B23}" destId="{E517E789-8678-44D3-B4B5-2BF2C6A82F98}" srcOrd="4" destOrd="0" presId="urn:microsoft.com/office/officeart/2005/8/layout/lProcess1"/>
    <dgm:cxn modelId="{76CA00C1-D0E4-4AE4-A10A-4C72E8563735}" type="presParOf" srcId="{E517E789-8678-44D3-B4B5-2BF2C6A82F98}" destId="{A99CEE11-49A3-4BE7-9880-936D5247F487}" srcOrd="0" destOrd="0" presId="urn:microsoft.com/office/officeart/2005/8/layout/lProcess1"/>
    <dgm:cxn modelId="{BB562A3A-9687-4E59-8B5F-A3F29AB903F1}" type="presParOf" srcId="{E517E789-8678-44D3-B4B5-2BF2C6A82F98}" destId="{33A99577-47B7-43ED-AB37-6A62FF623C90}" srcOrd="1" destOrd="0" presId="urn:microsoft.com/office/officeart/2005/8/layout/lProcess1"/>
    <dgm:cxn modelId="{AF014A3D-A874-4104-8C53-180AA8A013EF}" type="presParOf" srcId="{E517E789-8678-44D3-B4B5-2BF2C6A82F98}" destId="{E2B40652-ACF3-4229-B898-0787E48D3885}" srcOrd="2" destOrd="0" presId="urn:microsoft.com/office/officeart/2005/8/layout/lProcess1"/>
    <dgm:cxn modelId="{F2E96EEF-B281-4B2C-866C-647F0BD1342A}" type="presParOf" srcId="{E517E789-8678-44D3-B4B5-2BF2C6A82F98}" destId="{2356C720-0013-4DAF-B968-A21592AF1E4E}" srcOrd="3" destOrd="0" presId="urn:microsoft.com/office/officeart/2005/8/layout/lProcess1"/>
    <dgm:cxn modelId="{D48347C5-BC7E-4800-B71D-95B7CD0911C1}" type="presParOf" srcId="{E517E789-8678-44D3-B4B5-2BF2C6A82F98}" destId="{763BA668-01BE-49EB-8D9E-ED588489F0C1}" srcOrd="4" destOrd="0" presId="urn:microsoft.com/office/officeart/2005/8/layout/lProcess1"/>
    <dgm:cxn modelId="{3900F5BE-1A38-463A-9221-C61B7136E0AD}" type="presParOf" srcId="{E517E789-8678-44D3-B4B5-2BF2C6A82F98}" destId="{D3014C5C-E25C-4719-B47A-8F7E88864995}" srcOrd="5" destOrd="0" presId="urn:microsoft.com/office/officeart/2005/8/layout/lProcess1"/>
    <dgm:cxn modelId="{30AB114B-F2B0-41A6-9A42-3416621ACCAB}" type="presParOf" srcId="{E517E789-8678-44D3-B4B5-2BF2C6A82F98}" destId="{1C38C281-41A1-4228-A0F9-0854A8E854EA}" srcOrd="6" destOrd="0" presId="urn:microsoft.com/office/officeart/2005/8/layout/lProcess1"/>
    <dgm:cxn modelId="{06DBA49F-B7E9-4471-BFF3-49DC77578CA7}" type="presParOf" srcId="{E517E789-8678-44D3-B4B5-2BF2C6A82F98}" destId="{85C574FC-C2E1-48C8-96BC-9BD848983872}" srcOrd="7" destOrd="0" presId="urn:microsoft.com/office/officeart/2005/8/layout/lProcess1"/>
    <dgm:cxn modelId="{AA2E789B-6082-4A98-9DB7-A44972CCA450}" type="presParOf" srcId="{E517E789-8678-44D3-B4B5-2BF2C6A82F98}" destId="{28E23FBF-64B1-4E5B-8442-725BF5C68DA2}" srcOrd="8" destOrd="0" presId="urn:microsoft.com/office/officeart/2005/8/layout/lProcess1"/>
    <dgm:cxn modelId="{F02810FB-9C6A-4E26-A13B-8C0675A0878D}" type="presParOf" srcId="{E517E789-8678-44D3-B4B5-2BF2C6A82F98}" destId="{B62461A4-9A7A-4607-948C-135EB0E48C59}" srcOrd="9" destOrd="0" presId="urn:microsoft.com/office/officeart/2005/8/layout/lProcess1"/>
    <dgm:cxn modelId="{5A654F38-06D2-48BD-87D0-FC7B4FDACA95}" type="presParOf" srcId="{E517E789-8678-44D3-B4B5-2BF2C6A82F98}" destId="{BF6E5868-6AF7-4556-BA99-9F61A9234E58}" srcOrd="10"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b="1">
              <a:solidFill>
                <a:sysClr val="windowText" lastClr="000000">
                  <a:hueOff val="0"/>
                  <a:satOff val="0"/>
                  <a:lumOff val="0"/>
                  <a:alphaOff val="0"/>
                </a:sysClr>
              </a:solidFill>
              <a:latin typeface="Calibri"/>
              <a:ea typeface="+mn-ea"/>
              <a:cs typeface="Arial"/>
            </a:rPr>
            <a:t>مهام ...........</a:t>
          </a:r>
          <a:endParaRPr lang="ar-SA" b="1">
            <a:solidFill>
              <a:sysClr val="windowText" lastClr="000000">
                <a:hueOff val="0"/>
                <a:satOff val="0"/>
                <a:lumOff val="0"/>
                <a:alphaOff val="0"/>
              </a:sysClr>
            </a:solidFill>
            <a:latin typeface="Calibri"/>
            <a:ea typeface="+mn-ea"/>
            <a:cs typeface="Arial"/>
          </a:endParaRP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3BA1F413-AE33-4CE1-AE73-6B09B6E91955}" type="presOf" srcId="{EF284C3E-F0DA-42CA-ADB1-2DF91679B6B7}" destId="{94574A3B-B236-409F-A05E-73CF7AC0B072}" srcOrd="1" destOrd="0" presId="urn:microsoft.com/office/officeart/2005/8/layout/radial1"/>
    <dgm:cxn modelId="{E2E11DC4-ADAF-4176-A7B7-52D2272FA0DC}" srcId="{5A5CB1E2-91D7-4511-BFF3-FCA12ED86247}" destId="{695987C5-BE66-48EE-8657-6C075501552C}" srcOrd="0" destOrd="0" parTransId="{EF284C3E-F0DA-42CA-ADB1-2DF91679B6B7}" sibTransId="{95BBA0E5-740E-4D95-AA75-4CD13C111345}"/>
    <dgm:cxn modelId="{B7F52D41-4EEA-47A1-B8DF-90C8637FBB96}" type="presOf" srcId="{FF4E3D3A-2DDC-46CA-B480-E8F1EF0E27CE}" destId="{121AC8E9-D9F8-458E-820B-732D6967C700}" srcOrd="1" destOrd="0" presId="urn:microsoft.com/office/officeart/2005/8/layout/radial1"/>
    <dgm:cxn modelId="{E2337583-86CC-4E08-A369-B9D28F7C5982}" type="presOf" srcId="{3474AB6F-CC53-4B23-AF06-B8D2D95F10CC}" destId="{D00B6975-41E1-43E3-AAC0-992FFB14AC1A}" srcOrd="1" destOrd="0" presId="urn:microsoft.com/office/officeart/2005/8/layout/radial1"/>
    <dgm:cxn modelId="{F77764D0-3BED-4204-9CD2-266501FA0806}" type="presOf" srcId="{83037BF5-1523-465D-B129-AD598DA05563}" destId="{EBE3F200-CE00-4CA2-9D21-6E80961A16C1}"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497848B2-50A6-4490-B423-CB5FD3C0275C}" type="presOf" srcId="{0628FC5A-72D1-469B-8F8E-60CA21E428B9}" destId="{15A54650-B814-486E-B152-0CA21267B828}" srcOrd="0" destOrd="0" presId="urn:microsoft.com/office/officeart/2005/8/layout/radial1"/>
    <dgm:cxn modelId="{2DD2800C-6036-4481-AB54-A091D7A2A17D}" type="presOf" srcId="{5A5CB1E2-91D7-4511-BFF3-FCA12ED86247}" destId="{628C6D45-F19E-4A80-9598-CB7D009EBB38}" srcOrd="0" destOrd="0" presId="urn:microsoft.com/office/officeart/2005/8/layout/radial1"/>
    <dgm:cxn modelId="{D54D81AE-9E9B-4D3B-9B38-3EE28B0C67C6}" type="presOf" srcId="{3474AB6F-CC53-4B23-AF06-B8D2D95F10CC}" destId="{EA1823DA-A471-4397-90CC-BE865AE1717C}"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02DB52E9-C10A-42CB-825F-9185E4BE722E}" type="presOf" srcId="{264FCA48-8593-4580-A89B-06FD51E6A678}" destId="{81186C87-292A-43A8-9E1C-AC6B199F5FB1}" srcOrd="0" destOrd="0" presId="urn:microsoft.com/office/officeart/2005/8/layout/radial1"/>
    <dgm:cxn modelId="{62CD5520-AFA0-4F25-9233-D6369B2E7AB8}" type="presOf" srcId="{8517F0B7-2709-4872-86CB-64978EBEC999}" destId="{275FB8CE-F6ED-4700-87DC-46F59D59F38B}" srcOrd="0" destOrd="0" presId="urn:microsoft.com/office/officeart/2005/8/layout/radial1"/>
    <dgm:cxn modelId="{A5E02E9E-63E7-42B4-A006-68E4A38A4454}" type="presOf" srcId="{FF4E3D3A-2DDC-46CA-B480-E8F1EF0E27CE}" destId="{B0BA4C50-A7FD-49F1-9252-05CE3C69BEDF}" srcOrd="0" destOrd="0" presId="urn:microsoft.com/office/officeart/2005/8/layout/radial1"/>
    <dgm:cxn modelId="{5509F787-93DC-4CD3-8CE6-8BC32D9196C1}" type="presOf" srcId="{9BFFFE79-CE81-4346-AD1B-4A20A0188D85}" destId="{B3310B50-2D48-4A46-B8B2-30659F467D8F}" srcOrd="0" destOrd="0" presId="urn:microsoft.com/office/officeart/2005/8/layout/radial1"/>
    <dgm:cxn modelId="{DAC42E34-C34F-48F5-B263-6991A9FB0C92}" type="presOf" srcId="{0628FC5A-72D1-469B-8F8E-60CA21E428B9}" destId="{13AE70E9-1770-44E6-8DA5-F1B697221008}" srcOrd="1" destOrd="0" presId="urn:microsoft.com/office/officeart/2005/8/layout/radial1"/>
    <dgm:cxn modelId="{AB1F913E-8CEE-4B70-8576-FC78E52ABED2}" type="presOf" srcId="{EF284C3E-F0DA-42CA-ADB1-2DF91679B6B7}" destId="{F47D0004-AF76-4C52-9F16-13523374370C}" srcOrd="0" destOrd="0" presId="urn:microsoft.com/office/officeart/2005/8/layout/radial1"/>
    <dgm:cxn modelId="{70835B74-138C-4296-8F79-DFFA17B25EFB}" type="presOf" srcId="{695987C5-BE66-48EE-8657-6C075501552C}" destId="{B67874AF-3E7F-4BB8-A24B-91AD8045A6C1}" srcOrd="0" destOrd="0" presId="urn:microsoft.com/office/officeart/2005/8/layout/radial1"/>
    <dgm:cxn modelId="{84819232-859B-4FE2-A975-D50BEA733791}" type="presOf" srcId="{011C9F54-2F9D-4BD8-BDA9-C41AD08C6917}" destId="{F5901C2D-DB07-4B1A-AFB2-3FEB2AFC18C2}"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96E4CA82-637C-4F72-B438-9213DD923DC7}" type="presOf" srcId="{011C9F54-2F9D-4BD8-BDA9-C41AD08C6917}" destId="{4756DBFA-031D-4FCC-86EC-8BC5FE7F960F}" srcOrd="1" destOrd="0" presId="urn:microsoft.com/office/officeart/2005/8/layout/radial1"/>
    <dgm:cxn modelId="{C4A6D3F8-D630-4B34-A412-6946983144AD}" type="presOf" srcId="{3D1BD51E-CC96-4302-8725-0336F4329457}" destId="{A1F45F3F-B68C-4BB7-B908-2DE1A7481BBC}" srcOrd="0" destOrd="0" presId="urn:microsoft.com/office/officeart/2005/8/layout/radial1"/>
    <dgm:cxn modelId="{8D0B35C8-5AAE-4F08-816F-EDD536E35CD2}" type="presParOf" srcId="{B3310B50-2D48-4A46-B8B2-30659F467D8F}" destId="{628C6D45-F19E-4A80-9598-CB7D009EBB38}" srcOrd="0" destOrd="0" presId="urn:microsoft.com/office/officeart/2005/8/layout/radial1"/>
    <dgm:cxn modelId="{6F9BD873-6C37-4B7D-81A3-02C39C5EB95D}" type="presParOf" srcId="{B3310B50-2D48-4A46-B8B2-30659F467D8F}" destId="{F47D0004-AF76-4C52-9F16-13523374370C}" srcOrd="1" destOrd="0" presId="urn:microsoft.com/office/officeart/2005/8/layout/radial1"/>
    <dgm:cxn modelId="{2CF100B1-03EE-4C26-ACFF-1CAC9B6A7C21}" type="presParOf" srcId="{F47D0004-AF76-4C52-9F16-13523374370C}" destId="{94574A3B-B236-409F-A05E-73CF7AC0B072}" srcOrd="0" destOrd="0" presId="urn:microsoft.com/office/officeart/2005/8/layout/radial1"/>
    <dgm:cxn modelId="{02B7E952-EEE8-47EB-9509-AB2B9104A2DA}" type="presParOf" srcId="{B3310B50-2D48-4A46-B8B2-30659F467D8F}" destId="{B67874AF-3E7F-4BB8-A24B-91AD8045A6C1}" srcOrd="2" destOrd="0" presId="urn:microsoft.com/office/officeart/2005/8/layout/radial1"/>
    <dgm:cxn modelId="{7E3F80FE-735F-4412-828E-EA0CB78E66A6}" type="presParOf" srcId="{B3310B50-2D48-4A46-B8B2-30659F467D8F}" destId="{15A54650-B814-486E-B152-0CA21267B828}" srcOrd="3" destOrd="0" presId="urn:microsoft.com/office/officeart/2005/8/layout/radial1"/>
    <dgm:cxn modelId="{4FFD3BCC-6C71-47DB-B563-5DAD9A54D9A2}" type="presParOf" srcId="{15A54650-B814-486E-B152-0CA21267B828}" destId="{13AE70E9-1770-44E6-8DA5-F1B697221008}" srcOrd="0" destOrd="0" presId="urn:microsoft.com/office/officeart/2005/8/layout/radial1"/>
    <dgm:cxn modelId="{172A50C7-5D37-4AFC-826A-80C947433E19}" type="presParOf" srcId="{B3310B50-2D48-4A46-B8B2-30659F467D8F}" destId="{EBE3F200-CE00-4CA2-9D21-6E80961A16C1}" srcOrd="4" destOrd="0" presId="urn:microsoft.com/office/officeart/2005/8/layout/radial1"/>
    <dgm:cxn modelId="{AAFB47E7-74FF-4E88-A268-29F744687C90}" type="presParOf" srcId="{B3310B50-2D48-4A46-B8B2-30659F467D8F}" destId="{EA1823DA-A471-4397-90CC-BE865AE1717C}" srcOrd="5" destOrd="0" presId="urn:microsoft.com/office/officeart/2005/8/layout/radial1"/>
    <dgm:cxn modelId="{48BADC53-8710-44AF-87F3-6226F01AC0B3}" type="presParOf" srcId="{EA1823DA-A471-4397-90CC-BE865AE1717C}" destId="{D00B6975-41E1-43E3-AAC0-992FFB14AC1A}" srcOrd="0" destOrd="0" presId="urn:microsoft.com/office/officeart/2005/8/layout/radial1"/>
    <dgm:cxn modelId="{3353F2FC-E85F-41ED-9966-0E894312A3DC}" type="presParOf" srcId="{B3310B50-2D48-4A46-B8B2-30659F467D8F}" destId="{81186C87-292A-43A8-9E1C-AC6B199F5FB1}" srcOrd="6" destOrd="0" presId="urn:microsoft.com/office/officeart/2005/8/layout/radial1"/>
    <dgm:cxn modelId="{DE92BD03-AD94-487E-B404-A9905B266AB9}" type="presParOf" srcId="{B3310B50-2D48-4A46-B8B2-30659F467D8F}" destId="{B0BA4C50-A7FD-49F1-9252-05CE3C69BEDF}" srcOrd="7" destOrd="0" presId="urn:microsoft.com/office/officeart/2005/8/layout/radial1"/>
    <dgm:cxn modelId="{22A69019-41A1-4606-8D40-4467F857FF7A}" type="presParOf" srcId="{B0BA4C50-A7FD-49F1-9252-05CE3C69BEDF}" destId="{121AC8E9-D9F8-458E-820B-732D6967C700}" srcOrd="0" destOrd="0" presId="urn:microsoft.com/office/officeart/2005/8/layout/radial1"/>
    <dgm:cxn modelId="{53D066B2-5565-4337-9590-00C8381FBB8B}" type="presParOf" srcId="{B3310B50-2D48-4A46-B8B2-30659F467D8F}" destId="{275FB8CE-F6ED-4700-87DC-46F59D59F38B}" srcOrd="8" destOrd="0" presId="urn:microsoft.com/office/officeart/2005/8/layout/radial1"/>
    <dgm:cxn modelId="{FE34BCBF-0303-4436-8366-A4AF81980F33}" type="presParOf" srcId="{B3310B50-2D48-4A46-B8B2-30659F467D8F}" destId="{F5901C2D-DB07-4B1A-AFB2-3FEB2AFC18C2}" srcOrd="9" destOrd="0" presId="urn:microsoft.com/office/officeart/2005/8/layout/radial1"/>
    <dgm:cxn modelId="{06EBFE7B-C163-47A5-B85D-B54F8C145ED9}" type="presParOf" srcId="{F5901C2D-DB07-4B1A-AFB2-3FEB2AFC18C2}" destId="{4756DBFA-031D-4FCC-86EC-8BC5FE7F960F}" srcOrd="0" destOrd="0" presId="urn:microsoft.com/office/officeart/2005/8/layout/radial1"/>
    <dgm:cxn modelId="{DC5C3B42-AD4E-4A4E-A69D-87678938F9E0}"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DA2E454-9E4C-4CE5-90B6-BB11FA822790}"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EEC3F7A0-FDEC-41CA-B85D-31E9BDB9E37D}">
      <dgm:prSet/>
      <dgm:spPr/>
      <dgm:t>
        <a:bodyPr/>
        <a:lstStyle/>
        <a:p>
          <a:pPr rtl="1"/>
          <a:r>
            <a:rPr lang="ar-EG" smtClean="0"/>
            <a:t>يلعب المناقش دورًا كبيرًا ومهمًا في الدرجة النهائية المرصودة للمشروع، والمناقش (قد يكون من الهيئة التعليمية في نفس التخصص أو من يحدده فريق المسارات بالمدرسة بالتنسيق مع منسق مشاريع التخرّج).</a:t>
          </a:r>
          <a:endParaRPr lang="ar-EG"/>
        </a:p>
      </dgm:t>
    </dgm:pt>
    <dgm:pt modelId="{532062EB-4FE0-4316-8111-DBB71AFF12DA}" type="parTrans" cxnId="{64CAB3D4-543D-43E9-A3C6-4925B1028B19}">
      <dgm:prSet/>
      <dgm:spPr/>
      <dgm:t>
        <a:bodyPr/>
        <a:lstStyle/>
        <a:p>
          <a:pPr rtl="1"/>
          <a:endParaRPr lang="ar-EG"/>
        </a:p>
      </dgm:t>
    </dgm:pt>
    <dgm:pt modelId="{83FE64EF-4498-49FC-9A8A-CECEEE8260C2}" type="sibTrans" cxnId="{64CAB3D4-543D-43E9-A3C6-4925B1028B19}">
      <dgm:prSet/>
      <dgm:spPr/>
      <dgm:t>
        <a:bodyPr/>
        <a:lstStyle/>
        <a:p>
          <a:pPr rtl="1"/>
          <a:endParaRPr lang="ar-EG"/>
        </a:p>
      </dgm:t>
    </dgm:pt>
    <dgm:pt modelId="{233D543E-5BA0-47D3-BE78-F812AD6E0DF2}">
      <dgm:prSet/>
      <dgm:spPr/>
      <dgm:t>
        <a:bodyPr/>
        <a:lstStyle/>
        <a:p>
          <a:pPr rtl="1"/>
          <a:r>
            <a:rPr lang="ar-EG" smtClean="0"/>
            <a:t>وتكون مهامه تستلزم النقد والتحليل وطرح الأسئلة وإثارة النقاش حول جميع مكونات تقرير مشروع التخرّج للتحقق من مدى إلمام الطالب واستيعابه لمشروعه.</a:t>
          </a:r>
          <a:endParaRPr lang="ar-EG"/>
        </a:p>
      </dgm:t>
    </dgm:pt>
    <dgm:pt modelId="{BB258A23-5656-4CA9-9030-84C1DF76E7CD}" type="parTrans" cxnId="{B83EA601-5348-4202-ACC5-4ECB3BAC0B6B}">
      <dgm:prSet/>
      <dgm:spPr/>
      <dgm:t>
        <a:bodyPr/>
        <a:lstStyle/>
        <a:p>
          <a:pPr rtl="1"/>
          <a:endParaRPr lang="ar-EG"/>
        </a:p>
      </dgm:t>
    </dgm:pt>
    <dgm:pt modelId="{47B01D7A-E80D-4A54-8E84-57E358F147B2}" type="sibTrans" cxnId="{B83EA601-5348-4202-ACC5-4ECB3BAC0B6B}">
      <dgm:prSet/>
      <dgm:spPr/>
      <dgm:t>
        <a:bodyPr/>
        <a:lstStyle/>
        <a:p>
          <a:pPr rtl="1"/>
          <a:endParaRPr lang="ar-EG"/>
        </a:p>
      </dgm:t>
    </dgm:pt>
    <dgm:pt modelId="{9881FC70-1D30-42D0-A8A2-E5C65EB5936D}" type="pres">
      <dgm:prSet presAssocID="{CDA2E454-9E4C-4CE5-90B6-BB11FA822790}" presName="linear" presStyleCnt="0">
        <dgm:presLayoutVars>
          <dgm:animLvl val="lvl"/>
          <dgm:resizeHandles val="exact"/>
        </dgm:presLayoutVars>
      </dgm:prSet>
      <dgm:spPr/>
    </dgm:pt>
    <dgm:pt modelId="{981C034C-D0C1-42FD-8922-ACDDD14070A0}" type="pres">
      <dgm:prSet presAssocID="{EEC3F7A0-FDEC-41CA-B85D-31E9BDB9E37D}" presName="parentText" presStyleLbl="node1" presStyleIdx="0" presStyleCnt="2">
        <dgm:presLayoutVars>
          <dgm:chMax val="0"/>
          <dgm:bulletEnabled val="1"/>
        </dgm:presLayoutVars>
      </dgm:prSet>
      <dgm:spPr/>
    </dgm:pt>
    <dgm:pt modelId="{BBBF4AC9-D203-4301-BA74-540C9864C98D}" type="pres">
      <dgm:prSet presAssocID="{83FE64EF-4498-49FC-9A8A-CECEEE8260C2}" presName="spacer" presStyleCnt="0"/>
      <dgm:spPr/>
    </dgm:pt>
    <dgm:pt modelId="{F4DEC366-99F0-4C73-BDEC-FD2F92B05515}" type="pres">
      <dgm:prSet presAssocID="{233D543E-5BA0-47D3-BE78-F812AD6E0DF2}" presName="parentText" presStyleLbl="node1" presStyleIdx="1" presStyleCnt="2">
        <dgm:presLayoutVars>
          <dgm:chMax val="0"/>
          <dgm:bulletEnabled val="1"/>
        </dgm:presLayoutVars>
      </dgm:prSet>
      <dgm:spPr/>
    </dgm:pt>
  </dgm:ptLst>
  <dgm:cxnLst>
    <dgm:cxn modelId="{B83EA601-5348-4202-ACC5-4ECB3BAC0B6B}" srcId="{CDA2E454-9E4C-4CE5-90B6-BB11FA822790}" destId="{233D543E-5BA0-47D3-BE78-F812AD6E0DF2}" srcOrd="1" destOrd="0" parTransId="{BB258A23-5656-4CA9-9030-84C1DF76E7CD}" sibTransId="{47B01D7A-E80D-4A54-8E84-57E358F147B2}"/>
    <dgm:cxn modelId="{64CAB3D4-543D-43E9-A3C6-4925B1028B19}" srcId="{CDA2E454-9E4C-4CE5-90B6-BB11FA822790}" destId="{EEC3F7A0-FDEC-41CA-B85D-31E9BDB9E37D}" srcOrd="0" destOrd="0" parTransId="{532062EB-4FE0-4316-8111-DBB71AFF12DA}" sibTransId="{83FE64EF-4498-49FC-9A8A-CECEEE8260C2}"/>
    <dgm:cxn modelId="{947EE3B4-92A9-47E2-9768-54C796936472}" type="presOf" srcId="{233D543E-5BA0-47D3-BE78-F812AD6E0DF2}" destId="{F4DEC366-99F0-4C73-BDEC-FD2F92B05515}" srcOrd="0" destOrd="0" presId="urn:microsoft.com/office/officeart/2005/8/layout/vList2"/>
    <dgm:cxn modelId="{64D8E721-6EA6-4BEC-A64A-7014B11A4F91}" type="presOf" srcId="{EEC3F7A0-FDEC-41CA-B85D-31E9BDB9E37D}" destId="{981C034C-D0C1-42FD-8922-ACDDD14070A0}" srcOrd="0" destOrd="0" presId="urn:microsoft.com/office/officeart/2005/8/layout/vList2"/>
    <dgm:cxn modelId="{EE00656A-E3FE-4341-997C-3215F0BE3F4D}" type="presOf" srcId="{CDA2E454-9E4C-4CE5-90B6-BB11FA822790}" destId="{9881FC70-1D30-42D0-A8A2-E5C65EB5936D}" srcOrd="0" destOrd="0" presId="urn:microsoft.com/office/officeart/2005/8/layout/vList2"/>
    <dgm:cxn modelId="{5F8994E0-80E3-46A3-BD69-A79626D8556D}" type="presParOf" srcId="{9881FC70-1D30-42D0-A8A2-E5C65EB5936D}" destId="{981C034C-D0C1-42FD-8922-ACDDD14070A0}" srcOrd="0" destOrd="0" presId="urn:microsoft.com/office/officeart/2005/8/layout/vList2"/>
    <dgm:cxn modelId="{2569B0C5-E7E7-4774-8BA4-036F9E54E45F}" type="presParOf" srcId="{9881FC70-1D30-42D0-A8A2-E5C65EB5936D}" destId="{BBBF4AC9-D203-4301-BA74-540C9864C98D}" srcOrd="1" destOrd="0" presId="urn:microsoft.com/office/officeart/2005/8/layout/vList2"/>
    <dgm:cxn modelId="{31D250C0-EF20-4DD8-989A-B3F19B5CD0B5}" type="presParOf" srcId="{9881FC70-1D30-42D0-A8A2-E5C65EB5936D}" destId="{F4DEC366-99F0-4C73-BDEC-FD2F92B0551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FAF1AF2-D037-411D-8B2C-28D75AB18230}" type="doc">
      <dgm:prSet loTypeId="urn:microsoft.com/office/officeart/2005/8/layout/pyramid2" loCatId="pyramid" qsTypeId="urn:microsoft.com/office/officeart/2005/8/quickstyle/simple3" qsCatId="simple" csTypeId="urn:microsoft.com/office/officeart/2005/8/colors/accent1_2" csCatId="accent1"/>
      <dgm:spPr/>
      <dgm:t>
        <a:bodyPr/>
        <a:lstStyle/>
        <a:p>
          <a:pPr rtl="1"/>
          <a:endParaRPr lang="ar-EG"/>
        </a:p>
      </dgm:t>
    </dgm:pt>
    <dgm:pt modelId="{88459C3F-4349-4AB5-BB2E-A0C6F72E7EC3}">
      <dgm:prSet/>
      <dgm:spPr/>
      <dgm:t>
        <a:bodyPr/>
        <a:lstStyle/>
        <a:p>
          <a:pPr rtl="1"/>
          <a:r>
            <a:rPr lang="ar-EG" smtClean="0"/>
            <a:t>هو المحرّك الرئيس والمدير التنفيذي اللوجستي لمشاريع التخرّج، ومهامه تتمحور في:</a:t>
          </a:r>
          <a:endParaRPr lang="ar-EG"/>
        </a:p>
      </dgm:t>
    </dgm:pt>
    <dgm:pt modelId="{F4FFB35F-56E0-4D38-87EB-E53607D40C18}" type="parTrans" cxnId="{B42694A1-A99E-4A90-8444-C78F97AD27E5}">
      <dgm:prSet/>
      <dgm:spPr/>
      <dgm:t>
        <a:bodyPr/>
        <a:lstStyle/>
        <a:p>
          <a:pPr rtl="1"/>
          <a:endParaRPr lang="ar-EG"/>
        </a:p>
      </dgm:t>
    </dgm:pt>
    <dgm:pt modelId="{B69C0295-B62A-4863-9398-86CDB36B0351}" type="sibTrans" cxnId="{B42694A1-A99E-4A90-8444-C78F97AD27E5}">
      <dgm:prSet/>
      <dgm:spPr/>
      <dgm:t>
        <a:bodyPr/>
        <a:lstStyle/>
        <a:p>
          <a:pPr rtl="1"/>
          <a:endParaRPr lang="ar-EG"/>
        </a:p>
      </dgm:t>
    </dgm:pt>
    <dgm:pt modelId="{6DD4E63D-13D5-4A1C-A5AC-38D08DAE5388}">
      <dgm:prSet/>
      <dgm:spPr/>
      <dgm:t>
        <a:bodyPr/>
        <a:lstStyle/>
        <a:p>
          <a:pPr rtl="1"/>
          <a:r>
            <a:rPr lang="ar-EG" smtClean="0"/>
            <a:t>توعية الطلبة بمشروع التخرّج وآليته كمتطلّب للتخرّج من المرحلة الثانوية.</a:t>
          </a:r>
          <a:endParaRPr lang="ar-EG"/>
        </a:p>
      </dgm:t>
    </dgm:pt>
    <dgm:pt modelId="{257ADA12-0CDB-493B-B935-CD44754B2687}" type="parTrans" cxnId="{846AEF9F-B655-4EB1-968F-FE45FF960161}">
      <dgm:prSet/>
      <dgm:spPr/>
      <dgm:t>
        <a:bodyPr/>
        <a:lstStyle/>
        <a:p>
          <a:pPr rtl="1"/>
          <a:endParaRPr lang="ar-EG"/>
        </a:p>
      </dgm:t>
    </dgm:pt>
    <dgm:pt modelId="{080EAB7A-0310-419D-AB68-8414498A0DD7}" type="sibTrans" cxnId="{846AEF9F-B655-4EB1-968F-FE45FF960161}">
      <dgm:prSet/>
      <dgm:spPr/>
      <dgm:t>
        <a:bodyPr/>
        <a:lstStyle/>
        <a:p>
          <a:pPr rtl="1"/>
          <a:endParaRPr lang="ar-EG"/>
        </a:p>
      </dgm:t>
    </dgm:pt>
    <dgm:pt modelId="{9537517F-34A7-4E36-860B-EDD8D3428481}">
      <dgm:prSet/>
      <dgm:spPr/>
      <dgm:t>
        <a:bodyPr/>
        <a:lstStyle/>
        <a:p>
          <a:pPr rtl="1"/>
          <a:r>
            <a:rPr lang="ar-EG" smtClean="0"/>
            <a:t>متابعة إنجاز الطلبة لمتطلّبات مشروع التخرّج بالتنسيق مع المعلّم المختص.</a:t>
          </a:r>
          <a:endParaRPr lang="ar-EG"/>
        </a:p>
      </dgm:t>
    </dgm:pt>
    <dgm:pt modelId="{13BA5C6E-1512-40A1-A689-65E754A1E0AB}" type="parTrans" cxnId="{4E700367-B02C-4978-8013-C396CD50CA30}">
      <dgm:prSet/>
      <dgm:spPr/>
      <dgm:t>
        <a:bodyPr/>
        <a:lstStyle/>
        <a:p>
          <a:pPr rtl="1"/>
          <a:endParaRPr lang="ar-EG"/>
        </a:p>
      </dgm:t>
    </dgm:pt>
    <dgm:pt modelId="{0364F520-0CE7-4FDE-8D8E-7001E3AEA045}" type="sibTrans" cxnId="{4E700367-B02C-4978-8013-C396CD50CA30}">
      <dgm:prSet/>
      <dgm:spPr/>
      <dgm:t>
        <a:bodyPr/>
        <a:lstStyle/>
        <a:p>
          <a:pPr rtl="1"/>
          <a:endParaRPr lang="ar-EG"/>
        </a:p>
      </dgm:t>
    </dgm:pt>
    <dgm:pt modelId="{401E99C8-58EF-4619-9AA8-939C55523F41}">
      <dgm:prSet/>
      <dgm:spPr/>
      <dgm:t>
        <a:bodyPr/>
        <a:lstStyle/>
        <a:p>
          <a:pPr rtl="1"/>
          <a:r>
            <a:rPr lang="ar-EG" smtClean="0"/>
            <a:t>مساعدة الطلبة عند أي تأخر في تنفيذ المشروع بالتنسيق مع المعلّم المختص.</a:t>
          </a:r>
          <a:endParaRPr lang="ar-EG"/>
        </a:p>
      </dgm:t>
    </dgm:pt>
    <dgm:pt modelId="{7583C3F8-E907-4034-8566-857DAFFA82D5}" type="parTrans" cxnId="{1A399FE9-E5FE-4CBC-B9F1-E0DCF39E78E3}">
      <dgm:prSet/>
      <dgm:spPr/>
      <dgm:t>
        <a:bodyPr/>
        <a:lstStyle/>
        <a:p>
          <a:pPr rtl="1"/>
          <a:endParaRPr lang="ar-EG"/>
        </a:p>
      </dgm:t>
    </dgm:pt>
    <dgm:pt modelId="{A09F5A94-4A20-4819-BF77-2B0BD7547665}" type="sibTrans" cxnId="{1A399FE9-E5FE-4CBC-B9F1-E0DCF39E78E3}">
      <dgm:prSet/>
      <dgm:spPr/>
      <dgm:t>
        <a:bodyPr/>
        <a:lstStyle/>
        <a:p>
          <a:pPr rtl="1"/>
          <a:endParaRPr lang="ar-EG"/>
        </a:p>
      </dgm:t>
    </dgm:pt>
    <dgm:pt modelId="{6EF79DDB-203F-4A15-8132-D7141D38811F}" type="pres">
      <dgm:prSet presAssocID="{DFAF1AF2-D037-411D-8B2C-28D75AB18230}" presName="compositeShape" presStyleCnt="0">
        <dgm:presLayoutVars>
          <dgm:dir/>
          <dgm:resizeHandles/>
        </dgm:presLayoutVars>
      </dgm:prSet>
      <dgm:spPr/>
    </dgm:pt>
    <dgm:pt modelId="{9C9027C8-745B-4095-9E86-712C8C75C3A5}" type="pres">
      <dgm:prSet presAssocID="{DFAF1AF2-D037-411D-8B2C-28D75AB18230}" presName="pyramid" presStyleLbl="node1" presStyleIdx="0" presStyleCnt="1"/>
      <dgm:spPr/>
    </dgm:pt>
    <dgm:pt modelId="{8D27B6CF-85B7-44D2-AA62-034068AB65E0}" type="pres">
      <dgm:prSet presAssocID="{DFAF1AF2-D037-411D-8B2C-28D75AB18230}" presName="theList" presStyleCnt="0"/>
      <dgm:spPr/>
    </dgm:pt>
    <dgm:pt modelId="{F798F62A-2AC6-4523-B6B1-F899A22716EF}" type="pres">
      <dgm:prSet presAssocID="{88459C3F-4349-4AB5-BB2E-A0C6F72E7EC3}" presName="aNode" presStyleLbl="fgAcc1" presStyleIdx="0" presStyleCnt="1">
        <dgm:presLayoutVars>
          <dgm:bulletEnabled val="1"/>
        </dgm:presLayoutVars>
      </dgm:prSet>
      <dgm:spPr/>
    </dgm:pt>
    <dgm:pt modelId="{5817EBE3-554A-4E65-B57F-E559E644AAC4}" type="pres">
      <dgm:prSet presAssocID="{88459C3F-4349-4AB5-BB2E-A0C6F72E7EC3}" presName="aSpace" presStyleCnt="0"/>
      <dgm:spPr/>
    </dgm:pt>
  </dgm:ptLst>
  <dgm:cxnLst>
    <dgm:cxn modelId="{AA8FE5B1-D7C1-460A-A164-DA462C5638FC}" type="presOf" srcId="{9537517F-34A7-4E36-860B-EDD8D3428481}" destId="{F798F62A-2AC6-4523-B6B1-F899A22716EF}" srcOrd="0" destOrd="2" presId="urn:microsoft.com/office/officeart/2005/8/layout/pyramid2"/>
    <dgm:cxn modelId="{6B042E36-C378-4248-A5EE-CC9798ED15D0}" type="presOf" srcId="{401E99C8-58EF-4619-9AA8-939C55523F41}" destId="{F798F62A-2AC6-4523-B6B1-F899A22716EF}" srcOrd="0" destOrd="3" presId="urn:microsoft.com/office/officeart/2005/8/layout/pyramid2"/>
    <dgm:cxn modelId="{B2D8C111-1905-44FA-BF19-EB7B168D007A}" type="presOf" srcId="{6DD4E63D-13D5-4A1C-A5AC-38D08DAE5388}" destId="{F798F62A-2AC6-4523-B6B1-F899A22716EF}" srcOrd="0" destOrd="1" presId="urn:microsoft.com/office/officeart/2005/8/layout/pyramid2"/>
    <dgm:cxn modelId="{CD1567DB-37A8-4A21-A3F5-18E55CAD71E5}" type="presOf" srcId="{DFAF1AF2-D037-411D-8B2C-28D75AB18230}" destId="{6EF79DDB-203F-4A15-8132-D7141D38811F}" srcOrd="0" destOrd="0" presId="urn:microsoft.com/office/officeart/2005/8/layout/pyramid2"/>
    <dgm:cxn modelId="{4E700367-B02C-4978-8013-C396CD50CA30}" srcId="{88459C3F-4349-4AB5-BB2E-A0C6F72E7EC3}" destId="{9537517F-34A7-4E36-860B-EDD8D3428481}" srcOrd="1" destOrd="0" parTransId="{13BA5C6E-1512-40A1-A689-65E754A1E0AB}" sibTransId="{0364F520-0CE7-4FDE-8D8E-7001E3AEA045}"/>
    <dgm:cxn modelId="{1A399FE9-E5FE-4CBC-B9F1-E0DCF39E78E3}" srcId="{88459C3F-4349-4AB5-BB2E-A0C6F72E7EC3}" destId="{401E99C8-58EF-4619-9AA8-939C55523F41}" srcOrd="2" destOrd="0" parTransId="{7583C3F8-E907-4034-8566-857DAFFA82D5}" sibTransId="{A09F5A94-4A20-4819-BF77-2B0BD7547665}"/>
    <dgm:cxn modelId="{846AEF9F-B655-4EB1-968F-FE45FF960161}" srcId="{88459C3F-4349-4AB5-BB2E-A0C6F72E7EC3}" destId="{6DD4E63D-13D5-4A1C-A5AC-38D08DAE5388}" srcOrd="0" destOrd="0" parTransId="{257ADA12-0CDB-493B-B935-CD44754B2687}" sibTransId="{080EAB7A-0310-419D-AB68-8414498A0DD7}"/>
    <dgm:cxn modelId="{26132801-4E87-40CD-8F1C-DB2B6A14C884}" type="presOf" srcId="{88459C3F-4349-4AB5-BB2E-A0C6F72E7EC3}" destId="{F798F62A-2AC6-4523-B6B1-F899A22716EF}" srcOrd="0" destOrd="0" presId="urn:microsoft.com/office/officeart/2005/8/layout/pyramid2"/>
    <dgm:cxn modelId="{B42694A1-A99E-4A90-8444-C78F97AD27E5}" srcId="{DFAF1AF2-D037-411D-8B2C-28D75AB18230}" destId="{88459C3F-4349-4AB5-BB2E-A0C6F72E7EC3}" srcOrd="0" destOrd="0" parTransId="{F4FFB35F-56E0-4D38-87EB-E53607D40C18}" sibTransId="{B69C0295-B62A-4863-9398-86CDB36B0351}"/>
    <dgm:cxn modelId="{9AC4A3A5-302A-470D-99A6-9FE0CA6E4EE7}" type="presParOf" srcId="{6EF79DDB-203F-4A15-8132-D7141D38811F}" destId="{9C9027C8-745B-4095-9E86-712C8C75C3A5}" srcOrd="0" destOrd="0" presId="urn:microsoft.com/office/officeart/2005/8/layout/pyramid2"/>
    <dgm:cxn modelId="{4108F62D-7FA4-4886-A524-D0576B13B476}" type="presParOf" srcId="{6EF79DDB-203F-4A15-8132-D7141D38811F}" destId="{8D27B6CF-85B7-44D2-AA62-034068AB65E0}" srcOrd="1" destOrd="0" presId="urn:microsoft.com/office/officeart/2005/8/layout/pyramid2"/>
    <dgm:cxn modelId="{3F36AD69-FA1E-4020-B53A-9A274770553D}" type="presParOf" srcId="{8D27B6CF-85B7-44D2-AA62-034068AB65E0}" destId="{F798F62A-2AC6-4523-B6B1-F899A22716EF}" srcOrd="0" destOrd="0" presId="urn:microsoft.com/office/officeart/2005/8/layout/pyramid2"/>
    <dgm:cxn modelId="{8F85BE26-1A7B-432A-A375-0AF6059A8EDE}" type="presParOf" srcId="{8D27B6CF-85B7-44D2-AA62-034068AB65E0}" destId="{5817EBE3-554A-4E65-B57F-E559E644AAC4}" srcOrd="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FA7557C-F542-4BB3-BD2B-484E029756B4}"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5A2B3AC8-A647-4111-83D9-DF333B73137A}">
      <dgm:prSet/>
      <dgm:spPr/>
      <dgm:t>
        <a:bodyPr/>
        <a:lstStyle/>
        <a:p>
          <a:pPr rtl="1"/>
          <a:r>
            <a:rPr lang="ar-SA" smtClean="0"/>
            <a:t>التنسيق لاختيار مكان تنفيذ المشروع داخل المدرسة أو خارجها: فقد يكون معمل داخل المدرسة أو خارجها، أو مصنع، أو مستشفى، أو شركة، أو مركز تدريب....إلخ.</a:t>
          </a:r>
          <a:endParaRPr lang="ar-EG"/>
        </a:p>
      </dgm:t>
    </dgm:pt>
    <dgm:pt modelId="{9B90E4CA-7945-4355-A42A-8B806C9B6EEF}" type="parTrans" cxnId="{C81EA143-8025-41DC-A707-805F4EBC4AD5}">
      <dgm:prSet/>
      <dgm:spPr/>
      <dgm:t>
        <a:bodyPr/>
        <a:lstStyle/>
        <a:p>
          <a:pPr rtl="1"/>
          <a:endParaRPr lang="ar-EG"/>
        </a:p>
      </dgm:t>
    </dgm:pt>
    <dgm:pt modelId="{FCDFE420-97EB-4E88-9F94-6FAB1AFEF7F5}" type="sibTrans" cxnId="{C81EA143-8025-41DC-A707-805F4EBC4AD5}">
      <dgm:prSet/>
      <dgm:spPr/>
      <dgm:t>
        <a:bodyPr/>
        <a:lstStyle/>
        <a:p>
          <a:pPr rtl="1"/>
          <a:endParaRPr lang="ar-EG"/>
        </a:p>
      </dgm:t>
    </dgm:pt>
    <dgm:pt modelId="{9CF6CAFC-D5C4-42F0-8059-81C48850BA8B}">
      <dgm:prSet/>
      <dgm:spPr/>
      <dgm:t>
        <a:bodyPr/>
        <a:lstStyle/>
        <a:p>
          <a:pPr rtl="1"/>
          <a:r>
            <a:rPr lang="ar-SA" smtClean="0"/>
            <a:t>متابعة خطط مشاريع التخرّج وتنفيذها.</a:t>
          </a:r>
          <a:endParaRPr lang="ar-EG"/>
        </a:p>
      </dgm:t>
    </dgm:pt>
    <dgm:pt modelId="{8224DFC8-618C-432F-9DD2-F31A0E901DB0}" type="parTrans" cxnId="{14A2F3BE-BA85-4E71-9829-4E0772BE6769}">
      <dgm:prSet/>
      <dgm:spPr/>
      <dgm:t>
        <a:bodyPr/>
        <a:lstStyle/>
        <a:p>
          <a:pPr rtl="1"/>
          <a:endParaRPr lang="ar-EG"/>
        </a:p>
      </dgm:t>
    </dgm:pt>
    <dgm:pt modelId="{04E92677-C7AE-41C7-BE2F-C00AC6EC096B}" type="sibTrans" cxnId="{14A2F3BE-BA85-4E71-9829-4E0772BE6769}">
      <dgm:prSet/>
      <dgm:spPr/>
      <dgm:t>
        <a:bodyPr/>
        <a:lstStyle/>
        <a:p>
          <a:pPr rtl="1"/>
          <a:endParaRPr lang="ar-EG"/>
        </a:p>
      </dgm:t>
    </dgm:pt>
    <dgm:pt modelId="{D7E81B04-3A7D-4FEC-946F-5EEABF80F947}">
      <dgm:prSet/>
      <dgm:spPr/>
      <dgm:t>
        <a:bodyPr/>
        <a:lstStyle/>
        <a:p>
          <a:pPr rtl="1"/>
          <a:r>
            <a:rPr lang="ar-SA" smtClean="0"/>
            <a:t>اعتماد موضوع مشروع التخرّج.</a:t>
          </a:r>
          <a:endParaRPr lang="ar-EG"/>
        </a:p>
      </dgm:t>
    </dgm:pt>
    <dgm:pt modelId="{80ADE240-91DF-4D65-BE99-B456CDC41554}" type="parTrans" cxnId="{86311634-2638-4FF5-A2BB-70B464B3FB10}">
      <dgm:prSet/>
      <dgm:spPr/>
      <dgm:t>
        <a:bodyPr/>
        <a:lstStyle/>
        <a:p>
          <a:pPr rtl="1"/>
          <a:endParaRPr lang="ar-EG"/>
        </a:p>
      </dgm:t>
    </dgm:pt>
    <dgm:pt modelId="{5EABF28D-4B42-4B14-B2F7-0BFE4EC76DB0}" type="sibTrans" cxnId="{86311634-2638-4FF5-A2BB-70B464B3FB10}">
      <dgm:prSet/>
      <dgm:spPr/>
      <dgm:t>
        <a:bodyPr/>
        <a:lstStyle/>
        <a:p>
          <a:pPr rtl="1"/>
          <a:endParaRPr lang="ar-EG"/>
        </a:p>
      </dgm:t>
    </dgm:pt>
    <dgm:pt modelId="{AC4F86C5-3ED8-4287-A88F-4401166BD2E5}">
      <dgm:prSet/>
      <dgm:spPr/>
      <dgm:t>
        <a:bodyPr/>
        <a:lstStyle/>
        <a:p>
          <a:pPr rtl="1"/>
          <a:r>
            <a:rPr lang="ar-SA" smtClean="0"/>
            <a:t>الإشراف على مناقشة مشاريع التخرّج.</a:t>
          </a:r>
          <a:endParaRPr lang="ar-EG"/>
        </a:p>
      </dgm:t>
    </dgm:pt>
    <dgm:pt modelId="{B396E9A7-2F3B-4004-9455-E3A446C42995}" type="parTrans" cxnId="{5EF5790C-02AD-4BEC-A5AF-39B5D09A00B1}">
      <dgm:prSet/>
      <dgm:spPr/>
      <dgm:t>
        <a:bodyPr/>
        <a:lstStyle/>
        <a:p>
          <a:pPr rtl="1"/>
          <a:endParaRPr lang="ar-EG"/>
        </a:p>
      </dgm:t>
    </dgm:pt>
    <dgm:pt modelId="{4FD13BBE-35D6-40D8-971C-140E656DDCF9}" type="sibTrans" cxnId="{5EF5790C-02AD-4BEC-A5AF-39B5D09A00B1}">
      <dgm:prSet/>
      <dgm:spPr/>
      <dgm:t>
        <a:bodyPr/>
        <a:lstStyle/>
        <a:p>
          <a:pPr rtl="1"/>
          <a:endParaRPr lang="ar-EG"/>
        </a:p>
      </dgm:t>
    </dgm:pt>
    <dgm:pt modelId="{334FEC5B-9C5C-43EE-8788-4879A7539E30}">
      <dgm:prSet/>
      <dgm:spPr/>
      <dgm:t>
        <a:bodyPr/>
        <a:lstStyle/>
        <a:p>
          <a:pPr rtl="1"/>
          <a:r>
            <a:rPr lang="ar-SA" smtClean="0"/>
            <a:t>اعتماد النماذج النهائية لمشاريع التخرّج.</a:t>
          </a:r>
          <a:endParaRPr lang="ar-EG"/>
        </a:p>
      </dgm:t>
    </dgm:pt>
    <dgm:pt modelId="{5CB71F0C-1278-40BF-B847-0B033C8EBDEA}" type="parTrans" cxnId="{FBAAA12B-65C2-4E11-B1A1-DAA462EC7E62}">
      <dgm:prSet/>
      <dgm:spPr/>
      <dgm:t>
        <a:bodyPr/>
        <a:lstStyle/>
        <a:p>
          <a:pPr rtl="1"/>
          <a:endParaRPr lang="ar-EG"/>
        </a:p>
      </dgm:t>
    </dgm:pt>
    <dgm:pt modelId="{8AFA74D5-BC6A-4D65-A6FF-B17C4EA9D9EC}" type="sibTrans" cxnId="{FBAAA12B-65C2-4E11-B1A1-DAA462EC7E62}">
      <dgm:prSet/>
      <dgm:spPr/>
      <dgm:t>
        <a:bodyPr/>
        <a:lstStyle/>
        <a:p>
          <a:pPr rtl="1"/>
          <a:endParaRPr lang="ar-EG"/>
        </a:p>
      </dgm:t>
    </dgm:pt>
    <dgm:pt modelId="{CD0303B0-C2F4-4660-B8D6-B39D96CEC985}">
      <dgm:prSet/>
      <dgm:spPr/>
      <dgm:t>
        <a:bodyPr/>
        <a:lstStyle/>
        <a:p>
          <a:pPr rtl="1"/>
          <a:r>
            <a:rPr lang="ar-EG" smtClean="0"/>
            <a:t>ا</a:t>
          </a:r>
          <a:r>
            <a:rPr lang="ar-SA" smtClean="0"/>
            <a:t>عتماد صرف الموارد المالية من ميزانيات معتمدة أو سلف مصروفة للإنفاق على مشاريع التخرّج وفق بنود اعتماد الدرجات الخاصة بالمشروع.</a:t>
          </a:r>
          <a:endParaRPr lang="ar-EG"/>
        </a:p>
      </dgm:t>
    </dgm:pt>
    <dgm:pt modelId="{BD5BF30D-56A3-4D07-B642-0D4D71EC37E6}" type="parTrans" cxnId="{20CA2DFD-770A-4448-9DAE-002243FFBC12}">
      <dgm:prSet/>
      <dgm:spPr/>
      <dgm:t>
        <a:bodyPr/>
        <a:lstStyle/>
        <a:p>
          <a:pPr rtl="1"/>
          <a:endParaRPr lang="ar-EG"/>
        </a:p>
      </dgm:t>
    </dgm:pt>
    <dgm:pt modelId="{4C4423EC-93B6-42DE-8A26-A6B345F717F1}" type="sibTrans" cxnId="{20CA2DFD-770A-4448-9DAE-002243FFBC12}">
      <dgm:prSet/>
      <dgm:spPr/>
      <dgm:t>
        <a:bodyPr/>
        <a:lstStyle/>
        <a:p>
          <a:pPr rtl="1"/>
          <a:endParaRPr lang="ar-EG"/>
        </a:p>
      </dgm:t>
    </dgm:pt>
    <dgm:pt modelId="{BF24766A-A180-4EE8-AAAB-19812F9B63E6}" type="pres">
      <dgm:prSet presAssocID="{3FA7557C-F542-4BB3-BD2B-484E029756B4}" presName="linear" presStyleCnt="0">
        <dgm:presLayoutVars>
          <dgm:animLvl val="lvl"/>
          <dgm:resizeHandles val="exact"/>
        </dgm:presLayoutVars>
      </dgm:prSet>
      <dgm:spPr/>
    </dgm:pt>
    <dgm:pt modelId="{02B089DC-CC0A-4135-B34B-A9E78F9E2B85}" type="pres">
      <dgm:prSet presAssocID="{5A2B3AC8-A647-4111-83D9-DF333B73137A}" presName="parentText" presStyleLbl="node1" presStyleIdx="0" presStyleCnt="6">
        <dgm:presLayoutVars>
          <dgm:chMax val="0"/>
          <dgm:bulletEnabled val="1"/>
        </dgm:presLayoutVars>
      </dgm:prSet>
      <dgm:spPr/>
    </dgm:pt>
    <dgm:pt modelId="{A36C6301-3090-41FC-91D2-8A230EE3126A}" type="pres">
      <dgm:prSet presAssocID="{FCDFE420-97EB-4E88-9F94-6FAB1AFEF7F5}" presName="spacer" presStyleCnt="0"/>
      <dgm:spPr/>
    </dgm:pt>
    <dgm:pt modelId="{D6CE2DBF-5234-4E68-A0ED-AE00F0992566}" type="pres">
      <dgm:prSet presAssocID="{9CF6CAFC-D5C4-42F0-8059-81C48850BA8B}" presName="parentText" presStyleLbl="node1" presStyleIdx="1" presStyleCnt="6">
        <dgm:presLayoutVars>
          <dgm:chMax val="0"/>
          <dgm:bulletEnabled val="1"/>
        </dgm:presLayoutVars>
      </dgm:prSet>
      <dgm:spPr/>
    </dgm:pt>
    <dgm:pt modelId="{4E071229-F1D1-4164-BF79-5CC9AA258006}" type="pres">
      <dgm:prSet presAssocID="{04E92677-C7AE-41C7-BE2F-C00AC6EC096B}" presName="spacer" presStyleCnt="0"/>
      <dgm:spPr/>
    </dgm:pt>
    <dgm:pt modelId="{DEE5A298-3255-461A-9056-6976415DADBB}" type="pres">
      <dgm:prSet presAssocID="{D7E81B04-3A7D-4FEC-946F-5EEABF80F947}" presName="parentText" presStyleLbl="node1" presStyleIdx="2" presStyleCnt="6">
        <dgm:presLayoutVars>
          <dgm:chMax val="0"/>
          <dgm:bulletEnabled val="1"/>
        </dgm:presLayoutVars>
      </dgm:prSet>
      <dgm:spPr/>
    </dgm:pt>
    <dgm:pt modelId="{84BEDB04-0361-4B04-AFDF-10FDABDBAEFF}" type="pres">
      <dgm:prSet presAssocID="{5EABF28D-4B42-4B14-B2F7-0BFE4EC76DB0}" presName="spacer" presStyleCnt="0"/>
      <dgm:spPr/>
    </dgm:pt>
    <dgm:pt modelId="{1814540F-FCCF-4527-8638-236CD3F316C3}" type="pres">
      <dgm:prSet presAssocID="{AC4F86C5-3ED8-4287-A88F-4401166BD2E5}" presName="parentText" presStyleLbl="node1" presStyleIdx="3" presStyleCnt="6">
        <dgm:presLayoutVars>
          <dgm:chMax val="0"/>
          <dgm:bulletEnabled val="1"/>
        </dgm:presLayoutVars>
      </dgm:prSet>
      <dgm:spPr/>
    </dgm:pt>
    <dgm:pt modelId="{B10F5175-EC6C-4F15-AC2F-7C32E69922D9}" type="pres">
      <dgm:prSet presAssocID="{4FD13BBE-35D6-40D8-971C-140E656DDCF9}" presName="spacer" presStyleCnt="0"/>
      <dgm:spPr/>
    </dgm:pt>
    <dgm:pt modelId="{86735FE6-9DE5-4BE3-80BB-D9FD46AAEEED}" type="pres">
      <dgm:prSet presAssocID="{334FEC5B-9C5C-43EE-8788-4879A7539E30}" presName="parentText" presStyleLbl="node1" presStyleIdx="4" presStyleCnt="6">
        <dgm:presLayoutVars>
          <dgm:chMax val="0"/>
          <dgm:bulletEnabled val="1"/>
        </dgm:presLayoutVars>
      </dgm:prSet>
      <dgm:spPr/>
    </dgm:pt>
    <dgm:pt modelId="{78AD7B5E-E3FB-4D5C-A5D4-C491CFD3EAB1}" type="pres">
      <dgm:prSet presAssocID="{8AFA74D5-BC6A-4D65-A6FF-B17C4EA9D9EC}" presName="spacer" presStyleCnt="0"/>
      <dgm:spPr/>
    </dgm:pt>
    <dgm:pt modelId="{A228B1F8-49BF-4910-9465-E640578B24EA}" type="pres">
      <dgm:prSet presAssocID="{CD0303B0-C2F4-4660-B8D6-B39D96CEC985}" presName="parentText" presStyleLbl="node1" presStyleIdx="5" presStyleCnt="6">
        <dgm:presLayoutVars>
          <dgm:chMax val="0"/>
          <dgm:bulletEnabled val="1"/>
        </dgm:presLayoutVars>
      </dgm:prSet>
      <dgm:spPr/>
    </dgm:pt>
  </dgm:ptLst>
  <dgm:cxnLst>
    <dgm:cxn modelId="{E343C411-4A36-4B52-94C2-3545D08B614B}" type="presOf" srcId="{334FEC5B-9C5C-43EE-8788-4879A7539E30}" destId="{86735FE6-9DE5-4BE3-80BB-D9FD46AAEEED}" srcOrd="0" destOrd="0" presId="urn:microsoft.com/office/officeart/2005/8/layout/vList2"/>
    <dgm:cxn modelId="{C4CCA137-05FB-4E03-AD78-55C68A7D6A85}" type="presOf" srcId="{3FA7557C-F542-4BB3-BD2B-484E029756B4}" destId="{BF24766A-A180-4EE8-AAAB-19812F9B63E6}" srcOrd="0" destOrd="0" presId="urn:microsoft.com/office/officeart/2005/8/layout/vList2"/>
    <dgm:cxn modelId="{14A2F3BE-BA85-4E71-9829-4E0772BE6769}" srcId="{3FA7557C-F542-4BB3-BD2B-484E029756B4}" destId="{9CF6CAFC-D5C4-42F0-8059-81C48850BA8B}" srcOrd="1" destOrd="0" parTransId="{8224DFC8-618C-432F-9DD2-F31A0E901DB0}" sibTransId="{04E92677-C7AE-41C7-BE2F-C00AC6EC096B}"/>
    <dgm:cxn modelId="{052E4EF7-B488-43A1-A506-BF0C902B3736}" type="presOf" srcId="{CD0303B0-C2F4-4660-B8D6-B39D96CEC985}" destId="{A228B1F8-49BF-4910-9465-E640578B24EA}" srcOrd="0" destOrd="0" presId="urn:microsoft.com/office/officeart/2005/8/layout/vList2"/>
    <dgm:cxn modelId="{DB7FB4A7-0BC7-4A16-861C-580FAF89B285}" type="presOf" srcId="{5A2B3AC8-A647-4111-83D9-DF333B73137A}" destId="{02B089DC-CC0A-4135-B34B-A9E78F9E2B85}" srcOrd="0" destOrd="0" presId="urn:microsoft.com/office/officeart/2005/8/layout/vList2"/>
    <dgm:cxn modelId="{20CA2DFD-770A-4448-9DAE-002243FFBC12}" srcId="{3FA7557C-F542-4BB3-BD2B-484E029756B4}" destId="{CD0303B0-C2F4-4660-B8D6-B39D96CEC985}" srcOrd="5" destOrd="0" parTransId="{BD5BF30D-56A3-4D07-B642-0D4D71EC37E6}" sibTransId="{4C4423EC-93B6-42DE-8A26-A6B345F717F1}"/>
    <dgm:cxn modelId="{FBAAA12B-65C2-4E11-B1A1-DAA462EC7E62}" srcId="{3FA7557C-F542-4BB3-BD2B-484E029756B4}" destId="{334FEC5B-9C5C-43EE-8788-4879A7539E30}" srcOrd="4" destOrd="0" parTransId="{5CB71F0C-1278-40BF-B847-0B033C8EBDEA}" sibTransId="{8AFA74D5-BC6A-4D65-A6FF-B17C4EA9D9EC}"/>
    <dgm:cxn modelId="{C81EA143-8025-41DC-A707-805F4EBC4AD5}" srcId="{3FA7557C-F542-4BB3-BD2B-484E029756B4}" destId="{5A2B3AC8-A647-4111-83D9-DF333B73137A}" srcOrd="0" destOrd="0" parTransId="{9B90E4CA-7945-4355-A42A-8B806C9B6EEF}" sibTransId="{FCDFE420-97EB-4E88-9F94-6FAB1AFEF7F5}"/>
    <dgm:cxn modelId="{86311634-2638-4FF5-A2BB-70B464B3FB10}" srcId="{3FA7557C-F542-4BB3-BD2B-484E029756B4}" destId="{D7E81B04-3A7D-4FEC-946F-5EEABF80F947}" srcOrd="2" destOrd="0" parTransId="{80ADE240-91DF-4D65-BE99-B456CDC41554}" sibTransId="{5EABF28D-4B42-4B14-B2F7-0BFE4EC76DB0}"/>
    <dgm:cxn modelId="{A17E6521-E441-4A1C-ACA1-215C063D5D36}" type="presOf" srcId="{9CF6CAFC-D5C4-42F0-8059-81C48850BA8B}" destId="{D6CE2DBF-5234-4E68-A0ED-AE00F0992566}" srcOrd="0" destOrd="0" presId="urn:microsoft.com/office/officeart/2005/8/layout/vList2"/>
    <dgm:cxn modelId="{53D7A37C-189C-4722-B0D6-DA8CF65D61AF}" type="presOf" srcId="{AC4F86C5-3ED8-4287-A88F-4401166BD2E5}" destId="{1814540F-FCCF-4527-8638-236CD3F316C3}" srcOrd="0" destOrd="0" presId="urn:microsoft.com/office/officeart/2005/8/layout/vList2"/>
    <dgm:cxn modelId="{5EF5790C-02AD-4BEC-A5AF-39B5D09A00B1}" srcId="{3FA7557C-F542-4BB3-BD2B-484E029756B4}" destId="{AC4F86C5-3ED8-4287-A88F-4401166BD2E5}" srcOrd="3" destOrd="0" parTransId="{B396E9A7-2F3B-4004-9455-E3A446C42995}" sibTransId="{4FD13BBE-35D6-40D8-971C-140E656DDCF9}"/>
    <dgm:cxn modelId="{AB130637-D7EB-450F-BC7C-E93ADC992140}" type="presOf" srcId="{D7E81B04-3A7D-4FEC-946F-5EEABF80F947}" destId="{DEE5A298-3255-461A-9056-6976415DADBB}" srcOrd="0" destOrd="0" presId="urn:microsoft.com/office/officeart/2005/8/layout/vList2"/>
    <dgm:cxn modelId="{A00B93F6-8277-4B5B-BCBA-711B9949EB80}" type="presParOf" srcId="{BF24766A-A180-4EE8-AAAB-19812F9B63E6}" destId="{02B089DC-CC0A-4135-B34B-A9E78F9E2B85}" srcOrd="0" destOrd="0" presId="urn:microsoft.com/office/officeart/2005/8/layout/vList2"/>
    <dgm:cxn modelId="{62BB79D0-65CD-4E7A-8921-907787AA1546}" type="presParOf" srcId="{BF24766A-A180-4EE8-AAAB-19812F9B63E6}" destId="{A36C6301-3090-41FC-91D2-8A230EE3126A}" srcOrd="1" destOrd="0" presId="urn:microsoft.com/office/officeart/2005/8/layout/vList2"/>
    <dgm:cxn modelId="{EB728202-A143-4B43-8C9E-4E861F9CBAB1}" type="presParOf" srcId="{BF24766A-A180-4EE8-AAAB-19812F9B63E6}" destId="{D6CE2DBF-5234-4E68-A0ED-AE00F0992566}" srcOrd="2" destOrd="0" presId="urn:microsoft.com/office/officeart/2005/8/layout/vList2"/>
    <dgm:cxn modelId="{04D40080-5FA7-4EE2-BB31-3F222026861A}" type="presParOf" srcId="{BF24766A-A180-4EE8-AAAB-19812F9B63E6}" destId="{4E071229-F1D1-4164-BF79-5CC9AA258006}" srcOrd="3" destOrd="0" presId="urn:microsoft.com/office/officeart/2005/8/layout/vList2"/>
    <dgm:cxn modelId="{A3159FE3-58D8-4C42-91F5-F59E2CDE534F}" type="presParOf" srcId="{BF24766A-A180-4EE8-AAAB-19812F9B63E6}" destId="{DEE5A298-3255-461A-9056-6976415DADBB}" srcOrd="4" destOrd="0" presId="urn:microsoft.com/office/officeart/2005/8/layout/vList2"/>
    <dgm:cxn modelId="{2C353B11-819F-4E01-91C8-0E323911343C}" type="presParOf" srcId="{BF24766A-A180-4EE8-AAAB-19812F9B63E6}" destId="{84BEDB04-0361-4B04-AFDF-10FDABDBAEFF}" srcOrd="5" destOrd="0" presId="urn:microsoft.com/office/officeart/2005/8/layout/vList2"/>
    <dgm:cxn modelId="{9B543F7A-4744-4392-94DA-90FD9F21DA59}" type="presParOf" srcId="{BF24766A-A180-4EE8-AAAB-19812F9B63E6}" destId="{1814540F-FCCF-4527-8638-236CD3F316C3}" srcOrd="6" destOrd="0" presId="urn:microsoft.com/office/officeart/2005/8/layout/vList2"/>
    <dgm:cxn modelId="{39AD95A8-CB43-440A-B357-6442EE76EB29}" type="presParOf" srcId="{BF24766A-A180-4EE8-AAAB-19812F9B63E6}" destId="{B10F5175-EC6C-4F15-AC2F-7C32E69922D9}" srcOrd="7" destOrd="0" presId="urn:microsoft.com/office/officeart/2005/8/layout/vList2"/>
    <dgm:cxn modelId="{C9B4E1AB-A8B4-4DD4-81AA-85E95DFF338C}" type="presParOf" srcId="{BF24766A-A180-4EE8-AAAB-19812F9B63E6}" destId="{86735FE6-9DE5-4BE3-80BB-D9FD46AAEEED}" srcOrd="8" destOrd="0" presId="urn:microsoft.com/office/officeart/2005/8/layout/vList2"/>
    <dgm:cxn modelId="{6F9EF6E2-3CE3-42C4-BA29-F8979E65A095}" type="presParOf" srcId="{BF24766A-A180-4EE8-AAAB-19812F9B63E6}" destId="{78AD7B5E-E3FB-4D5C-A5D4-C491CFD3EAB1}" srcOrd="9" destOrd="0" presId="urn:microsoft.com/office/officeart/2005/8/layout/vList2"/>
    <dgm:cxn modelId="{0A2F2B02-C455-4BB9-BD09-609E4D690B7A}" type="presParOf" srcId="{BF24766A-A180-4EE8-AAAB-19812F9B63E6}" destId="{A228B1F8-49BF-4910-9465-E640578B24EA}"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DA5590-F9AE-429B-BDE4-EE7D633A8F19}">
      <dsp:nvSpPr>
        <dsp:cNvPr id="0" name=""/>
        <dsp:cNvSpPr/>
      </dsp:nvSpPr>
      <dsp:spPr>
        <a:xfrm>
          <a:off x="0" y="325027"/>
          <a:ext cx="5867399" cy="478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62600CF-F751-476D-8DBC-0C1BF1122AD6}">
      <dsp:nvSpPr>
        <dsp:cNvPr id="0" name=""/>
        <dsp:cNvSpPr/>
      </dsp:nvSpPr>
      <dsp:spPr>
        <a:xfrm>
          <a:off x="293370" y="44587"/>
          <a:ext cx="4107180" cy="5608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5242" tIns="0" rIns="155242" bIns="0" numCol="1" spcCol="1270" anchor="ctr" anchorCtr="0">
          <a:noAutofit/>
        </a:bodyPr>
        <a:lstStyle/>
        <a:p>
          <a:pPr lvl="0" algn="ctr" defTabSz="800100" rtl="1">
            <a:lnSpc>
              <a:spcPct val="90000"/>
            </a:lnSpc>
            <a:spcBef>
              <a:spcPct val="0"/>
            </a:spcBef>
            <a:spcAft>
              <a:spcPct val="35000"/>
            </a:spcAft>
          </a:pPr>
          <a:r>
            <a:rPr lang="ar-SA" sz="1800" kern="1200" dirty="0">
              <a:solidFill>
                <a:sysClr val="windowText" lastClr="000000">
                  <a:hueOff val="0"/>
                  <a:satOff val="0"/>
                  <a:lumOff val="0"/>
                  <a:alphaOff val="0"/>
                </a:sysClr>
              </a:solidFill>
              <a:latin typeface="Calibri"/>
              <a:ea typeface="+mn-ea"/>
              <a:cs typeface="Arial"/>
            </a:rPr>
            <a:t>الشروط العامة في اختيار موضوع مشروع التخرّج.</a:t>
          </a:r>
        </a:p>
      </dsp:txBody>
      <dsp:txXfrm>
        <a:off x="320750" y="71967"/>
        <a:ext cx="4052420" cy="506120"/>
      </dsp:txXfrm>
    </dsp:sp>
    <dsp:sp modelId="{98623DA1-8B81-4D67-A12A-3A5E390E91A5}">
      <dsp:nvSpPr>
        <dsp:cNvPr id="0" name=""/>
        <dsp:cNvSpPr/>
      </dsp:nvSpPr>
      <dsp:spPr>
        <a:xfrm>
          <a:off x="0" y="1186867"/>
          <a:ext cx="5867399" cy="478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0FB2CAC9-7B35-4C66-9E57-D51BA360FDE1}">
      <dsp:nvSpPr>
        <dsp:cNvPr id="0" name=""/>
        <dsp:cNvSpPr/>
      </dsp:nvSpPr>
      <dsp:spPr>
        <a:xfrm>
          <a:off x="293370" y="906427"/>
          <a:ext cx="4107180" cy="5608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5242" tIns="0" rIns="155242" bIns="0" numCol="1" spcCol="1270" anchor="ctr" anchorCtr="0">
          <a:noAutofit/>
        </a:bodyPr>
        <a:lstStyle/>
        <a:p>
          <a:pPr lvl="0" algn="ctr" defTabSz="800100" rtl="1">
            <a:lnSpc>
              <a:spcPct val="90000"/>
            </a:lnSpc>
            <a:spcBef>
              <a:spcPct val="0"/>
            </a:spcBef>
            <a:spcAft>
              <a:spcPct val="35000"/>
            </a:spcAft>
          </a:pPr>
          <a:r>
            <a:rPr lang="ar-SA" sz="1800" kern="1200" dirty="0">
              <a:solidFill>
                <a:sysClr val="windowText" lastClr="000000">
                  <a:hueOff val="0"/>
                  <a:satOff val="0"/>
                  <a:lumOff val="0"/>
                  <a:alphaOff val="0"/>
                </a:sysClr>
              </a:solidFill>
              <a:latin typeface="Calibri"/>
              <a:ea typeface="+mn-ea"/>
              <a:cs typeface="Arial"/>
            </a:rPr>
            <a:t>مهام فريق مشروع التخرّج</a:t>
          </a:r>
        </a:p>
      </dsp:txBody>
      <dsp:txXfrm>
        <a:off x="320750" y="933807"/>
        <a:ext cx="4052420" cy="506120"/>
      </dsp:txXfrm>
    </dsp:sp>
    <dsp:sp modelId="{53CC855A-07DA-4D96-92A8-C487009E97A6}">
      <dsp:nvSpPr>
        <dsp:cNvPr id="0" name=""/>
        <dsp:cNvSpPr/>
      </dsp:nvSpPr>
      <dsp:spPr>
        <a:xfrm>
          <a:off x="0" y="2048707"/>
          <a:ext cx="5867399" cy="478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3A7562D-6BBD-4D58-969E-8B6B2E08C15C}">
      <dsp:nvSpPr>
        <dsp:cNvPr id="0" name=""/>
        <dsp:cNvSpPr/>
      </dsp:nvSpPr>
      <dsp:spPr>
        <a:xfrm>
          <a:off x="293370" y="1768267"/>
          <a:ext cx="4107180" cy="5608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5242" tIns="0" rIns="155242" bIns="0" numCol="1" spcCol="1270" anchor="ctr" anchorCtr="0">
          <a:noAutofit/>
        </a:bodyPr>
        <a:lstStyle/>
        <a:p>
          <a:pPr lvl="0" algn="ctr" defTabSz="800100" rtl="1">
            <a:lnSpc>
              <a:spcPct val="90000"/>
            </a:lnSpc>
            <a:spcBef>
              <a:spcPct val="0"/>
            </a:spcBef>
            <a:spcAft>
              <a:spcPct val="35000"/>
            </a:spcAft>
          </a:pPr>
          <a:r>
            <a:rPr lang="ar-SA" sz="1800" kern="1200" dirty="0">
              <a:solidFill>
                <a:sysClr val="windowText" lastClr="000000">
                  <a:hueOff val="0"/>
                  <a:satOff val="0"/>
                  <a:lumOff val="0"/>
                  <a:alphaOff val="0"/>
                </a:sysClr>
              </a:solidFill>
              <a:latin typeface="Calibri"/>
              <a:ea typeface="+mn-ea"/>
              <a:cs typeface="Arial"/>
            </a:rPr>
            <a:t>الجدول الزمني لمشاريع التخرّج. </a:t>
          </a:r>
        </a:p>
      </dsp:txBody>
      <dsp:txXfrm>
        <a:off x="320750" y="1795647"/>
        <a:ext cx="4052420" cy="506120"/>
      </dsp:txXfrm>
    </dsp:sp>
    <dsp:sp modelId="{7F675B1D-B90D-4D94-BC53-744B046ADCCB}">
      <dsp:nvSpPr>
        <dsp:cNvPr id="0" name=""/>
        <dsp:cNvSpPr/>
      </dsp:nvSpPr>
      <dsp:spPr>
        <a:xfrm>
          <a:off x="0" y="2910547"/>
          <a:ext cx="5867399" cy="478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ECE0AFA4-AD2E-4362-9541-63719D106261}">
      <dsp:nvSpPr>
        <dsp:cNvPr id="0" name=""/>
        <dsp:cNvSpPr/>
      </dsp:nvSpPr>
      <dsp:spPr>
        <a:xfrm>
          <a:off x="293370" y="2630107"/>
          <a:ext cx="4107180" cy="5608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5242" tIns="0" rIns="155242" bIns="0" numCol="1" spcCol="1270" anchor="ctr" anchorCtr="0">
          <a:noAutofit/>
        </a:bodyPr>
        <a:lstStyle/>
        <a:p>
          <a:pPr lvl="0" algn="ctr" defTabSz="800100" rtl="1">
            <a:lnSpc>
              <a:spcPct val="90000"/>
            </a:lnSpc>
            <a:spcBef>
              <a:spcPct val="0"/>
            </a:spcBef>
            <a:spcAft>
              <a:spcPct val="35000"/>
            </a:spcAft>
          </a:pPr>
          <a:r>
            <a:rPr lang="ar-SA" sz="1800" kern="1200" dirty="0">
              <a:solidFill>
                <a:sysClr val="windowText" lastClr="000000">
                  <a:hueOff val="0"/>
                  <a:satOff val="0"/>
                  <a:lumOff val="0"/>
                  <a:alphaOff val="0"/>
                </a:sysClr>
              </a:solidFill>
              <a:latin typeface="Calibri"/>
              <a:ea typeface="+mn-ea"/>
              <a:cs typeface="Arial"/>
            </a:rPr>
            <a:t>جودة منظومة مشروع التخرّج. </a:t>
          </a:r>
        </a:p>
      </dsp:txBody>
      <dsp:txXfrm>
        <a:off x="320750" y="2657487"/>
        <a:ext cx="4052420" cy="506120"/>
      </dsp:txXfrm>
    </dsp:sp>
    <dsp:sp modelId="{82B6A9C0-2582-4E41-A4EA-C1F4C16EAC4B}">
      <dsp:nvSpPr>
        <dsp:cNvPr id="0" name=""/>
        <dsp:cNvSpPr/>
      </dsp:nvSpPr>
      <dsp:spPr>
        <a:xfrm>
          <a:off x="0" y="3772387"/>
          <a:ext cx="5867399" cy="478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7A366D64-86F8-48CA-B8AD-A4E31FB03ACB}">
      <dsp:nvSpPr>
        <dsp:cNvPr id="0" name=""/>
        <dsp:cNvSpPr/>
      </dsp:nvSpPr>
      <dsp:spPr>
        <a:xfrm>
          <a:off x="293370" y="3491947"/>
          <a:ext cx="4107180" cy="5608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5242" tIns="0" rIns="155242" bIns="0" numCol="1" spcCol="1270" anchor="ctr" anchorCtr="0">
          <a:noAutofit/>
        </a:bodyPr>
        <a:lstStyle/>
        <a:p>
          <a:pPr lvl="0" algn="ctr" defTabSz="800100" rtl="1">
            <a:lnSpc>
              <a:spcPct val="90000"/>
            </a:lnSpc>
            <a:spcBef>
              <a:spcPct val="0"/>
            </a:spcBef>
            <a:spcAft>
              <a:spcPct val="35000"/>
            </a:spcAft>
          </a:pPr>
          <a:r>
            <a:rPr lang="ar-SA" sz="1800" kern="1200" dirty="0">
              <a:solidFill>
                <a:sysClr val="windowText" lastClr="000000">
                  <a:hueOff val="0"/>
                  <a:satOff val="0"/>
                  <a:lumOff val="0"/>
                  <a:alphaOff val="0"/>
                </a:sysClr>
              </a:solidFill>
              <a:latin typeface="Calibri"/>
              <a:ea typeface="+mn-ea"/>
              <a:cs typeface="Arial"/>
            </a:rPr>
            <a:t>ربط تدريس المقرر بمواقف من الحياة الواقعية للمتعلم</a:t>
          </a:r>
        </a:p>
      </dsp:txBody>
      <dsp:txXfrm>
        <a:off x="320750" y="3519327"/>
        <a:ext cx="4052420" cy="5061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391933" y="1600112"/>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ar-SA" sz="1300" b="1" kern="1200">
              <a:solidFill>
                <a:sysClr val="windowText" lastClr="000000">
                  <a:hueOff val="0"/>
                  <a:satOff val="0"/>
                  <a:lumOff val="0"/>
                  <a:alphaOff val="0"/>
                </a:sysClr>
              </a:solidFill>
              <a:latin typeface="Calibri"/>
              <a:ea typeface="+mn-ea"/>
              <a:cs typeface="Arial"/>
            </a:rPr>
            <a:t>اقترح أفكار جديدة للجدول الزمني لمشروع التخرج</a:t>
          </a:r>
        </a:p>
      </dsp:txBody>
      <dsp:txXfrm>
        <a:off x="3570178" y="1778357"/>
        <a:ext cx="860641" cy="860641"/>
      </dsp:txXfrm>
    </dsp:sp>
    <dsp:sp modelId="{F47D0004-AF76-4C52-9F16-13523374370C}">
      <dsp:nvSpPr>
        <dsp:cNvPr id="0" name=""/>
        <dsp:cNvSpPr/>
      </dsp:nvSpPr>
      <dsp:spPr>
        <a:xfrm rot="16200000">
          <a:off x="3816961" y="1402883"/>
          <a:ext cx="367075" cy="27382"/>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991322" y="1425750"/>
        <a:ext cx="0" cy="0"/>
      </dsp:txXfrm>
    </dsp:sp>
    <dsp:sp modelId="{B67874AF-3E7F-4BB8-A24B-91AD8045A6C1}">
      <dsp:nvSpPr>
        <dsp:cNvPr id="0" name=""/>
        <dsp:cNvSpPr/>
      </dsp:nvSpPr>
      <dsp:spPr>
        <a:xfrm>
          <a:off x="3391933" y="15904"/>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3570178" y="194149"/>
        <a:ext cx="860641" cy="860641"/>
      </dsp:txXfrm>
    </dsp:sp>
    <dsp:sp modelId="{15A54650-B814-486E-B152-0CA21267B828}">
      <dsp:nvSpPr>
        <dsp:cNvPr id="0" name=""/>
        <dsp:cNvSpPr/>
      </dsp:nvSpPr>
      <dsp:spPr>
        <a:xfrm rot="20520000">
          <a:off x="4570297" y="1950213"/>
          <a:ext cx="367075" cy="27382"/>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742271" y="1958012"/>
        <a:ext cx="0" cy="0"/>
      </dsp:txXfrm>
    </dsp:sp>
    <dsp:sp modelId="{EBE3F200-CE00-4CA2-9D21-6E80961A16C1}">
      <dsp:nvSpPr>
        <dsp:cNvPr id="0" name=""/>
        <dsp:cNvSpPr/>
      </dsp:nvSpPr>
      <dsp:spPr>
        <a:xfrm>
          <a:off x="4898604" y="1110565"/>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5076849" y="1288810"/>
        <a:ext cx="860641" cy="860641"/>
      </dsp:txXfrm>
    </dsp:sp>
    <dsp:sp modelId="{EA1823DA-A471-4397-90CC-BE865AE1717C}">
      <dsp:nvSpPr>
        <dsp:cNvPr id="0" name=""/>
        <dsp:cNvSpPr/>
      </dsp:nvSpPr>
      <dsp:spPr>
        <a:xfrm rot="3240000">
          <a:off x="4282548" y="2835812"/>
          <a:ext cx="367075" cy="27382"/>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468116" y="2836685"/>
        <a:ext cx="0" cy="0"/>
      </dsp:txXfrm>
    </dsp:sp>
    <dsp:sp modelId="{81186C87-292A-43A8-9E1C-AC6B199F5FB1}">
      <dsp:nvSpPr>
        <dsp:cNvPr id="0" name=""/>
        <dsp:cNvSpPr/>
      </dsp:nvSpPr>
      <dsp:spPr>
        <a:xfrm>
          <a:off x="4323107" y="2881763"/>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4501352" y="3060008"/>
        <a:ext cx="860641" cy="860641"/>
      </dsp:txXfrm>
    </dsp:sp>
    <dsp:sp modelId="{B0BA4C50-A7FD-49F1-9252-05CE3C69BEDF}">
      <dsp:nvSpPr>
        <dsp:cNvPr id="0" name=""/>
        <dsp:cNvSpPr/>
      </dsp:nvSpPr>
      <dsp:spPr>
        <a:xfrm rot="7560000">
          <a:off x="3351374" y="2835812"/>
          <a:ext cx="367075" cy="27382"/>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547729" y="2847472"/>
        <a:ext cx="0" cy="0"/>
      </dsp:txXfrm>
    </dsp:sp>
    <dsp:sp modelId="{275FB8CE-F6ED-4700-87DC-46F59D59F38B}">
      <dsp:nvSpPr>
        <dsp:cNvPr id="0" name=""/>
        <dsp:cNvSpPr/>
      </dsp:nvSpPr>
      <dsp:spPr>
        <a:xfrm>
          <a:off x="2460759" y="2881763"/>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39004" y="3060008"/>
        <a:ext cx="860641" cy="860641"/>
      </dsp:txXfrm>
    </dsp:sp>
    <dsp:sp modelId="{F5901C2D-DB07-4B1A-AFB2-3FEB2AFC18C2}">
      <dsp:nvSpPr>
        <dsp:cNvPr id="0" name=""/>
        <dsp:cNvSpPr/>
      </dsp:nvSpPr>
      <dsp:spPr>
        <a:xfrm rot="11880000">
          <a:off x="3063626" y="1950213"/>
          <a:ext cx="367075" cy="27382"/>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253055" y="1975467"/>
        <a:ext cx="0" cy="0"/>
      </dsp:txXfrm>
    </dsp:sp>
    <dsp:sp modelId="{A1F45F3F-B68C-4BB7-B908-2DE1A7481BBC}">
      <dsp:nvSpPr>
        <dsp:cNvPr id="0" name=""/>
        <dsp:cNvSpPr/>
      </dsp:nvSpPr>
      <dsp:spPr>
        <a:xfrm>
          <a:off x="1885262" y="1110565"/>
          <a:ext cx="1217131" cy="121713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063507" y="1288810"/>
        <a:ext cx="860641" cy="86064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A3A71-DB4A-4D0A-BF18-EABCB855A254}">
      <dsp:nvSpPr>
        <dsp:cNvPr id="0" name=""/>
        <dsp:cNvSpPr/>
      </dsp:nvSpPr>
      <dsp:spPr>
        <a:xfrm>
          <a:off x="339089" y="0"/>
          <a:ext cx="5875020" cy="3671888"/>
        </a:xfrm>
        <a:prstGeom prst="swooshArrow">
          <a:avLst>
            <a:gd name="adj1" fmla="val 25000"/>
            <a:gd name="adj2" fmla="val 25000"/>
          </a:avLst>
        </a:prstGeom>
        <a:solidFill>
          <a:srgbClr val="4F81BD">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B22253BB-6D1A-4902-A93E-B90D60D259B9}">
      <dsp:nvSpPr>
        <dsp:cNvPr id="0" name=""/>
        <dsp:cNvSpPr/>
      </dsp:nvSpPr>
      <dsp:spPr>
        <a:xfrm>
          <a:off x="917779" y="2730415"/>
          <a:ext cx="135125" cy="135125"/>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D132F615-2440-42C6-8A8B-16820102CEDE}">
      <dsp:nvSpPr>
        <dsp:cNvPr id="0" name=""/>
        <dsp:cNvSpPr/>
      </dsp:nvSpPr>
      <dsp:spPr>
        <a:xfrm>
          <a:off x="985341" y="2797978"/>
          <a:ext cx="769627" cy="873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600" tIns="0" rIns="0" bIns="0" numCol="1" spcCol="1270" anchor="t" anchorCtr="0">
          <a:noAutofit/>
        </a:bodyPr>
        <a:lstStyle/>
        <a:p>
          <a:pPr lvl="0" algn="l" defTabSz="1155700" rtl="1">
            <a:lnSpc>
              <a:spcPct val="90000"/>
            </a:lnSpc>
            <a:spcBef>
              <a:spcPct val="0"/>
            </a:spcBef>
            <a:spcAft>
              <a:spcPct val="35000"/>
            </a:spcAft>
          </a:pPr>
          <a:r>
            <a:rPr lang="ar-EG" sz="2600" kern="1200">
              <a:solidFill>
                <a:sysClr val="windowText" lastClr="000000">
                  <a:hueOff val="0"/>
                  <a:satOff val="0"/>
                  <a:lumOff val="0"/>
                  <a:alphaOff val="0"/>
                </a:sysClr>
              </a:solidFill>
              <a:latin typeface="Calibri"/>
              <a:ea typeface="+mn-ea"/>
              <a:cs typeface="Arial"/>
            </a:rPr>
            <a:t>اختيار الفكرة</a:t>
          </a:r>
          <a:endParaRPr lang="ar-SA" sz="2600" kern="1200">
            <a:solidFill>
              <a:sysClr val="windowText" lastClr="000000">
                <a:hueOff val="0"/>
                <a:satOff val="0"/>
                <a:lumOff val="0"/>
                <a:alphaOff val="0"/>
              </a:sysClr>
            </a:solidFill>
            <a:latin typeface="Calibri"/>
            <a:ea typeface="+mn-ea"/>
            <a:cs typeface="Arial"/>
          </a:endParaRPr>
        </a:p>
      </dsp:txBody>
      <dsp:txXfrm>
        <a:off x="985341" y="2797978"/>
        <a:ext cx="769627" cy="873909"/>
      </dsp:txXfrm>
    </dsp:sp>
    <dsp:sp modelId="{3D2C5675-C9A3-4639-A4E6-CB9DEF9FBB01}">
      <dsp:nvSpPr>
        <dsp:cNvPr id="0" name=""/>
        <dsp:cNvSpPr/>
      </dsp:nvSpPr>
      <dsp:spPr>
        <a:xfrm>
          <a:off x="1649219" y="2027616"/>
          <a:ext cx="211500" cy="211500"/>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C2E7B3F6-DDFA-4995-BB81-BB56569A37BB}">
      <dsp:nvSpPr>
        <dsp:cNvPr id="0" name=""/>
        <dsp:cNvSpPr/>
      </dsp:nvSpPr>
      <dsp:spPr>
        <a:xfrm>
          <a:off x="1754969" y="2133366"/>
          <a:ext cx="975253" cy="1538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2070" tIns="0" rIns="0" bIns="0" numCol="1" spcCol="1270" anchor="t" anchorCtr="0">
          <a:noAutofit/>
        </a:bodyPr>
        <a:lstStyle/>
        <a:p>
          <a:pPr lvl="0" algn="l" defTabSz="1155700" rtl="1">
            <a:lnSpc>
              <a:spcPct val="90000"/>
            </a:lnSpc>
            <a:spcBef>
              <a:spcPct val="0"/>
            </a:spcBef>
            <a:spcAft>
              <a:spcPct val="35000"/>
            </a:spcAft>
          </a:pPr>
          <a:r>
            <a:rPr lang="ar-EG" sz="2600" kern="1200">
              <a:solidFill>
                <a:sysClr val="windowText" lastClr="000000">
                  <a:hueOff val="0"/>
                  <a:satOff val="0"/>
                  <a:lumOff val="0"/>
                  <a:alphaOff val="0"/>
                </a:sysClr>
              </a:solidFill>
              <a:latin typeface="Calibri"/>
              <a:ea typeface="+mn-ea"/>
              <a:cs typeface="Arial"/>
            </a:rPr>
            <a:t>تسجيل الفكرة</a:t>
          </a:r>
          <a:endParaRPr lang="ar-SA" sz="2600" kern="1200">
            <a:solidFill>
              <a:sysClr val="windowText" lastClr="000000">
                <a:hueOff val="0"/>
                <a:satOff val="0"/>
                <a:lumOff val="0"/>
                <a:alphaOff val="0"/>
              </a:sysClr>
            </a:solidFill>
            <a:latin typeface="Calibri"/>
            <a:ea typeface="+mn-ea"/>
            <a:cs typeface="Arial"/>
          </a:endParaRPr>
        </a:p>
      </dsp:txBody>
      <dsp:txXfrm>
        <a:off x="1754969" y="2133366"/>
        <a:ext cx="975253" cy="1538521"/>
      </dsp:txXfrm>
    </dsp:sp>
    <dsp:sp modelId="{7705B9C1-D406-4586-8444-01E983A6652B}">
      <dsp:nvSpPr>
        <dsp:cNvPr id="0" name=""/>
        <dsp:cNvSpPr/>
      </dsp:nvSpPr>
      <dsp:spPr>
        <a:xfrm>
          <a:off x="2589222" y="1467286"/>
          <a:ext cx="282000" cy="282000"/>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0A9FC4AB-A359-45A8-9AD3-EF250CCBA56B}">
      <dsp:nvSpPr>
        <dsp:cNvPr id="0" name=""/>
        <dsp:cNvSpPr/>
      </dsp:nvSpPr>
      <dsp:spPr>
        <a:xfrm>
          <a:off x="2730223" y="1608286"/>
          <a:ext cx="1133879" cy="206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26" tIns="0" rIns="0" bIns="0" numCol="1" spcCol="1270" anchor="t" anchorCtr="0">
          <a:noAutofit/>
        </a:bodyPr>
        <a:lstStyle/>
        <a:p>
          <a:pPr lvl="0" algn="l" defTabSz="1155700" rtl="1">
            <a:lnSpc>
              <a:spcPct val="90000"/>
            </a:lnSpc>
            <a:spcBef>
              <a:spcPct val="0"/>
            </a:spcBef>
            <a:spcAft>
              <a:spcPct val="35000"/>
            </a:spcAft>
          </a:pPr>
          <a:r>
            <a:rPr lang="ar-EG" sz="2600" kern="1200">
              <a:solidFill>
                <a:sysClr val="windowText" lastClr="000000">
                  <a:hueOff val="0"/>
                  <a:satOff val="0"/>
                  <a:lumOff val="0"/>
                  <a:alphaOff val="0"/>
                </a:sysClr>
              </a:solidFill>
              <a:latin typeface="Calibri"/>
              <a:ea typeface="+mn-ea"/>
              <a:cs typeface="Arial"/>
            </a:rPr>
            <a:t>تنفيذ الفكرة</a:t>
          </a:r>
          <a:endParaRPr lang="ar-SA" sz="2600" kern="1200">
            <a:solidFill>
              <a:sysClr val="windowText" lastClr="000000">
                <a:hueOff val="0"/>
                <a:satOff val="0"/>
                <a:lumOff val="0"/>
                <a:alphaOff val="0"/>
              </a:sysClr>
            </a:solidFill>
            <a:latin typeface="Calibri"/>
            <a:ea typeface="+mn-ea"/>
            <a:cs typeface="Arial"/>
          </a:endParaRPr>
        </a:p>
      </dsp:txBody>
      <dsp:txXfrm>
        <a:off x="2730223" y="1608286"/>
        <a:ext cx="1133879" cy="2063601"/>
      </dsp:txXfrm>
    </dsp:sp>
    <dsp:sp modelId="{1FE1FC7B-99CB-42D7-A080-E96517162EE9}">
      <dsp:nvSpPr>
        <dsp:cNvPr id="0" name=""/>
        <dsp:cNvSpPr/>
      </dsp:nvSpPr>
      <dsp:spPr>
        <a:xfrm>
          <a:off x="3681976" y="1029597"/>
          <a:ext cx="364251" cy="364251"/>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D20549B8-88BC-4B1D-BE55-2563404DEDC7}">
      <dsp:nvSpPr>
        <dsp:cNvPr id="0" name=""/>
        <dsp:cNvSpPr/>
      </dsp:nvSpPr>
      <dsp:spPr>
        <a:xfrm>
          <a:off x="3864102" y="1211723"/>
          <a:ext cx="1175004" cy="2460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009" tIns="0" rIns="0" bIns="0" numCol="1" spcCol="1270" anchor="t" anchorCtr="0">
          <a:noAutofit/>
        </a:bodyPr>
        <a:lstStyle/>
        <a:p>
          <a:pPr lvl="0" algn="l" defTabSz="1155700" rtl="1">
            <a:lnSpc>
              <a:spcPct val="90000"/>
            </a:lnSpc>
            <a:spcBef>
              <a:spcPct val="0"/>
            </a:spcBef>
            <a:spcAft>
              <a:spcPct val="35000"/>
            </a:spcAft>
          </a:pPr>
          <a:r>
            <a:rPr lang="ar-EG" sz="2600" kern="1200">
              <a:solidFill>
                <a:sysClr val="windowText" lastClr="000000">
                  <a:hueOff val="0"/>
                  <a:satOff val="0"/>
                  <a:lumOff val="0"/>
                  <a:alphaOff val="0"/>
                </a:sysClr>
              </a:solidFill>
              <a:latin typeface="Calibri"/>
              <a:ea typeface="+mn-ea"/>
              <a:cs typeface="Arial"/>
            </a:rPr>
            <a:t>تقييم الفكرة</a:t>
          </a:r>
          <a:endParaRPr lang="ar-SA" sz="2600" kern="1200">
            <a:solidFill>
              <a:sysClr val="windowText" lastClr="000000">
                <a:hueOff val="0"/>
                <a:satOff val="0"/>
                <a:lumOff val="0"/>
                <a:alphaOff val="0"/>
              </a:sysClr>
            </a:solidFill>
            <a:latin typeface="Calibri"/>
            <a:ea typeface="+mn-ea"/>
            <a:cs typeface="Arial"/>
          </a:endParaRPr>
        </a:p>
      </dsp:txBody>
      <dsp:txXfrm>
        <a:off x="3864102" y="1211723"/>
        <a:ext cx="1175004" cy="2460164"/>
      </dsp:txXfrm>
    </dsp:sp>
    <dsp:sp modelId="{87F5D951-08EC-4946-A3A2-C17E8B25A676}">
      <dsp:nvSpPr>
        <dsp:cNvPr id="0" name=""/>
        <dsp:cNvSpPr/>
      </dsp:nvSpPr>
      <dsp:spPr>
        <a:xfrm>
          <a:off x="4807042" y="737315"/>
          <a:ext cx="464126" cy="464126"/>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BC8BEF1D-D509-4AEC-B183-B2254D30EE2E}">
      <dsp:nvSpPr>
        <dsp:cNvPr id="0" name=""/>
        <dsp:cNvSpPr/>
      </dsp:nvSpPr>
      <dsp:spPr>
        <a:xfrm>
          <a:off x="5039106" y="969378"/>
          <a:ext cx="1175004" cy="2702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931" tIns="0" rIns="0" bIns="0" numCol="1" spcCol="1270" anchor="t" anchorCtr="0">
          <a:noAutofit/>
        </a:bodyPr>
        <a:lstStyle/>
        <a:p>
          <a:pPr lvl="0" algn="l" defTabSz="1155700" rtl="1">
            <a:lnSpc>
              <a:spcPct val="90000"/>
            </a:lnSpc>
            <a:spcBef>
              <a:spcPct val="0"/>
            </a:spcBef>
            <a:spcAft>
              <a:spcPct val="35000"/>
            </a:spcAft>
          </a:pPr>
          <a:r>
            <a:rPr lang="ar-EG" sz="2600" kern="1200">
              <a:solidFill>
                <a:sysClr val="windowText" lastClr="000000">
                  <a:hueOff val="0"/>
                  <a:satOff val="0"/>
                  <a:lumOff val="0"/>
                  <a:alphaOff val="0"/>
                </a:sysClr>
              </a:solidFill>
              <a:latin typeface="Calibri"/>
              <a:ea typeface="+mn-ea"/>
              <a:cs typeface="Arial"/>
            </a:rPr>
            <a:t>تطوير الفكرة وتحويلها لمنتج أو براءة اختراع</a:t>
          </a:r>
          <a:endParaRPr lang="ar-SA" sz="2600" kern="1200">
            <a:solidFill>
              <a:sysClr val="windowText" lastClr="000000">
                <a:hueOff val="0"/>
                <a:satOff val="0"/>
                <a:lumOff val="0"/>
                <a:alphaOff val="0"/>
              </a:sysClr>
            </a:solidFill>
            <a:latin typeface="Calibri"/>
            <a:ea typeface="+mn-ea"/>
            <a:cs typeface="Arial"/>
          </a:endParaRPr>
        </a:p>
      </dsp:txBody>
      <dsp:txXfrm>
        <a:off x="5039106" y="969378"/>
        <a:ext cx="1175004" cy="270250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CA34E-EBF3-463D-BE6D-EF7341943018}">
      <dsp:nvSpPr>
        <dsp:cNvPr id="0" name=""/>
        <dsp:cNvSpPr/>
      </dsp:nvSpPr>
      <dsp:spPr>
        <a:xfrm>
          <a:off x="0" y="2400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593B917-FBF9-4B67-B4AC-5E6EDD66AEE1}">
      <dsp:nvSpPr>
        <dsp:cNvPr id="0" name=""/>
        <dsp:cNvSpPr/>
      </dsp:nvSpPr>
      <dsp:spPr>
        <a:xfrm>
          <a:off x="240030" y="18599"/>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40215"/>
        <a:ext cx="3317188" cy="399568"/>
      </dsp:txXfrm>
    </dsp:sp>
    <dsp:sp modelId="{2F6E02D5-97B0-47E0-BE78-AFD5A0469893}">
      <dsp:nvSpPr>
        <dsp:cNvPr id="0" name=""/>
        <dsp:cNvSpPr/>
      </dsp:nvSpPr>
      <dsp:spPr>
        <a:xfrm>
          <a:off x="0" y="9204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7CD7232-3811-4C1F-9349-22AF8553CA43}">
      <dsp:nvSpPr>
        <dsp:cNvPr id="0" name=""/>
        <dsp:cNvSpPr/>
      </dsp:nvSpPr>
      <dsp:spPr>
        <a:xfrm>
          <a:off x="240030" y="699000"/>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720616"/>
        <a:ext cx="3317188" cy="399568"/>
      </dsp:txXfrm>
    </dsp:sp>
    <dsp:sp modelId="{404B5427-22E9-4A76-80C3-714EABE34920}">
      <dsp:nvSpPr>
        <dsp:cNvPr id="0" name=""/>
        <dsp:cNvSpPr/>
      </dsp:nvSpPr>
      <dsp:spPr>
        <a:xfrm>
          <a:off x="0" y="16008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3441F484-D1A8-40C9-83FA-B5155CB7479D}">
      <dsp:nvSpPr>
        <dsp:cNvPr id="0" name=""/>
        <dsp:cNvSpPr/>
      </dsp:nvSpPr>
      <dsp:spPr>
        <a:xfrm>
          <a:off x="240030" y="1379400"/>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1401016"/>
        <a:ext cx="3317188" cy="399568"/>
      </dsp:txXfrm>
    </dsp:sp>
    <dsp:sp modelId="{ACB1122D-F3FE-45F6-88DC-F21D301D9BE4}">
      <dsp:nvSpPr>
        <dsp:cNvPr id="0" name=""/>
        <dsp:cNvSpPr/>
      </dsp:nvSpPr>
      <dsp:spPr>
        <a:xfrm>
          <a:off x="0" y="22812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ECDC38E4-52E3-41DF-ABF9-C461A7DB32EC}">
      <dsp:nvSpPr>
        <dsp:cNvPr id="0" name=""/>
        <dsp:cNvSpPr/>
      </dsp:nvSpPr>
      <dsp:spPr>
        <a:xfrm>
          <a:off x="240030" y="2059800"/>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2081416"/>
        <a:ext cx="3317188" cy="399568"/>
      </dsp:txXfrm>
    </dsp:sp>
    <dsp:sp modelId="{E5A693CF-CC60-4092-9A4E-CFAB48747509}">
      <dsp:nvSpPr>
        <dsp:cNvPr id="0" name=""/>
        <dsp:cNvSpPr/>
      </dsp:nvSpPr>
      <dsp:spPr>
        <a:xfrm>
          <a:off x="0" y="29616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D7CEA894-B3CF-448C-BB23-69805922B93C}">
      <dsp:nvSpPr>
        <dsp:cNvPr id="0" name=""/>
        <dsp:cNvSpPr/>
      </dsp:nvSpPr>
      <dsp:spPr>
        <a:xfrm>
          <a:off x="240030" y="2740200"/>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2761816"/>
        <a:ext cx="3317188" cy="399568"/>
      </dsp:txXfrm>
    </dsp:sp>
    <dsp:sp modelId="{D7D36F80-88A8-4337-B6C9-D237470FBB81}">
      <dsp:nvSpPr>
        <dsp:cNvPr id="0" name=""/>
        <dsp:cNvSpPr/>
      </dsp:nvSpPr>
      <dsp:spPr>
        <a:xfrm>
          <a:off x="0" y="3642000"/>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0C113BBE-5B23-4467-AC2B-9D3FD071F690}">
      <dsp:nvSpPr>
        <dsp:cNvPr id="0" name=""/>
        <dsp:cNvSpPr/>
      </dsp:nvSpPr>
      <dsp:spPr>
        <a:xfrm>
          <a:off x="240030" y="3420600"/>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dirty="0">
              <a:solidFill>
                <a:sysClr val="windowText" lastClr="000000">
                  <a:hueOff val="0"/>
                  <a:satOff val="0"/>
                  <a:lumOff val="0"/>
                  <a:alphaOff val="0"/>
                </a:sysClr>
              </a:solidFill>
              <a:latin typeface="Calibri"/>
              <a:ea typeface="+mn-ea"/>
              <a:cs typeface="Arial"/>
            </a:rPr>
            <a:t>..................................................</a:t>
          </a:r>
          <a:endParaRPr lang="ar-SA" sz="1800" kern="1200" dirty="0">
            <a:solidFill>
              <a:sysClr val="windowText" lastClr="000000">
                <a:hueOff val="0"/>
                <a:satOff val="0"/>
                <a:lumOff val="0"/>
                <a:alphaOff val="0"/>
              </a:sysClr>
            </a:solidFill>
            <a:latin typeface="Calibri"/>
            <a:ea typeface="+mn-ea"/>
            <a:cs typeface="Arial"/>
          </a:endParaRPr>
        </a:p>
      </dsp:txBody>
      <dsp:txXfrm>
        <a:off x="261646" y="3442216"/>
        <a:ext cx="3317188" cy="39956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2579405" y="1519224"/>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ar-EG" sz="1200" b="1" kern="1200" dirty="0" smtClean="0">
              <a:solidFill>
                <a:sysClr val="windowText" lastClr="000000">
                  <a:hueOff val="0"/>
                  <a:satOff val="0"/>
                  <a:lumOff val="0"/>
                  <a:alphaOff val="0"/>
                </a:sysClr>
              </a:solidFill>
              <a:latin typeface="Calibri"/>
              <a:ea typeface="+mn-ea"/>
              <a:cs typeface="Arial"/>
            </a:rPr>
            <a:t>اقترح حلولاً لمشكلات تطبيق جودة مشروع التخرج</a:t>
          </a:r>
          <a:endParaRPr lang="ar-SA" sz="1200" b="1" kern="1200" dirty="0">
            <a:solidFill>
              <a:sysClr val="windowText" lastClr="000000">
                <a:hueOff val="0"/>
                <a:satOff val="0"/>
                <a:lumOff val="0"/>
                <a:alphaOff val="0"/>
              </a:sysClr>
            </a:solidFill>
            <a:latin typeface="Calibri"/>
            <a:ea typeface="+mn-ea"/>
            <a:cs typeface="Arial"/>
          </a:endParaRPr>
        </a:p>
      </dsp:txBody>
      <dsp:txXfrm>
        <a:off x="2750131" y="1689950"/>
        <a:ext cx="824337" cy="824337"/>
      </dsp:txXfrm>
    </dsp:sp>
    <dsp:sp modelId="{F47D0004-AF76-4C52-9F16-13523374370C}">
      <dsp:nvSpPr>
        <dsp:cNvPr id="0" name=""/>
        <dsp:cNvSpPr/>
      </dsp:nvSpPr>
      <dsp:spPr>
        <a:xfrm rot="16200000">
          <a:off x="2986539" y="1326874"/>
          <a:ext cx="351521" cy="3317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153511" y="1352251"/>
        <a:ext cx="0" cy="0"/>
      </dsp:txXfrm>
    </dsp:sp>
    <dsp:sp modelId="{B67874AF-3E7F-4BB8-A24B-91AD8045A6C1}">
      <dsp:nvSpPr>
        <dsp:cNvPr id="0" name=""/>
        <dsp:cNvSpPr/>
      </dsp:nvSpPr>
      <dsp:spPr>
        <a:xfrm>
          <a:off x="2579405" y="1914"/>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kern="1200">
              <a:solidFill>
                <a:sysClr val="windowText" lastClr="000000">
                  <a:hueOff val="0"/>
                  <a:satOff val="0"/>
                  <a:lumOff val="0"/>
                  <a:alphaOff val="0"/>
                </a:sysClr>
              </a:solidFill>
              <a:latin typeface="Calibri"/>
              <a:ea typeface="+mn-ea"/>
              <a:cs typeface="Arial"/>
            </a:rPr>
            <a:t>.............</a:t>
          </a:r>
          <a:endParaRPr lang="ar-SA" sz="1700" kern="1200">
            <a:solidFill>
              <a:sysClr val="windowText" lastClr="000000">
                <a:hueOff val="0"/>
                <a:satOff val="0"/>
                <a:lumOff val="0"/>
                <a:alphaOff val="0"/>
              </a:sysClr>
            </a:solidFill>
            <a:latin typeface="Calibri"/>
            <a:ea typeface="+mn-ea"/>
            <a:cs typeface="Arial"/>
          </a:endParaRPr>
        </a:p>
      </dsp:txBody>
      <dsp:txXfrm>
        <a:off x="2750131" y="172640"/>
        <a:ext cx="824337" cy="824337"/>
      </dsp:txXfrm>
    </dsp:sp>
    <dsp:sp modelId="{15A54650-B814-486E-B152-0CA21267B828}">
      <dsp:nvSpPr>
        <dsp:cNvPr id="0" name=""/>
        <dsp:cNvSpPr/>
      </dsp:nvSpPr>
      <dsp:spPr>
        <a:xfrm rot="20520000">
          <a:off x="3708063" y="1851092"/>
          <a:ext cx="351521" cy="3317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872749" y="1862039"/>
        <a:ext cx="0" cy="0"/>
      </dsp:txXfrm>
    </dsp:sp>
    <dsp:sp modelId="{EBE3F200-CE00-4CA2-9D21-6E80961A16C1}">
      <dsp:nvSpPr>
        <dsp:cNvPr id="0" name=""/>
        <dsp:cNvSpPr/>
      </dsp:nvSpPr>
      <dsp:spPr>
        <a:xfrm>
          <a:off x="4022453" y="1050349"/>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kern="1200">
              <a:solidFill>
                <a:sysClr val="windowText" lastClr="000000">
                  <a:hueOff val="0"/>
                  <a:satOff val="0"/>
                  <a:lumOff val="0"/>
                  <a:alphaOff val="0"/>
                </a:sysClr>
              </a:solidFill>
              <a:latin typeface="Calibri"/>
              <a:ea typeface="+mn-ea"/>
              <a:cs typeface="Arial"/>
            </a:rPr>
            <a:t>.............</a:t>
          </a:r>
          <a:endParaRPr lang="ar-SA" sz="1700" kern="1200">
            <a:solidFill>
              <a:sysClr val="windowText" lastClr="000000">
                <a:hueOff val="0"/>
                <a:satOff val="0"/>
                <a:lumOff val="0"/>
                <a:alphaOff val="0"/>
              </a:sysClr>
            </a:solidFill>
            <a:latin typeface="Calibri"/>
            <a:ea typeface="+mn-ea"/>
            <a:cs typeface="Arial"/>
          </a:endParaRPr>
        </a:p>
      </dsp:txBody>
      <dsp:txXfrm>
        <a:off x="4193179" y="1221075"/>
        <a:ext cx="824337" cy="824337"/>
      </dsp:txXfrm>
    </dsp:sp>
    <dsp:sp modelId="{EA1823DA-A471-4397-90CC-BE865AE1717C}">
      <dsp:nvSpPr>
        <dsp:cNvPr id="0" name=""/>
        <dsp:cNvSpPr/>
      </dsp:nvSpPr>
      <dsp:spPr>
        <a:xfrm rot="3240000">
          <a:off x="3432465" y="2699294"/>
          <a:ext cx="351521" cy="3317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610170" y="2703609"/>
        <a:ext cx="0" cy="0"/>
      </dsp:txXfrm>
    </dsp:sp>
    <dsp:sp modelId="{81186C87-292A-43A8-9E1C-AC6B199F5FB1}">
      <dsp:nvSpPr>
        <dsp:cNvPr id="0" name=""/>
        <dsp:cNvSpPr/>
      </dsp:nvSpPr>
      <dsp:spPr>
        <a:xfrm>
          <a:off x="3471258" y="2746754"/>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kern="1200">
              <a:solidFill>
                <a:sysClr val="windowText" lastClr="000000">
                  <a:hueOff val="0"/>
                  <a:satOff val="0"/>
                  <a:lumOff val="0"/>
                  <a:alphaOff val="0"/>
                </a:sysClr>
              </a:solidFill>
              <a:latin typeface="Calibri"/>
              <a:ea typeface="+mn-ea"/>
              <a:cs typeface="Arial"/>
            </a:rPr>
            <a:t>.............</a:t>
          </a:r>
          <a:endParaRPr lang="ar-SA" sz="1700" kern="1200">
            <a:solidFill>
              <a:sysClr val="windowText" lastClr="000000">
                <a:hueOff val="0"/>
                <a:satOff val="0"/>
                <a:lumOff val="0"/>
                <a:alphaOff val="0"/>
              </a:sysClr>
            </a:solidFill>
            <a:latin typeface="Calibri"/>
            <a:ea typeface="+mn-ea"/>
            <a:cs typeface="Arial"/>
          </a:endParaRPr>
        </a:p>
      </dsp:txBody>
      <dsp:txXfrm>
        <a:off x="3641984" y="2917480"/>
        <a:ext cx="824337" cy="824337"/>
      </dsp:txXfrm>
    </dsp:sp>
    <dsp:sp modelId="{B0BA4C50-A7FD-49F1-9252-05CE3C69BEDF}">
      <dsp:nvSpPr>
        <dsp:cNvPr id="0" name=""/>
        <dsp:cNvSpPr/>
      </dsp:nvSpPr>
      <dsp:spPr>
        <a:xfrm rot="7560000">
          <a:off x="2540613" y="2699294"/>
          <a:ext cx="351521" cy="3317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728648" y="2713940"/>
        <a:ext cx="0" cy="0"/>
      </dsp:txXfrm>
    </dsp:sp>
    <dsp:sp modelId="{275FB8CE-F6ED-4700-87DC-46F59D59F38B}">
      <dsp:nvSpPr>
        <dsp:cNvPr id="0" name=""/>
        <dsp:cNvSpPr/>
      </dsp:nvSpPr>
      <dsp:spPr>
        <a:xfrm>
          <a:off x="1687552" y="2746754"/>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kern="1200">
              <a:solidFill>
                <a:sysClr val="windowText" lastClr="000000">
                  <a:hueOff val="0"/>
                  <a:satOff val="0"/>
                  <a:lumOff val="0"/>
                  <a:alphaOff val="0"/>
                </a:sysClr>
              </a:solidFill>
              <a:latin typeface="Calibri"/>
              <a:ea typeface="+mn-ea"/>
              <a:cs typeface="Arial"/>
            </a:rPr>
            <a:t>.............</a:t>
          </a:r>
          <a:endParaRPr lang="ar-SA" sz="1700" kern="1200">
            <a:solidFill>
              <a:sysClr val="windowText" lastClr="000000">
                <a:hueOff val="0"/>
                <a:satOff val="0"/>
                <a:lumOff val="0"/>
                <a:alphaOff val="0"/>
              </a:sysClr>
            </a:solidFill>
            <a:latin typeface="Calibri"/>
            <a:ea typeface="+mn-ea"/>
            <a:cs typeface="Arial"/>
          </a:endParaRPr>
        </a:p>
      </dsp:txBody>
      <dsp:txXfrm>
        <a:off x="1858278" y="2917480"/>
        <a:ext cx="824337" cy="824337"/>
      </dsp:txXfrm>
    </dsp:sp>
    <dsp:sp modelId="{F5901C2D-DB07-4B1A-AFB2-3FEB2AFC18C2}">
      <dsp:nvSpPr>
        <dsp:cNvPr id="0" name=""/>
        <dsp:cNvSpPr/>
      </dsp:nvSpPr>
      <dsp:spPr>
        <a:xfrm rot="11880000">
          <a:off x="2265015" y="1851092"/>
          <a:ext cx="351521" cy="3317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446417" y="1878755"/>
        <a:ext cx="0" cy="0"/>
      </dsp:txXfrm>
    </dsp:sp>
    <dsp:sp modelId="{A1F45F3F-B68C-4BB7-B908-2DE1A7481BBC}">
      <dsp:nvSpPr>
        <dsp:cNvPr id="0" name=""/>
        <dsp:cNvSpPr/>
      </dsp:nvSpPr>
      <dsp:spPr>
        <a:xfrm>
          <a:off x="1136357" y="1050349"/>
          <a:ext cx="1165789" cy="1165789"/>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kern="1200">
              <a:solidFill>
                <a:sysClr val="windowText" lastClr="000000">
                  <a:hueOff val="0"/>
                  <a:satOff val="0"/>
                  <a:lumOff val="0"/>
                  <a:alphaOff val="0"/>
                </a:sysClr>
              </a:solidFill>
              <a:latin typeface="Calibri"/>
              <a:ea typeface="+mn-ea"/>
              <a:cs typeface="Arial"/>
            </a:rPr>
            <a:t>.............</a:t>
          </a:r>
          <a:endParaRPr lang="ar-SA" sz="1700" kern="1200">
            <a:solidFill>
              <a:sysClr val="windowText" lastClr="000000">
                <a:hueOff val="0"/>
                <a:satOff val="0"/>
                <a:lumOff val="0"/>
                <a:alphaOff val="0"/>
              </a:sysClr>
            </a:solidFill>
            <a:latin typeface="Calibri"/>
            <a:ea typeface="+mn-ea"/>
            <a:cs typeface="Arial"/>
          </a:endParaRPr>
        </a:p>
      </dsp:txBody>
      <dsp:txXfrm>
        <a:off x="1307083" y="1221075"/>
        <a:ext cx="824337" cy="8243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D8343-F218-461F-A896-C385C9A1B747}">
      <dsp:nvSpPr>
        <dsp:cNvPr id="0" name=""/>
        <dsp:cNvSpPr/>
      </dsp:nvSpPr>
      <dsp:spPr>
        <a:xfrm>
          <a:off x="0" y="134323"/>
          <a:ext cx="9525000" cy="941118"/>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راجع مشرفك أولا بأول، ولا تترد في السؤال والاستفسار عمَّا تريد، فإن السؤال نصف العلم.</a:t>
          </a:r>
          <a:endParaRPr lang="ar-EG" sz="1800" kern="1200"/>
        </a:p>
      </dsp:txBody>
      <dsp:txXfrm>
        <a:off x="45942" y="180265"/>
        <a:ext cx="9433116" cy="849234"/>
      </dsp:txXfrm>
    </dsp:sp>
    <dsp:sp modelId="{C21FE37D-F269-40A0-9EDB-02F6B20594E3}">
      <dsp:nvSpPr>
        <dsp:cNvPr id="0" name=""/>
        <dsp:cNvSpPr/>
      </dsp:nvSpPr>
      <dsp:spPr>
        <a:xfrm>
          <a:off x="0" y="1127281"/>
          <a:ext cx="9525000" cy="941118"/>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راجع مشاريع تخرج سابقة، واحرص أن تكون من المشاريع المتميزة، لتفيد منها في عدة جوانب؛ كوضع الخطة، وطريقة التوثيق، والترتيب في البحث... إلخ.</a:t>
          </a:r>
          <a:endParaRPr lang="ar-EG" sz="1800" kern="1200"/>
        </a:p>
      </dsp:txBody>
      <dsp:txXfrm>
        <a:off x="45942" y="1173223"/>
        <a:ext cx="9433116" cy="849234"/>
      </dsp:txXfrm>
    </dsp:sp>
    <dsp:sp modelId="{68FE6666-A96B-4D4B-8415-4B7B7978070E}">
      <dsp:nvSpPr>
        <dsp:cNvPr id="0" name=""/>
        <dsp:cNvSpPr/>
      </dsp:nvSpPr>
      <dsp:spPr>
        <a:xfrm>
          <a:off x="0" y="2120240"/>
          <a:ext cx="9525000" cy="941118"/>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نوِّعْ مراجعك، ومصادرك؛ بين الكتب القديمة، والحديثة، والمجلات، والرسائل، والإنترنت، والمقابلة (إذا لزمت)، واستفد من الأقراص المدمجة، والمكتبات الإلكترونية، التي تحوي عشرات الألوف من المصادر، وأخص منها: المكتبة الشاملة، والموسوعة الشاملة، فتتجنب الوقوع في الأخطاء.</a:t>
          </a:r>
          <a:endParaRPr lang="ar-EG" sz="1800" kern="1200"/>
        </a:p>
      </dsp:txBody>
      <dsp:txXfrm>
        <a:off x="45942" y="2166182"/>
        <a:ext cx="9433116" cy="849234"/>
      </dsp:txXfrm>
    </dsp:sp>
    <dsp:sp modelId="{0C0BD9FB-FA13-4076-A1CC-C5CB6CB00954}">
      <dsp:nvSpPr>
        <dsp:cNvPr id="0" name=""/>
        <dsp:cNvSpPr/>
      </dsp:nvSpPr>
      <dsp:spPr>
        <a:xfrm>
          <a:off x="0" y="3113199"/>
          <a:ext cx="9525000" cy="941118"/>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لا تبدأ الكتابة قبل الاستقرار على الخطة النهائية، وموافقة مشرفك عليها.</a:t>
          </a:r>
          <a:endParaRPr lang="ar-EG" sz="1800" kern="1200"/>
        </a:p>
      </dsp:txBody>
      <dsp:txXfrm>
        <a:off x="45942" y="3159141"/>
        <a:ext cx="9433116" cy="849234"/>
      </dsp:txXfrm>
    </dsp:sp>
    <dsp:sp modelId="{F6FF2E5F-6D96-41E9-ACFE-05F4A5CCFB54}">
      <dsp:nvSpPr>
        <dsp:cNvPr id="0" name=""/>
        <dsp:cNvSpPr/>
      </dsp:nvSpPr>
      <dsp:spPr>
        <a:xfrm>
          <a:off x="0" y="4240481"/>
          <a:ext cx="9525000" cy="941118"/>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التزم الصدق، والأمانة العلمية في كتابة مشروعك، قال -صلى الله عليه وسلم-: (مَنْ غَشَّ َفَليْسَ مِنَّا).</a:t>
          </a:r>
          <a:endParaRPr lang="ar-EG" sz="1800" kern="1200"/>
        </a:p>
      </dsp:txBody>
      <dsp:txXfrm>
        <a:off x="45942" y="4286423"/>
        <a:ext cx="9433116" cy="84923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591187" y="1778096"/>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SA" sz="1800" b="1" kern="1200">
              <a:solidFill>
                <a:sysClr val="windowText" lastClr="000000">
                  <a:hueOff val="0"/>
                  <a:satOff val="0"/>
                  <a:lumOff val="0"/>
                  <a:alphaOff val="0"/>
                </a:sysClr>
              </a:solidFill>
              <a:latin typeface="Calibri"/>
              <a:ea typeface="+mn-ea"/>
              <a:cs typeface="Arial"/>
            </a:rPr>
            <a:t>أمثلة للمدخل الحياتي في التدريس</a:t>
          </a:r>
        </a:p>
      </dsp:txBody>
      <dsp:txXfrm>
        <a:off x="3789186" y="1976095"/>
        <a:ext cx="956026" cy="956026"/>
      </dsp:txXfrm>
    </dsp:sp>
    <dsp:sp modelId="{F47D0004-AF76-4C52-9F16-13523374370C}">
      <dsp:nvSpPr>
        <dsp:cNvPr id="0" name=""/>
        <dsp:cNvSpPr/>
      </dsp:nvSpPr>
      <dsp:spPr>
        <a:xfrm rot="16200000">
          <a:off x="4062984" y="1559623"/>
          <a:ext cx="408430" cy="28515"/>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256988" y="1584091"/>
        <a:ext cx="0" cy="0"/>
      </dsp:txXfrm>
    </dsp:sp>
    <dsp:sp modelId="{B67874AF-3E7F-4BB8-A24B-91AD8045A6C1}">
      <dsp:nvSpPr>
        <dsp:cNvPr id="0" name=""/>
        <dsp:cNvSpPr/>
      </dsp:nvSpPr>
      <dsp:spPr>
        <a:xfrm>
          <a:off x="3591187" y="17641"/>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3789186" y="215640"/>
        <a:ext cx="956026" cy="956026"/>
      </dsp:txXfrm>
    </dsp:sp>
    <dsp:sp modelId="{15A54650-B814-486E-B152-0CA21267B828}">
      <dsp:nvSpPr>
        <dsp:cNvPr id="0" name=""/>
        <dsp:cNvSpPr/>
      </dsp:nvSpPr>
      <dsp:spPr>
        <a:xfrm rot="20520000">
          <a:off x="4900130" y="2167845"/>
          <a:ext cx="408430" cy="28515"/>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5091479" y="2175547"/>
        <a:ext cx="0" cy="0"/>
      </dsp:txXfrm>
    </dsp:sp>
    <dsp:sp modelId="{EBE3F200-CE00-4CA2-9D21-6E80961A16C1}">
      <dsp:nvSpPr>
        <dsp:cNvPr id="0" name=""/>
        <dsp:cNvSpPr/>
      </dsp:nvSpPr>
      <dsp:spPr>
        <a:xfrm>
          <a:off x="5265479" y="1234085"/>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5463478" y="1432084"/>
        <a:ext cx="956026" cy="956026"/>
      </dsp:txXfrm>
    </dsp:sp>
    <dsp:sp modelId="{EA1823DA-A471-4397-90CC-BE865AE1717C}">
      <dsp:nvSpPr>
        <dsp:cNvPr id="0" name=""/>
        <dsp:cNvSpPr/>
      </dsp:nvSpPr>
      <dsp:spPr>
        <a:xfrm rot="3240000">
          <a:off x="4580368" y="3151969"/>
          <a:ext cx="408430" cy="28515"/>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786842" y="3151964"/>
        <a:ext cx="0" cy="0"/>
      </dsp:txXfrm>
    </dsp:sp>
    <dsp:sp modelId="{81186C87-292A-43A8-9E1C-AC6B199F5FB1}">
      <dsp:nvSpPr>
        <dsp:cNvPr id="0" name=""/>
        <dsp:cNvSpPr/>
      </dsp:nvSpPr>
      <dsp:spPr>
        <a:xfrm>
          <a:off x="4625956" y="3202333"/>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4823955" y="3400332"/>
        <a:ext cx="956026" cy="956026"/>
      </dsp:txXfrm>
    </dsp:sp>
    <dsp:sp modelId="{B0BA4C50-A7FD-49F1-9252-05CE3C69BEDF}">
      <dsp:nvSpPr>
        <dsp:cNvPr id="0" name=""/>
        <dsp:cNvSpPr/>
      </dsp:nvSpPr>
      <dsp:spPr>
        <a:xfrm rot="7560000">
          <a:off x="3545599" y="3151969"/>
          <a:ext cx="408430" cy="28515"/>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764077" y="3163968"/>
        <a:ext cx="0" cy="0"/>
      </dsp:txXfrm>
    </dsp:sp>
    <dsp:sp modelId="{275FB8CE-F6ED-4700-87DC-46F59D59F38B}">
      <dsp:nvSpPr>
        <dsp:cNvPr id="0" name=""/>
        <dsp:cNvSpPr/>
      </dsp:nvSpPr>
      <dsp:spPr>
        <a:xfrm>
          <a:off x="2556418" y="3202333"/>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2754417" y="3400332"/>
        <a:ext cx="956026" cy="956026"/>
      </dsp:txXfrm>
    </dsp:sp>
    <dsp:sp modelId="{F5901C2D-DB07-4B1A-AFB2-3FEB2AFC18C2}">
      <dsp:nvSpPr>
        <dsp:cNvPr id="0" name=""/>
        <dsp:cNvSpPr/>
      </dsp:nvSpPr>
      <dsp:spPr>
        <a:xfrm rot="11880000">
          <a:off x="3225838" y="2167845"/>
          <a:ext cx="408430" cy="28515"/>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436608" y="2194968"/>
        <a:ext cx="0" cy="0"/>
      </dsp:txXfrm>
    </dsp:sp>
    <dsp:sp modelId="{A1F45F3F-B68C-4BB7-B908-2DE1A7481BBC}">
      <dsp:nvSpPr>
        <dsp:cNvPr id="0" name=""/>
        <dsp:cNvSpPr/>
      </dsp:nvSpPr>
      <dsp:spPr>
        <a:xfrm>
          <a:off x="1916895" y="1234085"/>
          <a:ext cx="1352024" cy="135202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2114894" y="1432084"/>
        <a:ext cx="956026" cy="9560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692D49-9C5C-4513-95AB-D0A7A8981265}">
      <dsp:nvSpPr>
        <dsp:cNvPr id="0" name=""/>
        <dsp:cNvSpPr/>
      </dsp:nvSpPr>
      <dsp:spPr>
        <a:xfrm>
          <a:off x="95885" y="0"/>
          <a:ext cx="4419600" cy="4419600"/>
        </a:xfrm>
        <a:prstGeom prst="triangl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74FD5651-2A6D-471E-B538-9B2373A19513}">
      <dsp:nvSpPr>
        <dsp:cNvPr id="0" name=""/>
        <dsp:cNvSpPr/>
      </dsp:nvSpPr>
      <dsp:spPr>
        <a:xfrm>
          <a:off x="2305685" y="444333"/>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469869"/>
        <a:ext cx="2821668" cy="472029"/>
      </dsp:txXfrm>
    </dsp:sp>
    <dsp:sp modelId="{230E0EAA-A914-402C-AD98-32D595A7B6E1}">
      <dsp:nvSpPr>
        <dsp:cNvPr id="0" name=""/>
        <dsp:cNvSpPr/>
      </dsp:nvSpPr>
      <dsp:spPr>
        <a:xfrm>
          <a:off x="2305685" y="1032822"/>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1058358"/>
        <a:ext cx="2821668" cy="472029"/>
      </dsp:txXfrm>
    </dsp:sp>
    <dsp:sp modelId="{8824E514-C8B8-4825-92F4-37C06C8C2CCC}">
      <dsp:nvSpPr>
        <dsp:cNvPr id="0" name=""/>
        <dsp:cNvSpPr/>
      </dsp:nvSpPr>
      <dsp:spPr>
        <a:xfrm>
          <a:off x="2305685" y="1621311"/>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1646847"/>
        <a:ext cx="2821668" cy="472029"/>
      </dsp:txXfrm>
    </dsp:sp>
    <dsp:sp modelId="{499C4BDC-2A21-4D12-B4B1-7AF9B341B22E}">
      <dsp:nvSpPr>
        <dsp:cNvPr id="0" name=""/>
        <dsp:cNvSpPr/>
      </dsp:nvSpPr>
      <dsp:spPr>
        <a:xfrm>
          <a:off x="2305685" y="2209800"/>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2235336"/>
        <a:ext cx="2821668" cy="472029"/>
      </dsp:txXfrm>
    </dsp:sp>
    <dsp:sp modelId="{62CD9136-D79D-4EAC-8F0C-BC66B0A9FBF7}">
      <dsp:nvSpPr>
        <dsp:cNvPr id="0" name=""/>
        <dsp:cNvSpPr/>
      </dsp:nvSpPr>
      <dsp:spPr>
        <a:xfrm>
          <a:off x="2305685" y="2798288"/>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2823824"/>
        <a:ext cx="2821668" cy="472029"/>
      </dsp:txXfrm>
    </dsp:sp>
    <dsp:sp modelId="{9343F57D-1F4D-436B-9F59-862CD5CD9E60}">
      <dsp:nvSpPr>
        <dsp:cNvPr id="0" name=""/>
        <dsp:cNvSpPr/>
      </dsp:nvSpPr>
      <dsp:spPr>
        <a:xfrm>
          <a:off x="2305685" y="3386777"/>
          <a:ext cx="2872740" cy="523101"/>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331221" y="3412313"/>
        <a:ext cx="2821668" cy="4720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204455" y="1578407"/>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SA" sz="1500" b="1" kern="1200">
              <a:solidFill>
                <a:sysClr val="windowText" lastClr="000000">
                  <a:hueOff val="0"/>
                  <a:satOff val="0"/>
                  <a:lumOff val="0"/>
                  <a:alphaOff val="0"/>
                </a:sysClr>
              </a:solidFill>
              <a:latin typeface="Calibri"/>
              <a:ea typeface="+mn-ea"/>
              <a:cs typeface="Arial"/>
            </a:rPr>
            <a:t>أخطاء الطلبة في اختيار مشروع </a:t>
          </a:r>
        </a:p>
      </dsp:txBody>
      <dsp:txXfrm>
        <a:off x="3381815" y="1755767"/>
        <a:ext cx="856368" cy="856368"/>
      </dsp:txXfrm>
    </dsp:sp>
    <dsp:sp modelId="{F47D0004-AF76-4C52-9F16-13523374370C}">
      <dsp:nvSpPr>
        <dsp:cNvPr id="0" name=""/>
        <dsp:cNvSpPr/>
      </dsp:nvSpPr>
      <dsp:spPr>
        <a:xfrm rot="16200000">
          <a:off x="3627393" y="1381497"/>
          <a:ext cx="365212" cy="2860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800869" y="1404931"/>
        <a:ext cx="0" cy="0"/>
      </dsp:txXfrm>
    </dsp:sp>
    <dsp:sp modelId="{B67874AF-3E7F-4BB8-A24B-91AD8045A6C1}">
      <dsp:nvSpPr>
        <dsp:cNvPr id="0" name=""/>
        <dsp:cNvSpPr/>
      </dsp:nvSpPr>
      <dsp:spPr>
        <a:xfrm>
          <a:off x="3204455" y="2106"/>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3381815" y="179466"/>
        <a:ext cx="856368" cy="856368"/>
      </dsp:txXfrm>
    </dsp:sp>
    <dsp:sp modelId="{15A54650-B814-486E-B152-0CA21267B828}">
      <dsp:nvSpPr>
        <dsp:cNvPr id="0" name=""/>
        <dsp:cNvSpPr/>
      </dsp:nvSpPr>
      <dsp:spPr>
        <a:xfrm rot="20520000">
          <a:off x="4376969" y="1926096"/>
          <a:ext cx="365212" cy="2860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548071" y="1934538"/>
        <a:ext cx="0" cy="0"/>
      </dsp:txXfrm>
    </dsp:sp>
    <dsp:sp modelId="{EBE3F200-CE00-4CA2-9D21-6E80961A16C1}">
      <dsp:nvSpPr>
        <dsp:cNvPr id="0" name=""/>
        <dsp:cNvSpPr/>
      </dsp:nvSpPr>
      <dsp:spPr>
        <a:xfrm>
          <a:off x="4703607" y="1091303"/>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4880967" y="1268663"/>
        <a:ext cx="856368" cy="856368"/>
      </dsp:txXfrm>
    </dsp:sp>
    <dsp:sp modelId="{EA1823DA-A471-4397-90CC-BE865AE1717C}">
      <dsp:nvSpPr>
        <dsp:cNvPr id="0" name=""/>
        <dsp:cNvSpPr/>
      </dsp:nvSpPr>
      <dsp:spPr>
        <a:xfrm rot="3240000">
          <a:off x="4090656" y="2807275"/>
          <a:ext cx="365212" cy="2860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275283" y="2808826"/>
        <a:ext cx="0" cy="0"/>
      </dsp:txXfrm>
    </dsp:sp>
    <dsp:sp modelId="{81186C87-292A-43A8-9E1C-AC6B199F5FB1}">
      <dsp:nvSpPr>
        <dsp:cNvPr id="0" name=""/>
        <dsp:cNvSpPr/>
      </dsp:nvSpPr>
      <dsp:spPr>
        <a:xfrm>
          <a:off x="4130982" y="2853662"/>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4308342" y="3031022"/>
        <a:ext cx="856368" cy="856368"/>
      </dsp:txXfrm>
    </dsp:sp>
    <dsp:sp modelId="{B0BA4C50-A7FD-49F1-9252-05CE3C69BEDF}">
      <dsp:nvSpPr>
        <dsp:cNvPr id="0" name=""/>
        <dsp:cNvSpPr/>
      </dsp:nvSpPr>
      <dsp:spPr>
        <a:xfrm rot="7560000">
          <a:off x="3164130" y="2807275"/>
          <a:ext cx="365212" cy="2860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359489" y="2819559"/>
        <a:ext cx="0" cy="0"/>
      </dsp:txXfrm>
    </dsp:sp>
    <dsp:sp modelId="{275FB8CE-F6ED-4700-87DC-46F59D59F38B}">
      <dsp:nvSpPr>
        <dsp:cNvPr id="0" name=""/>
        <dsp:cNvSpPr/>
      </dsp:nvSpPr>
      <dsp:spPr>
        <a:xfrm>
          <a:off x="2277928" y="2853662"/>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455288" y="3031022"/>
        <a:ext cx="856368" cy="856368"/>
      </dsp:txXfrm>
    </dsp:sp>
    <dsp:sp modelId="{F5901C2D-DB07-4B1A-AFB2-3FEB2AFC18C2}">
      <dsp:nvSpPr>
        <dsp:cNvPr id="0" name=""/>
        <dsp:cNvSpPr/>
      </dsp:nvSpPr>
      <dsp:spPr>
        <a:xfrm rot="11880000">
          <a:off x="2877817" y="1926096"/>
          <a:ext cx="365212" cy="28608"/>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066285" y="1951904"/>
        <a:ext cx="0" cy="0"/>
      </dsp:txXfrm>
    </dsp:sp>
    <dsp:sp modelId="{A1F45F3F-B68C-4BB7-B908-2DE1A7481BBC}">
      <dsp:nvSpPr>
        <dsp:cNvPr id="0" name=""/>
        <dsp:cNvSpPr/>
      </dsp:nvSpPr>
      <dsp:spPr>
        <a:xfrm>
          <a:off x="1705303" y="1091303"/>
          <a:ext cx="1211088" cy="121108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1882663" y="1268663"/>
        <a:ext cx="856368" cy="8563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4D1E26-9182-43BA-830E-499D9E0D8B4F}">
      <dsp:nvSpPr>
        <dsp:cNvPr id="0" name=""/>
        <dsp:cNvSpPr/>
      </dsp:nvSpPr>
      <dsp:spPr>
        <a:xfrm>
          <a:off x="1592579" y="0"/>
          <a:ext cx="5181600" cy="5181600"/>
        </a:xfrm>
        <a:prstGeom prst="triangl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E65E288-7E69-4559-844B-C9A49DC7564E}">
      <dsp:nvSpPr>
        <dsp:cNvPr id="0" name=""/>
        <dsp:cNvSpPr/>
      </dsp:nvSpPr>
      <dsp:spPr>
        <a:xfrm>
          <a:off x="4183379" y="518666"/>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التي تم معالجتها من قبل من دراسة أو غير ذلك.</a:t>
          </a:r>
          <a:endParaRPr lang="ar-EG" sz="1300" kern="1200"/>
        </a:p>
      </dsp:txBody>
      <dsp:txXfrm>
        <a:off x="4205857" y="541144"/>
        <a:ext cx="3323084" cy="415518"/>
      </dsp:txXfrm>
    </dsp:sp>
    <dsp:sp modelId="{939B3A66-6782-4B37-BB82-4EF170AB2CFF}">
      <dsp:nvSpPr>
        <dsp:cNvPr id="0" name=""/>
        <dsp:cNvSpPr/>
      </dsp:nvSpPr>
      <dsp:spPr>
        <a:xfrm>
          <a:off x="4183379" y="1036699"/>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التي يحتدم فيها الخلاف ويشتد حولها .</a:t>
          </a:r>
          <a:endParaRPr lang="ar-EG" sz="1300" kern="1200"/>
        </a:p>
      </dsp:txBody>
      <dsp:txXfrm>
        <a:off x="4205857" y="1059177"/>
        <a:ext cx="3323084" cy="415518"/>
      </dsp:txXfrm>
    </dsp:sp>
    <dsp:sp modelId="{BC73EA71-860D-40DA-A945-CC6C2D9E9E83}">
      <dsp:nvSpPr>
        <dsp:cNvPr id="0" name=""/>
        <dsp:cNvSpPr/>
      </dsp:nvSpPr>
      <dsp:spPr>
        <a:xfrm>
          <a:off x="4183379" y="1554733"/>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العلمية المعقدة .</a:t>
          </a:r>
          <a:endParaRPr lang="ar-EG" sz="1300" kern="1200"/>
        </a:p>
      </dsp:txBody>
      <dsp:txXfrm>
        <a:off x="4205857" y="1577211"/>
        <a:ext cx="3323084" cy="415518"/>
      </dsp:txXfrm>
    </dsp:sp>
    <dsp:sp modelId="{1E849648-1386-48BA-95EE-800EAED04E97}">
      <dsp:nvSpPr>
        <dsp:cNvPr id="0" name=""/>
        <dsp:cNvSpPr/>
      </dsp:nvSpPr>
      <dsp:spPr>
        <a:xfrm>
          <a:off x="4183379" y="2072766"/>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الخاملة العقيمة التي لا ثمرة في دراستها.</a:t>
          </a:r>
          <a:endParaRPr lang="ar-EG" sz="1300" kern="1200"/>
        </a:p>
      </dsp:txBody>
      <dsp:txXfrm>
        <a:off x="4205857" y="2095244"/>
        <a:ext cx="3323084" cy="415518"/>
      </dsp:txXfrm>
    </dsp:sp>
    <dsp:sp modelId="{84B8E468-412B-4998-B828-8F07D20CB375}">
      <dsp:nvSpPr>
        <dsp:cNvPr id="0" name=""/>
        <dsp:cNvSpPr/>
      </dsp:nvSpPr>
      <dsp:spPr>
        <a:xfrm>
          <a:off x="4183379" y="2590800"/>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dirty="0" smtClean="0"/>
            <a:t>الموضوعات التي يصعب العثور على مادتها العلمية.</a:t>
          </a:r>
          <a:endParaRPr lang="ar-EG" sz="1300" kern="1200" dirty="0"/>
        </a:p>
      </dsp:txBody>
      <dsp:txXfrm>
        <a:off x="4205857" y="2613278"/>
        <a:ext cx="3323084" cy="415518"/>
      </dsp:txXfrm>
    </dsp:sp>
    <dsp:sp modelId="{F2969777-D4D5-4D68-AC3F-BE551C6873CC}">
      <dsp:nvSpPr>
        <dsp:cNvPr id="0" name=""/>
        <dsp:cNvSpPr/>
      </dsp:nvSpPr>
      <dsp:spPr>
        <a:xfrm>
          <a:off x="4183379" y="3108833"/>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الواسعة جدا.</a:t>
          </a:r>
          <a:endParaRPr lang="ar-EG" sz="1300" kern="1200"/>
        </a:p>
      </dsp:txBody>
      <dsp:txXfrm>
        <a:off x="4205857" y="3131311"/>
        <a:ext cx="3323084" cy="415518"/>
      </dsp:txXfrm>
    </dsp:sp>
    <dsp:sp modelId="{E07CB77D-8DC5-48A1-BD11-80A24D8F9853}">
      <dsp:nvSpPr>
        <dsp:cNvPr id="0" name=""/>
        <dsp:cNvSpPr/>
      </dsp:nvSpPr>
      <dsp:spPr>
        <a:xfrm>
          <a:off x="4183379" y="3626866"/>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الضيقة جدا.</a:t>
          </a:r>
          <a:endParaRPr lang="ar-EG" sz="1300" kern="1200"/>
        </a:p>
      </dsp:txBody>
      <dsp:txXfrm>
        <a:off x="4205857" y="3649344"/>
        <a:ext cx="3323084" cy="415518"/>
      </dsp:txXfrm>
    </dsp:sp>
    <dsp:sp modelId="{83BFD83A-EE50-456B-BCBA-1177A0996996}">
      <dsp:nvSpPr>
        <dsp:cNvPr id="0" name=""/>
        <dsp:cNvSpPr/>
      </dsp:nvSpPr>
      <dsp:spPr>
        <a:xfrm>
          <a:off x="4183379" y="4144900"/>
          <a:ext cx="3368040" cy="46047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1">
            <a:lnSpc>
              <a:spcPct val="90000"/>
            </a:lnSpc>
            <a:spcBef>
              <a:spcPct val="0"/>
            </a:spcBef>
            <a:spcAft>
              <a:spcPct val="35000"/>
            </a:spcAft>
          </a:pPr>
          <a:r>
            <a:rPr lang="ar-EG" sz="1300" kern="1200" smtClean="0"/>
            <a:t>الموضوعات الغامضة .</a:t>
          </a:r>
          <a:endParaRPr lang="ar-EG" sz="1300" kern="1200"/>
        </a:p>
      </dsp:txBody>
      <dsp:txXfrm>
        <a:off x="4205857" y="4167378"/>
        <a:ext cx="3323084" cy="4155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51192B-CB51-4927-BD0B-16904715FDA4}">
      <dsp:nvSpPr>
        <dsp:cNvPr id="0" name=""/>
        <dsp:cNvSpPr/>
      </dsp:nvSpPr>
      <dsp:spPr>
        <a:xfrm>
          <a:off x="169" y="70684"/>
          <a:ext cx="2067518" cy="5168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rtl="1">
            <a:lnSpc>
              <a:spcPct val="90000"/>
            </a:lnSpc>
            <a:spcBef>
              <a:spcPct val="0"/>
            </a:spcBef>
            <a:spcAft>
              <a:spcPct val="35000"/>
            </a:spcAft>
          </a:pPr>
          <a:r>
            <a:rPr lang="ar-EG" sz="3100" kern="1200">
              <a:solidFill>
                <a:sysClr val="window" lastClr="FFFFFF"/>
              </a:solidFill>
              <a:latin typeface="Calibri"/>
              <a:ea typeface="+mn-ea"/>
              <a:cs typeface="Arial"/>
            </a:rPr>
            <a:t>فريق المسارات</a:t>
          </a:r>
          <a:endParaRPr lang="ar-SA" sz="3100" kern="1200">
            <a:solidFill>
              <a:sysClr val="window" lastClr="FFFFFF"/>
            </a:solidFill>
            <a:latin typeface="Calibri"/>
            <a:ea typeface="+mn-ea"/>
            <a:cs typeface="Arial"/>
          </a:endParaRPr>
        </a:p>
      </dsp:txBody>
      <dsp:txXfrm>
        <a:off x="15308" y="85823"/>
        <a:ext cx="2037240" cy="486601"/>
      </dsp:txXfrm>
    </dsp:sp>
    <dsp:sp modelId="{DCC10D1F-A68F-44B6-A2F2-076DD01AB16F}">
      <dsp:nvSpPr>
        <dsp:cNvPr id="0" name=""/>
        <dsp:cNvSpPr/>
      </dsp:nvSpPr>
      <dsp:spPr>
        <a:xfrm rot="5400000">
          <a:off x="988701" y="632791"/>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5892167D-75A2-4543-A299-C46C3712421A}">
      <dsp:nvSpPr>
        <dsp:cNvPr id="0" name=""/>
        <dsp:cNvSpPr/>
      </dsp:nvSpPr>
      <dsp:spPr>
        <a:xfrm>
          <a:off x="169" y="768472"/>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15308" y="783611"/>
        <a:ext cx="2037240" cy="486601"/>
      </dsp:txXfrm>
    </dsp:sp>
    <dsp:sp modelId="{EB32BDFB-D2EA-4DA8-94E5-CAFD81E9EC0C}">
      <dsp:nvSpPr>
        <dsp:cNvPr id="0" name=""/>
        <dsp:cNvSpPr/>
      </dsp:nvSpPr>
      <dsp:spPr>
        <a:xfrm rot="5400000">
          <a:off x="988701" y="1330578"/>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7E7256D-B296-470A-993F-DC506076B190}">
      <dsp:nvSpPr>
        <dsp:cNvPr id="0" name=""/>
        <dsp:cNvSpPr/>
      </dsp:nvSpPr>
      <dsp:spPr>
        <a:xfrm>
          <a:off x="169" y="1466259"/>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15308" y="1481398"/>
        <a:ext cx="2037240" cy="486601"/>
      </dsp:txXfrm>
    </dsp:sp>
    <dsp:sp modelId="{A51C65BB-DD9F-4538-A594-CE9C022C5648}">
      <dsp:nvSpPr>
        <dsp:cNvPr id="0" name=""/>
        <dsp:cNvSpPr/>
      </dsp:nvSpPr>
      <dsp:spPr>
        <a:xfrm rot="5400000">
          <a:off x="988701" y="2028366"/>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E861262-4610-42FC-A19B-FA89586B61AF}">
      <dsp:nvSpPr>
        <dsp:cNvPr id="0" name=""/>
        <dsp:cNvSpPr/>
      </dsp:nvSpPr>
      <dsp:spPr>
        <a:xfrm>
          <a:off x="169" y="2164046"/>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15308" y="2179185"/>
        <a:ext cx="2037240" cy="486601"/>
      </dsp:txXfrm>
    </dsp:sp>
    <dsp:sp modelId="{4321552E-209B-424B-B627-A7041A96329A}">
      <dsp:nvSpPr>
        <dsp:cNvPr id="0" name=""/>
        <dsp:cNvSpPr/>
      </dsp:nvSpPr>
      <dsp:spPr>
        <a:xfrm rot="5400000">
          <a:off x="988701" y="2726153"/>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7113BC7C-6811-4DFD-BE08-64560EABF994}">
      <dsp:nvSpPr>
        <dsp:cNvPr id="0" name=""/>
        <dsp:cNvSpPr/>
      </dsp:nvSpPr>
      <dsp:spPr>
        <a:xfrm>
          <a:off x="169" y="2861834"/>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15308" y="2876973"/>
        <a:ext cx="2037240" cy="486601"/>
      </dsp:txXfrm>
    </dsp:sp>
    <dsp:sp modelId="{2AC9431A-093A-4331-AE11-053BDDFEBDF8}">
      <dsp:nvSpPr>
        <dsp:cNvPr id="0" name=""/>
        <dsp:cNvSpPr/>
      </dsp:nvSpPr>
      <dsp:spPr>
        <a:xfrm rot="5400000">
          <a:off x="988701" y="3423940"/>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8341FB42-6F1C-437C-9447-3AE113B9E0D6}">
      <dsp:nvSpPr>
        <dsp:cNvPr id="0" name=""/>
        <dsp:cNvSpPr/>
      </dsp:nvSpPr>
      <dsp:spPr>
        <a:xfrm>
          <a:off x="169" y="3559621"/>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15308" y="3574760"/>
        <a:ext cx="2037240" cy="486601"/>
      </dsp:txXfrm>
    </dsp:sp>
    <dsp:sp modelId="{8FB8140B-12A6-41D6-BC37-92CF6B5D106C}">
      <dsp:nvSpPr>
        <dsp:cNvPr id="0" name=""/>
        <dsp:cNvSpPr/>
      </dsp:nvSpPr>
      <dsp:spPr>
        <a:xfrm>
          <a:off x="2357140" y="70684"/>
          <a:ext cx="2067518" cy="5168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rtl="1">
            <a:lnSpc>
              <a:spcPct val="90000"/>
            </a:lnSpc>
            <a:spcBef>
              <a:spcPct val="0"/>
            </a:spcBef>
            <a:spcAft>
              <a:spcPct val="35000"/>
            </a:spcAft>
          </a:pPr>
          <a:r>
            <a:rPr lang="ar-EG" sz="3100" kern="1200">
              <a:solidFill>
                <a:sysClr val="window" lastClr="FFFFFF"/>
              </a:solidFill>
              <a:latin typeface="Calibri"/>
              <a:ea typeface="+mn-ea"/>
              <a:cs typeface="Arial"/>
            </a:rPr>
            <a:t>المعلم</a:t>
          </a:r>
          <a:endParaRPr lang="ar-SA" sz="3100" kern="1200">
            <a:solidFill>
              <a:sysClr val="window" lastClr="FFFFFF"/>
            </a:solidFill>
            <a:latin typeface="Calibri"/>
            <a:ea typeface="+mn-ea"/>
            <a:cs typeface="Arial"/>
          </a:endParaRPr>
        </a:p>
      </dsp:txBody>
      <dsp:txXfrm>
        <a:off x="2372279" y="85823"/>
        <a:ext cx="2037240" cy="486601"/>
      </dsp:txXfrm>
    </dsp:sp>
    <dsp:sp modelId="{78926021-5D2A-487E-BF9B-168A037E3EC4}">
      <dsp:nvSpPr>
        <dsp:cNvPr id="0" name=""/>
        <dsp:cNvSpPr/>
      </dsp:nvSpPr>
      <dsp:spPr>
        <a:xfrm rot="5400000">
          <a:off x="3345672" y="632791"/>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1B55C3E-66EF-4AD0-A663-8C104510BD11}">
      <dsp:nvSpPr>
        <dsp:cNvPr id="0" name=""/>
        <dsp:cNvSpPr/>
      </dsp:nvSpPr>
      <dsp:spPr>
        <a:xfrm>
          <a:off x="2357140" y="768472"/>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2372279" y="783611"/>
        <a:ext cx="2037240" cy="486601"/>
      </dsp:txXfrm>
    </dsp:sp>
    <dsp:sp modelId="{CE81DE42-655A-4A76-8641-6E89601D4ED5}">
      <dsp:nvSpPr>
        <dsp:cNvPr id="0" name=""/>
        <dsp:cNvSpPr/>
      </dsp:nvSpPr>
      <dsp:spPr>
        <a:xfrm rot="5400000">
          <a:off x="3345672" y="1330578"/>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46A6C95-D67A-4B66-BF8C-8EA5DB9A20B1}">
      <dsp:nvSpPr>
        <dsp:cNvPr id="0" name=""/>
        <dsp:cNvSpPr/>
      </dsp:nvSpPr>
      <dsp:spPr>
        <a:xfrm>
          <a:off x="2357140" y="1466259"/>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2372279" y="1481398"/>
        <a:ext cx="2037240" cy="486601"/>
      </dsp:txXfrm>
    </dsp:sp>
    <dsp:sp modelId="{FC2B7923-AAE1-4DEB-BC4B-E14A4D637C9C}">
      <dsp:nvSpPr>
        <dsp:cNvPr id="0" name=""/>
        <dsp:cNvSpPr/>
      </dsp:nvSpPr>
      <dsp:spPr>
        <a:xfrm rot="5400000">
          <a:off x="3345672" y="2028366"/>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161D7B6-7402-4A27-BF4F-CA1325593675}">
      <dsp:nvSpPr>
        <dsp:cNvPr id="0" name=""/>
        <dsp:cNvSpPr/>
      </dsp:nvSpPr>
      <dsp:spPr>
        <a:xfrm>
          <a:off x="2357140" y="2164046"/>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2372279" y="2179185"/>
        <a:ext cx="2037240" cy="486601"/>
      </dsp:txXfrm>
    </dsp:sp>
    <dsp:sp modelId="{F6C25E89-12CB-49E6-B3F9-3265AA6C7572}">
      <dsp:nvSpPr>
        <dsp:cNvPr id="0" name=""/>
        <dsp:cNvSpPr/>
      </dsp:nvSpPr>
      <dsp:spPr>
        <a:xfrm rot="5400000">
          <a:off x="3345672" y="2726153"/>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AEC986C-05CC-4DE8-9D5A-EBCEB7DCDC9E}">
      <dsp:nvSpPr>
        <dsp:cNvPr id="0" name=""/>
        <dsp:cNvSpPr/>
      </dsp:nvSpPr>
      <dsp:spPr>
        <a:xfrm>
          <a:off x="2357140" y="2861834"/>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2372279" y="2876973"/>
        <a:ext cx="2037240" cy="486601"/>
      </dsp:txXfrm>
    </dsp:sp>
    <dsp:sp modelId="{C447BD6C-49AB-4283-8C3B-FCC6B10D15CE}">
      <dsp:nvSpPr>
        <dsp:cNvPr id="0" name=""/>
        <dsp:cNvSpPr/>
      </dsp:nvSpPr>
      <dsp:spPr>
        <a:xfrm rot="5400000">
          <a:off x="3345672" y="3423940"/>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153D0741-5A6B-4DEA-AA67-B218E4C0D5F4}">
      <dsp:nvSpPr>
        <dsp:cNvPr id="0" name=""/>
        <dsp:cNvSpPr/>
      </dsp:nvSpPr>
      <dsp:spPr>
        <a:xfrm>
          <a:off x="2357140" y="3559621"/>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2372279" y="3574760"/>
        <a:ext cx="2037240" cy="486601"/>
      </dsp:txXfrm>
    </dsp:sp>
    <dsp:sp modelId="{A99CEE11-49A3-4BE7-9880-936D5247F487}">
      <dsp:nvSpPr>
        <dsp:cNvPr id="0" name=""/>
        <dsp:cNvSpPr/>
      </dsp:nvSpPr>
      <dsp:spPr>
        <a:xfrm>
          <a:off x="4714111" y="70684"/>
          <a:ext cx="2067518" cy="516879"/>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rtl="1">
            <a:lnSpc>
              <a:spcPct val="90000"/>
            </a:lnSpc>
            <a:spcBef>
              <a:spcPct val="0"/>
            </a:spcBef>
            <a:spcAft>
              <a:spcPct val="35000"/>
            </a:spcAft>
          </a:pPr>
          <a:r>
            <a:rPr lang="ar-EG" sz="3100" kern="1200">
              <a:solidFill>
                <a:sysClr val="window" lastClr="FFFFFF"/>
              </a:solidFill>
              <a:latin typeface="Calibri"/>
              <a:ea typeface="+mn-ea"/>
              <a:cs typeface="Arial"/>
            </a:rPr>
            <a:t>الطالب</a:t>
          </a:r>
          <a:endParaRPr lang="ar-SA" sz="3100" kern="1200">
            <a:solidFill>
              <a:sysClr val="window" lastClr="FFFFFF"/>
            </a:solidFill>
            <a:latin typeface="Calibri"/>
            <a:ea typeface="+mn-ea"/>
            <a:cs typeface="Arial"/>
          </a:endParaRPr>
        </a:p>
      </dsp:txBody>
      <dsp:txXfrm>
        <a:off x="4729250" y="85823"/>
        <a:ext cx="2037240" cy="486601"/>
      </dsp:txXfrm>
    </dsp:sp>
    <dsp:sp modelId="{33A99577-47B7-43ED-AB37-6A62FF623C90}">
      <dsp:nvSpPr>
        <dsp:cNvPr id="0" name=""/>
        <dsp:cNvSpPr/>
      </dsp:nvSpPr>
      <dsp:spPr>
        <a:xfrm rot="5400000">
          <a:off x="5702643" y="632791"/>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E2B40652-ACF3-4229-B898-0787E48D3885}">
      <dsp:nvSpPr>
        <dsp:cNvPr id="0" name=""/>
        <dsp:cNvSpPr/>
      </dsp:nvSpPr>
      <dsp:spPr>
        <a:xfrm>
          <a:off x="4714111" y="768472"/>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4729250" y="783611"/>
        <a:ext cx="2037240" cy="486601"/>
      </dsp:txXfrm>
    </dsp:sp>
    <dsp:sp modelId="{2356C720-0013-4DAF-B968-A21592AF1E4E}">
      <dsp:nvSpPr>
        <dsp:cNvPr id="0" name=""/>
        <dsp:cNvSpPr/>
      </dsp:nvSpPr>
      <dsp:spPr>
        <a:xfrm rot="5400000">
          <a:off x="5702643" y="1330578"/>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763BA668-01BE-49EB-8D9E-ED588489F0C1}">
      <dsp:nvSpPr>
        <dsp:cNvPr id="0" name=""/>
        <dsp:cNvSpPr/>
      </dsp:nvSpPr>
      <dsp:spPr>
        <a:xfrm>
          <a:off x="4714111" y="1466259"/>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4729250" y="1481398"/>
        <a:ext cx="2037240" cy="486601"/>
      </dsp:txXfrm>
    </dsp:sp>
    <dsp:sp modelId="{D3014C5C-E25C-4719-B47A-8F7E88864995}">
      <dsp:nvSpPr>
        <dsp:cNvPr id="0" name=""/>
        <dsp:cNvSpPr/>
      </dsp:nvSpPr>
      <dsp:spPr>
        <a:xfrm rot="5400000">
          <a:off x="5702643" y="2028366"/>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1C38C281-41A1-4228-A0F9-0854A8E854EA}">
      <dsp:nvSpPr>
        <dsp:cNvPr id="0" name=""/>
        <dsp:cNvSpPr/>
      </dsp:nvSpPr>
      <dsp:spPr>
        <a:xfrm>
          <a:off x="4714111" y="2164046"/>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4729250" y="2179185"/>
        <a:ext cx="2037240" cy="486601"/>
      </dsp:txXfrm>
    </dsp:sp>
    <dsp:sp modelId="{85C574FC-C2E1-48C8-96BC-9BD848983872}">
      <dsp:nvSpPr>
        <dsp:cNvPr id="0" name=""/>
        <dsp:cNvSpPr/>
      </dsp:nvSpPr>
      <dsp:spPr>
        <a:xfrm rot="5400000">
          <a:off x="5702643" y="2726153"/>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28E23FBF-64B1-4E5B-8442-725BF5C68DA2}">
      <dsp:nvSpPr>
        <dsp:cNvPr id="0" name=""/>
        <dsp:cNvSpPr/>
      </dsp:nvSpPr>
      <dsp:spPr>
        <a:xfrm>
          <a:off x="4714111" y="2861834"/>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4729250" y="2876973"/>
        <a:ext cx="2037240" cy="486601"/>
      </dsp:txXfrm>
    </dsp:sp>
    <dsp:sp modelId="{B62461A4-9A7A-4607-948C-135EB0E48C59}">
      <dsp:nvSpPr>
        <dsp:cNvPr id="0" name=""/>
        <dsp:cNvSpPr/>
      </dsp:nvSpPr>
      <dsp:spPr>
        <a:xfrm rot="5400000">
          <a:off x="5702643" y="3423940"/>
          <a:ext cx="90453" cy="90453"/>
        </a:xfrm>
        <a:prstGeom prst="rightArrow">
          <a:avLst>
            <a:gd name="adj1" fmla="val 66700"/>
            <a:gd name="adj2" fmla="val 50000"/>
          </a:avLst>
        </a:prstGeom>
        <a:solidFill>
          <a:srgbClr val="4F81BD">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BF6E5868-6AF7-4556-BA99-9F61A9234E58}">
      <dsp:nvSpPr>
        <dsp:cNvPr id="0" name=""/>
        <dsp:cNvSpPr/>
      </dsp:nvSpPr>
      <dsp:spPr>
        <a:xfrm>
          <a:off x="4714111" y="3559621"/>
          <a:ext cx="2067518" cy="516879"/>
        </a:xfrm>
        <a:prstGeom prst="roundRect">
          <a:avLst>
            <a:gd name="adj" fmla="val 10000"/>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r>
            <a:rPr lang="ar-EG" sz="2900" kern="1200">
              <a:solidFill>
                <a:sysClr val="windowText" lastClr="000000">
                  <a:hueOff val="0"/>
                  <a:satOff val="0"/>
                  <a:lumOff val="0"/>
                  <a:alphaOff val="0"/>
                </a:sysClr>
              </a:solidFill>
              <a:latin typeface="Calibri"/>
              <a:ea typeface="+mn-ea"/>
              <a:cs typeface="Arial"/>
            </a:rPr>
            <a:t>...................</a:t>
          </a:r>
          <a:endParaRPr lang="ar-SA" sz="2900" kern="1200">
            <a:solidFill>
              <a:sysClr val="windowText" lastClr="000000">
                <a:hueOff val="0"/>
                <a:satOff val="0"/>
                <a:lumOff val="0"/>
                <a:alphaOff val="0"/>
              </a:sysClr>
            </a:solidFill>
            <a:latin typeface="Calibri"/>
            <a:ea typeface="+mn-ea"/>
            <a:cs typeface="Arial"/>
          </a:endParaRPr>
        </a:p>
      </dsp:txBody>
      <dsp:txXfrm>
        <a:off x="4729250" y="3574760"/>
        <a:ext cx="2037240" cy="4866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356818" y="1578386"/>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b="1" kern="1200">
              <a:solidFill>
                <a:sysClr val="windowText" lastClr="000000">
                  <a:hueOff val="0"/>
                  <a:satOff val="0"/>
                  <a:lumOff val="0"/>
                  <a:alphaOff val="0"/>
                </a:sysClr>
              </a:solidFill>
              <a:latin typeface="Calibri"/>
              <a:ea typeface="+mn-ea"/>
              <a:cs typeface="Arial"/>
            </a:rPr>
            <a:t>مهام ...........</a:t>
          </a:r>
          <a:endParaRPr lang="ar-SA" sz="2100" b="1" kern="1200">
            <a:solidFill>
              <a:sysClr val="windowText" lastClr="000000">
                <a:hueOff val="0"/>
                <a:satOff val="0"/>
                <a:lumOff val="0"/>
                <a:alphaOff val="0"/>
              </a:sysClr>
            </a:solidFill>
            <a:latin typeface="Calibri"/>
            <a:ea typeface="+mn-ea"/>
            <a:cs typeface="Arial"/>
          </a:endParaRPr>
        </a:p>
      </dsp:txBody>
      <dsp:txXfrm>
        <a:off x="3534189" y="1755757"/>
        <a:ext cx="856421" cy="856421"/>
      </dsp:txXfrm>
    </dsp:sp>
    <dsp:sp modelId="{F47D0004-AF76-4C52-9F16-13523374370C}">
      <dsp:nvSpPr>
        <dsp:cNvPr id="0" name=""/>
        <dsp:cNvSpPr/>
      </dsp:nvSpPr>
      <dsp:spPr>
        <a:xfrm rot="16200000">
          <a:off x="3779747" y="1381979"/>
          <a:ext cx="365304" cy="2750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953267" y="1404866"/>
        <a:ext cx="0" cy="0"/>
      </dsp:txXfrm>
    </dsp:sp>
    <dsp:sp modelId="{B67874AF-3E7F-4BB8-A24B-91AD8045A6C1}">
      <dsp:nvSpPr>
        <dsp:cNvPr id="0" name=""/>
        <dsp:cNvSpPr/>
      </dsp:nvSpPr>
      <dsp:spPr>
        <a:xfrm>
          <a:off x="3356818" y="1919"/>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3534189" y="179290"/>
        <a:ext cx="856421" cy="856421"/>
      </dsp:txXfrm>
    </dsp:sp>
    <dsp:sp modelId="{15A54650-B814-486E-B152-0CA21267B828}">
      <dsp:nvSpPr>
        <dsp:cNvPr id="0" name=""/>
        <dsp:cNvSpPr/>
      </dsp:nvSpPr>
      <dsp:spPr>
        <a:xfrm rot="20520000">
          <a:off x="4529402" y="1926635"/>
          <a:ext cx="365304" cy="2750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700547" y="1934527"/>
        <a:ext cx="0" cy="0"/>
      </dsp:txXfrm>
    </dsp:sp>
    <dsp:sp modelId="{EBE3F200-CE00-4CA2-9D21-6E80961A16C1}">
      <dsp:nvSpPr>
        <dsp:cNvPr id="0" name=""/>
        <dsp:cNvSpPr/>
      </dsp:nvSpPr>
      <dsp:spPr>
        <a:xfrm>
          <a:off x="4856127" y="1091231"/>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5033498" y="1268602"/>
        <a:ext cx="856421" cy="856421"/>
      </dsp:txXfrm>
    </dsp:sp>
    <dsp:sp modelId="{EA1823DA-A471-4397-90CC-BE865AE1717C}">
      <dsp:nvSpPr>
        <dsp:cNvPr id="0" name=""/>
        <dsp:cNvSpPr/>
      </dsp:nvSpPr>
      <dsp:spPr>
        <a:xfrm rot="3240000">
          <a:off x="4243060" y="2807907"/>
          <a:ext cx="365304" cy="2750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427732" y="2808906"/>
        <a:ext cx="0" cy="0"/>
      </dsp:txXfrm>
    </dsp:sp>
    <dsp:sp modelId="{81186C87-292A-43A8-9E1C-AC6B199F5FB1}">
      <dsp:nvSpPr>
        <dsp:cNvPr id="0" name=""/>
        <dsp:cNvSpPr/>
      </dsp:nvSpPr>
      <dsp:spPr>
        <a:xfrm>
          <a:off x="4283442" y="2853775"/>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4460813" y="3031146"/>
        <a:ext cx="856421" cy="856421"/>
      </dsp:txXfrm>
    </dsp:sp>
    <dsp:sp modelId="{B0BA4C50-A7FD-49F1-9252-05CE3C69BEDF}">
      <dsp:nvSpPr>
        <dsp:cNvPr id="0" name=""/>
        <dsp:cNvSpPr/>
      </dsp:nvSpPr>
      <dsp:spPr>
        <a:xfrm rot="7560000">
          <a:off x="3316435" y="2807907"/>
          <a:ext cx="365304" cy="2750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511844" y="2819642"/>
        <a:ext cx="0" cy="0"/>
      </dsp:txXfrm>
    </dsp:sp>
    <dsp:sp modelId="{275FB8CE-F6ED-4700-87DC-46F59D59F38B}">
      <dsp:nvSpPr>
        <dsp:cNvPr id="0" name=""/>
        <dsp:cNvSpPr/>
      </dsp:nvSpPr>
      <dsp:spPr>
        <a:xfrm>
          <a:off x="2430194" y="2853775"/>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07565" y="3031146"/>
        <a:ext cx="856421" cy="856421"/>
      </dsp:txXfrm>
    </dsp:sp>
    <dsp:sp modelId="{F5901C2D-DB07-4B1A-AFB2-3FEB2AFC18C2}">
      <dsp:nvSpPr>
        <dsp:cNvPr id="0" name=""/>
        <dsp:cNvSpPr/>
      </dsp:nvSpPr>
      <dsp:spPr>
        <a:xfrm rot="11880000">
          <a:off x="3030093" y="1926635"/>
          <a:ext cx="365304" cy="2750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218608" y="1951898"/>
        <a:ext cx="0" cy="0"/>
      </dsp:txXfrm>
    </dsp:sp>
    <dsp:sp modelId="{A1F45F3F-B68C-4BB7-B908-2DE1A7481BBC}">
      <dsp:nvSpPr>
        <dsp:cNvPr id="0" name=""/>
        <dsp:cNvSpPr/>
      </dsp:nvSpPr>
      <dsp:spPr>
        <a:xfrm>
          <a:off x="1857508" y="1091231"/>
          <a:ext cx="1211163" cy="121116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034879" y="1268602"/>
        <a:ext cx="856421" cy="8564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C034C-D0C1-42FD-8922-ACDDD14070A0}">
      <dsp:nvSpPr>
        <dsp:cNvPr id="0" name=""/>
        <dsp:cNvSpPr/>
      </dsp:nvSpPr>
      <dsp:spPr>
        <a:xfrm>
          <a:off x="0" y="545250"/>
          <a:ext cx="10820400" cy="184274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smtClean="0"/>
            <a:t>يلعب المناقش دورًا كبيرًا ومهمًا في الدرجة النهائية المرصودة للمشروع، والمناقش (قد يكون من الهيئة التعليمية في نفس التخصص أو من يحدده فريق المسارات بالمدرسة بالتنسيق مع منسق مشاريع التخرّج).</a:t>
          </a:r>
          <a:endParaRPr lang="ar-EG" sz="3500" kern="1200"/>
        </a:p>
      </dsp:txBody>
      <dsp:txXfrm>
        <a:off x="89956" y="635206"/>
        <a:ext cx="10640488" cy="1662837"/>
      </dsp:txXfrm>
    </dsp:sp>
    <dsp:sp modelId="{F4DEC366-99F0-4C73-BDEC-FD2F92B05515}">
      <dsp:nvSpPr>
        <dsp:cNvPr id="0" name=""/>
        <dsp:cNvSpPr/>
      </dsp:nvSpPr>
      <dsp:spPr>
        <a:xfrm>
          <a:off x="0" y="2488799"/>
          <a:ext cx="10820400" cy="184274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smtClean="0"/>
            <a:t>وتكون مهامه تستلزم النقد والتحليل وطرح الأسئلة وإثارة النقاش حول جميع مكونات تقرير مشروع التخرّج للتحقق من مدى إلمام الطالب واستيعابه لمشروعه.</a:t>
          </a:r>
          <a:endParaRPr lang="ar-EG" sz="3500" kern="1200"/>
        </a:p>
      </dsp:txBody>
      <dsp:txXfrm>
        <a:off x="89956" y="2578755"/>
        <a:ext cx="10640488" cy="16628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9027C8-745B-4095-9E86-712C8C75C3A5}">
      <dsp:nvSpPr>
        <dsp:cNvPr id="0" name=""/>
        <dsp:cNvSpPr/>
      </dsp:nvSpPr>
      <dsp:spPr>
        <a:xfrm>
          <a:off x="586739" y="0"/>
          <a:ext cx="4876800" cy="4876800"/>
        </a:xfrm>
        <a:prstGeom prst="triangl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798F62A-2AC6-4523-B6B1-F899A22716EF}">
      <dsp:nvSpPr>
        <dsp:cNvPr id="0" name=""/>
        <dsp:cNvSpPr/>
      </dsp:nvSpPr>
      <dsp:spPr>
        <a:xfrm>
          <a:off x="3025139" y="488156"/>
          <a:ext cx="3169920" cy="3467099"/>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r" defTabSz="977900" rtl="1">
            <a:lnSpc>
              <a:spcPct val="90000"/>
            </a:lnSpc>
            <a:spcBef>
              <a:spcPct val="0"/>
            </a:spcBef>
            <a:spcAft>
              <a:spcPct val="35000"/>
            </a:spcAft>
          </a:pPr>
          <a:r>
            <a:rPr lang="ar-EG" sz="2200" kern="1200" smtClean="0"/>
            <a:t>هو المحرّك الرئيس والمدير التنفيذي اللوجستي لمشاريع التخرّج، ومهامه تتمحور في:</a:t>
          </a:r>
          <a:endParaRPr lang="ar-EG" sz="2200" kern="1200"/>
        </a:p>
        <a:p>
          <a:pPr marL="171450" lvl="1" indent="-171450" algn="r" defTabSz="755650" rtl="1">
            <a:lnSpc>
              <a:spcPct val="90000"/>
            </a:lnSpc>
            <a:spcBef>
              <a:spcPct val="0"/>
            </a:spcBef>
            <a:spcAft>
              <a:spcPct val="15000"/>
            </a:spcAft>
            <a:buChar char="••"/>
          </a:pPr>
          <a:r>
            <a:rPr lang="ar-EG" sz="1700" kern="1200" smtClean="0"/>
            <a:t>توعية الطلبة بمشروع التخرّج وآليته كمتطلّب للتخرّج من المرحلة الثانوية.</a:t>
          </a:r>
          <a:endParaRPr lang="ar-EG" sz="1700" kern="1200"/>
        </a:p>
        <a:p>
          <a:pPr marL="171450" lvl="1" indent="-171450" algn="r" defTabSz="755650" rtl="1">
            <a:lnSpc>
              <a:spcPct val="90000"/>
            </a:lnSpc>
            <a:spcBef>
              <a:spcPct val="0"/>
            </a:spcBef>
            <a:spcAft>
              <a:spcPct val="15000"/>
            </a:spcAft>
            <a:buChar char="••"/>
          </a:pPr>
          <a:r>
            <a:rPr lang="ar-EG" sz="1700" kern="1200" smtClean="0"/>
            <a:t>متابعة إنجاز الطلبة لمتطلّبات مشروع التخرّج بالتنسيق مع المعلّم المختص.</a:t>
          </a:r>
          <a:endParaRPr lang="ar-EG" sz="1700" kern="1200"/>
        </a:p>
        <a:p>
          <a:pPr marL="171450" lvl="1" indent="-171450" algn="r" defTabSz="755650" rtl="1">
            <a:lnSpc>
              <a:spcPct val="90000"/>
            </a:lnSpc>
            <a:spcBef>
              <a:spcPct val="0"/>
            </a:spcBef>
            <a:spcAft>
              <a:spcPct val="15000"/>
            </a:spcAft>
            <a:buChar char="••"/>
          </a:pPr>
          <a:r>
            <a:rPr lang="ar-EG" sz="1700" kern="1200" smtClean="0"/>
            <a:t>مساعدة الطلبة عند أي تأخر في تنفيذ المشروع بالتنسيق مع المعلّم المختص.</a:t>
          </a:r>
          <a:endParaRPr lang="ar-EG" sz="1700" kern="1200"/>
        </a:p>
      </dsp:txBody>
      <dsp:txXfrm>
        <a:off x="3179882" y="642899"/>
        <a:ext cx="2860434" cy="315761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089DC-CC0A-4135-B34B-A9E78F9E2B85}">
      <dsp:nvSpPr>
        <dsp:cNvPr id="0" name=""/>
        <dsp:cNvSpPr/>
      </dsp:nvSpPr>
      <dsp:spPr>
        <a:xfrm>
          <a:off x="0" y="100829"/>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SA" sz="1900" kern="1200" smtClean="0"/>
            <a:t>التنسيق لاختيار مكان تنفيذ المشروع داخل المدرسة أو خارجها: فقد يكون معمل داخل المدرسة أو خارجها، أو مصنع، أو مستشفى، أو شركة، أو مركز تدريب....إلخ.</a:t>
          </a:r>
          <a:endParaRPr lang="ar-EG" sz="1900" kern="1200"/>
        </a:p>
      </dsp:txBody>
      <dsp:txXfrm>
        <a:off x="35811" y="136640"/>
        <a:ext cx="9300978" cy="661968"/>
      </dsp:txXfrm>
    </dsp:sp>
    <dsp:sp modelId="{D6CE2DBF-5234-4E68-A0ED-AE00F0992566}">
      <dsp:nvSpPr>
        <dsp:cNvPr id="0" name=""/>
        <dsp:cNvSpPr/>
      </dsp:nvSpPr>
      <dsp:spPr>
        <a:xfrm>
          <a:off x="0" y="889139"/>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SA" sz="1900" kern="1200" smtClean="0"/>
            <a:t>متابعة خطط مشاريع التخرّج وتنفيذها.</a:t>
          </a:r>
          <a:endParaRPr lang="ar-EG" sz="1900" kern="1200"/>
        </a:p>
      </dsp:txBody>
      <dsp:txXfrm>
        <a:off x="35811" y="924950"/>
        <a:ext cx="9300978" cy="661968"/>
      </dsp:txXfrm>
    </dsp:sp>
    <dsp:sp modelId="{DEE5A298-3255-461A-9056-6976415DADBB}">
      <dsp:nvSpPr>
        <dsp:cNvPr id="0" name=""/>
        <dsp:cNvSpPr/>
      </dsp:nvSpPr>
      <dsp:spPr>
        <a:xfrm>
          <a:off x="0" y="1677450"/>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SA" sz="1900" kern="1200" smtClean="0"/>
            <a:t>اعتماد موضوع مشروع التخرّج.</a:t>
          </a:r>
          <a:endParaRPr lang="ar-EG" sz="1900" kern="1200"/>
        </a:p>
      </dsp:txBody>
      <dsp:txXfrm>
        <a:off x="35811" y="1713261"/>
        <a:ext cx="9300978" cy="661968"/>
      </dsp:txXfrm>
    </dsp:sp>
    <dsp:sp modelId="{1814540F-FCCF-4527-8638-236CD3F316C3}">
      <dsp:nvSpPr>
        <dsp:cNvPr id="0" name=""/>
        <dsp:cNvSpPr/>
      </dsp:nvSpPr>
      <dsp:spPr>
        <a:xfrm>
          <a:off x="0" y="2465760"/>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SA" sz="1900" kern="1200" smtClean="0"/>
            <a:t>الإشراف على مناقشة مشاريع التخرّج.</a:t>
          </a:r>
          <a:endParaRPr lang="ar-EG" sz="1900" kern="1200"/>
        </a:p>
      </dsp:txBody>
      <dsp:txXfrm>
        <a:off x="35811" y="2501571"/>
        <a:ext cx="9300978" cy="661968"/>
      </dsp:txXfrm>
    </dsp:sp>
    <dsp:sp modelId="{86735FE6-9DE5-4BE3-80BB-D9FD46AAEEED}">
      <dsp:nvSpPr>
        <dsp:cNvPr id="0" name=""/>
        <dsp:cNvSpPr/>
      </dsp:nvSpPr>
      <dsp:spPr>
        <a:xfrm>
          <a:off x="0" y="3254070"/>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SA" sz="1900" kern="1200" smtClean="0"/>
            <a:t>اعتماد النماذج النهائية لمشاريع التخرّج.</a:t>
          </a:r>
          <a:endParaRPr lang="ar-EG" sz="1900" kern="1200"/>
        </a:p>
      </dsp:txBody>
      <dsp:txXfrm>
        <a:off x="35811" y="3289881"/>
        <a:ext cx="9300978" cy="661968"/>
      </dsp:txXfrm>
    </dsp:sp>
    <dsp:sp modelId="{A228B1F8-49BF-4910-9465-E640578B24EA}">
      <dsp:nvSpPr>
        <dsp:cNvPr id="0" name=""/>
        <dsp:cNvSpPr/>
      </dsp:nvSpPr>
      <dsp:spPr>
        <a:xfrm>
          <a:off x="0" y="4042380"/>
          <a:ext cx="9372600" cy="73359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ا</a:t>
          </a:r>
          <a:r>
            <a:rPr lang="ar-SA" sz="1900" kern="1200" smtClean="0"/>
            <a:t>عتماد صرف الموارد المالية من ميزانيات معتمدة أو سلف مصروفة للإنفاق على مشاريع التخرّج وفق بنود اعتماد الدرجات الخاصة بالمشروع.</a:t>
          </a:r>
          <a:endParaRPr lang="ar-EG" sz="1900" kern="1200"/>
        </a:p>
      </dsp:txBody>
      <dsp:txXfrm>
        <a:off x="35811" y="4078191"/>
        <a:ext cx="9300978" cy="66196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AECA693-9F34-486E-BF7A-B83B4DD66B6A}" type="datetimeFigureOut">
              <a:rPr lang="ar-EG" smtClean="0"/>
              <a:t>27/12/1444</a:t>
            </a:fld>
            <a:endParaRPr lang="ar-EG"/>
          </a:p>
        </p:txBody>
      </p:sp>
      <p:sp>
        <p:nvSpPr>
          <p:cNvPr id="4" name="Slide Image Placeholder 3"/>
          <p:cNvSpPr>
            <a:spLocks noGrp="1" noRot="1" noChangeAspect="1"/>
          </p:cNvSpPr>
          <p:nvPr>
            <p:ph type="sldImg" idx="2"/>
          </p:nvPr>
        </p:nvSpPr>
        <p:spPr>
          <a:xfrm>
            <a:off x="369888" y="685800"/>
            <a:ext cx="6118225"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4B6AF4F-186C-414A-B70F-E9F52ED0FCE1}" type="slidenum">
              <a:rPr lang="ar-EG" smtClean="0"/>
              <a:t>‹#›</a:t>
            </a:fld>
            <a:endParaRPr lang="ar-EG"/>
          </a:p>
        </p:txBody>
      </p:sp>
    </p:spTree>
    <p:extLst>
      <p:ext uri="{BB962C8B-B14F-4D97-AF65-F5344CB8AC3E}">
        <p14:creationId xmlns:p14="http://schemas.microsoft.com/office/powerpoint/2010/main" val="38868256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51A3E0-D98A-482C-9521-36C2BBA104F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51429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effectLst/>
                <a:latin typeface="Calibri" panose="020F0502020204030204" pitchFamily="34" charset="0"/>
                <a:ea typeface="Calibri" panose="020F0502020204030204" pitchFamily="34" charset="0"/>
                <a:cs typeface="Simplified Arabic" panose="02020603050405020304" pitchFamily="18" charset="-78"/>
              </a:rPr>
              <a:t>يوضّح المدرّب للمشاركين الهدف من الاختبار القبلي، والمتمثّل في تعرّف كل مشارك على مستواه الحالي من المعارف المرتبطة بمحتوى الحقيبة التدريبية (في جميع وحداتها التدريبية)</a:t>
            </a:r>
            <a:r>
              <a:rPr lang="en-US" sz="1200" dirty="0">
                <a:effectLst/>
                <a:latin typeface="Simplified Arabic" panose="02020603050405020304" pitchFamily="18"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lgn="r">
              <a:defRPr/>
            </a:pPr>
            <a:fld id="{5C51A3E0-D98A-482C-9521-36C2BBA104F3}" type="slidenum">
              <a:rPr lang="en-US" smtClean="0">
                <a:solidFill>
                  <a:prstClr val="black"/>
                </a:solidFill>
              </a:rPr>
              <a:pPr algn="r">
                <a:defRPr/>
              </a:pPr>
              <a:t>3</a:t>
            </a:fld>
            <a:endParaRPr lang="en-US">
              <a:solidFill>
                <a:prstClr val="black"/>
              </a:solidFill>
            </a:endParaRPr>
          </a:p>
        </p:txBody>
      </p:sp>
    </p:spTree>
    <p:extLst>
      <p:ext uri="{BB962C8B-B14F-4D97-AF65-F5344CB8AC3E}">
        <p14:creationId xmlns:p14="http://schemas.microsoft.com/office/powerpoint/2010/main" val="121536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1709" y="758952"/>
            <a:ext cx="10099001"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4491" y="4455621"/>
            <a:ext cx="10099001"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94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388175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60118" y="412302"/>
            <a:ext cx="2639512"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41586" y="412302"/>
            <a:ext cx="7765519"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412171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xmlns="" id="{5AF0F476-FCB1-4FAD-A333-9C951E2B5D18}"/>
              </a:ext>
            </a:extLst>
          </p:cNvPr>
          <p:cNvSpPr>
            <a:spLocks noGrp="1"/>
          </p:cNvSpPr>
          <p:nvPr>
            <p:ph type="body" sz="quarter" idx="13" hasCustomPrompt="1"/>
          </p:nvPr>
        </p:nvSpPr>
        <p:spPr bwMode="gray">
          <a:xfrm>
            <a:off x="602179" y="1361292"/>
            <a:ext cx="10860048" cy="4623871"/>
          </a:xfrm>
        </p:spPr>
        <p:txBody>
          <a:bodyPr/>
          <a:lstStyle>
            <a:lvl1pPr algn="r" rtl="1">
              <a:defRPr sz="3200"/>
            </a:lvl1pPr>
            <a:lvl2pPr algn="r" rtl="1">
              <a:defRPr sz="3200"/>
            </a:lvl2pPr>
            <a:lvl3pPr algn="r" rtl="1">
              <a:defRPr sz="2667"/>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0860051" cy="720725"/>
          </a:xfrm>
        </p:spPr>
        <p:txBody>
          <a:bodyPr/>
          <a:lstStyle>
            <a:lvl1pPr algn="r" rtl="1">
              <a:defRPr sz="4800">
                <a:solidFill>
                  <a:schemeClr val="accent2">
                    <a:lumMod val="50000"/>
                  </a:schemeClr>
                </a:solidFill>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xmlns=""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xmlns=""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cxnSp>
        <p:nvCxnSpPr>
          <p:cNvPr id="5" name="Straight Connector 4">
            <a:extLst>
              <a:ext uri="{FF2B5EF4-FFF2-40B4-BE49-F238E27FC236}">
                <a16:creationId xmlns:a16="http://schemas.microsoft.com/office/drawing/2014/main" xmlns="" id="{375484D3-9CAA-94A8-9B43-5208CBCC8376}"/>
              </a:ext>
            </a:extLst>
          </p:cNvPr>
          <p:cNvCxnSpPr/>
          <p:nvPr userDrawn="1"/>
        </p:nvCxnSpPr>
        <p:spPr>
          <a:xfrm flipV="1">
            <a:off x="602174" y="1169661"/>
            <a:ext cx="10860052" cy="30796"/>
          </a:xfrm>
          <a:prstGeom prst="line">
            <a:avLst/>
          </a:prstGeom>
          <a:ln w="5080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297252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xmlns="" id="{670A352A-9075-4383-BC37-7EF209BB4A7F}"/>
              </a:ext>
            </a:extLst>
          </p:cNvPr>
          <p:cNvSpPr>
            <a:spLocks noGrp="1"/>
          </p:cNvSpPr>
          <p:nvPr>
            <p:ph type="pic" sz="quarter" idx="11" hasCustomPrompt="1"/>
          </p:nvPr>
        </p:nvSpPr>
        <p:spPr bwMode="gray">
          <a:xfrm>
            <a:off x="164847" y="165106"/>
            <a:ext cx="11906353"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xmlns="" id="{FE685868-EA5A-4891-A28F-04F16BEAED38}"/>
              </a:ext>
            </a:extLst>
          </p:cNvPr>
          <p:cNvCxnSpPr/>
          <p:nvPr userDrawn="1"/>
        </p:nvCxnSpPr>
        <p:spPr bwMode="gray">
          <a:xfrm>
            <a:off x="6120607"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xmlns="" id="{22DB09A9-BCD0-4F35-8DC4-DDFE9DE6C2F9}"/>
              </a:ext>
            </a:extLst>
          </p:cNvPr>
          <p:cNvSpPr/>
          <p:nvPr userDrawn="1"/>
        </p:nvSpPr>
        <p:spPr bwMode="gray">
          <a:xfrm rot="5400000">
            <a:off x="-222789" y="562064"/>
            <a:ext cx="281941" cy="612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
        <p:nvSpPr>
          <p:cNvPr id="15" name="Headline">
            <a:extLst>
              <a:ext uri="{FF2B5EF4-FFF2-40B4-BE49-F238E27FC236}">
                <a16:creationId xmlns:a16="http://schemas.microsoft.com/office/drawing/2014/main" xmlns="" id="{F8646EF2-FE73-41DC-B654-C5012A3720DD}"/>
              </a:ext>
            </a:extLst>
          </p:cNvPr>
          <p:cNvSpPr>
            <a:spLocks noGrp="1"/>
          </p:cNvSpPr>
          <p:nvPr>
            <p:ph type="title" hasCustomPrompt="1"/>
          </p:nvPr>
        </p:nvSpPr>
        <p:spPr bwMode="gray">
          <a:xfrm>
            <a:off x="164847" y="2093676"/>
            <a:ext cx="11906353"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xmlns="" id="{317CFD46-37B5-4632-BBA4-3F2278F98B67}"/>
              </a:ext>
            </a:extLst>
          </p:cNvPr>
          <p:cNvPicPr>
            <a:picLocks noChangeAspect="1"/>
          </p:cNvPicPr>
          <p:nvPr userDrawn="1"/>
        </p:nvPicPr>
        <p:blipFill>
          <a:blip r:embed="rId3"/>
          <a:stretch>
            <a:fillRect/>
          </a:stretch>
        </p:blipFill>
        <p:spPr bwMode="gray">
          <a:xfrm>
            <a:off x="10036380" y="1966807"/>
            <a:ext cx="1669256" cy="1147156"/>
          </a:xfrm>
          <a:prstGeom prst="rect">
            <a:avLst/>
          </a:prstGeom>
        </p:spPr>
      </p:pic>
      <p:sp>
        <p:nvSpPr>
          <p:cNvPr id="28" name="Subline">
            <a:extLst>
              <a:ext uri="{FF2B5EF4-FFF2-40B4-BE49-F238E27FC236}">
                <a16:creationId xmlns:a16="http://schemas.microsoft.com/office/drawing/2014/main" xmlns="" id="{6699B1E5-C447-4674-92BB-C2A1F3ADCF99}"/>
              </a:ext>
            </a:extLst>
          </p:cNvPr>
          <p:cNvSpPr>
            <a:spLocks noGrp="1"/>
          </p:cNvSpPr>
          <p:nvPr>
            <p:ph type="body" sz="quarter" idx="10" hasCustomPrompt="1"/>
          </p:nvPr>
        </p:nvSpPr>
        <p:spPr bwMode="gray">
          <a:xfrm>
            <a:off x="936899" y="4938869"/>
            <a:ext cx="10670682" cy="384721"/>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a16="http://schemas.microsoft.com/office/drawing/2014/main" xmlns="" id="{DF731E94-BC4E-4147-8280-79F13CCEF08B}"/>
              </a:ext>
            </a:extLst>
          </p:cNvPr>
          <p:cNvSpPr/>
          <p:nvPr userDrawn="1"/>
        </p:nvSpPr>
        <p:spPr bwMode="gray">
          <a:xfrm>
            <a:off x="5479018" y="170887"/>
            <a:ext cx="197644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a16="http://schemas.microsoft.com/office/drawing/2014/main" xmlns="" id="{6B919EA4-50E9-46C9-AC5A-76AC20E25106}"/>
              </a:ext>
            </a:extLst>
          </p:cNvPr>
          <p:cNvSpPr/>
          <p:nvPr userDrawn="1"/>
        </p:nvSpPr>
        <p:spPr bwMode="gray">
          <a:xfrm>
            <a:off x="7365429" y="170889"/>
            <a:ext cx="1976446" cy="313932"/>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a16="http://schemas.microsoft.com/office/drawing/2014/main" xmlns="" id="{36FCB48E-A225-433E-9552-1EC05D2E90CB}"/>
              </a:ext>
            </a:extLst>
          </p:cNvPr>
          <p:cNvSpPr/>
          <p:nvPr userDrawn="1"/>
        </p:nvSpPr>
        <p:spPr bwMode="gray">
          <a:xfrm>
            <a:off x="9721565" y="170888"/>
            <a:ext cx="249428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a16="http://schemas.microsoft.com/office/drawing/2014/main" xmlns="" id="{308DC210-80AE-4E96-8C9E-08E1D0F3C4B1}"/>
              </a:ext>
            </a:extLst>
          </p:cNvPr>
          <p:cNvSpPr txBox="1"/>
          <p:nvPr userDrawn="1"/>
        </p:nvSpPr>
        <p:spPr bwMode="gray">
          <a:xfrm>
            <a:off x="-3519813" y="237073"/>
            <a:ext cx="3437992" cy="1200329"/>
          </a:xfrm>
          <a:prstGeom prst="rect">
            <a:avLst/>
          </a:prstGeom>
          <a:noFill/>
        </p:spPr>
        <p:txBody>
          <a:bodyPr wrap="none"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a16="http://schemas.microsoft.com/office/drawing/2014/main" xmlns=""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xmlns=""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a16="http://schemas.microsoft.com/office/drawing/2014/main" xmlns="" id="{AFC53F5D-C099-4AB8-BEA0-0C0599C54F28}"/>
              </a:ext>
            </a:extLst>
          </p:cNvPr>
          <p:cNvPicPr>
            <a:picLocks noChangeAspect="1"/>
          </p:cNvPicPr>
          <p:nvPr userDrawn="1"/>
        </p:nvPicPr>
        <p:blipFill rotWithShape="1">
          <a:blip r:embed="rId4"/>
          <a:srcRect l="50418" r="36621"/>
          <a:stretch/>
        </p:blipFill>
        <p:spPr>
          <a:xfrm>
            <a:off x="10037082" y="1029491"/>
            <a:ext cx="519278" cy="787908"/>
          </a:xfrm>
          <a:prstGeom prst="rect">
            <a:avLst/>
          </a:prstGeom>
        </p:spPr>
      </p:pic>
      <p:grpSp>
        <p:nvGrpSpPr>
          <p:cNvPr id="33" name="Gruppieren 32">
            <a:extLst>
              <a:ext uri="{FF2B5EF4-FFF2-40B4-BE49-F238E27FC236}">
                <a16:creationId xmlns:a16="http://schemas.microsoft.com/office/drawing/2014/main" xmlns="" id="{71BF95A1-C507-454F-AD5B-C1AE17A76F07}"/>
              </a:ext>
            </a:extLst>
          </p:cNvPr>
          <p:cNvGrpSpPr/>
          <p:nvPr userDrawn="1"/>
        </p:nvGrpSpPr>
        <p:grpSpPr>
          <a:xfrm>
            <a:off x="7502958" y="1034682"/>
            <a:ext cx="2126015"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xmlns=""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xmlns=""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grpSp>
      <p:sp>
        <p:nvSpPr>
          <p:cNvPr id="36" name="Rechteck">
            <a:extLst>
              <a:ext uri="{FF2B5EF4-FFF2-40B4-BE49-F238E27FC236}">
                <a16:creationId xmlns:a16="http://schemas.microsoft.com/office/drawing/2014/main" xmlns="" id="{9A38222B-6179-4D47-87DD-F77D00C82A5F}"/>
              </a:ext>
            </a:extLst>
          </p:cNvPr>
          <p:cNvSpPr/>
          <p:nvPr userDrawn="1"/>
        </p:nvSpPr>
        <p:spPr bwMode="gray">
          <a:xfrm>
            <a:off x="10080577" y="1279684"/>
            <a:ext cx="448095"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Tree>
    <p:extLst>
      <p:ext uri="{BB962C8B-B14F-4D97-AF65-F5344CB8AC3E}">
        <p14:creationId xmlns:p14="http://schemas.microsoft.com/office/powerpoint/2010/main" val="37534906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1469019"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a16="http://schemas.microsoft.com/office/drawing/2014/main" xmlns="" id="{F0E6115A-0138-4831-8CBC-F3B86D4660B2}"/>
              </a:ext>
            </a:extLst>
          </p:cNvPr>
          <p:cNvSpPr>
            <a:spLocks noGrp="1"/>
          </p:cNvSpPr>
          <p:nvPr>
            <p:ph type="body" sz="quarter" idx="13" hasCustomPrompt="1"/>
          </p:nvPr>
        </p:nvSpPr>
        <p:spPr bwMode="gray">
          <a:xfrm>
            <a:off x="602180" y="1361295"/>
            <a:ext cx="9602182"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a16="http://schemas.microsoft.com/office/drawing/2014/main" xmlns=""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5930355"/>
      </p:ext>
    </p:extLst>
  </p:cSld>
  <p:clrMapOvr>
    <a:masterClrMapping/>
  </p:clrMapOvr>
  <p:transition>
    <p:fade/>
  </p:transition>
  <p:extLst mod="1">
    <p:ext uri="{DCECCB84-F9BA-43D5-87BE-67443E8EF086}">
      <p15:sldGuideLst xmlns:p15="http://schemas.microsoft.com/office/powerpoint/2012/main" xmlns="">
        <p15:guide id="1" orient="horz" pos="28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550" y="286604"/>
            <a:ext cx="10866360" cy="968440"/>
          </a:xfrm>
        </p:spPr>
        <p:txBody>
          <a:bodyPr/>
          <a:lstStyle/>
          <a:p>
            <a:r>
              <a:rPr lang="en-US"/>
              <a:t>Click to edit Master title style</a:t>
            </a:r>
            <a:endParaRPr lang="en-US" dirty="0"/>
          </a:p>
        </p:txBody>
      </p:sp>
      <p:sp>
        <p:nvSpPr>
          <p:cNvPr id="3" name="Content Placeholder 2"/>
          <p:cNvSpPr>
            <a:spLocks noGrp="1"/>
          </p:cNvSpPr>
          <p:nvPr>
            <p:ph idx="1"/>
          </p:nvPr>
        </p:nvSpPr>
        <p:spPr>
          <a:xfrm>
            <a:off x="712550" y="1255044"/>
            <a:ext cx="10866360" cy="4913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616896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09" y="758952"/>
            <a:ext cx="10099001"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101709" y="4453128"/>
            <a:ext cx="10099001"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0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01708" y="1845734"/>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3021" y="1845735"/>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1802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0170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170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021"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021"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45455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82A8DF7-79A1-45B2-9044-1802B4C44393}" type="datetimeFigureOut">
              <a:rPr lang="en-US" smtClean="0"/>
              <a:pPr/>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58522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7337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Rectangle 7"/>
          <p:cNvSpPr/>
          <p:nvPr/>
        </p:nvSpPr>
        <p:spPr>
          <a:xfrm>
            <a:off x="8174072" y="-33090"/>
            <a:ext cx="40671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8038525" y="-33090"/>
            <a:ext cx="6426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49269" y="1631589"/>
            <a:ext cx="3213318"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508013" y="594359"/>
            <a:ext cx="7394968" cy="525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67392" y="6459791"/>
            <a:ext cx="2629080" cy="365125"/>
          </a:xfrm>
        </p:spPr>
        <p:txBody>
          <a:bodyPr/>
          <a:lstStyle>
            <a:lvl1pPr algn="l">
              <a:defRPr/>
            </a:lvl1p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a:xfrm>
            <a:off x="4819978" y="6459791"/>
            <a:ext cx="4666962" cy="365125"/>
          </a:xfrm>
        </p:spPr>
        <p:txBody>
          <a:bodyPr/>
          <a:lstStyle>
            <a:lvl1pPr algn="l">
              <a:defRPr>
                <a:solidFill>
                  <a:schemeClr val="tx2"/>
                </a:solidFill>
              </a:defRPr>
            </a:lvl1pPr>
          </a:lstStyle>
          <a:p>
            <a:endParaRPr lang="en-US">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1C3A6D-90FA-494D-BB82-761D69B20ECE}" type="slidenum">
              <a:rPr lang="en-US" smtClean="0">
                <a:solidFill>
                  <a:srgbClr val="455F51"/>
                </a:solidFill>
              </a:rPr>
              <a:pPr/>
              <a:t>‹#›</a:t>
            </a:fld>
            <a:endParaRPr lang="en-US">
              <a:solidFill>
                <a:srgbClr val="455F51"/>
              </a:solidFill>
            </a:endParaRPr>
          </a:p>
        </p:txBody>
      </p:sp>
    </p:spTree>
    <p:extLst>
      <p:ext uri="{BB962C8B-B14F-4D97-AF65-F5344CB8AC3E}">
        <p14:creationId xmlns:p14="http://schemas.microsoft.com/office/powerpoint/2010/main" val="189064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238026"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11" y="5074920"/>
            <a:ext cx="10154469"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9" y="0"/>
            <a:ext cx="12241198"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01709" y="5907024"/>
            <a:ext cx="10154086"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252044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241213"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9" y="6334316"/>
            <a:ext cx="12241198"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99499" y="286609"/>
            <a:ext cx="10827645" cy="8455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99499" y="1325362"/>
            <a:ext cx="10827645" cy="4883487"/>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01713" y="6459791"/>
            <a:ext cx="2482250" cy="365125"/>
          </a:xfrm>
          <a:prstGeom prst="rect">
            <a:avLst/>
          </a:prstGeom>
        </p:spPr>
        <p:txBody>
          <a:bodyPr vert="horz" lIns="91440" tIns="45720" rIns="91440" bIns="45720" rtlCol="0" anchor="ctr"/>
          <a:lstStyle>
            <a:lvl1pPr algn="l">
              <a:defRPr sz="900">
                <a:solidFill>
                  <a:srgbClr val="FFFFFF"/>
                </a:solidFill>
              </a:defRPr>
            </a:lvl1pPr>
          </a:lstStyle>
          <a:p>
            <a:fld id="{082A8DF7-79A1-45B2-9044-1802B4C44393}" type="datetimeFigureOut">
              <a:rPr lang="en-US" smtClean="0"/>
              <a:pPr/>
              <a:t>7/15/2023</a:t>
            </a:fld>
            <a:endParaRPr lang="en-US"/>
          </a:p>
        </p:txBody>
      </p:sp>
      <p:sp>
        <p:nvSpPr>
          <p:cNvPr id="5" name="Footer Placeholder 4"/>
          <p:cNvSpPr>
            <a:spLocks noGrp="1"/>
          </p:cNvSpPr>
          <p:nvPr>
            <p:ph type="ftr" sz="quarter" idx="3"/>
          </p:nvPr>
        </p:nvSpPr>
        <p:spPr>
          <a:xfrm>
            <a:off x="3701065" y="6459791"/>
            <a:ext cx="4842271"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40425" y="6459791"/>
            <a:ext cx="1317321" cy="365125"/>
          </a:xfrm>
          <a:prstGeom prst="rect">
            <a:avLst/>
          </a:prstGeom>
        </p:spPr>
        <p:txBody>
          <a:bodyPr vert="horz" lIns="91440" tIns="45720" rIns="91440" bIns="45720" rtlCol="0" anchor="ctr"/>
          <a:lstStyle>
            <a:lvl1pPr algn="r">
              <a:defRPr sz="1050">
                <a:solidFill>
                  <a:srgbClr val="FFFFFF"/>
                </a:solidFill>
              </a:defRPr>
            </a:lvl1pPr>
          </a:lstStyle>
          <a:p>
            <a:fld id="{971C3A6D-90FA-494D-BB82-761D69B20ECE}" type="slidenum">
              <a:rPr lang="en-US" smtClean="0"/>
              <a:pPr/>
              <a:t>‹#›</a:t>
            </a:fld>
            <a:endParaRPr lang="en-US"/>
          </a:p>
        </p:txBody>
      </p:sp>
      <p:cxnSp>
        <p:nvCxnSpPr>
          <p:cNvPr id="10" name="Straight Connector 9"/>
          <p:cNvCxnSpPr>
            <a:cxnSpLocks/>
          </p:cNvCxnSpPr>
          <p:nvPr/>
        </p:nvCxnSpPr>
        <p:spPr>
          <a:xfrm>
            <a:off x="706786" y="1258874"/>
            <a:ext cx="10827645" cy="0"/>
          </a:xfrm>
          <a:prstGeom prst="line">
            <a:avLst/>
          </a:prstGeom>
          <a:ln w="63500"/>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94575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r" defTabSz="914400" rtl="1" eaLnBrk="1" latinLnBrk="0" hangingPunct="1">
        <a:lnSpc>
          <a:spcPct val="85000"/>
        </a:lnSpc>
        <a:spcBef>
          <a:spcPct val="0"/>
        </a:spcBef>
        <a:buNone/>
        <a:defRPr sz="4800" b="1" kern="1200" spc="-50" baseline="0">
          <a:solidFill>
            <a:schemeClr val="accent2">
              <a:lumMod val="50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hyperlink" Target="https://www.youtube.com/watch?v=XonsTcyHo5w" TargetMode="Externa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NUL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7206" y="1295400"/>
            <a:ext cx="9273886" cy="1848075"/>
          </a:xfrm>
        </p:spPr>
        <p:txBody>
          <a:bodyPr>
            <a:normAutofit/>
          </a:bodyPr>
          <a:lstStyle/>
          <a:p>
            <a:pPr algn="ctr" rtl="1"/>
            <a:r>
              <a:rPr lang="ar-EG" sz="4800" b="1" dirty="0">
                <a:cs typeface="+mn-cs"/>
              </a:rPr>
              <a:t>الحقيبة </a:t>
            </a:r>
            <a:r>
              <a:rPr lang="ar-EG" sz="4800" b="1" dirty="0" smtClean="0">
                <a:cs typeface="+mn-cs"/>
              </a:rPr>
              <a:t>التدريبية   </a:t>
            </a:r>
            <a:r>
              <a:rPr lang="en-US" sz="4800" b="1" dirty="0">
                <a:cs typeface="+mn-cs"/>
              </a:rPr>
              <a:t/>
            </a:r>
            <a:br>
              <a:rPr lang="en-US" sz="4800" b="1" dirty="0">
                <a:cs typeface="+mn-cs"/>
              </a:rPr>
            </a:br>
            <a:r>
              <a:rPr lang="ar-EG" sz="4800" b="1" dirty="0" smtClean="0">
                <a:cs typeface="+mn-cs"/>
              </a:rPr>
              <a:t>مشروع التخرج</a:t>
            </a:r>
            <a:endParaRPr lang="en-US" sz="4800" b="1" dirty="0">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7394" y="-2535"/>
            <a:ext cx="4842459" cy="1261955"/>
          </a:xfrm>
          <a:prstGeom prst="rect">
            <a:avLst/>
          </a:prstGeom>
        </p:spPr>
      </p:pic>
      <p:sp>
        <p:nvSpPr>
          <p:cNvPr id="6" name="TextBox 5">
            <a:extLst>
              <a:ext uri="{FF2B5EF4-FFF2-40B4-BE49-F238E27FC236}">
                <a16:creationId xmlns:a16="http://schemas.microsoft.com/office/drawing/2014/main" xmlns="" id="{D6AA2BF2-661D-F9C1-34C4-73B9D3811B78}"/>
              </a:ext>
            </a:extLst>
          </p:cNvPr>
          <p:cNvSpPr txBox="1"/>
          <p:nvPr/>
        </p:nvSpPr>
        <p:spPr>
          <a:xfrm>
            <a:off x="1104491" y="3352800"/>
            <a:ext cx="10099001" cy="2172903"/>
          </a:xfrm>
          <a:prstGeom prst="rect">
            <a:avLst/>
          </a:prstGeom>
          <a:noFill/>
        </p:spPr>
        <p:txBody>
          <a:bodyPr wrap="square">
            <a:spAutoFit/>
          </a:bodyPr>
          <a:lstStyle/>
          <a:p>
            <a:pPr algn="ctr" rtl="1"/>
            <a:r>
              <a:rPr lang="ar-EG" sz="3600" b="1" dirty="0" smtClean="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rPr>
              <a:t>اليوم الثاني</a:t>
            </a:r>
          </a:p>
          <a:p>
            <a:pPr algn="r" rtl="1">
              <a:lnSpc>
                <a:spcPct val="115000"/>
              </a:lnSpc>
              <a:spcBef>
                <a:spcPts val="2400"/>
              </a:spcBef>
              <a:spcAft>
                <a:spcPts val="0"/>
              </a:spcAft>
            </a:pPr>
            <a:r>
              <a:rPr lang="ar-EG" sz="2400" dirty="0" smtClean="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rPr>
              <a:t> </a:t>
            </a:r>
            <a:r>
              <a:rPr lang="ar-EG" sz="2400" b="1" kern="0" dirty="0">
                <a:solidFill>
                  <a:srgbClr val="4F6228"/>
                </a:solidFill>
                <a:latin typeface="Cambria"/>
                <a:ea typeface="Times New Roman"/>
                <a:cs typeface="Times New Roman"/>
              </a:rPr>
              <a:t>الوحدة التدريبية الثالثة:</a:t>
            </a:r>
            <a:endParaRPr lang="en-US" sz="2400" b="1" kern="0" dirty="0">
              <a:solidFill>
                <a:srgbClr val="4F6228"/>
              </a:solidFill>
              <a:latin typeface="Cambria"/>
              <a:ea typeface="Times New Roman"/>
              <a:cs typeface="Times New Roman"/>
            </a:endParaRPr>
          </a:p>
          <a:p>
            <a:pPr algn="ctr" rtl="1">
              <a:lnSpc>
                <a:spcPct val="115000"/>
              </a:lnSpc>
              <a:spcAft>
                <a:spcPts val="0"/>
              </a:spcAft>
            </a:pPr>
            <a:r>
              <a:rPr lang="ar-EG" sz="2400" b="1" dirty="0">
                <a:solidFill>
                  <a:srgbClr val="0070C0"/>
                </a:solidFill>
                <a:ea typeface="Calibri"/>
                <a:cs typeface="Simplified Arabic"/>
              </a:rPr>
              <a:t>(شروط اختيار، مهام فريق، جودة منظومة مشروع التخرّج)</a:t>
            </a:r>
            <a:endParaRPr lang="en-US" sz="2400" dirty="0">
              <a:ea typeface="Calibri"/>
              <a:cs typeface="Arial"/>
            </a:endParaRPr>
          </a:p>
          <a:p>
            <a:pPr algn="ctr" rtl="1"/>
            <a:endParaRPr lang="en-US" sz="2400" dirty="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endParaRPr>
          </a:p>
        </p:txBody>
      </p:sp>
    </p:spTree>
    <p:extLst>
      <p:ext uri="{BB962C8B-B14F-4D97-AF65-F5344CB8AC3E}">
        <p14:creationId xmlns:p14="http://schemas.microsoft.com/office/powerpoint/2010/main" val="3672706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511006" y="1371600"/>
            <a:ext cx="64008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أن يكون الطالب قادر على القيام بمشروع التخرج بطريقة متميزة ومتقنة.</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أن يقوم الطالب بالانخراط بالحياة العملية وجمع المعلومات والملاحظات المناسبة للمشاكل الموجودة أو المواضيع التي هي بحاجة للتطوير.</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أن يكون لدى الطالب معلومات نظرية كافية عن الموضوع المختار قبل البدء في تنفيذ المشروع .</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يجب أن توضع خطة زمنية ومفصلة لمراحل إنجاز المشروع.</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أن يضع الأوليات في اختيار الموضوع بما يخدم قسمه ومحاولة الطالب ترك بصمة هامة له في القسم من أفكار.</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يفضل أن يكون الأستاذ المشرف متخصص في مجال المشروع الذي اختاره الطالب.</a:t>
            </a:r>
            <a:endParaRPr lang="en-US" dirty="0">
              <a:solidFill>
                <a:prstClr val="black"/>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22" y="1981200"/>
            <a:ext cx="4790260" cy="318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493785398"/>
              </p:ext>
            </p:extLst>
          </p:nvPr>
        </p:nvGraphicFramePr>
        <p:xfrm>
          <a:off x="2310606" y="13716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ea typeface="Calibri"/>
                <a:cs typeface="Simplified Arabic"/>
              </a:rPr>
              <a:t>تحذيرات قبل اختيار موضوع البحث:</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(3-2</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2287879593"/>
              </p:ext>
            </p:extLst>
          </p:nvPr>
        </p:nvGraphicFramePr>
        <p:xfrm>
          <a:off x="1167606" y="2133600"/>
          <a:ext cx="9753599" cy="3429000"/>
        </p:xfrm>
        <a:graphic>
          <a:graphicData uri="http://schemas.openxmlformats.org/drawingml/2006/table">
            <a:tbl>
              <a:tblPr rtl="1" firstRow="1" firstCol="1" lastRow="1" lastCol="1" bandRow="1" bandCol="1"/>
              <a:tblGrid>
                <a:gridCol w="1318846"/>
                <a:gridCol w="5399453"/>
                <a:gridCol w="1810239"/>
                <a:gridCol w="1225061"/>
              </a:tblGrid>
              <a:tr h="1714500">
                <a:tc>
                  <a:txBody>
                    <a:bodyPr/>
                    <a:lstStyle/>
                    <a:p>
                      <a:pPr algn="ctr" rtl="1">
                        <a:lnSpc>
                          <a:spcPct val="115000"/>
                        </a:lnSpc>
                        <a:spcAft>
                          <a:spcPts val="0"/>
                        </a:spcAft>
                      </a:pPr>
                      <a:r>
                        <a:rPr lang="ar-EG" sz="2800">
                          <a:effectLst/>
                          <a:latin typeface="Calibri"/>
                          <a:ea typeface="Calibri"/>
                          <a:cs typeface="Simplified Arabic"/>
                        </a:rPr>
                        <a:t>نشاط</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14500">
                <a:tc>
                  <a:txBody>
                    <a:bodyPr/>
                    <a:lstStyle/>
                    <a:p>
                      <a:pPr algn="ctr" rtl="1">
                        <a:lnSpc>
                          <a:spcPct val="115000"/>
                        </a:lnSpc>
                        <a:spcAft>
                          <a:spcPts val="0"/>
                        </a:spcAft>
                      </a:pPr>
                      <a:r>
                        <a:rPr lang="ar-EG" sz="2800">
                          <a:effectLst/>
                          <a:latin typeface="Calibri"/>
                          <a:ea typeface="Calibri"/>
                          <a:cs typeface="Simplified Arabic"/>
                        </a:rPr>
                        <a:t>3-2</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effectLst/>
                          <a:latin typeface="Calibri"/>
                          <a:ea typeface="Calibri"/>
                          <a:cs typeface="Simplified Arabic"/>
                        </a:rPr>
                        <a:t>مهام فريق مشروع التخرّج</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20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1295396"/>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رقة عمل (استنتج مهام فريق مشروع التخرج بعد مشاهدة الفيديو</a:t>
            </a:r>
            <a:r>
              <a:rPr lang="ar-EG" sz="2800" dirty="0" smtClean="0">
                <a:solidFill>
                  <a:srgbClr val="0070C0"/>
                </a:solidFill>
                <a:cs typeface="+mn-cs"/>
              </a:rPr>
              <a:t>).</a:t>
            </a:r>
            <a:br>
              <a:rPr lang="ar-EG" sz="2800" dirty="0" smtClean="0">
                <a:solidFill>
                  <a:srgbClr val="0070C0"/>
                </a:solidFill>
                <a:cs typeface="+mn-cs"/>
              </a:rPr>
            </a:br>
            <a:r>
              <a:rPr lang="en-US" sz="2800" dirty="0">
                <a:solidFill>
                  <a:srgbClr val="0070C0"/>
                </a:solidFill>
                <a:cs typeface="+mn-cs"/>
                <a:hlinkClick r:id="rId2"/>
              </a:rPr>
              <a:t>https://</a:t>
            </a:r>
            <a:r>
              <a:rPr lang="en-US" sz="2800" dirty="0" smtClean="0">
                <a:solidFill>
                  <a:srgbClr val="0070C0"/>
                </a:solidFill>
                <a:cs typeface="+mn-cs"/>
                <a:hlinkClick r:id="rId2"/>
              </a:rPr>
              <a:t>www.youtube.com/watch?v=XonsTcyHo5w</a:t>
            </a:r>
            <a:r>
              <a:rPr lang="ar-EG" sz="2800" dirty="0" smtClean="0">
                <a:solidFill>
                  <a:srgbClr val="0070C0"/>
                </a:solidFill>
                <a:cs typeface="+mn-cs"/>
              </a:rPr>
              <a:t/>
            </a:r>
            <a:br>
              <a:rPr lang="ar-EG" sz="2800" dirty="0" smtClean="0">
                <a:solidFill>
                  <a:srgbClr val="0070C0"/>
                </a:solidFill>
                <a:cs typeface="+mn-cs"/>
              </a:rPr>
            </a:b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1321361254"/>
              </p:ext>
            </p:extLst>
          </p:nvPr>
        </p:nvGraphicFramePr>
        <p:xfrm>
          <a:off x="2767806" y="1872614"/>
          <a:ext cx="6781799" cy="41471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ea typeface="Calibri"/>
                <a:cs typeface="Simplified Arabic"/>
              </a:rPr>
              <a:t>ورقة عمل: (لخص مهام أحد فرق العمل لمشروع التخرج فيما يلي):</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860391382"/>
              </p:ext>
            </p:extLst>
          </p:nvPr>
        </p:nvGraphicFramePr>
        <p:xfrm>
          <a:off x="2310607" y="1876742"/>
          <a:ext cx="7924800" cy="40668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548606" y="1371600"/>
            <a:ext cx="103632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algn="just">
              <a:lnSpc>
                <a:spcPct val="115000"/>
              </a:lnSpc>
              <a:spcAft>
                <a:spcPts val="0"/>
              </a:spcAft>
            </a:pPr>
            <a:r>
              <a:rPr lang="ar-EG" b="1" dirty="0">
                <a:ea typeface="Calibri"/>
                <a:cs typeface="Simplified Arabic"/>
              </a:rPr>
              <a:t>مهام ومسؤوليات الطلبة المقبلون على مشروع التخرج:</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يسجل مساق مقدمة مشاريع التخرج في الفصل الذي يسبق الفصل الذي سيقدم به المشروع وأن يلتزم بجميع محاضراتها.</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يتأكد الطالب بأن عدد ساعات النجاح تسمح له بتسجيل مشروع التخرج من خلال المرشد أو التسجيل.</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يختار عنوان المشروع بعناية وبالوقت المناسب ويفضل قبل بداية الفصل الذي سيقدم به المشروع، ويمكن أن يستعين الطالب بأعضاء هيئة التدريس.</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يعبئ النموذج الخاص بالمشروع وبالمشرف ويقدمه للجنة مشاريع التخرج.</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يحافظ على زيارة المشرف أولا بأول ويقدم له تقرير خطي أو كلامي عن مدى التقدم والتطور الذي أصبح عليه 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يسلم التقرير الخاص بالمشروع قبل يوم الثلاثاء من الأسبوع الثالث عشر للفصل الدراسي.</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يطلع على أسلوب التقييم الذي تعتمد عليه لجنة المناقشة.</a:t>
            </a:r>
            <a:endParaRPr lang="en-US" sz="2400" dirty="0">
              <a:ea typeface="Calibri"/>
              <a:cs typeface="Arial"/>
            </a:endParaRPr>
          </a:p>
        </p:txBody>
      </p:sp>
      <p:sp>
        <p:nvSpPr>
          <p:cNvPr id="3" name="Title 2"/>
          <p:cNvSpPr>
            <a:spLocks noGrp="1"/>
          </p:cNvSpPr>
          <p:nvPr>
            <p:ph type="title"/>
          </p:nvPr>
        </p:nvSpPr>
        <p:spPr>
          <a:xfrm>
            <a:off x="939006" y="228604"/>
            <a:ext cx="10744200" cy="838196"/>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EG" sz="2800" kern="0" dirty="0">
                <a:solidFill>
                  <a:srgbClr val="4F6228"/>
                </a:solidFill>
                <a:latin typeface="Cambria"/>
                <a:ea typeface="Times New Roman"/>
              </a:rPr>
              <a:t>نشرة رقم ( 3/2 /1 ):</a:t>
            </a:r>
            <a:r>
              <a:rPr lang="en-US" sz="2800" kern="0" dirty="0">
                <a:solidFill>
                  <a:srgbClr val="4F6228"/>
                </a:solidFill>
                <a:latin typeface="Cambria"/>
                <a:ea typeface="Times New Roman"/>
                <a:cs typeface="Times New Roman"/>
              </a:rPr>
              <a:t/>
            </a:r>
            <a:br>
              <a:rPr lang="en-US" sz="2800" kern="0" dirty="0">
                <a:solidFill>
                  <a:srgbClr val="4F6228"/>
                </a:solidFill>
                <a:latin typeface="Cambria"/>
                <a:ea typeface="Times New Roman"/>
                <a:cs typeface="Times New Roman"/>
              </a:rPr>
            </a:br>
            <a:r>
              <a:rPr lang="ar-EG" sz="2800" dirty="0">
                <a:solidFill>
                  <a:srgbClr val="0070C0"/>
                </a:solidFill>
                <a:latin typeface="Calibri"/>
                <a:ea typeface="Calibri"/>
                <a:cs typeface="Simplified Arabic"/>
              </a:rPr>
              <a:t>مهام فريق مشروع التخرّج</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34206" y="1371600"/>
            <a:ext cx="11277600" cy="4876800"/>
          </a:xfrm>
          <a:prstGeom prst="rect">
            <a:avLst/>
          </a:prstGeom>
          <a:solidFill>
            <a:schemeClr val="accent6">
              <a:lumMod val="20000"/>
              <a:lumOff val="80000"/>
            </a:schemeClr>
          </a:solidFill>
          <a:ln>
            <a:solidFill>
              <a:srgbClr val="0070C0"/>
            </a:solidFill>
          </a:ln>
        </p:spPr>
        <p:txBody>
          <a:bodyPr>
            <a:normAutofit fontScale="62500" lnSpcReduction="20000"/>
          </a:bodyPr>
          <a:lstStyle/>
          <a:p>
            <a:pPr marL="342900" lvl="0" indent="-342900" algn="just">
              <a:lnSpc>
                <a:spcPct val="115000"/>
              </a:lnSpc>
              <a:spcAft>
                <a:spcPts val="0"/>
              </a:spcAft>
              <a:buBlip>
                <a:blip r:embed="rId2"/>
              </a:buBlip>
            </a:pPr>
            <a:r>
              <a:rPr lang="ar-EG" dirty="0" smtClean="0">
                <a:solidFill>
                  <a:schemeClr val="tx1"/>
                </a:solidFill>
              </a:rPr>
              <a:t> </a:t>
            </a:r>
            <a:r>
              <a:rPr lang="ar-EG" dirty="0">
                <a:ea typeface="Calibri"/>
                <a:cs typeface="Simplified Arabic"/>
              </a:rPr>
              <a:t>مراجعة واعتماد موضوع البحث المقدم من الطالب.</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تقديم قائمة بالمواضيع الممكنة للطلاب على أساس المجال البحثي للبرنامج الأكاديمي حيثما أمكن.</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تقديم المشورة ومساعدة الطالب في تخطيط وتطوير 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الترتيب مع المنظمات والوكالات الخارجية المتاحة إذا لزم الأمر، للطلاب الذين يجرون أبحاث خارجية.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الاجتماع بانتظام والعمل مع الطالب على مشروعه لمراجعة مسودات الأطروحة وتنسيق اللقاءات مع القارئين الثاني والثالث، مناقشة مقترح المشروع وبالتالي المشروع والصعوبات التي قد تواجه الطلاب خلال أبحاثهم.</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مراجعة مسودات تقرير المشروع وتنسيق الاجتماعات مع القارئين الثاني والثالث.</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مراجعة وتوقيع جميع الاستمارات المطلوبة المتعلقة بالمشروع.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تقييم وثيقة مشروع التخرج بعد المراجعة وتقديمها للقارئين الثاني والثالث للتعقيب وابداء الرأي.</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تقديم التحديثات للجنة بحوث برنامج البكالوريوس مع أية تغييرات أو صعوبات تمت مواجهتها في 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المشاركة في تقييم المشاريع النهائية مع القارئين الثاني والثالث</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just">
              <a:lnSpc>
                <a:spcPct val="115000"/>
              </a:lnSpc>
              <a:spcBef>
                <a:spcPts val="1200"/>
              </a:spcBef>
            </a:pPr>
            <a:r>
              <a:rPr lang="ar-EG" sz="2800" dirty="0">
                <a:latin typeface="Calibri"/>
                <a:ea typeface="Calibri"/>
                <a:cs typeface="Simplified Arabic"/>
              </a:rPr>
              <a:t>المشرف الرئيسي</a:t>
            </a:r>
            <a:r>
              <a:rPr lang="ar-EG" sz="2800" dirty="0" smtClean="0">
                <a:latin typeface="Calibri"/>
                <a:ea typeface="Calibri"/>
                <a:cs typeface="Simplified Arabic"/>
              </a:rPr>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696492159"/>
              </p:ext>
            </p:extLst>
          </p:nvPr>
        </p:nvGraphicFramePr>
        <p:xfrm>
          <a:off x="1091406" y="1371600"/>
          <a:ext cx="108204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المناقش</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689162383"/>
              </p:ext>
            </p:extLst>
          </p:nvPr>
        </p:nvGraphicFramePr>
        <p:xfrm>
          <a:off x="3758406" y="15240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الموجه </a:t>
            </a:r>
            <a:r>
              <a:rPr lang="ar-EG" sz="2800" dirty="0" smtClean="0">
                <a:solidFill>
                  <a:srgbClr val="0070C0"/>
                </a:solidFill>
                <a:cs typeface="+mn-cs"/>
              </a:rPr>
              <a:t>الأكاديمي</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472406" y="1371600"/>
            <a:ext cx="9906000" cy="4876800"/>
          </a:xfrm>
          <a:prstGeom prst="rect">
            <a:avLst/>
          </a:prstGeom>
          <a:solidFill>
            <a:schemeClr val="accent6">
              <a:lumMod val="20000"/>
              <a:lumOff val="80000"/>
            </a:schemeClr>
          </a:solidFill>
          <a:ln>
            <a:solidFill>
              <a:srgbClr val="0070C0"/>
            </a:solidFill>
          </a:ln>
        </p:spPr>
        <p:txBody>
          <a:bodyPr>
            <a:normAutofit fontScale="92500" lnSpcReduction="10000"/>
          </a:bodyPr>
          <a:lstStyle/>
          <a:p>
            <a:pPr algn="just">
              <a:lnSpc>
                <a:spcPct val="115000"/>
              </a:lnSpc>
              <a:spcAft>
                <a:spcPts val="0"/>
              </a:spcAft>
            </a:pPr>
            <a:r>
              <a:rPr lang="ar-EG" dirty="0" smtClean="0">
                <a:solidFill>
                  <a:schemeClr val="tx1"/>
                </a:solidFill>
              </a:rPr>
              <a:t> </a:t>
            </a:r>
            <a:r>
              <a:rPr lang="ar-EG" dirty="0">
                <a:ea typeface="Calibri"/>
                <a:cs typeface="Simplified Arabic"/>
              </a:rPr>
              <a:t>تعتبر لجنة المشاريع طرفا مهما في عملية انجاز المشاريع. فهي تتولى مهمة التنسيق والمتابعة بصفة عامة. ويمكن تلخيص مهامها في ما يلي:</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الإشراف على جمع وانتقاء المشاريع.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توزيع المشاريع على الطلاب وتحديد المشرفين عليهم ومتابعتهم.</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الإشراف على نقاش المشاريع واختيار المشاريع المتميزة.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التنسيق مع الجهات الخارجية في حالة حدوث أمر يحتاج لتدخل منسق مشاريع القسم لمساعدة الطالب في التعاون مع الجهة التي ينفذ فيها بحثه.</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الإعلان عن مواعيد المناقشات</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ea typeface="Calibri"/>
                <a:cs typeface="Simplified Arabic"/>
              </a:rPr>
              <a:t>لجنة المشاريع</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699BE32-29BA-413E-8869-8C2B28D207FE}"/>
              </a:ext>
            </a:extLst>
          </p:cNvPr>
          <p:cNvSpPr>
            <a:spLocks noGrp="1"/>
          </p:cNvSpPr>
          <p:nvPr>
            <p:ph type="body" sz="quarter" idx="13"/>
          </p:nvPr>
        </p:nvSpPr>
        <p:spPr/>
        <p:txBody>
          <a:bodyPr/>
          <a:lstStyle/>
          <a:p>
            <a:endParaRPr lang="en-GB" dirty="0"/>
          </a:p>
        </p:txBody>
      </p:sp>
      <p:sp>
        <p:nvSpPr>
          <p:cNvPr id="3" name="Title 2">
            <a:extLst>
              <a:ext uri="{FF2B5EF4-FFF2-40B4-BE49-F238E27FC236}">
                <a16:creationId xmlns:a16="http://schemas.microsoft.com/office/drawing/2014/main" xmlns="" id="{52CAEA11-D019-48B3-9346-C12312422B43}"/>
              </a:ext>
            </a:extLst>
          </p:cNvPr>
          <p:cNvSpPr>
            <a:spLocks noGrp="1"/>
          </p:cNvSpPr>
          <p:nvPr>
            <p:ph type="title"/>
          </p:nvPr>
        </p:nvSpPr>
        <p:spPr/>
        <p:txBody>
          <a:bodyPr>
            <a:normAutofit fontScale="90000"/>
          </a:bodyPr>
          <a:lstStyle/>
          <a:p>
            <a:pPr marL="228600" algn="just" rtl="1">
              <a:lnSpc>
                <a:spcPct val="107000"/>
              </a:lnSpc>
              <a:spcBef>
                <a:spcPts val="200"/>
              </a:spcBef>
            </a:pPr>
            <a:r>
              <a:rPr lang="ar-EG" sz="4800" b="1" dirty="0">
                <a:solidFill>
                  <a:srgbClr val="2E74B5"/>
                </a:solidFill>
                <a:effectLst/>
                <a:latin typeface="Calibri Light" panose="020F0302020204030204" pitchFamily="34" charset="0"/>
                <a:ea typeface="Times New Roman" panose="02020603050405020304" pitchFamily="18" charset="0"/>
                <a:cs typeface="+mn-cs"/>
              </a:rPr>
              <a:t>نشاط رقم </a:t>
            </a:r>
            <a:r>
              <a:rPr lang="ar-EG" sz="4800" b="1" dirty="0" smtClean="0">
                <a:solidFill>
                  <a:srgbClr val="2E74B5"/>
                </a:solidFill>
                <a:effectLst/>
                <a:latin typeface="Calibri Light" panose="020F0302020204030204" pitchFamily="34" charset="0"/>
                <a:ea typeface="Times New Roman" panose="02020603050405020304" pitchFamily="18" charset="0"/>
                <a:cs typeface="+mn-cs"/>
              </a:rPr>
              <a:t>(3-0</a:t>
            </a:r>
            <a:r>
              <a:rPr lang="ar-EG" sz="4800" b="1" dirty="0">
                <a:solidFill>
                  <a:srgbClr val="2E74B5"/>
                </a:solidFill>
                <a:effectLst/>
                <a:latin typeface="Calibri Light" panose="020F0302020204030204" pitchFamily="34" charset="0"/>
                <a:ea typeface="Times New Roman" panose="02020603050405020304" pitchFamily="18" charset="0"/>
                <a:cs typeface="+mn-cs"/>
              </a:rPr>
              <a:t>)</a:t>
            </a:r>
            <a:endParaRPr lang="en-GB" dirty="0">
              <a:cs typeface="+mn-cs"/>
            </a:endParaRPr>
          </a:p>
        </p:txBody>
      </p:sp>
      <p:graphicFrame>
        <p:nvGraphicFramePr>
          <p:cNvPr id="4" name="Table 3">
            <a:extLst>
              <a:ext uri="{FF2B5EF4-FFF2-40B4-BE49-F238E27FC236}">
                <a16:creationId xmlns:a16="http://schemas.microsoft.com/office/drawing/2014/main" xmlns="" id="{098FE60F-6B5B-45AD-AB38-E079D87600C4}"/>
              </a:ext>
            </a:extLst>
          </p:cNvPr>
          <p:cNvGraphicFramePr>
            <a:graphicFrameLocks noGrp="1"/>
          </p:cNvGraphicFramePr>
          <p:nvPr>
            <p:extLst>
              <p:ext uri="{D42A27DB-BD31-4B8C-83A1-F6EECF244321}">
                <p14:modId xmlns:p14="http://schemas.microsoft.com/office/powerpoint/2010/main" val="509809279"/>
              </p:ext>
            </p:extLst>
          </p:nvPr>
        </p:nvGraphicFramePr>
        <p:xfrm>
          <a:off x="2782867" y="1361299"/>
          <a:ext cx="8679364" cy="2776283"/>
        </p:xfrm>
        <a:graphic>
          <a:graphicData uri="http://schemas.openxmlformats.org/drawingml/2006/table">
            <a:tbl>
              <a:tblPr firstRow="1" firstCol="1" bandRow="1">
                <a:tableStyleId>{F5AB1C69-6EDB-4FF4-983F-18BD219EF322}</a:tableStyleId>
              </a:tblPr>
              <a:tblGrid>
                <a:gridCol w="2169337">
                  <a:extLst>
                    <a:ext uri="{9D8B030D-6E8A-4147-A177-3AD203B41FA5}">
                      <a16:colId xmlns:a16="http://schemas.microsoft.com/office/drawing/2014/main" xmlns="" val="4069697080"/>
                    </a:ext>
                  </a:extLst>
                </a:gridCol>
                <a:gridCol w="1389905">
                  <a:extLst>
                    <a:ext uri="{9D8B030D-6E8A-4147-A177-3AD203B41FA5}">
                      <a16:colId xmlns:a16="http://schemas.microsoft.com/office/drawing/2014/main" xmlns="" val="2406974611"/>
                    </a:ext>
                  </a:extLst>
                </a:gridCol>
                <a:gridCol w="2949778">
                  <a:extLst>
                    <a:ext uri="{9D8B030D-6E8A-4147-A177-3AD203B41FA5}">
                      <a16:colId xmlns:a16="http://schemas.microsoft.com/office/drawing/2014/main" xmlns="" val="1524269795"/>
                    </a:ext>
                  </a:extLst>
                </a:gridCol>
                <a:gridCol w="2170344">
                  <a:extLst>
                    <a:ext uri="{9D8B030D-6E8A-4147-A177-3AD203B41FA5}">
                      <a16:colId xmlns:a16="http://schemas.microsoft.com/office/drawing/2014/main" xmlns="" val="3973105991"/>
                    </a:ext>
                  </a:extLst>
                </a:gridCol>
              </a:tblGrid>
              <a:tr h="1186940">
                <a:tc>
                  <a:txBody>
                    <a:bodyPr/>
                    <a:lstStyle/>
                    <a:p>
                      <a:pPr algn="ctr" rtl="1">
                        <a:lnSpc>
                          <a:spcPct val="107000"/>
                        </a:lnSpc>
                        <a:spcAft>
                          <a:spcPts val="800"/>
                        </a:spcAft>
                      </a:pPr>
                      <a:r>
                        <a:rPr lang="ar-EG" sz="2400" dirty="0">
                          <a:effectLst/>
                        </a:rPr>
                        <a:t>زمن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نوع النشاط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a:effectLst/>
                        </a:rPr>
                        <a:t>اسم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4009735648"/>
                  </a:ext>
                </a:extLst>
              </a:tr>
              <a:tr h="1589343">
                <a:tc>
                  <a:txBody>
                    <a:bodyPr/>
                    <a:lstStyle/>
                    <a:p>
                      <a:pPr algn="ctr" rtl="1">
                        <a:lnSpc>
                          <a:spcPct val="107000"/>
                        </a:lnSpc>
                        <a:spcAft>
                          <a:spcPts val="800"/>
                        </a:spcAft>
                      </a:pPr>
                      <a:r>
                        <a:rPr lang="ar-EG" sz="2400" dirty="0">
                          <a:effectLst/>
                        </a:rPr>
                        <a:t>20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فردي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التهيئة والتوقعات – والاختبار القبلي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smtClean="0">
                          <a:effectLst/>
                        </a:rPr>
                        <a:t>3-0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2025061303"/>
                  </a:ext>
                </a:extLst>
              </a:tr>
            </a:tbl>
          </a:graphicData>
        </a:graphic>
      </p:graphicFrame>
      <p:pic>
        <p:nvPicPr>
          <p:cNvPr id="5" name="Picture 2" descr="https://aaeshaalnaqbi.files.wordpress.com/2012/10/cartoon-round-table-discussion.jpg">
            <a:extLst>
              <a:ext uri="{FF2B5EF4-FFF2-40B4-BE49-F238E27FC236}">
                <a16:creationId xmlns:a16="http://schemas.microsoft.com/office/drawing/2014/main" xmlns="" id="{B8BFD79C-E244-45D2-9E6D-724164761A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661" y="3429008"/>
            <a:ext cx="3573243" cy="280806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4">
            <a:extLst>
              <a:ext uri="{FF2B5EF4-FFF2-40B4-BE49-F238E27FC236}">
                <a16:creationId xmlns:a16="http://schemas.microsoft.com/office/drawing/2014/main" xmlns="" id="{1706428C-31B7-41F8-940C-DE9DCCB0808B}"/>
              </a:ext>
            </a:extLst>
          </p:cNvPr>
          <p:cNvSpPr/>
          <p:nvPr/>
        </p:nvSpPr>
        <p:spPr>
          <a:xfrm>
            <a:off x="6967897" y="4820936"/>
            <a:ext cx="2794472" cy="860125"/>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0624" indent="-384048" algn="ctr" rtl="1">
              <a:spcBef>
                <a:spcPct val="0"/>
              </a:spcBef>
              <a:defRPr/>
            </a:pPr>
            <a:r>
              <a:rPr lang="ar-EG" sz="2400" b="1" dirty="0">
                <a:solidFill>
                  <a:srgbClr val="FFFF00"/>
                </a:solidFill>
                <a:effectLst>
                  <a:outerShdw blurRad="38100" dist="38100" dir="2700000" algn="tl">
                    <a:srgbClr val="000000">
                      <a:alpha val="43137"/>
                    </a:srgbClr>
                  </a:outerShdw>
                </a:effectLst>
              </a:rPr>
              <a:t>مدة النشاط :20 دقيقة</a:t>
            </a:r>
            <a:endParaRPr 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641413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777206" y="1371600"/>
            <a:ext cx="10134600" cy="4876800"/>
          </a:xfrm>
          <a:prstGeom prst="rect">
            <a:avLst/>
          </a:prstGeom>
          <a:solidFill>
            <a:schemeClr val="accent6">
              <a:lumMod val="20000"/>
              <a:lumOff val="80000"/>
            </a:schemeClr>
          </a:solidFill>
          <a:ln>
            <a:solidFill>
              <a:srgbClr val="0070C0"/>
            </a:solidFill>
          </a:ln>
        </p:spPr>
        <p:txBody>
          <a:bodyPr>
            <a:normAutofit fontScale="92500"/>
          </a:bodyPr>
          <a:lstStyle/>
          <a:p>
            <a:pPr marL="342900" lvl="0" indent="-342900" algn="just">
              <a:lnSpc>
                <a:spcPct val="115000"/>
              </a:lnSpc>
              <a:spcAft>
                <a:spcPts val="0"/>
              </a:spcAft>
              <a:buBlip>
                <a:blip r:embed="rId2"/>
              </a:buBlip>
            </a:pPr>
            <a:r>
              <a:rPr lang="ar-EG" dirty="0">
                <a:ea typeface="Calibri"/>
                <a:cs typeface="Simplified Arabic"/>
              </a:rPr>
              <a:t>العمل كحلقة وصل بين الطلاب والمشرف.</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تحديد أعضاء لجنة المناقشة والتي تتكون عادة من مشرف المشروع, وعضو من القسم له علاقة بتخصص المشروع, وعضو خارجي.</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توزيع تقارير المشاريع على اللجنة قبل المناقشة لمراجعتها وتقييمها.</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توزيع نماذج مناقشة المشاريع الخاصة باللجنة على الأعضاء قبل المناقشة.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رصد الدرجة النهائية بعد الحصول على الدرجة من المشرف ودرجات اللجنة.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تسليم النسخة النهائية من المشاريع بعد تصحيحها ووضعها في صورتها النهائية.</a:t>
            </a:r>
            <a:endParaRPr lang="en-US" sz="2400" dirty="0">
              <a:ea typeface="Calibri"/>
              <a:cs typeface="Arial"/>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847228541"/>
              </p:ext>
            </p:extLst>
          </p:nvPr>
        </p:nvGraphicFramePr>
        <p:xfrm>
          <a:off x="1929606" y="1447800"/>
          <a:ext cx="9372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مدير المدرسة</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20000"/>
          </a:bodyPr>
          <a:lstStyle/>
          <a:p>
            <a:pPr algn="just">
              <a:lnSpc>
                <a:spcPct val="115000"/>
              </a:lnSpc>
              <a:spcAft>
                <a:spcPts val="0"/>
              </a:spcAft>
            </a:pPr>
            <a:r>
              <a:rPr lang="ar-EG" dirty="0" smtClean="0">
                <a:solidFill>
                  <a:schemeClr val="tx1"/>
                </a:solidFill>
              </a:rPr>
              <a:t> </a:t>
            </a:r>
            <a:r>
              <a:rPr lang="ar-SA" dirty="0">
                <a:ea typeface="Calibri"/>
                <a:cs typeface="Simplified Arabic"/>
              </a:rPr>
              <a:t>مجموعة من الأعضاء من الهيئة الإدارية أو التعليمية تقوم إدارة المدرسة باختيارهم لإنجاز المهام المرتبطة بنظام المسارات، ويسند لهذا الفريق المهام الآتية:</a:t>
            </a:r>
            <a:endParaRPr lang="en-US" sz="2400" dirty="0">
              <a:ea typeface="Calibri"/>
              <a:cs typeface="Arial"/>
            </a:endParaRPr>
          </a:p>
          <a:p>
            <a:pPr marL="342900" lvl="0" indent="-342900" algn="just">
              <a:lnSpc>
                <a:spcPct val="115000"/>
              </a:lnSpc>
              <a:spcAft>
                <a:spcPts val="0"/>
              </a:spcAft>
              <a:buBlip>
                <a:blip r:embed="rId2"/>
              </a:buBlip>
            </a:pPr>
            <a:r>
              <a:rPr lang="ar-SA" dirty="0">
                <a:ea typeface="Calibri"/>
                <a:cs typeface="Simplified Arabic"/>
              </a:rPr>
              <a:t>اعتماد مشاريع التخرّج في جميع المسارات.</a:t>
            </a:r>
            <a:endParaRPr lang="en-US" sz="2400" dirty="0">
              <a:ea typeface="Calibri"/>
              <a:cs typeface="Arial"/>
            </a:endParaRPr>
          </a:p>
          <a:p>
            <a:pPr marL="342900" lvl="0" indent="-342900" algn="just">
              <a:lnSpc>
                <a:spcPct val="115000"/>
              </a:lnSpc>
              <a:spcAft>
                <a:spcPts val="0"/>
              </a:spcAft>
              <a:buBlip>
                <a:blip r:embed="rId2"/>
              </a:buBlip>
            </a:pPr>
            <a:r>
              <a:rPr lang="ar-SA" dirty="0">
                <a:ea typeface="Calibri"/>
                <a:cs typeface="Simplified Arabic"/>
              </a:rPr>
              <a:t>التوصية باعتماد صرف الموارد المالية لمشاريع التخرّج وفق البنود المحددة.</a:t>
            </a:r>
            <a:endParaRPr lang="en-US" sz="2400" dirty="0">
              <a:ea typeface="Calibri"/>
              <a:cs typeface="Arial"/>
            </a:endParaRPr>
          </a:p>
          <a:p>
            <a:pPr marL="342900" lvl="0" indent="-342900" algn="just">
              <a:lnSpc>
                <a:spcPct val="115000"/>
              </a:lnSpc>
              <a:spcAft>
                <a:spcPts val="0"/>
              </a:spcAft>
              <a:buBlip>
                <a:blip r:embed="rId2"/>
              </a:buBlip>
            </a:pPr>
            <a:r>
              <a:rPr lang="ar-SA" dirty="0">
                <a:ea typeface="Calibri"/>
                <a:cs typeface="Simplified Arabic"/>
              </a:rPr>
              <a:t>متابعة الشؤون التعليمية وحالات التأجيل.</a:t>
            </a:r>
            <a:endParaRPr lang="en-US" sz="2400" dirty="0">
              <a:ea typeface="Calibri"/>
              <a:cs typeface="Arial"/>
            </a:endParaRPr>
          </a:p>
          <a:p>
            <a:pPr marL="342900" lvl="0" indent="-342900" algn="just">
              <a:lnSpc>
                <a:spcPct val="115000"/>
              </a:lnSpc>
              <a:spcAft>
                <a:spcPts val="0"/>
              </a:spcAft>
              <a:buBlip>
                <a:blip r:embed="rId2"/>
              </a:buBlip>
            </a:pPr>
            <a:r>
              <a:rPr lang="ar-SA" dirty="0">
                <a:ea typeface="Calibri"/>
                <a:cs typeface="Simplified Arabic"/>
              </a:rPr>
              <a:t>تنسيق الإشراف على مناقشة وتسجيل مشاريع التخرّج واعتمادها</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فريق المسارات</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56" y="1600200"/>
            <a:ext cx="4724400" cy="39624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(3-3</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4280109962"/>
              </p:ext>
            </p:extLst>
          </p:nvPr>
        </p:nvGraphicFramePr>
        <p:xfrm>
          <a:off x="786606" y="1828800"/>
          <a:ext cx="10515599" cy="3581400"/>
        </p:xfrm>
        <a:graphic>
          <a:graphicData uri="http://schemas.openxmlformats.org/drawingml/2006/table">
            <a:tbl>
              <a:tblPr rtl="1" firstRow="1" firstCol="1" lastRow="1" lastCol="1" bandRow="1" bandCol="1"/>
              <a:tblGrid>
                <a:gridCol w="1421881"/>
                <a:gridCol w="5821286"/>
                <a:gridCol w="1951663"/>
                <a:gridCol w="1320769"/>
              </a:tblGrid>
              <a:tr h="1790700">
                <a:tc>
                  <a:txBody>
                    <a:bodyPr/>
                    <a:lstStyle/>
                    <a:p>
                      <a:pPr algn="ctr" rtl="1">
                        <a:lnSpc>
                          <a:spcPct val="115000"/>
                        </a:lnSpc>
                        <a:spcAft>
                          <a:spcPts val="0"/>
                        </a:spcAft>
                      </a:pPr>
                      <a:r>
                        <a:rPr lang="ar-EG" sz="3200">
                          <a:solidFill>
                            <a:srgbClr val="0070C0"/>
                          </a:solidFill>
                          <a:effectLst/>
                          <a:latin typeface="Calibri"/>
                          <a:ea typeface="Calibri"/>
                          <a:cs typeface="Simplified Arabic"/>
                        </a:rPr>
                        <a:t>نشاط</a:t>
                      </a:r>
                      <a:endParaRPr lang="en-US" sz="240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اسم النشاط</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نوع النشاط</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الزمن</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90700">
                <a:tc>
                  <a:txBody>
                    <a:bodyPr/>
                    <a:lstStyle/>
                    <a:p>
                      <a:pPr algn="ctr" rtl="1">
                        <a:lnSpc>
                          <a:spcPct val="115000"/>
                        </a:lnSpc>
                        <a:spcAft>
                          <a:spcPts val="0"/>
                        </a:spcAft>
                      </a:pPr>
                      <a:r>
                        <a:rPr lang="ar-EG" sz="3200">
                          <a:solidFill>
                            <a:srgbClr val="0070C0"/>
                          </a:solidFill>
                          <a:effectLst/>
                          <a:latin typeface="Calibri"/>
                          <a:ea typeface="Calibri"/>
                          <a:cs typeface="Simplified Arabic"/>
                        </a:rPr>
                        <a:t>3-3</a:t>
                      </a:r>
                      <a:endParaRPr lang="en-US" sz="240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b="1">
                          <a:solidFill>
                            <a:srgbClr val="0070C0"/>
                          </a:solidFill>
                          <a:effectLst/>
                          <a:latin typeface="Calibri"/>
                          <a:ea typeface="Calibri"/>
                          <a:cs typeface="Simplified Arabic"/>
                        </a:rPr>
                        <a:t>الجدول الزمني لمشاريع التخرّج</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فردي - جماعي</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dirty="0">
                          <a:solidFill>
                            <a:srgbClr val="0070C0"/>
                          </a:solidFill>
                          <a:effectLst/>
                          <a:latin typeface="Calibri"/>
                          <a:ea typeface="Calibri"/>
                          <a:cs typeface="Simplified Arabic"/>
                        </a:rPr>
                        <a:t>40 دقيقة</a:t>
                      </a:r>
                      <a:endParaRPr lang="en-US" sz="2400" dirty="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15406" y="1828800"/>
            <a:ext cx="7924800" cy="4038600"/>
          </a:xfrm>
          <a:prstGeom prst="rect">
            <a:avLst/>
          </a:prstGeom>
          <a:solidFill>
            <a:schemeClr val="accent6">
              <a:lumMod val="20000"/>
              <a:lumOff val="80000"/>
            </a:schemeClr>
          </a:solidFill>
          <a:ln>
            <a:solidFill>
              <a:srgbClr val="0070C0"/>
            </a:solidFill>
          </a:ln>
        </p:spPr>
        <p:txBody>
          <a:bodyPr>
            <a:normAutofit lnSpcReduction="10000"/>
          </a:bodyPr>
          <a:lstStyle/>
          <a:p>
            <a:pPr>
              <a:buFont typeface="Arial" pitchFamily="34" charset="0"/>
              <a:buChar char="•"/>
            </a:pPr>
            <a:r>
              <a:rPr lang="ar-EG" dirty="0" smtClean="0">
                <a:solidFill>
                  <a:schemeClr val="tx1"/>
                </a:solidFill>
              </a:rPr>
              <a:t> </a:t>
            </a: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smtClean="0">
                <a:solidFill>
                  <a:schemeClr val="tx1"/>
                </a:solidFill>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(لخص الجدول الزمني لمشروع التخرج فيما يلي):</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(اقترح أفكار جديدة للجدول الزمني لمشروع التخرج):</a:t>
            </a:r>
          </a:p>
        </p:txBody>
      </p:sp>
      <p:graphicFrame>
        <p:nvGraphicFramePr>
          <p:cNvPr id="4" name="Diagram 3"/>
          <p:cNvGraphicFramePr/>
          <p:nvPr>
            <p:extLst>
              <p:ext uri="{D42A27DB-BD31-4B8C-83A1-F6EECF244321}">
                <p14:modId xmlns:p14="http://schemas.microsoft.com/office/powerpoint/2010/main" val="3808049037"/>
              </p:ext>
            </p:extLst>
          </p:nvPr>
        </p:nvGraphicFramePr>
        <p:xfrm>
          <a:off x="2539206" y="1600200"/>
          <a:ext cx="8000999"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7492206" y="1600200"/>
            <a:ext cx="4419600" cy="41910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dirty="0" smtClean="0">
                <a:solidFill>
                  <a:schemeClr val="tx1"/>
                </a:solidFill>
              </a:rPr>
              <a:t> </a:t>
            </a:r>
            <a:r>
              <a:rPr lang="ar-EG" dirty="0">
                <a:ea typeface="Calibri"/>
                <a:cs typeface="Simplified Arabic"/>
              </a:rPr>
              <a:t>لمشاريع التخرّج منظومة إجرائية وزمنية ودورة تقييمية لابد أن يمر فيها المشروع، وتسير منظومة مشروع التخرّج في دورة متسلسلة ومنتظمة وفق الخطوات المرحلية التي يوضحها الشكل التالي</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0"/>
            <a:ext cx="10744200" cy="990600"/>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( 3/3 /1 ):</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latin typeface="Calibri"/>
                <a:ea typeface="Calibri"/>
                <a:cs typeface="Simplified Arabic"/>
              </a:rPr>
              <a:t>الجدول الزمني لمشاريع التخرّج: </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380271222"/>
              </p:ext>
            </p:extLst>
          </p:nvPr>
        </p:nvGraphicFramePr>
        <p:xfrm>
          <a:off x="481806" y="1890712"/>
          <a:ext cx="6553200" cy="3671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مراحل مشروع التخرّج</a:t>
            </a:r>
          </a:p>
        </p:txBody>
      </p:sp>
      <p:pic>
        <p:nvPicPr>
          <p:cNvPr id="4" name="Picture 3"/>
          <p:cNvPicPr/>
          <p:nvPr/>
        </p:nvPicPr>
        <p:blipFill>
          <a:blip r:embed="rId2"/>
          <a:stretch>
            <a:fillRect/>
          </a:stretch>
        </p:blipFill>
        <p:spPr>
          <a:xfrm>
            <a:off x="1929606" y="997902"/>
            <a:ext cx="8762999" cy="5402898"/>
          </a:xfrm>
          <a:prstGeom prst="rect">
            <a:avLst/>
          </a:prstGeom>
        </p:spPr>
      </p:pic>
    </p:spTree>
    <p:extLst>
      <p:ext uri="{BB962C8B-B14F-4D97-AF65-F5344CB8AC3E}">
        <p14:creationId xmlns:p14="http://schemas.microsoft.com/office/powerpoint/2010/main" val="366736966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(3-4</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223671831"/>
              </p:ext>
            </p:extLst>
          </p:nvPr>
        </p:nvGraphicFramePr>
        <p:xfrm>
          <a:off x="1472406" y="1981200"/>
          <a:ext cx="9372599" cy="3581400"/>
        </p:xfrm>
        <a:graphic>
          <a:graphicData uri="http://schemas.openxmlformats.org/drawingml/2006/table">
            <a:tbl>
              <a:tblPr rtl="1" firstRow="1" firstCol="1" lastRow="1" lastCol="1" bandRow="1" bandCol="1"/>
              <a:tblGrid>
                <a:gridCol w="1267329"/>
                <a:gridCol w="5188538"/>
                <a:gridCol w="1739525"/>
                <a:gridCol w="1177207"/>
              </a:tblGrid>
              <a:tr h="1790700">
                <a:tc>
                  <a:txBody>
                    <a:bodyPr/>
                    <a:lstStyle/>
                    <a:p>
                      <a:pPr algn="ctr" rtl="1">
                        <a:lnSpc>
                          <a:spcPct val="115000"/>
                        </a:lnSpc>
                        <a:spcAft>
                          <a:spcPts val="0"/>
                        </a:spcAft>
                      </a:pPr>
                      <a:r>
                        <a:rPr lang="ar-EG" sz="2800">
                          <a:effectLst/>
                          <a:latin typeface="Calibri"/>
                          <a:ea typeface="Calibri"/>
                          <a:cs typeface="Simplified Arabic"/>
                        </a:rPr>
                        <a:t>نشاط</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90700">
                <a:tc>
                  <a:txBody>
                    <a:bodyPr/>
                    <a:lstStyle/>
                    <a:p>
                      <a:pPr algn="ctr" rtl="1">
                        <a:lnSpc>
                          <a:spcPct val="115000"/>
                        </a:lnSpc>
                        <a:spcAft>
                          <a:spcPts val="0"/>
                        </a:spcAft>
                      </a:pPr>
                      <a:r>
                        <a:rPr lang="ar-EG" sz="2800">
                          <a:effectLst/>
                          <a:latin typeface="Calibri"/>
                          <a:ea typeface="Calibri"/>
                          <a:cs typeface="Simplified Arabic"/>
                        </a:rPr>
                        <a:t>3-4</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effectLst/>
                          <a:latin typeface="Calibri"/>
                          <a:ea typeface="Calibri"/>
                          <a:cs typeface="Simplified Arabic"/>
                        </a:rPr>
                        <a:t>جودة منظومة مشروع التخرّج</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20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(استنتج مواصفات جودة مشروعات التخرج):</a:t>
            </a:r>
          </a:p>
        </p:txBody>
      </p:sp>
      <p:graphicFrame>
        <p:nvGraphicFramePr>
          <p:cNvPr id="4" name="Diagram 3"/>
          <p:cNvGraphicFramePr/>
          <p:nvPr>
            <p:extLst>
              <p:ext uri="{D42A27DB-BD31-4B8C-83A1-F6EECF244321}">
                <p14:modId xmlns:p14="http://schemas.microsoft.com/office/powerpoint/2010/main" val="2559980802"/>
              </p:ext>
            </p:extLst>
          </p:nvPr>
        </p:nvGraphicFramePr>
        <p:xfrm>
          <a:off x="3720306" y="1600200"/>
          <a:ext cx="48006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DBC4EEF3-949E-1525-8A44-68D197CF6643}"/>
              </a:ext>
            </a:extLst>
          </p:cNvPr>
          <p:cNvSpPr>
            <a:spLocks noGrp="1"/>
          </p:cNvSpPr>
          <p:nvPr>
            <p:ph type="body" sz="quarter" idx="13"/>
          </p:nvPr>
        </p:nvSpPr>
        <p:spPr>
          <a:xfrm>
            <a:off x="5258160" y="1361292"/>
            <a:ext cx="6204069" cy="4623871"/>
          </a:xfrm>
        </p:spPr>
        <p:txBody>
          <a:bodyPr>
            <a:normAutofit/>
          </a:bodyPr>
          <a:lstStyle/>
          <a:p>
            <a:pPr marL="342900" marR="0" lvl="0" indent="-342900" algn="just" rtl="1">
              <a:lnSpc>
                <a:spcPct val="115000"/>
              </a:lnSpc>
              <a:spcBef>
                <a:spcPts val="0"/>
              </a:spcBef>
              <a:spcAft>
                <a:spcPts val="1000"/>
              </a:spcAft>
              <a:buFont typeface="Symbol" panose="05050102010706020507" pitchFamily="18" charset="2"/>
              <a:buChar char=""/>
            </a:pPr>
            <a:r>
              <a:rPr lang="ar-EG" sz="5400" dirty="0">
                <a:effectLst/>
                <a:latin typeface="Calibri" panose="020F0502020204030204" pitchFamily="34" charset="0"/>
                <a:ea typeface="Calibri" panose="020F0502020204030204" pitchFamily="34" charset="0"/>
                <a:cs typeface="+mn-cs"/>
              </a:rPr>
              <a:t>يوزّع المدرّب على المشاركين نموذج الاختبار القبلي</a:t>
            </a:r>
            <a:r>
              <a:rPr lang="ar-EG" sz="5400" dirty="0">
                <a:effectLst/>
                <a:latin typeface="Simplified Arabic" panose="02020603050405020304" pitchFamily="18" charset="-78"/>
                <a:ea typeface="Calibri" panose="020F0502020204030204" pitchFamily="34" charset="0"/>
                <a:cs typeface="+mn-cs"/>
              </a:rPr>
              <a:t> </a:t>
            </a:r>
            <a:r>
              <a:rPr lang="ar-EG" sz="5400">
                <a:effectLst/>
                <a:latin typeface="Simplified Arabic" panose="02020603050405020304" pitchFamily="18" charset="-78"/>
                <a:ea typeface="Calibri" panose="020F0502020204030204" pitchFamily="34" charset="0"/>
                <a:cs typeface="+mn-cs"/>
              </a:rPr>
              <a:t>للوحدة </a:t>
            </a:r>
            <a:r>
              <a:rPr lang="ar-EG" sz="5400" smtClean="0">
                <a:effectLst/>
                <a:latin typeface="Simplified Arabic" panose="02020603050405020304" pitchFamily="18" charset="-78"/>
                <a:ea typeface="Calibri" panose="020F0502020204030204" pitchFamily="34" charset="0"/>
                <a:cs typeface="+mn-cs"/>
              </a:rPr>
              <a:t>الأولى</a:t>
            </a:r>
            <a:endParaRPr lang="en-US" sz="5400" dirty="0">
              <a:effectLst/>
              <a:latin typeface="Calibri" panose="020F0502020204030204" pitchFamily="34" charset="0"/>
              <a:ea typeface="Calibri" panose="020F0502020204030204" pitchFamily="34" charset="0"/>
              <a:cs typeface="+mn-cs"/>
            </a:endParaRPr>
          </a:p>
        </p:txBody>
      </p:sp>
      <p:sp>
        <p:nvSpPr>
          <p:cNvPr id="3" name="Title 2">
            <a:extLst>
              <a:ext uri="{FF2B5EF4-FFF2-40B4-BE49-F238E27FC236}">
                <a16:creationId xmlns:a16="http://schemas.microsoft.com/office/drawing/2014/main" xmlns="" id="{F25982CB-EE62-721C-A5F5-9F86967BF06B}"/>
              </a:ext>
            </a:extLst>
          </p:cNvPr>
          <p:cNvSpPr>
            <a:spLocks noGrp="1"/>
          </p:cNvSpPr>
          <p:nvPr>
            <p:ph type="title"/>
          </p:nvPr>
        </p:nvSpPr>
        <p:spPr/>
        <p:txBody>
          <a:bodyPr/>
          <a:lstStyle/>
          <a:p>
            <a:pPr algn="just"/>
            <a:r>
              <a:rPr lang="ar-EG" dirty="0">
                <a:effectLst/>
                <a:latin typeface="Calibri" panose="020F0502020204030204" pitchFamily="34" charset="0"/>
                <a:ea typeface="Calibri" panose="020F0502020204030204" pitchFamily="34" charset="0"/>
                <a:cs typeface="+mn-cs"/>
              </a:rPr>
              <a:t>تطبيق الاختبار القبلى</a:t>
            </a:r>
            <a:endParaRPr lang="en-US" dirty="0">
              <a:cs typeface="+mn-cs"/>
            </a:endParaRPr>
          </a:p>
        </p:txBody>
      </p:sp>
      <mc:AlternateContent xmlns:mc="http://schemas.openxmlformats.org/markup-compatibility/2006">
        <mc:Choice xmlns="" xmlns:am3d="http://schemas.microsoft.com/office/drawing/2017/model3d" Requires="am3d">
          <p:graphicFrame>
            <p:nvGraphicFramePr>
              <p:cNvPr id="4" name="3D Model 3" descr="Printed document">
                <a:extLst>
                  <a:ext uri="{FF2B5EF4-FFF2-40B4-BE49-F238E27FC236}">
                    <a16:creationId xmlns:a16="http://schemas.microsoft.com/office/drawing/2014/main" id="{84C5604D-F1EA-B97C-07D6-EB97FB697EDA}"/>
                  </a:ext>
                </a:extLst>
              </p:cNvPr>
              <p:cNvGraphicFramePr>
                <a:graphicFrameLocks noChangeAspect="1"/>
              </p:cNvGraphicFramePr>
              <p:nvPr>
                <p:extLst>
                  <p:ext uri="{D42A27DB-BD31-4B8C-83A1-F6EECF244321}">
                    <p14:modId xmlns:p14="http://schemas.microsoft.com/office/powerpoint/2010/main" val="185326212"/>
                  </p:ext>
                </p:extLst>
              </p:nvPr>
            </p:nvGraphicFramePr>
            <p:xfrm>
              <a:off x="1007255" y="1467893"/>
              <a:ext cx="2962425" cy="4410659"/>
            </p:xfrm>
            <a:graphic>
              <a:graphicData uri="http://schemas.microsoft.com/office/drawing/2017/model3d">
                <am3d:model3d r:embed="rId3">
                  <am3d:spPr>
                    <a:xfrm>
                      <a:off x="0" y="0"/>
                      <a:ext cx="2962425" cy="4410659"/>
                    </a:xfrm>
                    <a:prstGeom prst="rect">
                      <a:avLst/>
                    </a:prstGeom>
                  </am3d:spPr>
                  <am3d:camera>
                    <am3d:pos x="0" y="0" z="56475043"/>
                    <am3d:up dx="0" dy="36000000" dz="0"/>
                    <am3d:lookAt x="0" y="0" z="0"/>
                    <am3d:perspective fov="2700000"/>
                  </am3d:camera>
                  <am3d:trans>
                    <am3d:meterPerModelUnit n="9805309" d="1000000"/>
                    <am3d:preTrans dx="-1048" dy="-18000000" dz="0"/>
                    <am3d:scale>
                      <am3d:sx n="1000000" d="1000000"/>
                      <am3d:sy n="1000000" d="1000000"/>
                      <am3d:sz n="1000000" d="1000000"/>
                    </am3d:scale>
                    <am3d:rot ax="1200000" ay="1800000" az="600000"/>
                    <am3d:postTrans dx="0" dy="0" dz="0"/>
                  </am3d:trans>
                  <am3d:raster rName="Office3DRenderer" rVer="16.0.8326">
                    <am3d:blip r:embed="rId4"/>
                  </am3d:raster>
                  <am3d:objViewport viewportSz="535409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Printed document">
                <a:extLst>
                  <a:ext uri="{FF2B5EF4-FFF2-40B4-BE49-F238E27FC236}">
                    <a16:creationId xmlns:a16="http://schemas.microsoft.com/office/drawing/2014/main" xmlns="" id="{84C5604D-F1EA-B97C-07D6-EB97FB697EDA}"/>
                  </a:ext>
                </a:extLst>
              </p:cNvPr>
              <p:cNvPicPr>
                <a:picLocks noGrp="1" noRot="1" noChangeAspect="1" noMove="1" noResize="1" noEditPoints="1" noAdjustHandles="1" noChangeArrowheads="1" noChangeShapeType="1" noCrop="1"/>
              </p:cNvPicPr>
              <p:nvPr/>
            </p:nvPicPr>
            <p:blipFill>
              <a:blip r:embed="rId5"/>
              <a:stretch>
                <a:fillRect/>
              </a:stretch>
            </p:blipFill>
            <p:spPr>
              <a:xfrm>
                <a:off x="1011326" y="1467898"/>
                <a:ext cx="2974383" cy="4410659"/>
              </a:xfrm>
              <a:prstGeom prst="rect">
                <a:avLst/>
              </a:prstGeom>
            </p:spPr>
          </p:pic>
        </mc:Fallback>
      </mc:AlternateContent>
    </p:spTree>
    <p:extLst>
      <p:ext uri="{BB962C8B-B14F-4D97-AF65-F5344CB8AC3E}">
        <p14:creationId xmlns:p14="http://schemas.microsoft.com/office/powerpoint/2010/main" val="299718310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(اقترح حلولاً لمشكلات تطبيق جودة مشروع التخرج):</a:t>
            </a:r>
          </a:p>
        </p:txBody>
      </p:sp>
      <p:graphicFrame>
        <p:nvGraphicFramePr>
          <p:cNvPr id="4" name="Diagram 3"/>
          <p:cNvGraphicFramePr/>
          <p:nvPr>
            <p:extLst>
              <p:ext uri="{D42A27DB-BD31-4B8C-83A1-F6EECF244321}">
                <p14:modId xmlns:p14="http://schemas.microsoft.com/office/powerpoint/2010/main" val="4097509441"/>
              </p:ext>
            </p:extLst>
          </p:nvPr>
        </p:nvGraphicFramePr>
        <p:xfrm>
          <a:off x="3072607" y="1876742"/>
          <a:ext cx="6324600" cy="3914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77500" lnSpcReduction="20000"/>
          </a:bodyPr>
          <a:lstStyle/>
          <a:p>
            <a:pPr algn="just">
              <a:lnSpc>
                <a:spcPct val="115000"/>
              </a:lnSpc>
              <a:spcAft>
                <a:spcPts val="0"/>
              </a:spcAft>
            </a:pPr>
            <a:r>
              <a:rPr lang="ar-EG" dirty="0" smtClean="0">
                <a:solidFill>
                  <a:schemeClr val="tx1"/>
                </a:solidFill>
              </a:rPr>
              <a:t> </a:t>
            </a:r>
            <a:r>
              <a:rPr lang="ar-EG" dirty="0">
                <a:ea typeface="Calibri"/>
                <a:cs typeface="Simplified Arabic"/>
              </a:rPr>
              <a:t>حيث أن التقارير يجب أن تراعى نفس الأسس المنصوص عليها فيما سبق إلا أنه يجب أن تحتوي بالإضافة إلى ذلك على عدد من الأجزاء أو المكونات بشكل عام كما هو مذكور في القائمة التالية:</a:t>
            </a:r>
            <a:endParaRPr lang="en-US" sz="2400" dirty="0">
              <a:ea typeface="Calibri"/>
              <a:cs typeface="Arial"/>
            </a:endParaRPr>
          </a:p>
          <a:p>
            <a:pPr algn="just">
              <a:lnSpc>
                <a:spcPct val="115000"/>
              </a:lnSpc>
              <a:spcAft>
                <a:spcPts val="0"/>
              </a:spcAft>
            </a:pPr>
            <a:r>
              <a:rPr lang="ar-EG" dirty="0">
                <a:ea typeface="Calibri"/>
                <a:cs typeface="Simplified Arabic"/>
              </a:rPr>
              <a:t>1 صفحة العنوان(</a:t>
            </a:r>
            <a:r>
              <a:rPr lang="en-US" dirty="0">
                <a:latin typeface="Simplified Arabic"/>
                <a:ea typeface="Calibri"/>
                <a:cs typeface="Arial"/>
              </a:rPr>
              <a:t>Cover Page</a:t>
            </a:r>
            <a:r>
              <a:rPr lang="ar-EG" dirty="0">
                <a:ea typeface="Calibri"/>
                <a:cs typeface="Simplified Arabic"/>
              </a:rPr>
              <a:t> )</a:t>
            </a:r>
            <a:endParaRPr lang="en-US" sz="2400" dirty="0">
              <a:ea typeface="Calibri"/>
              <a:cs typeface="Arial"/>
            </a:endParaRPr>
          </a:p>
          <a:p>
            <a:pPr algn="just">
              <a:lnSpc>
                <a:spcPct val="115000"/>
              </a:lnSpc>
              <a:spcAft>
                <a:spcPts val="0"/>
              </a:spcAft>
            </a:pPr>
            <a:r>
              <a:rPr lang="ar-EG" dirty="0">
                <a:ea typeface="Calibri"/>
                <a:cs typeface="Simplified Arabic"/>
              </a:rPr>
              <a:t>2 ملخص باللغة الإنجليزية (</a:t>
            </a:r>
            <a:r>
              <a:rPr lang="en-US" dirty="0">
                <a:latin typeface="Simplified Arabic"/>
                <a:ea typeface="Calibri"/>
                <a:cs typeface="Arial"/>
              </a:rPr>
              <a:t>Abstract</a:t>
            </a:r>
            <a:r>
              <a:rPr lang="ar-EG" dirty="0">
                <a:ea typeface="Calibri"/>
                <a:cs typeface="Simplified Arabic"/>
              </a:rPr>
              <a:t> )</a:t>
            </a:r>
            <a:endParaRPr lang="en-US" sz="2400" dirty="0">
              <a:ea typeface="Calibri"/>
              <a:cs typeface="Arial"/>
            </a:endParaRPr>
          </a:p>
          <a:p>
            <a:pPr algn="just">
              <a:lnSpc>
                <a:spcPct val="115000"/>
              </a:lnSpc>
              <a:spcAft>
                <a:spcPts val="0"/>
              </a:spcAft>
            </a:pPr>
            <a:r>
              <a:rPr lang="ar-EG" dirty="0">
                <a:ea typeface="Calibri"/>
                <a:cs typeface="Simplified Arabic"/>
              </a:rPr>
              <a:t>3 ملخص باللغة العربية</a:t>
            </a:r>
            <a:endParaRPr lang="en-US" sz="2400" dirty="0">
              <a:ea typeface="Calibri"/>
              <a:cs typeface="Arial"/>
            </a:endParaRPr>
          </a:p>
          <a:p>
            <a:pPr algn="just">
              <a:lnSpc>
                <a:spcPct val="115000"/>
              </a:lnSpc>
              <a:spcAft>
                <a:spcPts val="0"/>
              </a:spcAft>
            </a:pPr>
            <a:r>
              <a:rPr lang="ar-EG" dirty="0">
                <a:ea typeface="Calibri"/>
                <a:cs typeface="Simplified Arabic"/>
              </a:rPr>
              <a:t>4 إهداء ( </a:t>
            </a:r>
            <a:r>
              <a:rPr lang="en-US" dirty="0">
                <a:latin typeface="Simplified Arabic"/>
                <a:ea typeface="Calibri"/>
                <a:cs typeface="Arial"/>
              </a:rPr>
              <a:t>DEDICATION</a:t>
            </a:r>
            <a:r>
              <a:rPr lang="ar-EG" dirty="0">
                <a:ea typeface="Calibri"/>
                <a:cs typeface="Simplified Arabic"/>
              </a:rPr>
              <a:t> )</a:t>
            </a:r>
            <a:endParaRPr lang="en-US" sz="2400" dirty="0">
              <a:ea typeface="Calibri"/>
              <a:cs typeface="Arial"/>
            </a:endParaRPr>
          </a:p>
          <a:p>
            <a:pPr algn="just">
              <a:lnSpc>
                <a:spcPct val="115000"/>
              </a:lnSpc>
              <a:spcAft>
                <a:spcPts val="0"/>
              </a:spcAft>
            </a:pPr>
            <a:r>
              <a:rPr lang="ar-EG" dirty="0">
                <a:ea typeface="Calibri"/>
                <a:cs typeface="Simplified Arabic"/>
              </a:rPr>
              <a:t>5 شكر وتقدير  </a:t>
            </a:r>
            <a:r>
              <a:rPr lang="en-US" dirty="0">
                <a:latin typeface="Simplified Arabic"/>
                <a:ea typeface="Calibri"/>
                <a:cs typeface="Arial"/>
              </a:rPr>
              <a:t>ACKNOWLEDGEMENTS</a:t>
            </a:r>
            <a:endParaRPr lang="en-US" sz="2400" dirty="0">
              <a:ea typeface="Calibri"/>
              <a:cs typeface="Arial"/>
            </a:endParaRPr>
          </a:p>
          <a:p>
            <a:pPr algn="just">
              <a:lnSpc>
                <a:spcPct val="115000"/>
              </a:lnSpc>
              <a:spcAft>
                <a:spcPts val="0"/>
              </a:spcAft>
            </a:pPr>
            <a:r>
              <a:rPr lang="ar-EG" dirty="0">
                <a:ea typeface="Calibri"/>
                <a:cs typeface="Simplified Arabic"/>
              </a:rPr>
              <a:t>6 قائمة المحتويات </a:t>
            </a:r>
            <a:r>
              <a:rPr lang="en-US" dirty="0">
                <a:latin typeface="Simplified Arabic"/>
                <a:ea typeface="Calibri"/>
                <a:cs typeface="Arial"/>
              </a:rPr>
              <a:t>TABLE OF </a:t>
            </a:r>
            <a:r>
              <a:rPr lang="en-US" dirty="0" smtClean="0">
                <a:latin typeface="Simplified Arabic"/>
                <a:ea typeface="Calibri"/>
                <a:cs typeface="Arial"/>
              </a:rPr>
              <a:t>CONTENTS</a:t>
            </a:r>
            <a:r>
              <a:rPr lang="ar-EG" dirty="0" smtClean="0">
                <a:solidFill>
                  <a:schemeClr val="tx1"/>
                </a:solidFill>
              </a:rPr>
              <a:t> </a:t>
            </a:r>
          </a:p>
          <a:p>
            <a:pPr>
              <a:buFont typeface="Arial" pitchFamily="34" charset="0"/>
              <a:buChar char="•"/>
            </a:pP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أجزاء وتنظيم المشروع:</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06" y="1783616"/>
            <a:ext cx="4738343" cy="362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77500" lnSpcReduction="20000"/>
          </a:bodyPr>
          <a:lstStyle/>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7 قائمة الجداول إن وجدت </a:t>
            </a:r>
            <a:r>
              <a:rPr lang="en-US" dirty="0">
                <a:solidFill>
                  <a:prstClr val="black">
                    <a:lumMod val="75000"/>
                    <a:lumOff val="25000"/>
                  </a:prstClr>
                </a:solidFill>
                <a:latin typeface="Simplified Arabic"/>
                <a:ea typeface="Calibri"/>
                <a:cs typeface="Arial"/>
              </a:rPr>
              <a:t>LIST OF TABLES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8 قائمة الأشكال إن وجدت </a:t>
            </a:r>
            <a:r>
              <a:rPr lang="en-US" dirty="0">
                <a:solidFill>
                  <a:prstClr val="black">
                    <a:lumMod val="75000"/>
                    <a:lumOff val="25000"/>
                  </a:prstClr>
                </a:solidFill>
                <a:latin typeface="Simplified Arabic"/>
                <a:ea typeface="Calibri"/>
                <a:cs typeface="Arial"/>
              </a:rPr>
              <a:t>LIST OF FIGURES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9 قائمة المختصرات المستعملة ن وجدت</a:t>
            </a:r>
            <a:r>
              <a:rPr lang="en-US" dirty="0">
                <a:solidFill>
                  <a:prstClr val="black">
                    <a:lumMod val="75000"/>
                    <a:lumOff val="25000"/>
                  </a:prstClr>
                </a:solidFill>
                <a:latin typeface="Simplified Arabic"/>
                <a:ea typeface="Calibri"/>
                <a:cs typeface="Arial"/>
              </a:rPr>
              <a:t>LIST OF ABBREVIATIONS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11 قائمة </a:t>
            </a:r>
            <a:r>
              <a:rPr lang="ar-EG" dirty="0" smtClean="0">
                <a:solidFill>
                  <a:prstClr val="black">
                    <a:lumMod val="75000"/>
                    <a:lumOff val="25000"/>
                  </a:prstClr>
                </a:solidFill>
                <a:ea typeface="Calibri"/>
                <a:cs typeface="Simplified Arabic"/>
              </a:rPr>
              <a:t>الرموز إن </a:t>
            </a:r>
            <a:r>
              <a:rPr lang="ar-EG" dirty="0">
                <a:solidFill>
                  <a:prstClr val="black">
                    <a:lumMod val="75000"/>
                    <a:lumOff val="25000"/>
                  </a:prstClr>
                </a:solidFill>
                <a:ea typeface="Calibri"/>
                <a:cs typeface="Simplified Arabic"/>
              </a:rPr>
              <a:t>وجدت (</a:t>
            </a:r>
            <a:r>
              <a:rPr lang="en-US" dirty="0">
                <a:solidFill>
                  <a:prstClr val="black">
                    <a:lumMod val="75000"/>
                    <a:lumOff val="25000"/>
                  </a:prstClr>
                </a:solidFill>
                <a:latin typeface="Simplified Arabic"/>
                <a:ea typeface="Calibri"/>
                <a:cs typeface="Arial"/>
              </a:rPr>
              <a:t>LIST OF NOTATIONS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11 فصول المشروع</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12 الخاتمة والاستنتاجات (</a:t>
            </a:r>
            <a:r>
              <a:rPr lang="en-US" dirty="0">
                <a:solidFill>
                  <a:prstClr val="black">
                    <a:lumMod val="75000"/>
                    <a:lumOff val="25000"/>
                  </a:prstClr>
                </a:solidFill>
                <a:latin typeface="Simplified Arabic"/>
                <a:ea typeface="Calibri"/>
                <a:cs typeface="Arial"/>
              </a:rPr>
              <a:t>CONCLUSIONS AND RECOMMENDATIONS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13 قائمة المراجع ( </a:t>
            </a:r>
            <a:r>
              <a:rPr lang="en-US" dirty="0">
                <a:solidFill>
                  <a:prstClr val="black">
                    <a:lumMod val="75000"/>
                    <a:lumOff val="25000"/>
                  </a:prstClr>
                </a:solidFill>
                <a:latin typeface="Simplified Arabic"/>
                <a:ea typeface="Calibri"/>
                <a:cs typeface="Arial"/>
              </a:rPr>
              <a:t>REFERENCES</a:t>
            </a:r>
            <a:r>
              <a:rPr lang="ar-EG" dirty="0">
                <a:solidFill>
                  <a:prstClr val="black">
                    <a:lumMod val="75000"/>
                    <a:lumOff val="25000"/>
                  </a:prstClr>
                </a:solidFill>
                <a:ea typeface="Calibri"/>
                <a:cs typeface="Simplified Arabic"/>
              </a:rPr>
              <a:t> )</a:t>
            </a:r>
            <a:endParaRPr lang="en-US" sz="2400" dirty="0">
              <a:solidFill>
                <a:prstClr val="black">
                  <a:lumMod val="75000"/>
                  <a:lumOff val="25000"/>
                </a:prstClr>
              </a:solidFill>
              <a:ea typeface="Calibri"/>
              <a:cs typeface="Arial"/>
            </a:endParaRPr>
          </a:p>
          <a:p>
            <a:pPr lvl="0" algn="just">
              <a:lnSpc>
                <a:spcPct val="115000"/>
              </a:lnSpc>
              <a:spcAft>
                <a:spcPts val="0"/>
              </a:spcAft>
              <a:buClr>
                <a:srgbClr val="99CB38"/>
              </a:buClr>
            </a:pPr>
            <a:r>
              <a:rPr lang="ar-EG" dirty="0">
                <a:solidFill>
                  <a:prstClr val="black">
                    <a:lumMod val="75000"/>
                    <a:lumOff val="25000"/>
                  </a:prstClr>
                </a:solidFill>
                <a:ea typeface="Calibri"/>
                <a:cs typeface="Simplified Arabic"/>
              </a:rPr>
              <a:t>14 الملاحق إن وجدت </a:t>
            </a:r>
            <a:r>
              <a:rPr lang="en-US" dirty="0">
                <a:solidFill>
                  <a:prstClr val="black">
                    <a:lumMod val="75000"/>
                    <a:lumOff val="25000"/>
                  </a:prstClr>
                </a:solidFill>
                <a:latin typeface="Simplified Arabic"/>
                <a:ea typeface="Calibri"/>
                <a:cs typeface="Arial"/>
              </a:rPr>
              <a:t>APPENDICES</a:t>
            </a:r>
            <a:endParaRPr lang="ar-EG" dirty="0">
              <a:solidFill>
                <a:prstClr val="black"/>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02" y="1600200"/>
            <a:ext cx="4603679"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879426095"/>
              </p:ext>
            </p:extLst>
          </p:nvPr>
        </p:nvGraphicFramePr>
        <p:xfrm>
          <a:off x="1853406" y="1371600"/>
          <a:ext cx="9525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ملاحظات عامة ضرورية</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(3-5)</a:t>
            </a:r>
          </a:p>
        </p:txBody>
      </p:sp>
      <p:graphicFrame>
        <p:nvGraphicFramePr>
          <p:cNvPr id="4" name="Table 3"/>
          <p:cNvGraphicFramePr>
            <a:graphicFrameLocks noGrp="1"/>
          </p:cNvGraphicFramePr>
          <p:nvPr>
            <p:extLst>
              <p:ext uri="{D42A27DB-BD31-4B8C-83A1-F6EECF244321}">
                <p14:modId xmlns:p14="http://schemas.microsoft.com/office/powerpoint/2010/main" val="1631459330"/>
              </p:ext>
            </p:extLst>
          </p:nvPr>
        </p:nvGraphicFramePr>
        <p:xfrm>
          <a:off x="1777205" y="1981200"/>
          <a:ext cx="9220200" cy="3276600"/>
        </p:xfrm>
        <a:graphic>
          <a:graphicData uri="http://schemas.openxmlformats.org/drawingml/2006/table">
            <a:tbl>
              <a:tblPr rtl="1" firstRow="1" firstCol="1" lastRow="1" lastCol="1" bandRow="1" bandCol="1"/>
              <a:tblGrid>
                <a:gridCol w="1246722"/>
                <a:gridCol w="5234384"/>
                <a:gridCol w="1581028"/>
                <a:gridCol w="1158066"/>
              </a:tblGrid>
              <a:tr h="1638300">
                <a:tc>
                  <a:txBody>
                    <a:bodyPr/>
                    <a:lstStyle/>
                    <a:p>
                      <a:pPr algn="ctr" rtl="1">
                        <a:lnSpc>
                          <a:spcPct val="115000"/>
                        </a:lnSpc>
                        <a:spcAft>
                          <a:spcPts val="0"/>
                        </a:spcAft>
                      </a:pPr>
                      <a:r>
                        <a:rPr lang="ar-EG" sz="2800" dirty="0">
                          <a:solidFill>
                            <a:srgbClr val="0070C0"/>
                          </a:solidFill>
                          <a:effectLst/>
                          <a:latin typeface="Calibri"/>
                          <a:ea typeface="Calibri"/>
                          <a:cs typeface="Simplified Arabic"/>
                        </a:rPr>
                        <a:t>نشاط</a:t>
                      </a:r>
                      <a:endParaRPr lang="en-US" sz="2000" dirty="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solidFill>
                            <a:srgbClr val="0070C0"/>
                          </a:solidFill>
                          <a:effectLst/>
                          <a:latin typeface="Calibri"/>
                          <a:ea typeface="Calibri"/>
                          <a:cs typeface="Simplified Arabic"/>
                        </a:rPr>
                        <a:t>اسم النشاط</a:t>
                      </a:r>
                      <a:endParaRPr lang="en-US" sz="20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solidFill>
                            <a:srgbClr val="0070C0"/>
                          </a:solidFill>
                          <a:effectLst/>
                          <a:latin typeface="Calibri"/>
                          <a:ea typeface="Calibri"/>
                          <a:cs typeface="Simplified Arabic"/>
                        </a:rPr>
                        <a:t>نوع النشاط</a:t>
                      </a:r>
                      <a:endParaRPr lang="en-US" sz="20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solidFill>
                            <a:srgbClr val="0070C0"/>
                          </a:solidFill>
                          <a:effectLst/>
                          <a:latin typeface="Calibri"/>
                          <a:ea typeface="Calibri"/>
                          <a:cs typeface="Simplified Arabic"/>
                        </a:rPr>
                        <a:t>الزمن</a:t>
                      </a:r>
                      <a:endParaRPr lang="en-US" sz="20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638300">
                <a:tc>
                  <a:txBody>
                    <a:bodyPr/>
                    <a:lstStyle/>
                    <a:p>
                      <a:pPr algn="ctr" rtl="1">
                        <a:lnSpc>
                          <a:spcPct val="115000"/>
                        </a:lnSpc>
                        <a:spcAft>
                          <a:spcPts val="0"/>
                        </a:spcAft>
                      </a:pPr>
                      <a:r>
                        <a:rPr lang="ar-EG" sz="2800">
                          <a:solidFill>
                            <a:srgbClr val="0070C0"/>
                          </a:solidFill>
                          <a:effectLst/>
                          <a:latin typeface="Calibri"/>
                          <a:ea typeface="Calibri"/>
                          <a:cs typeface="Simplified Arabic"/>
                        </a:rPr>
                        <a:t>3-5</a:t>
                      </a:r>
                      <a:endParaRPr lang="en-US" sz="200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solidFill>
                            <a:srgbClr val="0070C0"/>
                          </a:solidFill>
                          <a:effectLst/>
                          <a:latin typeface="Calibri"/>
                          <a:ea typeface="Calibri"/>
                          <a:cs typeface="Simplified Arabic"/>
                        </a:rPr>
                        <a:t>ربط تدريس المقرر بمواقف من الحياة الواقعية للمتعلم</a:t>
                      </a:r>
                      <a:endParaRPr lang="en-US" sz="20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solidFill>
                            <a:srgbClr val="0070C0"/>
                          </a:solidFill>
                          <a:effectLst/>
                          <a:latin typeface="Calibri"/>
                          <a:ea typeface="Calibri"/>
                          <a:cs typeface="Simplified Arabic"/>
                        </a:rPr>
                        <a:t>فردي - جماعي</a:t>
                      </a:r>
                      <a:endParaRPr lang="en-US" sz="20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solidFill>
                            <a:srgbClr val="0070C0"/>
                          </a:solidFill>
                          <a:effectLst/>
                          <a:latin typeface="Calibri"/>
                          <a:ea typeface="Calibri"/>
                          <a:cs typeface="Simplified Arabic"/>
                        </a:rPr>
                        <a:t>40 دقيقة</a:t>
                      </a:r>
                      <a:endParaRPr lang="en-US" sz="2000" dirty="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49841464"/>
              </p:ext>
            </p:extLst>
          </p:nvPr>
        </p:nvGraphicFramePr>
        <p:xfrm>
          <a:off x="2386806" y="228600"/>
          <a:ext cx="7086600" cy="5943600"/>
        </p:xfrm>
        <a:graphic>
          <a:graphicData uri="http://schemas.openxmlformats.org/drawingml/2006/table">
            <a:tbl>
              <a:tblPr rtl="1" firstRow="1" firstCol="1" bandRow="1"/>
              <a:tblGrid>
                <a:gridCol w="7086600"/>
              </a:tblGrid>
              <a:tr h="5943600">
                <a:tc>
                  <a:txBody>
                    <a:bodyPr/>
                    <a:lstStyle/>
                    <a:p>
                      <a:pPr algn="ctr" rtl="1">
                        <a:lnSpc>
                          <a:spcPct val="115000"/>
                        </a:lnSpc>
                        <a:spcAft>
                          <a:spcPts val="1000"/>
                        </a:spcAft>
                      </a:pPr>
                      <a:r>
                        <a:rPr lang="en-US" sz="2400" b="1" dirty="0">
                          <a:effectLst/>
                          <a:latin typeface="Simplified Arabic"/>
                          <a:ea typeface="Calibri"/>
                          <a:cs typeface="Arial"/>
                        </a:rPr>
                        <a:t> </a:t>
                      </a:r>
                      <a:r>
                        <a:rPr lang="ar-EG" sz="2400" b="1" dirty="0">
                          <a:effectLst/>
                          <a:latin typeface="Simplified Arabic"/>
                          <a:ea typeface="Calibri"/>
                          <a:cs typeface="Arial"/>
                        </a:rPr>
                        <a:t>ورقة عمل المقصود بتوظيف المدخل الحياتي في التدريس وأهميته:</a:t>
                      </a:r>
                      <a:endParaRPr lang="en-US" sz="1800" dirty="0">
                        <a:effectLst/>
                        <a:latin typeface="Calibri"/>
                        <a:ea typeface="Calibri"/>
                        <a:cs typeface="Arial"/>
                      </a:endParaRPr>
                    </a:p>
                    <a:p>
                      <a:pPr marL="685800" algn="r" rtl="1">
                        <a:lnSpc>
                          <a:spcPct val="115000"/>
                        </a:lnSpc>
                        <a:spcAft>
                          <a:spcPts val="1000"/>
                        </a:spcAft>
                      </a:pPr>
                      <a:r>
                        <a:rPr lang="ar-EG" sz="2400" b="1" dirty="0">
                          <a:effectLst/>
                          <a:latin typeface="Calibri"/>
                          <a:ea typeface="Calibri"/>
                          <a:cs typeface="Simplified Arabic"/>
                        </a:rPr>
                        <a:t>المقصود بالمدخل الحياتي في التدريس</a:t>
                      </a:r>
                      <a:r>
                        <a:rPr lang="ar-EG" sz="2400" dirty="0">
                          <a:effectLst/>
                          <a:latin typeface="Calibri"/>
                          <a:ea typeface="Calibri"/>
                          <a:cs typeface="Simplified Arabic"/>
                        </a:rPr>
                        <a:t>:</a:t>
                      </a:r>
                      <a:endParaRPr lang="en-US" sz="1800" dirty="0">
                        <a:effectLst/>
                        <a:latin typeface="Calibri"/>
                        <a:ea typeface="Calibri"/>
                        <a:cs typeface="Arial"/>
                      </a:endParaRPr>
                    </a:p>
                    <a:p>
                      <a:pPr marL="685800" algn="r" rtl="1">
                        <a:lnSpc>
                          <a:spcPct val="115000"/>
                        </a:lnSpc>
                        <a:spcAft>
                          <a:spcPts val="1000"/>
                        </a:spcAft>
                      </a:pPr>
                      <a:r>
                        <a:rPr lang="ar-EG" sz="2400" dirty="0">
                          <a:effectLst/>
                          <a:latin typeface="Calibri"/>
                          <a:ea typeface="Calibri"/>
                          <a:cs typeface="Simplified Arabic"/>
                        </a:rPr>
                        <a:t>.....................................................................</a:t>
                      </a:r>
                      <a:endParaRPr lang="en-US" sz="1800" dirty="0">
                        <a:effectLst/>
                        <a:latin typeface="Calibri"/>
                        <a:ea typeface="Calibri"/>
                        <a:cs typeface="Arial"/>
                      </a:endParaRPr>
                    </a:p>
                    <a:p>
                      <a:pPr marL="685800" algn="r" rtl="1">
                        <a:lnSpc>
                          <a:spcPct val="115000"/>
                        </a:lnSpc>
                        <a:spcAft>
                          <a:spcPts val="1000"/>
                        </a:spcAft>
                      </a:pPr>
                      <a:r>
                        <a:rPr lang="ar-EG" sz="2400" dirty="0">
                          <a:effectLst/>
                          <a:latin typeface="Calibri"/>
                          <a:ea typeface="Calibri"/>
                          <a:cs typeface="Simplified Arabic"/>
                        </a:rPr>
                        <a:t> </a:t>
                      </a:r>
                      <a:endParaRPr lang="en-US" sz="1800" dirty="0">
                        <a:effectLst/>
                        <a:latin typeface="Calibri"/>
                        <a:ea typeface="Calibri"/>
                        <a:cs typeface="Arial"/>
                      </a:endParaRPr>
                    </a:p>
                    <a:p>
                      <a:pPr marL="685800" algn="r" rtl="1">
                        <a:lnSpc>
                          <a:spcPct val="115000"/>
                        </a:lnSpc>
                        <a:spcAft>
                          <a:spcPts val="1000"/>
                        </a:spcAft>
                      </a:pPr>
                      <a:r>
                        <a:rPr lang="ar-EG" sz="2400" b="1" dirty="0">
                          <a:effectLst/>
                          <a:latin typeface="Calibri"/>
                          <a:ea typeface="Calibri"/>
                          <a:cs typeface="Simplified Arabic"/>
                        </a:rPr>
                        <a:t>أهميته:</a:t>
                      </a:r>
                      <a:endParaRPr lang="en-US" sz="18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400" dirty="0">
                          <a:effectLst/>
                          <a:latin typeface="Calibri"/>
                          <a:ea typeface="Calibri"/>
                          <a:cs typeface="Simplified Arabic"/>
                        </a:rPr>
                        <a:t>..................................................................</a:t>
                      </a:r>
                      <a:endParaRPr lang="en-US" sz="18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400" dirty="0">
                          <a:effectLst/>
                          <a:latin typeface="Calibri"/>
                          <a:ea typeface="Calibri"/>
                          <a:cs typeface="Simplified Arabic"/>
                        </a:rPr>
                        <a:t>..................................................................</a:t>
                      </a:r>
                      <a:endParaRPr lang="en-US" sz="18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400" dirty="0">
                          <a:effectLst/>
                          <a:latin typeface="Calibri"/>
                          <a:ea typeface="Calibri"/>
                          <a:cs typeface="Simplified Arabic"/>
                        </a:rPr>
                        <a:t>..................................................................</a:t>
                      </a:r>
                      <a:endParaRPr lang="en-US" sz="18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400" dirty="0">
                          <a:effectLst/>
                          <a:latin typeface="Calibri"/>
                          <a:ea typeface="Calibri"/>
                          <a:cs typeface="Simplified Arabic"/>
                        </a:rPr>
                        <a:t>..................................................................</a:t>
                      </a:r>
                      <a:endParaRPr lang="en-US" sz="1800" dirty="0">
                        <a:effectLst/>
                        <a:latin typeface="Calibri"/>
                        <a:ea typeface="Calibri"/>
                        <a:cs typeface="Arial"/>
                      </a:endParaRPr>
                    </a:p>
                    <a:p>
                      <a:pPr marL="342900" lvl="0" indent="-342900" algn="r" rtl="1">
                        <a:lnSpc>
                          <a:spcPct val="115000"/>
                        </a:lnSpc>
                        <a:spcAft>
                          <a:spcPts val="1000"/>
                        </a:spcAft>
                        <a:buFont typeface="+mj-lt"/>
                        <a:buAutoNum type="arabicParenR"/>
                      </a:pPr>
                      <a:r>
                        <a:rPr lang="ar-EG" sz="2400" dirty="0">
                          <a:effectLst/>
                          <a:latin typeface="Calibri"/>
                          <a:ea typeface="Calibri"/>
                          <a:cs typeface="Simplified Arabic"/>
                        </a:rPr>
                        <a:t>..................................................................</a:t>
                      </a:r>
                      <a:endParaRPr lang="en-US" sz="1800" dirty="0">
                        <a:effectLst/>
                        <a:latin typeface="Calibri"/>
                        <a:ea typeface="Calibri"/>
                        <a:cs typeface="Arial"/>
                      </a:endParaRPr>
                    </a:p>
                    <a:p>
                      <a:pPr marL="685800" algn="ctr" rtl="1">
                        <a:lnSpc>
                          <a:spcPct val="115000"/>
                        </a:lnSpc>
                        <a:spcAft>
                          <a:spcPts val="1000"/>
                        </a:spcAft>
                      </a:pPr>
                      <a:r>
                        <a:rPr lang="en-US" sz="2400" dirty="0">
                          <a:effectLst/>
                          <a:latin typeface="Simplified Arabic"/>
                          <a:ea typeface="Calibri"/>
                          <a:cs typeface="Arial"/>
                        </a:rPr>
                        <a:t> </a:t>
                      </a:r>
                      <a:endParaRPr lang="en-US" sz="1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(أمثلة للمدخل الحياتي في التدريس):</a:t>
            </a:r>
          </a:p>
        </p:txBody>
      </p:sp>
      <p:graphicFrame>
        <p:nvGraphicFramePr>
          <p:cNvPr id="4" name="Diagram 3"/>
          <p:cNvGraphicFramePr/>
          <p:nvPr>
            <p:extLst>
              <p:ext uri="{D42A27DB-BD31-4B8C-83A1-F6EECF244321}">
                <p14:modId xmlns:p14="http://schemas.microsoft.com/office/powerpoint/2010/main" val="937739580"/>
              </p:ext>
            </p:extLst>
          </p:nvPr>
        </p:nvGraphicFramePr>
        <p:xfrm>
          <a:off x="2310606" y="1524000"/>
          <a:ext cx="8534399"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158206" y="1524000"/>
            <a:ext cx="9144000" cy="4572000"/>
          </a:xfrm>
          <a:prstGeom prst="rect">
            <a:avLst/>
          </a:prstGeom>
          <a:solidFill>
            <a:schemeClr val="accent6">
              <a:lumMod val="20000"/>
              <a:lumOff val="80000"/>
            </a:schemeClr>
          </a:solidFill>
          <a:ln>
            <a:solidFill>
              <a:srgbClr val="0070C0"/>
            </a:solidFill>
          </a:ln>
        </p:spPr>
        <p:txBody>
          <a:bodyPr>
            <a:normAutofit fontScale="92500" lnSpcReduction="10000"/>
          </a:bodyPr>
          <a:lstStyle/>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smtClean="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endParaRPr lang="ar-EG"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(خطط فيما يلي لأحد الدروس في مجال تخصصك في ضوء المدخل الحياتي):</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لماذا نقول: &quot;عفواً&quot; لمن قال لنا: شكراً"/>
          <p:cNvSpPr>
            <a:spLocks noChangeAspect="1" noChangeArrowheads="1"/>
          </p:cNvSpPr>
          <p:nvPr/>
        </p:nvSpPr>
        <p:spPr bwMode="auto">
          <a:xfrm>
            <a:off x="1202372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EG"/>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206" y="1420713"/>
            <a:ext cx="4234940" cy="444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31542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2380" y="228604"/>
            <a:ext cx="8109228" cy="720725"/>
          </a:xfrm>
          <a:prstGeom prst="flowChartAlternateProcess">
            <a:avLst/>
          </a:prstGeom>
          <a:solidFill>
            <a:srgbClr val="EAE8E4"/>
          </a:solidFill>
          <a:ln>
            <a:solidFill>
              <a:schemeClr val="accent5">
                <a:lumMod val="75000"/>
              </a:schemeClr>
            </a:solidFill>
          </a:ln>
        </p:spPr>
        <p:txBody>
          <a:bodyPr>
            <a:normAutofit fontScale="90000"/>
          </a:bodyPr>
          <a:lstStyle/>
          <a:p>
            <a:pPr algn="just"/>
            <a:r>
              <a:rPr lang="ar-SA" dirty="0">
                <a:cs typeface="+mn-cs"/>
              </a:rPr>
              <a:t>محاور </a:t>
            </a:r>
            <a:r>
              <a:rPr lang="ar-SA" dirty="0" smtClean="0">
                <a:cs typeface="+mn-cs"/>
              </a:rPr>
              <a:t>الوحدة</a:t>
            </a:r>
            <a:r>
              <a:rPr lang="ar-EG" dirty="0" smtClean="0">
                <a:cs typeface="+mn-cs"/>
              </a:rPr>
              <a:t> التدريبية الثالثة</a:t>
            </a:r>
            <a:r>
              <a:rPr lang="ar-SA" dirty="0" smtClean="0">
                <a:cs typeface="+mn-cs"/>
              </a:rPr>
              <a:t>:</a:t>
            </a:r>
            <a:endParaRPr lang="ar-EG"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4224005127"/>
              </p:ext>
            </p:extLst>
          </p:nvPr>
        </p:nvGraphicFramePr>
        <p:xfrm>
          <a:off x="3987006" y="1800225"/>
          <a:ext cx="5867400" cy="4295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287812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91608" y="1447800"/>
            <a:ext cx="7391400" cy="4876800"/>
          </a:xfrm>
          <a:prstGeom prst="rect">
            <a:avLst/>
          </a:prstGeom>
          <a:solidFill>
            <a:schemeClr val="accent6">
              <a:lumMod val="20000"/>
              <a:lumOff val="80000"/>
            </a:schemeClr>
          </a:solidFill>
          <a:ln>
            <a:solidFill>
              <a:srgbClr val="0070C0"/>
            </a:solidFill>
          </a:ln>
        </p:spPr>
        <p:txBody>
          <a:bodyPr>
            <a:normAutofit fontScale="92500"/>
          </a:bodyPr>
          <a:lstStyle/>
          <a:p>
            <a:pPr marL="342900" lvl="0" indent="-342900">
              <a:lnSpc>
                <a:spcPct val="115000"/>
              </a:lnSpc>
              <a:spcAft>
                <a:spcPts val="0"/>
              </a:spcAft>
              <a:buBlip>
                <a:blip r:embed="rId2"/>
              </a:buBlip>
            </a:pPr>
            <a:r>
              <a:rPr lang="ar-EG" dirty="0">
                <a:ea typeface="Calibri"/>
                <a:cs typeface="Simplified Arabic"/>
              </a:rPr>
              <a:t>يراعي الشروط العامة في اختيار موضوع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يحلل مهام فريق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يتعرف الجدول الزمني لمشاريع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يستنتج جودة منظومة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يحدد أهمية توظيف المدخل الحياتي في التدريس.</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يستنتج آليات توظيف المدخل الحياتي في التدريس.</a:t>
            </a:r>
            <a:endParaRPr lang="en-US" sz="2400" dirty="0">
              <a:ea typeface="Calibri"/>
              <a:cs typeface="Arial"/>
            </a:endParaRPr>
          </a:p>
          <a:p>
            <a:pPr marL="342900" lvl="0" indent="-342900">
              <a:lnSpc>
                <a:spcPct val="115000"/>
              </a:lnSpc>
              <a:spcAft>
                <a:spcPts val="1000"/>
              </a:spcAft>
              <a:buBlip>
                <a:blip r:embed="rId2"/>
              </a:buBlip>
            </a:pPr>
            <a:r>
              <a:rPr lang="ar-EG" dirty="0">
                <a:ea typeface="Calibri"/>
                <a:cs typeface="Simplified Arabic"/>
              </a:rPr>
              <a:t>يطبق المدخل الحياتي في تنفيذ دروس المنهج.</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الوحدة التدريبية </a:t>
            </a:r>
            <a:r>
              <a:rPr lang="ar-EG" sz="2800" dirty="0" smtClean="0"/>
              <a:t>الثالثة:</a:t>
            </a:r>
            <a:r>
              <a:rPr lang="en-US" sz="2800" dirty="0"/>
              <a:t/>
            </a:r>
            <a:br>
              <a:rPr lang="en-US" sz="2800" dirty="0"/>
            </a:br>
            <a:r>
              <a:rPr lang="ar-EG" sz="2800" dirty="0">
                <a:solidFill>
                  <a:srgbClr val="0070C0"/>
                </a:solidFill>
              </a:rPr>
              <a:t>يتوقع في نهاية الوحدة التدريبية أن يكون المشارك قادرا على أن يكتسب مهام ومهارات</a:t>
            </a:r>
            <a:r>
              <a:rPr lang="ar-EG" sz="2800" dirty="0" smtClean="0">
                <a:solidFill>
                  <a:srgbClr val="0070C0"/>
                </a:solidFill>
              </a:rPr>
              <a:t>:</a:t>
            </a:r>
            <a:endParaRPr lang="ar-EG" sz="2800" dirty="0">
              <a:solidFill>
                <a:srgbClr val="0070C0"/>
              </a:solidFill>
              <a:cs typeface="+mn-cs"/>
            </a:endParaRPr>
          </a:p>
        </p:txBody>
      </p:sp>
    </p:spTree>
    <p:extLst>
      <p:ext uri="{BB962C8B-B14F-4D97-AF65-F5344CB8AC3E}">
        <p14:creationId xmlns:p14="http://schemas.microsoft.com/office/powerpoint/2010/main" val="376287812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(3-1</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1588268646"/>
              </p:ext>
            </p:extLst>
          </p:nvPr>
        </p:nvGraphicFramePr>
        <p:xfrm>
          <a:off x="1396206" y="1752600"/>
          <a:ext cx="9905999" cy="3810000"/>
        </p:xfrm>
        <a:graphic>
          <a:graphicData uri="http://schemas.openxmlformats.org/drawingml/2006/table">
            <a:tbl>
              <a:tblPr rtl="1" firstRow="1" firstCol="1" lastRow="1" lastCol="1" bandRow="1" bandCol="1"/>
              <a:tblGrid>
                <a:gridCol w="1339453"/>
                <a:gridCol w="6072187"/>
                <a:gridCol w="1250156"/>
                <a:gridCol w="1244203"/>
              </a:tblGrid>
              <a:tr h="1270001">
                <a:tc>
                  <a:txBody>
                    <a:bodyPr/>
                    <a:lstStyle/>
                    <a:p>
                      <a:pPr algn="ctr" rtl="1">
                        <a:lnSpc>
                          <a:spcPct val="115000"/>
                        </a:lnSpc>
                        <a:spcAft>
                          <a:spcPts val="0"/>
                        </a:spcAft>
                      </a:pPr>
                      <a:r>
                        <a:rPr lang="ar-EG" sz="3200">
                          <a:solidFill>
                            <a:srgbClr val="0070C0"/>
                          </a:solidFill>
                          <a:effectLst/>
                          <a:latin typeface="Calibri"/>
                          <a:ea typeface="Calibri"/>
                          <a:cs typeface="Simplified Arabic"/>
                        </a:rPr>
                        <a:t>نشاط</a:t>
                      </a:r>
                      <a:endParaRPr lang="en-US" sz="240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اسم النشاط</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نوع النشاط</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الزمن</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2539999">
                <a:tc>
                  <a:txBody>
                    <a:bodyPr/>
                    <a:lstStyle/>
                    <a:p>
                      <a:pPr algn="ctr" rtl="1">
                        <a:lnSpc>
                          <a:spcPct val="115000"/>
                        </a:lnSpc>
                        <a:spcAft>
                          <a:spcPts val="0"/>
                        </a:spcAft>
                      </a:pPr>
                      <a:r>
                        <a:rPr lang="ar-EG" sz="3200">
                          <a:solidFill>
                            <a:srgbClr val="0070C0"/>
                          </a:solidFill>
                          <a:effectLst/>
                          <a:latin typeface="Calibri"/>
                          <a:ea typeface="Calibri"/>
                          <a:cs typeface="Simplified Arabic"/>
                        </a:rPr>
                        <a:t>3-1</a:t>
                      </a:r>
                      <a:endParaRPr lang="en-US" sz="2400">
                        <a:solidFill>
                          <a:srgbClr val="0070C0"/>
                        </a:solidFill>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marL="4445" algn="ctr" rtl="1">
                        <a:lnSpc>
                          <a:spcPct val="115000"/>
                        </a:lnSpc>
                        <a:spcAft>
                          <a:spcPts val="0"/>
                        </a:spcAft>
                      </a:pPr>
                      <a:r>
                        <a:rPr lang="ar-EG" sz="3200" b="1">
                          <a:solidFill>
                            <a:srgbClr val="0070C0"/>
                          </a:solidFill>
                          <a:effectLst/>
                          <a:latin typeface="Calibri"/>
                          <a:ea typeface="Calibri"/>
                          <a:cs typeface="Simplified Arabic"/>
                        </a:rPr>
                        <a:t>الشروط العامة في اختيار موضوع مشروع التخرّج.</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solidFill>
                            <a:srgbClr val="0070C0"/>
                          </a:solidFill>
                          <a:effectLst/>
                          <a:latin typeface="Calibri"/>
                          <a:ea typeface="Calibri"/>
                          <a:cs typeface="Simplified Arabic"/>
                        </a:rPr>
                        <a:t>فردي - جماعي</a:t>
                      </a:r>
                      <a:endParaRPr lang="en-US" sz="240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dirty="0">
                          <a:solidFill>
                            <a:srgbClr val="0070C0"/>
                          </a:solidFill>
                          <a:effectLst/>
                          <a:latin typeface="Calibri"/>
                          <a:ea typeface="Calibri"/>
                          <a:cs typeface="Simplified Arabic"/>
                        </a:rPr>
                        <a:t>40 دقيقة</a:t>
                      </a:r>
                      <a:endParaRPr lang="en-US" sz="2400" dirty="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10827332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(لخص شروط اختيار موضوع مشروع التخرج فيما يلي):</a:t>
            </a:r>
          </a:p>
        </p:txBody>
      </p:sp>
      <p:graphicFrame>
        <p:nvGraphicFramePr>
          <p:cNvPr id="4" name="Diagram 3"/>
          <p:cNvGraphicFramePr/>
          <p:nvPr>
            <p:extLst>
              <p:ext uri="{D42A27DB-BD31-4B8C-83A1-F6EECF244321}">
                <p14:modId xmlns:p14="http://schemas.microsoft.com/office/powerpoint/2010/main" val="3867657453"/>
              </p:ext>
            </p:extLst>
          </p:nvPr>
        </p:nvGraphicFramePr>
        <p:xfrm>
          <a:off x="3483451" y="1447801"/>
          <a:ext cx="527431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(اقترح أخطاء الطلبة في اختيار مشروع التخرج فيما يلي):</a:t>
            </a:r>
          </a:p>
        </p:txBody>
      </p:sp>
      <p:graphicFrame>
        <p:nvGraphicFramePr>
          <p:cNvPr id="4" name="Diagram 3"/>
          <p:cNvGraphicFramePr/>
          <p:nvPr>
            <p:extLst>
              <p:ext uri="{D42A27DB-BD31-4B8C-83A1-F6EECF244321}">
                <p14:modId xmlns:p14="http://schemas.microsoft.com/office/powerpoint/2010/main" val="1967149826"/>
              </p:ext>
            </p:extLst>
          </p:nvPr>
        </p:nvGraphicFramePr>
        <p:xfrm>
          <a:off x="2463007" y="1876742"/>
          <a:ext cx="7620000" cy="40668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a:lnSpc>
                <a:spcPct val="115000"/>
              </a:lnSpc>
              <a:spcAft>
                <a:spcPts val="0"/>
              </a:spcAft>
            </a:pPr>
            <a:r>
              <a:rPr lang="ar-EG" dirty="0" smtClean="0">
                <a:solidFill>
                  <a:schemeClr val="tx1"/>
                </a:solidFill>
              </a:rPr>
              <a:t> </a:t>
            </a:r>
            <a:r>
              <a:rPr lang="ar-EG" b="1" dirty="0">
                <a:ea typeface="Calibri"/>
                <a:cs typeface="Simplified Arabic"/>
              </a:rPr>
              <a:t>شروط عامة في اختيار مشاريع التخرج</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يقدم موضوع المشروع حلول واقعية وفعلية مع إمكانية تطبيق المشروع في الحياة العملية.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يقدم المشروع أفكار جديدة أو أن يكمل المشروع مشروع سابق تم التوقف عن العمل فيه عند حدود معينة أو أن</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يقدم المشروع حلول لمشاكل موجودة مسبقا.</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لا يكون المشروع مأخوذ من فكرة موجودة مسبقا دون القيام بأي تطوير عليها.</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يستفيد الطالب من الخبرة التي اكتسبها من مراحل إعداد 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يحترم المشروع القيم والأخلاق الإسلامية و الدينية وعادات وقيم المجتمع الإسلامي وأخلاقيات المهنة</a:t>
            </a:r>
            <a:r>
              <a:rPr lang="ar-EG" dirty="0" smtClean="0">
                <a:ea typeface="Calibri"/>
                <a:cs typeface="Simplified Arabic"/>
              </a:rPr>
              <a:t>.</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(3/1/1)</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ea typeface="Calibri"/>
                <a:cs typeface="Simplified Arabic"/>
              </a:rPr>
              <a:t>الشروط العامة في اختيار موضوع مشروع التخرّج:</a:t>
            </a:r>
            <a:endParaRPr lang="ar-EG" sz="2800" dirty="0">
              <a:solidFill>
                <a:srgbClr val="0070C0"/>
              </a:solidFill>
              <a:cs typeface="+mn-cs"/>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406" y="1828800"/>
            <a:ext cx="4524375" cy="37147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426</TotalTime>
  <Words>1773</Words>
  <Application>Microsoft Office PowerPoint</Application>
  <PresentationFormat>Custom</PresentationFormat>
  <Paragraphs>280</Paragraphs>
  <Slides>38</Slides>
  <Notes>2</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Retrospect</vt:lpstr>
      <vt:lpstr>الحقيبة التدريبية    مشروع التخرج</vt:lpstr>
      <vt:lpstr>نشاط رقم (3-0)</vt:lpstr>
      <vt:lpstr>تطبيق الاختبار القبلى</vt:lpstr>
      <vt:lpstr>محاور الوحدة التدريبية الثالثة:</vt:lpstr>
      <vt:lpstr>الوحدة التدريبية الثالثة: يتوقع في نهاية الوحدة التدريبية أن يكون المشارك قادرا على أن يكتسب مهام ومهارات:</vt:lpstr>
      <vt:lpstr>نشاط رقم  (3-1)</vt:lpstr>
      <vt:lpstr>ورقة عمل (لخص شروط اختيار موضوع مشروع التخرج فيما يلي):</vt:lpstr>
      <vt:lpstr> ورقة عمل: (اقترح أخطاء الطلبة في اختيار مشروع التخرج فيما يلي):</vt:lpstr>
      <vt:lpstr>نشرة رقم (3/1/1) الشروط العامة في اختيار موضوع مشروع التخرّج:</vt:lpstr>
      <vt:lpstr>PowerPoint Presentation</vt:lpstr>
      <vt:lpstr>تحذيرات قبل اختيار موضوع البحث:</vt:lpstr>
      <vt:lpstr>نشاط رقم  (3-2)</vt:lpstr>
      <vt:lpstr>رقة عمل (استنتج مهام فريق مشروع التخرج بعد مشاهدة الفيديو). https://www.youtube.com/watch?v=XonsTcyHo5w </vt:lpstr>
      <vt:lpstr>ورقة عمل: (لخص مهام أحد فرق العمل لمشروع التخرج فيما يلي):</vt:lpstr>
      <vt:lpstr>نشرة رقم ( 3/2 /1 ): مهام فريق مشروع التخرّج:</vt:lpstr>
      <vt:lpstr>المشرف الرئيسي:</vt:lpstr>
      <vt:lpstr>المناقش</vt:lpstr>
      <vt:lpstr>الموجه الأكاديمي</vt:lpstr>
      <vt:lpstr>لجنة المشاريع</vt:lpstr>
      <vt:lpstr>PowerPoint Presentation</vt:lpstr>
      <vt:lpstr>مدير المدرسة</vt:lpstr>
      <vt:lpstr>فريق المسارات</vt:lpstr>
      <vt:lpstr>نشاط رقم  (3-3)</vt:lpstr>
      <vt:lpstr> ورقة عمل (لخص الجدول الزمني لمشروع التخرج فيما يلي):</vt:lpstr>
      <vt:lpstr>ورقة عمل: (اقترح أفكار جديدة للجدول الزمني لمشروع التخرج):</vt:lpstr>
      <vt:lpstr>نشرة رقم ( 3/3 /1 ): الجدول الزمني لمشاريع التخرّج: </vt:lpstr>
      <vt:lpstr>مراحل مشروع التخرّج</vt:lpstr>
      <vt:lpstr>نشاط رقم  (3-4)</vt:lpstr>
      <vt:lpstr>ورقة عمل (استنتج مواصفات جودة مشروعات التخرج):</vt:lpstr>
      <vt:lpstr>ورقة عمل: (اقترح حلولاً لمشكلات تطبيق جودة مشروع التخرج):</vt:lpstr>
      <vt:lpstr>أجزاء وتنظيم المشروع:</vt:lpstr>
      <vt:lpstr>PowerPoint Presentation</vt:lpstr>
      <vt:lpstr>ملاحظات عامة ضرورية</vt:lpstr>
      <vt:lpstr>نشاط رقم  (3-5)</vt:lpstr>
      <vt:lpstr>PowerPoint Presentation</vt:lpstr>
      <vt:lpstr>ورقة عمل: (أمثلة للمدخل الحياتي في التدريس):</vt:lpstr>
      <vt:lpstr>ورقة عمل (خطط فيما يلي لأحد الدروس في مجال تخصصك في ضوء المدخل الحياتي):</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PC</dc:creator>
  <cp:lastModifiedBy>Adam PC</cp:lastModifiedBy>
  <cp:revision>113</cp:revision>
  <dcterms:created xsi:type="dcterms:W3CDTF">2006-08-16T00:00:00Z</dcterms:created>
  <dcterms:modified xsi:type="dcterms:W3CDTF">2023-07-15T08:21:12Z</dcterms:modified>
</cp:coreProperties>
</file>