
<file path=[Content_Types].xml><?xml version="1.0" encoding="utf-8"?>
<Types xmlns="http://schemas.openxmlformats.org/package/2006/content-types">
  <Default Extension="png" ContentType="image/png"/>
  <Default Extension="jpeg" ContentType="image/jpeg"/>
  <Default Extension="glb" ContentType="model/gltf.binary"/>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bookmarkIdSeed="2">
  <p:sldMasterIdLst>
    <p:sldMasterId id="2147483660" r:id="rId1"/>
  </p:sldMasterIdLst>
  <p:notesMasterIdLst>
    <p:notesMasterId r:id="rId39"/>
  </p:notesMasterIdLst>
  <p:sldIdLst>
    <p:sldId id="257" r:id="rId2"/>
    <p:sldId id="263" r:id="rId3"/>
    <p:sldId id="264" r:id="rId4"/>
    <p:sldId id="268" r:id="rId5"/>
    <p:sldId id="270" r:id="rId6"/>
    <p:sldId id="564" r:id="rId7"/>
    <p:sldId id="565" r:id="rId8"/>
    <p:sldId id="566" r:id="rId9"/>
    <p:sldId id="567" r:id="rId10"/>
    <p:sldId id="568" r:id="rId11"/>
    <p:sldId id="569" r:id="rId12"/>
    <p:sldId id="570" r:id="rId13"/>
    <p:sldId id="571" r:id="rId14"/>
    <p:sldId id="572" r:id="rId15"/>
    <p:sldId id="573" r:id="rId16"/>
    <p:sldId id="574" r:id="rId17"/>
    <p:sldId id="575" r:id="rId18"/>
    <p:sldId id="576" r:id="rId19"/>
    <p:sldId id="577" r:id="rId20"/>
    <p:sldId id="578" r:id="rId21"/>
    <p:sldId id="579" r:id="rId22"/>
    <p:sldId id="580" r:id="rId23"/>
    <p:sldId id="581" r:id="rId24"/>
    <p:sldId id="582" r:id="rId25"/>
    <p:sldId id="583" r:id="rId26"/>
    <p:sldId id="584" r:id="rId27"/>
    <p:sldId id="585" r:id="rId28"/>
    <p:sldId id="586" r:id="rId29"/>
    <p:sldId id="587" r:id="rId30"/>
    <p:sldId id="588" r:id="rId31"/>
    <p:sldId id="589" r:id="rId32"/>
    <p:sldId id="590" r:id="rId33"/>
    <p:sldId id="591" r:id="rId34"/>
    <p:sldId id="592" r:id="rId35"/>
    <p:sldId id="593" r:id="rId36"/>
    <p:sldId id="594" r:id="rId37"/>
    <p:sldId id="444" r:id="rId38"/>
  </p:sldIdLst>
  <p:sldSz cx="12241213"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8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4424" autoAdjust="0"/>
    <p:restoredTop sz="94600" autoAdjust="0"/>
  </p:normalViewPr>
  <p:slideViewPr>
    <p:cSldViewPr>
      <p:cViewPr varScale="1">
        <p:scale>
          <a:sx n="68" d="100"/>
          <a:sy n="68" d="100"/>
        </p:scale>
        <p:origin x="-180" y="-96"/>
      </p:cViewPr>
      <p:guideLst>
        <p:guide orient="horz" pos="2160"/>
        <p:guide pos="3856"/>
      </p:guideLst>
    </p:cSldViewPr>
  </p:slideViewPr>
  <p:outlineViewPr>
    <p:cViewPr>
      <p:scale>
        <a:sx n="33" d="100"/>
        <a:sy n="33" d="100"/>
      </p:scale>
      <p:origin x="0" y="41916"/>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D7D4017-BB9A-4BD6-A1A1-FEA06B3EF982}" type="doc">
      <dgm:prSet loTypeId="urn:microsoft.com/office/officeart/2005/8/layout/list1" loCatId="list" qsTypeId="urn:microsoft.com/office/officeart/2005/8/quickstyle/simple1" qsCatId="simple" csTypeId="urn:microsoft.com/office/officeart/2005/8/colors/accent1_1" csCatId="accent1" phldr="1"/>
      <dgm:spPr/>
      <dgm:t>
        <a:bodyPr/>
        <a:lstStyle/>
        <a:p>
          <a:pPr rtl="1"/>
          <a:endParaRPr lang="ar-SA"/>
        </a:p>
      </dgm:t>
    </dgm:pt>
    <dgm:pt modelId="{4B6ACC4F-DA9A-4401-9762-E4A2CED0070C}">
      <dgm:prSet custT="1"/>
      <dgm:spPr>
        <a:xfrm>
          <a:off x="240220" y="104907"/>
          <a:ext cx="3363087" cy="47232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algn="ctr" rtl="1"/>
          <a:r>
            <a:rPr lang="ar-SA" sz="2000" dirty="0">
              <a:solidFill>
                <a:sysClr val="windowText" lastClr="000000">
                  <a:hueOff val="0"/>
                  <a:satOff val="0"/>
                  <a:lumOff val="0"/>
                  <a:alphaOff val="0"/>
                </a:sysClr>
              </a:solidFill>
              <a:latin typeface="Calibri"/>
              <a:ea typeface="+mn-ea"/>
              <a:cs typeface="Arial"/>
            </a:rPr>
            <a:t>المهارات المكتسبة عن مشروع التخرّج.</a:t>
          </a:r>
        </a:p>
      </dgm:t>
    </dgm:pt>
    <dgm:pt modelId="{6244A852-5C69-4375-B0B9-E1D617CBB932}" type="parTrans" cxnId="{40B05057-E71E-4992-A5AD-9376E9D8AA7D}">
      <dgm:prSet/>
      <dgm:spPr/>
      <dgm:t>
        <a:bodyPr/>
        <a:lstStyle/>
        <a:p>
          <a:pPr rtl="1"/>
          <a:endParaRPr lang="ar-SA"/>
        </a:p>
      </dgm:t>
    </dgm:pt>
    <dgm:pt modelId="{85C4E5E1-81F6-466A-ACB5-5530017E301F}" type="sibTrans" cxnId="{40B05057-E71E-4992-A5AD-9376E9D8AA7D}">
      <dgm:prSet/>
      <dgm:spPr/>
      <dgm:t>
        <a:bodyPr/>
        <a:lstStyle/>
        <a:p>
          <a:pPr rtl="1"/>
          <a:endParaRPr lang="ar-SA"/>
        </a:p>
      </dgm:t>
    </dgm:pt>
    <dgm:pt modelId="{54132AC8-3598-4CF9-BE19-31A871B3C00D}">
      <dgm:prSet custT="1"/>
      <dgm:spPr>
        <a:xfrm>
          <a:off x="240220" y="830667"/>
          <a:ext cx="3363087" cy="47232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algn="ctr" rtl="1"/>
          <a:r>
            <a:rPr lang="ar-SA" sz="2000" dirty="0">
              <a:solidFill>
                <a:sysClr val="windowText" lastClr="000000">
                  <a:hueOff val="0"/>
                  <a:satOff val="0"/>
                  <a:lumOff val="0"/>
                  <a:alphaOff val="0"/>
                </a:sysClr>
              </a:solidFill>
              <a:latin typeface="Calibri"/>
              <a:ea typeface="+mn-ea"/>
              <a:cs typeface="Arial"/>
            </a:rPr>
            <a:t>مجالات مشروع التخرّج. </a:t>
          </a:r>
        </a:p>
      </dgm:t>
    </dgm:pt>
    <dgm:pt modelId="{20B4A25E-3862-42D1-83C0-93E4F9730E74}" type="parTrans" cxnId="{13D0AE6A-FDEF-42A5-85E9-6E5ECA1924AE}">
      <dgm:prSet/>
      <dgm:spPr/>
      <dgm:t>
        <a:bodyPr/>
        <a:lstStyle/>
        <a:p>
          <a:pPr rtl="1"/>
          <a:endParaRPr lang="ar-SA"/>
        </a:p>
      </dgm:t>
    </dgm:pt>
    <dgm:pt modelId="{74B50F44-A240-4131-A998-BD0361097778}" type="sibTrans" cxnId="{13D0AE6A-FDEF-42A5-85E9-6E5ECA1924AE}">
      <dgm:prSet/>
      <dgm:spPr/>
      <dgm:t>
        <a:bodyPr/>
        <a:lstStyle/>
        <a:p>
          <a:pPr rtl="1"/>
          <a:endParaRPr lang="ar-SA"/>
        </a:p>
      </dgm:t>
    </dgm:pt>
    <dgm:pt modelId="{D40B395D-4C33-4DCB-9A75-6AC6CC7F10F9}">
      <dgm:prSet custT="1"/>
      <dgm:spPr>
        <a:xfrm>
          <a:off x="240220" y="1556427"/>
          <a:ext cx="3363087" cy="47232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algn="ctr" rtl="1"/>
          <a:r>
            <a:rPr lang="ar-SA" sz="2000" dirty="0">
              <a:solidFill>
                <a:sysClr val="windowText" lastClr="000000">
                  <a:hueOff val="0"/>
                  <a:satOff val="0"/>
                  <a:lumOff val="0"/>
                  <a:alphaOff val="0"/>
                </a:sysClr>
              </a:solidFill>
              <a:latin typeface="Calibri"/>
              <a:ea typeface="+mn-ea"/>
              <a:cs typeface="Arial"/>
            </a:rPr>
            <a:t>آلية لطرح وقبول مشروع التخرّج. </a:t>
          </a:r>
        </a:p>
      </dgm:t>
    </dgm:pt>
    <dgm:pt modelId="{B09EF83D-F0B5-47FC-A2B6-08360D17F1DF}" type="parTrans" cxnId="{100412AA-0EBA-4CB8-AB9B-1FE8F5F7C546}">
      <dgm:prSet/>
      <dgm:spPr/>
      <dgm:t>
        <a:bodyPr/>
        <a:lstStyle/>
        <a:p>
          <a:pPr rtl="1"/>
          <a:endParaRPr lang="ar-SA"/>
        </a:p>
      </dgm:t>
    </dgm:pt>
    <dgm:pt modelId="{933F503B-06C1-4C80-B58F-2ABC73E4A559}" type="sibTrans" cxnId="{100412AA-0EBA-4CB8-AB9B-1FE8F5F7C546}">
      <dgm:prSet/>
      <dgm:spPr/>
      <dgm:t>
        <a:bodyPr/>
        <a:lstStyle/>
        <a:p>
          <a:pPr rtl="1"/>
          <a:endParaRPr lang="ar-SA"/>
        </a:p>
      </dgm:t>
    </dgm:pt>
    <dgm:pt modelId="{8FE52BDC-79FD-4DB3-A78C-F495A6CB7C5E}">
      <dgm:prSet custT="1"/>
      <dgm:spPr>
        <a:xfrm>
          <a:off x="240220" y="2282187"/>
          <a:ext cx="3363087" cy="47232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algn="ctr" rtl="1"/>
          <a:r>
            <a:rPr lang="ar-SA" sz="2000" dirty="0">
              <a:solidFill>
                <a:sysClr val="windowText" lastClr="000000">
                  <a:hueOff val="0"/>
                  <a:satOff val="0"/>
                  <a:lumOff val="0"/>
                  <a:alphaOff val="0"/>
                </a:sysClr>
              </a:solidFill>
              <a:latin typeface="Calibri"/>
              <a:ea typeface="+mn-ea"/>
              <a:cs typeface="Arial"/>
            </a:rPr>
            <a:t>المواصفات الفنية العامة لمشروع التخرّج. </a:t>
          </a:r>
        </a:p>
      </dgm:t>
    </dgm:pt>
    <dgm:pt modelId="{E48542E9-923A-4A49-857C-C6384B87B07A}" type="parTrans" cxnId="{10BD03ED-5383-4273-990D-294D90F4D636}">
      <dgm:prSet/>
      <dgm:spPr/>
      <dgm:t>
        <a:bodyPr/>
        <a:lstStyle/>
        <a:p>
          <a:pPr rtl="1"/>
          <a:endParaRPr lang="ar-SA"/>
        </a:p>
      </dgm:t>
    </dgm:pt>
    <dgm:pt modelId="{A376CF3D-8EDC-4B3A-BD08-60B7B608F4DC}" type="sibTrans" cxnId="{10BD03ED-5383-4273-990D-294D90F4D636}">
      <dgm:prSet/>
      <dgm:spPr/>
      <dgm:t>
        <a:bodyPr/>
        <a:lstStyle/>
        <a:p>
          <a:pPr rtl="1"/>
          <a:endParaRPr lang="ar-SA"/>
        </a:p>
      </dgm:t>
    </dgm:pt>
    <dgm:pt modelId="{303FAE3A-FAA8-445E-8DA2-8CEAF55FD414}">
      <dgm:prSet custT="1"/>
      <dgm:spPr>
        <a:xfrm>
          <a:off x="240220" y="3007947"/>
          <a:ext cx="3363087" cy="47232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algn="ctr" rtl="1"/>
          <a:r>
            <a:rPr lang="ar-SA" sz="2000" dirty="0">
              <a:solidFill>
                <a:sysClr val="windowText" lastClr="000000">
                  <a:hueOff val="0"/>
                  <a:satOff val="0"/>
                  <a:lumOff val="0"/>
                  <a:alphaOff val="0"/>
                </a:sysClr>
              </a:solidFill>
              <a:latin typeface="Calibri"/>
              <a:ea typeface="+mn-ea"/>
              <a:cs typeface="Arial"/>
            </a:rPr>
            <a:t>أنشطة التدريس التي تنمي مهارات حل المشكلات والتفكير الناقد والإبداعي.</a:t>
          </a:r>
        </a:p>
      </dgm:t>
    </dgm:pt>
    <dgm:pt modelId="{9EB17C46-71F9-487E-BB2B-14C30594964B}" type="parTrans" cxnId="{AC23474A-879D-4147-B463-D3DBFD9ED0AC}">
      <dgm:prSet/>
      <dgm:spPr/>
      <dgm:t>
        <a:bodyPr/>
        <a:lstStyle/>
        <a:p>
          <a:pPr rtl="1"/>
          <a:endParaRPr lang="ar-SA"/>
        </a:p>
      </dgm:t>
    </dgm:pt>
    <dgm:pt modelId="{C706B214-9E58-4F66-8D1A-FE501F71D917}" type="sibTrans" cxnId="{AC23474A-879D-4147-B463-D3DBFD9ED0AC}">
      <dgm:prSet/>
      <dgm:spPr/>
      <dgm:t>
        <a:bodyPr/>
        <a:lstStyle/>
        <a:p>
          <a:pPr rtl="1"/>
          <a:endParaRPr lang="ar-SA"/>
        </a:p>
      </dgm:t>
    </dgm:pt>
    <dgm:pt modelId="{D00CBFD3-3556-44B2-9CCB-9EDD32956347}" type="pres">
      <dgm:prSet presAssocID="{AD7D4017-BB9A-4BD6-A1A1-FEA06B3EF982}" presName="linear" presStyleCnt="0">
        <dgm:presLayoutVars>
          <dgm:dir/>
          <dgm:animLvl val="lvl"/>
          <dgm:resizeHandles val="exact"/>
        </dgm:presLayoutVars>
      </dgm:prSet>
      <dgm:spPr/>
      <dgm:t>
        <a:bodyPr/>
        <a:lstStyle/>
        <a:p>
          <a:pPr rtl="1"/>
          <a:endParaRPr lang="ar-SA"/>
        </a:p>
      </dgm:t>
    </dgm:pt>
    <dgm:pt modelId="{FC1D42FF-9F4E-4A91-831C-F9A76F7A52C5}" type="pres">
      <dgm:prSet presAssocID="{4B6ACC4F-DA9A-4401-9762-E4A2CED0070C}" presName="parentLin" presStyleCnt="0"/>
      <dgm:spPr/>
    </dgm:pt>
    <dgm:pt modelId="{F9BE2C37-0493-4EFE-8032-E9F4CB28AC16}" type="pres">
      <dgm:prSet presAssocID="{4B6ACC4F-DA9A-4401-9762-E4A2CED0070C}" presName="parentLeftMargin" presStyleLbl="node1" presStyleIdx="0" presStyleCnt="5"/>
      <dgm:spPr/>
      <dgm:t>
        <a:bodyPr/>
        <a:lstStyle/>
        <a:p>
          <a:pPr rtl="1"/>
          <a:endParaRPr lang="ar-SA"/>
        </a:p>
      </dgm:t>
    </dgm:pt>
    <dgm:pt modelId="{462600CF-F751-476D-8DBC-0C1BF1122AD6}" type="pres">
      <dgm:prSet presAssocID="{4B6ACC4F-DA9A-4401-9762-E4A2CED0070C}" presName="parentText" presStyleLbl="node1" presStyleIdx="0" presStyleCnt="5">
        <dgm:presLayoutVars>
          <dgm:chMax val="0"/>
          <dgm:bulletEnabled val="1"/>
        </dgm:presLayoutVars>
      </dgm:prSet>
      <dgm:spPr/>
      <dgm:t>
        <a:bodyPr/>
        <a:lstStyle/>
        <a:p>
          <a:pPr rtl="1"/>
          <a:endParaRPr lang="ar-SA"/>
        </a:p>
      </dgm:t>
    </dgm:pt>
    <dgm:pt modelId="{79DE80D8-3ABF-4237-A84C-7F5D025AEB99}" type="pres">
      <dgm:prSet presAssocID="{4B6ACC4F-DA9A-4401-9762-E4A2CED0070C}" presName="negativeSpace" presStyleCnt="0"/>
      <dgm:spPr/>
    </dgm:pt>
    <dgm:pt modelId="{06DA5590-F9AE-429B-BDE4-EE7D633A8F19}" type="pres">
      <dgm:prSet presAssocID="{4B6ACC4F-DA9A-4401-9762-E4A2CED0070C}" presName="childText" presStyleLbl="conFgAcc1" presStyleIdx="0" presStyleCnt="5">
        <dgm:presLayoutVars>
          <dgm:bulletEnabled val="1"/>
        </dgm:presLayoutVars>
      </dgm:prSet>
      <dgm:spPr>
        <a:xfrm>
          <a:off x="0" y="341067"/>
          <a:ext cx="4804410" cy="4032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gm:spPr>
      <dgm:t>
        <a:bodyPr/>
        <a:lstStyle/>
        <a:p>
          <a:pPr rtl="1"/>
          <a:endParaRPr lang="ar-EG"/>
        </a:p>
      </dgm:t>
    </dgm:pt>
    <dgm:pt modelId="{B6BEE623-3D58-4E98-A1BD-24A0BED1FDBA}" type="pres">
      <dgm:prSet presAssocID="{85C4E5E1-81F6-466A-ACB5-5530017E301F}" presName="spaceBetweenRectangles" presStyleCnt="0"/>
      <dgm:spPr/>
    </dgm:pt>
    <dgm:pt modelId="{3A7A9B74-E57F-448A-8E61-A600681CB102}" type="pres">
      <dgm:prSet presAssocID="{54132AC8-3598-4CF9-BE19-31A871B3C00D}" presName="parentLin" presStyleCnt="0"/>
      <dgm:spPr/>
    </dgm:pt>
    <dgm:pt modelId="{A26BF8B0-6C42-4160-84EF-D890A67919A7}" type="pres">
      <dgm:prSet presAssocID="{54132AC8-3598-4CF9-BE19-31A871B3C00D}" presName="parentLeftMargin" presStyleLbl="node1" presStyleIdx="0" presStyleCnt="5"/>
      <dgm:spPr/>
      <dgm:t>
        <a:bodyPr/>
        <a:lstStyle/>
        <a:p>
          <a:pPr rtl="1"/>
          <a:endParaRPr lang="ar-SA"/>
        </a:p>
      </dgm:t>
    </dgm:pt>
    <dgm:pt modelId="{6009A469-EB6F-42EC-AF17-DBA7CF60CEFF}" type="pres">
      <dgm:prSet presAssocID="{54132AC8-3598-4CF9-BE19-31A871B3C00D}" presName="parentText" presStyleLbl="node1" presStyleIdx="1" presStyleCnt="5">
        <dgm:presLayoutVars>
          <dgm:chMax val="0"/>
          <dgm:bulletEnabled val="1"/>
        </dgm:presLayoutVars>
      </dgm:prSet>
      <dgm:spPr/>
      <dgm:t>
        <a:bodyPr/>
        <a:lstStyle/>
        <a:p>
          <a:pPr rtl="1"/>
          <a:endParaRPr lang="ar-SA"/>
        </a:p>
      </dgm:t>
    </dgm:pt>
    <dgm:pt modelId="{58A8AFF0-BC06-4EB9-8C66-5F6B84CED21B}" type="pres">
      <dgm:prSet presAssocID="{54132AC8-3598-4CF9-BE19-31A871B3C00D}" presName="negativeSpace" presStyleCnt="0"/>
      <dgm:spPr/>
    </dgm:pt>
    <dgm:pt modelId="{B29B9515-C3AC-490C-A53F-84E83CD6F664}" type="pres">
      <dgm:prSet presAssocID="{54132AC8-3598-4CF9-BE19-31A871B3C00D}" presName="childText" presStyleLbl="conFgAcc1" presStyleIdx="1" presStyleCnt="5">
        <dgm:presLayoutVars>
          <dgm:bulletEnabled val="1"/>
        </dgm:presLayoutVars>
      </dgm:prSet>
      <dgm:spPr>
        <a:xfrm>
          <a:off x="0" y="1066827"/>
          <a:ext cx="4804410" cy="4032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gm:spPr>
      <dgm:t>
        <a:bodyPr/>
        <a:lstStyle/>
        <a:p>
          <a:pPr rtl="1"/>
          <a:endParaRPr lang="ar-EG"/>
        </a:p>
      </dgm:t>
    </dgm:pt>
    <dgm:pt modelId="{D06EC1DC-4321-42AC-B1E9-8804043E9177}" type="pres">
      <dgm:prSet presAssocID="{74B50F44-A240-4131-A998-BD0361097778}" presName="spaceBetweenRectangles" presStyleCnt="0"/>
      <dgm:spPr/>
    </dgm:pt>
    <dgm:pt modelId="{AEF345DC-215E-4B6D-82AD-1729040200C5}" type="pres">
      <dgm:prSet presAssocID="{D40B395D-4C33-4DCB-9A75-6AC6CC7F10F9}" presName="parentLin" presStyleCnt="0"/>
      <dgm:spPr/>
    </dgm:pt>
    <dgm:pt modelId="{2E6B6727-3F3E-4FBA-9B89-D55D0386ADB2}" type="pres">
      <dgm:prSet presAssocID="{D40B395D-4C33-4DCB-9A75-6AC6CC7F10F9}" presName="parentLeftMargin" presStyleLbl="node1" presStyleIdx="1" presStyleCnt="5"/>
      <dgm:spPr/>
      <dgm:t>
        <a:bodyPr/>
        <a:lstStyle/>
        <a:p>
          <a:pPr rtl="1"/>
          <a:endParaRPr lang="ar-SA"/>
        </a:p>
      </dgm:t>
    </dgm:pt>
    <dgm:pt modelId="{4877D757-DA8C-4A98-848C-4AC71E90DAF2}" type="pres">
      <dgm:prSet presAssocID="{D40B395D-4C33-4DCB-9A75-6AC6CC7F10F9}" presName="parentText" presStyleLbl="node1" presStyleIdx="2" presStyleCnt="5">
        <dgm:presLayoutVars>
          <dgm:chMax val="0"/>
          <dgm:bulletEnabled val="1"/>
        </dgm:presLayoutVars>
      </dgm:prSet>
      <dgm:spPr/>
      <dgm:t>
        <a:bodyPr/>
        <a:lstStyle/>
        <a:p>
          <a:pPr rtl="1"/>
          <a:endParaRPr lang="ar-SA"/>
        </a:p>
      </dgm:t>
    </dgm:pt>
    <dgm:pt modelId="{84335DFC-32C1-44B1-9C7E-701CEB574F0C}" type="pres">
      <dgm:prSet presAssocID="{D40B395D-4C33-4DCB-9A75-6AC6CC7F10F9}" presName="negativeSpace" presStyleCnt="0"/>
      <dgm:spPr/>
    </dgm:pt>
    <dgm:pt modelId="{1D99926F-87CC-4669-B1D7-3205862D4652}" type="pres">
      <dgm:prSet presAssocID="{D40B395D-4C33-4DCB-9A75-6AC6CC7F10F9}" presName="childText" presStyleLbl="conFgAcc1" presStyleIdx="2" presStyleCnt="5">
        <dgm:presLayoutVars>
          <dgm:bulletEnabled val="1"/>
        </dgm:presLayoutVars>
      </dgm:prSet>
      <dgm:spPr>
        <a:xfrm>
          <a:off x="0" y="1792587"/>
          <a:ext cx="4804410" cy="4032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gm:spPr>
      <dgm:t>
        <a:bodyPr/>
        <a:lstStyle/>
        <a:p>
          <a:pPr rtl="1"/>
          <a:endParaRPr lang="ar-EG"/>
        </a:p>
      </dgm:t>
    </dgm:pt>
    <dgm:pt modelId="{18A1D6E4-3B19-4E58-B395-1F709F179512}" type="pres">
      <dgm:prSet presAssocID="{933F503B-06C1-4C80-B58F-2ABC73E4A559}" presName="spaceBetweenRectangles" presStyleCnt="0"/>
      <dgm:spPr/>
    </dgm:pt>
    <dgm:pt modelId="{E313A388-B5B4-4295-A39A-423A18AF8D68}" type="pres">
      <dgm:prSet presAssocID="{8FE52BDC-79FD-4DB3-A78C-F495A6CB7C5E}" presName="parentLin" presStyleCnt="0"/>
      <dgm:spPr/>
    </dgm:pt>
    <dgm:pt modelId="{309C9290-B986-4F87-AD58-70BFA04AB3F5}" type="pres">
      <dgm:prSet presAssocID="{8FE52BDC-79FD-4DB3-A78C-F495A6CB7C5E}" presName="parentLeftMargin" presStyleLbl="node1" presStyleIdx="2" presStyleCnt="5"/>
      <dgm:spPr/>
      <dgm:t>
        <a:bodyPr/>
        <a:lstStyle/>
        <a:p>
          <a:pPr rtl="1"/>
          <a:endParaRPr lang="ar-SA"/>
        </a:p>
      </dgm:t>
    </dgm:pt>
    <dgm:pt modelId="{0A62DCBF-9929-4689-BA38-D377CDD2B9F1}" type="pres">
      <dgm:prSet presAssocID="{8FE52BDC-79FD-4DB3-A78C-F495A6CB7C5E}" presName="parentText" presStyleLbl="node1" presStyleIdx="3" presStyleCnt="5">
        <dgm:presLayoutVars>
          <dgm:chMax val="0"/>
          <dgm:bulletEnabled val="1"/>
        </dgm:presLayoutVars>
      </dgm:prSet>
      <dgm:spPr/>
      <dgm:t>
        <a:bodyPr/>
        <a:lstStyle/>
        <a:p>
          <a:pPr rtl="1"/>
          <a:endParaRPr lang="ar-SA"/>
        </a:p>
      </dgm:t>
    </dgm:pt>
    <dgm:pt modelId="{042A37D2-25B1-454A-A8A5-71518DD0D963}" type="pres">
      <dgm:prSet presAssocID="{8FE52BDC-79FD-4DB3-A78C-F495A6CB7C5E}" presName="negativeSpace" presStyleCnt="0"/>
      <dgm:spPr/>
    </dgm:pt>
    <dgm:pt modelId="{C8975E15-477B-4D09-BD74-CF02122ED9E8}" type="pres">
      <dgm:prSet presAssocID="{8FE52BDC-79FD-4DB3-A78C-F495A6CB7C5E}" presName="childText" presStyleLbl="conFgAcc1" presStyleIdx="3" presStyleCnt="5">
        <dgm:presLayoutVars>
          <dgm:bulletEnabled val="1"/>
        </dgm:presLayoutVars>
      </dgm:prSet>
      <dgm:spPr>
        <a:xfrm>
          <a:off x="0" y="2518347"/>
          <a:ext cx="4804410" cy="4032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gm:spPr>
      <dgm:t>
        <a:bodyPr/>
        <a:lstStyle/>
        <a:p>
          <a:pPr rtl="1"/>
          <a:endParaRPr lang="ar-EG"/>
        </a:p>
      </dgm:t>
    </dgm:pt>
    <dgm:pt modelId="{A37DDDFC-1805-47EC-8C04-A47804BD934F}" type="pres">
      <dgm:prSet presAssocID="{A376CF3D-8EDC-4B3A-BD08-60B7B608F4DC}" presName="spaceBetweenRectangles" presStyleCnt="0"/>
      <dgm:spPr/>
    </dgm:pt>
    <dgm:pt modelId="{436903C2-340C-415A-8DBE-7A9336F984EC}" type="pres">
      <dgm:prSet presAssocID="{303FAE3A-FAA8-445E-8DA2-8CEAF55FD414}" presName="parentLin" presStyleCnt="0"/>
      <dgm:spPr/>
    </dgm:pt>
    <dgm:pt modelId="{BE7C8D00-A3F4-4EF0-AC50-752B12548069}" type="pres">
      <dgm:prSet presAssocID="{303FAE3A-FAA8-445E-8DA2-8CEAF55FD414}" presName="parentLeftMargin" presStyleLbl="node1" presStyleIdx="3" presStyleCnt="5"/>
      <dgm:spPr/>
      <dgm:t>
        <a:bodyPr/>
        <a:lstStyle/>
        <a:p>
          <a:pPr rtl="1"/>
          <a:endParaRPr lang="ar-SA"/>
        </a:p>
      </dgm:t>
    </dgm:pt>
    <dgm:pt modelId="{5329E641-1B37-4469-9FF3-5D65E3AA13ED}" type="pres">
      <dgm:prSet presAssocID="{303FAE3A-FAA8-445E-8DA2-8CEAF55FD414}" presName="parentText" presStyleLbl="node1" presStyleIdx="4" presStyleCnt="5">
        <dgm:presLayoutVars>
          <dgm:chMax val="0"/>
          <dgm:bulletEnabled val="1"/>
        </dgm:presLayoutVars>
      </dgm:prSet>
      <dgm:spPr/>
      <dgm:t>
        <a:bodyPr/>
        <a:lstStyle/>
        <a:p>
          <a:pPr rtl="1"/>
          <a:endParaRPr lang="ar-SA"/>
        </a:p>
      </dgm:t>
    </dgm:pt>
    <dgm:pt modelId="{4D2A8773-1306-4207-B62F-E36C36D94742}" type="pres">
      <dgm:prSet presAssocID="{303FAE3A-FAA8-445E-8DA2-8CEAF55FD414}" presName="negativeSpace" presStyleCnt="0"/>
      <dgm:spPr/>
    </dgm:pt>
    <dgm:pt modelId="{7627D7F7-57AE-4AF7-8CBB-7E3FE1228461}" type="pres">
      <dgm:prSet presAssocID="{303FAE3A-FAA8-445E-8DA2-8CEAF55FD414}" presName="childText" presStyleLbl="conFgAcc1" presStyleIdx="4" presStyleCnt="5">
        <dgm:presLayoutVars>
          <dgm:bulletEnabled val="1"/>
        </dgm:presLayoutVars>
      </dgm:prSet>
      <dgm:spPr>
        <a:xfrm>
          <a:off x="0" y="3244107"/>
          <a:ext cx="4804410" cy="4032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gm:spPr>
      <dgm:t>
        <a:bodyPr/>
        <a:lstStyle/>
        <a:p>
          <a:pPr rtl="1"/>
          <a:endParaRPr lang="ar-EG"/>
        </a:p>
      </dgm:t>
    </dgm:pt>
  </dgm:ptLst>
  <dgm:cxnLst>
    <dgm:cxn modelId="{4E63CA4E-81FE-46E1-AFCB-D137E501E750}" type="presOf" srcId="{8FE52BDC-79FD-4DB3-A78C-F495A6CB7C5E}" destId="{309C9290-B986-4F87-AD58-70BFA04AB3F5}" srcOrd="0" destOrd="0" presId="urn:microsoft.com/office/officeart/2005/8/layout/list1"/>
    <dgm:cxn modelId="{F4399385-C853-4597-BF3E-C3EB09741106}" type="presOf" srcId="{4B6ACC4F-DA9A-4401-9762-E4A2CED0070C}" destId="{462600CF-F751-476D-8DBC-0C1BF1122AD6}" srcOrd="1" destOrd="0" presId="urn:microsoft.com/office/officeart/2005/8/layout/list1"/>
    <dgm:cxn modelId="{13D0AE6A-FDEF-42A5-85E9-6E5ECA1924AE}" srcId="{AD7D4017-BB9A-4BD6-A1A1-FEA06B3EF982}" destId="{54132AC8-3598-4CF9-BE19-31A871B3C00D}" srcOrd="1" destOrd="0" parTransId="{20B4A25E-3862-42D1-83C0-93E4F9730E74}" sibTransId="{74B50F44-A240-4131-A998-BD0361097778}"/>
    <dgm:cxn modelId="{92B7B97F-2981-41F3-A2AF-811178E97560}" type="presOf" srcId="{4B6ACC4F-DA9A-4401-9762-E4A2CED0070C}" destId="{F9BE2C37-0493-4EFE-8032-E9F4CB28AC16}" srcOrd="0" destOrd="0" presId="urn:microsoft.com/office/officeart/2005/8/layout/list1"/>
    <dgm:cxn modelId="{4228E1BD-C016-4840-B5FD-FF92BA9F8E86}" type="presOf" srcId="{54132AC8-3598-4CF9-BE19-31A871B3C00D}" destId="{A26BF8B0-6C42-4160-84EF-D890A67919A7}" srcOrd="0" destOrd="0" presId="urn:microsoft.com/office/officeart/2005/8/layout/list1"/>
    <dgm:cxn modelId="{A417A6EC-7AD8-492D-A3F3-733FB2A2345B}" type="presOf" srcId="{303FAE3A-FAA8-445E-8DA2-8CEAF55FD414}" destId="{5329E641-1B37-4469-9FF3-5D65E3AA13ED}" srcOrd="1" destOrd="0" presId="urn:microsoft.com/office/officeart/2005/8/layout/list1"/>
    <dgm:cxn modelId="{394F3431-7596-4D7E-B889-D0C0272360AE}" type="presOf" srcId="{D40B395D-4C33-4DCB-9A75-6AC6CC7F10F9}" destId="{4877D757-DA8C-4A98-848C-4AC71E90DAF2}" srcOrd="1" destOrd="0" presId="urn:microsoft.com/office/officeart/2005/8/layout/list1"/>
    <dgm:cxn modelId="{100412AA-0EBA-4CB8-AB9B-1FE8F5F7C546}" srcId="{AD7D4017-BB9A-4BD6-A1A1-FEA06B3EF982}" destId="{D40B395D-4C33-4DCB-9A75-6AC6CC7F10F9}" srcOrd="2" destOrd="0" parTransId="{B09EF83D-F0B5-47FC-A2B6-08360D17F1DF}" sibTransId="{933F503B-06C1-4C80-B58F-2ABC73E4A559}"/>
    <dgm:cxn modelId="{436CEFDA-EADD-427A-988D-04FB9976885F}" type="presOf" srcId="{AD7D4017-BB9A-4BD6-A1A1-FEA06B3EF982}" destId="{D00CBFD3-3556-44B2-9CCB-9EDD32956347}" srcOrd="0" destOrd="0" presId="urn:microsoft.com/office/officeart/2005/8/layout/list1"/>
    <dgm:cxn modelId="{AE9728A1-F511-4244-991D-78CE9CC1AE5F}" type="presOf" srcId="{D40B395D-4C33-4DCB-9A75-6AC6CC7F10F9}" destId="{2E6B6727-3F3E-4FBA-9B89-D55D0386ADB2}" srcOrd="0" destOrd="0" presId="urn:microsoft.com/office/officeart/2005/8/layout/list1"/>
    <dgm:cxn modelId="{AC23474A-879D-4147-B463-D3DBFD9ED0AC}" srcId="{AD7D4017-BB9A-4BD6-A1A1-FEA06B3EF982}" destId="{303FAE3A-FAA8-445E-8DA2-8CEAF55FD414}" srcOrd="4" destOrd="0" parTransId="{9EB17C46-71F9-487E-BB2B-14C30594964B}" sibTransId="{C706B214-9E58-4F66-8D1A-FE501F71D917}"/>
    <dgm:cxn modelId="{40B05057-E71E-4992-A5AD-9376E9D8AA7D}" srcId="{AD7D4017-BB9A-4BD6-A1A1-FEA06B3EF982}" destId="{4B6ACC4F-DA9A-4401-9762-E4A2CED0070C}" srcOrd="0" destOrd="0" parTransId="{6244A852-5C69-4375-B0B9-E1D617CBB932}" sibTransId="{85C4E5E1-81F6-466A-ACB5-5530017E301F}"/>
    <dgm:cxn modelId="{B0B2D759-D414-4B40-8AAE-D13755F4AA33}" type="presOf" srcId="{54132AC8-3598-4CF9-BE19-31A871B3C00D}" destId="{6009A469-EB6F-42EC-AF17-DBA7CF60CEFF}" srcOrd="1" destOrd="0" presId="urn:microsoft.com/office/officeart/2005/8/layout/list1"/>
    <dgm:cxn modelId="{1AC55818-EB7E-4873-A4D9-1FF283ABFA9F}" type="presOf" srcId="{303FAE3A-FAA8-445E-8DA2-8CEAF55FD414}" destId="{BE7C8D00-A3F4-4EF0-AC50-752B12548069}" srcOrd="0" destOrd="0" presId="urn:microsoft.com/office/officeart/2005/8/layout/list1"/>
    <dgm:cxn modelId="{2691B702-6C8B-40D4-8AB2-124B66C0FC00}" type="presOf" srcId="{8FE52BDC-79FD-4DB3-A78C-F495A6CB7C5E}" destId="{0A62DCBF-9929-4689-BA38-D377CDD2B9F1}" srcOrd="1" destOrd="0" presId="urn:microsoft.com/office/officeart/2005/8/layout/list1"/>
    <dgm:cxn modelId="{10BD03ED-5383-4273-990D-294D90F4D636}" srcId="{AD7D4017-BB9A-4BD6-A1A1-FEA06B3EF982}" destId="{8FE52BDC-79FD-4DB3-A78C-F495A6CB7C5E}" srcOrd="3" destOrd="0" parTransId="{E48542E9-923A-4A49-857C-C6384B87B07A}" sibTransId="{A376CF3D-8EDC-4B3A-BD08-60B7B608F4DC}"/>
    <dgm:cxn modelId="{305A1CB5-82DC-4D74-9EE3-151C7FB2F3ED}" type="presParOf" srcId="{D00CBFD3-3556-44B2-9CCB-9EDD32956347}" destId="{FC1D42FF-9F4E-4A91-831C-F9A76F7A52C5}" srcOrd="0" destOrd="0" presId="urn:microsoft.com/office/officeart/2005/8/layout/list1"/>
    <dgm:cxn modelId="{E614B136-4CCE-44BE-80AD-AA116C0F74A2}" type="presParOf" srcId="{FC1D42FF-9F4E-4A91-831C-F9A76F7A52C5}" destId="{F9BE2C37-0493-4EFE-8032-E9F4CB28AC16}" srcOrd="0" destOrd="0" presId="urn:microsoft.com/office/officeart/2005/8/layout/list1"/>
    <dgm:cxn modelId="{C74BAD14-7F67-4600-B339-ED10B0BF7BBF}" type="presParOf" srcId="{FC1D42FF-9F4E-4A91-831C-F9A76F7A52C5}" destId="{462600CF-F751-476D-8DBC-0C1BF1122AD6}" srcOrd="1" destOrd="0" presId="urn:microsoft.com/office/officeart/2005/8/layout/list1"/>
    <dgm:cxn modelId="{936AAAFD-A072-43B7-9DEB-854674F09CD3}" type="presParOf" srcId="{D00CBFD3-3556-44B2-9CCB-9EDD32956347}" destId="{79DE80D8-3ABF-4237-A84C-7F5D025AEB99}" srcOrd="1" destOrd="0" presId="urn:microsoft.com/office/officeart/2005/8/layout/list1"/>
    <dgm:cxn modelId="{9A28E101-170B-4BF3-A003-F82C18B02DD0}" type="presParOf" srcId="{D00CBFD3-3556-44B2-9CCB-9EDD32956347}" destId="{06DA5590-F9AE-429B-BDE4-EE7D633A8F19}" srcOrd="2" destOrd="0" presId="urn:microsoft.com/office/officeart/2005/8/layout/list1"/>
    <dgm:cxn modelId="{D85ED1E4-975A-44F2-83B5-6F5512CEAC91}" type="presParOf" srcId="{D00CBFD3-3556-44B2-9CCB-9EDD32956347}" destId="{B6BEE623-3D58-4E98-A1BD-24A0BED1FDBA}" srcOrd="3" destOrd="0" presId="urn:microsoft.com/office/officeart/2005/8/layout/list1"/>
    <dgm:cxn modelId="{752AB8D8-93B3-4B43-A1AF-EBA2D7FEAE2E}" type="presParOf" srcId="{D00CBFD3-3556-44B2-9CCB-9EDD32956347}" destId="{3A7A9B74-E57F-448A-8E61-A600681CB102}" srcOrd="4" destOrd="0" presId="urn:microsoft.com/office/officeart/2005/8/layout/list1"/>
    <dgm:cxn modelId="{9E19BFC7-F993-418E-A619-8F616DC38164}" type="presParOf" srcId="{3A7A9B74-E57F-448A-8E61-A600681CB102}" destId="{A26BF8B0-6C42-4160-84EF-D890A67919A7}" srcOrd="0" destOrd="0" presId="urn:microsoft.com/office/officeart/2005/8/layout/list1"/>
    <dgm:cxn modelId="{431F24C4-FB0E-4EB6-8428-8CEAD48CEED7}" type="presParOf" srcId="{3A7A9B74-E57F-448A-8E61-A600681CB102}" destId="{6009A469-EB6F-42EC-AF17-DBA7CF60CEFF}" srcOrd="1" destOrd="0" presId="urn:microsoft.com/office/officeart/2005/8/layout/list1"/>
    <dgm:cxn modelId="{F1E1E1E6-B556-413E-85F7-03F76A32481A}" type="presParOf" srcId="{D00CBFD3-3556-44B2-9CCB-9EDD32956347}" destId="{58A8AFF0-BC06-4EB9-8C66-5F6B84CED21B}" srcOrd="5" destOrd="0" presId="urn:microsoft.com/office/officeart/2005/8/layout/list1"/>
    <dgm:cxn modelId="{A74344B7-6AAA-494D-BD5C-C9511438C4DE}" type="presParOf" srcId="{D00CBFD3-3556-44B2-9CCB-9EDD32956347}" destId="{B29B9515-C3AC-490C-A53F-84E83CD6F664}" srcOrd="6" destOrd="0" presId="urn:microsoft.com/office/officeart/2005/8/layout/list1"/>
    <dgm:cxn modelId="{A33DDB2B-54A8-4F4B-BEBC-FE647CD2F239}" type="presParOf" srcId="{D00CBFD3-3556-44B2-9CCB-9EDD32956347}" destId="{D06EC1DC-4321-42AC-B1E9-8804043E9177}" srcOrd="7" destOrd="0" presId="urn:microsoft.com/office/officeart/2005/8/layout/list1"/>
    <dgm:cxn modelId="{9F8838C4-631D-438B-9769-8900DAEB04E7}" type="presParOf" srcId="{D00CBFD3-3556-44B2-9CCB-9EDD32956347}" destId="{AEF345DC-215E-4B6D-82AD-1729040200C5}" srcOrd="8" destOrd="0" presId="urn:microsoft.com/office/officeart/2005/8/layout/list1"/>
    <dgm:cxn modelId="{1623B68A-6DAF-4BA7-9999-D6C1CDC3ECB2}" type="presParOf" srcId="{AEF345DC-215E-4B6D-82AD-1729040200C5}" destId="{2E6B6727-3F3E-4FBA-9B89-D55D0386ADB2}" srcOrd="0" destOrd="0" presId="urn:microsoft.com/office/officeart/2005/8/layout/list1"/>
    <dgm:cxn modelId="{3F1DF3C3-EE91-4062-9911-335D0640D7A2}" type="presParOf" srcId="{AEF345DC-215E-4B6D-82AD-1729040200C5}" destId="{4877D757-DA8C-4A98-848C-4AC71E90DAF2}" srcOrd="1" destOrd="0" presId="urn:microsoft.com/office/officeart/2005/8/layout/list1"/>
    <dgm:cxn modelId="{2D647921-41BB-4E13-B6B0-F36D950D31CC}" type="presParOf" srcId="{D00CBFD3-3556-44B2-9CCB-9EDD32956347}" destId="{84335DFC-32C1-44B1-9C7E-701CEB574F0C}" srcOrd="9" destOrd="0" presId="urn:microsoft.com/office/officeart/2005/8/layout/list1"/>
    <dgm:cxn modelId="{AC212D10-0B85-4BA5-8802-A82C78403CB2}" type="presParOf" srcId="{D00CBFD3-3556-44B2-9CCB-9EDD32956347}" destId="{1D99926F-87CC-4669-B1D7-3205862D4652}" srcOrd="10" destOrd="0" presId="urn:microsoft.com/office/officeart/2005/8/layout/list1"/>
    <dgm:cxn modelId="{3163AC6A-DE41-4218-BE01-32B1C7BE875B}" type="presParOf" srcId="{D00CBFD3-3556-44B2-9CCB-9EDD32956347}" destId="{18A1D6E4-3B19-4E58-B395-1F709F179512}" srcOrd="11" destOrd="0" presId="urn:microsoft.com/office/officeart/2005/8/layout/list1"/>
    <dgm:cxn modelId="{7F2B634A-D2EB-48A4-83C7-3BD8F0CDE92D}" type="presParOf" srcId="{D00CBFD3-3556-44B2-9CCB-9EDD32956347}" destId="{E313A388-B5B4-4295-A39A-423A18AF8D68}" srcOrd="12" destOrd="0" presId="urn:microsoft.com/office/officeart/2005/8/layout/list1"/>
    <dgm:cxn modelId="{9EC040DB-8DCA-441B-A957-96162283FC84}" type="presParOf" srcId="{E313A388-B5B4-4295-A39A-423A18AF8D68}" destId="{309C9290-B986-4F87-AD58-70BFA04AB3F5}" srcOrd="0" destOrd="0" presId="urn:microsoft.com/office/officeart/2005/8/layout/list1"/>
    <dgm:cxn modelId="{5ABECE57-A45A-4F73-8000-6CA9BB00D9ED}" type="presParOf" srcId="{E313A388-B5B4-4295-A39A-423A18AF8D68}" destId="{0A62DCBF-9929-4689-BA38-D377CDD2B9F1}" srcOrd="1" destOrd="0" presId="urn:microsoft.com/office/officeart/2005/8/layout/list1"/>
    <dgm:cxn modelId="{ECCE288B-9F66-4664-B357-66F20F22B082}" type="presParOf" srcId="{D00CBFD3-3556-44B2-9CCB-9EDD32956347}" destId="{042A37D2-25B1-454A-A8A5-71518DD0D963}" srcOrd="13" destOrd="0" presId="urn:microsoft.com/office/officeart/2005/8/layout/list1"/>
    <dgm:cxn modelId="{DC1317E4-33E4-406B-A5F3-33A5D97B8C02}" type="presParOf" srcId="{D00CBFD3-3556-44B2-9CCB-9EDD32956347}" destId="{C8975E15-477B-4D09-BD74-CF02122ED9E8}" srcOrd="14" destOrd="0" presId="urn:microsoft.com/office/officeart/2005/8/layout/list1"/>
    <dgm:cxn modelId="{B0E3355C-AD05-476E-9C33-7FF6F7E0D59C}" type="presParOf" srcId="{D00CBFD3-3556-44B2-9CCB-9EDD32956347}" destId="{A37DDDFC-1805-47EC-8C04-A47804BD934F}" srcOrd="15" destOrd="0" presId="urn:microsoft.com/office/officeart/2005/8/layout/list1"/>
    <dgm:cxn modelId="{425E3A26-CFF8-4BA0-9EC7-FF4F886CE60C}" type="presParOf" srcId="{D00CBFD3-3556-44B2-9CCB-9EDD32956347}" destId="{436903C2-340C-415A-8DBE-7A9336F984EC}" srcOrd="16" destOrd="0" presId="urn:microsoft.com/office/officeart/2005/8/layout/list1"/>
    <dgm:cxn modelId="{FB35F931-4571-4CE1-8B66-89FB3373D42C}" type="presParOf" srcId="{436903C2-340C-415A-8DBE-7A9336F984EC}" destId="{BE7C8D00-A3F4-4EF0-AC50-752B12548069}" srcOrd="0" destOrd="0" presId="urn:microsoft.com/office/officeart/2005/8/layout/list1"/>
    <dgm:cxn modelId="{367ED875-A6F4-4E77-86CE-91CDFD56E442}" type="presParOf" srcId="{436903C2-340C-415A-8DBE-7A9336F984EC}" destId="{5329E641-1B37-4469-9FF3-5D65E3AA13ED}" srcOrd="1" destOrd="0" presId="urn:microsoft.com/office/officeart/2005/8/layout/list1"/>
    <dgm:cxn modelId="{3AE5A8BE-9BD7-42F6-B207-BEADC37147AF}" type="presParOf" srcId="{D00CBFD3-3556-44B2-9CCB-9EDD32956347}" destId="{4D2A8773-1306-4207-B62F-E36C36D94742}" srcOrd="17" destOrd="0" presId="urn:microsoft.com/office/officeart/2005/8/layout/list1"/>
    <dgm:cxn modelId="{2DD3DE7E-959B-4C06-B4E8-922F63C7992A}" type="presParOf" srcId="{D00CBFD3-3556-44B2-9CCB-9EDD32956347}" destId="{7627D7F7-57AE-4AF7-8CBB-7E3FE1228461}" srcOrd="18"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C2DC958D-B4B0-4DF6-B6AC-E3AB5CC7E776}" type="doc">
      <dgm:prSet loTypeId="urn:microsoft.com/office/officeart/2005/8/layout/vList2" loCatId="list" qsTypeId="urn:microsoft.com/office/officeart/2005/8/quickstyle/simple3" qsCatId="simple" csTypeId="urn:microsoft.com/office/officeart/2005/8/colors/accent1_2" csCatId="accent1"/>
      <dgm:spPr/>
      <dgm:t>
        <a:bodyPr/>
        <a:lstStyle/>
        <a:p>
          <a:pPr rtl="1"/>
          <a:endParaRPr lang="ar-EG"/>
        </a:p>
      </dgm:t>
    </dgm:pt>
    <dgm:pt modelId="{E420BEC5-D939-46DD-A130-C0E4B95F45E2}">
      <dgm:prSet/>
      <dgm:spPr/>
      <dgm:t>
        <a:bodyPr/>
        <a:lstStyle/>
        <a:p>
          <a:pPr rtl="1"/>
          <a:r>
            <a:rPr lang="ar-EG" smtClean="0"/>
            <a:t>يتكون مشروع التخرج من مجموعة من العناصر أهمها ما يلي:</a:t>
          </a:r>
          <a:endParaRPr lang="ar-EG"/>
        </a:p>
      </dgm:t>
    </dgm:pt>
    <dgm:pt modelId="{4A489974-1DEB-4323-A331-9D7169798C7A}" type="parTrans" cxnId="{A6EDFA8F-1EB8-4460-A4B5-61E945A236C3}">
      <dgm:prSet/>
      <dgm:spPr/>
      <dgm:t>
        <a:bodyPr/>
        <a:lstStyle/>
        <a:p>
          <a:pPr rtl="1"/>
          <a:endParaRPr lang="ar-EG"/>
        </a:p>
      </dgm:t>
    </dgm:pt>
    <dgm:pt modelId="{F3E22D16-48CD-4667-BBD7-05DBAECCA7F7}" type="sibTrans" cxnId="{A6EDFA8F-1EB8-4460-A4B5-61E945A236C3}">
      <dgm:prSet/>
      <dgm:spPr/>
      <dgm:t>
        <a:bodyPr/>
        <a:lstStyle/>
        <a:p>
          <a:pPr rtl="1"/>
          <a:endParaRPr lang="ar-EG"/>
        </a:p>
      </dgm:t>
    </dgm:pt>
    <dgm:pt modelId="{45881327-3139-40BC-9793-4B263D6A213C}">
      <dgm:prSet/>
      <dgm:spPr/>
      <dgm:t>
        <a:bodyPr/>
        <a:lstStyle/>
        <a:p>
          <a:pPr rtl="1"/>
          <a:r>
            <a:rPr lang="ar-EG" smtClean="0"/>
            <a:t>1. موضوع مشروع التخرج وخطته.</a:t>
          </a:r>
          <a:endParaRPr lang="ar-EG"/>
        </a:p>
      </dgm:t>
    </dgm:pt>
    <dgm:pt modelId="{B4A4456E-40BB-416D-8158-CD4F4E9545F9}" type="parTrans" cxnId="{3BF42F45-B58F-4FDD-929D-E5EEF48D0F76}">
      <dgm:prSet/>
      <dgm:spPr/>
      <dgm:t>
        <a:bodyPr/>
        <a:lstStyle/>
        <a:p>
          <a:pPr rtl="1"/>
          <a:endParaRPr lang="ar-EG"/>
        </a:p>
      </dgm:t>
    </dgm:pt>
    <dgm:pt modelId="{68785373-EDBE-4AAA-8C2F-EC681AF337F5}" type="sibTrans" cxnId="{3BF42F45-B58F-4FDD-929D-E5EEF48D0F76}">
      <dgm:prSet/>
      <dgm:spPr/>
      <dgm:t>
        <a:bodyPr/>
        <a:lstStyle/>
        <a:p>
          <a:pPr rtl="1"/>
          <a:endParaRPr lang="ar-EG"/>
        </a:p>
      </dgm:t>
    </dgm:pt>
    <dgm:pt modelId="{3BFAAC2A-B309-46DE-B4EF-2BA230625BD8}">
      <dgm:prSet/>
      <dgm:spPr/>
      <dgm:t>
        <a:bodyPr/>
        <a:lstStyle/>
        <a:p>
          <a:pPr rtl="1"/>
          <a:r>
            <a:rPr lang="ar-EG" smtClean="0"/>
            <a:t>2. المقدمة، وتشتمل على المشكلة، والأسئلة، والأهداف، والفرضيات، والأهمية، وحدود البحث، والتعريفات الإجرائية.</a:t>
          </a:r>
          <a:endParaRPr lang="ar-EG"/>
        </a:p>
      </dgm:t>
    </dgm:pt>
    <dgm:pt modelId="{91D12827-AABC-47BA-83EB-640AE36B3493}" type="parTrans" cxnId="{7A67CC8A-6850-4353-91B3-01801A992BBD}">
      <dgm:prSet/>
      <dgm:spPr/>
      <dgm:t>
        <a:bodyPr/>
        <a:lstStyle/>
        <a:p>
          <a:pPr rtl="1"/>
          <a:endParaRPr lang="ar-EG"/>
        </a:p>
      </dgm:t>
    </dgm:pt>
    <dgm:pt modelId="{F3591B1F-9A0F-470F-ACDF-5A98C2C83BC5}" type="sibTrans" cxnId="{7A67CC8A-6850-4353-91B3-01801A992BBD}">
      <dgm:prSet/>
      <dgm:spPr/>
      <dgm:t>
        <a:bodyPr/>
        <a:lstStyle/>
        <a:p>
          <a:pPr rtl="1"/>
          <a:endParaRPr lang="ar-EG"/>
        </a:p>
      </dgm:t>
    </dgm:pt>
    <dgm:pt modelId="{F7B46E1B-CD95-486B-8B05-3A2A1EB5F2F5}">
      <dgm:prSet/>
      <dgm:spPr/>
      <dgm:t>
        <a:bodyPr/>
        <a:lstStyle/>
        <a:p>
          <a:pPr rtl="1"/>
          <a:r>
            <a:rPr lang="ar-EG" smtClean="0"/>
            <a:t>3. الأدب التربوي، وتشمل على المادة العلمية النظرية.</a:t>
          </a:r>
          <a:endParaRPr lang="ar-EG"/>
        </a:p>
      </dgm:t>
    </dgm:pt>
    <dgm:pt modelId="{10436494-4526-45A2-8912-3E607EDE4E88}" type="parTrans" cxnId="{F0B3472B-FF2B-45E6-A4AB-2AE7A9372782}">
      <dgm:prSet/>
      <dgm:spPr/>
      <dgm:t>
        <a:bodyPr/>
        <a:lstStyle/>
        <a:p>
          <a:pPr rtl="1"/>
          <a:endParaRPr lang="ar-EG"/>
        </a:p>
      </dgm:t>
    </dgm:pt>
    <dgm:pt modelId="{63278AA4-7C28-4A27-8567-EB3DCBCF7B59}" type="sibTrans" cxnId="{F0B3472B-FF2B-45E6-A4AB-2AE7A9372782}">
      <dgm:prSet/>
      <dgm:spPr/>
      <dgm:t>
        <a:bodyPr/>
        <a:lstStyle/>
        <a:p>
          <a:pPr rtl="1"/>
          <a:endParaRPr lang="ar-EG"/>
        </a:p>
      </dgm:t>
    </dgm:pt>
    <dgm:pt modelId="{9A1CC02F-BD1F-4CC7-803C-35B859278CF8}">
      <dgm:prSet/>
      <dgm:spPr/>
      <dgm:t>
        <a:bodyPr/>
        <a:lstStyle/>
        <a:p>
          <a:pPr rtl="1"/>
          <a:r>
            <a:rPr lang="ar-EG" smtClean="0"/>
            <a:t>4. منهجية البحث، وتشتمل على منهج البحث والمجتمع والعينة والأداة والصدق والثبات وإجراءات البحث والمعالجات الإحصائية.</a:t>
          </a:r>
          <a:endParaRPr lang="ar-EG"/>
        </a:p>
      </dgm:t>
    </dgm:pt>
    <dgm:pt modelId="{77CBCD63-C7CB-42A2-9796-2B46E96CD1A0}" type="parTrans" cxnId="{10ACF5D5-9597-4202-9687-354BC026398A}">
      <dgm:prSet/>
      <dgm:spPr/>
      <dgm:t>
        <a:bodyPr/>
        <a:lstStyle/>
        <a:p>
          <a:pPr rtl="1"/>
          <a:endParaRPr lang="ar-EG"/>
        </a:p>
      </dgm:t>
    </dgm:pt>
    <dgm:pt modelId="{CBBC275E-E2EE-4FA3-97DC-266D36E85CE3}" type="sibTrans" cxnId="{10ACF5D5-9597-4202-9687-354BC026398A}">
      <dgm:prSet/>
      <dgm:spPr/>
      <dgm:t>
        <a:bodyPr/>
        <a:lstStyle/>
        <a:p>
          <a:pPr rtl="1"/>
          <a:endParaRPr lang="ar-EG"/>
        </a:p>
      </dgm:t>
    </dgm:pt>
    <dgm:pt modelId="{B6B17F56-0B6D-4099-BEB9-93ABE2C6E777}">
      <dgm:prSet/>
      <dgm:spPr/>
      <dgm:t>
        <a:bodyPr/>
        <a:lstStyle/>
        <a:p>
          <a:pPr rtl="1"/>
          <a:r>
            <a:rPr lang="ar-EG" smtClean="0"/>
            <a:t>5. عرض النتائج ومناقشتها، وان يراعى في هذا القسم استخدام اللغة العلمية والمهنية، وعرض النتائج ومناقشتها بأسلوب جيد ومترابط.</a:t>
          </a:r>
          <a:endParaRPr lang="ar-EG"/>
        </a:p>
      </dgm:t>
    </dgm:pt>
    <dgm:pt modelId="{06F3A1DB-8BD2-4CCC-8257-5274F5F3D83D}" type="parTrans" cxnId="{8E171EAC-3040-4257-83D0-19E4680C7973}">
      <dgm:prSet/>
      <dgm:spPr/>
      <dgm:t>
        <a:bodyPr/>
        <a:lstStyle/>
        <a:p>
          <a:pPr rtl="1"/>
          <a:endParaRPr lang="ar-EG"/>
        </a:p>
      </dgm:t>
    </dgm:pt>
    <dgm:pt modelId="{27CCA3E4-09B1-40D8-8AA7-64067496B59F}" type="sibTrans" cxnId="{8E171EAC-3040-4257-83D0-19E4680C7973}">
      <dgm:prSet/>
      <dgm:spPr/>
      <dgm:t>
        <a:bodyPr/>
        <a:lstStyle/>
        <a:p>
          <a:pPr rtl="1"/>
          <a:endParaRPr lang="ar-EG"/>
        </a:p>
      </dgm:t>
    </dgm:pt>
    <dgm:pt modelId="{2DFF7614-D074-4B6D-9CBD-5B3938B6709E}">
      <dgm:prSet/>
      <dgm:spPr/>
      <dgm:t>
        <a:bodyPr/>
        <a:lstStyle/>
        <a:p>
          <a:pPr rtl="1"/>
          <a:r>
            <a:rPr lang="ar-EG" smtClean="0"/>
            <a:t>6. التوثيق وترتيب قائمة المراجع والمصادر.</a:t>
          </a:r>
          <a:endParaRPr lang="ar-EG"/>
        </a:p>
      </dgm:t>
    </dgm:pt>
    <dgm:pt modelId="{56D07054-1BAF-4DEB-9B45-EE19AB6C0608}" type="parTrans" cxnId="{43495933-A964-4AFA-B38C-83DAE1DF3874}">
      <dgm:prSet/>
      <dgm:spPr/>
      <dgm:t>
        <a:bodyPr/>
        <a:lstStyle/>
        <a:p>
          <a:pPr rtl="1"/>
          <a:endParaRPr lang="ar-EG"/>
        </a:p>
      </dgm:t>
    </dgm:pt>
    <dgm:pt modelId="{12CD42B0-AB36-41DD-8045-37B1AAC21E8B}" type="sibTrans" cxnId="{43495933-A964-4AFA-B38C-83DAE1DF3874}">
      <dgm:prSet/>
      <dgm:spPr/>
      <dgm:t>
        <a:bodyPr/>
        <a:lstStyle/>
        <a:p>
          <a:pPr rtl="1"/>
          <a:endParaRPr lang="ar-EG"/>
        </a:p>
      </dgm:t>
    </dgm:pt>
    <dgm:pt modelId="{D1FEC177-8E34-45A3-9C3B-B0C3EC1920BD}" type="pres">
      <dgm:prSet presAssocID="{C2DC958D-B4B0-4DF6-B6AC-E3AB5CC7E776}" presName="linear" presStyleCnt="0">
        <dgm:presLayoutVars>
          <dgm:animLvl val="lvl"/>
          <dgm:resizeHandles val="exact"/>
        </dgm:presLayoutVars>
      </dgm:prSet>
      <dgm:spPr/>
    </dgm:pt>
    <dgm:pt modelId="{E6CDEB4E-E600-4C10-B518-6E8D89D4F544}" type="pres">
      <dgm:prSet presAssocID="{E420BEC5-D939-46DD-A130-C0E4B95F45E2}" presName="parentText" presStyleLbl="node1" presStyleIdx="0" presStyleCnt="7">
        <dgm:presLayoutVars>
          <dgm:chMax val="0"/>
          <dgm:bulletEnabled val="1"/>
        </dgm:presLayoutVars>
      </dgm:prSet>
      <dgm:spPr/>
    </dgm:pt>
    <dgm:pt modelId="{C0EA68A8-C9DF-4786-9777-7DFA15D2E470}" type="pres">
      <dgm:prSet presAssocID="{F3E22D16-48CD-4667-BBD7-05DBAECCA7F7}" presName="spacer" presStyleCnt="0"/>
      <dgm:spPr/>
    </dgm:pt>
    <dgm:pt modelId="{6C2D3A04-D997-474A-B14E-4BDDF44D7629}" type="pres">
      <dgm:prSet presAssocID="{45881327-3139-40BC-9793-4B263D6A213C}" presName="parentText" presStyleLbl="node1" presStyleIdx="1" presStyleCnt="7">
        <dgm:presLayoutVars>
          <dgm:chMax val="0"/>
          <dgm:bulletEnabled val="1"/>
        </dgm:presLayoutVars>
      </dgm:prSet>
      <dgm:spPr/>
    </dgm:pt>
    <dgm:pt modelId="{F0D8F803-4AD2-4FBF-BE9A-56C4C621DC8E}" type="pres">
      <dgm:prSet presAssocID="{68785373-EDBE-4AAA-8C2F-EC681AF337F5}" presName="spacer" presStyleCnt="0"/>
      <dgm:spPr/>
    </dgm:pt>
    <dgm:pt modelId="{97FC8E28-041A-4FFC-8DCD-EDA7CC1EB2AA}" type="pres">
      <dgm:prSet presAssocID="{3BFAAC2A-B309-46DE-B4EF-2BA230625BD8}" presName="parentText" presStyleLbl="node1" presStyleIdx="2" presStyleCnt="7">
        <dgm:presLayoutVars>
          <dgm:chMax val="0"/>
          <dgm:bulletEnabled val="1"/>
        </dgm:presLayoutVars>
      </dgm:prSet>
      <dgm:spPr/>
    </dgm:pt>
    <dgm:pt modelId="{EC4A8FD6-385C-41BC-91B3-433F810C11D7}" type="pres">
      <dgm:prSet presAssocID="{F3591B1F-9A0F-470F-ACDF-5A98C2C83BC5}" presName="spacer" presStyleCnt="0"/>
      <dgm:spPr/>
    </dgm:pt>
    <dgm:pt modelId="{7D14263D-CADE-4A53-9F89-9617A7B8819F}" type="pres">
      <dgm:prSet presAssocID="{F7B46E1B-CD95-486B-8B05-3A2A1EB5F2F5}" presName="parentText" presStyleLbl="node1" presStyleIdx="3" presStyleCnt="7">
        <dgm:presLayoutVars>
          <dgm:chMax val="0"/>
          <dgm:bulletEnabled val="1"/>
        </dgm:presLayoutVars>
      </dgm:prSet>
      <dgm:spPr/>
    </dgm:pt>
    <dgm:pt modelId="{1E1CC3D1-151C-44E5-9606-829BFE76F9D8}" type="pres">
      <dgm:prSet presAssocID="{63278AA4-7C28-4A27-8567-EB3DCBCF7B59}" presName="spacer" presStyleCnt="0"/>
      <dgm:spPr/>
    </dgm:pt>
    <dgm:pt modelId="{632455B3-F619-447D-B683-AF6385F5CE5A}" type="pres">
      <dgm:prSet presAssocID="{9A1CC02F-BD1F-4CC7-803C-35B859278CF8}" presName="parentText" presStyleLbl="node1" presStyleIdx="4" presStyleCnt="7">
        <dgm:presLayoutVars>
          <dgm:chMax val="0"/>
          <dgm:bulletEnabled val="1"/>
        </dgm:presLayoutVars>
      </dgm:prSet>
      <dgm:spPr/>
    </dgm:pt>
    <dgm:pt modelId="{D0966F26-AD6F-4A18-B989-1BFAC4133FC2}" type="pres">
      <dgm:prSet presAssocID="{CBBC275E-E2EE-4FA3-97DC-266D36E85CE3}" presName="spacer" presStyleCnt="0"/>
      <dgm:spPr/>
    </dgm:pt>
    <dgm:pt modelId="{1EAFCDE2-2654-47EE-B771-EC91ADF47EAC}" type="pres">
      <dgm:prSet presAssocID="{B6B17F56-0B6D-4099-BEB9-93ABE2C6E777}" presName="parentText" presStyleLbl="node1" presStyleIdx="5" presStyleCnt="7">
        <dgm:presLayoutVars>
          <dgm:chMax val="0"/>
          <dgm:bulletEnabled val="1"/>
        </dgm:presLayoutVars>
      </dgm:prSet>
      <dgm:spPr/>
    </dgm:pt>
    <dgm:pt modelId="{1899F158-E5FE-4EBA-A3A2-1CEE46637B07}" type="pres">
      <dgm:prSet presAssocID="{27CCA3E4-09B1-40D8-8AA7-64067496B59F}" presName="spacer" presStyleCnt="0"/>
      <dgm:spPr/>
    </dgm:pt>
    <dgm:pt modelId="{B7BD4006-BF83-4918-9006-567C03C95930}" type="pres">
      <dgm:prSet presAssocID="{2DFF7614-D074-4B6D-9CBD-5B3938B6709E}" presName="parentText" presStyleLbl="node1" presStyleIdx="6" presStyleCnt="7">
        <dgm:presLayoutVars>
          <dgm:chMax val="0"/>
          <dgm:bulletEnabled val="1"/>
        </dgm:presLayoutVars>
      </dgm:prSet>
      <dgm:spPr/>
    </dgm:pt>
  </dgm:ptLst>
  <dgm:cxnLst>
    <dgm:cxn modelId="{3C9015CD-85AF-4FEE-8828-CF8D0976C759}" type="presOf" srcId="{2DFF7614-D074-4B6D-9CBD-5B3938B6709E}" destId="{B7BD4006-BF83-4918-9006-567C03C95930}" srcOrd="0" destOrd="0" presId="urn:microsoft.com/office/officeart/2005/8/layout/vList2"/>
    <dgm:cxn modelId="{E7CD5654-F178-4E18-8C6B-8CB00FEE1345}" type="presOf" srcId="{9A1CC02F-BD1F-4CC7-803C-35B859278CF8}" destId="{632455B3-F619-447D-B683-AF6385F5CE5A}" srcOrd="0" destOrd="0" presId="urn:microsoft.com/office/officeart/2005/8/layout/vList2"/>
    <dgm:cxn modelId="{3BF42F45-B58F-4FDD-929D-E5EEF48D0F76}" srcId="{C2DC958D-B4B0-4DF6-B6AC-E3AB5CC7E776}" destId="{45881327-3139-40BC-9793-4B263D6A213C}" srcOrd="1" destOrd="0" parTransId="{B4A4456E-40BB-416D-8158-CD4F4E9545F9}" sibTransId="{68785373-EDBE-4AAA-8C2F-EC681AF337F5}"/>
    <dgm:cxn modelId="{D51C8239-6B44-4061-AE59-B84D9503136B}" type="presOf" srcId="{F7B46E1B-CD95-486B-8B05-3A2A1EB5F2F5}" destId="{7D14263D-CADE-4A53-9F89-9617A7B8819F}" srcOrd="0" destOrd="0" presId="urn:microsoft.com/office/officeart/2005/8/layout/vList2"/>
    <dgm:cxn modelId="{8E171EAC-3040-4257-83D0-19E4680C7973}" srcId="{C2DC958D-B4B0-4DF6-B6AC-E3AB5CC7E776}" destId="{B6B17F56-0B6D-4099-BEB9-93ABE2C6E777}" srcOrd="5" destOrd="0" parTransId="{06F3A1DB-8BD2-4CCC-8257-5274F5F3D83D}" sibTransId="{27CCA3E4-09B1-40D8-8AA7-64067496B59F}"/>
    <dgm:cxn modelId="{6EDFDDBB-17D8-495D-BB93-06D54991C349}" type="presOf" srcId="{B6B17F56-0B6D-4099-BEB9-93ABE2C6E777}" destId="{1EAFCDE2-2654-47EE-B771-EC91ADF47EAC}" srcOrd="0" destOrd="0" presId="urn:microsoft.com/office/officeart/2005/8/layout/vList2"/>
    <dgm:cxn modelId="{43495933-A964-4AFA-B38C-83DAE1DF3874}" srcId="{C2DC958D-B4B0-4DF6-B6AC-E3AB5CC7E776}" destId="{2DFF7614-D074-4B6D-9CBD-5B3938B6709E}" srcOrd="6" destOrd="0" parTransId="{56D07054-1BAF-4DEB-9B45-EE19AB6C0608}" sibTransId="{12CD42B0-AB36-41DD-8045-37B1AAC21E8B}"/>
    <dgm:cxn modelId="{10ACF5D5-9597-4202-9687-354BC026398A}" srcId="{C2DC958D-B4B0-4DF6-B6AC-E3AB5CC7E776}" destId="{9A1CC02F-BD1F-4CC7-803C-35B859278CF8}" srcOrd="4" destOrd="0" parTransId="{77CBCD63-C7CB-42A2-9796-2B46E96CD1A0}" sibTransId="{CBBC275E-E2EE-4FA3-97DC-266D36E85CE3}"/>
    <dgm:cxn modelId="{7A67CC8A-6850-4353-91B3-01801A992BBD}" srcId="{C2DC958D-B4B0-4DF6-B6AC-E3AB5CC7E776}" destId="{3BFAAC2A-B309-46DE-B4EF-2BA230625BD8}" srcOrd="2" destOrd="0" parTransId="{91D12827-AABC-47BA-83EB-640AE36B3493}" sibTransId="{F3591B1F-9A0F-470F-ACDF-5A98C2C83BC5}"/>
    <dgm:cxn modelId="{75A14A7B-A00F-40BE-9381-463F47009067}" type="presOf" srcId="{C2DC958D-B4B0-4DF6-B6AC-E3AB5CC7E776}" destId="{D1FEC177-8E34-45A3-9C3B-B0C3EC1920BD}" srcOrd="0" destOrd="0" presId="urn:microsoft.com/office/officeart/2005/8/layout/vList2"/>
    <dgm:cxn modelId="{D9315615-17F0-4F4E-A68E-5DEA8C7C4C5E}" type="presOf" srcId="{45881327-3139-40BC-9793-4B263D6A213C}" destId="{6C2D3A04-D997-474A-B14E-4BDDF44D7629}" srcOrd="0" destOrd="0" presId="urn:microsoft.com/office/officeart/2005/8/layout/vList2"/>
    <dgm:cxn modelId="{F0B3472B-FF2B-45E6-A4AB-2AE7A9372782}" srcId="{C2DC958D-B4B0-4DF6-B6AC-E3AB5CC7E776}" destId="{F7B46E1B-CD95-486B-8B05-3A2A1EB5F2F5}" srcOrd="3" destOrd="0" parTransId="{10436494-4526-45A2-8912-3E607EDE4E88}" sibTransId="{63278AA4-7C28-4A27-8567-EB3DCBCF7B59}"/>
    <dgm:cxn modelId="{43CDE959-49F0-4A5F-A07B-AB474077F0DF}" type="presOf" srcId="{3BFAAC2A-B309-46DE-B4EF-2BA230625BD8}" destId="{97FC8E28-041A-4FFC-8DCD-EDA7CC1EB2AA}" srcOrd="0" destOrd="0" presId="urn:microsoft.com/office/officeart/2005/8/layout/vList2"/>
    <dgm:cxn modelId="{A6EDFA8F-1EB8-4460-A4B5-61E945A236C3}" srcId="{C2DC958D-B4B0-4DF6-B6AC-E3AB5CC7E776}" destId="{E420BEC5-D939-46DD-A130-C0E4B95F45E2}" srcOrd="0" destOrd="0" parTransId="{4A489974-1DEB-4323-A331-9D7169798C7A}" sibTransId="{F3E22D16-48CD-4667-BBD7-05DBAECCA7F7}"/>
    <dgm:cxn modelId="{9B6E533D-7179-4B83-987A-A97B8C124BAC}" type="presOf" srcId="{E420BEC5-D939-46DD-A130-C0E4B95F45E2}" destId="{E6CDEB4E-E600-4C10-B518-6E8D89D4F544}" srcOrd="0" destOrd="0" presId="urn:microsoft.com/office/officeart/2005/8/layout/vList2"/>
    <dgm:cxn modelId="{79FCD5FF-B744-4580-8C2D-3510C9DE5583}" type="presParOf" srcId="{D1FEC177-8E34-45A3-9C3B-B0C3EC1920BD}" destId="{E6CDEB4E-E600-4C10-B518-6E8D89D4F544}" srcOrd="0" destOrd="0" presId="urn:microsoft.com/office/officeart/2005/8/layout/vList2"/>
    <dgm:cxn modelId="{7C42FE3C-D0F3-4B23-957E-74BD34365E77}" type="presParOf" srcId="{D1FEC177-8E34-45A3-9C3B-B0C3EC1920BD}" destId="{C0EA68A8-C9DF-4786-9777-7DFA15D2E470}" srcOrd="1" destOrd="0" presId="urn:microsoft.com/office/officeart/2005/8/layout/vList2"/>
    <dgm:cxn modelId="{8BC09F28-8412-4E42-84ED-201066A968C8}" type="presParOf" srcId="{D1FEC177-8E34-45A3-9C3B-B0C3EC1920BD}" destId="{6C2D3A04-D997-474A-B14E-4BDDF44D7629}" srcOrd="2" destOrd="0" presId="urn:microsoft.com/office/officeart/2005/8/layout/vList2"/>
    <dgm:cxn modelId="{242B8026-E22B-4CF1-9335-B592257B36D0}" type="presParOf" srcId="{D1FEC177-8E34-45A3-9C3B-B0C3EC1920BD}" destId="{F0D8F803-4AD2-4FBF-BE9A-56C4C621DC8E}" srcOrd="3" destOrd="0" presId="urn:microsoft.com/office/officeart/2005/8/layout/vList2"/>
    <dgm:cxn modelId="{EB8948C4-1C28-4825-91E5-4A1F82BE5E1D}" type="presParOf" srcId="{D1FEC177-8E34-45A3-9C3B-B0C3EC1920BD}" destId="{97FC8E28-041A-4FFC-8DCD-EDA7CC1EB2AA}" srcOrd="4" destOrd="0" presId="urn:microsoft.com/office/officeart/2005/8/layout/vList2"/>
    <dgm:cxn modelId="{8B069778-EDE3-4378-9513-64013D5BEDB5}" type="presParOf" srcId="{D1FEC177-8E34-45A3-9C3B-B0C3EC1920BD}" destId="{EC4A8FD6-385C-41BC-91B3-433F810C11D7}" srcOrd="5" destOrd="0" presId="urn:microsoft.com/office/officeart/2005/8/layout/vList2"/>
    <dgm:cxn modelId="{5B129B78-EA7B-4B11-A7D6-9849CB8BDF0F}" type="presParOf" srcId="{D1FEC177-8E34-45A3-9C3B-B0C3EC1920BD}" destId="{7D14263D-CADE-4A53-9F89-9617A7B8819F}" srcOrd="6" destOrd="0" presId="urn:microsoft.com/office/officeart/2005/8/layout/vList2"/>
    <dgm:cxn modelId="{E5740D1F-C225-4D0A-A239-308384640407}" type="presParOf" srcId="{D1FEC177-8E34-45A3-9C3B-B0C3EC1920BD}" destId="{1E1CC3D1-151C-44E5-9606-829BFE76F9D8}" srcOrd="7" destOrd="0" presId="urn:microsoft.com/office/officeart/2005/8/layout/vList2"/>
    <dgm:cxn modelId="{97831F4E-C080-4E0F-97CF-40A924CC85EE}" type="presParOf" srcId="{D1FEC177-8E34-45A3-9C3B-B0C3EC1920BD}" destId="{632455B3-F619-447D-B683-AF6385F5CE5A}" srcOrd="8" destOrd="0" presId="urn:microsoft.com/office/officeart/2005/8/layout/vList2"/>
    <dgm:cxn modelId="{F615BAF4-3631-45F2-A937-7482DB433738}" type="presParOf" srcId="{D1FEC177-8E34-45A3-9C3B-B0C3EC1920BD}" destId="{D0966F26-AD6F-4A18-B989-1BFAC4133FC2}" srcOrd="9" destOrd="0" presId="urn:microsoft.com/office/officeart/2005/8/layout/vList2"/>
    <dgm:cxn modelId="{91647C21-7125-4AE8-9D75-EF8075E14F53}" type="presParOf" srcId="{D1FEC177-8E34-45A3-9C3B-B0C3EC1920BD}" destId="{1EAFCDE2-2654-47EE-B771-EC91ADF47EAC}" srcOrd="10" destOrd="0" presId="urn:microsoft.com/office/officeart/2005/8/layout/vList2"/>
    <dgm:cxn modelId="{19124F3B-4348-47AD-A879-5A0FACEF5187}" type="presParOf" srcId="{D1FEC177-8E34-45A3-9C3B-B0C3EC1920BD}" destId="{1899F158-E5FE-4EBA-A3A2-1CEE46637B07}" srcOrd="11" destOrd="0" presId="urn:microsoft.com/office/officeart/2005/8/layout/vList2"/>
    <dgm:cxn modelId="{97818926-E5CC-4069-A390-0412F662617B}" type="presParOf" srcId="{D1FEC177-8E34-45A3-9C3B-B0C3EC1920BD}" destId="{B7BD4006-BF83-4918-9006-567C03C95930}" srcOrd="1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1A3CF48C-FA2D-437F-BABE-E82A7D548B43}"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pPr rtl="1"/>
          <a:endParaRPr lang="ar-SA"/>
        </a:p>
      </dgm:t>
    </dgm:pt>
    <dgm:pt modelId="{255580D6-CEE4-49C2-AD55-DE141E5DF636}">
      <dgm:prSet phldrT="[Text]" custT="1"/>
      <dgm:spPr>
        <a:xfrm>
          <a:off x="1108032" y="2002"/>
          <a:ext cx="1370875" cy="428795"/>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pPr rtl="1"/>
          <a:r>
            <a:rPr lang="ar-EG" sz="1400">
              <a:solidFill>
                <a:sysClr val="window" lastClr="FFFFFF"/>
              </a:solidFill>
              <a:latin typeface="Calibri"/>
              <a:ea typeface="+mn-ea"/>
              <a:cs typeface="Arial"/>
            </a:rPr>
            <a:t>مهارات التفكير الإبداعي</a:t>
          </a:r>
          <a:endParaRPr lang="ar-SA" sz="1400">
            <a:solidFill>
              <a:sysClr val="window" lastClr="FFFFFF"/>
            </a:solidFill>
            <a:latin typeface="Calibri"/>
            <a:ea typeface="+mn-ea"/>
            <a:cs typeface="Arial"/>
          </a:endParaRPr>
        </a:p>
      </dgm:t>
    </dgm:pt>
    <dgm:pt modelId="{FFAC4C03-F3DF-4AD9-954D-04EB89AEC956}" type="parTrans" cxnId="{192A11C4-8EEB-43C4-8A72-B0A2B3993109}">
      <dgm:prSet/>
      <dgm:spPr/>
      <dgm:t>
        <a:bodyPr/>
        <a:lstStyle/>
        <a:p>
          <a:pPr rtl="1"/>
          <a:endParaRPr lang="ar-SA"/>
        </a:p>
      </dgm:t>
    </dgm:pt>
    <dgm:pt modelId="{1FD3ACD4-4C87-4879-9E9B-B7F8FB2A8186}" type="sibTrans" cxnId="{192A11C4-8EEB-43C4-8A72-B0A2B3993109}">
      <dgm:prSet/>
      <dgm:spPr/>
      <dgm:t>
        <a:bodyPr/>
        <a:lstStyle/>
        <a:p>
          <a:pPr rtl="1"/>
          <a:endParaRPr lang="ar-SA"/>
        </a:p>
      </dgm:t>
    </dgm:pt>
    <dgm:pt modelId="{49C422E6-CD90-429B-9EAC-6881005AA147}">
      <dgm:prSet phldrT="[Text]"/>
      <dgm:spPr>
        <a:xfrm>
          <a:off x="1382207" y="537996"/>
          <a:ext cx="686072" cy="428795"/>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80F27053-DED7-4436-A03A-5C733D418C53}" type="parTrans" cxnId="{0B6A298A-547D-4AB5-8381-2BAED6973CD3}">
      <dgm:prSet/>
      <dgm:spPr>
        <a:xfrm>
          <a:off x="1245120" y="430797"/>
          <a:ext cx="137087" cy="321596"/>
        </a:xfrm>
        <a:custGeom>
          <a:avLst/>
          <a:gdLst/>
          <a:ahLst/>
          <a:cxnLst/>
          <a:rect l="0" t="0" r="0" b="0"/>
          <a:pathLst>
            <a:path>
              <a:moveTo>
                <a:pt x="0" y="0"/>
              </a:moveTo>
              <a:lnTo>
                <a:pt x="0" y="321596"/>
              </a:lnTo>
              <a:lnTo>
                <a:pt x="137087" y="321596"/>
              </a:lnTo>
            </a:path>
          </a:pathLst>
        </a:custGeom>
        <a:noFill/>
        <a:ln w="25400" cap="flat" cmpd="sng" algn="ctr">
          <a:solidFill>
            <a:srgbClr val="4F81BD">
              <a:shade val="60000"/>
              <a:hueOff val="0"/>
              <a:satOff val="0"/>
              <a:lumOff val="0"/>
              <a:alphaOff val="0"/>
            </a:srgbClr>
          </a:solidFill>
          <a:prstDash val="solid"/>
        </a:ln>
        <a:effectLst/>
      </dgm:spPr>
      <dgm:t>
        <a:bodyPr/>
        <a:lstStyle/>
        <a:p>
          <a:pPr rtl="1"/>
          <a:endParaRPr lang="ar-SA"/>
        </a:p>
      </dgm:t>
    </dgm:pt>
    <dgm:pt modelId="{F57E6DCA-A386-4DC2-87E1-92D4913BF88E}" type="sibTrans" cxnId="{0B6A298A-547D-4AB5-8381-2BAED6973CD3}">
      <dgm:prSet/>
      <dgm:spPr/>
      <dgm:t>
        <a:bodyPr/>
        <a:lstStyle/>
        <a:p>
          <a:pPr rtl="1"/>
          <a:endParaRPr lang="ar-SA"/>
        </a:p>
      </dgm:t>
    </dgm:pt>
    <dgm:pt modelId="{2F278C89-9BC8-41BF-BC77-E0CDAB118ABF}">
      <dgm:prSet phldrT="[Text]"/>
      <dgm:spPr>
        <a:xfrm>
          <a:off x="1382207" y="1609984"/>
          <a:ext cx="686072" cy="428795"/>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F93995FF-F9BC-477B-BF22-290B2A10C3DB}" type="parTrans" cxnId="{A1938D13-F233-4044-835B-14814C31C939}">
      <dgm:prSet/>
      <dgm:spPr>
        <a:xfrm>
          <a:off x="1245120" y="430797"/>
          <a:ext cx="137087" cy="1393584"/>
        </a:xfrm>
        <a:custGeom>
          <a:avLst/>
          <a:gdLst/>
          <a:ahLst/>
          <a:cxnLst/>
          <a:rect l="0" t="0" r="0" b="0"/>
          <a:pathLst>
            <a:path>
              <a:moveTo>
                <a:pt x="0" y="0"/>
              </a:moveTo>
              <a:lnTo>
                <a:pt x="0" y="1393584"/>
              </a:lnTo>
              <a:lnTo>
                <a:pt x="137087" y="1393584"/>
              </a:lnTo>
            </a:path>
          </a:pathLst>
        </a:custGeom>
        <a:noFill/>
        <a:ln w="25400" cap="flat" cmpd="sng" algn="ctr">
          <a:solidFill>
            <a:srgbClr val="4F81BD">
              <a:shade val="60000"/>
              <a:hueOff val="0"/>
              <a:satOff val="0"/>
              <a:lumOff val="0"/>
              <a:alphaOff val="0"/>
            </a:srgbClr>
          </a:solidFill>
          <a:prstDash val="solid"/>
        </a:ln>
        <a:effectLst/>
      </dgm:spPr>
      <dgm:t>
        <a:bodyPr/>
        <a:lstStyle/>
        <a:p>
          <a:pPr rtl="1"/>
          <a:endParaRPr lang="ar-SA"/>
        </a:p>
      </dgm:t>
    </dgm:pt>
    <dgm:pt modelId="{6106B707-692D-44CB-A0FF-EB8424861DD8}" type="sibTrans" cxnId="{A1938D13-F233-4044-835B-14814C31C939}">
      <dgm:prSet/>
      <dgm:spPr/>
      <dgm:t>
        <a:bodyPr/>
        <a:lstStyle/>
        <a:p>
          <a:pPr rtl="1"/>
          <a:endParaRPr lang="ar-SA"/>
        </a:p>
      </dgm:t>
    </dgm:pt>
    <dgm:pt modelId="{B2A9C1F2-EC67-4351-A351-F5F8015C6CEC}">
      <dgm:prSet phldrT="[Text]" custT="1"/>
      <dgm:spPr>
        <a:xfrm>
          <a:off x="2693305" y="2002"/>
          <a:ext cx="1472971" cy="428795"/>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pPr rtl="1"/>
          <a:r>
            <a:rPr lang="ar-EG" sz="1400">
              <a:solidFill>
                <a:sysClr val="window" lastClr="FFFFFF"/>
              </a:solidFill>
              <a:latin typeface="Calibri"/>
              <a:ea typeface="+mn-ea"/>
              <a:cs typeface="Arial"/>
            </a:rPr>
            <a:t>مهارات التفكير الناقد</a:t>
          </a:r>
          <a:endParaRPr lang="ar-SA" sz="1400">
            <a:solidFill>
              <a:sysClr val="window" lastClr="FFFFFF"/>
            </a:solidFill>
            <a:latin typeface="Calibri"/>
            <a:ea typeface="+mn-ea"/>
            <a:cs typeface="Arial"/>
          </a:endParaRPr>
        </a:p>
      </dgm:t>
    </dgm:pt>
    <dgm:pt modelId="{A0A59B2B-2C3C-43E4-BFED-ABB923043467}" type="parTrans" cxnId="{B01E5D67-6061-4A65-8917-025B4E6D3386}">
      <dgm:prSet/>
      <dgm:spPr/>
      <dgm:t>
        <a:bodyPr/>
        <a:lstStyle/>
        <a:p>
          <a:pPr rtl="1"/>
          <a:endParaRPr lang="ar-SA"/>
        </a:p>
      </dgm:t>
    </dgm:pt>
    <dgm:pt modelId="{CB11EF1A-4C74-44C2-8787-42AF9B0F14A3}" type="sibTrans" cxnId="{B01E5D67-6061-4A65-8917-025B4E6D3386}">
      <dgm:prSet/>
      <dgm:spPr/>
      <dgm:t>
        <a:bodyPr/>
        <a:lstStyle/>
        <a:p>
          <a:pPr rtl="1"/>
          <a:endParaRPr lang="ar-SA"/>
        </a:p>
      </dgm:t>
    </dgm:pt>
    <dgm:pt modelId="{4593912F-68E9-492A-BEED-08ED1E7FE8FE}">
      <dgm:prSet phldrT="[Text]"/>
      <dgm:spPr>
        <a:xfrm>
          <a:off x="2987900" y="537996"/>
          <a:ext cx="686072" cy="428795"/>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A88E0D22-12CA-4FA2-9057-523BDDDB8329}" type="parTrans" cxnId="{E9B67003-7829-46F2-ADC5-A85D543007CC}">
      <dgm:prSet/>
      <dgm:spPr>
        <a:xfrm>
          <a:off x="2840602" y="430797"/>
          <a:ext cx="147297" cy="321596"/>
        </a:xfrm>
        <a:custGeom>
          <a:avLst/>
          <a:gdLst/>
          <a:ahLst/>
          <a:cxnLst/>
          <a:rect l="0" t="0" r="0" b="0"/>
          <a:pathLst>
            <a:path>
              <a:moveTo>
                <a:pt x="0" y="0"/>
              </a:moveTo>
              <a:lnTo>
                <a:pt x="0" y="321596"/>
              </a:lnTo>
              <a:lnTo>
                <a:pt x="147297" y="321596"/>
              </a:lnTo>
            </a:path>
          </a:pathLst>
        </a:custGeom>
        <a:noFill/>
        <a:ln w="25400" cap="flat" cmpd="sng" algn="ctr">
          <a:solidFill>
            <a:srgbClr val="4F81BD">
              <a:shade val="60000"/>
              <a:hueOff val="0"/>
              <a:satOff val="0"/>
              <a:lumOff val="0"/>
              <a:alphaOff val="0"/>
            </a:srgbClr>
          </a:solidFill>
          <a:prstDash val="solid"/>
        </a:ln>
        <a:effectLst/>
      </dgm:spPr>
      <dgm:t>
        <a:bodyPr/>
        <a:lstStyle/>
        <a:p>
          <a:pPr rtl="1"/>
          <a:endParaRPr lang="ar-SA"/>
        </a:p>
      </dgm:t>
    </dgm:pt>
    <dgm:pt modelId="{86077798-CC23-4D8D-9E26-EB5782D70DE2}" type="sibTrans" cxnId="{E9B67003-7829-46F2-ADC5-A85D543007CC}">
      <dgm:prSet/>
      <dgm:spPr/>
      <dgm:t>
        <a:bodyPr/>
        <a:lstStyle/>
        <a:p>
          <a:pPr rtl="1"/>
          <a:endParaRPr lang="ar-SA"/>
        </a:p>
      </dgm:t>
    </dgm:pt>
    <dgm:pt modelId="{8F0862EE-3A8A-400C-9A57-1CFD32715D74}">
      <dgm:prSet phldrT="[Text]"/>
      <dgm:spPr>
        <a:xfrm>
          <a:off x="2987900" y="1073990"/>
          <a:ext cx="686072" cy="428795"/>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F9273C10-775D-4659-8317-0D8CD6D592C7}" type="parTrans" cxnId="{F68FEF4E-485F-46B1-BD4E-AFDE5ADD0A4A}">
      <dgm:prSet/>
      <dgm:spPr>
        <a:xfrm>
          <a:off x="2840602" y="430797"/>
          <a:ext cx="147297" cy="857590"/>
        </a:xfrm>
        <a:custGeom>
          <a:avLst/>
          <a:gdLst/>
          <a:ahLst/>
          <a:cxnLst/>
          <a:rect l="0" t="0" r="0" b="0"/>
          <a:pathLst>
            <a:path>
              <a:moveTo>
                <a:pt x="0" y="0"/>
              </a:moveTo>
              <a:lnTo>
                <a:pt x="0" y="857590"/>
              </a:lnTo>
              <a:lnTo>
                <a:pt x="147297" y="857590"/>
              </a:lnTo>
            </a:path>
          </a:pathLst>
        </a:custGeom>
        <a:noFill/>
        <a:ln w="25400" cap="flat" cmpd="sng" algn="ctr">
          <a:solidFill>
            <a:srgbClr val="4F81BD">
              <a:shade val="60000"/>
              <a:hueOff val="0"/>
              <a:satOff val="0"/>
              <a:lumOff val="0"/>
              <a:alphaOff val="0"/>
            </a:srgbClr>
          </a:solidFill>
          <a:prstDash val="solid"/>
        </a:ln>
        <a:effectLst/>
      </dgm:spPr>
      <dgm:t>
        <a:bodyPr/>
        <a:lstStyle/>
        <a:p>
          <a:pPr rtl="1"/>
          <a:endParaRPr lang="ar-SA"/>
        </a:p>
      </dgm:t>
    </dgm:pt>
    <dgm:pt modelId="{760F3657-3B58-437F-8DF5-52E077B907E9}" type="sibTrans" cxnId="{F68FEF4E-485F-46B1-BD4E-AFDE5ADD0A4A}">
      <dgm:prSet/>
      <dgm:spPr/>
      <dgm:t>
        <a:bodyPr/>
        <a:lstStyle/>
        <a:p>
          <a:pPr rtl="1"/>
          <a:endParaRPr lang="ar-SA"/>
        </a:p>
      </dgm:t>
    </dgm:pt>
    <dgm:pt modelId="{C8F7DCE5-0C2F-402F-88E3-58D90DC5D770}">
      <dgm:prSet phldrT="[Text]"/>
      <dgm:spPr>
        <a:xfrm>
          <a:off x="1382207" y="1073990"/>
          <a:ext cx="686072" cy="428795"/>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97726E3C-A368-47B0-91E9-1AA4CBB51385}" type="parTrans" cxnId="{4CC50641-2D56-4A3E-BE03-6DB9B32D4C68}">
      <dgm:prSet/>
      <dgm:spPr>
        <a:xfrm>
          <a:off x="1245120" y="430797"/>
          <a:ext cx="137087" cy="857590"/>
        </a:xfrm>
        <a:custGeom>
          <a:avLst/>
          <a:gdLst/>
          <a:ahLst/>
          <a:cxnLst/>
          <a:rect l="0" t="0" r="0" b="0"/>
          <a:pathLst>
            <a:path>
              <a:moveTo>
                <a:pt x="0" y="0"/>
              </a:moveTo>
              <a:lnTo>
                <a:pt x="0" y="857590"/>
              </a:lnTo>
              <a:lnTo>
                <a:pt x="137087" y="857590"/>
              </a:lnTo>
            </a:path>
          </a:pathLst>
        </a:custGeom>
        <a:noFill/>
        <a:ln w="25400" cap="flat" cmpd="sng" algn="ctr">
          <a:solidFill>
            <a:srgbClr val="4F81BD">
              <a:shade val="60000"/>
              <a:hueOff val="0"/>
              <a:satOff val="0"/>
              <a:lumOff val="0"/>
              <a:alphaOff val="0"/>
            </a:srgbClr>
          </a:solidFill>
          <a:prstDash val="solid"/>
        </a:ln>
        <a:effectLst/>
      </dgm:spPr>
      <dgm:t>
        <a:bodyPr/>
        <a:lstStyle/>
        <a:p>
          <a:pPr rtl="1"/>
          <a:endParaRPr lang="ar-SA"/>
        </a:p>
      </dgm:t>
    </dgm:pt>
    <dgm:pt modelId="{14FA6D24-663B-4A7D-A218-C3644B58335C}" type="sibTrans" cxnId="{4CC50641-2D56-4A3E-BE03-6DB9B32D4C68}">
      <dgm:prSet/>
      <dgm:spPr/>
      <dgm:t>
        <a:bodyPr/>
        <a:lstStyle/>
        <a:p>
          <a:pPr rtl="1"/>
          <a:endParaRPr lang="ar-SA"/>
        </a:p>
      </dgm:t>
    </dgm:pt>
    <dgm:pt modelId="{839FF074-6C3E-4BB0-9B7F-530C1CEBD842}">
      <dgm:prSet phldrT="[Text]"/>
      <dgm:spPr>
        <a:xfrm>
          <a:off x="1382207" y="2145978"/>
          <a:ext cx="686072" cy="428795"/>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D34834CF-31E6-458E-9D70-959216A3E8B5}" type="parTrans" cxnId="{4735D781-9A3C-4D27-AD3D-35163349E4EA}">
      <dgm:prSet/>
      <dgm:spPr>
        <a:xfrm>
          <a:off x="1245120" y="430797"/>
          <a:ext cx="137087" cy="1929578"/>
        </a:xfrm>
        <a:custGeom>
          <a:avLst/>
          <a:gdLst/>
          <a:ahLst/>
          <a:cxnLst/>
          <a:rect l="0" t="0" r="0" b="0"/>
          <a:pathLst>
            <a:path>
              <a:moveTo>
                <a:pt x="0" y="0"/>
              </a:moveTo>
              <a:lnTo>
                <a:pt x="0" y="1929578"/>
              </a:lnTo>
              <a:lnTo>
                <a:pt x="137087" y="1929578"/>
              </a:lnTo>
            </a:path>
          </a:pathLst>
        </a:custGeom>
        <a:noFill/>
        <a:ln w="25400" cap="flat" cmpd="sng" algn="ctr">
          <a:solidFill>
            <a:srgbClr val="4F81BD">
              <a:shade val="60000"/>
              <a:hueOff val="0"/>
              <a:satOff val="0"/>
              <a:lumOff val="0"/>
              <a:alphaOff val="0"/>
            </a:srgbClr>
          </a:solidFill>
          <a:prstDash val="solid"/>
        </a:ln>
        <a:effectLst/>
      </dgm:spPr>
      <dgm:t>
        <a:bodyPr/>
        <a:lstStyle/>
        <a:p>
          <a:pPr rtl="1"/>
          <a:endParaRPr lang="ar-SA"/>
        </a:p>
      </dgm:t>
    </dgm:pt>
    <dgm:pt modelId="{E3CC297B-6A28-4066-9477-40B208296A5E}" type="sibTrans" cxnId="{4735D781-9A3C-4D27-AD3D-35163349E4EA}">
      <dgm:prSet/>
      <dgm:spPr/>
      <dgm:t>
        <a:bodyPr/>
        <a:lstStyle/>
        <a:p>
          <a:pPr rtl="1"/>
          <a:endParaRPr lang="ar-SA"/>
        </a:p>
      </dgm:t>
    </dgm:pt>
    <dgm:pt modelId="{4E20985B-4012-4FBD-8C6A-4204920FC987}">
      <dgm:prSet phldrT="[Text]"/>
      <dgm:spPr>
        <a:xfrm>
          <a:off x="1382207" y="2681972"/>
          <a:ext cx="686072" cy="428795"/>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2C6C1E4A-B6E3-4904-BFF1-ED5E69D62EFA}" type="parTrans" cxnId="{36BF04B5-60B1-4CC2-9552-F2B933BCD465}">
      <dgm:prSet/>
      <dgm:spPr>
        <a:xfrm>
          <a:off x="1245120" y="430797"/>
          <a:ext cx="137087" cy="2465572"/>
        </a:xfrm>
        <a:custGeom>
          <a:avLst/>
          <a:gdLst/>
          <a:ahLst/>
          <a:cxnLst/>
          <a:rect l="0" t="0" r="0" b="0"/>
          <a:pathLst>
            <a:path>
              <a:moveTo>
                <a:pt x="0" y="0"/>
              </a:moveTo>
              <a:lnTo>
                <a:pt x="0" y="2465572"/>
              </a:lnTo>
              <a:lnTo>
                <a:pt x="137087" y="2465572"/>
              </a:lnTo>
            </a:path>
          </a:pathLst>
        </a:custGeom>
        <a:noFill/>
        <a:ln w="25400" cap="flat" cmpd="sng" algn="ctr">
          <a:solidFill>
            <a:srgbClr val="4F81BD">
              <a:shade val="60000"/>
              <a:hueOff val="0"/>
              <a:satOff val="0"/>
              <a:lumOff val="0"/>
              <a:alphaOff val="0"/>
            </a:srgbClr>
          </a:solidFill>
          <a:prstDash val="solid"/>
        </a:ln>
        <a:effectLst/>
      </dgm:spPr>
      <dgm:t>
        <a:bodyPr/>
        <a:lstStyle/>
        <a:p>
          <a:pPr rtl="1"/>
          <a:endParaRPr lang="ar-SA"/>
        </a:p>
      </dgm:t>
    </dgm:pt>
    <dgm:pt modelId="{B76C6352-3390-442B-8BF0-245E90B4C22B}" type="sibTrans" cxnId="{36BF04B5-60B1-4CC2-9552-F2B933BCD465}">
      <dgm:prSet/>
      <dgm:spPr/>
      <dgm:t>
        <a:bodyPr/>
        <a:lstStyle/>
        <a:p>
          <a:pPr rtl="1"/>
          <a:endParaRPr lang="ar-SA"/>
        </a:p>
      </dgm:t>
    </dgm:pt>
    <dgm:pt modelId="{684D60B4-8428-460A-9E54-0EE6AE9810EB}">
      <dgm:prSet phldrT="[Text]"/>
      <dgm:spPr>
        <a:xfrm>
          <a:off x="2987900" y="1609984"/>
          <a:ext cx="686072" cy="428795"/>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E10CF516-1A60-481F-A346-0E1332641A2F}" type="parTrans" cxnId="{81C67CF4-2E9D-4A6C-BDE5-E50C0913CA49}">
      <dgm:prSet/>
      <dgm:spPr>
        <a:xfrm>
          <a:off x="2840602" y="430797"/>
          <a:ext cx="147297" cy="1393584"/>
        </a:xfrm>
        <a:custGeom>
          <a:avLst/>
          <a:gdLst/>
          <a:ahLst/>
          <a:cxnLst/>
          <a:rect l="0" t="0" r="0" b="0"/>
          <a:pathLst>
            <a:path>
              <a:moveTo>
                <a:pt x="0" y="0"/>
              </a:moveTo>
              <a:lnTo>
                <a:pt x="0" y="1393584"/>
              </a:lnTo>
              <a:lnTo>
                <a:pt x="147297" y="1393584"/>
              </a:lnTo>
            </a:path>
          </a:pathLst>
        </a:custGeom>
        <a:noFill/>
        <a:ln w="25400" cap="flat" cmpd="sng" algn="ctr">
          <a:solidFill>
            <a:srgbClr val="4F81BD">
              <a:shade val="60000"/>
              <a:hueOff val="0"/>
              <a:satOff val="0"/>
              <a:lumOff val="0"/>
              <a:alphaOff val="0"/>
            </a:srgbClr>
          </a:solidFill>
          <a:prstDash val="solid"/>
        </a:ln>
        <a:effectLst/>
      </dgm:spPr>
      <dgm:t>
        <a:bodyPr/>
        <a:lstStyle/>
        <a:p>
          <a:pPr rtl="1"/>
          <a:endParaRPr lang="ar-SA"/>
        </a:p>
      </dgm:t>
    </dgm:pt>
    <dgm:pt modelId="{6DC1C4C4-777B-4E76-B12C-A876F899EE5E}" type="sibTrans" cxnId="{81C67CF4-2E9D-4A6C-BDE5-E50C0913CA49}">
      <dgm:prSet/>
      <dgm:spPr/>
      <dgm:t>
        <a:bodyPr/>
        <a:lstStyle/>
        <a:p>
          <a:pPr rtl="1"/>
          <a:endParaRPr lang="ar-SA"/>
        </a:p>
      </dgm:t>
    </dgm:pt>
    <dgm:pt modelId="{5A07A1B5-308C-45FE-BB3F-3307F824F4A6}">
      <dgm:prSet phldrT="[Text]"/>
      <dgm:spPr>
        <a:xfrm>
          <a:off x="2987900" y="2145978"/>
          <a:ext cx="686072" cy="428795"/>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44D6B0B6-BF86-45D8-9E90-5DB33D418BE6}" type="parTrans" cxnId="{B52EC04C-B2AF-4FD0-A5B2-47650401CCFC}">
      <dgm:prSet/>
      <dgm:spPr>
        <a:xfrm>
          <a:off x="2840602" y="430797"/>
          <a:ext cx="147297" cy="1929578"/>
        </a:xfrm>
        <a:custGeom>
          <a:avLst/>
          <a:gdLst/>
          <a:ahLst/>
          <a:cxnLst/>
          <a:rect l="0" t="0" r="0" b="0"/>
          <a:pathLst>
            <a:path>
              <a:moveTo>
                <a:pt x="0" y="0"/>
              </a:moveTo>
              <a:lnTo>
                <a:pt x="0" y="1929578"/>
              </a:lnTo>
              <a:lnTo>
                <a:pt x="147297" y="1929578"/>
              </a:lnTo>
            </a:path>
          </a:pathLst>
        </a:custGeom>
        <a:noFill/>
        <a:ln w="25400" cap="flat" cmpd="sng" algn="ctr">
          <a:solidFill>
            <a:srgbClr val="4F81BD">
              <a:shade val="60000"/>
              <a:hueOff val="0"/>
              <a:satOff val="0"/>
              <a:lumOff val="0"/>
              <a:alphaOff val="0"/>
            </a:srgbClr>
          </a:solidFill>
          <a:prstDash val="solid"/>
        </a:ln>
        <a:effectLst/>
      </dgm:spPr>
      <dgm:t>
        <a:bodyPr/>
        <a:lstStyle/>
        <a:p>
          <a:pPr rtl="1"/>
          <a:endParaRPr lang="ar-SA"/>
        </a:p>
      </dgm:t>
    </dgm:pt>
    <dgm:pt modelId="{3ED518BD-B207-42D5-B562-E067DF955BB4}" type="sibTrans" cxnId="{B52EC04C-B2AF-4FD0-A5B2-47650401CCFC}">
      <dgm:prSet/>
      <dgm:spPr/>
      <dgm:t>
        <a:bodyPr/>
        <a:lstStyle/>
        <a:p>
          <a:pPr rtl="1"/>
          <a:endParaRPr lang="ar-SA"/>
        </a:p>
      </dgm:t>
    </dgm:pt>
    <dgm:pt modelId="{680937D6-D0B3-4E40-A4F5-B1E0AEA158E5}">
      <dgm:prSet phldrT="[Text]"/>
      <dgm:spPr>
        <a:xfrm>
          <a:off x="2987900" y="2681972"/>
          <a:ext cx="686072" cy="428795"/>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60CE6DB1-BD19-4732-B875-99730B4E0D8C}" type="parTrans" cxnId="{A173AD93-5DF9-4665-9AFB-43FB4648DD04}">
      <dgm:prSet/>
      <dgm:spPr>
        <a:xfrm>
          <a:off x="2840602" y="430797"/>
          <a:ext cx="147297" cy="2465572"/>
        </a:xfrm>
        <a:custGeom>
          <a:avLst/>
          <a:gdLst/>
          <a:ahLst/>
          <a:cxnLst/>
          <a:rect l="0" t="0" r="0" b="0"/>
          <a:pathLst>
            <a:path>
              <a:moveTo>
                <a:pt x="0" y="0"/>
              </a:moveTo>
              <a:lnTo>
                <a:pt x="0" y="2465572"/>
              </a:lnTo>
              <a:lnTo>
                <a:pt x="147297" y="2465572"/>
              </a:lnTo>
            </a:path>
          </a:pathLst>
        </a:custGeom>
        <a:noFill/>
        <a:ln w="25400" cap="flat" cmpd="sng" algn="ctr">
          <a:solidFill>
            <a:srgbClr val="4F81BD">
              <a:shade val="60000"/>
              <a:hueOff val="0"/>
              <a:satOff val="0"/>
              <a:lumOff val="0"/>
              <a:alphaOff val="0"/>
            </a:srgbClr>
          </a:solidFill>
          <a:prstDash val="solid"/>
        </a:ln>
        <a:effectLst/>
      </dgm:spPr>
      <dgm:t>
        <a:bodyPr/>
        <a:lstStyle/>
        <a:p>
          <a:pPr rtl="1"/>
          <a:endParaRPr lang="ar-SA"/>
        </a:p>
      </dgm:t>
    </dgm:pt>
    <dgm:pt modelId="{FE413DE8-339D-427E-9431-B5D33CC014C2}" type="sibTrans" cxnId="{A173AD93-5DF9-4665-9AFB-43FB4648DD04}">
      <dgm:prSet/>
      <dgm:spPr/>
      <dgm:t>
        <a:bodyPr/>
        <a:lstStyle/>
        <a:p>
          <a:pPr rtl="1"/>
          <a:endParaRPr lang="ar-SA"/>
        </a:p>
      </dgm:t>
    </dgm:pt>
    <dgm:pt modelId="{C2AD0C13-DAAC-4EE2-AF62-DD285E245AA2}" type="pres">
      <dgm:prSet presAssocID="{1A3CF48C-FA2D-437F-BABE-E82A7D548B43}" presName="diagram" presStyleCnt="0">
        <dgm:presLayoutVars>
          <dgm:chPref val="1"/>
          <dgm:dir/>
          <dgm:animOne val="branch"/>
          <dgm:animLvl val="lvl"/>
          <dgm:resizeHandles/>
        </dgm:presLayoutVars>
      </dgm:prSet>
      <dgm:spPr/>
      <dgm:t>
        <a:bodyPr/>
        <a:lstStyle/>
        <a:p>
          <a:pPr rtl="1"/>
          <a:endParaRPr lang="ar-SA"/>
        </a:p>
      </dgm:t>
    </dgm:pt>
    <dgm:pt modelId="{BF132789-960D-4D45-A713-D2F9780FE788}" type="pres">
      <dgm:prSet presAssocID="{255580D6-CEE4-49C2-AD55-DE141E5DF636}" presName="root" presStyleCnt="0"/>
      <dgm:spPr/>
    </dgm:pt>
    <dgm:pt modelId="{6A8CEF32-DCE7-4D57-A71B-BE9080CC4DA7}" type="pres">
      <dgm:prSet presAssocID="{255580D6-CEE4-49C2-AD55-DE141E5DF636}" presName="rootComposite" presStyleCnt="0"/>
      <dgm:spPr/>
    </dgm:pt>
    <dgm:pt modelId="{1B937A54-89AD-4400-A452-220DC4A9B5C3}" type="pres">
      <dgm:prSet presAssocID="{255580D6-CEE4-49C2-AD55-DE141E5DF636}" presName="rootText" presStyleLbl="node1" presStyleIdx="0" presStyleCnt="2" custScaleX="159852"/>
      <dgm:spPr/>
      <dgm:t>
        <a:bodyPr/>
        <a:lstStyle/>
        <a:p>
          <a:pPr rtl="1"/>
          <a:endParaRPr lang="ar-SA"/>
        </a:p>
      </dgm:t>
    </dgm:pt>
    <dgm:pt modelId="{6A5B9B44-7FD6-49EF-9168-3110E26901F0}" type="pres">
      <dgm:prSet presAssocID="{255580D6-CEE4-49C2-AD55-DE141E5DF636}" presName="rootConnector" presStyleLbl="node1" presStyleIdx="0" presStyleCnt="2"/>
      <dgm:spPr/>
      <dgm:t>
        <a:bodyPr/>
        <a:lstStyle/>
        <a:p>
          <a:pPr rtl="1"/>
          <a:endParaRPr lang="ar-SA"/>
        </a:p>
      </dgm:t>
    </dgm:pt>
    <dgm:pt modelId="{8819353D-7BD0-4703-9AC9-5E1998D46C36}" type="pres">
      <dgm:prSet presAssocID="{255580D6-CEE4-49C2-AD55-DE141E5DF636}" presName="childShape" presStyleCnt="0"/>
      <dgm:spPr/>
    </dgm:pt>
    <dgm:pt modelId="{FEE7E9EC-CB0F-4411-BB67-91BB6D3A7E0F}" type="pres">
      <dgm:prSet presAssocID="{80F27053-DED7-4436-A03A-5C733D418C53}" presName="Name13" presStyleLbl="parChTrans1D2" presStyleIdx="0" presStyleCnt="10"/>
      <dgm:spPr/>
      <dgm:t>
        <a:bodyPr/>
        <a:lstStyle/>
        <a:p>
          <a:pPr rtl="1"/>
          <a:endParaRPr lang="ar-SA"/>
        </a:p>
      </dgm:t>
    </dgm:pt>
    <dgm:pt modelId="{1189DD34-9D43-4172-A5D5-2B8EB5E76FB8}" type="pres">
      <dgm:prSet presAssocID="{49C422E6-CD90-429B-9EAC-6881005AA147}" presName="childText" presStyleLbl="bgAcc1" presStyleIdx="0" presStyleCnt="10">
        <dgm:presLayoutVars>
          <dgm:bulletEnabled val="1"/>
        </dgm:presLayoutVars>
      </dgm:prSet>
      <dgm:spPr/>
      <dgm:t>
        <a:bodyPr/>
        <a:lstStyle/>
        <a:p>
          <a:pPr rtl="1"/>
          <a:endParaRPr lang="ar-SA"/>
        </a:p>
      </dgm:t>
    </dgm:pt>
    <dgm:pt modelId="{AAE54AFB-EEC6-4AA5-828D-940707051B66}" type="pres">
      <dgm:prSet presAssocID="{97726E3C-A368-47B0-91E9-1AA4CBB51385}" presName="Name13" presStyleLbl="parChTrans1D2" presStyleIdx="1" presStyleCnt="10"/>
      <dgm:spPr/>
      <dgm:t>
        <a:bodyPr/>
        <a:lstStyle/>
        <a:p>
          <a:pPr rtl="1"/>
          <a:endParaRPr lang="ar-SA"/>
        </a:p>
      </dgm:t>
    </dgm:pt>
    <dgm:pt modelId="{392C9A80-427B-4B76-838B-A1E2F49B6BE6}" type="pres">
      <dgm:prSet presAssocID="{C8F7DCE5-0C2F-402F-88E3-58D90DC5D770}" presName="childText" presStyleLbl="bgAcc1" presStyleIdx="1" presStyleCnt="10">
        <dgm:presLayoutVars>
          <dgm:bulletEnabled val="1"/>
        </dgm:presLayoutVars>
      </dgm:prSet>
      <dgm:spPr/>
      <dgm:t>
        <a:bodyPr/>
        <a:lstStyle/>
        <a:p>
          <a:pPr rtl="1"/>
          <a:endParaRPr lang="ar-SA"/>
        </a:p>
      </dgm:t>
    </dgm:pt>
    <dgm:pt modelId="{BF868708-7401-4DB0-8827-309A315D0F93}" type="pres">
      <dgm:prSet presAssocID="{F93995FF-F9BC-477B-BF22-290B2A10C3DB}" presName="Name13" presStyleLbl="parChTrans1D2" presStyleIdx="2" presStyleCnt="10"/>
      <dgm:spPr/>
      <dgm:t>
        <a:bodyPr/>
        <a:lstStyle/>
        <a:p>
          <a:pPr rtl="1"/>
          <a:endParaRPr lang="ar-SA"/>
        </a:p>
      </dgm:t>
    </dgm:pt>
    <dgm:pt modelId="{3176152B-E5AC-47BD-A366-1683BE486FE4}" type="pres">
      <dgm:prSet presAssocID="{2F278C89-9BC8-41BF-BC77-E0CDAB118ABF}" presName="childText" presStyleLbl="bgAcc1" presStyleIdx="2" presStyleCnt="10">
        <dgm:presLayoutVars>
          <dgm:bulletEnabled val="1"/>
        </dgm:presLayoutVars>
      </dgm:prSet>
      <dgm:spPr/>
      <dgm:t>
        <a:bodyPr/>
        <a:lstStyle/>
        <a:p>
          <a:pPr rtl="1"/>
          <a:endParaRPr lang="ar-SA"/>
        </a:p>
      </dgm:t>
    </dgm:pt>
    <dgm:pt modelId="{8007E246-B079-4648-8E66-954653CEC604}" type="pres">
      <dgm:prSet presAssocID="{D34834CF-31E6-458E-9D70-959216A3E8B5}" presName="Name13" presStyleLbl="parChTrans1D2" presStyleIdx="3" presStyleCnt="10"/>
      <dgm:spPr/>
      <dgm:t>
        <a:bodyPr/>
        <a:lstStyle/>
        <a:p>
          <a:pPr rtl="1"/>
          <a:endParaRPr lang="ar-SA"/>
        </a:p>
      </dgm:t>
    </dgm:pt>
    <dgm:pt modelId="{B0CB5B46-2485-4955-87DB-491644643BF8}" type="pres">
      <dgm:prSet presAssocID="{839FF074-6C3E-4BB0-9B7F-530C1CEBD842}" presName="childText" presStyleLbl="bgAcc1" presStyleIdx="3" presStyleCnt="10">
        <dgm:presLayoutVars>
          <dgm:bulletEnabled val="1"/>
        </dgm:presLayoutVars>
      </dgm:prSet>
      <dgm:spPr/>
      <dgm:t>
        <a:bodyPr/>
        <a:lstStyle/>
        <a:p>
          <a:pPr rtl="1"/>
          <a:endParaRPr lang="ar-SA"/>
        </a:p>
      </dgm:t>
    </dgm:pt>
    <dgm:pt modelId="{054CBED7-67AC-4B80-9D82-4618D2D61E2A}" type="pres">
      <dgm:prSet presAssocID="{2C6C1E4A-B6E3-4904-BFF1-ED5E69D62EFA}" presName="Name13" presStyleLbl="parChTrans1D2" presStyleIdx="4" presStyleCnt="10"/>
      <dgm:spPr/>
      <dgm:t>
        <a:bodyPr/>
        <a:lstStyle/>
        <a:p>
          <a:pPr rtl="1"/>
          <a:endParaRPr lang="ar-SA"/>
        </a:p>
      </dgm:t>
    </dgm:pt>
    <dgm:pt modelId="{C60CF139-39BB-4C1F-8201-2D205407D826}" type="pres">
      <dgm:prSet presAssocID="{4E20985B-4012-4FBD-8C6A-4204920FC987}" presName="childText" presStyleLbl="bgAcc1" presStyleIdx="4" presStyleCnt="10">
        <dgm:presLayoutVars>
          <dgm:bulletEnabled val="1"/>
        </dgm:presLayoutVars>
      </dgm:prSet>
      <dgm:spPr/>
      <dgm:t>
        <a:bodyPr/>
        <a:lstStyle/>
        <a:p>
          <a:pPr rtl="1"/>
          <a:endParaRPr lang="ar-SA"/>
        </a:p>
      </dgm:t>
    </dgm:pt>
    <dgm:pt modelId="{63CA33E3-8EBB-4C80-AEB7-F00FAEA5221F}" type="pres">
      <dgm:prSet presAssocID="{B2A9C1F2-EC67-4351-A351-F5F8015C6CEC}" presName="root" presStyleCnt="0"/>
      <dgm:spPr/>
    </dgm:pt>
    <dgm:pt modelId="{F29886A9-06A9-4347-8EAB-2B020535CD2E}" type="pres">
      <dgm:prSet presAssocID="{B2A9C1F2-EC67-4351-A351-F5F8015C6CEC}" presName="rootComposite" presStyleCnt="0"/>
      <dgm:spPr/>
    </dgm:pt>
    <dgm:pt modelId="{9960DF5B-39A1-4261-BA0F-2584F5354251}" type="pres">
      <dgm:prSet presAssocID="{B2A9C1F2-EC67-4351-A351-F5F8015C6CEC}" presName="rootText" presStyleLbl="node1" presStyleIdx="1" presStyleCnt="2" custScaleX="171757"/>
      <dgm:spPr/>
      <dgm:t>
        <a:bodyPr/>
        <a:lstStyle/>
        <a:p>
          <a:pPr rtl="1"/>
          <a:endParaRPr lang="ar-SA"/>
        </a:p>
      </dgm:t>
    </dgm:pt>
    <dgm:pt modelId="{07C91A1A-5DE3-42E6-BB29-C1CFBDE672A0}" type="pres">
      <dgm:prSet presAssocID="{B2A9C1F2-EC67-4351-A351-F5F8015C6CEC}" presName="rootConnector" presStyleLbl="node1" presStyleIdx="1" presStyleCnt="2"/>
      <dgm:spPr/>
      <dgm:t>
        <a:bodyPr/>
        <a:lstStyle/>
        <a:p>
          <a:pPr rtl="1"/>
          <a:endParaRPr lang="ar-SA"/>
        </a:p>
      </dgm:t>
    </dgm:pt>
    <dgm:pt modelId="{0B218E6B-A619-4E9B-BFEC-42ACD7D314AB}" type="pres">
      <dgm:prSet presAssocID="{B2A9C1F2-EC67-4351-A351-F5F8015C6CEC}" presName="childShape" presStyleCnt="0"/>
      <dgm:spPr/>
    </dgm:pt>
    <dgm:pt modelId="{63CC9902-B725-4F36-B8F2-2C17BDBCC7CA}" type="pres">
      <dgm:prSet presAssocID="{A88E0D22-12CA-4FA2-9057-523BDDDB8329}" presName="Name13" presStyleLbl="parChTrans1D2" presStyleIdx="5" presStyleCnt="10"/>
      <dgm:spPr/>
      <dgm:t>
        <a:bodyPr/>
        <a:lstStyle/>
        <a:p>
          <a:pPr rtl="1"/>
          <a:endParaRPr lang="ar-SA"/>
        </a:p>
      </dgm:t>
    </dgm:pt>
    <dgm:pt modelId="{6F0394C7-9240-4BBA-B0E0-8221B7B4FB94}" type="pres">
      <dgm:prSet presAssocID="{4593912F-68E9-492A-BEED-08ED1E7FE8FE}" presName="childText" presStyleLbl="bgAcc1" presStyleIdx="5" presStyleCnt="10">
        <dgm:presLayoutVars>
          <dgm:bulletEnabled val="1"/>
        </dgm:presLayoutVars>
      </dgm:prSet>
      <dgm:spPr/>
      <dgm:t>
        <a:bodyPr/>
        <a:lstStyle/>
        <a:p>
          <a:pPr rtl="1"/>
          <a:endParaRPr lang="ar-SA"/>
        </a:p>
      </dgm:t>
    </dgm:pt>
    <dgm:pt modelId="{17D20579-ACA9-4C4F-B81A-FDF87A3082CE}" type="pres">
      <dgm:prSet presAssocID="{F9273C10-775D-4659-8317-0D8CD6D592C7}" presName="Name13" presStyleLbl="parChTrans1D2" presStyleIdx="6" presStyleCnt="10"/>
      <dgm:spPr/>
      <dgm:t>
        <a:bodyPr/>
        <a:lstStyle/>
        <a:p>
          <a:pPr rtl="1"/>
          <a:endParaRPr lang="ar-SA"/>
        </a:p>
      </dgm:t>
    </dgm:pt>
    <dgm:pt modelId="{0B72B461-69C9-49EB-96DE-1DDD5BB1705C}" type="pres">
      <dgm:prSet presAssocID="{8F0862EE-3A8A-400C-9A57-1CFD32715D74}" presName="childText" presStyleLbl="bgAcc1" presStyleIdx="6" presStyleCnt="10">
        <dgm:presLayoutVars>
          <dgm:bulletEnabled val="1"/>
        </dgm:presLayoutVars>
      </dgm:prSet>
      <dgm:spPr/>
      <dgm:t>
        <a:bodyPr/>
        <a:lstStyle/>
        <a:p>
          <a:pPr rtl="1"/>
          <a:endParaRPr lang="ar-SA"/>
        </a:p>
      </dgm:t>
    </dgm:pt>
    <dgm:pt modelId="{8975AA06-798F-4DB3-AC83-2BDEC12CCC47}" type="pres">
      <dgm:prSet presAssocID="{E10CF516-1A60-481F-A346-0E1332641A2F}" presName="Name13" presStyleLbl="parChTrans1D2" presStyleIdx="7" presStyleCnt="10"/>
      <dgm:spPr/>
      <dgm:t>
        <a:bodyPr/>
        <a:lstStyle/>
        <a:p>
          <a:pPr rtl="1"/>
          <a:endParaRPr lang="ar-SA"/>
        </a:p>
      </dgm:t>
    </dgm:pt>
    <dgm:pt modelId="{0FF2CD1B-18D4-4557-B611-8CCADAC97705}" type="pres">
      <dgm:prSet presAssocID="{684D60B4-8428-460A-9E54-0EE6AE9810EB}" presName="childText" presStyleLbl="bgAcc1" presStyleIdx="7" presStyleCnt="10">
        <dgm:presLayoutVars>
          <dgm:bulletEnabled val="1"/>
        </dgm:presLayoutVars>
      </dgm:prSet>
      <dgm:spPr/>
      <dgm:t>
        <a:bodyPr/>
        <a:lstStyle/>
        <a:p>
          <a:pPr rtl="1"/>
          <a:endParaRPr lang="ar-SA"/>
        </a:p>
      </dgm:t>
    </dgm:pt>
    <dgm:pt modelId="{991C496B-A3C3-4A8B-9C14-86577EECB9FC}" type="pres">
      <dgm:prSet presAssocID="{44D6B0B6-BF86-45D8-9E90-5DB33D418BE6}" presName="Name13" presStyleLbl="parChTrans1D2" presStyleIdx="8" presStyleCnt="10"/>
      <dgm:spPr/>
      <dgm:t>
        <a:bodyPr/>
        <a:lstStyle/>
        <a:p>
          <a:pPr rtl="1"/>
          <a:endParaRPr lang="ar-SA"/>
        </a:p>
      </dgm:t>
    </dgm:pt>
    <dgm:pt modelId="{8005A86C-C528-4F31-BBE8-F617D3D65082}" type="pres">
      <dgm:prSet presAssocID="{5A07A1B5-308C-45FE-BB3F-3307F824F4A6}" presName="childText" presStyleLbl="bgAcc1" presStyleIdx="8" presStyleCnt="10">
        <dgm:presLayoutVars>
          <dgm:bulletEnabled val="1"/>
        </dgm:presLayoutVars>
      </dgm:prSet>
      <dgm:spPr/>
      <dgm:t>
        <a:bodyPr/>
        <a:lstStyle/>
        <a:p>
          <a:pPr rtl="1"/>
          <a:endParaRPr lang="ar-SA"/>
        </a:p>
      </dgm:t>
    </dgm:pt>
    <dgm:pt modelId="{DD24E232-9169-49AD-8329-3507DC26B5CB}" type="pres">
      <dgm:prSet presAssocID="{60CE6DB1-BD19-4732-B875-99730B4E0D8C}" presName="Name13" presStyleLbl="parChTrans1D2" presStyleIdx="9" presStyleCnt="10"/>
      <dgm:spPr/>
      <dgm:t>
        <a:bodyPr/>
        <a:lstStyle/>
        <a:p>
          <a:pPr rtl="1"/>
          <a:endParaRPr lang="ar-SA"/>
        </a:p>
      </dgm:t>
    </dgm:pt>
    <dgm:pt modelId="{61EDDC34-F754-4BCC-8E8A-7CDABB6804CF}" type="pres">
      <dgm:prSet presAssocID="{680937D6-D0B3-4E40-A4F5-B1E0AEA158E5}" presName="childText" presStyleLbl="bgAcc1" presStyleIdx="9" presStyleCnt="10">
        <dgm:presLayoutVars>
          <dgm:bulletEnabled val="1"/>
        </dgm:presLayoutVars>
      </dgm:prSet>
      <dgm:spPr/>
      <dgm:t>
        <a:bodyPr/>
        <a:lstStyle/>
        <a:p>
          <a:pPr rtl="1"/>
          <a:endParaRPr lang="ar-SA"/>
        </a:p>
      </dgm:t>
    </dgm:pt>
  </dgm:ptLst>
  <dgm:cxnLst>
    <dgm:cxn modelId="{2FFB90F2-F0D1-4EC7-927C-5EF8BA296227}" type="presOf" srcId="{4593912F-68E9-492A-BEED-08ED1E7FE8FE}" destId="{6F0394C7-9240-4BBA-B0E0-8221B7B4FB94}" srcOrd="0" destOrd="0" presId="urn:microsoft.com/office/officeart/2005/8/layout/hierarchy3"/>
    <dgm:cxn modelId="{1F919094-D65F-42CC-8281-18B26BB0324E}" type="presOf" srcId="{C8F7DCE5-0C2F-402F-88E3-58D90DC5D770}" destId="{392C9A80-427B-4B76-838B-A1E2F49B6BE6}" srcOrd="0" destOrd="0" presId="urn:microsoft.com/office/officeart/2005/8/layout/hierarchy3"/>
    <dgm:cxn modelId="{B49D1BED-BC89-4278-9E11-B3FD0E54B8B3}" type="presOf" srcId="{680937D6-D0B3-4E40-A4F5-B1E0AEA158E5}" destId="{61EDDC34-F754-4BCC-8E8A-7CDABB6804CF}" srcOrd="0" destOrd="0" presId="urn:microsoft.com/office/officeart/2005/8/layout/hierarchy3"/>
    <dgm:cxn modelId="{A1938D13-F233-4044-835B-14814C31C939}" srcId="{255580D6-CEE4-49C2-AD55-DE141E5DF636}" destId="{2F278C89-9BC8-41BF-BC77-E0CDAB118ABF}" srcOrd="2" destOrd="0" parTransId="{F93995FF-F9BC-477B-BF22-290B2A10C3DB}" sibTransId="{6106B707-692D-44CB-A0FF-EB8424861DD8}"/>
    <dgm:cxn modelId="{4F7A0ECC-6D6A-460D-955E-95BD1D4C1FB4}" type="presOf" srcId="{2C6C1E4A-B6E3-4904-BFF1-ED5E69D62EFA}" destId="{054CBED7-67AC-4B80-9D82-4618D2D61E2A}" srcOrd="0" destOrd="0" presId="urn:microsoft.com/office/officeart/2005/8/layout/hierarchy3"/>
    <dgm:cxn modelId="{2A9E659F-7CA5-4F66-BE9A-B5E2A9639524}" type="presOf" srcId="{4E20985B-4012-4FBD-8C6A-4204920FC987}" destId="{C60CF139-39BB-4C1F-8201-2D205407D826}" srcOrd="0" destOrd="0" presId="urn:microsoft.com/office/officeart/2005/8/layout/hierarchy3"/>
    <dgm:cxn modelId="{192A11C4-8EEB-43C4-8A72-B0A2B3993109}" srcId="{1A3CF48C-FA2D-437F-BABE-E82A7D548B43}" destId="{255580D6-CEE4-49C2-AD55-DE141E5DF636}" srcOrd="0" destOrd="0" parTransId="{FFAC4C03-F3DF-4AD9-954D-04EB89AEC956}" sibTransId="{1FD3ACD4-4C87-4879-9E9B-B7F8FB2A8186}"/>
    <dgm:cxn modelId="{F68FEF4E-485F-46B1-BD4E-AFDE5ADD0A4A}" srcId="{B2A9C1F2-EC67-4351-A351-F5F8015C6CEC}" destId="{8F0862EE-3A8A-400C-9A57-1CFD32715D74}" srcOrd="1" destOrd="0" parTransId="{F9273C10-775D-4659-8317-0D8CD6D592C7}" sibTransId="{760F3657-3B58-437F-8DF5-52E077B907E9}"/>
    <dgm:cxn modelId="{618EA67C-C4CD-4303-A441-70CE2A51576E}" type="presOf" srcId="{1A3CF48C-FA2D-437F-BABE-E82A7D548B43}" destId="{C2AD0C13-DAAC-4EE2-AF62-DD285E245AA2}" srcOrd="0" destOrd="0" presId="urn:microsoft.com/office/officeart/2005/8/layout/hierarchy3"/>
    <dgm:cxn modelId="{80CF2ECF-EA4D-4B8F-959B-A7B8BBECFAA4}" type="presOf" srcId="{839FF074-6C3E-4BB0-9B7F-530C1CEBD842}" destId="{B0CB5B46-2485-4955-87DB-491644643BF8}" srcOrd="0" destOrd="0" presId="urn:microsoft.com/office/officeart/2005/8/layout/hierarchy3"/>
    <dgm:cxn modelId="{2103968D-9F2F-471B-BC2A-DC0D6FA58594}" type="presOf" srcId="{255580D6-CEE4-49C2-AD55-DE141E5DF636}" destId="{6A5B9B44-7FD6-49EF-9168-3110E26901F0}" srcOrd="1" destOrd="0" presId="urn:microsoft.com/office/officeart/2005/8/layout/hierarchy3"/>
    <dgm:cxn modelId="{81C67CF4-2E9D-4A6C-BDE5-E50C0913CA49}" srcId="{B2A9C1F2-EC67-4351-A351-F5F8015C6CEC}" destId="{684D60B4-8428-460A-9E54-0EE6AE9810EB}" srcOrd="2" destOrd="0" parTransId="{E10CF516-1A60-481F-A346-0E1332641A2F}" sibTransId="{6DC1C4C4-777B-4E76-B12C-A876F899EE5E}"/>
    <dgm:cxn modelId="{DA4A5D78-B66E-4EF8-A4CB-8A35C7E5864A}" type="presOf" srcId="{684D60B4-8428-460A-9E54-0EE6AE9810EB}" destId="{0FF2CD1B-18D4-4557-B611-8CCADAC97705}" srcOrd="0" destOrd="0" presId="urn:microsoft.com/office/officeart/2005/8/layout/hierarchy3"/>
    <dgm:cxn modelId="{7B1460F1-5A0B-45F9-B3F5-3936FB120BA0}" type="presOf" srcId="{B2A9C1F2-EC67-4351-A351-F5F8015C6CEC}" destId="{9960DF5B-39A1-4261-BA0F-2584F5354251}" srcOrd="0" destOrd="0" presId="urn:microsoft.com/office/officeart/2005/8/layout/hierarchy3"/>
    <dgm:cxn modelId="{E9B67003-7829-46F2-ADC5-A85D543007CC}" srcId="{B2A9C1F2-EC67-4351-A351-F5F8015C6CEC}" destId="{4593912F-68E9-492A-BEED-08ED1E7FE8FE}" srcOrd="0" destOrd="0" parTransId="{A88E0D22-12CA-4FA2-9057-523BDDDB8329}" sibTransId="{86077798-CC23-4D8D-9E26-EB5782D70DE2}"/>
    <dgm:cxn modelId="{36BF04B5-60B1-4CC2-9552-F2B933BCD465}" srcId="{255580D6-CEE4-49C2-AD55-DE141E5DF636}" destId="{4E20985B-4012-4FBD-8C6A-4204920FC987}" srcOrd="4" destOrd="0" parTransId="{2C6C1E4A-B6E3-4904-BFF1-ED5E69D62EFA}" sibTransId="{B76C6352-3390-442B-8BF0-245E90B4C22B}"/>
    <dgm:cxn modelId="{D31190C1-7A52-4AD9-93CF-37C7A68D9694}" type="presOf" srcId="{60CE6DB1-BD19-4732-B875-99730B4E0D8C}" destId="{DD24E232-9169-49AD-8329-3507DC26B5CB}" srcOrd="0" destOrd="0" presId="urn:microsoft.com/office/officeart/2005/8/layout/hierarchy3"/>
    <dgm:cxn modelId="{A173AD93-5DF9-4665-9AFB-43FB4648DD04}" srcId="{B2A9C1F2-EC67-4351-A351-F5F8015C6CEC}" destId="{680937D6-D0B3-4E40-A4F5-B1E0AEA158E5}" srcOrd="4" destOrd="0" parTransId="{60CE6DB1-BD19-4732-B875-99730B4E0D8C}" sibTransId="{FE413DE8-339D-427E-9431-B5D33CC014C2}"/>
    <dgm:cxn modelId="{AF56C01C-873A-49E2-A9DE-C78AC33057E4}" type="presOf" srcId="{5A07A1B5-308C-45FE-BB3F-3307F824F4A6}" destId="{8005A86C-C528-4F31-BBE8-F617D3D65082}" srcOrd="0" destOrd="0" presId="urn:microsoft.com/office/officeart/2005/8/layout/hierarchy3"/>
    <dgm:cxn modelId="{0B6A298A-547D-4AB5-8381-2BAED6973CD3}" srcId="{255580D6-CEE4-49C2-AD55-DE141E5DF636}" destId="{49C422E6-CD90-429B-9EAC-6881005AA147}" srcOrd="0" destOrd="0" parTransId="{80F27053-DED7-4436-A03A-5C733D418C53}" sibTransId="{F57E6DCA-A386-4DC2-87E1-92D4913BF88E}"/>
    <dgm:cxn modelId="{B01E5D67-6061-4A65-8917-025B4E6D3386}" srcId="{1A3CF48C-FA2D-437F-BABE-E82A7D548B43}" destId="{B2A9C1F2-EC67-4351-A351-F5F8015C6CEC}" srcOrd="1" destOrd="0" parTransId="{A0A59B2B-2C3C-43E4-BFED-ABB923043467}" sibTransId="{CB11EF1A-4C74-44C2-8787-42AF9B0F14A3}"/>
    <dgm:cxn modelId="{32DBA548-439B-48D1-B2B3-3D30A4AFE202}" type="presOf" srcId="{2F278C89-9BC8-41BF-BC77-E0CDAB118ABF}" destId="{3176152B-E5AC-47BD-A366-1683BE486FE4}" srcOrd="0" destOrd="0" presId="urn:microsoft.com/office/officeart/2005/8/layout/hierarchy3"/>
    <dgm:cxn modelId="{F08DE5FA-98EC-4299-815A-D40E0ECCFE9E}" type="presOf" srcId="{97726E3C-A368-47B0-91E9-1AA4CBB51385}" destId="{AAE54AFB-EEC6-4AA5-828D-940707051B66}" srcOrd="0" destOrd="0" presId="urn:microsoft.com/office/officeart/2005/8/layout/hierarchy3"/>
    <dgm:cxn modelId="{303E56C5-DD8C-4170-9121-FBF460D53832}" type="presOf" srcId="{D34834CF-31E6-458E-9D70-959216A3E8B5}" destId="{8007E246-B079-4648-8E66-954653CEC604}" srcOrd="0" destOrd="0" presId="urn:microsoft.com/office/officeart/2005/8/layout/hierarchy3"/>
    <dgm:cxn modelId="{76FC4A2F-B317-40E9-ADA7-BDA5479DF2D5}" type="presOf" srcId="{B2A9C1F2-EC67-4351-A351-F5F8015C6CEC}" destId="{07C91A1A-5DE3-42E6-BB29-C1CFBDE672A0}" srcOrd="1" destOrd="0" presId="urn:microsoft.com/office/officeart/2005/8/layout/hierarchy3"/>
    <dgm:cxn modelId="{5F6AFABF-70CF-4238-8220-9802AC60F0E4}" type="presOf" srcId="{80F27053-DED7-4436-A03A-5C733D418C53}" destId="{FEE7E9EC-CB0F-4411-BB67-91BB6D3A7E0F}" srcOrd="0" destOrd="0" presId="urn:microsoft.com/office/officeart/2005/8/layout/hierarchy3"/>
    <dgm:cxn modelId="{4735D781-9A3C-4D27-AD3D-35163349E4EA}" srcId="{255580D6-CEE4-49C2-AD55-DE141E5DF636}" destId="{839FF074-6C3E-4BB0-9B7F-530C1CEBD842}" srcOrd="3" destOrd="0" parTransId="{D34834CF-31E6-458E-9D70-959216A3E8B5}" sibTransId="{E3CC297B-6A28-4066-9477-40B208296A5E}"/>
    <dgm:cxn modelId="{C5E311AE-999C-475D-9183-FBBF7DB18221}" type="presOf" srcId="{49C422E6-CD90-429B-9EAC-6881005AA147}" destId="{1189DD34-9D43-4172-A5D5-2B8EB5E76FB8}" srcOrd="0" destOrd="0" presId="urn:microsoft.com/office/officeart/2005/8/layout/hierarchy3"/>
    <dgm:cxn modelId="{2E797B4F-0B8F-4745-AAA1-E1AE1C3F47FC}" type="presOf" srcId="{E10CF516-1A60-481F-A346-0E1332641A2F}" destId="{8975AA06-798F-4DB3-AC83-2BDEC12CCC47}" srcOrd="0" destOrd="0" presId="urn:microsoft.com/office/officeart/2005/8/layout/hierarchy3"/>
    <dgm:cxn modelId="{307B7E53-64C0-4A88-BCA0-606D2A7E4AAB}" type="presOf" srcId="{F9273C10-775D-4659-8317-0D8CD6D592C7}" destId="{17D20579-ACA9-4C4F-B81A-FDF87A3082CE}" srcOrd="0" destOrd="0" presId="urn:microsoft.com/office/officeart/2005/8/layout/hierarchy3"/>
    <dgm:cxn modelId="{1FAA3EE4-D8DA-4053-B17D-57254E5C400A}" type="presOf" srcId="{A88E0D22-12CA-4FA2-9057-523BDDDB8329}" destId="{63CC9902-B725-4F36-B8F2-2C17BDBCC7CA}" srcOrd="0" destOrd="0" presId="urn:microsoft.com/office/officeart/2005/8/layout/hierarchy3"/>
    <dgm:cxn modelId="{B52EC04C-B2AF-4FD0-A5B2-47650401CCFC}" srcId="{B2A9C1F2-EC67-4351-A351-F5F8015C6CEC}" destId="{5A07A1B5-308C-45FE-BB3F-3307F824F4A6}" srcOrd="3" destOrd="0" parTransId="{44D6B0B6-BF86-45D8-9E90-5DB33D418BE6}" sibTransId="{3ED518BD-B207-42D5-B562-E067DF955BB4}"/>
    <dgm:cxn modelId="{A8C8089A-CD1E-4D6B-B31A-68BA77420A45}" type="presOf" srcId="{F93995FF-F9BC-477B-BF22-290B2A10C3DB}" destId="{BF868708-7401-4DB0-8827-309A315D0F93}" srcOrd="0" destOrd="0" presId="urn:microsoft.com/office/officeart/2005/8/layout/hierarchy3"/>
    <dgm:cxn modelId="{4CC50641-2D56-4A3E-BE03-6DB9B32D4C68}" srcId="{255580D6-CEE4-49C2-AD55-DE141E5DF636}" destId="{C8F7DCE5-0C2F-402F-88E3-58D90DC5D770}" srcOrd="1" destOrd="0" parTransId="{97726E3C-A368-47B0-91E9-1AA4CBB51385}" sibTransId="{14FA6D24-663B-4A7D-A218-C3644B58335C}"/>
    <dgm:cxn modelId="{7D0BC922-80C9-4C0E-A2BB-58480DD50051}" type="presOf" srcId="{255580D6-CEE4-49C2-AD55-DE141E5DF636}" destId="{1B937A54-89AD-4400-A452-220DC4A9B5C3}" srcOrd="0" destOrd="0" presId="urn:microsoft.com/office/officeart/2005/8/layout/hierarchy3"/>
    <dgm:cxn modelId="{31C5DDFB-E359-4772-AB43-B21EE8CDCCE5}" type="presOf" srcId="{8F0862EE-3A8A-400C-9A57-1CFD32715D74}" destId="{0B72B461-69C9-49EB-96DE-1DDD5BB1705C}" srcOrd="0" destOrd="0" presId="urn:microsoft.com/office/officeart/2005/8/layout/hierarchy3"/>
    <dgm:cxn modelId="{86377EB5-CECA-4B59-A5A9-307A9F14797D}" type="presOf" srcId="{44D6B0B6-BF86-45D8-9E90-5DB33D418BE6}" destId="{991C496B-A3C3-4A8B-9C14-86577EECB9FC}" srcOrd="0" destOrd="0" presId="urn:microsoft.com/office/officeart/2005/8/layout/hierarchy3"/>
    <dgm:cxn modelId="{ACA41557-0C30-4DE2-93A9-8B4E6965EF1A}" type="presParOf" srcId="{C2AD0C13-DAAC-4EE2-AF62-DD285E245AA2}" destId="{BF132789-960D-4D45-A713-D2F9780FE788}" srcOrd="0" destOrd="0" presId="urn:microsoft.com/office/officeart/2005/8/layout/hierarchy3"/>
    <dgm:cxn modelId="{DA2622C2-6F07-4E4B-BA63-5BA30273B6E4}" type="presParOf" srcId="{BF132789-960D-4D45-A713-D2F9780FE788}" destId="{6A8CEF32-DCE7-4D57-A71B-BE9080CC4DA7}" srcOrd="0" destOrd="0" presId="urn:microsoft.com/office/officeart/2005/8/layout/hierarchy3"/>
    <dgm:cxn modelId="{74307FF9-C917-46B3-A315-7D8795A5C9ED}" type="presParOf" srcId="{6A8CEF32-DCE7-4D57-A71B-BE9080CC4DA7}" destId="{1B937A54-89AD-4400-A452-220DC4A9B5C3}" srcOrd="0" destOrd="0" presId="urn:microsoft.com/office/officeart/2005/8/layout/hierarchy3"/>
    <dgm:cxn modelId="{94FC3A42-5E59-4C90-92EC-0A0525DA85ED}" type="presParOf" srcId="{6A8CEF32-DCE7-4D57-A71B-BE9080CC4DA7}" destId="{6A5B9B44-7FD6-49EF-9168-3110E26901F0}" srcOrd="1" destOrd="0" presId="urn:microsoft.com/office/officeart/2005/8/layout/hierarchy3"/>
    <dgm:cxn modelId="{B516DD62-F78C-4F10-BA86-0C0B28D655CA}" type="presParOf" srcId="{BF132789-960D-4D45-A713-D2F9780FE788}" destId="{8819353D-7BD0-4703-9AC9-5E1998D46C36}" srcOrd="1" destOrd="0" presId="urn:microsoft.com/office/officeart/2005/8/layout/hierarchy3"/>
    <dgm:cxn modelId="{EAABA82C-017F-40B9-B00A-C1919E3F9B73}" type="presParOf" srcId="{8819353D-7BD0-4703-9AC9-5E1998D46C36}" destId="{FEE7E9EC-CB0F-4411-BB67-91BB6D3A7E0F}" srcOrd="0" destOrd="0" presId="urn:microsoft.com/office/officeart/2005/8/layout/hierarchy3"/>
    <dgm:cxn modelId="{A742D8A8-8858-48ED-A36B-EA9B8D3C261E}" type="presParOf" srcId="{8819353D-7BD0-4703-9AC9-5E1998D46C36}" destId="{1189DD34-9D43-4172-A5D5-2B8EB5E76FB8}" srcOrd="1" destOrd="0" presId="urn:microsoft.com/office/officeart/2005/8/layout/hierarchy3"/>
    <dgm:cxn modelId="{9A124687-E8B5-423C-AFE6-AEA9CD07F87D}" type="presParOf" srcId="{8819353D-7BD0-4703-9AC9-5E1998D46C36}" destId="{AAE54AFB-EEC6-4AA5-828D-940707051B66}" srcOrd="2" destOrd="0" presId="urn:microsoft.com/office/officeart/2005/8/layout/hierarchy3"/>
    <dgm:cxn modelId="{DC3C7D8A-306E-4235-B66B-B257814AD2FB}" type="presParOf" srcId="{8819353D-7BD0-4703-9AC9-5E1998D46C36}" destId="{392C9A80-427B-4B76-838B-A1E2F49B6BE6}" srcOrd="3" destOrd="0" presId="urn:microsoft.com/office/officeart/2005/8/layout/hierarchy3"/>
    <dgm:cxn modelId="{3908B3DA-1F81-442C-A3CD-515D717BCB59}" type="presParOf" srcId="{8819353D-7BD0-4703-9AC9-5E1998D46C36}" destId="{BF868708-7401-4DB0-8827-309A315D0F93}" srcOrd="4" destOrd="0" presId="urn:microsoft.com/office/officeart/2005/8/layout/hierarchy3"/>
    <dgm:cxn modelId="{0B9685E6-4948-4C6F-9CBB-BD935DA44984}" type="presParOf" srcId="{8819353D-7BD0-4703-9AC9-5E1998D46C36}" destId="{3176152B-E5AC-47BD-A366-1683BE486FE4}" srcOrd="5" destOrd="0" presId="urn:microsoft.com/office/officeart/2005/8/layout/hierarchy3"/>
    <dgm:cxn modelId="{3B121B9D-2659-466E-9406-A0A79A65DF71}" type="presParOf" srcId="{8819353D-7BD0-4703-9AC9-5E1998D46C36}" destId="{8007E246-B079-4648-8E66-954653CEC604}" srcOrd="6" destOrd="0" presId="urn:microsoft.com/office/officeart/2005/8/layout/hierarchy3"/>
    <dgm:cxn modelId="{94A8FAC5-E920-4740-8736-321509BB33D4}" type="presParOf" srcId="{8819353D-7BD0-4703-9AC9-5E1998D46C36}" destId="{B0CB5B46-2485-4955-87DB-491644643BF8}" srcOrd="7" destOrd="0" presId="urn:microsoft.com/office/officeart/2005/8/layout/hierarchy3"/>
    <dgm:cxn modelId="{D92DC443-ADBE-43C1-8088-5D468ECE5CE5}" type="presParOf" srcId="{8819353D-7BD0-4703-9AC9-5E1998D46C36}" destId="{054CBED7-67AC-4B80-9D82-4618D2D61E2A}" srcOrd="8" destOrd="0" presId="urn:microsoft.com/office/officeart/2005/8/layout/hierarchy3"/>
    <dgm:cxn modelId="{F8C0ECD4-5720-4C16-A06D-DD199F30DB5A}" type="presParOf" srcId="{8819353D-7BD0-4703-9AC9-5E1998D46C36}" destId="{C60CF139-39BB-4C1F-8201-2D205407D826}" srcOrd="9" destOrd="0" presId="urn:microsoft.com/office/officeart/2005/8/layout/hierarchy3"/>
    <dgm:cxn modelId="{233A35D6-4A4A-4DD1-A4E1-26C4F02DB4F1}" type="presParOf" srcId="{C2AD0C13-DAAC-4EE2-AF62-DD285E245AA2}" destId="{63CA33E3-8EBB-4C80-AEB7-F00FAEA5221F}" srcOrd="1" destOrd="0" presId="urn:microsoft.com/office/officeart/2005/8/layout/hierarchy3"/>
    <dgm:cxn modelId="{333BB235-773E-4DAE-A6A2-49CB234902C8}" type="presParOf" srcId="{63CA33E3-8EBB-4C80-AEB7-F00FAEA5221F}" destId="{F29886A9-06A9-4347-8EAB-2B020535CD2E}" srcOrd="0" destOrd="0" presId="urn:microsoft.com/office/officeart/2005/8/layout/hierarchy3"/>
    <dgm:cxn modelId="{AFD026E8-B215-4034-985C-F3A7C732590A}" type="presParOf" srcId="{F29886A9-06A9-4347-8EAB-2B020535CD2E}" destId="{9960DF5B-39A1-4261-BA0F-2584F5354251}" srcOrd="0" destOrd="0" presId="urn:microsoft.com/office/officeart/2005/8/layout/hierarchy3"/>
    <dgm:cxn modelId="{924E02E4-7128-471E-A600-09E363F97F31}" type="presParOf" srcId="{F29886A9-06A9-4347-8EAB-2B020535CD2E}" destId="{07C91A1A-5DE3-42E6-BB29-C1CFBDE672A0}" srcOrd="1" destOrd="0" presId="urn:microsoft.com/office/officeart/2005/8/layout/hierarchy3"/>
    <dgm:cxn modelId="{ECD64F63-CC8A-4DB8-A10D-2250EB2B5896}" type="presParOf" srcId="{63CA33E3-8EBB-4C80-AEB7-F00FAEA5221F}" destId="{0B218E6B-A619-4E9B-BFEC-42ACD7D314AB}" srcOrd="1" destOrd="0" presId="urn:microsoft.com/office/officeart/2005/8/layout/hierarchy3"/>
    <dgm:cxn modelId="{028FD4AD-6D91-4252-A2CD-0D78D0078E33}" type="presParOf" srcId="{0B218E6B-A619-4E9B-BFEC-42ACD7D314AB}" destId="{63CC9902-B725-4F36-B8F2-2C17BDBCC7CA}" srcOrd="0" destOrd="0" presId="urn:microsoft.com/office/officeart/2005/8/layout/hierarchy3"/>
    <dgm:cxn modelId="{7DC299E8-0AE1-4FE6-8F03-562BD470AB11}" type="presParOf" srcId="{0B218E6B-A619-4E9B-BFEC-42ACD7D314AB}" destId="{6F0394C7-9240-4BBA-B0E0-8221B7B4FB94}" srcOrd="1" destOrd="0" presId="urn:microsoft.com/office/officeart/2005/8/layout/hierarchy3"/>
    <dgm:cxn modelId="{7C43750C-250E-4173-92CC-EDEFE8DA3311}" type="presParOf" srcId="{0B218E6B-A619-4E9B-BFEC-42ACD7D314AB}" destId="{17D20579-ACA9-4C4F-B81A-FDF87A3082CE}" srcOrd="2" destOrd="0" presId="urn:microsoft.com/office/officeart/2005/8/layout/hierarchy3"/>
    <dgm:cxn modelId="{15296E14-2190-456E-A3D0-7E2ACAC2EE27}" type="presParOf" srcId="{0B218E6B-A619-4E9B-BFEC-42ACD7D314AB}" destId="{0B72B461-69C9-49EB-96DE-1DDD5BB1705C}" srcOrd="3" destOrd="0" presId="urn:microsoft.com/office/officeart/2005/8/layout/hierarchy3"/>
    <dgm:cxn modelId="{89E53717-02C9-4251-87F6-34B2B29292BE}" type="presParOf" srcId="{0B218E6B-A619-4E9B-BFEC-42ACD7D314AB}" destId="{8975AA06-798F-4DB3-AC83-2BDEC12CCC47}" srcOrd="4" destOrd="0" presId="urn:microsoft.com/office/officeart/2005/8/layout/hierarchy3"/>
    <dgm:cxn modelId="{28E66F16-882C-4072-8DFC-BD4FF2107C34}" type="presParOf" srcId="{0B218E6B-A619-4E9B-BFEC-42ACD7D314AB}" destId="{0FF2CD1B-18D4-4557-B611-8CCADAC97705}" srcOrd="5" destOrd="0" presId="urn:microsoft.com/office/officeart/2005/8/layout/hierarchy3"/>
    <dgm:cxn modelId="{F8805DC4-6091-4AA3-AF41-837B9465BDF2}" type="presParOf" srcId="{0B218E6B-A619-4E9B-BFEC-42ACD7D314AB}" destId="{991C496B-A3C3-4A8B-9C14-86577EECB9FC}" srcOrd="6" destOrd="0" presId="urn:microsoft.com/office/officeart/2005/8/layout/hierarchy3"/>
    <dgm:cxn modelId="{31BA5BC1-185D-48B4-A7E6-F8A9E78B2CB6}" type="presParOf" srcId="{0B218E6B-A619-4E9B-BFEC-42ACD7D314AB}" destId="{8005A86C-C528-4F31-BBE8-F617D3D65082}" srcOrd="7" destOrd="0" presId="urn:microsoft.com/office/officeart/2005/8/layout/hierarchy3"/>
    <dgm:cxn modelId="{A921809F-EC3B-4071-BEB8-1E59E9E954B6}" type="presParOf" srcId="{0B218E6B-A619-4E9B-BFEC-42ACD7D314AB}" destId="{DD24E232-9169-49AD-8329-3507DC26B5CB}" srcOrd="8" destOrd="0" presId="urn:microsoft.com/office/officeart/2005/8/layout/hierarchy3"/>
    <dgm:cxn modelId="{FAFBD037-8F44-41E6-A456-A54FCA336C93}" type="presParOf" srcId="{0B218E6B-A619-4E9B-BFEC-42ACD7D314AB}" destId="{61EDDC34-F754-4BCC-8E8A-7CDABB6804CF}" srcOrd="9"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F23AAA2F-AF68-4CE8-AADE-F72E6CE4A738}" type="doc">
      <dgm:prSet loTypeId="urn:microsoft.com/office/officeart/2005/8/layout/pyramid2" loCatId="pyramid" qsTypeId="urn:microsoft.com/office/officeart/2005/8/quickstyle/simple1" qsCatId="simple" csTypeId="urn:microsoft.com/office/officeart/2005/8/colors/accent1_2" csCatId="accent1"/>
      <dgm:spPr/>
      <dgm:t>
        <a:bodyPr/>
        <a:lstStyle/>
        <a:p>
          <a:pPr rtl="1"/>
          <a:endParaRPr lang="ar-EG"/>
        </a:p>
      </dgm:t>
    </dgm:pt>
    <dgm:pt modelId="{20CC9743-905C-4B42-BC1F-1BD09E826253}">
      <dgm:prSet/>
      <dgm:spPr/>
      <dgm:t>
        <a:bodyPr/>
        <a:lstStyle/>
        <a:p>
          <a:pPr rtl="1"/>
          <a:r>
            <a:rPr lang="ar-EG" b="1" smtClean="0"/>
            <a:t>الطلاقة </a:t>
          </a:r>
          <a:r>
            <a:rPr lang="en-US" b="1" smtClean="0"/>
            <a:t>Fluency</a:t>
          </a:r>
          <a:endParaRPr lang="ar-EG"/>
        </a:p>
      </dgm:t>
    </dgm:pt>
    <dgm:pt modelId="{06EE000E-0163-44AB-8CD8-3A76A0D21D88}" type="parTrans" cxnId="{E11C988A-899B-4B02-945B-30BD65D472D7}">
      <dgm:prSet/>
      <dgm:spPr/>
      <dgm:t>
        <a:bodyPr/>
        <a:lstStyle/>
        <a:p>
          <a:pPr rtl="1"/>
          <a:endParaRPr lang="ar-EG"/>
        </a:p>
      </dgm:t>
    </dgm:pt>
    <dgm:pt modelId="{AB396401-D530-4F7D-8B48-A47A9CA9E27B}" type="sibTrans" cxnId="{E11C988A-899B-4B02-945B-30BD65D472D7}">
      <dgm:prSet/>
      <dgm:spPr/>
      <dgm:t>
        <a:bodyPr/>
        <a:lstStyle/>
        <a:p>
          <a:pPr rtl="1"/>
          <a:endParaRPr lang="ar-EG"/>
        </a:p>
      </dgm:t>
    </dgm:pt>
    <dgm:pt modelId="{85339348-0976-4952-A81B-F157BDF6CDD0}">
      <dgm:prSet/>
      <dgm:spPr/>
      <dgm:t>
        <a:bodyPr/>
        <a:lstStyle/>
        <a:p>
          <a:pPr rtl="1"/>
          <a:r>
            <a:rPr lang="ar-EG" b="1" smtClean="0"/>
            <a:t>المرونة </a:t>
          </a:r>
          <a:r>
            <a:rPr lang="en-US" b="1" smtClean="0"/>
            <a:t>Flexibility</a:t>
          </a:r>
          <a:endParaRPr lang="ar-EG"/>
        </a:p>
      </dgm:t>
    </dgm:pt>
    <dgm:pt modelId="{81F99387-B1AE-4311-B564-68E4C8EBCCDE}" type="parTrans" cxnId="{501279AB-FD65-4C25-A7C4-463FFEAC7F50}">
      <dgm:prSet/>
      <dgm:spPr/>
      <dgm:t>
        <a:bodyPr/>
        <a:lstStyle/>
        <a:p>
          <a:pPr rtl="1"/>
          <a:endParaRPr lang="ar-EG"/>
        </a:p>
      </dgm:t>
    </dgm:pt>
    <dgm:pt modelId="{F61E374E-4C9A-478C-AEF7-11950BA762CF}" type="sibTrans" cxnId="{501279AB-FD65-4C25-A7C4-463FFEAC7F50}">
      <dgm:prSet/>
      <dgm:spPr/>
      <dgm:t>
        <a:bodyPr/>
        <a:lstStyle/>
        <a:p>
          <a:pPr rtl="1"/>
          <a:endParaRPr lang="ar-EG"/>
        </a:p>
      </dgm:t>
    </dgm:pt>
    <dgm:pt modelId="{B2C447C4-4320-4AC5-BD65-863ABA52D900}">
      <dgm:prSet/>
      <dgm:spPr/>
      <dgm:t>
        <a:bodyPr/>
        <a:lstStyle/>
        <a:p>
          <a:pPr rtl="1"/>
          <a:r>
            <a:rPr lang="ar-EG" b="1" smtClean="0"/>
            <a:t>الأصالة </a:t>
          </a:r>
          <a:r>
            <a:rPr lang="en-US" b="1" smtClean="0"/>
            <a:t>Originality</a:t>
          </a:r>
          <a:endParaRPr lang="ar-EG"/>
        </a:p>
      </dgm:t>
    </dgm:pt>
    <dgm:pt modelId="{8E1C4440-288C-4C46-AA7F-62E9CE4120E9}" type="parTrans" cxnId="{38E8AFD4-FD6C-4B55-B019-5E7B8CD0706F}">
      <dgm:prSet/>
      <dgm:spPr/>
      <dgm:t>
        <a:bodyPr/>
        <a:lstStyle/>
        <a:p>
          <a:pPr rtl="1"/>
          <a:endParaRPr lang="ar-EG"/>
        </a:p>
      </dgm:t>
    </dgm:pt>
    <dgm:pt modelId="{E0D07FAB-E087-42C8-9CC2-DF95DD60BCC1}" type="sibTrans" cxnId="{38E8AFD4-FD6C-4B55-B019-5E7B8CD0706F}">
      <dgm:prSet/>
      <dgm:spPr/>
      <dgm:t>
        <a:bodyPr/>
        <a:lstStyle/>
        <a:p>
          <a:pPr rtl="1"/>
          <a:endParaRPr lang="ar-EG"/>
        </a:p>
      </dgm:t>
    </dgm:pt>
    <dgm:pt modelId="{E54C49AE-0780-4762-ABD4-2B963EA8DF2A}">
      <dgm:prSet/>
      <dgm:spPr/>
      <dgm:t>
        <a:bodyPr/>
        <a:lstStyle/>
        <a:p>
          <a:pPr rtl="1"/>
          <a:r>
            <a:rPr lang="ar-EG" b="1" smtClean="0"/>
            <a:t>التوسع (التفاصيل) </a:t>
          </a:r>
          <a:r>
            <a:rPr lang="en-US" b="1" smtClean="0"/>
            <a:t>Elaboration</a:t>
          </a:r>
          <a:endParaRPr lang="ar-EG"/>
        </a:p>
      </dgm:t>
    </dgm:pt>
    <dgm:pt modelId="{10805A7E-2129-476D-9EC1-B01DAB3502B6}" type="parTrans" cxnId="{936B158D-8A18-41D0-9EE5-0DD5E8A4344E}">
      <dgm:prSet/>
      <dgm:spPr/>
      <dgm:t>
        <a:bodyPr/>
        <a:lstStyle/>
        <a:p>
          <a:pPr rtl="1"/>
          <a:endParaRPr lang="ar-EG"/>
        </a:p>
      </dgm:t>
    </dgm:pt>
    <dgm:pt modelId="{2BBEF82F-3681-474A-BA09-A8DDD421680F}" type="sibTrans" cxnId="{936B158D-8A18-41D0-9EE5-0DD5E8A4344E}">
      <dgm:prSet/>
      <dgm:spPr/>
      <dgm:t>
        <a:bodyPr/>
        <a:lstStyle/>
        <a:p>
          <a:pPr rtl="1"/>
          <a:endParaRPr lang="ar-EG"/>
        </a:p>
      </dgm:t>
    </dgm:pt>
    <dgm:pt modelId="{631C5D79-CDAC-4794-A59A-D7BE0F28E68C}" type="pres">
      <dgm:prSet presAssocID="{F23AAA2F-AF68-4CE8-AADE-F72E6CE4A738}" presName="compositeShape" presStyleCnt="0">
        <dgm:presLayoutVars>
          <dgm:dir/>
          <dgm:resizeHandles/>
        </dgm:presLayoutVars>
      </dgm:prSet>
      <dgm:spPr/>
      <dgm:t>
        <a:bodyPr/>
        <a:lstStyle/>
        <a:p>
          <a:pPr rtl="1"/>
          <a:endParaRPr lang="ar-EG"/>
        </a:p>
      </dgm:t>
    </dgm:pt>
    <dgm:pt modelId="{3BC3BCB6-81BE-40FC-9E4B-8FD703CDA5ED}" type="pres">
      <dgm:prSet presAssocID="{F23AAA2F-AF68-4CE8-AADE-F72E6CE4A738}" presName="pyramid" presStyleLbl="node1" presStyleIdx="0" presStyleCnt="1"/>
      <dgm:spPr/>
    </dgm:pt>
    <dgm:pt modelId="{6279AFD5-54E0-4415-96EA-4B90BF92CBED}" type="pres">
      <dgm:prSet presAssocID="{F23AAA2F-AF68-4CE8-AADE-F72E6CE4A738}" presName="theList" presStyleCnt="0"/>
      <dgm:spPr/>
    </dgm:pt>
    <dgm:pt modelId="{90A692AE-0E87-4BF9-8C31-E9F9B429EAC4}" type="pres">
      <dgm:prSet presAssocID="{20CC9743-905C-4B42-BC1F-1BD09E826253}" presName="aNode" presStyleLbl="fgAcc1" presStyleIdx="0" presStyleCnt="4">
        <dgm:presLayoutVars>
          <dgm:bulletEnabled val="1"/>
        </dgm:presLayoutVars>
      </dgm:prSet>
      <dgm:spPr/>
      <dgm:t>
        <a:bodyPr/>
        <a:lstStyle/>
        <a:p>
          <a:pPr rtl="1"/>
          <a:endParaRPr lang="ar-EG"/>
        </a:p>
      </dgm:t>
    </dgm:pt>
    <dgm:pt modelId="{67FC41A0-F5DF-48D9-9A2B-B80D74FF2BC1}" type="pres">
      <dgm:prSet presAssocID="{20CC9743-905C-4B42-BC1F-1BD09E826253}" presName="aSpace" presStyleCnt="0"/>
      <dgm:spPr/>
    </dgm:pt>
    <dgm:pt modelId="{3D689435-AC6A-4015-8824-927604B45BEA}" type="pres">
      <dgm:prSet presAssocID="{85339348-0976-4952-A81B-F157BDF6CDD0}" presName="aNode" presStyleLbl="fgAcc1" presStyleIdx="1" presStyleCnt="4">
        <dgm:presLayoutVars>
          <dgm:bulletEnabled val="1"/>
        </dgm:presLayoutVars>
      </dgm:prSet>
      <dgm:spPr/>
      <dgm:t>
        <a:bodyPr/>
        <a:lstStyle/>
        <a:p>
          <a:pPr rtl="1"/>
          <a:endParaRPr lang="ar-EG"/>
        </a:p>
      </dgm:t>
    </dgm:pt>
    <dgm:pt modelId="{EF9883AA-647F-4AAD-B22D-3836A1B2A208}" type="pres">
      <dgm:prSet presAssocID="{85339348-0976-4952-A81B-F157BDF6CDD0}" presName="aSpace" presStyleCnt="0"/>
      <dgm:spPr/>
    </dgm:pt>
    <dgm:pt modelId="{04C02F68-61E0-4680-BCC8-F13797A0786B}" type="pres">
      <dgm:prSet presAssocID="{B2C447C4-4320-4AC5-BD65-863ABA52D900}" presName="aNode" presStyleLbl="fgAcc1" presStyleIdx="2" presStyleCnt="4">
        <dgm:presLayoutVars>
          <dgm:bulletEnabled val="1"/>
        </dgm:presLayoutVars>
      </dgm:prSet>
      <dgm:spPr/>
      <dgm:t>
        <a:bodyPr/>
        <a:lstStyle/>
        <a:p>
          <a:pPr rtl="1"/>
          <a:endParaRPr lang="ar-EG"/>
        </a:p>
      </dgm:t>
    </dgm:pt>
    <dgm:pt modelId="{29E69BDA-9D3A-4A04-B629-47A453442DE1}" type="pres">
      <dgm:prSet presAssocID="{B2C447C4-4320-4AC5-BD65-863ABA52D900}" presName="aSpace" presStyleCnt="0"/>
      <dgm:spPr/>
    </dgm:pt>
    <dgm:pt modelId="{4D41CCDC-C5B8-44DC-8A07-1474386CC4C1}" type="pres">
      <dgm:prSet presAssocID="{E54C49AE-0780-4762-ABD4-2B963EA8DF2A}" presName="aNode" presStyleLbl="fgAcc1" presStyleIdx="3" presStyleCnt="4">
        <dgm:presLayoutVars>
          <dgm:bulletEnabled val="1"/>
        </dgm:presLayoutVars>
      </dgm:prSet>
      <dgm:spPr/>
      <dgm:t>
        <a:bodyPr/>
        <a:lstStyle/>
        <a:p>
          <a:pPr rtl="1"/>
          <a:endParaRPr lang="ar-EG"/>
        </a:p>
      </dgm:t>
    </dgm:pt>
    <dgm:pt modelId="{0A8E5F48-40C6-4843-9B42-9C3C77CFCB9B}" type="pres">
      <dgm:prSet presAssocID="{E54C49AE-0780-4762-ABD4-2B963EA8DF2A}" presName="aSpace" presStyleCnt="0"/>
      <dgm:spPr/>
    </dgm:pt>
  </dgm:ptLst>
  <dgm:cxnLst>
    <dgm:cxn modelId="{C98DE2FC-BC89-404A-BED9-87CADB688995}" type="presOf" srcId="{85339348-0976-4952-A81B-F157BDF6CDD0}" destId="{3D689435-AC6A-4015-8824-927604B45BEA}" srcOrd="0" destOrd="0" presId="urn:microsoft.com/office/officeart/2005/8/layout/pyramid2"/>
    <dgm:cxn modelId="{501279AB-FD65-4C25-A7C4-463FFEAC7F50}" srcId="{F23AAA2F-AF68-4CE8-AADE-F72E6CE4A738}" destId="{85339348-0976-4952-A81B-F157BDF6CDD0}" srcOrd="1" destOrd="0" parTransId="{81F99387-B1AE-4311-B564-68E4C8EBCCDE}" sibTransId="{F61E374E-4C9A-478C-AEF7-11950BA762CF}"/>
    <dgm:cxn modelId="{D8A513AF-0F76-4AC3-8C1D-703ED9896A4C}" type="presOf" srcId="{B2C447C4-4320-4AC5-BD65-863ABA52D900}" destId="{04C02F68-61E0-4680-BCC8-F13797A0786B}" srcOrd="0" destOrd="0" presId="urn:microsoft.com/office/officeart/2005/8/layout/pyramid2"/>
    <dgm:cxn modelId="{145E4B54-3B7D-4DBA-BFB6-E6460849C456}" type="presOf" srcId="{20CC9743-905C-4B42-BC1F-1BD09E826253}" destId="{90A692AE-0E87-4BF9-8C31-E9F9B429EAC4}" srcOrd="0" destOrd="0" presId="urn:microsoft.com/office/officeart/2005/8/layout/pyramid2"/>
    <dgm:cxn modelId="{49FFC418-BE85-4C49-B7C5-9036EE68EFFB}" type="presOf" srcId="{F23AAA2F-AF68-4CE8-AADE-F72E6CE4A738}" destId="{631C5D79-CDAC-4794-A59A-D7BE0F28E68C}" srcOrd="0" destOrd="0" presId="urn:microsoft.com/office/officeart/2005/8/layout/pyramid2"/>
    <dgm:cxn modelId="{0EF8204F-E7DD-4B22-B467-DE688D025466}" type="presOf" srcId="{E54C49AE-0780-4762-ABD4-2B963EA8DF2A}" destId="{4D41CCDC-C5B8-44DC-8A07-1474386CC4C1}" srcOrd="0" destOrd="0" presId="urn:microsoft.com/office/officeart/2005/8/layout/pyramid2"/>
    <dgm:cxn modelId="{E11C988A-899B-4B02-945B-30BD65D472D7}" srcId="{F23AAA2F-AF68-4CE8-AADE-F72E6CE4A738}" destId="{20CC9743-905C-4B42-BC1F-1BD09E826253}" srcOrd="0" destOrd="0" parTransId="{06EE000E-0163-44AB-8CD8-3A76A0D21D88}" sibTransId="{AB396401-D530-4F7D-8B48-A47A9CA9E27B}"/>
    <dgm:cxn modelId="{936B158D-8A18-41D0-9EE5-0DD5E8A4344E}" srcId="{F23AAA2F-AF68-4CE8-AADE-F72E6CE4A738}" destId="{E54C49AE-0780-4762-ABD4-2B963EA8DF2A}" srcOrd="3" destOrd="0" parTransId="{10805A7E-2129-476D-9EC1-B01DAB3502B6}" sibTransId="{2BBEF82F-3681-474A-BA09-A8DDD421680F}"/>
    <dgm:cxn modelId="{38E8AFD4-FD6C-4B55-B019-5E7B8CD0706F}" srcId="{F23AAA2F-AF68-4CE8-AADE-F72E6CE4A738}" destId="{B2C447C4-4320-4AC5-BD65-863ABA52D900}" srcOrd="2" destOrd="0" parTransId="{8E1C4440-288C-4C46-AA7F-62E9CE4120E9}" sibTransId="{E0D07FAB-E087-42C8-9CC2-DF95DD60BCC1}"/>
    <dgm:cxn modelId="{08BC4770-9D8D-4D13-AB33-63D1DB3A6BDF}" type="presParOf" srcId="{631C5D79-CDAC-4794-A59A-D7BE0F28E68C}" destId="{3BC3BCB6-81BE-40FC-9E4B-8FD703CDA5ED}" srcOrd="0" destOrd="0" presId="urn:microsoft.com/office/officeart/2005/8/layout/pyramid2"/>
    <dgm:cxn modelId="{78A8DDC1-D7DF-4546-A96B-64B5085145EC}" type="presParOf" srcId="{631C5D79-CDAC-4794-A59A-D7BE0F28E68C}" destId="{6279AFD5-54E0-4415-96EA-4B90BF92CBED}" srcOrd="1" destOrd="0" presId="urn:microsoft.com/office/officeart/2005/8/layout/pyramid2"/>
    <dgm:cxn modelId="{F564742F-4384-4337-B407-2C1AB7CB5BFF}" type="presParOf" srcId="{6279AFD5-54E0-4415-96EA-4B90BF92CBED}" destId="{90A692AE-0E87-4BF9-8C31-E9F9B429EAC4}" srcOrd="0" destOrd="0" presId="urn:microsoft.com/office/officeart/2005/8/layout/pyramid2"/>
    <dgm:cxn modelId="{A8254500-BCCF-4999-8AFC-12B04FA76F23}" type="presParOf" srcId="{6279AFD5-54E0-4415-96EA-4B90BF92CBED}" destId="{67FC41A0-F5DF-48D9-9A2B-B80D74FF2BC1}" srcOrd="1" destOrd="0" presId="urn:microsoft.com/office/officeart/2005/8/layout/pyramid2"/>
    <dgm:cxn modelId="{2E2874AA-C760-4491-95FF-FADFE03F9733}" type="presParOf" srcId="{6279AFD5-54E0-4415-96EA-4B90BF92CBED}" destId="{3D689435-AC6A-4015-8824-927604B45BEA}" srcOrd="2" destOrd="0" presId="urn:microsoft.com/office/officeart/2005/8/layout/pyramid2"/>
    <dgm:cxn modelId="{67337B99-BD3F-41FF-B1D2-279D654D8A4F}" type="presParOf" srcId="{6279AFD5-54E0-4415-96EA-4B90BF92CBED}" destId="{EF9883AA-647F-4AAD-B22D-3836A1B2A208}" srcOrd="3" destOrd="0" presId="urn:microsoft.com/office/officeart/2005/8/layout/pyramid2"/>
    <dgm:cxn modelId="{DCA00277-A2F6-4E7E-8667-4C8AA30B1633}" type="presParOf" srcId="{6279AFD5-54E0-4415-96EA-4B90BF92CBED}" destId="{04C02F68-61E0-4680-BCC8-F13797A0786B}" srcOrd="4" destOrd="0" presId="urn:microsoft.com/office/officeart/2005/8/layout/pyramid2"/>
    <dgm:cxn modelId="{90B608BD-0B3D-4BE4-9477-B160DC1427A8}" type="presParOf" srcId="{6279AFD5-54E0-4415-96EA-4B90BF92CBED}" destId="{29E69BDA-9D3A-4A04-B629-47A453442DE1}" srcOrd="5" destOrd="0" presId="urn:microsoft.com/office/officeart/2005/8/layout/pyramid2"/>
    <dgm:cxn modelId="{F4179DB6-394B-4060-B6EF-1D8C659D6EAC}" type="presParOf" srcId="{6279AFD5-54E0-4415-96EA-4B90BF92CBED}" destId="{4D41CCDC-C5B8-44DC-8A07-1474386CC4C1}" srcOrd="6" destOrd="0" presId="urn:microsoft.com/office/officeart/2005/8/layout/pyramid2"/>
    <dgm:cxn modelId="{766427D1-C7EE-4AB1-B2B8-94DD1D60E7D8}" type="presParOf" srcId="{6279AFD5-54E0-4415-96EA-4B90BF92CBED}" destId="{0A8E5F48-40C6-4843-9B42-9C3C77CFCB9B}" srcOrd="7"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29B85AA-C109-4385-9F11-DD947589021D}" type="doc">
      <dgm:prSet loTypeId="urn:microsoft.com/office/officeart/2008/layout/HorizontalMultiLevelHierarchy" loCatId="hierarchy" qsTypeId="urn:microsoft.com/office/officeart/2005/8/quickstyle/simple1" qsCatId="simple" csTypeId="urn:microsoft.com/office/officeart/2005/8/colors/accent0_2" csCatId="mainScheme" phldr="1"/>
      <dgm:spPr/>
      <dgm:t>
        <a:bodyPr/>
        <a:lstStyle/>
        <a:p>
          <a:pPr rtl="1"/>
          <a:endParaRPr lang="ar-SA"/>
        </a:p>
      </dgm:t>
    </dgm:pt>
    <dgm:pt modelId="{4EBCFD76-322A-40C3-A0C9-CFC48F2D1425}">
      <dgm:prSet phldrT="[Text]"/>
      <dgm:spPr>
        <a:xfrm rot="16200000">
          <a:off x="584928" y="1115808"/>
          <a:ext cx="2348300" cy="446177"/>
        </a:xfrm>
        <a:prstGeom prst="rect">
          <a:avLst/>
        </a:prstGeom>
        <a:solidFill>
          <a:sysClr val="window" lastClr="FFFFFF">
            <a:hueOff val="0"/>
            <a:satOff val="0"/>
            <a:lumOff val="0"/>
            <a:alphaOff val="0"/>
          </a:sysClr>
        </a:solidFill>
        <a:ln w="25400" cap="flat" cmpd="sng" algn="ctr">
          <a:solidFill>
            <a:srgbClr val="1F497D">
              <a:shade val="80000"/>
              <a:hueOff val="0"/>
              <a:satOff val="0"/>
              <a:lumOff val="0"/>
              <a:alphaOff val="0"/>
            </a:srgbClr>
          </a:solidFill>
          <a:prstDash val="solid"/>
        </a:ln>
        <a:effectLst/>
      </dgm:spPr>
      <dgm:t>
        <a:bodyPr/>
        <a:lstStyle/>
        <a:p>
          <a:pPr rtl="1"/>
          <a:r>
            <a:rPr lang="ar-EG">
              <a:solidFill>
                <a:srgbClr val="1F497D">
                  <a:hueOff val="0"/>
                  <a:satOff val="0"/>
                  <a:lumOff val="0"/>
                  <a:alphaOff val="0"/>
                </a:srgbClr>
              </a:solidFill>
              <a:latin typeface="Calibri"/>
              <a:ea typeface="+mn-ea"/>
              <a:cs typeface="Arial"/>
            </a:rPr>
            <a:t>مهارات التعلم والإبداع التي يمكن اكتسابها من خلال مشروع التخرج</a:t>
          </a:r>
          <a:endParaRPr lang="ar-SA">
            <a:solidFill>
              <a:srgbClr val="1F497D">
                <a:hueOff val="0"/>
                <a:satOff val="0"/>
                <a:lumOff val="0"/>
                <a:alphaOff val="0"/>
              </a:srgbClr>
            </a:solidFill>
            <a:latin typeface="Calibri"/>
            <a:ea typeface="+mn-ea"/>
            <a:cs typeface="Arial"/>
          </a:endParaRPr>
        </a:p>
      </dgm:t>
    </dgm:pt>
    <dgm:pt modelId="{D81F3FB4-D9E5-471A-97FB-25E80AE7253C}" type="parTrans" cxnId="{2C0D355C-875A-4E96-98C9-1C2EF0228144}">
      <dgm:prSet/>
      <dgm:spPr/>
      <dgm:t>
        <a:bodyPr/>
        <a:lstStyle/>
        <a:p>
          <a:pPr rtl="1"/>
          <a:endParaRPr lang="ar-SA"/>
        </a:p>
      </dgm:t>
    </dgm:pt>
    <dgm:pt modelId="{BCE6F87D-C301-4DC5-A6C9-C4A73715B1AF}" type="sibTrans" cxnId="{2C0D355C-875A-4E96-98C9-1C2EF0228144}">
      <dgm:prSet/>
      <dgm:spPr/>
      <dgm:t>
        <a:bodyPr/>
        <a:lstStyle/>
        <a:p>
          <a:pPr rtl="1"/>
          <a:endParaRPr lang="ar-SA"/>
        </a:p>
      </dgm:t>
    </dgm:pt>
    <dgm:pt modelId="{10058A4B-78D1-4B25-9767-AFDF50F1BA6D}">
      <dgm:prSet phldrT="[Text]"/>
      <dgm:spPr>
        <a:xfrm>
          <a:off x="2274859" y="366"/>
          <a:ext cx="1463460" cy="446177"/>
        </a:xfrm>
        <a:prstGeom prst="rect">
          <a:avLst/>
        </a:prstGeom>
        <a:solidFill>
          <a:sysClr val="window" lastClr="FFFFFF">
            <a:hueOff val="0"/>
            <a:satOff val="0"/>
            <a:lumOff val="0"/>
            <a:alphaOff val="0"/>
          </a:sysClr>
        </a:solidFill>
        <a:ln w="25400" cap="flat" cmpd="sng" algn="ctr">
          <a:solidFill>
            <a:srgbClr val="1F497D">
              <a:shade val="80000"/>
              <a:hueOff val="0"/>
              <a:satOff val="0"/>
              <a:lumOff val="0"/>
              <a:alphaOff val="0"/>
            </a:srgbClr>
          </a:solidFill>
          <a:prstDash val="solid"/>
        </a:ln>
        <a:effectLst/>
      </dgm:spPr>
      <dgm:t>
        <a:bodyPr/>
        <a:lstStyle/>
        <a:p>
          <a:pPr rtl="1"/>
          <a:r>
            <a:rPr lang="ar-EG">
              <a:solidFill>
                <a:srgbClr val="1F497D">
                  <a:hueOff val="0"/>
                  <a:satOff val="0"/>
                  <a:lumOff val="0"/>
                  <a:alphaOff val="0"/>
                </a:srgbClr>
              </a:solidFill>
              <a:latin typeface="Calibri"/>
              <a:ea typeface="+mn-ea"/>
              <a:cs typeface="Arial"/>
            </a:rPr>
            <a:t>.............................................</a:t>
          </a:r>
          <a:endParaRPr lang="ar-SA">
            <a:solidFill>
              <a:srgbClr val="1F497D">
                <a:hueOff val="0"/>
                <a:satOff val="0"/>
                <a:lumOff val="0"/>
                <a:alphaOff val="0"/>
              </a:srgbClr>
            </a:solidFill>
            <a:latin typeface="Calibri"/>
            <a:ea typeface="+mn-ea"/>
            <a:cs typeface="Arial"/>
          </a:endParaRPr>
        </a:p>
      </dgm:t>
    </dgm:pt>
    <dgm:pt modelId="{6568EBD9-565B-4473-A347-528D51DC0064}" type="parTrans" cxnId="{8BF3ED14-C719-4D50-A78C-7DF976B4432A}">
      <dgm:prSet/>
      <dgm:spPr>
        <a:xfrm>
          <a:off x="1982166" y="223454"/>
          <a:ext cx="292692" cy="1115442"/>
        </a:xfrm>
        <a:custGeom>
          <a:avLst/>
          <a:gdLst/>
          <a:ahLst/>
          <a:cxnLst/>
          <a:rect l="0" t="0" r="0" b="0"/>
          <a:pathLst>
            <a:path>
              <a:moveTo>
                <a:pt x="0" y="1115442"/>
              </a:moveTo>
              <a:lnTo>
                <a:pt x="146346" y="1115442"/>
              </a:lnTo>
              <a:lnTo>
                <a:pt x="146346" y="0"/>
              </a:lnTo>
              <a:lnTo>
                <a:pt x="292692" y="0"/>
              </a:lnTo>
            </a:path>
          </a:pathLst>
        </a:custGeom>
        <a:noFill/>
        <a:ln w="25400" cap="flat" cmpd="sng" algn="ctr">
          <a:solidFill>
            <a:srgbClr val="1F497D">
              <a:shade val="60000"/>
              <a:hueOff val="0"/>
              <a:satOff val="0"/>
              <a:lumOff val="0"/>
              <a:alphaOff val="0"/>
            </a:srgb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B14EAC50-140F-428D-962E-FE71231FF060}" type="sibTrans" cxnId="{8BF3ED14-C719-4D50-A78C-7DF976B4432A}">
      <dgm:prSet/>
      <dgm:spPr/>
      <dgm:t>
        <a:bodyPr/>
        <a:lstStyle/>
        <a:p>
          <a:pPr rtl="1"/>
          <a:endParaRPr lang="ar-SA"/>
        </a:p>
      </dgm:t>
    </dgm:pt>
    <dgm:pt modelId="{9DDE1CBB-3C93-40EE-8322-E08A76988FC0}">
      <dgm:prSet phldrT="[Text]"/>
      <dgm:spPr>
        <a:xfrm>
          <a:off x="2274859" y="558087"/>
          <a:ext cx="1463460" cy="446177"/>
        </a:xfrm>
        <a:prstGeom prst="rect">
          <a:avLst/>
        </a:prstGeom>
        <a:solidFill>
          <a:sysClr val="window" lastClr="FFFFFF">
            <a:hueOff val="0"/>
            <a:satOff val="0"/>
            <a:lumOff val="0"/>
            <a:alphaOff val="0"/>
          </a:sysClr>
        </a:solidFill>
        <a:ln w="25400" cap="flat" cmpd="sng" algn="ctr">
          <a:solidFill>
            <a:srgbClr val="1F497D">
              <a:shade val="80000"/>
              <a:hueOff val="0"/>
              <a:satOff val="0"/>
              <a:lumOff val="0"/>
              <a:alphaOff val="0"/>
            </a:srgbClr>
          </a:solidFill>
          <a:prstDash val="solid"/>
        </a:ln>
        <a:effectLst/>
      </dgm:spPr>
      <dgm:t>
        <a:bodyPr/>
        <a:lstStyle/>
        <a:p>
          <a:pPr rtl="1"/>
          <a:r>
            <a:rPr lang="ar-EG">
              <a:solidFill>
                <a:srgbClr val="1F497D">
                  <a:hueOff val="0"/>
                  <a:satOff val="0"/>
                  <a:lumOff val="0"/>
                  <a:alphaOff val="0"/>
                </a:srgbClr>
              </a:solidFill>
              <a:latin typeface="Calibri"/>
              <a:ea typeface="+mn-ea"/>
              <a:cs typeface="Arial"/>
            </a:rPr>
            <a:t>..............................................</a:t>
          </a:r>
          <a:endParaRPr lang="ar-SA">
            <a:solidFill>
              <a:srgbClr val="1F497D">
                <a:hueOff val="0"/>
                <a:satOff val="0"/>
                <a:lumOff val="0"/>
                <a:alphaOff val="0"/>
              </a:srgbClr>
            </a:solidFill>
            <a:latin typeface="Calibri"/>
            <a:ea typeface="+mn-ea"/>
            <a:cs typeface="Arial"/>
          </a:endParaRPr>
        </a:p>
      </dgm:t>
    </dgm:pt>
    <dgm:pt modelId="{00F68A0F-CC4C-42BA-B23B-058CD2B02AF8}" type="parTrans" cxnId="{AC846F69-EF43-425F-B586-1C19ADD871DA}">
      <dgm:prSet/>
      <dgm:spPr>
        <a:xfrm>
          <a:off x="1982166" y="781176"/>
          <a:ext cx="292692" cy="557721"/>
        </a:xfrm>
        <a:custGeom>
          <a:avLst/>
          <a:gdLst/>
          <a:ahLst/>
          <a:cxnLst/>
          <a:rect l="0" t="0" r="0" b="0"/>
          <a:pathLst>
            <a:path>
              <a:moveTo>
                <a:pt x="0" y="557721"/>
              </a:moveTo>
              <a:lnTo>
                <a:pt x="146346" y="557721"/>
              </a:lnTo>
              <a:lnTo>
                <a:pt x="146346" y="0"/>
              </a:lnTo>
              <a:lnTo>
                <a:pt x="292692" y="0"/>
              </a:lnTo>
            </a:path>
          </a:pathLst>
        </a:custGeom>
        <a:noFill/>
        <a:ln w="25400" cap="flat" cmpd="sng" algn="ctr">
          <a:solidFill>
            <a:srgbClr val="1F497D">
              <a:shade val="60000"/>
              <a:hueOff val="0"/>
              <a:satOff val="0"/>
              <a:lumOff val="0"/>
              <a:alphaOff val="0"/>
            </a:srgb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94C42C24-9D6F-455A-B6F5-8DBFCE5DB60B}" type="sibTrans" cxnId="{AC846F69-EF43-425F-B586-1C19ADD871DA}">
      <dgm:prSet/>
      <dgm:spPr/>
      <dgm:t>
        <a:bodyPr/>
        <a:lstStyle/>
        <a:p>
          <a:pPr rtl="1"/>
          <a:endParaRPr lang="ar-SA"/>
        </a:p>
      </dgm:t>
    </dgm:pt>
    <dgm:pt modelId="{4D0D801F-C986-4B40-8F4E-F9C23DBA9F0C}">
      <dgm:prSet phldrT="[Text]"/>
      <dgm:spPr>
        <a:xfrm>
          <a:off x="2274859" y="1115808"/>
          <a:ext cx="1463460" cy="446177"/>
        </a:xfrm>
        <a:prstGeom prst="rect">
          <a:avLst/>
        </a:prstGeom>
        <a:solidFill>
          <a:sysClr val="window" lastClr="FFFFFF">
            <a:hueOff val="0"/>
            <a:satOff val="0"/>
            <a:lumOff val="0"/>
            <a:alphaOff val="0"/>
          </a:sysClr>
        </a:solidFill>
        <a:ln w="25400" cap="flat" cmpd="sng" algn="ctr">
          <a:solidFill>
            <a:srgbClr val="1F497D">
              <a:shade val="80000"/>
              <a:hueOff val="0"/>
              <a:satOff val="0"/>
              <a:lumOff val="0"/>
              <a:alphaOff val="0"/>
            </a:srgbClr>
          </a:solidFill>
          <a:prstDash val="solid"/>
        </a:ln>
        <a:effectLst/>
      </dgm:spPr>
      <dgm:t>
        <a:bodyPr/>
        <a:lstStyle/>
        <a:p>
          <a:pPr rtl="1"/>
          <a:r>
            <a:rPr lang="ar-EG">
              <a:solidFill>
                <a:srgbClr val="1F497D">
                  <a:hueOff val="0"/>
                  <a:satOff val="0"/>
                  <a:lumOff val="0"/>
                  <a:alphaOff val="0"/>
                </a:srgbClr>
              </a:solidFill>
              <a:latin typeface="Calibri"/>
              <a:ea typeface="+mn-ea"/>
              <a:cs typeface="Arial"/>
            </a:rPr>
            <a:t>..............................................</a:t>
          </a:r>
          <a:endParaRPr lang="ar-SA">
            <a:solidFill>
              <a:srgbClr val="1F497D">
                <a:hueOff val="0"/>
                <a:satOff val="0"/>
                <a:lumOff val="0"/>
                <a:alphaOff val="0"/>
              </a:srgbClr>
            </a:solidFill>
            <a:latin typeface="Calibri"/>
            <a:ea typeface="+mn-ea"/>
            <a:cs typeface="Arial"/>
          </a:endParaRPr>
        </a:p>
      </dgm:t>
    </dgm:pt>
    <dgm:pt modelId="{65A24670-2188-46AA-A9D1-FDADD6923F55}" type="parTrans" cxnId="{B6E49718-6B65-4F39-BCAA-F4ED2EE33F15}">
      <dgm:prSet/>
      <dgm:spPr>
        <a:xfrm>
          <a:off x="1982166" y="1293177"/>
          <a:ext cx="292692" cy="91440"/>
        </a:xfrm>
        <a:custGeom>
          <a:avLst/>
          <a:gdLst/>
          <a:ahLst/>
          <a:cxnLst/>
          <a:rect l="0" t="0" r="0" b="0"/>
          <a:pathLst>
            <a:path>
              <a:moveTo>
                <a:pt x="0" y="45720"/>
              </a:moveTo>
              <a:lnTo>
                <a:pt x="292692" y="45720"/>
              </a:lnTo>
            </a:path>
          </a:pathLst>
        </a:custGeom>
        <a:noFill/>
        <a:ln w="25400" cap="flat" cmpd="sng" algn="ctr">
          <a:solidFill>
            <a:srgbClr val="1F497D">
              <a:shade val="60000"/>
              <a:hueOff val="0"/>
              <a:satOff val="0"/>
              <a:lumOff val="0"/>
              <a:alphaOff val="0"/>
            </a:srgb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9EAF8430-4023-4877-9D86-5FF9872E31D4}" type="sibTrans" cxnId="{B6E49718-6B65-4F39-BCAA-F4ED2EE33F15}">
      <dgm:prSet/>
      <dgm:spPr/>
      <dgm:t>
        <a:bodyPr/>
        <a:lstStyle/>
        <a:p>
          <a:pPr rtl="1"/>
          <a:endParaRPr lang="ar-SA"/>
        </a:p>
      </dgm:t>
    </dgm:pt>
    <dgm:pt modelId="{D2940C33-98EA-4279-88D0-3C1D9FB6523F}">
      <dgm:prSet phldrT="[Text]"/>
      <dgm:spPr>
        <a:xfrm>
          <a:off x="2274859" y="1673530"/>
          <a:ext cx="1463460" cy="446177"/>
        </a:xfrm>
        <a:prstGeom prst="rect">
          <a:avLst/>
        </a:prstGeom>
        <a:solidFill>
          <a:sysClr val="window" lastClr="FFFFFF">
            <a:hueOff val="0"/>
            <a:satOff val="0"/>
            <a:lumOff val="0"/>
            <a:alphaOff val="0"/>
          </a:sysClr>
        </a:solidFill>
        <a:ln w="25400" cap="flat" cmpd="sng" algn="ctr">
          <a:solidFill>
            <a:srgbClr val="1F497D">
              <a:shade val="80000"/>
              <a:hueOff val="0"/>
              <a:satOff val="0"/>
              <a:lumOff val="0"/>
              <a:alphaOff val="0"/>
            </a:srgbClr>
          </a:solidFill>
          <a:prstDash val="solid"/>
        </a:ln>
        <a:effectLst/>
      </dgm:spPr>
      <dgm:t>
        <a:bodyPr/>
        <a:lstStyle/>
        <a:p>
          <a:pPr rtl="1"/>
          <a:r>
            <a:rPr lang="ar-EG">
              <a:solidFill>
                <a:srgbClr val="1F497D">
                  <a:hueOff val="0"/>
                  <a:satOff val="0"/>
                  <a:lumOff val="0"/>
                  <a:alphaOff val="0"/>
                </a:srgbClr>
              </a:solidFill>
              <a:latin typeface="Calibri"/>
              <a:ea typeface="+mn-ea"/>
              <a:cs typeface="Arial"/>
            </a:rPr>
            <a:t>..............................................</a:t>
          </a:r>
          <a:endParaRPr lang="ar-SA">
            <a:solidFill>
              <a:srgbClr val="1F497D">
                <a:hueOff val="0"/>
                <a:satOff val="0"/>
                <a:lumOff val="0"/>
                <a:alphaOff val="0"/>
              </a:srgbClr>
            </a:solidFill>
            <a:latin typeface="Calibri"/>
            <a:ea typeface="+mn-ea"/>
            <a:cs typeface="Arial"/>
          </a:endParaRPr>
        </a:p>
      </dgm:t>
    </dgm:pt>
    <dgm:pt modelId="{D932094F-DAA9-479B-8387-F8E73B7B215F}" type="parTrans" cxnId="{881F7473-2497-4AE4-82DC-77282225AED4}">
      <dgm:prSet/>
      <dgm:spPr>
        <a:xfrm>
          <a:off x="1982166" y="1338897"/>
          <a:ext cx="292692" cy="557721"/>
        </a:xfrm>
        <a:custGeom>
          <a:avLst/>
          <a:gdLst/>
          <a:ahLst/>
          <a:cxnLst/>
          <a:rect l="0" t="0" r="0" b="0"/>
          <a:pathLst>
            <a:path>
              <a:moveTo>
                <a:pt x="0" y="0"/>
              </a:moveTo>
              <a:lnTo>
                <a:pt x="146346" y="0"/>
              </a:lnTo>
              <a:lnTo>
                <a:pt x="146346" y="557721"/>
              </a:lnTo>
              <a:lnTo>
                <a:pt x="292692" y="557721"/>
              </a:lnTo>
            </a:path>
          </a:pathLst>
        </a:custGeom>
        <a:noFill/>
        <a:ln w="25400" cap="flat" cmpd="sng" algn="ctr">
          <a:solidFill>
            <a:srgbClr val="1F497D">
              <a:shade val="60000"/>
              <a:hueOff val="0"/>
              <a:satOff val="0"/>
              <a:lumOff val="0"/>
              <a:alphaOff val="0"/>
            </a:srgb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DA1D5DAA-5751-4316-83C8-E5A003D38047}" type="sibTrans" cxnId="{881F7473-2497-4AE4-82DC-77282225AED4}">
      <dgm:prSet/>
      <dgm:spPr/>
      <dgm:t>
        <a:bodyPr/>
        <a:lstStyle/>
        <a:p>
          <a:pPr rtl="1"/>
          <a:endParaRPr lang="ar-SA"/>
        </a:p>
      </dgm:t>
    </dgm:pt>
    <dgm:pt modelId="{2BFA7313-24DF-4292-85CB-2E289B187A72}">
      <dgm:prSet phldrT="[Text]"/>
      <dgm:spPr>
        <a:xfrm>
          <a:off x="2274859" y="2231251"/>
          <a:ext cx="1463460" cy="446177"/>
        </a:xfrm>
        <a:prstGeom prst="rect">
          <a:avLst/>
        </a:prstGeom>
        <a:solidFill>
          <a:sysClr val="window" lastClr="FFFFFF">
            <a:hueOff val="0"/>
            <a:satOff val="0"/>
            <a:lumOff val="0"/>
            <a:alphaOff val="0"/>
          </a:sysClr>
        </a:solidFill>
        <a:ln w="25400" cap="flat" cmpd="sng" algn="ctr">
          <a:solidFill>
            <a:srgbClr val="1F497D">
              <a:shade val="80000"/>
              <a:hueOff val="0"/>
              <a:satOff val="0"/>
              <a:lumOff val="0"/>
              <a:alphaOff val="0"/>
            </a:srgbClr>
          </a:solidFill>
          <a:prstDash val="solid"/>
        </a:ln>
        <a:effectLst/>
      </dgm:spPr>
      <dgm:t>
        <a:bodyPr/>
        <a:lstStyle/>
        <a:p>
          <a:pPr rtl="1"/>
          <a:r>
            <a:rPr lang="ar-EG">
              <a:solidFill>
                <a:srgbClr val="1F497D">
                  <a:hueOff val="0"/>
                  <a:satOff val="0"/>
                  <a:lumOff val="0"/>
                  <a:alphaOff val="0"/>
                </a:srgbClr>
              </a:solidFill>
              <a:latin typeface="Calibri"/>
              <a:ea typeface="+mn-ea"/>
              <a:cs typeface="Arial"/>
            </a:rPr>
            <a:t>..............................................</a:t>
          </a:r>
          <a:endParaRPr lang="ar-SA">
            <a:solidFill>
              <a:srgbClr val="1F497D">
                <a:hueOff val="0"/>
                <a:satOff val="0"/>
                <a:lumOff val="0"/>
                <a:alphaOff val="0"/>
              </a:srgbClr>
            </a:solidFill>
            <a:latin typeface="Calibri"/>
            <a:ea typeface="+mn-ea"/>
            <a:cs typeface="Arial"/>
          </a:endParaRPr>
        </a:p>
      </dgm:t>
    </dgm:pt>
    <dgm:pt modelId="{3C5C1C3A-1D28-4F46-B257-B9EAAA68CAD2}" type="parTrans" cxnId="{E27284CE-DA2F-4AA1-84B0-2010D6B3E2B1}">
      <dgm:prSet/>
      <dgm:spPr>
        <a:xfrm>
          <a:off x="1982166" y="1338897"/>
          <a:ext cx="292692" cy="1115442"/>
        </a:xfrm>
        <a:custGeom>
          <a:avLst/>
          <a:gdLst/>
          <a:ahLst/>
          <a:cxnLst/>
          <a:rect l="0" t="0" r="0" b="0"/>
          <a:pathLst>
            <a:path>
              <a:moveTo>
                <a:pt x="0" y="0"/>
              </a:moveTo>
              <a:lnTo>
                <a:pt x="146346" y="0"/>
              </a:lnTo>
              <a:lnTo>
                <a:pt x="146346" y="1115442"/>
              </a:lnTo>
              <a:lnTo>
                <a:pt x="292692" y="1115442"/>
              </a:lnTo>
            </a:path>
          </a:pathLst>
        </a:custGeom>
        <a:noFill/>
        <a:ln w="25400" cap="flat" cmpd="sng" algn="ctr">
          <a:solidFill>
            <a:srgbClr val="1F497D">
              <a:shade val="60000"/>
              <a:hueOff val="0"/>
              <a:satOff val="0"/>
              <a:lumOff val="0"/>
              <a:alphaOff val="0"/>
            </a:srgb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C95910B3-B955-4D5B-B03F-8EEB367EAF85}" type="sibTrans" cxnId="{E27284CE-DA2F-4AA1-84B0-2010D6B3E2B1}">
      <dgm:prSet/>
      <dgm:spPr/>
      <dgm:t>
        <a:bodyPr/>
        <a:lstStyle/>
        <a:p>
          <a:pPr rtl="1"/>
          <a:endParaRPr lang="ar-SA"/>
        </a:p>
      </dgm:t>
    </dgm:pt>
    <dgm:pt modelId="{1920ACB5-0110-4DBE-A33E-BB28DED99B75}" type="pres">
      <dgm:prSet presAssocID="{C29B85AA-C109-4385-9F11-DD947589021D}" presName="Name0" presStyleCnt="0">
        <dgm:presLayoutVars>
          <dgm:chPref val="1"/>
          <dgm:dir/>
          <dgm:animOne val="branch"/>
          <dgm:animLvl val="lvl"/>
          <dgm:resizeHandles val="exact"/>
        </dgm:presLayoutVars>
      </dgm:prSet>
      <dgm:spPr/>
      <dgm:t>
        <a:bodyPr/>
        <a:lstStyle/>
        <a:p>
          <a:pPr rtl="1"/>
          <a:endParaRPr lang="ar-SA"/>
        </a:p>
      </dgm:t>
    </dgm:pt>
    <dgm:pt modelId="{9BFD1D68-64E6-48A0-9366-8D585249B54A}" type="pres">
      <dgm:prSet presAssocID="{4EBCFD76-322A-40C3-A0C9-CFC48F2D1425}" presName="root1" presStyleCnt="0"/>
      <dgm:spPr/>
    </dgm:pt>
    <dgm:pt modelId="{07F992E1-A336-4963-AF86-58F7D5D98298}" type="pres">
      <dgm:prSet presAssocID="{4EBCFD76-322A-40C3-A0C9-CFC48F2D1425}" presName="LevelOneTextNode" presStyleLbl="node0" presStyleIdx="0" presStyleCnt="1">
        <dgm:presLayoutVars>
          <dgm:chPref val="3"/>
        </dgm:presLayoutVars>
      </dgm:prSet>
      <dgm:spPr/>
      <dgm:t>
        <a:bodyPr/>
        <a:lstStyle/>
        <a:p>
          <a:pPr rtl="1"/>
          <a:endParaRPr lang="ar-SA"/>
        </a:p>
      </dgm:t>
    </dgm:pt>
    <dgm:pt modelId="{66779800-C9F5-46F2-9C80-8BDDB32E23F7}" type="pres">
      <dgm:prSet presAssocID="{4EBCFD76-322A-40C3-A0C9-CFC48F2D1425}" presName="level2hierChild" presStyleCnt="0"/>
      <dgm:spPr/>
    </dgm:pt>
    <dgm:pt modelId="{5E6CEF51-2D26-49ED-A944-0615A6952D0D}" type="pres">
      <dgm:prSet presAssocID="{6568EBD9-565B-4473-A347-528D51DC0064}" presName="conn2-1" presStyleLbl="parChTrans1D2" presStyleIdx="0" presStyleCnt="5"/>
      <dgm:spPr/>
      <dgm:t>
        <a:bodyPr/>
        <a:lstStyle/>
        <a:p>
          <a:pPr rtl="1"/>
          <a:endParaRPr lang="ar-SA"/>
        </a:p>
      </dgm:t>
    </dgm:pt>
    <dgm:pt modelId="{34BCEDB0-7D2E-4D74-9150-9BF6D1BB2CEE}" type="pres">
      <dgm:prSet presAssocID="{6568EBD9-565B-4473-A347-528D51DC0064}" presName="connTx" presStyleLbl="parChTrans1D2" presStyleIdx="0" presStyleCnt="5"/>
      <dgm:spPr/>
      <dgm:t>
        <a:bodyPr/>
        <a:lstStyle/>
        <a:p>
          <a:pPr rtl="1"/>
          <a:endParaRPr lang="ar-SA"/>
        </a:p>
      </dgm:t>
    </dgm:pt>
    <dgm:pt modelId="{DDB0646A-9A40-4E49-94D6-F9F1733FCED7}" type="pres">
      <dgm:prSet presAssocID="{10058A4B-78D1-4B25-9767-AFDF50F1BA6D}" presName="root2" presStyleCnt="0"/>
      <dgm:spPr/>
    </dgm:pt>
    <dgm:pt modelId="{87F8731E-69C9-452D-B280-28A24CD87E9E}" type="pres">
      <dgm:prSet presAssocID="{10058A4B-78D1-4B25-9767-AFDF50F1BA6D}" presName="LevelTwoTextNode" presStyleLbl="node2" presStyleIdx="0" presStyleCnt="5">
        <dgm:presLayoutVars>
          <dgm:chPref val="3"/>
        </dgm:presLayoutVars>
      </dgm:prSet>
      <dgm:spPr/>
      <dgm:t>
        <a:bodyPr/>
        <a:lstStyle/>
        <a:p>
          <a:pPr rtl="1"/>
          <a:endParaRPr lang="ar-SA"/>
        </a:p>
      </dgm:t>
    </dgm:pt>
    <dgm:pt modelId="{1A748E2B-5BE7-4DD6-A7F7-519B2B4DF639}" type="pres">
      <dgm:prSet presAssocID="{10058A4B-78D1-4B25-9767-AFDF50F1BA6D}" presName="level3hierChild" presStyleCnt="0"/>
      <dgm:spPr/>
    </dgm:pt>
    <dgm:pt modelId="{E390FBA1-997D-4AC0-B0BA-7741173CD32E}" type="pres">
      <dgm:prSet presAssocID="{00F68A0F-CC4C-42BA-B23B-058CD2B02AF8}" presName="conn2-1" presStyleLbl="parChTrans1D2" presStyleIdx="1" presStyleCnt="5"/>
      <dgm:spPr/>
      <dgm:t>
        <a:bodyPr/>
        <a:lstStyle/>
        <a:p>
          <a:pPr rtl="1"/>
          <a:endParaRPr lang="ar-SA"/>
        </a:p>
      </dgm:t>
    </dgm:pt>
    <dgm:pt modelId="{BC9590C9-AA93-4D99-9F62-8D11EBF80E74}" type="pres">
      <dgm:prSet presAssocID="{00F68A0F-CC4C-42BA-B23B-058CD2B02AF8}" presName="connTx" presStyleLbl="parChTrans1D2" presStyleIdx="1" presStyleCnt="5"/>
      <dgm:spPr/>
      <dgm:t>
        <a:bodyPr/>
        <a:lstStyle/>
        <a:p>
          <a:pPr rtl="1"/>
          <a:endParaRPr lang="ar-SA"/>
        </a:p>
      </dgm:t>
    </dgm:pt>
    <dgm:pt modelId="{477064DC-D4C0-4994-938C-AE5D6FA575D1}" type="pres">
      <dgm:prSet presAssocID="{9DDE1CBB-3C93-40EE-8322-E08A76988FC0}" presName="root2" presStyleCnt="0"/>
      <dgm:spPr/>
    </dgm:pt>
    <dgm:pt modelId="{3EEFDCD7-454F-4A39-AE5C-BF6E3B77F523}" type="pres">
      <dgm:prSet presAssocID="{9DDE1CBB-3C93-40EE-8322-E08A76988FC0}" presName="LevelTwoTextNode" presStyleLbl="node2" presStyleIdx="1" presStyleCnt="5">
        <dgm:presLayoutVars>
          <dgm:chPref val="3"/>
        </dgm:presLayoutVars>
      </dgm:prSet>
      <dgm:spPr/>
      <dgm:t>
        <a:bodyPr/>
        <a:lstStyle/>
        <a:p>
          <a:pPr rtl="1"/>
          <a:endParaRPr lang="ar-SA"/>
        </a:p>
      </dgm:t>
    </dgm:pt>
    <dgm:pt modelId="{C04DAE35-A221-41AC-8D25-ACF0A929EC85}" type="pres">
      <dgm:prSet presAssocID="{9DDE1CBB-3C93-40EE-8322-E08A76988FC0}" presName="level3hierChild" presStyleCnt="0"/>
      <dgm:spPr/>
    </dgm:pt>
    <dgm:pt modelId="{E17F6571-73C9-4A6E-BE92-BC12233B8C14}" type="pres">
      <dgm:prSet presAssocID="{65A24670-2188-46AA-A9D1-FDADD6923F55}" presName="conn2-1" presStyleLbl="parChTrans1D2" presStyleIdx="2" presStyleCnt="5"/>
      <dgm:spPr/>
      <dgm:t>
        <a:bodyPr/>
        <a:lstStyle/>
        <a:p>
          <a:pPr rtl="1"/>
          <a:endParaRPr lang="ar-SA"/>
        </a:p>
      </dgm:t>
    </dgm:pt>
    <dgm:pt modelId="{BA5D6975-4599-49E9-BCB6-1A41BB9318C9}" type="pres">
      <dgm:prSet presAssocID="{65A24670-2188-46AA-A9D1-FDADD6923F55}" presName="connTx" presStyleLbl="parChTrans1D2" presStyleIdx="2" presStyleCnt="5"/>
      <dgm:spPr/>
      <dgm:t>
        <a:bodyPr/>
        <a:lstStyle/>
        <a:p>
          <a:pPr rtl="1"/>
          <a:endParaRPr lang="ar-SA"/>
        </a:p>
      </dgm:t>
    </dgm:pt>
    <dgm:pt modelId="{F4D6A2C2-47E8-4AAF-AFF2-4970FF4A79D2}" type="pres">
      <dgm:prSet presAssocID="{4D0D801F-C986-4B40-8F4E-F9C23DBA9F0C}" presName="root2" presStyleCnt="0"/>
      <dgm:spPr/>
    </dgm:pt>
    <dgm:pt modelId="{EB4450D3-8DF9-48E9-AC9B-1BCE70B923AD}" type="pres">
      <dgm:prSet presAssocID="{4D0D801F-C986-4B40-8F4E-F9C23DBA9F0C}" presName="LevelTwoTextNode" presStyleLbl="node2" presStyleIdx="2" presStyleCnt="5">
        <dgm:presLayoutVars>
          <dgm:chPref val="3"/>
        </dgm:presLayoutVars>
      </dgm:prSet>
      <dgm:spPr/>
      <dgm:t>
        <a:bodyPr/>
        <a:lstStyle/>
        <a:p>
          <a:pPr rtl="1"/>
          <a:endParaRPr lang="ar-SA"/>
        </a:p>
      </dgm:t>
    </dgm:pt>
    <dgm:pt modelId="{A61F05E5-8229-4118-ACAD-DBF49246514E}" type="pres">
      <dgm:prSet presAssocID="{4D0D801F-C986-4B40-8F4E-F9C23DBA9F0C}" presName="level3hierChild" presStyleCnt="0"/>
      <dgm:spPr/>
    </dgm:pt>
    <dgm:pt modelId="{D59AC07D-DB86-4A38-83CB-7FBFB75B831A}" type="pres">
      <dgm:prSet presAssocID="{D932094F-DAA9-479B-8387-F8E73B7B215F}" presName="conn2-1" presStyleLbl="parChTrans1D2" presStyleIdx="3" presStyleCnt="5"/>
      <dgm:spPr/>
      <dgm:t>
        <a:bodyPr/>
        <a:lstStyle/>
        <a:p>
          <a:pPr rtl="1"/>
          <a:endParaRPr lang="ar-SA"/>
        </a:p>
      </dgm:t>
    </dgm:pt>
    <dgm:pt modelId="{80170F3F-55D5-4F9D-8B62-A2F39655F67C}" type="pres">
      <dgm:prSet presAssocID="{D932094F-DAA9-479B-8387-F8E73B7B215F}" presName="connTx" presStyleLbl="parChTrans1D2" presStyleIdx="3" presStyleCnt="5"/>
      <dgm:spPr/>
      <dgm:t>
        <a:bodyPr/>
        <a:lstStyle/>
        <a:p>
          <a:pPr rtl="1"/>
          <a:endParaRPr lang="ar-SA"/>
        </a:p>
      </dgm:t>
    </dgm:pt>
    <dgm:pt modelId="{F085B6B8-F150-48F3-A572-34996D1F7A52}" type="pres">
      <dgm:prSet presAssocID="{D2940C33-98EA-4279-88D0-3C1D9FB6523F}" presName="root2" presStyleCnt="0"/>
      <dgm:spPr/>
    </dgm:pt>
    <dgm:pt modelId="{DC9B9E45-DBF0-45E8-B22F-A5A70FDA8FAB}" type="pres">
      <dgm:prSet presAssocID="{D2940C33-98EA-4279-88D0-3C1D9FB6523F}" presName="LevelTwoTextNode" presStyleLbl="node2" presStyleIdx="3" presStyleCnt="5">
        <dgm:presLayoutVars>
          <dgm:chPref val="3"/>
        </dgm:presLayoutVars>
      </dgm:prSet>
      <dgm:spPr/>
      <dgm:t>
        <a:bodyPr/>
        <a:lstStyle/>
        <a:p>
          <a:pPr rtl="1"/>
          <a:endParaRPr lang="ar-SA"/>
        </a:p>
      </dgm:t>
    </dgm:pt>
    <dgm:pt modelId="{C67A8098-EED6-4D4A-AD4F-0F54F2F95F7C}" type="pres">
      <dgm:prSet presAssocID="{D2940C33-98EA-4279-88D0-3C1D9FB6523F}" presName="level3hierChild" presStyleCnt="0"/>
      <dgm:spPr/>
    </dgm:pt>
    <dgm:pt modelId="{45A010DA-9D12-4041-8525-A68C3C6F6EDF}" type="pres">
      <dgm:prSet presAssocID="{3C5C1C3A-1D28-4F46-B257-B9EAAA68CAD2}" presName="conn2-1" presStyleLbl="parChTrans1D2" presStyleIdx="4" presStyleCnt="5"/>
      <dgm:spPr/>
      <dgm:t>
        <a:bodyPr/>
        <a:lstStyle/>
        <a:p>
          <a:pPr rtl="1"/>
          <a:endParaRPr lang="ar-SA"/>
        </a:p>
      </dgm:t>
    </dgm:pt>
    <dgm:pt modelId="{C71738D9-7B11-4269-A791-00EDA83A8DAF}" type="pres">
      <dgm:prSet presAssocID="{3C5C1C3A-1D28-4F46-B257-B9EAAA68CAD2}" presName="connTx" presStyleLbl="parChTrans1D2" presStyleIdx="4" presStyleCnt="5"/>
      <dgm:spPr/>
      <dgm:t>
        <a:bodyPr/>
        <a:lstStyle/>
        <a:p>
          <a:pPr rtl="1"/>
          <a:endParaRPr lang="ar-SA"/>
        </a:p>
      </dgm:t>
    </dgm:pt>
    <dgm:pt modelId="{65146AA9-6894-40B2-81D2-0ADAE2E14FC8}" type="pres">
      <dgm:prSet presAssocID="{2BFA7313-24DF-4292-85CB-2E289B187A72}" presName="root2" presStyleCnt="0"/>
      <dgm:spPr/>
    </dgm:pt>
    <dgm:pt modelId="{F3344713-3B3A-4FA2-95DB-892FFF75B9F6}" type="pres">
      <dgm:prSet presAssocID="{2BFA7313-24DF-4292-85CB-2E289B187A72}" presName="LevelTwoTextNode" presStyleLbl="node2" presStyleIdx="4" presStyleCnt="5">
        <dgm:presLayoutVars>
          <dgm:chPref val="3"/>
        </dgm:presLayoutVars>
      </dgm:prSet>
      <dgm:spPr/>
      <dgm:t>
        <a:bodyPr/>
        <a:lstStyle/>
        <a:p>
          <a:pPr rtl="1"/>
          <a:endParaRPr lang="ar-SA"/>
        </a:p>
      </dgm:t>
    </dgm:pt>
    <dgm:pt modelId="{55E5107C-E088-4A90-AFB0-46C2F60DB8B6}" type="pres">
      <dgm:prSet presAssocID="{2BFA7313-24DF-4292-85CB-2E289B187A72}" presName="level3hierChild" presStyleCnt="0"/>
      <dgm:spPr/>
    </dgm:pt>
  </dgm:ptLst>
  <dgm:cxnLst>
    <dgm:cxn modelId="{845D33A7-77E2-461E-AE74-4651F448B114}" type="presOf" srcId="{D932094F-DAA9-479B-8387-F8E73B7B215F}" destId="{D59AC07D-DB86-4A38-83CB-7FBFB75B831A}" srcOrd="0" destOrd="0" presId="urn:microsoft.com/office/officeart/2008/layout/HorizontalMultiLevelHierarchy"/>
    <dgm:cxn modelId="{046E69FA-A017-407D-9BDD-9635077C5223}" type="presOf" srcId="{D932094F-DAA9-479B-8387-F8E73B7B215F}" destId="{80170F3F-55D5-4F9D-8B62-A2F39655F67C}" srcOrd="1" destOrd="0" presId="urn:microsoft.com/office/officeart/2008/layout/HorizontalMultiLevelHierarchy"/>
    <dgm:cxn modelId="{0F17DBE3-4D9D-496F-9697-438881035C16}" type="presOf" srcId="{00F68A0F-CC4C-42BA-B23B-058CD2B02AF8}" destId="{BC9590C9-AA93-4D99-9F62-8D11EBF80E74}" srcOrd="1" destOrd="0" presId="urn:microsoft.com/office/officeart/2008/layout/HorizontalMultiLevelHierarchy"/>
    <dgm:cxn modelId="{B6E49718-6B65-4F39-BCAA-F4ED2EE33F15}" srcId="{4EBCFD76-322A-40C3-A0C9-CFC48F2D1425}" destId="{4D0D801F-C986-4B40-8F4E-F9C23DBA9F0C}" srcOrd="2" destOrd="0" parTransId="{65A24670-2188-46AA-A9D1-FDADD6923F55}" sibTransId="{9EAF8430-4023-4877-9D86-5FF9872E31D4}"/>
    <dgm:cxn modelId="{183A6D4E-C9FA-4663-A0DB-779C7FB2F52E}" type="presOf" srcId="{65A24670-2188-46AA-A9D1-FDADD6923F55}" destId="{BA5D6975-4599-49E9-BCB6-1A41BB9318C9}" srcOrd="1" destOrd="0" presId="urn:microsoft.com/office/officeart/2008/layout/HorizontalMultiLevelHierarchy"/>
    <dgm:cxn modelId="{D3E163EF-ECB5-4610-BED0-DBB72BA6569D}" type="presOf" srcId="{6568EBD9-565B-4473-A347-528D51DC0064}" destId="{5E6CEF51-2D26-49ED-A944-0615A6952D0D}" srcOrd="0" destOrd="0" presId="urn:microsoft.com/office/officeart/2008/layout/HorizontalMultiLevelHierarchy"/>
    <dgm:cxn modelId="{E27284CE-DA2F-4AA1-84B0-2010D6B3E2B1}" srcId="{4EBCFD76-322A-40C3-A0C9-CFC48F2D1425}" destId="{2BFA7313-24DF-4292-85CB-2E289B187A72}" srcOrd="4" destOrd="0" parTransId="{3C5C1C3A-1D28-4F46-B257-B9EAAA68CAD2}" sibTransId="{C95910B3-B955-4D5B-B03F-8EEB367EAF85}"/>
    <dgm:cxn modelId="{881F7473-2497-4AE4-82DC-77282225AED4}" srcId="{4EBCFD76-322A-40C3-A0C9-CFC48F2D1425}" destId="{D2940C33-98EA-4279-88D0-3C1D9FB6523F}" srcOrd="3" destOrd="0" parTransId="{D932094F-DAA9-479B-8387-F8E73B7B215F}" sibTransId="{DA1D5DAA-5751-4316-83C8-E5A003D38047}"/>
    <dgm:cxn modelId="{C8EA9BDF-5DA8-4A0B-9B11-74CCF462799C}" type="presOf" srcId="{6568EBD9-565B-4473-A347-528D51DC0064}" destId="{34BCEDB0-7D2E-4D74-9150-9BF6D1BB2CEE}" srcOrd="1" destOrd="0" presId="urn:microsoft.com/office/officeart/2008/layout/HorizontalMultiLevelHierarchy"/>
    <dgm:cxn modelId="{05081D1F-D339-4B55-B33C-EF36809CF49E}" type="presOf" srcId="{D2940C33-98EA-4279-88D0-3C1D9FB6523F}" destId="{DC9B9E45-DBF0-45E8-B22F-A5A70FDA8FAB}" srcOrd="0" destOrd="0" presId="urn:microsoft.com/office/officeart/2008/layout/HorizontalMultiLevelHierarchy"/>
    <dgm:cxn modelId="{47A8AFA7-E114-4E2A-A966-FD262AB9B83B}" type="presOf" srcId="{4D0D801F-C986-4B40-8F4E-F9C23DBA9F0C}" destId="{EB4450D3-8DF9-48E9-AC9B-1BCE70B923AD}" srcOrd="0" destOrd="0" presId="urn:microsoft.com/office/officeart/2008/layout/HorizontalMultiLevelHierarchy"/>
    <dgm:cxn modelId="{E1D3DF2F-8FA0-4458-B2BC-252A1D85E696}" type="presOf" srcId="{65A24670-2188-46AA-A9D1-FDADD6923F55}" destId="{E17F6571-73C9-4A6E-BE92-BC12233B8C14}" srcOrd="0" destOrd="0" presId="urn:microsoft.com/office/officeart/2008/layout/HorizontalMultiLevelHierarchy"/>
    <dgm:cxn modelId="{C605F626-EEEE-4A3E-B890-38F7C470E974}" type="presOf" srcId="{4EBCFD76-322A-40C3-A0C9-CFC48F2D1425}" destId="{07F992E1-A336-4963-AF86-58F7D5D98298}" srcOrd="0" destOrd="0" presId="urn:microsoft.com/office/officeart/2008/layout/HorizontalMultiLevelHierarchy"/>
    <dgm:cxn modelId="{32FAB5B7-0874-4912-A0A6-F11A7EFEDF9A}" type="presOf" srcId="{C29B85AA-C109-4385-9F11-DD947589021D}" destId="{1920ACB5-0110-4DBE-A33E-BB28DED99B75}" srcOrd="0" destOrd="0" presId="urn:microsoft.com/office/officeart/2008/layout/HorizontalMultiLevelHierarchy"/>
    <dgm:cxn modelId="{8BF3ED14-C719-4D50-A78C-7DF976B4432A}" srcId="{4EBCFD76-322A-40C3-A0C9-CFC48F2D1425}" destId="{10058A4B-78D1-4B25-9767-AFDF50F1BA6D}" srcOrd="0" destOrd="0" parTransId="{6568EBD9-565B-4473-A347-528D51DC0064}" sibTransId="{B14EAC50-140F-428D-962E-FE71231FF060}"/>
    <dgm:cxn modelId="{DAE0420C-EB04-4A0B-91C4-FB7E460BF47A}" type="presOf" srcId="{3C5C1C3A-1D28-4F46-B257-B9EAAA68CAD2}" destId="{C71738D9-7B11-4269-A791-00EDA83A8DAF}" srcOrd="1" destOrd="0" presId="urn:microsoft.com/office/officeart/2008/layout/HorizontalMultiLevelHierarchy"/>
    <dgm:cxn modelId="{566A3E1F-73B8-4984-8FA9-1B5B2B50A5E1}" type="presOf" srcId="{2BFA7313-24DF-4292-85CB-2E289B187A72}" destId="{F3344713-3B3A-4FA2-95DB-892FFF75B9F6}" srcOrd="0" destOrd="0" presId="urn:microsoft.com/office/officeart/2008/layout/HorizontalMultiLevelHierarchy"/>
    <dgm:cxn modelId="{FAA34D8F-E93B-4B31-93AF-4C8870498A9C}" type="presOf" srcId="{3C5C1C3A-1D28-4F46-B257-B9EAAA68CAD2}" destId="{45A010DA-9D12-4041-8525-A68C3C6F6EDF}" srcOrd="0" destOrd="0" presId="urn:microsoft.com/office/officeart/2008/layout/HorizontalMultiLevelHierarchy"/>
    <dgm:cxn modelId="{953A146A-4E2E-435D-937C-FC8BD09C2EEB}" type="presOf" srcId="{9DDE1CBB-3C93-40EE-8322-E08A76988FC0}" destId="{3EEFDCD7-454F-4A39-AE5C-BF6E3B77F523}" srcOrd="0" destOrd="0" presId="urn:microsoft.com/office/officeart/2008/layout/HorizontalMultiLevelHierarchy"/>
    <dgm:cxn modelId="{AC846F69-EF43-425F-B586-1C19ADD871DA}" srcId="{4EBCFD76-322A-40C3-A0C9-CFC48F2D1425}" destId="{9DDE1CBB-3C93-40EE-8322-E08A76988FC0}" srcOrd="1" destOrd="0" parTransId="{00F68A0F-CC4C-42BA-B23B-058CD2B02AF8}" sibTransId="{94C42C24-9D6F-455A-B6F5-8DBFCE5DB60B}"/>
    <dgm:cxn modelId="{CB88EAB3-C665-4F48-A489-6A226D3ADC19}" type="presOf" srcId="{00F68A0F-CC4C-42BA-B23B-058CD2B02AF8}" destId="{E390FBA1-997D-4AC0-B0BA-7741173CD32E}" srcOrd="0" destOrd="0" presId="urn:microsoft.com/office/officeart/2008/layout/HorizontalMultiLevelHierarchy"/>
    <dgm:cxn modelId="{6D2DABA6-9DA8-4964-95E1-A2B5F0309B23}" type="presOf" srcId="{10058A4B-78D1-4B25-9767-AFDF50F1BA6D}" destId="{87F8731E-69C9-452D-B280-28A24CD87E9E}" srcOrd="0" destOrd="0" presId="urn:microsoft.com/office/officeart/2008/layout/HorizontalMultiLevelHierarchy"/>
    <dgm:cxn modelId="{2C0D355C-875A-4E96-98C9-1C2EF0228144}" srcId="{C29B85AA-C109-4385-9F11-DD947589021D}" destId="{4EBCFD76-322A-40C3-A0C9-CFC48F2D1425}" srcOrd="0" destOrd="0" parTransId="{D81F3FB4-D9E5-471A-97FB-25E80AE7253C}" sibTransId="{BCE6F87D-C301-4DC5-A6C9-C4A73715B1AF}"/>
    <dgm:cxn modelId="{9A8AB828-80EF-45AF-8A7C-5F2DFA43F4FD}" type="presParOf" srcId="{1920ACB5-0110-4DBE-A33E-BB28DED99B75}" destId="{9BFD1D68-64E6-48A0-9366-8D585249B54A}" srcOrd="0" destOrd="0" presId="urn:microsoft.com/office/officeart/2008/layout/HorizontalMultiLevelHierarchy"/>
    <dgm:cxn modelId="{B5668352-4B5A-46C8-914B-E1DC46934FF6}" type="presParOf" srcId="{9BFD1D68-64E6-48A0-9366-8D585249B54A}" destId="{07F992E1-A336-4963-AF86-58F7D5D98298}" srcOrd="0" destOrd="0" presId="urn:microsoft.com/office/officeart/2008/layout/HorizontalMultiLevelHierarchy"/>
    <dgm:cxn modelId="{A967E1D4-1EB0-4D3F-A0D3-AE7E4E2030A7}" type="presParOf" srcId="{9BFD1D68-64E6-48A0-9366-8D585249B54A}" destId="{66779800-C9F5-46F2-9C80-8BDDB32E23F7}" srcOrd="1" destOrd="0" presId="urn:microsoft.com/office/officeart/2008/layout/HorizontalMultiLevelHierarchy"/>
    <dgm:cxn modelId="{1A1D91E4-A576-4BA5-8F53-93B3F433CF61}" type="presParOf" srcId="{66779800-C9F5-46F2-9C80-8BDDB32E23F7}" destId="{5E6CEF51-2D26-49ED-A944-0615A6952D0D}" srcOrd="0" destOrd="0" presId="urn:microsoft.com/office/officeart/2008/layout/HorizontalMultiLevelHierarchy"/>
    <dgm:cxn modelId="{AD7F7965-8C5C-4A57-9D55-D9BC8FAC3879}" type="presParOf" srcId="{5E6CEF51-2D26-49ED-A944-0615A6952D0D}" destId="{34BCEDB0-7D2E-4D74-9150-9BF6D1BB2CEE}" srcOrd="0" destOrd="0" presId="urn:microsoft.com/office/officeart/2008/layout/HorizontalMultiLevelHierarchy"/>
    <dgm:cxn modelId="{2EA96D3B-7362-4FAF-A779-29787BF9E33A}" type="presParOf" srcId="{66779800-C9F5-46F2-9C80-8BDDB32E23F7}" destId="{DDB0646A-9A40-4E49-94D6-F9F1733FCED7}" srcOrd="1" destOrd="0" presId="urn:microsoft.com/office/officeart/2008/layout/HorizontalMultiLevelHierarchy"/>
    <dgm:cxn modelId="{E22BC845-F80B-4CB2-9F62-3D7578B838E5}" type="presParOf" srcId="{DDB0646A-9A40-4E49-94D6-F9F1733FCED7}" destId="{87F8731E-69C9-452D-B280-28A24CD87E9E}" srcOrd="0" destOrd="0" presId="urn:microsoft.com/office/officeart/2008/layout/HorizontalMultiLevelHierarchy"/>
    <dgm:cxn modelId="{53555E44-9613-41FB-AC1F-C0EAD50F6A2C}" type="presParOf" srcId="{DDB0646A-9A40-4E49-94D6-F9F1733FCED7}" destId="{1A748E2B-5BE7-4DD6-A7F7-519B2B4DF639}" srcOrd="1" destOrd="0" presId="urn:microsoft.com/office/officeart/2008/layout/HorizontalMultiLevelHierarchy"/>
    <dgm:cxn modelId="{19A2DFE1-F519-44F3-9490-840C004BD6C7}" type="presParOf" srcId="{66779800-C9F5-46F2-9C80-8BDDB32E23F7}" destId="{E390FBA1-997D-4AC0-B0BA-7741173CD32E}" srcOrd="2" destOrd="0" presId="urn:microsoft.com/office/officeart/2008/layout/HorizontalMultiLevelHierarchy"/>
    <dgm:cxn modelId="{FF61FAFB-E7D5-4396-B47D-47562C53F3F3}" type="presParOf" srcId="{E390FBA1-997D-4AC0-B0BA-7741173CD32E}" destId="{BC9590C9-AA93-4D99-9F62-8D11EBF80E74}" srcOrd="0" destOrd="0" presId="urn:microsoft.com/office/officeart/2008/layout/HorizontalMultiLevelHierarchy"/>
    <dgm:cxn modelId="{BC162C40-FF75-4E68-8C97-D00808EA6A7E}" type="presParOf" srcId="{66779800-C9F5-46F2-9C80-8BDDB32E23F7}" destId="{477064DC-D4C0-4994-938C-AE5D6FA575D1}" srcOrd="3" destOrd="0" presId="urn:microsoft.com/office/officeart/2008/layout/HorizontalMultiLevelHierarchy"/>
    <dgm:cxn modelId="{3AB5E6D4-06F6-47F8-A8A0-CD9C8ECD3192}" type="presParOf" srcId="{477064DC-D4C0-4994-938C-AE5D6FA575D1}" destId="{3EEFDCD7-454F-4A39-AE5C-BF6E3B77F523}" srcOrd="0" destOrd="0" presId="urn:microsoft.com/office/officeart/2008/layout/HorizontalMultiLevelHierarchy"/>
    <dgm:cxn modelId="{E82034F7-EDA2-4406-BE1A-2F85D68A1F21}" type="presParOf" srcId="{477064DC-D4C0-4994-938C-AE5D6FA575D1}" destId="{C04DAE35-A221-41AC-8D25-ACF0A929EC85}" srcOrd="1" destOrd="0" presId="urn:microsoft.com/office/officeart/2008/layout/HorizontalMultiLevelHierarchy"/>
    <dgm:cxn modelId="{098A9E9C-F74C-423D-870D-99D33190B92E}" type="presParOf" srcId="{66779800-C9F5-46F2-9C80-8BDDB32E23F7}" destId="{E17F6571-73C9-4A6E-BE92-BC12233B8C14}" srcOrd="4" destOrd="0" presId="urn:microsoft.com/office/officeart/2008/layout/HorizontalMultiLevelHierarchy"/>
    <dgm:cxn modelId="{7B703B42-2663-4F9E-BD70-58A4D12B11FD}" type="presParOf" srcId="{E17F6571-73C9-4A6E-BE92-BC12233B8C14}" destId="{BA5D6975-4599-49E9-BCB6-1A41BB9318C9}" srcOrd="0" destOrd="0" presId="urn:microsoft.com/office/officeart/2008/layout/HorizontalMultiLevelHierarchy"/>
    <dgm:cxn modelId="{4D73C151-A604-4157-BE4D-517A86E78434}" type="presParOf" srcId="{66779800-C9F5-46F2-9C80-8BDDB32E23F7}" destId="{F4D6A2C2-47E8-4AAF-AFF2-4970FF4A79D2}" srcOrd="5" destOrd="0" presId="urn:microsoft.com/office/officeart/2008/layout/HorizontalMultiLevelHierarchy"/>
    <dgm:cxn modelId="{BF19804B-4248-4F54-B66E-D87957E0905A}" type="presParOf" srcId="{F4D6A2C2-47E8-4AAF-AFF2-4970FF4A79D2}" destId="{EB4450D3-8DF9-48E9-AC9B-1BCE70B923AD}" srcOrd="0" destOrd="0" presId="urn:microsoft.com/office/officeart/2008/layout/HorizontalMultiLevelHierarchy"/>
    <dgm:cxn modelId="{EBD754E6-40C4-4947-AE2A-8DB3BEC31083}" type="presParOf" srcId="{F4D6A2C2-47E8-4AAF-AFF2-4970FF4A79D2}" destId="{A61F05E5-8229-4118-ACAD-DBF49246514E}" srcOrd="1" destOrd="0" presId="urn:microsoft.com/office/officeart/2008/layout/HorizontalMultiLevelHierarchy"/>
    <dgm:cxn modelId="{EB35B425-60F7-4724-B81C-BFCCF13CF583}" type="presParOf" srcId="{66779800-C9F5-46F2-9C80-8BDDB32E23F7}" destId="{D59AC07D-DB86-4A38-83CB-7FBFB75B831A}" srcOrd="6" destOrd="0" presId="urn:microsoft.com/office/officeart/2008/layout/HorizontalMultiLevelHierarchy"/>
    <dgm:cxn modelId="{3344C6DB-DB3B-4DBD-B0A5-CC60A4E8A8EE}" type="presParOf" srcId="{D59AC07D-DB86-4A38-83CB-7FBFB75B831A}" destId="{80170F3F-55D5-4F9D-8B62-A2F39655F67C}" srcOrd="0" destOrd="0" presId="urn:microsoft.com/office/officeart/2008/layout/HorizontalMultiLevelHierarchy"/>
    <dgm:cxn modelId="{A5C94ECE-8661-4F1C-8A9E-083A19893553}" type="presParOf" srcId="{66779800-C9F5-46F2-9C80-8BDDB32E23F7}" destId="{F085B6B8-F150-48F3-A572-34996D1F7A52}" srcOrd="7" destOrd="0" presId="urn:microsoft.com/office/officeart/2008/layout/HorizontalMultiLevelHierarchy"/>
    <dgm:cxn modelId="{1F3291A3-64B8-4F0D-9162-20B2B01CF44A}" type="presParOf" srcId="{F085B6B8-F150-48F3-A572-34996D1F7A52}" destId="{DC9B9E45-DBF0-45E8-B22F-A5A70FDA8FAB}" srcOrd="0" destOrd="0" presId="urn:microsoft.com/office/officeart/2008/layout/HorizontalMultiLevelHierarchy"/>
    <dgm:cxn modelId="{F3E73AD0-B651-4D73-AD88-FBA78DB518FD}" type="presParOf" srcId="{F085B6B8-F150-48F3-A572-34996D1F7A52}" destId="{C67A8098-EED6-4D4A-AD4F-0F54F2F95F7C}" srcOrd="1" destOrd="0" presId="urn:microsoft.com/office/officeart/2008/layout/HorizontalMultiLevelHierarchy"/>
    <dgm:cxn modelId="{075F33E8-F17E-4156-9C2E-CA04E78918FD}" type="presParOf" srcId="{66779800-C9F5-46F2-9C80-8BDDB32E23F7}" destId="{45A010DA-9D12-4041-8525-A68C3C6F6EDF}" srcOrd="8" destOrd="0" presId="urn:microsoft.com/office/officeart/2008/layout/HorizontalMultiLevelHierarchy"/>
    <dgm:cxn modelId="{0BA25D39-C223-42B5-894D-E40516AEB603}" type="presParOf" srcId="{45A010DA-9D12-4041-8525-A68C3C6F6EDF}" destId="{C71738D9-7B11-4269-A791-00EDA83A8DAF}" srcOrd="0" destOrd="0" presId="urn:microsoft.com/office/officeart/2008/layout/HorizontalMultiLevelHierarchy"/>
    <dgm:cxn modelId="{69180A36-2ED7-4A45-AED4-F85CCC184543}" type="presParOf" srcId="{66779800-C9F5-46F2-9C80-8BDDB32E23F7}" destId="{65146AA9-6894-40B2-81D2-0ADAE2E14FC8}" srcOrd="9" destOrd="0" presId="urn:microsoft.com/office/officeart/2008/layout/HorizontalMultiLevelHierarchy"/>
    <dgm:cxn modelId="{B13F39D2-6454-42D8-851B-750B9CE6580B}" type="presParOf" srcId="{65146AA9-6894-40B2-81D2-0ADAE2E14FC8}" destId="{F3344713-3B3A-4FA2-95DB-892FFF75B9F6}" srcOrd="0" destOrd="0" presId="urn:microsoft.com/office/officeart/2008/layout/HorizontalMultiLevelHierarchy"/>
    <dgm:cxn modelId="{69FBCBB6-3380-413F-AEFD-CA0CCA3C52A3}" type="presParOf" srcId="{65146AA9-6894-40B2-81D2-0ADAE2E14FC8}" destId="{55E5107C-E088-4A90-AFB0-46C2F60DB8B6}"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BFFFE79-CE81-4346-AD1B-4A20A0188D85}" type="doc">
      <dgm:prSet loTypeId="urn:microsoft.com/office/officeart/2005/8/layout/radial1" loCatId="cycle" qsTypeId="urn:microsoft.com/office/officeart/2005/8/quickstyle/simple1" qsCatId="simple" csTypeId="urn:microsoft.com/office/officeart/2005/8/colors/accent0_1" csCatId="mainScheme" phldr="1"/>
      <dgm:spPr/>
      <dgm:t>
        <a:bodyPr/>
        <a:lstStyle/>
        <a:p>
          <a:pPr rtl="1"/>
          <a:endParaRPr lang="ar-SA"/>
        </a:p>
      </dgm:t>
    </dgm:pt>
    <dgm:pt modelId="{5A5CB1E2-91D7-4511-BFF3-FCA12ED86247}">
      <dgm:prSet phldrT="[Text]"/>
      <dgm:spPr>
        <a:xfrm>
          <a:off x="2177590" y="1207149"/>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SA" b="1">
              <a:solidFill>
                <a:sysClr val="windowText" lastClr="000000">
                  <a:hueOff val="0"/>
                  <a:satOff val="0"/>
                  <a:lumOff val="0"/>
                  <a:alphaOff val="0"/>
                </a:sysClr>
              </a:solidFill>
              <a:latin typeface="Calibri"/>
              <a:ea typeface="+mn-ea"/>
              <a:cs typeface="Arial"/>
            </a:rPr>
            <a:t>المهارات الحياتية والمهنية التي يمكن اكتسابها من خلال مشروع التخرج</a:t>
          </a:r>
        </a:p>
      </dgm:t>
    </dgm:pt>
    <dgm:pt modelId="{E1254485-770A-4848-A8DB-B8D558DAE212}" type="parTrans" cxnId="{F9EAC1C6-8CE5-43F5-B27A-D0764F8C4378}">
      <dgm:prSet/>
      <dgm:spPr/>
      <dgm:t>
        <a:bodyPr/>
        <a:lstStyle/>
        <a:p>
          <a:pPr rtl="1"/>
          <a:endParaRPr lang="ar-SA"/>
        </a:p>
      </dgm:t>
    </dgm:pt>
    <dgm:pt modelId="{DB362A4C-D1D6-4DBB-8A4F-54E7A73A7E78}" type="sibTrans" cxnId="{F9EAC1C6-8CE5-43F5-B27A-D0764F8C4378}">
      <dgm:prSet/>
      <dgm:spPr/>
      <dgm:t>
        <a:bodyPr/>
        <a:lstStyle/>
        <a:p>
          <a:pPr rtl="1"/>
          <a:endParaRPr lang="ar-SA"/>
        </a:p>
      </dgm:t>
    </dgm:pt>
    <dgm:pt modelId="{695987C5-BE66-48EE-8657-6C075501552C}">
      <dgm:prSet phldrT="[Text]"/>
      <dgm:spPr>
        <a:xfrm>
          <a:off x="2177590" y="11870"/>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EF284C3E-F0DA-42CA-ADB1-2DF91679B6B7}" type="parTrans" cxnId="{E2E11DC4-ADAF-4176-A7B7-52D2272FA0DC}">
      <dgm:prSet/>
      <dgm:spPr>
        <a:xfrm rot="16200000">
          <a:off x="2498444" y="1053082"/>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95BBA0E5-740E-4D95-AA75-4CD13C111345}" type="sibTrans" cxnId="{E2E11DC4-ADAF-4176-A7B7-52D2272FA0DC}">
      <dgm:prSet/>
      <dgm:spPr/>
      <dgm:t>
        <a:bodyPr/>
        <a:lstStyle/>
        <a:p>
          <a:pPr rtl="1"/>
          <a:endParaRPr lang="ar-SA"/>
        </a:p>
      </dgm:t>
    </dgm:pt>
    <dgm:pt modelId="{83037BF5-1523-465D-B129-AD598DA05563}">
      <dgm:prSet phldrT="[Text]"/>
      <dgm:spPr>
        <a:xfrm>
          <a:off x="3314368" y="837788"/>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0628FC5A-72D1-469B-8F8E-60CA21E428B9}" type="parTrans" cxnId="{FE3A1345-EA26-45BA-A594-278F8DC54C6C}">
      <dgm:prSet/>
      <dgm:spPr>
        <a:xfrm rot="20520000">
          <a:off x="3066833" y="1466040"/>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CD1F373F-FDC2-4057-97E4-CA8E84E78032}" type="sibTrans" cxnId="{FE3A1345-EA26-45BA-A594-278F8DC54C6C}">
      <dgm:prSet/>
      <dgm:spPr/>
      <dgm:t>
        <a:bodyPr/>
        <a:lstStyle/>
        <a:p>
          <a:pPr rtl="1"/>
          <a:endParaRPr lang="ar-SA"/>
        </a:p>
      </dgm:t>
    </dgm:pt>
    <dgm:pt modelId="{264FCA48-8593-4580-A89B-06FD51E6A678}">
      <dgm:prSet phldrT="[Text]"/>
      <dgm:spPr>
        <a:xfrm>
          <a:off x="2880158" y="2174150"/>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3474AB6F-CC53-4B23-AF06-B8D2D95F10CC}" type="parTrans" cxnId="{09D44474-2925-4236-BB03-E961DFA0F9F4}">
      <dgm:prSet/>
      <dgm:spPr>
        <a:xfrm rot="3240000">
          <a:off x="2849728" y="2134221"/>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1460252C-0663-4210-A3B9-0BA02D1EAB21}" type="sibTrans" cxnId="{09D44474-2925-4236-BB03-E961DFA0F9F4}">
      <dgm:prSet/>
      <dgm:spPr/>
      <dgm:t>
        <a:bodyPr/>
        <a:lstStyle/>
        <a:p>
          <a:pPr rtl="1"/>
          <a:endParaRPr lang="ar-SA"/>
        </a:p>
      </dgm:t>
    </dgm:pt>
    <dgm:pt modelId="{8517F0B7-2709-4872-86CB-64978EBEC999}">
      <dgm:prSet phldrT="[Text]"/>
      <dgm:spPr>
        <a:xfrm>
          <a:off x="1475023" y="2174150"/>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FF4E3D3A-2DDC-46CA-B480-E8F1EF0E27CE}" type="parTrans" cxnId="{A1DFA3B0-3DB1-472F-8AD4-2FC3C20A3A3D}">
      <dgm:prSet/>
      <dgm:spPr>
        <a:xfrm rot="7560000">
          <a:off x="2147161" y="2134221"/>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6F1AC2A6-DF7D-4248-98A9-E95A86317E3E}" type="sibTrans" cxnId="{A1DFA3B0-3DB1-472F-8AD4-2FC3C20A3A3D}">
      <dgm:prSet/>
      <dgm:spPr/>
      <dgm:t>
        <a:bodyPr/>
        <a:lstStyle/>
        <a:p>
          <a:pPr rtl="1"/>
          <a:endParaRPr lang="ar-SA"/>
        </a:p>
      </dgm:t>
    </dgm:pt>
    <dgm:pt modelId="{3D1BD51E-CC96-4302-8725-0336F4329457}">
      <dgm:prSet phldrT="[Text]"/>
      <dgm:spPr>
        <a:xfrm>
          <a:off x="1040813" y="837788"/>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011C9F54-2F9D-4BD8-BDA9-C41AD08C6917}" type="parTrans" cxnId="{D5AEF802-74A2-4ADA-8671-91CDD2554F88}">
      <dgm:prSet/>
      <dgm:spPr>
        <a:xfrm rot="11880000">
          <a:off x="1930055" y="1466040"/>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8407D5F7-7005-43A8-8764-1CD39660D7B4}" type="sibTrans" cxnId="{D5AEF802-74A2-4ADA-8671-91CDD2554F88}">
      <dgm:prSet/>
      <dgm:spPr/>
      <dgm:t>
        <a:bodyPr/>
        <a:lstStyle/>
        <a:p>
          <a:pPr rtl="1"/>
          <a:endParaRPr lang="ar-SA"/>
        </a:p>
      </dgm:t>
    </dgm:pt>
    <dgm:pt modelId="{B3310B50-2D48-4A46-B8B2-30659F467D8F}" type="pres">
      <dgm:prSet presAssocID="{9BFFFE79-CE81-4346-AD1B-4A20A0188D85}" presName="cycle" presStyleCnt="0">
        <dgm:presLayoutVars>
          <dgm:chMax val="1"/>
          <dgm:dir/>
          <dgm:animLvl val="ctr"/>
          <dgm:resizeHandles val="exact"/>
        </dgm:presLayoutVars>
      </dgm:prSet>
      <dgm:spPr/>
      <dgm:t>
        <a:bodyPr/>
        <a:lstStyle/>
        <a:p>
          <a:pPr rtl="1"/>
          <a:endParaRPr lang="ar-SA"/>
        </a:p>
      </dgm:t>
    </dgm:pt>
    <dgm:pt modelId="{628C6D45-F19E-4A80-9598-CB7D009EBB38}" type="pres">
      <dgm:prSet presAssocID="{5A5CB1E2-91D7-4511-BFF3-FCA12ED86247}" presName="centerShape" presStyleLbl="node0" presStyleIdx="0" presStyleCnt="1"/>
      <dgm:spPr/>
      <dgm:t>
        <a:bodyPr/>
        <a:lstStyle/>
        <a:p>
          <a:pPr rtl="1"/>
          <a:endParaRPr lang="ar-SA"/>
        </a:p>
      </dgm:t>
    </dgm:pt>
    <dgm:pt modelId="{F47D0004-AF76-4C52-9F16-13523374370C}" type="pres">
      <dgm:prSet presAssocID="{EF284C3E-F0DA-42CA-ADB1-2DF91679B6B7}" presName="Name9" presStyleLbl="parChTrans1D2" presStyleIdx="0" presStyleCnt="5"/>
      <dgm:spPr/>
      <dgm:t>
        <a:bodyPr/>
        <a:lstStyle/>
        <a:p>
          <a:pPr rtl="1"/>
          <a:endParaRPr lang="ar-SA"/>
        </a:p>
      </dgm:t>
    </dgm:pt>
    <dgm:pt modelId="{94574A3B-B236-409F-A05E-73CF7AC0B072}" type="pres">
      <dgm:prSet presAssocID="{EF284C3E-F0DA-42CA-ADB1-2DF91679B6B7}" presName="connTx" presStyleLbl="parChTrans1D2" presStyleIdx="0" presStyleCnt="5"/>
      <dgm:spPr/>
      <dgm:t>
        <a:bodyPr/>
        <a:lstStyle/>
        <a:p>
          <a:pPr rtl="1"/>
          <a:endParaRPr lang="ar-SA"/>
        </a:p>
      </dgm:t>
    </dgm:pt>
    <dgm:pt modelId="{B67874AF-3E7F-4BB8-A24B-91AD8045A6C1}" type="pres">
      <dgm:prSet presAssocID="{695987C5-BE66-48EE-8657-6C075501552C}" presName="node" presStyleLbl="node1" presStyleIdx="0" presStyleCnt="5">
        <dgm:presLayoutVars>
          <dgm:bulletEnabled val="1"/>
        </dgm:presLayoutVars>
      </dgm:prSet>
      <dgm:spPr/>
      <dgm:t>
        <a:bodyPr/>
        <a:lstStyle/>
        <a:p>
          <a:pPr rtl="1"/>
          <a:endParaRPr lang="ar-SA"/>
        </a:p>
      </dgm:t>
    </dgm:pt>
    <dgm:pt modelId="{15A54650-B814-486E-B152-0CA21267B828}" type="pres">
      <dgm:prSet presAssocID="{0628FC5A-72D1-469B-8F8E-60CA21E428B9}" presName="Name9" presStyleLbl="parChTrans1D2" presStyleIdx="1" presStyleCnt="5"/>
      <dgm:spPr/>
      <dgm:t>
        <a:bodyPr/>
        <a:lstStyle/>
        <a:p>
          <a:pPr rtl="1"/>
          <a:endParaRPr lang="ar-SA"/>
        </a:p>
      </dgm:t>
    </dgm:pt>
    <dgm:pt modelId="{13AE70E9-1770-44E6-8DA5-F1B697221008}" type="pres">
      <dgm:prSet presAssocID="{0628FC5A-72D1-469B-8F8E-60CA21E428B9}" presName="connTx" presStyleLbl="parChTrans1D2" presStyleIdx="1" presStyleCnt="5"/>
      <dgm:spPr/>
      <dgm:t>
        <a:bodyPr/>
        <a:lstStyle/>
        <a:p>
          <a:pPr rtl="1"/>
          <a:endParaRPr lang="ar-SA"/>
        </a:p>
      </dgm:t>
    </dgm:pt>
    <dgm:pt modelId="{EBE3F200-CE00-4CA2-9D21-6E80961A16C1}" type="pres">
      <dgm:prSet presAssocID="{83037BF5-1523-465D-B129-AD598DA05563}" presName="node" presStyleLbl="node1" presStyleIdx="1" presStyleCnt="5">
        <dgm:presLayoutVars>
          <dgm:bulletEnabled val="1"/>
        </dgm:presLayoutVars>
      </dgm:prSet>
      <dgm:spPr/>
      <dgm:t>
        <a:bodyPr/>
        <a:lstStyle/>
        <a:p>
          <a:pPr rtl="1"/>
          <a:endParaRPr lang="ar-SA"/>
        </a:p>
      </dgm:t>
    </dgm:pt>
    <dgm:pt modelId="{EA1823DA-A471-4397-90CC-BE865AE1717C}" type="pres">
      <dgm:prSet presAssocID="{3474AB6F-CC53-4B23-AF06-B8D2D95F10CC}" presName="Name9" presStyleLbl="parChTrans1D2" presStyleIdx="2" presStyleCnt="5"/>
      <dgm:spPr/>
      <dgm:t>
        <a:bodyPr/>
        <a:lstStyle/>
        <a:p>
          <a:pPr rtl="1"/>
          <a:endParaRPr lang="ar-SA"/>
        </a:p>
      </dgm:t>
    </dgm:pt>
    <dgm:pt modelId="{D00B6975-41E1-43E3-AAC0-992FFB14AC1A}" type="pres">
      <dgm:prSet presAssocID="{3474AB6F-CC53-4B23-AF06-B8D2D95F10CC}" presName="connTx" presStyleLbl="parChTrans1D2" presStyleIdx="2" presStyleCnt="5"/>
      <dgm:spPr/>
      <dgm:t>
        <a:bodyPr/>
        <a:lstStyle/>
        <a:p>
          <a:pPr rtl="1"/>
          <a:endParaRPr lang="ar-SA"/>
        </a:p>
      </dgm:t>
    </dgm:pt>
    <dgm:pt modelId="{81186C87-292A-43A8-9E1C-AC6B199F5FB1}" type="pres">
      <dgm:prSet presAssocID="{264FCA48-8593-4580-A89B-06FD51E6A678}" presName="node" presStyleLbl="node1" presStyleIdx="2" presStyleCnt="5">
        <dgm:presLayoutVars>
          <dgm:bulletEnabled val="1"/>
        </dgm:presLayoutVars>
      </dgm:prSet>
      <dgm:spPr/>
      <dgm:t>
        <a:bodyPr/>
        <a:lstStyle/>
        <a:p>
          <a:pPr rtl="1"/>
          <a:endParaRPr lang="ar-SA"/>
        </a:p>
      </dgm:t>
    </dgm:pt>
    <dgm:pt modelId="{B0BA4C50-A7FD-49F1-9252-05CE3C69BEDF}" type="pres">
      <dgm:prSet presAssocID="{FF4E3D3A-2DDC-46CA-B480-E8F1EF0E27CE}" presName="Name9" presStyleLbl="parChTrans1D2" presStyleIdx="3" presStyleCnt="5"/>
      <dgm:spPr/>
      <dgm:t>
        <a:bodyPr/>
        <a:lstStyle/>
        <a:p>
          <a:pPr rtl="1"/>
          <a:endParaRPr lang="ar-SA"/>
        </a:p>
      </dgm:t>
    </dgm:pt>
    <dgm:pt modelId="{121AC8E9-D9F8-458E-820B-732D6967C700}" type="pres">
      <dgm:prSet presAssocID="{FF4E3D3A-2DDC-46CA-B480-E8F1EF0E27CE}" presName="connTx" presStyleLbl="parChTrans1D2" presStyleIdx="3" presStyleCnt="5"/>
      <dgm:spPr/>
      <dgm:t>
        <a:bodyPr/>
        <a:lstStyle/>
        <a:p>
          <a:pPr rtl="1"/>
          <a:endParaRPr lang="ar-SA"/>
        </a:p>
      </dgm:t>
    </dgm:pt>
    <dgm:pt modelId="{275FB8CE-F6ED-4700-87DC-46F59D59F38B}" type="pres">
      <dgm:prSet presAssocID="{8517F0B7-2709-4872-86CB-64978EBEC999}" presName="node" presStyleLbl="node1" presStyleIdx="3" presStyleCnt="5">
        <dgm:presLayoutVars>
          <dgm:bulletEnabled val="1"/>
        </dgm:presLayoutVars>
      </dgm:prSet>
      <dgm:spPr/>
      <dgm:t>
        <a:bodyPr/>
        <a:lstStyle/>
        <a:p>
          <a:pPr rtl="1"/>
          <a:endParaRPr lang="ar-SA"/>
        </a:p>
      </dgm:t>
    </dgm:pt>
    <dgm:pt modelId="{F5901C2D-DB07-4B1A-AFB2-3FEB2AFC18C2}" type="pres">
      <dgm:prSet presAssocID="{011C9F54-2F9D-4BD8-BDA9-C41AD08C6917}" presName="Name9" presStyleLbl="parChTrans1D2" presStyleIdx="4" presStyleCnt="5"/>
      <dgm:spPr/>
      <dgm:t>
        <a:bodyPr/>
        <a:lstStyle/>
        <a:p>
          <a:pPr rtl="1"/>
          <a:endParaRPr lang="ar-SA"/>
        </a:p>
      </dgm:t>
    </dgm:pt>
    <dgm:pt modelId="{4756DBFA-031D-4FCC-86EC-8BC5FE7F960F}" type="pres">
      <dgm:prSet presAssocID="{011C9F54-2F9D-4BD8-BDA9-C41AD08C6917}" presName="connTx" presStyleLbl="parChTrans1D2" presStyleIdx="4" presStyleCnt="5"/>
      <dgm:spPr/>
      <dgm:t>
        <a:bodyPr/>
        <a:lstStyle/>
        <a:p>
          <a:pPr rtl="1"/>
          <a:endParaRPr lang="ar-SA"/>
        </a:p>
      </dgm:t>
    </dgm:pt>
    <dgm:pt modelId="{A1F45F3F-B68C-4BB7-B908-2DE1A7481BBC}" type="pres">
      <dgm:prSet presAssocID="{3D1BD51E-CC96-4302-8725-0336F4329457}" presName="node" presStyleLbl="node1" presStyleIdx="4" presStyleCnt="5">
        <dgm:presLayoutVars>
          <dgm:bulletEnabled val="1"/>
        </dgm:presLayoutVars>
      </dgm:prSet>
      <dgm:spPr/>
      <dgm:t>
        <a:bodyPr/>
        <a:lstStyle/>
        <a:p>
          <a:pPr rtl="1"/>
          <a:endParaRPr lang="ar-SA"/>
        </a:p>
      </dgm:t>
    </dgm:pt>
  </dgm:ptLst>
  <dgm:cxnLst>
    <dgm:cxn modelId="{53537284-C6DB-4301-986E-88FB0D5980C5}" type="presOf" srcId="{3D1BD51E-CC96-4302-8725-0336F4329457}" destId="{A1F45F3F-B68C-4BB7-B908-2DE1A7481BBC}" srcOrd="0" destOrd="0" presId="urn:microsoft.com/office/officeart/2005/8/layout/radial1"/>
    <dgm:cxn modelId="{F9EAC1C6-8CE5-43F5-B27A-D0764F8C4378}" srcId="{9BFFFE79-CE81-4346-AD1B-4A20A0188D85}" destId="{5A5CB1E2-91D7-4511-BFF3-FCA12ED86247}" srcOrd="0" destOrd="0" parTransId="{E1254485-770A-4848-A8DB-B8D558DAE212}" sibTransId="{DB362A4C-D1D6-4DBB-8A4F-54E7A73A7E78}"/>
    <dgm:cxn modelId="{261308CC-E859-4DD0-AAE6-984EF138CF1F}" type="presOf" srcId="{FF4E3D3A-2DDC-46CA-B480-E8F1EF0E27CE}" destId="{121AC8E9-D9F8-458E-820B-732D6967C700}" srcOrd="1" destOrd="0" presId="urn:microsoft.com/office/officeart/2005/8/layout/radial1"/>
    <dgm:cxn modelId="{D5AEF802-74A2-4ADA-8671-91CDD2554F88}" srcId="{5A5CB1E2-91D7-4511-BFF3-FCA12ED86247}" destId="{3D1BD51E-CC96-4302-8725-0336F4329457}" srcOrd="4" destOrd="0" parTransId="{011C9F54-2F9D-4BD8-BDA9-C41AD08C6917}" sibTransId="{8407D5F7-7005-43A8-8764-1CD39660D7B4}"/>
    <dgm:cxn modelId="{123BDF0E-AC75-42DE-8D48-3DD92DABF631}" type="presOf" srcId="{011C9F54-2F9D-4BD8-BDA9-C41AD08C6917}" destId="{4756DBFA-031D-4FCC-86EC-8BC5FE7F960F}" srcOrd="1" destOrd="0" presId="urn:microsoft.com/office/officeart/2005/8/layout/radial1"/>
    <dgm:cxn modelId="{E2E11DC4-ADAF-4176-A7B7-52D2272FA0DC}" srcId="{5A5CB1E2-91D7-4511-BFF3-FCA12ED86247}" destId="{695987C5-BE66-48EE-8657-6C075501552C}" srcOrd="0" destOrd="0" parTransId="{EF284C3E-F0DA-42CA-ADB1-2DF91679B6B7}" sibTransId="{95BBA0E5-740E-4D95-AA75-4CD13C111345}"/>
    <dgm:cxn modelId="{9E556030-389D-4EDD-A556-792804ACA0D5}" type="presOf" srcId="{264FCA48-8593-4580-A89B-06FD51E6A678}" destId="{81186C87-292A-43A8-9E1C-AC6B199F5FB1}" srcOrd="0" destOrd="0" presId="urn:microsoft.com/office/officeart/2005/8/layout/radial1"/>
    <dgm:cxn modelId="{0A8DB4B9-0B01-41AC-9C17-30C9435A9D14}" type="presOf" srcId="{5A5CB1E2-91D7-4511-BFF3-FCA12ED86247}" destId="{628C6D45-F19E-4A80-9598-CB7D009EBB38}" srcOrd="0" destOrd="0" presId="urn:microsoft.com/office/officeart/2005/8/layout/radial1"/>
    <dgm:cxn modelId="{809D2A66-50E2-4F70-AABD-8704784ABABF}" type="presOf" srcId="{EF284C3E-F0DA-42CA-ADB1-2DF91679B6B7}" destId="{F47D0004-AF76-4C52-9F16-13523374370C}" srcOrd="0" destOrd="0" presId="urn:microsoft.com/office/officeart/2005/8/layout/radial1"/>
    <dgm:cxn modelId="{A1DFA3B0-3DB1-472F-8AD4-2FC3C20A3A3D}" srcId="{5A5CB1E2-91D7-4511-BFF3-FCA12ED86247}" destId="{8517F0B7-2709-4872-86CB-64978EBEC999}" srcOrd="3" destOrd="0" parTransId="{FF4E3D3A-2DDC-46CA-B480-E8F1EF0E27CE}" sibTransId="{6F1AC2A6-DF7D-4248-98A9-E95A86317E3E}"/>
    <dgm:cxn modelId="{89CDA9C5-2435-402E-86D2-96E7FF6E4D93}" type="presOf" srcId="{0628FC5A-72D1-469B-8F8E-60CA21E428B9}" destId="{15A54650-B814-486E-B152-0CA21267B828}" srcOrd="0" destOrd="0" presId="urn:microsoft.com/office/officeart/2005/8/layout/radial1"/>
    <dgm:cxn modelId="{53B9BA62-A1C5-448A-9D88-2EF70EC8F4BD}" type="presOf" srcId="{FF4E3D3A-2DDC-46CA-B480-E8F1EF0E27CE}" destId="{B0BA4C50-A7FD-49F1-9252-05CE3C69BEDF}" srcOrd="0" destOrd="0" presId="urn:microsoft.com/office/officeart/2005/8/layout/radial1"/>
    <dgm:cxn modelId="{858BF64B-3920-4016-97FC-2083C5DDD547}" type="presOf" srcId="{8517F0B7-2709-4872-86CB-64978EBEC999}" destId="{275FB8CE-F6ED-4700-87DC-46F59D59F38B}" srcOrd="0" destOrd="0" presId="urn:microsoft.com/office/officeart/2005/8/layout/radial1"/>
    <dgm:cxn modelId="{09D44474-2925-4236-BB03-E961DFA0F9F4}" srcId="{5A5CB1E2-91D7-4511-BFF3-FCA12ED86247}" destId="{264FCA48-8593-4580-A89B-06FD51E6A678}" srcOrd="2" destOrd="0" parTransId="{3474AB6F-CC53-4B23-AF06-B8D2D95F10CC}" sibTransId="{1460252C-0663-4210-A3B9-0BA02D1EAB21}"/>
    <dgm:cxn modelId="{5B8DEEC0-A8A1-4BAA-BFA5-38A2461D1741}" type="presOf" srcId="{0628FC5A-72D1-469B-8F8E-60CA21E428B9}" destId="{13AE70E9-1770-44E6-8DA5-F1B697221008}" srcOrd="1" destOrd="0" presId="urn:microsoft.com/office/officeart/2005/8/layout/radial1"/>
    <dgm:cxn modelId="{AD43123C-4C8F-404C-A7B8-24ED70DC4734}" type="presOf" srcId="{3474AB6F-CC53-4B23-AF06-B8D2D95F10CC}" destId="{EA1823DA-A471-4397-90CC-BE865AE1717C}" srcOrd="0" destOrd="0" presId="urn:microsoft.com/office/officeart/2005/8/layout/radial1"/>
    <dgm:cxn modelId="{B8EC875E-BA09-4458-B15F-CAEA3679B136}" type="presOf" srcId="{9BFFFE79-CE81-4346-AD1B-4A20A0188D85}" destId="{B3310B50-2D48-4A46-B8B2-30659F467D8F}" srcOrd="0" destOrd="0" presId="urn:microsoft.com/office/officeart/2005/8/layout/radial1"/>
    <dgm:cxn modelId="{FC6DA6DF-705B-4B11-9211-C8E4271B55B0}" type="presOf" srcId="{695987C5-BE66-48EE-8657-6C075501552C}" destId="{B67874AF-3E7F-4BB8-A24B-91AD8045A6C1}" srcOrd="0" destOrd="0" presId="urn:microsoft.com/office/officeart/2005/8/layout/radial1"/>
    <dgm:cxn modelId="{1D9C44F8-F294-4444-8D9F-8E9139EBC642}" type="presOf" srcId="{011C9F54-2F9D-4BD8-BDA9-C41AD08C6917}" destId="{F5901C2D-DB07-4B1A-AFB2-3FEB2AFC18C2}" srcOrd="0" destOrd="0" presId="urn:microsoft.com/office/officeart/2005/8/layout/radial1"/>
    <dgm:cxn modelId="{CE5EA0D1-0CE3-4416-83DE-5D9AB774BD18}" type="presOf" srcId="{3474AB6F-CC53-4B23-AF06-B8D2D95F10CC}" destId="{D00B6975-41E1-43E3-AAC0-992FFB14AC1A}" srcOrd="1" destOrd="0" presId="urn:microsoft.com/office/officeart/2005/8/layout/radial1"/>
    <dgm:cxn modelId="{FE3A1345-EA26-45BA-A594-278F8DC54C6C}" srcId="{5A5CB1E2-91D7-4511-BFF3-FCA12ED86247}" destId="{83037BF5-1523-465D-B129-AD598DA05563}" srcOrd="1" destOrd="0" parTransId="{0628FC5A-72D1-469B-8F8E-60CA21E428B9}" sibTransId="{CD1F373F-FDC2-4057-97E4-CA8E84E78032}"/>
    <dgm:cxn modelId="{1DC35A3C-437D-4CE9-88DD-5B67814A14E5}" type="presOf" srcId="{EF284C3E-F0DA-42CA-ADB1-2DF91679B6B7}" destId="{94574A3B-B236-409F-A05E-73CF7AC0B072}" srcOrd="1" destOrd="0" presId="urn:microsoft.com/office/officeart/2005/8/layout/radial1"/>
    <dgm:cxn modelId="{B0773A90-DD50-46E4-816D-96ECFBACB34E}" type="presOf" srcId="{83037BF5-1523-465D-B129-AD598DA05563}" destId="{EBE3F200-CE00-4CA2-9D21-6E80961A16C1}" srcOrd="0" destOrd="0" presId="urn:microsoft.com/office/officeart/2005/8/layout/radial1"/>
    <dgm:cxn modelId="{AEBB1B42-A413-40DA-BDC9-E3CA7FF97704}" type="presParOf" srcId="{B3310B50-2D48-4A46-B8B2-30659F467D8F}" destId="{628C6D45-F19E-4A80-9598-CB7D009EBB38}" srcOrd="0" destOrd="0" presId="urn:microsoft.com/office/officeart/2005/8/layout/radial1"/>
    <dgm:cxn modelId="{567306FA-ABCF-4338-A1FB-89059D0339B1}" type="presParOf" srcId="{B3310B50-2D48-4A46-B8B2-30659F467D8F}" destId="{F47D0004-AF76-4C52-9F16-13523374370C}" srcOrd="1" destOrd="0" presId="urn:microsoft.com/office/officeart/2005/8/layout/radial1"/>
    <dgm:cxn modelId="{C923AD20-6864-4E98-B899-1BA7C075DBAD}" type="presParOf" srcId="{F47D0004-AF76-4C52-9F16-13523374370C}" destId="{94574A3B-B236-409F-A05E-73CF7AC0B072}" srcOrd="0" destOrd="0" presId="urn:microsoft.com/office/officeart/2005/8/layout/radial1"/>
    <dgm:cxn modelId="{BF700452-4C7C-4768-9386-969F2EFAF654}" type="presParOf" srcId="{B3310B50-2D48-4A46-B8B2-30659F467D8F}" destId="{B67874AF-3E7F-4BB8-A24B-91AD8045A6C1}" srcOrd="2" destOrd="0" presId="urn:microsoft.com/office/officeart/2005/8/layout/radial1"/>
    <dgm:cxn modelId="{EFE9AAC8-1A68-4FFE-822B-20495E300813}" type="presParOf" srcId="{B3310B50-2D48-4A46-B8B2-30659F467D8F}" destId="{15A54650-B814-486E-B152-0CA21267B828}" srcOrd="3" destOrd="0" presId="urn:microsoft.com/office/officeart/2005/8/layout/radial1"/>
    <dgm:cxn modelId="{E2F600F7-CAD7-4425-8DC5-D249F751EAE3}" type="presParOf" srcId="{15A54650-B814-486E-B152-0CA21267B828}" destId="{13AE70E9-1770-44E6-8DA5-F1B697221008}" srcOrd="0" destOrd="0" presId="urn:microsoft.com/office/officeart/2005/8/layout/radial1"/>
    <dgm:cxn modelId="{DD5B4928-9779-4B1D-BEA6-6E4CE54A14F6}" type="presParOf" srcId="{B3310B50-2D48-4A46-B8B2-30659F467D8F}" destId="{EBE3F200-CE00-4CA2-9D21-6E80961A16C1}" srcOrd="4" destOrd="0" presId="urn:microsoft.com/office/officeart/2005/8/layout/radial1"/>
    <dgm:cxn modelId="{FC3375DC-1EC2-45BC-8D4D-2F8F6E2ED2A3}" type="presParOf" srcId="{B3310B50-2D48-4A46-B8B2-30659F467D8F}" destId="{EA1823DA-A471-4397-90CC-BE865AE1717C}" srcOrd="5" destOrd="0" presId="urn:microsoft.com/office/officeart/2005/8/layout/radial1"/>
    <dgm:cxn modelId="{452C33A1-0781-442E-8835-7CAC82103021}" type="presParOf" srcId="{EA1823DA-A471-4397-90CC-BE865AE1717C}" destId="{D00B6975-41E1-43E3-AAC0-992FFB14AC1A}" srcOrd="0" destOrd="0" presId="urn:microsoft.com/office/officeart/2005/8/layout/radial1"/>
    <dgm:cxn modelId="{CCA4BC48-E82D-4A0B-9366-C843BAF6629D}" type="presParOf" srcId="{B3310B50-2D48-4A46-B8B2-30659F467D8F}" destId="{81186C87-292A-43A8-9E1C-AC6B199F5FB1}" srcOrd="6" destOrd="0" presId="urn:microsoft.com/office/officeart/2005/8/layout/radial1"/>
    <dgm:cxn modelId="{C757F450-B281-4B79-B150-A707DED70143}" type="presParOf" srcId="{B3310B50-2D48-4A46-B8B2-30659F467D8F}" destId="{B0BA4C50-A7FD-49F1-9252-05CE3C69BEDF}" srcOrd="7" destOrd="0" presId="urn:microsoft.com/office/officeart/2005/8/layout/radial1"/>
    <dgm:cxn modelId="{68A3B57C-4FAA-4BAE-9AA9-D7B3CDAE7D6E}" type="presParOf" srcId="{B0BA4C50-A7FD-49F1-9252-05CE3C69BEDF}" destId="{121AC8E9-D9F8-458E-820B-732D6967C700}" srcOrd="0" destOrd="0" presId="urn:microsoft.com/office/officeart/2005/8/layout/radial1"/>
    <dgm:cxn modelId="{6E90B1A6-324A-42C1-8648-5901ABE82722}" type="presParOf" srcId="{B3310B50-2D48-4A46-B8B2-30659F467D8F}" destId="{275FB8CE-F6ED-4700-87DC-46F59D59F38B}" srcOrd="8" destOrd="0" presId="urn:microsoft.com/office/officeart/2005/8/layout/radial1"/>
    <dgm:cxn modelId="{CE34CAA7-CB04-4D89-90EB-88CDAB6D1888}" type="presParOf" srcId="{B3310B50-2D48-4A46-B8B2-30659F467D8F}" destId="{F5901C2D-DB07-4B1A-AFB2-3FEB2AFC18C2}" srcOrd="9" destOrd="0" presId="urn:microsoft.com/office/officeart/2005/8/layout/radial1"/>
    <dgm:cxn modelId="{ACEE8201-6C01-4F10-9502-C512AE992C8F}" type="presParOf" srcId="{F5901C2D-DB07-4B1A-AFB2-3FEB2AFC18C2}" destId="{4756DBFA-031D-4FCC-86EC-8BC5FE7F960F}" srcOrd="0" destOrd="0" presId="urn:microsoft.com/office/officeart/2005/8/layout/radial1"/>
    <dgm:cxn modelId="{509B3714-95E3-4EF7-A21D-BD6BAEC8EFFA}" type="presParOf" srcId="{B3310B50-2D48-4A46-B8B2-30659F467D8F}" destId="{A1F45F3F-B68C-4BB7-B908-2DE1A7481BBC}" srcOrd="10"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BFFFE79-CE81-4346-AD1B-4A20A0188D85}" type="doc">
      <dgm:prSet loTypeId="urn:microsoft.com/office/officeart/2005/8/layout/radial1" loCatId="cycle" qsTypeId="urn:microsoft.com/office/officeart/2005/8/quickstyle/simple1" qsCatId="simple" csTypeId="urn:microsoft.com/office/officeart/2005/8/colors/accent0_1" csCatId="mainScheme" phldr="1"/>
      <dgm:spPr/>
      <dgm:t>
        <a:bodyPr/>
        <a:lstStyle/>
        <a:p>
          <a:pPr rtl="1"/>
          <a:endParaRPr lang="ar-SA"/>
        </a:p>
      </dgm:t>
    </dgm:pt>
    <dgm:pt modelId="{5A5CB1E2-91D7-4511-BFF3-FCA12ED86247}">
      <dgm:prSet phldrT="[Text]"/>
      <dgm:spPr>
        <a:xfrm>
          <a:off x="2177590" y="1207149"/>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SA" b="1">
              <a:solidFill>
                <a:sysClr val="windowText" lastClr="000000">
                  <a:hueOff val="0"/>
                  <a:satOff val="0"/>
                  <a:lumOff val="0"/>
                  <a:alphaOff val="0"/>
                </a:sysClr>
              </a:solidFill>
              <a:latin typeface="Calibri"/>
              <a:ea typeface="+mn-ea"/>
              <a:cs typeface="Arial"/>
            </a:rPr>
            <a:t>أهم خصائص مسار علوم الحاسب والهندسة </a:t>
          </a:r>
        </a:p>
      </dgm:t>
    </dgm:pt>
    <dgm:pt modelId="{E1254485-770A-4848-A8DB-B8D558DAE212}" type="parTrans" cxnId="{F9EAC1C6-8CE5-43F5-B27A-D0764F8C4378}">
      <dgm:prSet/>
      <dgm:spPr/>
      <dgm:t>
        <a:bodyPr/>
        <a:lstStyle/>
        <a:p>
          <a:pPr rtl="1"/>
          <a:endParaRPr lang="ar-SA"/>
        </a:p>
      </dgm:t>
    </dgm:pt>
    <dgm:pt modelId="{DB362A4C-D1D6-4DBB-8A4F-54E7A73A7E78}" type="sibTrans" cxnId="{F9EAC1C6-8CE5-43F5-B27A-D0764F8C4378}">
      <dgm:prSet/>
      <dgm:spPr/>
      <dgm:t>
        <a:bodyPr/>
        <a:lstStyle/>
        <a:p>
          <a:pPr rtl="1"/>
          <a:endParaRPr lang="ar-SA"/>
        </a:p>
      </dgm:t>
    </dgm:pt>
    <dgm:pt modelId="{695987C5-BE66-48EE-8657-6C075501552C}">
      <dgm:prSet phldrT="[Text]"/>
      <dgm:spPr>
        <a:xfrm>
          <a:off x="2177590" y="11870"/>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EF284C3E-F0DA-42CA-ADB1-2DF91679B6B7}" type="parTrans" cxnId="{E2E11DC4-ADAF-4176-A7B7-52D2272FA0DC}">
      <dgm:prSet/>
      <dgm:spPr>
        <a:xfrm rot="16200000">
          <a:off x="2498444" y="1053082"/>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95BBA0E5-740E-4D95-AA75-4CD13C111345}" type="sibTrans" cxnId="{E2E11DC4-ADAF-4176-A7B7-52D2272FA0DC}">
      <dgm:prSet/>
      <dgm:spPr/>
      <dgm:t>
        <a:bodyPr/>
        <a:lstStyle/>
        <a:p>
          <a:pPr rtl="1"/>
          <a:endParaRPr lang="ar-SA"/>
        </a:p>
      </dgm:t>
    </dgm:pt>
    <dgm:pt modelId="{83037BF5-1523-465D-B129-AD598DA05563}">
      <dgm:prSet phldrT="[Text]"/>
      <dgm:spPr>
        <a:xfrm>
          <a:off x="3314368" y="837788"/>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0628FC5A-72D1-469B-8F8E-60CA21E428B9}" type="parTrans" cxnId="{FE3A1345-EA26-45BA-A594-278F8DC54C6C}">
      <dgm:prSet/>
      <dgm:spPr>
        <a:xfrm rot="20520000">
          <a:off x="3066833" y="1466040"/>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CD1F373F-FDC2-4057-97E4-CA8E84E78032}" type="sibTrans" cxnId="{FE3A1345-EA26-45BA-A594-278F8DC54C6C}">
      <dgm:prSet/>
      <dgm:spPr/>
      <dgm:t>
        <a:bodyPr/>
        <a:lstStyle/>
        <a:p>
          <a:pPr rtl="1"/>
          <a:endParaRPr lang="ar-SA"/>
        </a:p>
      </dgm:t>
    </dgm:pt>
    <dgm:pt modelId="{264FCA48-8593-4580-A89B-06FD51E6A678}">
      <dgm:prSet phldrT="[Text]"/>
      <dgm:spPr>
        <a:xfrm>
          <a:off x="2880158" y="2174150"/>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3474AB6F-CC53-4B23-AF06-B8D2D95F10CC}" type="parTrans" cxnId="{09D44474-2925-4236-BB03-E961DFA0F9F4}">
      <dgm:prSet/>
      <dgm:spPr>
        <a:xfrm rot="3240000">
          <a:off x="2849728" y="2134221"/>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1460252C-0663-4210-A3B9-0BA02D1EAB21}" type="sibTrans" cxnId="{09D44474-2925-4236-BB03-E961DFA0F9F4}">
      <dgm:prSet/>
      <dgm:spPr/>
      <dgm:t>
        <a:bodyPr/>
        <a:lstStyle/>
        <a:p>
          <a:pPr rtl="1"/>
          <a:endParaRPr lang="ar-SA"/>
        </a:p>
      </dgm:t>
    </dgm:pt>
    <dgm:pt modelId="{8517F0B7-2709-4872-86CB-64978EBEC999}">
      <dgm:prSet phldrT="[Text]"/>
      <dgm:spPr>
        <a:xfrm>
          <a:off x="1475023" y="2174150"/>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FF4E3D3A-2DDC-46CA-B480-E8F1EF0E27CE}" type="parTrans" cxnId="{A1DFA3B0-3DB1-472F-8AD4-2FC3C20A3A3D}">
      <dgm:prSet/>
      <dgm:spPr>
        <a:xfrm rot="7560000">
          <a:off x="2147161" y="2134221"/>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6F1AC2A6-DF7D-4248-98A9-E95A86317E3E}" type="sibTrans" cxnId="{A1DFA3B0-3DB1-472F-8AD4-2FC3C20A3A3D}">
      <dgm:prSet/>
      <dgm:spPr/>
      <dgm:t>
        <a:bodyPr/>
        <a:lstStyle/>
        <a:p>
          <a:pPr rtl="1"/>
          <a:endParaRPr lang="ar-SA"/>
        </a:p>
      </dgm:t>
    </dgm:pt>
    <dgm:pt modelId="{3D1BD51E-CC96-4302-8725-0336F4329457}">
      <dgm:prSet phldrT="[Text]"/>
      <dgm:spPr>
        <a:xfrm>
          <a:off x="1040813" y="837788"/>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011C9F54-2F9D-4BD8-BDA9-C41AD08C6917}" type="parTrans" cxnId="{D5AEF802-74A2-4ADA-8671-91CDD2554F88}">
      <dgm:prSet/>
      <dgm:spPr>
        <a:xfrm rot="11880000">
          <a:off x="1930055" y="1466040"/>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8407D5F7-7005-43A8-8764-1CD39660D7B4}" type="sibTrans" cxnId="{D5AEF802-74A2-4ADA-8671-91CDD2554F88}">
      <dgm:prSet/>
      <dgm:spPr/>
      <dgm:t>
        <a:bodyPr/>
        <a:lstStyle/>
        <a:p>
          <a:pPr rtl="1"/>
          <a:endParaRPr lang="ar-SA"/>
        </a:p>
      </dgm:t>
    </dgm:pt>
    <dgm:pt modelId="{B3310B50-2D48-4A46-B8B2-30659F467D8F}" type="pres">
      <dgm:prSet presAssocID="{9BFFFE79-CE81-4346-AD1B-4A20A0188D85}" presName="cycle" presStyleCnt="0">
        <dgm:presLayoutVars>
          <dgm:chMax val="1"/>
          <dgm:dir/>
          <dgm:animLvl val="ctr"/>
          <dgm:resizeHandles val="exact"/>
        </dgm:presLayoutVars>
      </dgm:prSet>
      <dgm:spPr/>
      <dgm:t>
        <a:bodyPr/>
        <a:lstStyle/>
        <a:p>
          <a:pPr rtl="1"/>
          <a:endParaRPr lang="ar-SA"/>
        </a:p>
      </dgm:t>
    </dgm:pt>
    <dgm:pt modelId="{628C6D45-F19E-4A80-9598-CB7D009EBB38}" type="pres">
      <dgm:prSet presAssocID="{5A5CB1E2-91D7-4511-BFF3-FCA12ED86247}" presName="centerShape" presStyleLbl="node0" presStyleIdx="0" presStyleCnt="1"/>
      <dgm:spPr/>
      <dgm:t>
        <a:bodyPr/>
        <a:lstStyle/>
        <a:p>
          <a:pPr rtl="1"/>
          <a:endParaRPr lang="ar-SA"/>
        </a:p>
      </dgm:t>
    </dgm:pt>
    <dgm:pt modelId="{F47D0004-AF76-4C52-9F16-13523374370C}" type="pres">
      <dgm:prSet presAssocID="{EF284C3E-F0DA-42CA-ADB1-2DF91679B6B7}" presName="Name9" presStyleLbl="parChTrans1D2" presStyleIdx="0" presStyleCnt="5"/>
      <dgm:spPr/>
      <dgm:t>
        <a:bodyPr/>
        <a:lstStyle/>
        <a:p>
          <a:pPr rtl="1"/>
          <a:endParaRPr lang="ar-SA"/>
        </a:p>
      </dgm:t>
    </dgm:pt>
    <dgm:pt modelId="{94574A3B-B236-409F-A05E-73CF7AC0B072}" type="pres">
      <dgm:prSet presAssocID="{EF284C3E-F0DA-42CA-ADB1-2DF91679B6B7}" presName="connTx" presStyleLbl="parChTrans1D2" presStyleIdx="0" presStyleCnt="5"/>
      <dgm:spPr/>
      <dgm:t>
        <a:bodyPr/>
        <a:lstStyle/>
        <a:p>
          <a:pPr rtl="1"/>
          <a:endParaRPr lang="ar-SA"/>
        </a:p>
      </dgm:t>
    </dgm:pt>
    <dgm:pt modelId="{B67874AF-3E7F-4BB8-A24B-91AD8045A6C1}" type="pres">
      <dgm:prSet presAssocID="{695987C5-BE66-48EE-8657-6C075501552C}" presName="node" presStyleLbl="node1" presStyleIdx="0" presStyleCnt="5">
        <dgm:presLayoutVars>
          <dgm:bulletEnabled val="1"/>
        </dgm:presLayoutVars>
      </dgm:prSet>
      <dgm:spPr/>
      <dgm:t>
        <a:bodyPr/>
        <a:lstStyle/>
        <a:p>
          <a:pPr rtl="1"/>
          <a:endParaRPr lang="ar-SA"/>
        </a:p>
      </dgm:t>
    </dgm:pt>
    <dgm:pt modelId="{15A54650-B814-486E-B152-0CA21267B828}" type="pres">
      <dgm:prSet presAssocID="{0628FC5A-72D1-469B-8F8E-60CA21E428B9}" presName="Name9" presStyleLbl="parChTrans1D2" presStyleIdx="1" presStyleCnt="5"/>
      <dgm:spPr/>
      <dgm:t>
        <a:bodyPr/>
        <a:lstStyle/>
        <a:p>
          <a:pPr rtl="1"/>
          <a:endParaRPr lang="ar-SA"/>
        </a:p>
      </dgm:t>
    </dgm:pt>
    <dgm:pt modelId="{13AE70E9-1770-44E6-8DA5-F1B697221008}" type="pres">
      <dgm:prSet presAssocID="{0628FC5A-72D1-469B-8F8E-60CA21E428B9}" presName="connTx" presStyleLbl="parChTrans1D2" presStyleIdx="1" presStyleCnt="5"/>
      <dgm:spPr/>
      <dgm:t>
        <a:bodyPr/>
        <a:lstStyle/>
        <a:p>
          <a:pPr rtl="1"/>
          <a:endParaRPr lang="ar-SA"/>
        </a:p>
      </dgm:t>
    </dgm:pt>
    <dgm:pt modelId="{EBE3F200-CE00-4CA2-9D21-6E80961A16C1}" type="pres">
      <dgm:prSet presAssocID="{83037BF5-1523-465D-B129-AD598DA05563}" presName="node" presStyleLbl="node1" presStyleIdx="1" presStyleCnt="5">
        <dgm:presLayoutVars>
          <dgm:bulletEnabled val="1"/>
        </dgm:presLayoutVars>
      </dgm:prSet>
      <dgm:spPr/>
      <dgm:t>
        <a:bodyPr/>
        <a:lstStyle/>
        <a:p>
          <a:pPr rtl="1"/>
          <a:endParaRPr lang="ar-SA"/>
        </a:p>
      </dgm:t>
    </dgm:pt>
    <dgm:pt modelId="{EA1823DA-A471-4397-90CC-BE865AE1717C}" type="pres">
      <dgm:prSet presAssocID="{3474AB6F-CC53-4B23-AF06-B8D2D95F10CC}" presName="Name9" presStyleLbl="parChTrans1D2" presStyleIdx="2" presStyleCnt="5"/>
      <dgm:spPr/>
      <dgm:t>
        <a:bodyPr/>
        <a:lstStyle/>
        <a:p>
          <a:pPr rtl="1"/>
          <a:endParaRPr lang="ar-SA"/>
        </a:p>
      </dgm:t>
    </dgm:pt>
    <dgm:pt modelId="{D00B6975-41E1-43E3-AAC0-992FFB14AC1A}" type="pres">
      <dgm:prSet presAssocID="{3474AB6F-CC53-4B23-AF06-B8D2D95F10CC}" presName="connTx" presStyleLbl="parChTrans1D2" presStyleIdx="2" presStyleCnt="5"/>
      <dgm:spPr/>
      <dgm:t>
        <a:bodyPr/>
        <a:lstStyle/>
        <a:p>
          <a:pPr rtl="1"/>
          <a:endParaRPr lang="ar-SA"/>
        </a:p>
      </dgm:t>
    </dgm:pt>
    <dgm:pt modelId="{81186C87-292A-43A8-9E1C-AC6B199F5FB1}" type="pres">
      <dgm:prSet presAssocID="{264FCA48-8593-4580-A89B-06FD51E6A678}" presName="node" presStyleLbl="node1" presStyleIdx="2" presStyleCnt="5">
        <dgm:presLayoutVars>
          <dgm:bulletEnabled val="1"/>
        </dgm:presLayoutVars>
      </dgm:prSet>
      <dgm:spPr/>
      <dgm:t>
        <a:bodyPr/>
        <a:lstStyle/>
        <a:p>
          <a:pPr rtl="1"/>
          <a:endParaRPr lang="ar-SA"/>
        </a:p>
      </dgm:t>
    </dgm:pt>
    <dgm:pt modelId="{B0BA4C50-A7FD-49F1-9252-05CE3C69BEDF}" type="pres">
      <dgm:prSet presAssocID="{FF4E3D3A-2DDC-46CA-B480-E8F1EF0E27CE}" presName="Name9" presStyleLbl="parChTrans1D2" presStyleIdx="3" presStyleCnt="5"/>
      <dgm:spPr/>
      <dgm:t>
        <a:bodyPr/>
        <a:lstStyle/>
        <a:p>
          <a:pPr rtl="1"/>
          <a:endParaRPr lang="ar-SA"/>
        </a:p>
      </dgm:t>
    </dgm:pt>
    <dgm:pt modelId="{121AC8E9-D9F8-458E-820B-732D6967C700}" type="pres">
      <dgm:prSet presAssocID="{FF4E3D3A-2DDC-46CA-B480-E8F1EF0E27CE}" presName="connTx" presStyleLbl="parChTrans1D2" presStyleIdx="3" presStyleCnt="5"/>
      <dgm:spPr/>
      <dgm:t>
        <a:bodyPr/>
        <a:lstStyle/>
        <a:p>
          <a:pPr rtl="1"/>
          <a:endParaRPr lang="ar-SA"/>
        </a:p>
      </dgm:t>
    </dgm:pt>
    <dgm:pt modelId="{275FB8CE-F6ED-4700-87DC-46F59D59F38B}" type="pres">
      <dgm:prSet presAssocID="{8517F0B7-2709-4872-86CB-64978EBEC999}" presName="node" presStyleLbl="node1" presStyleIdx="3" presStyleCnt="5">
        <dgm:presLayoutVars>
          <dgm:bulletEnabled val="1"/>
        </dgm:presLayoutVars>
      </dgm:prSet>
      <dgm:spPr/>
      <dgm:t>
        <a:bodyPr/>
        <a:lstStyle/>
        <a:p>
          <a:pPr rtl="1"/>
          <a:endParaRPr lang="ar-SA"/>
        </a:p>
      </dgm:t>
    </dgm:pt>
    <dgm:pt modelId="{F5901C2D-DB07-4B1A-AFB2-3FEB2AFC18C2}" type="pres">
      <dgm:prSet presAssocID="{011C9F54-2F9D-4BD8-BDA9-C41AD08C6917}" presName="Name9" presStyleLbl="parChTrans1D2" presStyleIdx="4" presStyleCnt="5"/>
      <dgm:spPr/>
      <dgm:t>
        <a:bodyPr/>
        <a:lstStyle/>
        <a:p>
          <a:pPr rtl="1"/>
          <a:endParaRPr lang="ar-SA"/>
        </a:p>
      </dgm:t>
    </dgm:pt>
    <dgm:pt modelId="{4756DBFA-031D-4FCC-86EC-8BC5FE7F960F}" type="pres">
      <dgm:prSet presAssocID="{011C9F54-2F9D-4BD8-BDA9-C41AD08C6917}" presName="connTx" presStyleLbl="parChTrans1D2" presStyleIdx="4" presStyleCnt="5"/>
      <dgm:spPr/>
      <dgm:t>
        <a:bodyPr/>
        <a:lstStyle/>
        <a:p>
          <a:pPr rtl="1"/>
          <a:endParaRPr lang="ar-SA"/>
        </a:p>
      </dgm:t>
    </dgm:pt>
    <dgm:pt modelId="{A1F45F3F-B68C-4BB7-B908-2DE1A7481BBC}" type="pres">
      <dgm:prSet presAssocID="{3D1BD51E-CC96-4302-8725-0336F4329457}" presName="node" presStyleLbl="node1" presStyleIdx="4" presStyleCnt="5">
        <dgm:presLayoutVars>
          <dgm:bulletEnabled val="1"/>
        </dgm:presLayoutVars>
      </dgm:prSet>
      <dgm:spPr/>
      <dgm:t>
        <a:bodyPr/>
        <a:lstStyle/>
        <a:p>
          <a:pPr rtl="1"/>
          <a:endParaRPr lang="ar-SA"/>
        </a:p>
      </dgm:t>
    </dgm:pt>
  </dgm:ptLst>
  <dgm:cxnLst>
    <dgm:cxn modelId="{ED137751-6B0C-4646-8779-2A8921E56EBF}" type="presOf" srcId="{EF284C3E-F0DA-42CA-ADB1-2DF91679B6B7}" destId="{F47D0004-AF76-4C52-9F16-13523374370C}" srcOrd="0" destOrd="0" presId="urn:microsoft.com/office/officeart/2005/8/layout/radial1"/>
    <dgm:cxn modelId="{F9EAC1C6-8CE5-43F5-B27A-D0764F8C4378}" srcId="{9BFFFE79-CE81-4346-AD1B-4A20A0188D85}" destId="{5A5CB1E2-91D7-4511-BFF3-FCA12ED86247}" srcOrd="0" destOrd="0" parTransId="{E1254485-770A-4848-A8DB-B8D558DAE212}" sibTransId="{DB362A4C-D1D6-4DBB-8A4F-54E7A73A7E78}"/>
    <dgm:cxn modelId="{D5AEF802-74A2-4ADA-8671-91CDD2554F88}" srcId="{5A5CB1E2-91D7-4511-BFF3-FCA12ED86247}" destId="{3D1BD51E-CC96-4302-8725-0336F4329457}" srcOrd="4" destOrd="0" parTransId="{011C9F54-2F9D-4BD8-BDA9-C41AD08C6917}" sibTransId="{8407D5F7-7005-43A8-8764-1CD39660D7B4}"/>
    <dgm:cxn modelId="{E2E11DC4-ADAF-4176-A7B7-52D2272FA0DC}" srcId="{5A5CB1E2-91D7-4511-BFF3-FCA12ED86247}" destId="{695987C5-BE66-48EE-8657-6C075501552C}" srcOrd="0" destOrd="0" parTransId="{EF284C3E-F0DA-42CA-ADB1-2DF91679B6B7}" sibTransId="{95BBA0E5-740E-4D95-AA75-4CD13C111345}"/>
    <dgm:cxn modelId="{0C1A379A-9BE9-497D-A734-B34F4F54FB77}" type="presOf" srcId="{3474AB6F-CC53-4B23-AF06-B8D2D95F10CC}" destId="{D00B6975-41E1-43E3-AAC0-992FFB14AC1A}" srcOrd="1" destOrd="0" presId="urn:microsoft.com/office/officeart/2005/8/layout/radial1"/>
    <dgm:cxn modelId="{B93F01D0-4AC5-47D7-9E2A-AE2B0C7C2CA7}" type="presOf" srcId="{8517F0B7-2709-4872-86CB-64978EBEC999}" destId="{275FB8CE-F6ED-4700-87DC-46F59D59F38B}" srcOrd="0" destOrd="0" presId="urn:microsoft.com/office/officeart/2005/8/layout/radial1"/>
    <dgm:cxn modelId="{BA60B188-0C46-4D65-8CDE-B36B1F1B7AE7}" type="presOf" srcId="{264FCA48-8593-4580-A89B-06FD51E6A678}" destId="{81186C87-292A-43A8-9E1C-AC6B199F5FB1}" srcOrd="0" destOrd="0" presId="urn:microsoft.com/office/officeart/2005/8/layout/radial1"/>
    <dgm:cxn modelId="{A1DFA3B0-3DB1-472F-8AD4-2FC3C20A3A3D}" srcId="{5A5CB1E2-91D7-4511-BFF3-FCA12ED86247}" destId="{8517F0B7-2709-4872-86CB-64978EBEC999}" srcOrd="3" destOrd="0" parTransId="{FF4E3D3A-2DDC-46CA-B480-E8F1EF0E27CE}" sibTransId="{6F1AC2A6-DF7D-4248-98A9-E95A86317E3E}"/>
    <dgm:cxn modelId="{8B8492CA-B506-4DFC-BACE-77C9E4640594}" type="presOf" srcId="{FF4E3D3A-2DDC-46CA-B480-E8F1EF0E27CE}" destId="{121AC8E9-D9F8-458E-820B-732D6967C700}" srcOrd="1" destOrd="0" presId="urn:microsoft.com/office/officeart/2005/8/layout/radial1"/>
    <dgm:cxn modelId="{3B15583F-C2C8-45B7-920B-EA6CB5BED780}" type="presOf" srcId="{695987C5-BE66-48EE-8657-6C075501552C}" destId="{B67874AF-3E7F-4BB8-A24B-91AD8045A6C1}" srcOrd="0" destOrd="0" presId="urn:microsoft.com/office/officeart/2005/8/layout/radial1"/>
    <dgm:cxn modelId="{DC9C6599-4EC7-4B78-99F3-B7E16DAC805A}" type="presOf" srcId="{0628FC5A-72D1-469B-8F8E-60CA21E428B9}" destId="{13AE70E9-1770-44E6-8DA5-F1B697221008}" srcOrd="1" destOrd="0" presId="urn:microsoft.com/office/officeart/2005/8/layout/radial1"/>
    <dgm:cxn modelId="{8B748EE2-6BE4-4D20-9FA3-325AE458CFF8}" type="presOf" srcId="{5A5CB1E2-91D7-4511-BFF3-FCA12ED86247}" destId="{628C6D45-F19E-4A80-9598-CB7D009EBB38}" srcOrd="0" destOrd="0" presId="urn:microsoft.com/office/officeart/2005/8/layout/radial1"/>
    <dgm:cxn modelId="{09D44474-2925-4236-BB03-E961DFA0F9F4}" srcId="{5A5CB1E2-91D7-4511-BFF3-FCA12ED86247}" destId="{264FCA48-8593-4580-A89B-06FD51E6A678}" srcOrd="2" destOrd="0" parTransId="{3474AB6F-CC53-4B23-AF06-B8D2D95F10CC}" sibTransId="{1460252C-0663-4210-A3B9-0BA02D1EAB21}"/>
    <dgm:cxn modelId="{5C1DACD8-6A33-4456-9E07-6D3696B753EE}" type="presOf" srcId="{83037BF5-1523-465D-B129-AD598DA05563}" destId="{EBE3F200-CE00-4CA2-9D21-6E80961A16C1}" srcOrd="0" destOrd="0" presId="urn:microsoft.com/office/officeart/2005/8/layout/radial1"/>
    <dgm:cxn modelId="{5BD6FD12-501B-454E-A60F-B0F03D796DCF}" type="presOf" srcId="{011C9F54-2F9D-4BD8-BDA9-C41AD08C6917}" destId="{F5901C2D-DB07-4B1A-AFB2-3FEB2AFC18C2}" srcOrd="0" destOrd="0" presId="urn:microsoft.com/office/officeart/2005/8/layout/radial1"/>
    <dgm:cxn modelId="{EBBCFDCC-ED59-47C2-9702-764AE68D7815}" type="presOf" srcId="{3D1BD51E-CC96-4302-8725-0336F4329457}" destId="{A1F45F3F-B68C-4BB7-B908-2DE1A7481BBC}" srcOrd="0" destOrd="0" presId="urn:microsoft.com/office/officeart/2005/8/layout/radial1"/>
    <dgm:cxn modelId="{F5DEE133-F0A5-40F6-B3A5-4EB9548747AD}" type="presOf" srcId="{EF284C3E-F0DA-42CA-ADB1-2DF91679B6B7}" destId="{94574A3B-B236-409F-A05E-73CF7AC0B072}" srcOrd="1" destOrd="0" presId="urn:microsoft.com/office/officeart/2005/8/layout/radial1"/>
    <dgm:cxn modelId="{FE3A1345-EA26-45BA-A594-278F8DC54C6C}" srcId="{5A5CB1E2-91D7-4511-BFF3-FCA12ED86247}" destId="{83037BF5-1523-465D-B129-AD598DA05563}" srcOrd="1" destOrd="0" parTransId="{0628FC5A-72D1-469B-8F8E-60CA21E428B9}" sibTransId="{CD1F373F-FDC2-4057-97E4-CA8E84E78032}"/>
    <dgm:cxn modelId="{2DFDA96E-6FFF-4BDE-BEE2-3BF88245F9D8}" type="presOf" srcId="{011C9F54-2F9D-4BD8-BDA9-C41AD08C6917}" destId="{4756DBFA-031D-4FCC-86EC-8BC5FE7F960F}" srcOrd="1" destOrd="0" presId="urn:microsoft.com/office/officeart/2005/8/layout/radial1"/>
    <dgm:cxn modelId="{4DB6C99B-B131-43FA-8F0C-6F0111F6CF35}" type="presOf" srcId="{3474AB6F-CC53-4B23-AF06-B8D2D95F10CC}" destId="{EA1823DA-A471-4397-90CC-BE865AE1717C}" srcOrd="0" destOrd="0" presId="urn:microsoft.com/office/officeart/2005/8/layout/radial1"/>
    <dgm:cxn modelId="{25EA6F8A-4C6E-4C85-8E1B-5C76F5140A3E}" type="presOf" srcId="{0628FC5A-72D1-469B-8F8E-60CA21E428B9}" destId="{15A54650-B814-486E-B152-0CA21267B828}" srcOrd="0" destOrd="0" presId="urn:microsoft.com/office/officeart/2005/8/layout/radial1"/>
    <dgm:cxn modelId="{55563866-B5CA-4EB6-B66A-B71EA49E8E06}" type="presOf" srcId="{FF4E3D3A-2DDC-46CA-B480-E8F1EF0E27CE}" destId="{B0BA4C50-A7FD-49F1-9252-05CE3C69BEDF}" srcOrd="0" destOrd="0" presId="urn:microsoft.com/office/officeart/2005/8/layout/radial1"/>
    <dgm:cxn modelId="{C15B665C-F37C-4F6D-AD71-60F0E8991C0A}" type="presOf" srcId="{9BFFFE79-CE81-4346-AD1B-4A20A0188D85}" destId="{B3310B50-2D48-4A46-B8B2-30659F467D8F}" srcOrd="0" destOrd="0" presId="urn:microsoft.com/office/officeart/2005/8/layout/radial1"/>
    <dgm:cxn modelId="{E4CAB5DE-4576-4E79-9669-A9D717CBB8E3}" type="presParOf" srcId="{B3310B50-2D48-4A46-B8B2-30659F467D8F}" destId="{628C6D45-F19E-4A80-9598-CB7D009EBB38}" srcOrd="0" destOrd="0" presId="urn:microsoft.com/office/officeart/2005/8/layout/radial1"/>
    <dgm:cxn modelId="{4F8765FC-CAE7-4593-B2D3-42EB886F4E2B}" type="presParOf" srcId="{B3310B50-2D48-4A46-B8B2-30659F467D8F}" destId="{F47D0004-AF76-4C52-9F16-13523374370C}" srcOrd="1" destOrd="0" presId="urn:microsoft.com/office/officeart/2005/8/layout/radial1"/>
    <dgm:cxn modelId="{B9A5BFF4-15E4-4CCF-A884-2C0E9953375E}" type="presParOf" srcId="{F47D0004-AF76-4C52-9F16-13523374370C}" destId="{94574A3B-B236-409F-A05E-73CF7AC0B072}" srcOrd="0" destOrd="0" presId="urn:microsoft.com/office/officeart/2005/8/layout/radial1"/>
    <dgm:cxn modelId="{4D37A1F6-89D4-4513-8E8D-FB678D6FA664}" type="presParOf" srcId="{B3310B50-2D48-4A46-B8B2-30659F467D8F}" destId="{B67874AF-3E7F-4BB8-A24B-91AD8045A6C1}" srcOrd="2" destOrd="0" presId="urn:microsoft.com/office/officeart/2005/8/layout/radial1"/>
    <dgm:cxn modelId="{4335E731-8CB5-46BE-97F2-DBB8F7F1EE3C}" type="presParOf" srcId="{B3310B50-2D48-4A46-B8B2-30659F467D8F}" destId="{15A54650-B814-486E-B152-0CA21267B828}" srcOrd="3" destOrd="0" presId="urn:microsoft.com/office/officeart/2005/8/layout/radial1"/>
    <dgm:cxn modelId="{FD20400C-6B32-4062-803C-F07277811467}" type="presParOf" srcId="{15A54650-B814-486E-B152-0CA21267B828}" destId="{13AE70E9-1770-44E6-8DA5-F1B697221008}" srcOrd="0" destOrd="0" presId="urn:microsoft.com/office/officeart/2005/8/layout/radial1"/>
    <dgm:cxn modelId="{1134B376-D586-489B-91E2-B79FDF8D128B}" type="presParOf" srcId="{B3310B50-2D48-4A46-B8B2-30659F467D8F}" destId="{EBE3F200-CE00-4CA2-9D21-6E80961A16C1}" srcOrd="4" destOrd="0" presId="urn:microsoft.com/office/officeart/2005/8/layout/radial1"/>
    <dgm:cxn modelId="{B8A7E128-CEEC-4CA8-8305-F04045AEF65C}" type="presParOf" srcId="{B3310B50-2D48-4A46-B8B2-30659F467D8F}" destId="{EA1823DA-A471-4397-90CC-BE865AE1717C}" srcOrd="5" destOrd="0" presId="urn:microsoft.com/office/officeart/2005/8/layout/radial1"/>
    <dgm:cxn modelId="{14C9639E-E9C8-4B5D-B8F8-4112D19ACC8E}" type="presParOf" srcId="{EA1823DA-A471-4397-90CC-BE865AE1717C}" destId="{D00B6975-41E1-43E3-AAC0-992FFB14AC1A}" srcOrd="0" destOrd="0" presId="urn:microsoft.com/office/officeart/2005/8/layout/radial1"/>
    <dgm:cxn modelId="{A033B77A-6B44-49B9-8EDD-5C65B2BE25E1}" type="presParOf" srcId="{B3310B50-2D48-4A46-B8B2-30659F467D8F}" destId="{81186C87-292A-43A8-9E1C-AC6B199F5FB1}" srcOrd="6" destOrd="0" presId="urn:microsoft.com/office/officeart/2005/8/layout/radial1"/>
    <dgm:cxn modelId="{4B2CE35B-A8E1-4763-8820-B636DC4686BB}" type="presParOf" srcId="{B3310B50-2D48-4A46-B8B2-30659F467D8F}" destId="{B0BA4C50-A7FD-49F1-9252-05CE3C69BEDF}" srcOrd="7" destOrd="0" presId="urn:microsoft.com/office/officeart/2005/8/layout/radial1"/>
    <dgm:cxn modelId="{DF11EAB2-2910-4FF9-90E5-1E582046EA1C}" type="presParOf" srcId="{B0BA4C50-A7FD-49F1-9252-05CE3C69BEDF}" destId="{121AC8E9-D9F8-458E-820B-732D6967C700}" srcOrd="0" destOrd="0" presId="urn:microsoft.com/office/officeart/2005/8/layout/radial1"/>
    <dgm:cxn modelId="{BAC63DD2-19B7-4524-B22B-26D8A615612C}" type="presParOf" srcId="{B3310B50-2D48-4A46-B8B2-30659F467D8F}" destId="{275FB8CE-F6ED-4700-87DC-46F59D59F38B}" srcOrd="8" destOrd="0" presId="urn:microsoft.com/office/officeart/2005/8/layout/radial1"/>
    <dgm:cxn modelId="{FB0EDA27-7D03-4382-BBC8-2063C4F793D2}" type="presParOf" srcId="{B3310B50-2D48-4A46-B8B2-30659F467D8F}" destId="{F5901C2D-DB07-4B1A-AFB2-3FEB2AFC18C2}" srcOrd="9" destOrd="0" presId="urn:microsoft.com/office/officeart/2005/8/layout/radial1"/>
    <dgm:cxn modelId="{9A2353FD-40EE-4C15-AB3E-3EAE8C2A7BD2}" type="presParOf" srcId="{F5901C2D-DB07-4B1A-AFB2-3FEB2AFC18C2}" destId="{4756DBFA-031D-4FCC-86EC-8BC5FE7F960F}" srcOrd="0" destOrd="0" presId="urn:microsoft.com/office/officeart/2005/8/layout/radial1"/>
    <dgm:cxn modelId="{9CCEE765-7A42-46BC-B513-CC991464A882}" type="presParOf" srcId="{B3310B50-2D48-4A46-B8B2-30659F467D8F}" destId="{A1F45F3F-B68C-4BB7-B908-2DE1A7481BBC}" srcOrd="10"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DB0DA63-3A63-4AC7-BAB2-B1F0B3158741}" type="doc">
      <dgm:prSet loTypeId="urn:microsoft.com/office/officeart/2005/8/layout/hList1" loCatId="list" qsTypeId="urn:microsoft.com/office/officeart/2005/8/quickstyle/simple1" qsCatId="simple" csTypeId="urn:microsoft.com/office/officeart/2005/8/colors/accent1_2" csCatId="accent1" phldr="1"/>
      <dgm:spPr/>
      <dgm:t>
        <a:bodyPr/>
        <a:lstStyle/>
        <a:p>
          <a:pPr rtl="1"/>
          <a:endParaRPr lang="ar-SA"/>
        </a:p>
      </dgm:t>
    </dgm:pt>
    <dgm:pt modelId="{25707DAD-FCB0-4347-820B-CED12392F437}">
      <dgm:prSet phldrT="[Text]"/>
      <dgm:spPr>
        <a:xfrm>
          <a:off x="1648" y="228513"/>
          <a:ext cx="1607016" cy="551803"/>
        </a:xfrm>
        <a:prstGeom prst="rect">
          <a:avLst/>
        </a:prstGeom>
        <a:solidFill>
          <a:srgbClr val="4F81BD">
            <a:hueOff val="0"/>
            <a:satOff val="0"/>
            <a:lumOff val="0"/>
            <a:alphaOff val="0"/>
          </a:srgbClr>
        </a:solidFill>
        <a:ln w="25400" cap="flat" cmpd="sng" algn="ctr">
          <a:solidFill>
            <a:srgbClr val="4F81BD">
              <a:hueOff val="0"/>
              <a:satOff val="0"/>
              <a:lumOff val="0"/>
              <a:alphaOff val="0"/>
            </a:srgbClr>
          </a:solidFill>
          <a:prstDash val="solid"/>
        </a:ln>
        <a:effectLst/>
      </dgm:spPr>
      <dgm:t>
        <a:bodyPr/>
        <a:lstStyle/>
        <a:p>
          <a:pPr rtl="1"/>
          <a:r>
            <a:rPr lang="ar-EG">
              <a:solidFill>
                <a:sysClr val="window" lastClr="FFFFFF"/>
              </a:solidFill>
              <a:latin typeface="Calibri"/>
              <a:ea typeface="+mn-ea"/>
              <a:cs typeface="Arial"/>
            </a:rPr>
            <a:t>المسار الشرعي</a:t>
          </a:r>
          <a:endParaRPr lang="ar-SA">
            <a:solidFill>
              <a:sysClr val="window" lastClr="FFFFFF"/>
            </a:solidFill>
            <a:latin typeface="Calibri"/>
            <a:ea typeface="+mn-ea"/>
            <a:cs typeface="Arial"/>
          </a:endParaRPr>
        </a:p>
      </dgm:t>
    </dgm:pt>
    <dgm:pt modelId="{9FA6EFA8-E713-44C5-8AF5-1AB07E498039}" type="parTrans" cxnId="{91C899E9-4CB5-4D1A-99C9-D7D90A016761}">
      <dgm:prSet/>
      <dgm:spPr/>
      <dgm:t>
        <a:bodyPr/>
        <a:lstStyle/>
        <a:p>
          <a:pPr rtl="1"/>
          <a:endParaRPr lang="ar-SA"/>
        </a:p>
      </dgm:t>
    </dgm:pt>
    <dgm:pt modelId="{126BF63D-A32F-40B0-B87D-BA72033FA7E9}" type="sibTrans" cxnId="{91C899E9-4CB5-4D1A-99C9-D7D90A016761}">
      <dgm:prSet/>
      <dgm:spPr/>
      <dgm:t>
        <a:bodyPr/>
        <a:lstStyle/>
        <a:p>
          <a:pPr rtl="1"/>
          <a:endParaRPr lang="ar-SA"/>
        </a:p>
      </dgm:t>
    </dgm:pt>
    <dgm:pt modelId="{D131C275-8BED-490E-B978-FA3DF8846CB2}">
      <dgm:prSet phldrT="[Text]"/>
      <dgm:spPr>
        <a:xfrm>
          <a:off x="1648" y="780316"/>
          <a:ext cx="1607016" cy="1405440"/>
        </a:xfrm>
        <a:prstGeom prst="rect">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8D3E875C-5690-4C16-90B3-C28DAD3576BC}" type="parTrans" cxnId="{7A98B144-2B0A-4729-B5AD-14EF45B6E462}">
      <dgm:prSet/>
      <dgm:spPr/>
      <dgm:t>
        <a:bodyPr/>
        <a:lstStyle/>
        <a:p>
          <a:pPr rtl="1"/>
          <a:endParaRPr lang="ar-SA"/>
        </a:p>
      </dgm:t>
    </dgm:pt>
    <dgm:pt modelId="{FC6EE9D8-CC80-4BE2-8664-F5C0AFF8A501}" type="sibTrans" cxnId="{7A98B144-2B0A-4729-B5AD-14EF45B6E462}">
      <dgm:prSet/>
      <dgm:spPr/>
      <dgm:t>
        <a:bodyPr/>
        <a:lstStyle/>
        <a:p>
          <a:pPr rtl="1"/>
          <a:endParaRPr lang="ar-SA"/>
        </a:p>
      </dgm:t>
    </dgm:pt>
    <dgm:pt modelId="{C98DD453-9C83-4A71-A6E8-B4583F87982F}">
      <dgm:prSet phldrT="[Text]"/>
      <dgm:spPr>
        <a:xfrm>
          <a:off x="1648" y="780316"/>
          <a:ext cx="1607016" cy="1405440"/>
        </a:xfrm>
        <a:prstGeom prst="rect">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632B7718-4BBB-40E6-8299-3AAAAAB1A7B9}" type="parTrans" cxnId="{1EBF3BDE-4BDF-468C-838C-9BF35B3C8117}">
      <dgm:prSet/>
      <dgm:spPr/>
      <dgm:t>
        <a:bodyPr/>
        <a:lstStyle/>
        <a:p>
          <a:pPr rtl="1"/>
          <a:endParaRPr lang="ar-SA"/>
        </a:p>
      </dgm:t>
    </dgm:pt>
    <dgm:pt modelId="{F9D02402-1313-412F-A720-C7CEF0D7229A}" type="sibTrans" cxnId="{1EBF3BDE-4BDF-468C-838C-9BF35B3C8117}">
      <dgm:prSet/>
      <dgm:spPr/>
      <dgm:t>
        <a:bodyPr/>
        <a:lstStyle/>
        <a:p>
          <a:pPr rtl="1"/>
          <a:endParaRPr lang="ar-SA"/>
        </a:p>
      </dgm:t>
    </dgm:pt>
    <dgm:pt modelId="{32A4D01B-A176-4051-9086-FBF5881F975F}">
      <dgm:prSet phldrT="[Text]"/>
      <dgm:spPr>
        <a:xfrm>
          <a:off x="1833646" y="228513"/>
          <a:ext cx="1607016" cy="551803"/>
        </a:xfrm>
        <a:prstGeom prst="rect">
          <a:avLst/>
        </a:prstGeom>
        <a:solidFill>
          <a:srgbClr val="4F81BD">
            <a:hueOff val="0"/>
            <a:satOff val="0"/>
            <a:lumOff val="0"/>
            <a:alphaOff val="0"/>
          </a:srgbClr>
        </a:solidFill>
        <a:ln w="25400" cap="flat" cmpd="sng" algn="ctr">
          <a:solidFill>
            <a:srgbClr val="4F81BD">
              <a:hueOff val="0"/>
              <a:satOff val="0"/>
              <a:lumOff val="0"/>
              <a:alphaOff val="0"/>
            </a:srgbClr>
          </a:solidFill>
          <a:prstDash val="solid"/>
        </a:ln>
        <a:effectLst/>
      </dgm:spPr>
      <dgm:t>
        <a:bodyPr/>
        <a:lstStyle/>
        <a:p>
          <a:pPr rtl="1"/>
          <a:r>
            <a:rPr lang="ar-EG">
              <a:solidFill>
                <a:sysClr val="window" lastClr="FFFFFF"/>
              </a:solidFill>
              <a:latin typeface="Calibri"/>
              <a:ea typeface="+mn-ea"/>
              <a:cs typeface="Arial"/>
            </a:rPr>
            <a:t>مسار علوم الحاسب والهندسة</a:t>
          </a:r>
          <a:endParaRPr lang="ar-SA">
            <a:solidFill>
              <a:sysClr val="window" lastClr="FFFFFF"/>
            </a:solidFill>
            <a:latin typeface="Calibri"/>
            <a:ea typeface="+mn-ea"/>
            <a:cs typeface="Arial"/>
          </a:endParaRPr>
        </a:p>
      </dgm:t>
    </dgm:pt>
    <dgm:pt modelId="{44CBF662-0174-42F7-B6A6-07251A8757E8}" type="parTrans" cxnId="{C3B20D3F-9C7A-4A30-86F8-D58F6433B732}">
      <dgm:prSet/>
      <dgm:spPr/>
      <dgm:t>
        <a:bodyPr/>
        <a:lstStyle/>
        <a:p>
          <a:pPr rtl="1"/>
          <a:endParaRPr lang="ar-SA"/>
        </a:p>
      </dgm:t>
    </dgm:pt>
    <dgm:pt modelId="{02E558D9-530E-4F34-BBFF-94BAA06ABF43}" type="sibTrans" cxnId="{C3B20D3F-9C7A-4A30-86F8-D58F6433B732}">
      <dgm:prSet/>
      <dgm:spPr/>
      <dgm:t>
        <a:bodyPr/>
        <a:lstStyle/>
        <a:p>
          <a:pPr rtl="1"/>
          <a:endParaRPr lang="ar-SA"/>
        </a:p>
      </dgm:t>
    </dgm:pt>
    <dgm:pt modelId="{A758679A-41C4-4F79-A031-FFA3C0A114D5}">
      <dgm:prSet phldrT="[Text]"/>
      <dgm:spPr>
        <a:xfrm>
          <a:off x="1833646" y="780316"/>
          <a:ext cx="1607016" cy="1405440"/>
        </a:xfrm>
        <a:prstGeom prst="rect">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4F6A4B36-2BEF-4BBB-8D1D-2295059B9DD8}" type="parTrans" cxnId="{C933B0E3-046B-4FF4-AE43-1EEED6AB3622}">
      <dgm:prSet/>
      <dgm:spPr/>
      <dgm:t>
        <a:bodyPr/>
        <a:lstStyle/>
        <a:p>
          <a:pPr rtl="1"/>
          <a:endParaRPr lang="ar-SA"/>
        </a:p>
      </dgm:t>
    </dgm:pt>
    <dgm:pt modelId="{9AE0B001-CB3F-41B4-8E3F-B7E794F6D013}" type="sibTrans" cxnId="{C933B0E3-046B-4FF4-AE43-1EEED6AB3622}">
      <dgm:prSet/>
      <dgm:spPr/>
      <dgm:t>
        <a:bodyPr/>
        <a:lstStyle/>
        <a:p>
          <a:pPr rtl="1"/>
          <a:endParaRPr lang="ar-SA"/>
        </a:p>
      </dgm:t>
    </dgm:pt>
    <dgm:pt modelId="{89C0F459-C0F5-4B1E-B07C-DFBC1E487E4B}">
      <dgm:prSet phldrT="[Text]"/>
      <dgm:spPr>
        <a:xfrm>
          <a:off x="1833646" y="780316"/>
          <a:ext cx="1607016" cy="1405440"/>
        </a:xfrm>
        <a:prstGeom prst="rect">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AE20F30A-1900-4533-9808-E86CDE66C3D6}" type="parTrans" cxnId="{7CF54293-F48D-4EA3-AB40-9AD2A80D83AC}">
      <dgm:prSet/>
      <dgm:spPr/>
      <dgm:t>
        <a:bodyPr/>
        <a:lstStyle/>
        <a:p>
          <a:pPr rtl="1"/>
          <a:endParaRPr lang="ar-SA"/>
        </a:p>
      </dgm:t>
    </dgm:pt>
    <dgm:pt modelId="{F696A46D-6E5D-4020-9A5B-77A1599F1A77}" type="sibTrans" cxnId="{7CF54293-F48D-4EA3-AB40-9AD2A80D83AC}">
      <dgm:prSet/>
      <dgm:spPr/>
      <dgm:t>
        <a:bodyPr/>
        <a:lstStyle/>
        <a:p>
          <a:pPr rtl="1"/>
          <a:endParaRPr lang="ar-SA"/>
        </a:p>
      </dgm:t>
    </dgm:pt>
    <dgm:pt modelId="{86919224-727D-4714-A99D-FE389317E38D}">
      <dgm:prSet phldrT="[Text]"/>
      <dgm:spPr>
        <a:xfrm>
          <a:off x="3665645" y="228513"/>
          <a:ext cx="1607016" cy="551803"/>
        </a:xfrm>
        <a:prstGeom prst="rect">
          <a:avLst/>
        </a:prstGeom>
        <a:solidFill>
          <a:srgbClr val="4F81BD">
            <a:hueOff val="0"/>
            <a:satOff val="0"/>
            <a:lumOff val="0"/>
            <a:alphaOff val="0"/>
          </a:srgbClr>
        </a:solidFill>
        <a:ln w="25400" cap="flat" cmpd="sng" algn="ctr">
          <a:solidFill>
            <a:srgbClr val="4F81BD">
              <a:hueOff val="0"/>
              <a:satOff val="0"/>
              <a:lumOff val="0"/>
              <a:alphaOff val="0"/>
            </a:srgbClr>
          </a:solidFill>
          <a:prstDash val="solid"/>
        </a:ln>
        <a:effectLst/>
      </dgm:spPr>
      <dgm:t>
        <a:bodyPr/>
        <a:lstStyle/>
        <a:p>
          <a:pPr rtl="1"/>
          <a:r>
            <a:rPr lang="ar-EG">
              <a:solidFill>
                <a:sysClr val="window" lastClr="FFFFFF"/>
              </a:solidFill>
              <a:latin typeface="Calibri"/>
              <a:ea typeface="+mn-ea"/>
              <a:cs typeface="Arial"/>
            </a:rPr>
            <a:t>مسار الصحة والحياة</a:t>
          </a:r>
          <a:endParaRPr lang="ar-SA">
            <a:solidFill>
              <a:sysClr val="window" lastClr="FFFFFF"/>
            </a:solidFill>
            <a:latin typeface="Calibri"/>
            <a:ea typeface="+mn-ea"/>
            <a:cs typeface="Arial"/>
          </a:endParaRPr>
        </a:p>
      </dgm:t>
    </dgm:pt>
    <dgm:pt modelId="{0AFB4183-6701-49FF-A370-BC4FE4B62D6B}" type="parTrans" cxnId="{549A7EAA-1FC3-4C68-9FB6-2563970154BD}">
      <dgm:prSet/>
      <dgm:spPr/>
      <dgm:t>
        <a:bodyPr/>
        <a:lstStyle/>
        <a:p>
          <a:pPr rtl="1"/>
          <a:endParaRPr lang="ar-SA"/>
        </a:p>
      </dgm:t>
    </dgm:pt>
    <dgm:pt modelId="{8B8EDE24-9D30-4DFE-A710-66432E872114}" type="sibTrans" cxnId="{549A7EAA-1FC3-4C68-9FB6-2563970154BD}">
      <dgm:prSet/>
      <dgm:spPr/>
      <dgm:t>
        <a:bodyPr/>
        <a:lstStyle/>
        <a:p>
          <a:pPr rtl="1"/>
          <a:endParaRPr lang="ar-SA"/>
        </a:p>
      </dgm:t>
    </dgm:pt>
    <dgm:pt modelId="{E7D52EBA-D973-4169-BDAD-4AAE66EB3BF7}">
      <dgm:prSet phldrT="[Text]"/>
      <dgm:spPr>
        <a:xfrm>
          <a:off x="3665645" y="780316"/>
          <a:ext cx="1607016" cy="1405440"/>
        </a:xfrm>
        <a:prstGeom prst="rect">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AEEE2060-08AA-44E4-AADB-1555A93C93C3}" type="parTrans" cxnId="{C36D8EE1-3F14-417E-8278-774BCADA7727}">
      <dgm:prSet/>
      <dgm:spPr/>
      <dgm:t>
        <a:bodyPr/>
        <a:lstStyle/>
        <a:p>
          <a:pPr rtl="1"/>
          <a:endParaRPr lang="ar-SA"/>
        </a:p>
      </dgm:t>
    </dgm:pt>
    <dgm:pt modelId="{7AF034CE-036F-4D7D-A644-2BBCF778DDA7}" type="sibTrans" cxnId="{C36D8EE1-3F14-417E-8278-774BCADA7727}">
      <dgm:prSet/>
      <dgm:spPr/>
      <dgm:t>
        <a:bodyPr/>
        <a:lstStyle/>
        <a:p>
          <a:pPr rtl="1"/>
          <a:endParaRPr lang="ar-SA"/>
        </a:p>
      </dgm:t>
    </dgm:pt>
    <dgm:pt modelId="{C03D0AB9-B12D-47CD-B527-4C50E108D136}">
      <dgm:prSet phldrT="[Text]"/>
      <dgm:spPr>
        <a:xfrm>
          <a:off x="3665645" y="780316"/>
          <a:ext cx="1607016" cy="1405440"/>
        </a:xfrm>
        <a:prstGeom prst="rect">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13994B3D-6E65-442B-AB3A-4A4F1AC5B24E}" type="parTrans" cxnId="{D232808B-C324-418E-9F26-5131E28AA9F3}">
      <dgm:prSet/>
      <dgm:spPr/>
      <dgm:t>
        <a:bodyPr/>
        <a:lstStyle/>
        <a:p>
          <a:pPr rtl="1"/>
          <a:endParaRPr lang="ar-SA"/>
        </a:p>
      </dgm:t>
    </dgm:pt>
    <dgm:pt modelId="{59E4E492-97F7-49D4-B8A3-67AADD55AAFE}" type="sibTrans" cxnId="{D232808B-C324-418E-9F26-5131E28AA9F3}">
      <dgm:prSet/>
      <dgm:spPr/>
      <dgm:t>
        <a:bodyPr/>
        <a:lstStyle/>
        <a:p>
          <a:pPr rtl="1"/>
          <a:endParaRPr lang="ar-SA"/>
        </a:p>
      </dgm:t>
    </dgm:pt>
    <dgm:pt modelId="{18C41DE2-7A86-4153-B1A2-A246CC32AFAE}">
      <dgm:prSet phldrT="[Text]"/>
      <dgm:spPr>
        <a:xfrm>
          <a:off x="1648" y="780316"/>
          <a:ext cx="1607016" cy="1405440"/>
        </a:xfrm>
        <a:prstGeom prst="rect">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4274D1FF-889E-4F9A-A3B8-AA04619DFC25}" type="parTrans" cxnId="{32FB7B14-9BA2-4EFB-A4C6-FFC5A13A60D6}">
      <dgm:prSet/>
      <dgm:spPr/>
      <dgm:t>
        <a:bodyPr/>
        <a:lstStyle/>
        <a:p>
          <a:pPr rtl="1"/>
          <a:endParaRPr lang="ar-SA"/>
        </a:p>
      </dgm:t>
    </dgm:pt>
    <dgm:pt modelId="{6068D323-EAF2-4B86-93BB-7CB864EEB051}" type="sibTrans" cxnId="{32FB7B14-9BA2-4EFB-A4C6-FFC5A13A60D6}">
      <dgm:prSet/>
      <dgm:spPr/>
      <dgm:t>
        <a:bodyPr/>
        <a:lstStyle/>
        <a:p>
          <a:pPr rtl="1"/>
          <a:endParaRPr lang="ar-SA"/>
        </a:p>
      </dgm:t>
    </dgm:pt>
    <dgm:pt modelId="{807BFE72-CC0E-4B0C-98C4-F25C4D6C9AD3}">
      <dgm:prSet phldrT="[Text]"/>
      <dgm:spPr>
        <a:xfrm>
          <a:off x="1648" y="780316"/>
          <a:ext cx="1607016" cy="1405440"/>
        </a:xfrm>
        <a:prstGeom prst="rect">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CD77CFBF-F838-47E8-B927-C543A5C50F15}" type="parTrans" cxnId="{87A3D273-DD96-459E-B0F2-AAB1069A474D}">
      <dgm:prSet/>
      <dgm:spPr/>
      <dgm:t>
        <a:bodyPr/>
        <a:lstStyle/>
        <a:p>
          <a:pPr rtl="1"/>
          <a:endParaRPr lang="ar-SA"/>
        </a:p>
      </dgm:t>
    </dgm:pt>
    <dgm:pt modelId="{C9C1F83A-556E-4E69-A891-4BE9DA437C87}" type="sibTrans" cxnId="{87A3D273-DD96-459E-B0F2-AAB1069A474D}">
      <dgm:prSet/>
      <dgm:spPr/>
      <dgm:t>
        <a:bodyPr/>
        <a:lstStyle/>
        <a:p>
          <a:pPr rtl="1"/>
          <a:endParaRPr lang="ar-SA"/>
        </a:p>
      </dgm:t>
    </dgm:pt>
    <dgm:pt modelId="{553E51AF-62F5-4ADF-8D22-63FAF2168D18}">
      <dgm:prSet phldrT="[Text]"/>
      <dgm:spPr>
        <a:xfrm>
          <a:off x="1648" y="780316"/>
          <a:ext cx="1607016" cy="1405440"/>
        </a:xfrm>
        <a:prstGeom prst="rect">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71BEE193-8BA8-416E-BB49-92A3919C8E57}" type="parTrans" cxnId="{175528EB-3A0A-439A-B7E3-084F3A380A66}">
      <dgm:prSet/>
      <dgm:spPr/>
      <dgm:t>
        <a:bodyPr/>
        <a:lstStyle/>
        <a:p>
          <a:pPr rtl="1"/>
          <a:endParaRPr lang="ar-SA"/>
        </a:p>
      </dgm:t>
    </dgm:pt>
    <dgm:pt modelId="{E413B2C7-D919-4541-93B8-52097BBF0BBF}" type="sibTrans" cxnId="{175528EB-3A0A-439A-B7E3-084F3A380A66}">
      <dgm:prSet/>
      <dgm:spPr/>
      <dgm:t>
        <a:bodyPr/>
        <a:lstStyle/>
        <a:p>
          <a:pPr rtl="1"/>
          <a:endParaRPr lang="ar-SA"/>
        </a:p>
      </dgm:t>
    </dgm:pt>
    <dgm:pt modelId="{30F19D51-846C-46E9-A5BC-1EB6CD448A8A}">
      <dgm:prSet phldrT="[Text]"/>
      <dgm:spPr>
        <a:xfrm>
          <a:off x="1833646" y="780316"/>
          <a:ext cx="1607016" cy="1405440"/>
        </a:xfrm>
        <a:prstGeom prst="rect">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2D0C7573-B155-4998-9FA1-7286110D5017}" type="parTrans" cxnId="{38AA0413-9CBF-41B7-84B1-87C84C03F1E3}">
      <dgm:prSet/>
      <dgm:spPr/>
      <dgm:t>
        <a:bodyPr/>
        <a:lstStyle/>
        <a:p>
          <a:pPr rtl="1"/>
          <a:endParaRPr lang="ar-SA"/>
        </a:p>
      </dgm:t>
    </dgm:pt>
    <dgm:pt modelId="{4E3D970E-6E00-41D7-ADD8-8BD25FAEECF4}" type="sibTrans" cxnId="{38AA0413-9CBF-41B7-84B1-87C84C03F1E3}">
      <dgm:prSet/>
      <dgm:spPr/>
      <dgm:t>
        <a:bodyPr/>
        <a:lstStyle/>
        <a:p>
          <a:pPr rtl="1"/>
          <a:endParaRPr lang="ar-SA"/>
        </a:p>
      </dgm:t>
    </dgm:pt>
    <dgm:pt modelId="{D2637D1C-2800-4E3F-9669-73E7BEF40AFD}">
      <dgm:prSet phldrT="[Text]"/>
      <dgm:spPr>
        <a:xfrm>
          <a:off x="1833646" y="780316"/>
          <a:ext cx="1607016" cy="1405440"/>
        </a:xfrm>
        <a:prstGeom prst="rect">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85CA97DE-20D8-4F14-BEAF-E24D8C442883}" type="parTrans" cxnId="{15578012-CF33-423E-B3B8-E63C9C04B1CE}">
      <dgm:prSet/>
      <dgm:spPr/>
      <dgm:t>
        <a:bodyPr/>
        <a:lstStyle/>
        <a:p>
          <a:pPr rtl="1"/>
          <a:endParaRPr lang="ar-SA"/>
        </a:p>
      </dgm:t>
    </dgm:pt>
    <dgm:pt modelId="{05A74494-317C-47E2-92A6-0942539406E9}" type="sibTrans" cxnId="{15578012-CF33-423E-B3B8-E63C9C04B1CE}">
      <dgm:prSet/>
      <dgm:spPr/>
      <dgm:t>
        <a:bodyPr/>
        <a:lstStyle/>
        <a:p>
          <a:pPr rtl="1"/>
          <a:endParaRPr lang="ar-SA"/>
        </a:p>
      </dgm:t>
    </dgm:pt>
    <dgm:pt modelId="{1CFF1912-CE05-43CE-84E9-BD5D9CC783F3}">
      <dgm:prSet phldrT="[Text]"/>
      <dgm:spPr>
        <a:xfrm>
          <a:off x="1833646" y="780316"/>
          <a:ext cx="1607016" cy="1405440"/>
        </a:xfrm>
        <a:prstGeom prst="rect">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563E8879-FC23-45F5-9BF7-2AD738D2BB7C}" type="parTrans" cxnId="{3B9953F6-1AB8-4DDF-8930-6A38FF64406D}">
      <dgm:prSet/>
      <dgm:spPr/>
      <dgm:t>
        <a:bodyPr/>
        <a:lstStyle/>
        <a:p>
          <a:pPr rtl="1"/>
          <a:endParaRPr lang="ar-SA"/>
        </a:p>
      </dgm:t>
    </dgm:pt>
    <dgm:pt modelId="{11F134AA-D682-47B6-8929-A17180E82AF5}" type="sibTrans" cxnId="{3B9953F6-1AB8-4DDF-8930-6A38FF64406D}">
      <dgm:prSet/>
      <dgm:spPr/>
      <dgm:t>
        <a:bodyPr/>
        <a:lstStyle/>
        <a:p>
          <a:pPr rtl="1"/>
          <a:endParaRPr lang="ar-SA"/>
        </a:p>
      </dgm:t>
    </dgm:pt>
    <dgm:pt modelId="{15A424BF-F4C0-4946-BDBF-1E8CD20D4367}">
      <dgm:prSet phldrT="[Text]"/>
      <dgm:spPr>
        <a:xfrm>
          <a:off x="3665645" y="780316"/>
          <a:ext cx="1607016" cy="1405440"/>
        </a:xfrm>
        <a:prstGeom prst="rect">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1A4AED55-2976-4C4A-BBE2-9F8596342CF5}" type="parTrans" cxnId="{E162186F-98BE-4D5B-A82F-1B9C6FC9AE82}">
      <dgm:prSet/>
      <dgm:spPr/>
      <dgm:t>
        <a:bodyPr/>
        <a:lstStyle/>
        <a:p>
          <a:pPr rtl="1"/>
          <a:endParaRPr lang="ar-SA"/>
        </a:p>
      </dgm:t>
    </dgm:pt>
    <dgm:pt modelId="{9632A08D-F8BA-4DB0-82DC-30BBD1703883}" type="sibTrans" cxnId="{E162186F-98BE-4D5B-A82F-1B9C6FC9AE82}">
      <dgm:prSet/>
      <dgm:spPr/>
      <dgm:t>
        <a:bodyPr/>
        <a:lstStyle/>
        <a:p>
          <a:pPr rtl="1"/>
          <a:endParaRPr lang="ar-SA"/>
        </a:p>
      </dgm:t>
    </dgm:pt>
    <dgm:pt modelId="{506057E0-289E-4750-894A-7AA80C7A5F14}">
      <dgm:prSet phldrT="[Text]"/>
      <dgm:spPr>
        <a:xfrm>
          <a:off x="3665645" y="780316"/>
          <a:ext cx="1607016" cy="1405440"/>
        </a:xfrm>
        <a:prstGeom prst="rect">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39A12B5C-BDB6-41AF-B87C-359DF2D88826}" type="parTrans" cxnId="{FFCC3234-939F-4F36-9514-EEFBDCD9DB45}">
      <dgm:prSet/>
      <dgm:spPr/>
      <dgm:t>
        <a:bodyPr/>
        <a:lstStyle/>
        <a:p>
          <a:pPr rtl="1"/>
          <a:endParaRPr lang="ar-SA"/>
        </a:p>
      </dgm:t>
    </dgm:pt>
    <dgm:pt modelId="{4C8957BF-8F66-4017-A4F3-7940215F955D}" type="sibTrans" cxnId="{FFCC3234-939F-4F36-9514-EEFBDCD9DB45}">
      <dgm:prSet/>
      <dgm:spPr/>
      <dgm:t>
        <a:bodyPr/>
        <a:lstStyle/>
        <a:p>
          <a:pPr rtl="1"/>
          <a:endParaRPr lang="ar-SA"/>
        </a:p>
      </dgm:t>
    </dgm:pt>
    <dgm:pt modelId="{CAD4ADD0-4BA3-49AF-A17B-2C39FE017BFE}">
      <dgm:prSet phldrT="[Text]"/>
      <dgm:spPr>
        <a:xfrm>
          <a:off x="3665645" y="780316"/>
          <a:ext cx="1607016" cy="1405440"/>
        </a:xfrm>
        <a:prstGeom prst="rect">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455E07E3-9854-4A57-87E9-2A71E044D5C8}" type="parTrans" cxnId="{5AF8C27B-C3CF-4E1A-9CCA-F7404509DD2F}">
      <dgm:prSet/>
      <dgm:spPr/>
      <dgm:t>
        <a:bodyPr/>
        <a:lstStyle/>
        <a:p>
          <a:pPr rtl="1"/>
          <a:endParaRPr lang="ar-SA"/>
        </a:p>
      </dgm:t>
    </dgm:pt>
    <dgm:pt modelId="{954080D1-EFF7-4F4E-80A8-28CAED4B72CD}" type="sibTrans" cxnId="{5AF8C27B-C3CF-4E1A-9CCA-F7404509DD2F}">
      <dgm:prSet/>
      <dgm:spPr/>
      <dgm:t>
        <a:bodyPr/>
        <a:lstStyle/>
        <a:p>
          <a:pPr rtl="1"/>
          <a:endParaRPr lang="ar-SA"/>
        </a:p>
      </dgm:t>
    </dgm:pt>
    <dgm:pt modelId="{16AEB352-4147-44DA-B722-748AA6CC08B8}" type="pres">
      <dgm:prSet presAssocID="{2DB0DA63-3A63-4AC7-BAB2-B1F0B3158741}" presName="Name0" presStyleCnt="0">
        <dgm:presLayoutVars>
          <dgm:dir/>
          <dgm:animLvl val="lvl"/>
          <dgm:resizeHandles val="exact"/>
        </dgm:presLayoutVars>
      </dgm:prSet>
      <dgm:spPr/>
      <dgm:t>
        <a:bodyPr/>
        <a:lstStyle/>
        <a:p>
          <a:pPr rtl="1"/>
          <a:endParaRPr lang="ar-SA"/>
        </a:p>
      </dgm:t>
    </dgm:pt>
    <dgm:pt modelId="{655CFBE1-90BB-4180-B6DA-3AB165AEB995}" type="pres">
      <dgm:prSet presAssocID="{25707DAD-FCB0-4347-820B-CED12392F437}" presName="composite" presStyleCnt="0"/>
      <dgm:spPr/>
    </dgm:pt>
    <dgm:pt modelId="{D9B439B7-F864-4847-9AB6-E9CA5BAB5B4D}" type="pres">
      <dgm:prSet presAssocID="{25707DAD-FCB0-4347-820B-CED12392F437}" presName="parTx" presStyleLbl="alignNode1" presStyleIdx="0" presStyleCnt="3">
        <dgm:presLayoutVars>
          <dgm:chMax val="0"/>
          <dgm:chPref val="0"/>
          <dgm:bulletEnabled val="1"/>
        </dgm:presLayoutVars>
      </dgm:prSet>
      <dgm:spPr>
        <a:prstGeom prst="rect">
          <a:avLst/>
        </a:prstGeom>
      </dgm:spPr>
      <dgm:t>
        <a:bodyPr/>
        <a:lstStyle/>
        <a:p>
          <a:pPr rtl="1"/>
          <a:endParaRPr lang="ar-SA"/>
        </a:p>
      </dgm:t>
    </dgm:pt>
    <dgm:pt modelId="{C30BAFB1-3A8C-4F29-AA41-C1D208AFB8B7}" type="pres">
      <dgm:prSet presAssocID="{25707DAD-FCB0-4347-820B-CED12392F437}" presName="desTx" presStyleLbl="alignAccFollowNode1" presStyleIdx="0" presStyleCnt="3">
        <dgm:presLayoutVars>
          <dgm:bulletEnabled val="1"/>
        </dgm:presLayoutVars>
      </dgm:prSet>
      <dgm:spPr>
        <a:prstGeom prst="rect">
          <a:avLst/>
        </a:prstGeom>
      </dgm:spPr>
      <dgm:t>
        <a:bodyPr/>
        <a:lstStyle/>
        <a:p>
          <a:pPr rtl="1"/>
          <a:endParaRPr lang="ar-SA"/>
        </a:p>
      </dgm:t>
    </dgm:pt>
    <dgm:pt modelId="{431F047E-93F3-464C-A2D2-2FBC229C97E9}" type="pres">
      <dgm:prSet presAssocID="{126BF63D-A32F-40B0-B87D-BA72033FA7E9}" presName="space" presStyleCnt="0"/>
      <dgm:spPr/>
    </dgm:pt>
    <dgm:pt modelId="{51C62FFA-1B5B-4649-831A-CD726F5D8C6D}" type="pres">
      <dgm:prSet presAssocID="{32A4D01B-A176-4051-9086-FBF5881F975F}" presName="composite" presStyleCnt="0"/>
      <dgm:spPr/>
    </dgm:pt>
    <dgm:pt modelId="{FD1DB80E-6F54-42B4-8403-CF00C59B073B}" type="pres">
      <dgm:prSet presAssocID="{32A4D01B-A176-4051-9086-FBF5881F975F}" presName="parTx" presStyleLbl="alignNode1" presStyleIdx="1" presStyleCnt="3">
        <dgm:presLayoutVars>
          <dgm:chMax val="0"/>
          <dgm:chPref val="0"/>
          <dgm:bulletEnabled val="1"/>
        </dgm:presLayoutVars>
      </dgm:prSet>
      <dgm:spPr>
        <a:prstGeom prst="rect">
          <a:avLst/>
        </a:prstGeom>
      </dgm:spPr>
      <dgm:t>
        <a:bodyPr/>
        <a:lstStyle/>
        <a:p>
          <a:pPr rtl="1"/>
          <a:endParaRPr lang="ar-SA"/>
        </a:p>
      </dgm:t>
    </dgm:pt>
    <dgm:pt modelId="{2F9CD758-9E47-4ED8-8F5D-5C07C5ED3F75}" type="pres">
      <dgm:prSet presAssocID="{32A4D01B-A176-4051-9086-FBF5881F975F}" presName="desTx" presStyleLbl="alignAccFollowNode1" presStyleIdx="1" presStyleCnt="3">
        <dgm:presLayoutVars>
          <dgm:bulletEnabled val="1"/>
        </dgm:presLayoutVars>
      </dgm:prSet>
      <dgm:spPr>
        <a:prstGeom prst="rect">
          <a:avLst/>
        </a:prstGeom>
      </dgm:spPr>
      <dgm:t>
        <a:bodyPr/>
        <a:lstStyle/>
        <a:p>
          <a:pPr rtl="1"/>
          <a:endParaRPr lang="ar-SA"/>
        </a:p>
      </dgm:t>
    </dgm:pt>
    <dgm:pt modelId="{BBE40F2B-D14C-4F9B-B21F-3B77025996B1}" type="pres">
      <dgm:prSet presAssocID="{02E558D9-530E-4F34-BBFF-94BAA06ABF43}" presName="space" presStyleCnt="0"/>
      <dgm:spPr/>
    </dgm:pt>
    <dgm:pt modelId="{7A423896-0E9B-433C-B38B-4E970611E72F}" type="pres">
      <dgm:prSet presAssocID="{86919224-727D-4714-A99D-FE389317E38D}" presName="composite" presStyleCnt="0"/>
      <dgm:spPr/>
    </dgm:pt>
    <dgm:pt modelId="{584070D5-6CBC-455E-AD5B-0F27A9A791E4}" type="pres">
      <dgm:prSet presAssocID="{86919224-727D-4714-A99D-FE389317E38D}" presName="parTx" presStyleLbl="alignNode1" presStyleIdx="2" presStyleCnt="3">
        <dgm:presLayoutVars>
          <dgm:chMax val="0"/>
          <dgm:chPref val="0"/>
          <dgm:bulletEnabled val="1"/>
        </dgm:presLayoutVars>
      </dgm:prSet>
      <dgm:spPr>
        <a:prstGeom prst="rect">
          <a:avLst/>
        </a:prstGeom>
      </dgm:spPr>
      <dgm:t>
        <a:bodyPr/>
        <a:lstStyle/>
        <a:p>
          <a:pPr rtl="1"/>
          <a:endParaRPr lang="ar-SA"/>
        </a:p>
      </dgm:t>
    </dgm:pt>
    <dgm:pt modelId="{DCB496DB-0715-412C-AE10-8FE7BC56628E}" type="pres">
      <dgm:prSet presAssocID="{86919224-727D-4714-A99D-FE389317E38D}" presName="desTx" presStyleLbl="alignAccFollowNode1" presStyleIdx="2" presStyleCnt="3">
        <dgm:presLayoutVars>
          <dgm:bulletEnabled val="1"/>
        </dgm:presLayoutVars>
      </dgm:prSet>
      <dgm:spPr>
        <a:prstGeom prst="rect">
          <a:avLst/>
        </a:prstGeom>
      </dgm:spPr>
      <dgm:t>
        <a:bodyPr/>
        <a:lstStyle/>
        <a:p>
          <a:pPr rtl="1"/>
          <a:endParaRPr lang="ar-SA"/>
        </a:p>
      </dgm:t>
    </dgm:pt>
  </dgm:ptLst>
  <dgm:cxnLst>
    <dgm:cxn modelId="{E162186F-98BE-4D5B-A82F-1B9C6FC9AE82}" srcId="{86919224-727D-4714-A99D-FE389317E38D}" destId="{15A424BF-F4C0-4946-BDBF-1E8CD20D4367}" srcOrd="2" destOrd="0" parTransId="{1A4AED55-2976-4C4A-BBE2-9F8596342CF5}" sibTransId="{9632A08D-F8BA-4DB0-82DC-30BBD1703883}"/>
    <dgm:cxn modelId="{C36D8EE1-3F14-417E-8278-774BCADA7727}" srcId="{86919224-727D-4714-A99D-FE389317E38D}" destId="{E7D52EBA-D973-4169-BDAD-4AAE66EB3BF7}" srcOrd="0" destOrd="0" parTransId="{AEEE2060-08AA-44E4-AADB-1555A93C93C3}" sibTransId="{7AF034CE-036F-4D7D-A644-2BBCF778DDA7}"/>
    <dgm:cxn modelId="{1A1F05B5-F54A-4173-9045-1EC23F9DA9DC}" type="presOf" srcId="{2DB0DA63-3A63-4AC7-BAB2-B1F0B3158741}" destId="{16AEB352-4147-44DA-B722-748AA6CC08B8}" srcOrd="0" destOrd="0" presId="urn:microsoft.com/office/officeart/2005/8/layout/hList1"/>
    <dgm:cxn modelId="{C933B0E3-046B-4FF4-AE43-1EEED6AB3622}" srcId="{32A4D01B-A176-4051-9086-FBF5881F975F}" destId="{A758679A-41C4-4F79-A031-FFA3C0A114D5}" srcOrd="0" destOrd="0" parTransId="{4F6A4B36-2BEF-4BBB-8D1D-2295059B9DD8}" sibTransId="{9AE0B001-CB3F-41B4-8E3F-B7E794F6D013}"/>
    <dgm:cxn modelId="{D232808B-C324-418E-9F26-5131E28AA9F3}" srcId="{86919224-727D-4714-A99D-FE389317E38D}" destId="{C03D0AB9-B12D-47CD-B527-4C50E108D136}" srcOrd="1" destOrd="0" parTransId="{13994B3D-6E65-442B-AB3A-4A4F1AC5B24E}" sibTransId="{59E4E492-97F7-49D4-B8A3-67AADD55AAFE}"/>
    <dgm:cxn modelId="{205591BA-0B11-4A5A-8ACF-49503AD1E279}" type="presOf" srcId="{506057E0-289E-4750-894A-7AA80C7A5F14}" destId="{DCB496DB-0715-412C-AE10-8FE7BC56628E}" srcOrd="0" destOrd="3" presId="urn:microsoft.com/office/officeart/2005/8/layout/hList1"/>
    <dgm:cxn modelId="{5AF8C27B-C3CF-4E1A-9CCA-F7404509DD2F}" srcId="{86919224-727D-4714-A99D-FE389317E38D}" destId="{CAD4ADD0-4BA3-49AF-A17B-2C39FE017BFE}" srcOrd="4" destOrd="0" parTransId="{455E07E3-9854-4A57-87E9-2A71E044D5C8}" sibTransId="{954080D1-EFF7-4F4E-80A8-28CAED4B72CD}"/>
    <dgm:cxn modelId="{32FB7B14-9BA2-4EFB-A4C6-FFC5A13A60D6}" srcId="{25707DAD-FCB0-4347-820B-CED12392F437}" destId="{18C41DE2-7A86-4153-B1A2-A246CC32AFAE}" srcOrd="2" destOrd="0" parTransId="{4274D1FF-889E-4F9A-A3B8-AA04619DFC25}" sibTransId="{6068D323-EAF2-4B86-93BB-7CB864EEB051}"/>
    <dgm:cxn modelId="{CBE3D111-9BB8-4242-AF4E-A8C835FAE975}" type="presOf" srcId="{C03D0AB9-B12D-47CD-B527-4C50E108D136}" destId="{DCB496DB-0715-412C-AE10-8FE7BC56628E}" srcOrd="0" destOrd="1" presId="urn:microsoft.com/office/officeart/2005/8/layout/hList1"/>
    <dgm:cxn modelId="{7A98B144-2B0A-4729-B5AD-14EF45B6E462}" srcId="{25707DAD-FCB0-4347-820B-CED12392F437}" destId="{D131C275-8BED-490E-B978-FA3DF8846CB2}" srcOrd="0" destOrd="0" parTransId="{8D3E875C-5690-4C16-90B3-C28DAD3576BC}" sibTransId="{FC6EE9D8-CC80-4BE2-8664-F5C0AFF8A501}"/>
    <dgm:cxn modelId="{735C53A0-72E8-40DF-9837-6CF02BFD1507}" type="presOf" srcId="{807BFE72-CC0E-4B0C-98C4-F25C4D6C9AD3}" destId="{C30BAFB1-3A8C-4F29-AA41-C1D208AFB8B7}" srcOrd="0" destOrd="3" presId="urn:microsoft.com/office/officeart/2005/8/layout/hList1"/>
    <dgm:cxn modelId="{3B9953F6-1AB8-4DDF-8930-6A38FF64406D}" srcId="{32A4D01B-A176-4051-9086-FBF5881F975F}" destId="{1CFF1912-CE05-43CE-84E9-BD5D9CC783F3}" srcOrd="4" destOrd="0" parTransId="{563E8879-FC23-45F5-9BF7-2AD738D2BB7C}" sibTransId="{11F134AA-D682-47B6-8929-A17180E82AF5}"/>
    <dgm:cxn modelId="{1EBF3BDE-4BDF-468C-838C-9BF35B3C8117}" srcId="{25707DAD-FCB0-4347-820B-CED12392F437}" destId="{C98DD453-9C83-4A71-A6E8-B4583F87982F}" srcOrd="1" destOrd="0" parTransId="{632B7718-4BBB-40E6-8299-3AAAAAB1A7B9}" sibTransId="{F9D02402-1313-412F-A720-C7CEF0D7229A}"/>
    <dgm:cxn modelId="{A037EFBE-1848-4D09-BA41-A5A7797CC1DB}" type="presOf" srcId="{553E51AF-62F5-4ADF-8D22-63FAF2168D18}" destId="{C30BAFB1-3A8C-4F29-AA41-C1D208AFB8B7}" srcOrd="0" destOrd="4" presId="urn:microsoft.com/office/officeart/2005/8/layout/hList1"/>
    <dgm:cxn modelId="{554FCDB6-D1A3-4104-8097-F95A5BAD05DC}" type="presOf" srcId="{1CFF1912-CE05-43CE-84E9-BD5D9CC783F3}" destId="{2F9CD758-9E47-4ED8-8F5D-5C07C5ED3F75}" srcOrd="0" destOrd="4" presId="urn:microsoft.com/office/officeart/2005/8/layout/hList1"/>
    <dgm:cxn modelId="{900761C9-7931-4ACA-9ECD-846A6AB5BDDD}" type="presOf" srcId="{CAD4ADD0-4BA3-49AF-A17B-2C39FE017BFE}" destId="{DCB496DB-0715-412C-AE10-8FE7BC56628E}" srcOrd="0" destOrd="4" presId="urn:microsoft.com/office/officeart/2005/8/layout/hList1"/>
    <dgm:cxn modelId="{0E1C3BE1-A9A0-4C91-9850-33813D7573D2}" type="presOf" srcId="{32A4D01B-A176-4051-9086-FBF5881F975F}" destId="{FD1DB80E-6F54-42B4-8403-CF00C59B073B}" srcOrd="0" destOrd="0" presId="urn:microsoft.com/office/officeart/2005/8/layout/hList1"/>
    <dgm:cxn modelId="{DC6DB49C-99DD-45A2-B18B-8C4FE8A2E139}" type="presOf" srcId="{A758679A-41C4-4F79-A031-FFA3C0A114D5}" destId="{2F9CD758-9E47-4ED8-8F5D-5C07C5ED3F75}" srcOrd="0" destOrd="0" presId="urn:microsoft.com/office/officeart/2005/8/layout/hList1"/>
    <dgm:cxn modelId="{C3B20D3F-9C7A-4A30-86F8-D58F6433B732}" srcId="{2DB0DA63-3A63-4AC7-BAB2-B1F0B3158741}" destId="{32A4D01B-A176-4051-9086-FBF5881F975F}" srcOrd="1" destOrd="0" parTransId="{44CBF662-0174-42F7-B6A6-07251A8757E8}" sibTransId="{02E558D9-530E-4F34-BBFF-94BAA06ABF43}"/>
    <dgm:cxn modelId="{15578012-CF33-423E-B3B8-E63C9C04B1CE}" srcId="{32A4D01B-A176-4051-9086-FBF5881F975F}" destId="{D2637D1C-2800-4E3F-9669-73E7BEF40AFD}" srcOrd="3" destOrd="0" parTransId="{85CA97DE-20D8-4F14-BEAF-E24D8C442883}" sibTransId="{05A74494-317C-47E2-92A6-0942539406E9}"/>
    <dgm:cxn modelId="{38AA0413-9CBF-41B7-84B1-87C84C03F1E3}" srcId="{32A4D01B-A176-4051-9086-FBF5881F975F}" destId="{30F19D51-846C-46E9-A5BC-1EB6CD448A8A}" srcOrd="1" destOrd="0" parTransId="{2D0C7573-B155-4998-9FA1-7286110D5017}" sibTransId="{4E3D970E-6E00-41D7-ADD8-8BD25FAEECF4}"/>
    <dgm:cxn modelId="{7CF54293-F48D-4EA3-AB40-9AD2A80D83AC}" srcId="{32A4D01B-A176-4051-9086-FBF5881F975F}" destId="{89C0F459-C0F5-4B1E-B07C-DFBC1E487E4B}" srcOrd="2" destOrd="0" parTransId="{AE20F30A-1900-4533-9808-E86CDE66C3D6}" sibTransId="{F696A46D-6E5D-4020-9A5B-77A1599F1A77}"/>
    <dgm:cxn modelId="{D11C3693-E2F5-4BF9-8F53-2669F2FD2C90}" type="presOf" srcId="{18C41DE2-7A86-4153-B1A2-A246CC32AFAE}" destId="{C30BAFB1-3A8C-4F29-AA41-C1D208AFB8B7}" srcOrd="0" destOrd="2" presId="urn:microsoft.com/office/officeart/2005/8/layout/hList1"/>
    <dgm:cxn modelId="{BAD5AE1E-FA76-4EDE-A2D9-550484F73FBC}" type="presOf" srcId="{89C0F459-C0F5-4B1E-B07C-DFBC1E487E4B}" destId="{2F9CD758-9E47-4ED8-8F5D-5C07C5ED3F75}" srcOrd="0" destOrd="2" presId="urn:microsoft.com/office/officeart/2005/8/layout/hList1"/>
    <dgm:cxn modelId="{6D8634B8-4072-4EBA-A498-BD5105B4A021}" type="presOf" srcId="{30F19D51-846C-46E9-A5BC-1EB6CD448A8A}" destId="{2F9CD758-9E47-4ED8-8F5D-5C07C5ED3F75}" srcOrd="0" destOrd="1" presId="urn:microsoft.com/office/officeart/2005/8/layout/hList1"/>
    <dgm:cxn modelId="{FBD0544E-7404-435A-8907-1E3C8E2EF3A3}" type="presOf" srcId="{15A424BF-F4C0-4946-BDBF-1E8CD20D4367}" destId="{DCB496DB-0715-412C-AE10-8FE7BC56628E}" srcOrd="0" destOrd="2" presId="urn:microsoft.com/office/officeart/2005/8/layout/hList1"/>
    <dgm:cxn modelId="{549A7EAA-1FC3-4C68-9FB6-2563970154BD}" srcId="{2DB0DA63-3A63-4AC7-BAB2-B1F0B3158741}" destId="{86919224-727D-4714-A99D-FE389317E38D}" srcOrd="2" destOrd="0" parTransId="{0AFB4183-6701-49FF-A370-BC4FE4B62D6B}" sibTransId="{8B8EDE24-9D30-4DFE-A710-66432E872114}"/>
    <dgm:cxn modelId="{91C899E9-4CB5-4D1A-99C9-D7D90A016761}" srcId="{2DB0DA63-3A63-4AC7-BAB2-B1F0B3158741}" destId="{25707DAD-FCB0-4347-820B-CED12392F437}" srcOrd="0" destOrd="0" parTransId="{9FA6EFA8-E713-44C5-8AF5-1AB07E498039}" sibTransId="{126BF63D-A32F-40B0-B87D-BA72033FA7E9}"/>
    <dgm:cxn modelId="{EDE18E37-D28A-431B-90CA-195F8607CD36}" type="presOf" srcId="{D131C275-8BED-490E-B978-FA3DF8846CB2}" destId="{C30BAFB1-3A8C-4F29-AA41-C1D208AFB8B7}" srcOrd="0" destOrd="0" presId="urn:microsoft.com/office/officeart/2005/8/layout/hList1"/>
    <dgm:cxn modelId="{175528EB-3A0A-439A-B7E3-084F3A380A66}" srcId="{25707DAD-FCB0-4347-820B-CED12392F437}" destId="{553E51AF-62F5-4ADF-8D22-63FAF2168D18}" srcOrd="4" destOrd="0" parTransId="{71BEE193-8BA8-416E-BB49-92A3919C8E57}" sibTransId="{E413B2C7-D919-4541-93B8-52097BBF0BBF}"/>
    <dgm:cxn modelId="{0FC943B9-B4D0-4F36-8384-F45C1CA32FB6}" type="presOf" srcId="{D2637D1C-2800-4E3F-9669-73E7BEF40AFD}" destId="{2F9CD758-9E47-4ED8-8F5D-5C07C5ED3F75}" srcOrd="0" destOrd="3" presId="urn:microsoft.com/office/officeart/2005/8/layout/hList1"/>
    <dgm:cxn modelId="{FFCC3234-939F-4F36-9514-EEFBDCD9DB45}" srcId="{86919224-727D-4714-A99D-FE389317E38D}" destId="{506057E0-289E-4750-894A-7AA80C7A5F14}" srcOrd="3" destOrd="0" parTransId="{39A12B5C-BDB6-41AF-B87C-359DF2D88826}" sibTransId="{4C8957BF-8F66-4017-A4F3-7940215F955D}"/>
    <dgm:cxn modelId="{1BEC369E-5318-457D-A8DF-816832DFDF1A}" type="presOf" srcId="{25707DAD-FCB0-4347-820B-CED12392F437}" destId="{D9B439B7-F864-4847-9AB6-E9CA5BAB5B4D}" srcOrd="0" destOrd="0" presId="urn:microsoft.com/office/officeart/2005/8/layout/hList1"/>
    <dgm:cxn modelId="{6E74ABBB-703E-4AFF-ADCC-308CC1661A41}" type="presOf" srcId="{86919224-727D-4714-A99D-FE389317E38D}" destId="{584070D5-6CBC-455E-AD5B-0F27A9A791E4}" srcOrd="0" destOrd="0" presId="urn:microsoft.com/office/officeart/2005/8/layout/hList1"/>
    <dgm:cxn modelId="{49BEF9B1-3EE3-4157-90CB-472294DE9A9B}" type="presOf" srcId="{C98DD453-9C83-4A71-A6E8-B4583F87982F}" destId="{C30BAFB1-3A8C-4F29-AA41-C1D208AFB8B7}" srcOrd="0" destOrd="1" presId="urn:microsoft.com/office/officeart/2005/8/layout/hList1"/>
    <dgm:cxn modelId="{B07EBB2B-5755-485F-B06B-187C3CF94CD5}" type="presOf" srcId="{E7D52EBA-D973-4169-BDAD-4AAE66EB3BF7}" destId="{DCB496DB-0715-412C-AE10-8FE7BC56628E}" srcOrd="0" destOrd="0" presId="urn:microsoft.com/office/officeart/2005/8/layout/hList1"/>
    <dgm:cxn modelId="{87A3D273-DD96-459E-B0F2-AAB1069A474D}" srcId="{25707DAD-FCB0-4347-820B-CED12392F437}" destId="{807BFE72-CC0E-4B0C-98C4-F25C4D6C9AD3}" srcOrd="3" destOrd="0" parTransId="{CD77CFBF-F838-47E8-B927-C543A5C50F15}" sibTransId="{C9C1F83A-556E-4E69-A891-4BE9DA437C87}"/>
    <dgm:cxn modelId="{52E94D04-DE4B-4153-8424-AB2ACD0A61E7}" type="presParOf" srcId="{16AEB352-4147-44DA-B722-748AA6CC08B8}" destId="{655CFBE1-90BB-4180-B6DA-3AB165AEB995}" srcOrd="0" destOrd="0" presId="urn:microsoft.com/office/officeart/2005/8/layout/hList1"/>
    <dgm:cxn modelId="{D775ADE1-FF4E-42A2-800A-AB3B4FFDA410}" type="presParOf" srcId="{655CFBE1-90BB-4180-B6DA-3AB165AEB995}" destId="{D9B439B7-F864-4847-9AB6-E9CA5BAB5B4D}" srcOrd="0" destOrd="0" presId="urn:microsoft.com/office/officeart/2005/8/layout/hList1"/>
    <dgm:cxn modelId="{EA08A847-84EA-47D9-97A5-B019599AD72B}" type="presParOf" srcId="{655CFBE1-90BB-4180-B6DA-3AB165AEB995}" destId="{C30BAFB1-3A8C-4F29-AA41-C1D208AFB8B7}" srcOrd="1" destOrd="0" presId="urn:microsoft.com/office/officeart/2005/8/layout/hList1"/>
    <dgm:cxn modelId="{B19CF477-629E-4F5D-AB80-D67906ADD7C0}" type="presParOf" srcId="{16AEB352-4147-44DA-B722-748AA6CC08B8}" destId="{431F047E-93F3-464C-A2D2-2FBC229C97E9}" srcOrd="1" destOrd="0" presId="urn:microsoft.com/office/officeart/2005/8/layout/hList1"/>
    <dgm:cxn modelId="{75292141-6E53-4D98-AD6D-71197F6F0BE0}" type="presParOf" srcId="{16AEB352-4147-44DA-B722-748AA6CC08B8}" destId="{51C62FFA-1B5B-4649-831A-CD726F5D8C6D}" srcOrd="2" destOrd="0" presId="urn:microsoft.com/office/officeart/2005/8/layout/hList1"/>
    <dgm:cxn modelId="{0A199A3C-02CF-4BDB-A5DB-CDF84D9FBF7A}" type="presParOf" srcId="{51C62FFA-1B5B-4649-831A-CD726F5D8C6D}" destId="{FD1DB80E-6F54-42B4-8403-CF00C59B073B}" srcOrd="0" destOrd="0" presId="urn:microsoft.com/office/officeart/2005/8/layout/hList1"/>
    <dgm:cxn modelId="{E4B8B2D2-7B62-42C1-83C4-EB8BD4177BF3}" type="presParOf" srcId="{51C62FFA-1B5B-4649-831A-CD726F5D8C6D}" destId="{2F9CD758-9E47-4ED8-8F5D-5C07C5ED3F75}" srcOrd="1" destOrd="0" presId="urn:microsoft.com/office/officeart/2005/8/layout/hList1"/>
    <dgm:cxn modelId="{95A4F01B-F67F-439E-A02C-24C050E53C3C}" type="presParOf" srcId="{16AEB352-4147-44DA-B722-748AA6CC08B8}" destId="{BBE40F2B-D14C-4F9B-B21F-3B77025996B1}" srcOrd="3" destOrd="0" presId="urn:microsoft.com/office/officeart/2005/8/layout/hList1"/>
    <dgm:cxn modelId="{17A96280-F93E-4484-BCAD-4ABB2FC448C7}" type="presParOf" srcId="{16AEB352-4147-44DA-B722-748AA6CC08B8}" destId="{7A423896-0E9B-433C-B38B-4E970611E72F}" srcOrd="4" destOrd="0" presId="urn:microsoft.com/office/officeart/2005/8/layout/hList1"/>
    <dgm:cxn modelId="{06641B33-6BEF-40C3-B136-B630409FDB00}" type="presParOf" srcId="{7A423896-0E9B-433C-B38B-4E970611E72F}" destId="{584070D5-6CBC-455E-AD5B-0F27A9A791E4}" srcOrd="0" destOrd="0" presId="urn:microsoft.com/office/officeart/2005/8/layout/hList1"/>
    <dgm:cxn modelId="{8C89ED51-6095-44E7-AE69-062C955A44D2}" type="presParOf" srcId="{7A423896-0E9B-433C-B38B-4E970611E72F}" destId="{DCB496DB-0715-412C-AE10-8FE7BC56628E}"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426E92F-631C-4386-AD7D-BCB7DF2B416A}" type="doc">
      <dgm:prSet loTypeId="urn:microsoft.com/office/officeart/2005/8/layout/radial1" loCatId="cycle" qsTypeId="urn:microsoft.com/office/officeart/2005/8/quickstyle/simple1" qsCatId="simple" csTypeId="urn:microsoft.com/office/officeart/2005/8/colors/colorful1" csCatId="colorful" phldr="1"/>
      <dgm:spPr/>
      <dgm:t>
        <a:bodyPr/>
        <a:lstStyle/>
        <a:p>
          <a:pPr rtl="1"/>
          <a:endParaRPr lang="ar-SA"/>
        </a:p>
      </dgm:t>
    </dgm:pt>
    <dgm:pt modelId="{CD1CBFF5-3C71-4102-95E1-E035DD9FB544}">
      <dgm:prSet phldrT="[Text]" custT="1"/>
      <dgm:spPr>
        <a:xfrm>
          <a:off x="2182324" y="1196527"/>
          <a:ext cx="909660" cy="909660"/>
        </a:xfrm>
        <a:prstGeom prst="ellipse">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pPr rtl="1"/>
          <a:r>
            <a:rPr lang="ar-EG" sz="1800" b="1">
              <a:solidFill>
                <a:sysClr val="window" lastClr="FFFFFF"/>
              </a:solidFill>
              <a:latin typeface="Calibri"/>
              <a:ea typeface="+mn-ea"/>
              <a:cs typeface="Arial"/>
            </a:rPr>
            <a:t>مجالات مشروع التخرج</a:t>
          </a:r>
          <a:endParaRPr lang="ar-SA" sz="1800" b="1">
            <a:solidFill>
              <a:sysClr val="window" lastClr="FFFFFF"/>
            </a:solidFill>
            <a:latin typeface="Calibri"/>
            <a:ea typeface="+mn-ea"/>
            <a:cs typeface="Arial"/>
          </a:endParaRPr>
        </a:p>
      </dgm:t>
    </dgm:pt>
    <dgm:pt modelId="{8E032EF3-A68C-4D61-9B31-DC744F5672EB}" type="parTrans" cxnId="{8703E6BA-386C-4B58-AC0E-30965ADCB428}">
      <dgm:prSet/>
      <dgm:spPr/>
      <dgm:t>
        <a:bodyPr/>
        <a:lstStyle/>
        <a:p>
          <a:pPr rtl="1"/>
          <a:endParaRPr lang="ar-SA"/>
        </a:p>
      </dgm:t>
    </dgm:pt>
    <dgm:pt modelId="{F4B612BF-E1AE-4218-B1B2-2B726D006AE7}" type="sibTrans" cxnId="{8703E6BA-386C-4B58-AC0E-30965ADCB428}">
      <dgm:prSet/>
      <dgm:spPr/>
      <dgm:t>
        <a:bodyPr/>
        <a:lstStyle/>
        <a:p>
          <a:pPr rtl="1"/>
          <a:endParaRPr lang="ar-SA"/>
        </a:p>
      </dgm:t>
    </dgm:pt>
    <dgm:pt modelId="{DB27CAD6-CD12-457B-9E53-5E8EC81F1175}">
      <dgm:prSet phldrT="[Text]" custT="1"/>
      <dgm:spPr>
        <a:xfrm>
          <a:off x="3308460" y="830623"/>
          <a:ext cx="909660" cy="909660"/>
        </a:xfrm>
        <a:prstGeom prst="ellipse">
          <a:avLst/>
        </a:prstGeom>
        <a:solidFill>
          <a:srgbClr val="9BBB59">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pPr rtl="1"/>
          <a:r>
            <a:rPr lang="ar-EG" sz="1600" b="1">
              <a:solidFill>
                <a:sysClr val="window" lastClr="FFFFFF"/>
              </a:solidFill>
              <a:latin typeface="Calibri"/>
              <a:ea typeface="+mn-ea"/>
              <a:cs typeface="Arial"/>
            </a:rPr>
            <a:t>مسار الصحة والحياة</a:t>
          </a:r>
          <a:endParaRPr lang="ar-SA" sz="1600" b="1">
            <a:solidFill>
              <a:sysClr val="window" lastClr="FFFFFF"/>
            </a:solidFill>
            <a:latin typeface="Calibri"/>
            <a:ea typeface="+mn-ea"/>
            <a:cs typeface="Arial"/>
          </a:endParaRPr>
        </a:p>
      </dgm:t>
    </dgm:pt>
    <dgm:pt modelId="{54A2810F-58CD-4729-9FD7-71456CB8768F}" type="parTrans" cxnId="{7CC24AAB-36F0-41D8-81B1-622AE1CF229E}">
      <dgm:prSet/>
      <dgm:spPr>
        <a:xfrm rot="20520000">
          <a:off x="3063008" y="1452883"/>
          <a:ext cx="274428" cy="31044"/>
        </a:xfrm>
        <a:custGeom>
          <a:avLst/>
          <a:gdLst/>
          <a:ahLst/>
          <a:cxnLst/>
          <a:rect l="0" t="0" r="0" b="0"/>
          <a:pathLst>
            <a:path>
              <a:moveTo>
                <a:pt x="0" y="15522"/>
              </a:moveTo>
              <a:lnTo>
                <a:pt x="274428" y="15522"/>
              </a:lnTo>
            </a:path>
          </a:pathLst>
        </a:custGeom>
        <a:noFill/>
        <a:ln w="25400" cap="flat" cmpd="sng" algn="ctr">
          <a:solidFill>
            <a:srgbClr val="C0504D">
              <a:hueOff val="0"/>
              <a:satOff val="0"/>
              <a:lumOff val="0"/>
              <a:alphaOff val="0"/>
            </a:srgb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2CF16582-1783-4B56-9C20-26A5C513C39F}" type="sibTrans" cxnId="{7CC24AAB-36F0-41D8-81B1-622AE1CF229E}">
      <dgm:prSet/>
      <dgm:spPr/>
      <dgm:t>
        <a:bodyPr/>
        <a:lstStyle/>
        <a:p>
          <a:pPr rtl="1"/>
          <a:endParaRPr lang="ar-SA"/>
        </a:p>
      </dgm:t>
    </dgm:pt>
    <dgm:pt modelId="{59B03A01-EEE9-4F73-BF05-D7BA33BF4AB3}">
      <dgm:prSet phldrT="[Text]" custT="1"/>
      <dgm:spPr>
        <a:xfrm>
          <a:off x="2878315" y="2154476"/>
          <a:ext cx="909660" cy="909660"/>
        </a:xfrm>
        <a:prstGeom prst="ellipse">
          <a:avLst/>
        </a:prstGeom>
        <a:solidFill>
          <a:srgbClr val="8064A2">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pPr rtl="1"/>
          <a:r>
            <a:rPr lang="ar-EG" sz="1600" b="1">
              <a:solidFill>
                <a:sysClr val="window" lastClr="FFFFFF"/>
              </a:solidFill>
              <a:latin typeface="Calibri"/>
              <a:ea typeface="+mn-ea"/>
              <a:cs typeface="Arial"/>
            </a:rPr>
            <a:t>مسار علوم الحاسب والهندسة</a:t>
          </a:r>
          <a:endParaRPr lang="ar-SA" sz="1600" b="1">
            <a:solidFill>
              <a:sysClr val="window" lastClr="FFFFFF"/>
            </a:solidFill>
            <a:latin typeface="Calibri"/>
            <a:ea typeface="+mn-ea"/>
            <a:cs typeface="Arial"/>
          </a:endParaRPr>
        </a:p>
      </dgm:t>
    </dgm:pt>
    <dgm:pt modelId="{0A1FB392-6A54-4551-AE99-35048CE30B05}" type="parTrans" cxnId="{AC27A1A0-472A-429B-ADAE-A6FB1B941B01}">
      <dgm:prSet/>
      <dgm:spPr>
        <a:xfrm rot="3240000">
          <a:off x="2847935" y="2114810"/>
          <a:ext cx="274428" cy="31044"/>
        </a:xfrm>
        <a:custGeom>
          <a:avLst/>
          <a:gdLst/>
          <a:ahLst/>
          <a:cxnLst/>
          <a:rect l="0" t="0" r="0" b="0"/>
          <a:pathLst>
            <a:path>
              <a:moveTo>
                <a:pt x="0" y="15522"/>
              </a:moveTo>
              <a:lnTo>
                <a:pt x="274428" y="15522"/>
              </a:lnTo>
            </a:path>
          </a:pathLst>
        </a:custGeom>
        <a:noFill/>
        <a:ln w="25400" cap="flat" cmpd="sng" algn="ctr">
          <a:solidFill>
            <a:srgbClr val="C0504D">
              <a:hueOff val="0"/>
              <a:satOff val="0"/>
              <a:lumOff val="0"/>
              <a:alphaOff val="0"/>
            </a:srgb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F3258E79-14F4-4854-9555-97CB7B08FF6A}" type="sibTrans" cxnId="{AC27A1A0-472A-429B-ADAE-A6FB1B941B01}">
      <dgm:prSet/>
      <dgm:spPr/>
      <dgm:t>
        <a:bodyPr/>
        <a:lstStyle/>
        <a:p>
          <a:pPr rtl="1"/>
          <a:endParaRPr lang="ar-SA"/>
        </a:p>
      </dgm:t>
    </dgm:pt>
    <dgm:pt modelId="{8B023264-F39D-4CF2-9FD0-DCAE642E91DB}">
      <dgm:prSet phldrT="[Text]" custT="1"/>
      <dgm:spPr>
        <a:xfrm>
          <a:off x="1486334" y="2154476"/>
          <a:ext cx="909660" cy="909660"/>
        </a:xfrm>
        <a:prstGeom prst="ellipse">
          <a:avLst/>
        </a:prstGeom>
        <a:solidFill>
          <a:srgbClr val="4BACC6">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pPr rtl="1"/>
          <a:r>
            <a:rPr lang="ar-EG" sz="1600" b="1">
              <a:solidFill>
                <a:sysClr val="window" lastClr="FFFFFF"/>
              </a:solidFill>
              <a:latin typeface="Calibri"/>
              <a:ea typeface="+mn-ea"/>
              <a:cs typeface="Arial"/>
            </a:rPr>
            <a:t>مسار إدارة الأعمال.</a:t>
          </a:r>
          <a:endParaRPr lang="ar-SA" sz="1600" b="1">
            <a:solidFill>
              <a:sysClr val="window" lastClr="FFFFFF"/>
            </a:solidFill>
            <a:latin typeface="Calibri"/>
            <a:ea typeface="+mn-ea"/>
            <a:cs typeface="Arial"/>
          </a:endParaRPr>
        </a:p>
      </dgm:t>
    </dgm:pt>
    <dgm:pt modelId="{1563CECA-E6BE-4202-9FFB-25DAE00EA6B7}" type="parTrans" cxnId="{410DFB31-1932-465A-8CA4-09D705A30D37}">
      <dgm:prSet/>
      <dgm:spPr>
        <a:xfrm rot="7560000">
          <a:off x="2151945" y="2114810"/>
          <a:ext cx="274428" cy="31044"/>
        </a:xfrm>
        <a:custGeom>
          <a:avLst/>
          <a:gdLst/>
          <a:ahLst/>
          <a:cxnLst/>
          <a:rect l="0" t="0" r="0" b="0"/>
          <a:pathLst>
            <a:path>
              <a:moveTo>
                <a:pt x="0" y="15522"/>
              </a:moveTo>
              <a:lnTo>
                <a:pt x="274428" y="15522"/>
              </a:lnTo>
            </a:path>
          </a:pathLst>
        </a:custGeom>
        <a:noFill/>
        <a:ln w="25400" cap="flat" cmpd="sng" algn="ctr">
          <a:solidFill>
            <a:srgbClr val="C0504D">
              <a:hueOff val="0"/>
              <a:satOff val="0"/>
              <a:lumOff val="0"/>
              <a:alphaOff val="0"/>
            </a:srgb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7693E3D7-0B35-420C-9B2C-B94401D457D2}" type="sibTrans" cxnId="{410DFB31-1932-465A-8CA4-09D705A30D37}">
      <dgm:prSet/>
      <dgm:spPr/>
      <dgm:t>
        <a:bodyPr/>
        <a:lstStyle/>
        <a:p>
          <a:pPr rtl="1"/>
          <a:endParaRPr lang="ar-SA"/>
        </a:p>
      </dgm:t>
    </dgm:pt>
    <dgm:pt modelId="{A0DB660F-33DC-4C8E-B3A9-46A5B2622A20}">
      <dgm:prSet phldrT="[Text]" custT="1"/>
      <dgm:spPr>
        <a:xfrm>
          <a:off x="1056188" y="830623"/>
          <a:ext cx="909660" cy="909660"/>
        </a:xfrm>
        <a:prstGeom prst="ellipse">
          <a:avLst/>
        </a:prstGeom>
        <a:solidFill>
          <a:srgbClr val="F79646">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pPr rtl="1"/>
          <a:r>
            <a:rPr lang="ar-EG" sz="1600" b="1">
              <a:solidFill>
                <a:sysClr val="window" lastClr="FFFFFF"/>
              </a:solidFill>
              <a:latin typeface="Calibri"/>
              <a:ea typeface="+mn-ea"/>
              <a:cs typeface="Arial"/>
            </a:rPr>
            <a:t>المسار الشرعي</a:t>
          </a:r>
          <a:endParaRPr lang="ar-SA" sz="1600" b="1">
            <a:solidFill>
              <a:sysClr val="window" lastClr="FFFFFF"/>
            </a:solidFill>
            <a:latin typeface="Calibri"/>
            <a:ea typeface="+mn-ea"/>
            <a:cs typeface="Arial"/>
          </a:endParaRPr>
        </a:p>
      </dgm:t>
    </dgm:pt>
    <dgm:pt modelId="{244B6997-5A37-458A-8CEB-D94EF6E21907}" type="parTrans" cxnId="{18EB9F04-3152-47EC-B91A-641E34859267}">
      <dgm:prSet/>
      <dgm:spPr>
        <a:xfrm rot="11880000">
          <a:off x="1936872" y="1452883"/>
          <a:ext cx="274428" cy="31044"/>
        </a:xfrm>
        <a:custGeom>
          <a:avLst/>
          <a:gdLst/>
          <a:ahLst/>
          <a:cxnLst/>
          <a:rect l="0" t="0" r="0" b="0"/>
          <a:pathLst>
            <a:path>
              <a:moveTo>
                <a:pt x="0" y="15522"/>
              </a:moveTo>
              <a:lnTo>
                <a:pt x="274428" y="15522"/>
              </a:lnTo>
            </a:path>
          </a:pathLst>
        </a:custGeom>
        <a:noFill/>
        <a:ln w="25400" cap="flat" cmpd="sng" algn="ctr">
          <a:solidFill>
            <a:srgbClr val="C0504D">
              <a:hueOff val="0"/>
              <a:satOff val="0"/>
              <a:lumOff val="0"/>
              <a:alphaOff val="0"/>
            </a:srgb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02D515E5-4695-4BE7-985D-0E4CA083B472}" type="sibTrans" cxnId="{18EB9F04-3152-47EC-B91A-641E34859267}">
      <dgm:prSet/>
      <dgm:spPr/>
      <dgm:t>
        <a:bodyPr/>
        <a:lstStyle/>
        <a:p>
          <a:pPr rtl="1"/>
          <a:endParaRPr lang="ar-SA"/>
        </a:p>
      </dgm:t>
    </dgm:pt>
    <dgm:pt modelId="{23EFAD9D-7C65-4612-82B7-6E5868E1C88B}">
      <dgm:prSet phldrT="[Text]" custT="1"/>
      <dgm:spPr>
        <a:xfrm>
          <a:off x="2182324" y="12438"/>
          <a:ext cx="909660" cy="909660"/>
        </a:xfrm>
        <a:prstGeom prst="ellipse">
          <a:avLst/>
        </a:prstGeom>
        <a:solidFill>
          <a:srgbClr val="C0504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pPr rtl="1"/>
          <a:r>
            <a:rPr lang="ar-EG" sz="1600" b="1">
              <a:solidFill>
                <a:sysClr val="window" lastClr="FFFFFF"/>
              </a:solidFill>
              <a:latin typeface="Calibri"/>
              <a:ea typeface="+mn-ea"/>
              <a:cs typeface="Arial"/>
            </a:rPr>
            <a:t>المسار العام.</a:t>
          </a:r>
          <a:endParaRPr lang="ar-SA" sz="1600" b="1">
            <a:solidFill>
              <a:sysClr val="window" lastClr="FFFFFF"/>
            </a:solidFill>
            <a:latin typeface="Calibri"/>
            <a:ea typeface="+mn-ea"/>
            <a:cs typeface="Arial"/>
          </a:endParaRPr>
        </a:p>
      </dgm:t>
    </dgm:pt>
    <dgm:pt modelId="{36687507-0C35-40FC-93EB-C609C054EBA4}" type="parTrans" cxnId="{3C7045E8-3952-4533-9135-E178A099B44E}">
      <dgm:prSet/>
      <dgm:spPr>
        <a:xfrm rot="16200000">
          <a:off x="2499940" y="1043790"/>
          <a:ext cx="274428" cy="31044"/>
        </a:xfrm>
        <a:custGeom>
          <a:avLst/>
          <a:gdLst/>
          <a:ahLst/>
          <a:cxnLst/>
          <a:rect l="0" t="0" r="0" b="0"/>
          <a:pathLst>
            <a:path>
              <a:moveTo>
                <a:pt x="0" y="15522"/>
              </a:moveTo>
              <a:lnTo>
                <a:pt x="274428" y="15522"/>
              </a:lnTo>
            </a:path>
          </a:pathLst>
        </a:custGeom>
        <a:noFill/>
        <a:ln w="25400" cap="flat" cmpd="sng" algn="ctr">
          <a:solidFill>
            <a:srgbClr val="C0504D">
              <a:hueOff val="0"/>
              <a:satOff val="0"/>
              <a:lumOff val="0"/>
              <a:alphaOff val="0"/>
            </a:srgb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5966C403-2EDC-4B19-9906-233BFE73AB53}" type="sibTrans" cxnId="{3C7045E8-3952-4533-9135-E178A099B44E}">
      <dgm:prSet/>
      <dgm:spPr/>
      <dgm:t>
        <a:bodyPr/>
        <a:lstStyle/>
        <a:p>
          <a:pPr rtl="1"/>
          <a:endParaRPr lang="ar-SA"/>
        </a:p>
      </dgm:t>
    </dgm:pt>
    <dgm:pt modelId="{D0E9DB65-1077-46FA-AA71-555995904228}" type="pres">
      <dgm:prSet presAssocID="{F426E92F-631C-4386-AD7D-BCB7DF2B416A}" presName="cycle" presStyleCnt="0">
        <dgm:presLayoutVars>
          <dgm:chMax val="1"/>
          <dgm:dir/>
          <dgm:animLvl val="ctr"/>
          <dgm:resizeHandles val="exact"/>
        </dgm:presLayoutVars>
      </dgm:prSet>
      <dgm:spPr/>
      <dgm:t>
        <a:bodyPr/>
        <a:lstStyle/>
        <a:p>
          <a:pPr rtl="1"/>
          <a:endParaRPr lang="ar-SA"/>
        </a:p>
      </dgm:t>
    </dgm:pt>
    <dgm:pt modelId="{7CED2C8E-13C4-441C-93B1-FC6AAC528774}" type="pres">
      <dgm:prSet presAssocID="{CD1CBFF5-3C71-4102-95E1-E035DD9FB544}" presName="centerShape" presStyleLbl="node0" presStyleIdx="0" presStyleCnt="1"/>
      <dgm:spPr/>
      <dgm:t>
        <a:bodyPr/>
        <a:lstStyle/>
        <a:p>
          <a:pPr rtl="1"/>
          <a:endParaRPr lang="ar-SA"/>
        </a:p>
      </dgm:t>
    </dgm:pt>
    <dgm:pt modelId="{932A4519-167F-468F-B316-FB3437E78323}" type="pres">
      <dgm:prSet presAssocID="{36687507-0C35-40FC-93EB-C609C054EBA4}" presName="Name9" presStyleLbl="parChTrans1D2" presStyleIdx="0" presStyleCnt="5"/>
      <dgm:spPr/>
      <dgm:t>
        <a:bodyPr/>
        <a:lstStyle/>
        <a:p>
          <a:pPr rtl="1"/>
          <a:endParaRPr lang="ar-SA"/>
        </a:p>
      </dgm:t>
    </dgm:pt>
    <dgm:pt modelId="{D6CDC64A-84FD-4D8A-AA60-FC5F57D4C474}" type="pres">
      <dgm:prSet presAssocID="{36687507-0C35-40FC-93EB-C609C054EBA4}" presName="connTx" presStyleLbl="parChTrans1D2" presStyleIdx="0" presStyleCnt="5"/>
      <dgm:spPr/>
      <dgm:t>
        <a:bodyPr/>
        <a:lstStyle/>
        <a:p>
          <a:pPr rtl="1"/>
          <a:endParaRPr lang="ar-SA"/>
        </a:p>
      </dgm:t>
    </dgm:pt>
    <dgm:pt modelId="{D8A4B5BE-AEF1-4801-97C1-898BA802F63B}" type="pres">
      <dgm:prSet presAssocID="{23EFAD9D-7C65-4612-82B7-6E5868E1C88B}" presName="node" presStyleLbl="node1" presStyleIdx="0" presStyleCnt="5">
        <dgm:presLayoutVars>
          <dgm:bulletEnabled val="1"/>
        </dgm:presLayoutVars>
      </dgm:prSet>
      <dgm:spPr/>
      <dgm:t>
        <a:bodyPr/>
        <a:lstStyle/>
        <a:p>
          <a:pPr rtl="1"/>
          <a:endParaRPr lang="ar-SA"/>
        </a:p>
      </dgm:t>
    </dgm:pt>
    <dgm:pt modelId="{19EFF10E-90A0-4097-9B69-4294B4D2464F}" type="pres">
      <dgm:prSet presAssocID="{54A2810F-58CD-4729-9FD7-71456CB8768F}" presName="Name9" presStyleLbl="parChTrans1D2" presStyleIdx="1" presStyleCnt="5"/>
      <dgm:spPr/>
      <dgm:t>
        <a:bodyPr/>
        <a:lstStyle/>
        <a:p>
          <a:pPr rtl="1"/>
          <a:endParaRPr lang="ar-SA"/>
        </a:p>
      </dgm:t>
    </dgm:pt>
    <dgm:pt modelId="{1FD96AB5-BFEE-4EA2-9600-003DD1AFDAF2}" type="pres">
      <dgm:prSet presAssocID="{54A2810F-58CD-4729-9FD7-71456CB8768F}" presName="connTx" presStyleLbl="parChTrans1D2" presStyleIdx="1" presStyleCnt="5"/>
      <dgm:spPr/>
      <dgm:t>
        <a:bodyPr/>
        <a:lstStyle/>
        <a:p>
          <a:pPr rtl="1"/>
          <a:endParaRPr lang="ar-SA"/>
        </a:p>
      </dgm:t>
    </dgm:pt>
    <dgm:pt modelId="{53F24E3A-B680-457F-97AB-A094C8011EBF}" type="pres">
      <dgm:prSet presAssocID="{DB27CAD6-CD12-457B-9E53-5E8EC81F1175}" presName="node" presStyleLbl="node1" presStyleIdx="1" presStyleCnt="5">
        <dgm:presLayoutVars>
          <dgm:bulletEnabled val="1"/>
        </dgm:presLayoutVars>
      </dgm:prSet>
      <dgm:spPr/>
      <dgm:t>
        <a:bodyPr/>
        <a:lstStyle/>
        <a:p>
          <a:pPr rtl="1"/>
          <a:endParaRPr lang="ar-SA"/>
        </a:p>
      </dgm:t>
    </dgm:pt>
    <dgm:pt modelId="{784C5EE1-0360-4B61-926A-D1AACA6F21C7}" type="pres">
      <dgm:prSet presAssocID="{0A1FB392-6A54-4551-AE99-35048CE30B05}" presName="Name9" presStyleLbl="parChTrans1D2" presStyleIdx="2" presStyleCnt="5"/>
      <dgm:spPr/>
      <dgm:t>
        <a:bodyPr/>
        <a:lstStyle/>
        <a:p>
          <a:pPr rtl="1"/>
          <a:endParaRPr lang="ar-SA"/>
        </a:p>
      </dgm:t>
    </dgm:pt>
    <dgm:pt modelId="{9B601B8C-224C-4E32-B8CA-07B5A3FE911E}" type="pres">
      <dgm:prSet presAssocID="{0A1FB392-6A54-4551-AE99-35048CE30B05}" presName="connTx" presStyleLbl="parChTrans1D2" presStyleIdx="2" presStyleCnt="5"/>
      <dgm:spPr/>
      <dgm:t>
        <a:bodyPr/>
        <a:lstStyle/>
        <a:p>
          <a:pPr rtl="1"/>
          <a:endParaRPr lang="ar-SA"/>
        </a:p>
      </dgm:t>
    </dgm:pt>
    <dgm:pt modelId="{D454B537-E2D5-4713-B7DE-A5B4677A7E7F}" type="pres">
      <dgm:prSet presAssocID="{59B03A01-EEE9-4F73-BF05-D7BA33BF4AB3}" presName="node" presStyleLbl="node1" presStyleIdx="2" presStyleCnt="5">
        <dgm:presLayoutVars>
          <dgm:bulletEnabled val="1"/>
        </dgm:presLayoutVars>
      </dgm:prSet>
      <dgm:spPr/>
      <dgm:t>
        <a:bodyPr/>
        <a:lstStyle/>
        <a:p>
          <a:pPr rtl="1"/>
          <a:endParaRPr lang="ar-SA"/>
        </a:p>
      </dgm:t>
    </dgm:pt>
    <dgm:pt modelId="{74F3315F-3070-47AF-98D2-2C2D463626B0}" type="pres">
      <dgm:prSet presAssocID="{1563CECA-E6BE-4202-9FFB-25DAE00EA6B7}" presName="Name9" presStyleLbl="parChTrans1D2" presStyleIdx="3" presStyleCnt="5"/>
      <dgm:spPr/>
      <dgm:t>
        <a:bodyPr/>
        <a:lstStyle/>
        <a:p>
          <a:pPr rtl="1"/>
          <a:endParaRPr lang="ar-SA"/>
        </a:p>
      </dgm:t>
    </dgm:pt>
    <dgm:pt modelId="{F5CCB855-8095-4D42-A97C-728F07021FAC}" type="pres">
      <dgm:prSet presAssocID="{1563CECA-E6BE-4202-9FFB-25DAE00EA6B7}" presName="connTx" presStyleLbl="parChTrans1D2" presStyleIdx="3" presStyleCnt="5"/>
      <dgm:spPr/>
      <dgm:t>
        <a:bodyPr/>
        <a:lstStyle/>
        <a:p>
          <a:pPr rtl="1"/>
          <a:endParaRPr lang="ar-SA"/>
        </a:p>
      </dgm:t>
    </dgm:pt>
    <dgm:pt modelId="{3BD5D30E-1005-4BE7-956D-824ED4B9052B}" type="pres">
      <dgm:prSet presAssocID="{8B023264-F39D-4CF2-9FD0-DCAE642E91DB}" presName="node" presStyleLbl="node1" presStyleIdx="3" presStyleCnt="5">
        <dgm:presLayoutVars>
          <dgm:bulletEnabled val="1"/>
        </dgm:presLayoutVars>
      </dgm:prSet>
      <dgm:spPr/>
      <dgm:t>
        <a:bodyPr/>
        <a:lstStyle/>
        <a:p>
          <a:pPr rtl="1"/>
          <a:endParaRPr lang="ar-SA"/>
        </a:p>
      </dgm:t>
    </dgm:pt>
    <dgm:pt modelId="{CF8E0B1B-70E4-4775-AB1F-A5655349B03B}" type="pres">
      <dgm:prSet presAssocID="{244B6997-5A37-458A-8CEB-D94EF6E21907}" presName="Name9" presStyleLbl="parChTrans1D2" presStyleIdx="4" presStyleCnt="5"/>
      <dgm:spPr/>
      <dgm:t>
        <a:bodyPr/>
        <a:lstStyle/>
        <a:p>
          <a:pPr rtl="1"/>
          <a:endParaRPr lang="ar-SA"/>
        </a:p>
      </dgm:t>
    </dgm:pt>
    <dgm:pt modelId="{657D26E9-BD93-413F-BD1C-24D00FA4FBA2}" type="pres">
      <dgm:prSet presAssocID="{244B6997-5A37-458A-8CEB-D94EF6E21907}" presName="connTx" presStyleLbl="parChTrans1D2" presStyleIdx="4" presStyleCnt="5"/>
      <dgm:spPr/>
      <dgm:t>
        <a:bodyPr/>
        <a:lstStyle/>
        <a:p>
          <a:pPr rtl="1"/>
          <a:endParaRPr lang="ar-SA"/>
        </a:p>
      </dgm:t>
    </dgm:pt>
    <dgm:pt modelId="{8A640B47-6E00-4E67-9706-CE12FE8ACDEF}" type="pres">
      <dgm:prSet presAssocID="{A0DB660F-33DC-4C8E-B3A9-46A5B2622A20}" presName="node" presStyleLbl="node1" presStyleIdx="4" presStyleCnt="5">
        <dgm:presLayoutVars>
          <dgm:bulletEnabled val="1"/>
        </dgm:presLayoutVars>
      </dgm:prSet>
      <dgm:spPr/>
      <dgm:t>
        <a:bodyPr/>
        <a:lstStyle/>
        <a:p>
          <a:pPr rtl="1"/>
          <a:endParaRPr lang="ar-SA"/>
        </a:p>
      </dgm:t>
    </dgm:pt>
  </dgm:ptLst>
  <dgm:cxnLst>
    <dgm:cxn modelId="{D576AD74-7174-48EA-88A3-122076605F72}" type="presOf" srcId="{1563CECA-E6BE-4202-9FFB-25DAE00EA6B7}" destId="{74F3315F-3070-47AF-98D2-2C2D463626B0}" srcOrd="0" destOrd="0" presId="urn:microsoft.com/office/officeart/2005/8/layout/radial1"/>
    <dgm:cxn modelId="{9A68A49C-8E79-4706-8063-C180FF18DAAF}" type="presOf" srcId="{54A2810F-58CD-4729-9FD7-71456CB8768F}" destId="{1FD96AB5-BFEE-4EA2-9600-003DD1AFDAF2}" srcOrd="1" destOrd="0" presId="urn:microsoft.com/office/officeart/2005/8/layout/radial1"/>
    <dgm:cxn modelId="{18EB9F04-3152-47EC-B91A-641E34859267}" srcId="{CD1CBFF5-3C71-4102-95E1-E035DD9FB544}" destId="{A0DB660F-33DC-4C8E-B3A9-46A5B2622A20}" srcOrd="4" destOrd="0" parTransId="{244B6997-5A37-458A-8CEB-D94EF6E21907}" sibTransId="{02D515E5-4695-4BE7-985D-0E4CA083B472}"/>
    <dgm:cxn modelId="{A4EDE25A-6FE8-4822-9244-9605FFAD2194}" type="presOf" srcId="{23EFAD9D-7C65-4612-82B7-6E5868E1C88B}" destId="{D8A4B5BE-AEF1-4801-97C1-898BA802F63B}" srcOrd="0" destOrd="0" presId="urn:microsoft.com/office/officeart/2005/8/layout/radial1"/>
    <dgm:cxn modelId="{3655983D-A013-4712-9637-6D81ED789EDA}" type="presOf" srcId="{F426E92F-631C-4386-AD7D-BCB7DF2B416A}" destId="{D0E9DB65-1077-46FA-AA71-555995904228}" srcOrd="0" destOrd="0" presId="urn:microsoft.com/office/officeart/2005/8/layout/radial1"/>
    <dgm:cxn modelId="{5AA9F216-154B-4A44-9590-8FE8CAF4821E}" type="presOf" srcId="{1563CECA-E6BE-4202-9FFB-25DAE00EA6B7}" destId="{F5CCB855-8095-4D42-A97C-728F07021FAC}" srcOrd="1" destOrd="0" presId="urn:microsoft.com/office/officeart/2005/8/layout/radial1"/>
    <dgm:cxn modelId="{F425A34D-B04C-4CF5-B7D0-DF86A2019D12}" type="presOf" srcId="{A0DB660F-33DC-4C8E-B3A9-46A5B2622A20}" destId="{8A640B47-6E00-4E67-9706-CE12FE8ACDEF}" srcOrd="0" destOrd="0" presId="urn:microsoft.com/office/officeart/2005/8/layout/radial1"/>
    <dgm:cxn modelId="{3B3E3B8B-343F-470C-A0E7-57C297F07744}" type="presOf" srcId="{DB27CAD6-CD12-457B-9E53-5E8EC81F1175}" destId="{53F24E3A-B680-457F-97AB-A094C8011EBF}" srcOrd="0" destOrd="0" presId="urn:microsoft.com/office/officeart/2005/8/layout/radial1"/>
    <dgm:cxn modelId="{C4F503DD-F3AE-44A2-8E6B-1849C41E872C}" type="presOf" srcId="{0A1FB392-6A54-4551-AE99-35048CE30B05}" destId="{784C5EE1-0360-4B61-926A-D1AACA6F21C7}" srcOrd="0" destOrd="0" presId="urn:microsoft.com/office/officeart/2005/8/layout/radial1"/>
    <dgm:cxn modelId="{C6A4B6E8-6CC7-4670-AE1A-F7D436B26B84}" type="presOf" srcId="{CD1CBFF5-3C71-4102-95E1-E035DD9FB544}" destId="{7CED2C8E-13C4-441C-93B1-FC6AAC528774}" srcOrd="0" destOrd="0" presId="urn:microsoft.com/office/officeart/2005/8/layout/radial1"/>
    <dgm:cxn modelId="{00B1D8D4-6D1A-4E7E-B28E-048C34734F18}" type="presOf" srcId="{36687507-0C35-40FC-93EB-C609C054EBA4}" destId="{D6CDC64A-84FD-4D8A-AA60-FC5F57D4C474}" srcOrd="1" destOrd="0" presId="urn:microsoft.com/office/officeart/2005/8/layout/radial1"/>
    <dgm:cxn modelId="{3C7045E8-3952-4533-9135-E178A099B44E}" srcId="{CD1CBFF5-3C71-4102-95E1-E035DD9FB544}" destId="{23EFAD9D-7C65-4612-82B7-6E5868E1C88B}" srcOrd="0" destOrd="0" parTransId="{36687507-0C35-40FC-93EB-C609C054EBA4}" sibTransId="{5966C403-2EDC-4B19-9906-233BFE73AB53}"/>
    <dgm:cxn modelId="{64142CB7-4166-44AD-8A5F-CA368A718E8E}" type="presOf" srcId="{244B6997-5A37-458A-8CEB-D94EF6E21907}" destId="{657D26E9-BD93-413F-BD1C-24D00FA4FBA2}" srcOrd="1" destOrd="0" presId="urn:microsoft.com/office/officeart/2005/8/layout/radial1"/>
    <dgm:cxn modelId="{7CC24AAB-36F0-41D8-81B1-622AE1CF229E}" srcId="{CD1CBFF5-3C71-4102-95E1-E035DD9FB544}" destId="{DB27CAD6-CD12-457B-9E53-5E8EC81F1175}" srcOrd="1" destOrd="0" parTransId="{54A2810F-58CD-4729-9FD7-71456CB8768F}" sibTransId="{2CF16582-1783-4B56-9C20-26A5C513C39F}"/>
    <dgm:cxn modelId="{CAE983EF-FC37-425D-A17F-C82E60B73F3D}" type="presOf" srcId="{59B03A01-EEE9-4F73-BF05-D7BA33BF4AB3}" destId="{D454B537-E2D5-4713-B7DE-A5B4677A7E7F}" srcOrd="0" destOrd="0" presId="urn:microsoft.com/office/officeart/2005/8/layout/radial1"/>
    <dgm:cxn modelId="{FEB386BD-03D2-4BEC-8663-563160C65009}" type="presOf" srcId="{0A1FB392-6A54-4551-AE99-35048CE30B05}" destId="{9B601B8C-224C-4E32-B8CA-07B5A3FE911E}" srcOrd="1" destOrd="0" presId="urn:microsoft.com/office/officeart/2005/8/layout/radial1"/>
    <dgm:cxn modelId="{410DFB31-1932-465A-8CA4-09D705A30D37}" srcId="{CD1CBFF5-3C71-4102-95E1-E035DD9FB544}" destId="{8B023264-F39D-4CF2-9FD0-DCAE642E91DB}" srcOrd="3" destOrd="0" parTransId="{1563CECA-E6BE-4202-9FFB-25DAE00EA6B7}" sibTransId="{7693E3D7-0B35-420C-9B2C-B94401D457D2}"/>
    <dgm:cxn modelId="{9BDE52F3-6DDE-4C3C-85A0-62AD57137BD1}" type="presOf" srcId="{36687507-0C35-40FC-93EB-C609C054EBA4}" destId="{932A4519-167F-468F-B316-FB3437E78323}" srcOrd="0" destOrd="0" presId="urn:microsoft.com/office/officeart/2005/8/layout/radial1"/>
    <dgm:cxn modelId="{F44572D6-1B56-438D-B486-74BDB377677B}" type="presOf" srcId="{54A2810F-58CD-4729-9FD7-71456CB8768F}" destId="{19EFF10E-90A0-4097-9B69-4294B4D2464F}" srcOrd="0" destOrd="0" presId="urn:microsoft.com/office/officeart/2005/8/layout/radial1"/>
    <dgm:cxn modelId="{8703E6BA-386C-4B58-AC0E-30965ADCB428}" srcId="{F426E92F-631C-4386-AD7D-BCB7DF2B416A}" destId="{CD1CBFF5-3C71-4102-95E1-E035DD9FB544}" srcOrd="0" destOrd="0" parTransId="{8E032EF3-A68C-4D61-9B31-DC744F5672EB}" sibTransId="{F4B612BF-E1AE-4218-B1B2-2B726D006AE7}"/>
    <dgm:cxn modelId="{AC27A1A0-472A-429B-ADAE-A6FB1B941B01}" srcId="{CD1CBFF5-3C71-4102-95E1-E035DD9FB544}" destId="{59B03A01-EEE9-4F73-BF05-D7BA33BF4AB3}" srcOrd="2" destOrd="0" parTransId="{0A1FB392-6A54-4551-AE99-35048CE30B05}" sibTransId="{F3258E79-14F4-4854-9555-97CB7B08FF6A}"/>
    <dgm:cxn modelId="{27451CAE-79B3-4F32-98AF-5A085295AF0D}" type="presOf" srcId="{244B6997-5A37-458A-8CEB-D94EF6E21907}" destId="{CF8E0B1B-70E4-4775-AB1F-A5655349B03B}" srcOrd="0" destOrd="0" presId="urn:microsoft.com/office/officeart/2005/8/layout/radial1"/>
    <dgm:cxn modelId="{ECF2D535-7104-4C8B-8091-73285BBCA42F}" type="presOf" srcId="{8B023264-F39D-4CF2-9FD0-DCAE642E91DB}" destId="{3BD5D30E-1005-4BE7-956D-824ED4B9052B}" srcOrd="0" destOrd="0" presId="urn:microsoft.com/office/officeart/2005/8/layout/radial1"/>
    <dgm:cxn modelId="{9DA30609-14C6-4764-9FFB-33850536A5F2}" type="presParOf" srcId="{D0E9DB65-1077-46FA-AA71-555995904228}" destId="{7CED2C8E-13C4-441C-93B1-FC6AAC528774}" srcOrd="0" destOrd="0" presId="urn:microsoft.com/office/officeart/2005/8/layout/radial1"/>
    <dgm:cxn modelId="{24D0C5C8-92D4-48FF-B2A9-D82754E73B21}" type="presParOf" srcId="{D0E9DB65-1077-46FA-AA71-555995904228}" destId="{932A4519-167F-468F-B316-FB3437E78323}" srcOrd="1" destOrd="0" presId="urn:microsoft.com/office/officeart/2005/8/layout/radial1"/>
    <dgm:cxn modelId="{DA2EFBDB-98C4-472D-8CFD-149EC1AF9DFB}" type="presParOf" srcId="{932A4519-167F-468F-B316-FB3437E78323}" destId="{D6CDC64A-84FD-4D8A-AA60-FC5F57D4C474}" srcOrd="0" destOrd="0" presId="urn:microsoft.com/office/officeart/2005/8/layout/radial1"/>
    <dgm:cxn modelId="{8FE39A03-C819-49D5-A886-151381EFECB1}" type="presParOf" srcId="{D0E9DB65-1077-46FA-AA71-555995904228}" destId="{D8A4B5BE-AEF1-4801-97C1-898BA802F63B}" srcOrd="2" destOrd="0" presId="urn:microsoft.com/office/officeart/2005/8/layout/radial1"/>
    <dgm:cxn modelId="{8D296F85-87FF-4D85-BAEC-6E6B529C6468}" type="presParOf" srcId="{D0E9DB65-1077-46FA-AA71-555995904228}" destId="{19EFF10E-90A0-4097-9B69-4294B4D2464F}" srcOrd="3" destOrd="0" presId="urn:microsoft.com/office/officeart/2005/8/layout/radial1"/>
    <dgm:cxn modelId="{4C22E2AE-F02C-4777-9620-1BA148A80E42}" type="presParOf" srcId="{19EFF10E-90A0-4097-9B69-4294B4D2464F}" destId="{1FD96AB5-BFEE-4EA2-9600-003DD1AFDAF2}" srcOrd="0" destOrd="0" presId="urn:microsoft.com/office/officeart/2005/8/layout/radial1"/>
    <dgm:cxn modelId="{1425DC2B-4ABD-4403-B0FA-7365CFA4FE17}" type="presParOf" srcId="{D0E9DB65-1077-46FA-AA71-555995904228}" destId="{53F24E3A-B680-457F-97AB-A094C8011EBF}" srcOrd="4" destOrd="0" presId="urn:microsoft.com/office/officeart/2005/8/layout/radial1"/>
    <dgm:cxn modelId="{60A5064D-8F42-433E-9CC4-10D380360FBF}" type="presParOf" srcId="{D0E9DB65-1077-46FA-AA71-555995904228}" destId="{784C5EE1-0360-4B61-926A-D1AACA6F21C7}" srcOrd="5" destOrd="0" presId="urn:microsoft.com/office/officeart/2005/8/layout/radial1"/>
    <dgm:cxn modelId="{5F36814D-38B5-4E04-B248-DFE67C9F470F}" type="presParOf" srcId="{784C5EE1-0360-4B61-926A-D1AACA6F21C7}" destId="{9B601B8C-224C-4E32-B8CA-07B5A3FE911E}" srcOrd="0" destOrd="0" presId="urn:microsoft.com/office/officeart/2005/8/layout/radial1"/>
    <dgm:cxn modelId="{BEDBD6F5-F910-4256-A8C4-FDA99F64CA4E}" type="presParOf" srcId="{D0E9DB65-1077-46FA-AA71-555995904228}" destId="{D454B537-E2D5-4713-B7DE-A5B4677A7E7F}" srcOrd="6" destOrd="0" presId="urn:microsoft.com/office/officeart/2005/8/layout/radial1"/>
    <dgm:cxn modelId="{83DDAD67-75FF-4F13-9BA3-2FE767ED7B1E}" type="presParOf" srcId="{D0E9DB65-1077-46FA-AA71-555995904228}" destId="{74F3315F-3070-47AF-98D2-2C2D463626B0}" srcOrd="7" destOrd="0" presId="urn:microsoft.com/office/officeart/2005/8/layout/radial1"/>
    <dgm:cxn modelId="{EA23DBF3-7C07-45E5-BBAA-177917BBDD42}" type="presParOf" srcId="{74F3315F-3070-47AF-98D2-2C2D463626B0}" destId="{F5CCB855-8095-4D42-A97C-728F07021FAC}" srcOrd="0" destOrd="0" presId="urn:microsoft.com/office/officeart/2005/8/layout/radial1"/>
    <dgm:cxn modelId="{F62CB97F-6591-4095-A903-2A57F1FD10DC}" type="presParOf" srcId="{D0E9DB65-1077-46FA-AA71-555995904228}" destId="{3BD5D30E-1005-4BE7-956D-824ED4B9052B}" srcOrd="8" destOrd="0" presId="urn:microsoft.com/office/officeart/2005/8/layout/radial1"/>
    <dgm:cxn modelId="{D991CE4F-256A-4EE3-98C4-2CBD3A4CA21E}" type="presParOf" srcId="{D0E9DB65-1077-46FA-AA71-555995904228}" destId="{CF8E0B1B-70E4-4775-AB1F-A5655349B03B}" srcOrd="9" destOrd="0" presId="urn:microsoft.com/office/officeart/2005/8/layout/radial1"/>
    <dgm:cxn modelId="{77248138-5F58-4D36-AB1A-39F693890076}" type="presParOf" srcId="{CF8E0B1B-70E4-4775-AB1F-A5655349B03B}" destId="{657D26E9-BD93-413F-BD1C-24D00FA4FBA2}" srcOrd="0" destOrd="0" presId="urn:microsoft.com/office/officeart/2005/8/layout/radial1"/>
    <dgm:cxn modelId="{A52AEDD1-7BB2-40AD-BB05-8CBEB4055EB3}" type="presParOf" srcId="{D0E9DB65-1077-46FA-AA71-555995904228}" destId="{8A640B47-6E00-4E67-9706-CE12FE8ACDEF}" srcOrd="10"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E4064653-4E94-4024-B4F5-1C2E80234AA1}" type="doc">
      <dgm:prSet loTypeId="urn:microsoft.com/office/officeart/2005/8/layout/cycle2" loCatId="cycle" qsTypeId="urn:microsoft.com/office/officeart/2005/8/quickstyle/simple3" qsCatId="simple" csTypeId="urn:microsoft.com/office/officeart/2005/8/colors/accent1_2" csCatId="accent1"/>
      <dgm:spPr/>
      <dgm:t>
        <a:bodyPr/>
        <a:lstStyle/>
        <a:p>
          <a:pPr rtl="1"/>
          <a:endParaRPr lang="ar-EG"/>
        </a:p>
      </dgm:t>
    </dgm:pt>
    <dgm:pt modelId="{C86BFB14-F733-4139-9895-04B35113E6FD}">
      <dgm:prSet/>
      <dgm:spPr/>
      <dgm:t>
        <a:bodyPr/>
        <a:lstStyle/>
        <a:p>
          <a:pPr rtl="1"/>
          <a:r>
            <a:rPr lang="ar-EG" smtClean="0"/>
            <a:t>التجارب</a:t>
          </a:r>
          <a:endParaRPr lang="ar-EG"/>
        </a:p>
      </dgm:t>
    </dgm:pt>
    <dgm:pt modelId="{F776E719-98C9-4EC3-9AF0-E48950CCE726}" type="parTrans" cxnId="{15265BF6-6843-4AC3-A311-912B557C3782}">
      <dgm:prSet/>
      <dgm:spPr/>
      <dgm:t>
        <a:bodyPr/>
        <a:lstStyle/>
        <a:p>
          <a:pPr rtl="1"/>
          <a:endParaRPr lang="ar-EG"/>
        </a:p>
      </dgm:t>
    </dgm:pt>
    <dgm:pt modelId="{FBEEA38D-D6AA-4903-8EC2-DC133EE278E5}" type="sibTrans" cxnId="{15265BF6-6843-4AC3-A311-912B557C3782}">
      <dgm:prSet/>
      <dgm:spPr/>
      <dgm:t>
        <a:bodyPr/>
        <a:lstStyle/>
        <a:p>
          <a:pPr rtl="1"/>
          <a:endParaRPr lang="ar-EG"/>
        </a:p>
      </dgm:t>
    </dgm:pt>
    <dgm:pt modelId="{57682914-37A8-493B-A1A1-44D48EEB9AB6}">
      <dgm:prSet/>
      <dgm:spPr/>
      <dgm:t>
        <a:bodyPr/>
        <a:lstStyle/>
        <a:p>
          <a:pPr rtl="1"/>
          <a:r>
            <a:rPr lang="ar-EG" smtClean="0"/>
            <a:t>الاستقصاء</a:t>
          </a:r>
          <a:endParaRPr lang="ar-EG"/>
        </a:p>
      </dgm:t>
    </dgm:pt>
    <dgm:pt modelId="{C23A90C3-7DE0-44CB-AA32-AFBFC6894EEE}" type="parTrans" cxnId="{6F39ABE4-66A7-495B-92E0-532414EC369A}">
      <dgm:prSet/>
      <dgm:spPr/>
      <dgm:t>
        <a:bodyPr/>
        <a:lstStyle/>
        <a:p>
          <a:pPr rtl="1"/>
          <a:endParaRPr lang="ar-EG"/>
        </a:p>
      </dgm:t>
    </dgm:pt>
    <dgm:pt modelId="{C055594E-E95F-4A0C-98A3-FD6F67BB3038}" type="sibTrans" cxnId="{6F39ABE4-66A7-495B-92E0-532414EC369A}">
      <dgm:prSet/>
      <dgm:spPr/>
      <dgm:t>
        <a:bodyPr/>
        <a:lstStyle/>
        <a:p>
          <a:pPr rtl="1"/>
          <a:endParaRPr lang="ar-EG"/>
        </a:p>
      </dgm:t>
    </dgm:pt>
    <dgm:pt modelId="{ADEBF60E-F6BF-4EAF-9389-9154FCB6801F}">
      <dgm:prSet/>
      <dgm:spPr/>
      <dgm:t>
        <a:bodyPr/>
        <a:lstStyle/>
        <a:p>
          <a:pPr rtl="1"/>
          <a:r>
            <a:rPr lang="ar-EG" smtClean="0"/>
            <a:t>الدراسات المسحية</a:t>
          </a:r>
          <a:endParaRPr lang="ar-EG"/>
        </a:p>
      </dgm:t>
    </dgm:pt>
    <dgm:pt modelId="{FE6E3090-15BF-4B73-8B38-A6D6AD078ED6}" type="parTrans" cxnId="{77F09C21-A86A-4932-887E-9E500F30D8AF}">
      <dgm:prSet/>
      <dgm:spPr/>
      <dgm:t>
        <a:bodyPr/>
        <a:lstStyle/>
        <a:p>
          <a:pPr rtl="1"/>
          <a:endParaRPr lang="ar-EG"/>
        </a:p>
      </dgm:t>
    </dgm:pt>
    <dgm:pt modelId="{EF136948-CDDF-47EF-B48A-28DA6CBB1120}" type="sibTrans" cxnId="{77F09C21-A86A-4932-887E-9E500F30D8AF}">
      <dgm:prSet/>
      <dgm:spPr/>
      <dgm:t>
        <a:bodyPr/>
        <a:lstStyle/>
        <a:p>
          <a:pPr rtl="1"/>
          <a:endParaRPr lang="ar-EG"/>
        </a:p>
      </dgm:t>
    </dgm:pt>
    <dgm:pt modelId="{4D4E65B5-969B-4734-8BAF-E231066F5349}">
      <dgm:prSet/>
      <dgm:spPr/>
      <dgm:t>
        <a:bodyPr/>
        <a:lstStyle/>
        <a:p>
          <a:pPr rtl="1"/>
          <a:r>
            <a:rPr lang="ar-EG" smtClean="0"/>
            <a:t>العروض التوضيحية</a:t>
          </a:r>
          <a:endParaRPr lang="ar-EG"/>
        </a:p>
      </dgm:t>
    </dgm:pt>
    <dgm:pt modelId="{E2A00698-ACE1-49CD-9017-B1871E27C15E}" type="parTrans" cxnId="{911D67D0-66B1-4E91-BED0-293D5FC19154}">
      <dgm:prSet/>
      <dgm:spPr/>
      <dgm:t>
        <a:bodyPr/>
        <a:lstStyle/>
        <a:p>
          <a:pPr rtl="1"/>
          <a:endParaRPr lang="ar-EG"/>
        </a:p>
      </dgm:t>
    </dgm:pt>
    <dgm:pt modelId="{4002F968-9B4C-4666-A0D5-4B885500B8EC}" type="sibTrans" cxnId="{911D67D0-66B1-4E91-BED0-293D5FC19154}">
      <dgm:prSet/>
      <dgm:spPr/>
      <dgm:t>
        <a:bodyPr/>
        <a:lstStyle/>
        <a:p>
          <a:pPr rtl="1"/>
          <a:endParaRPr lang="ar-EG"/>
        </a:p>
      </dgm:t>
    </dgm:pt>
    <dgm:pt modelId="{2CEF6571-4B8C-46BF-A6EF-E39355E66924}">
      <dgm:prSet/>
      <dgm:spPr/>
      <dgm:t>
        <a:bodyPr/>
        <a:lstStyle/>
        <a:p>
          <a:pPr rtl="1"/>
          <a:r>
            <a:rPr lang="ar-EG" smtClean="0"/>
            <a:t>النماذج</a:t>
          </a:r>
          <a:endParaRPr lang="ar-EG"/>
        </a:p>
      </dgm:t>
    </dgm:pt>
    <dgm:pt modelId="{2F05135A-E612-492E-B4DF-93E182E1790A}" type="parTrans" cxnId="{318531A9-9ED9-4C62-ABFE-06542C8B3D40}">
      <dgm:prSet/>
      <dgm:spPr/>
      <dgm:t>
        <a:bodyPr/>
        <a:lstStyle/>
        <a:p>
          <a:pPr rtl="1"/>
          <a:endParaRPr lang="ar-EG"/>
        </a:p>
      </dgm:t>
    </dgm:pt>
    <dgm:pt modelId="{A10D3516-7E57-432B-9271-09F64E1C4C4A}" type="sibTrans" cxnId="{318531A9-9ED9-4C62-ABFE-06542C8B3D40}">
      <dgm:prSet/>
      <dgm:spPr/>
      <dgm:t>
        <a:bodyPr/>
        <a:lstStyle/>
        <a:p>
          <a:pPr rtl="1"/>
          <a:endParaRPr lang="ar-EG"/>
        </a:p>
      </dgm:t>
    </dgm:pt>
    <dgm:pt modelId="{0D8A48A3-1E5E-4FE1-B248-932A1D43FB26}">
      <dgm:prSet/>
      <dgm:spPr/>
      <dgm:t>
        <a:bodyPr/>
        <a:lstStyle/>
        <a:p>
          <a:pPr rtl="1"/>
          <a:r>
            <a:rPr lang="ar-EG" smtClean="0"/>
            <a:t>التجميع</a:t>
          </a:r>
          <a:endParaRPr lang="ar-EG"/>
        </a:p>
      </dgm:t>
    </dgm:pt>
    <dgm:pt modelId="{15AF184C-8498-4512-892B-BD318782470E}" type="parTrans" cxnId="{A3476F9A-AA75-46C1-A4E3-891BCF75EFD5}">
      <dgm:prSet/>
      <dgm:spPr/>
      <dgm:t>
        <a:bodyPr/>
        <a:lstStyle/>
        <a:p>
          <a:pPr rtl="1"/>
          <a:endParaRPr lang="ar-EG"/>
        </a:p>
      </dgm:t>
    </dgm:pt>
    <dgm:pt modelId="{8166B277-9E91-4FEF-A44E-7E0E832664FC}" type="sibTrans" cxnId="{A3476F9A-AA75-46C1-A4E3-891BCF75EFD5}">
      <dgm:prSet/>
      <dgm:spPr/>
      <dgm:t>
        <a:bodyPr/>
        <a:lstStyle/>
        <a:p>
          <a:pPr rtl="1"/>
          <a:endParaRPr lang="ar-EG"/>
        </a:p>
      </dgm:t>
    </dgm:pt>
    <dgm:pt modelId="{BF68F1F4-B4A0-4904-9A8C-E0013C1170D3}" type="pres">
      <dgm:prSet presAssocID="{E4064653-4E94-4024-B4F5-1C2E80234AA1}" presName="cycle" presStyleCnt="0">
        <dgm:presLayoutVars>
          <dgm:dir/>
          <dgm:resizeHandles val="exact"/>
        </dgm:presLayoutVars>
      </dgm:prSet>
      <dgm:spPr/>
    </dgm:pt>
    <dgm:pt modelId="{5AA08FEE-6CA9-4C7D-AFC5-71CA6457AE2C}" type="pres">
      <dgm:prSet presAssocID="{C86BFB14-F733-4139-9895-04B35113E6FD}" presName="node" presStyleLbl="node1" presStyleIdx="0" presStyleCnt="6">
        <dgm:presLayoutVars>
          <dgm:bulletEnabled val="1"/>
        </dgm:presLayoutVars>
      </dgm:prSet>
      <dgm:spPr/>
    </dgm:pt>
    <dgm:pt modelId="{D6E8231B-0930-4634-9CE3-DBA8690C10B4}" type="pres">
      <dgm:prSet presAssocID="{FBEEA38D-D6AA-4903-8EC2-DC133EE278E5}" presName="sibTrans" presStyleLbl="sibTrans2D1" presStyleIdx="0" presStyleCnt="6"/>
      <dgm:spPr/>
    </dgm:pt>
    <dgm:pt modelId="{773C299E-98BC-460D-83DC-62492940626B}" type="pres">
      <dgm:prSet presAssocID="{FBEEA38D-D6AA-4903-8EC2-DC133EE278E5}" presName="connectorText" presStyleLbl="sibTrans2D1" presStyleIdx="0" presStyleCnt="6"/>
      <dgm:spPr/>
    </dgm:pt>
    <dgm:pt modelId="{093F50A3-6676-417D-A43D-174A6CDAF952}" type="pres">
      <dgm:prSet presAssocID="{57682914-37A8-493B-A1A1-44D48EEB9AB6}" presName="node" presStyleLbl="node1" presStyleIdx="1" presStyleCnt="6">
        <dgm:presLayoutVars>
          <dgm:bulletEnabled val="1"/>
        </dgm:presLayoutVars>
      </dgm:prSet>
      <dgm:spPr/>
    </dgm:pt>
    <dgm:pt modelId="{37205F2F-91D7-476D-9B14-E09E64D36D00}" type="pres">
      <dgm:prSet presAssocID="{C055594E-E95F-4A0C-98A3-FD6F67BB3038}" presName="sibTrans" presStyleLbl="sibTrans2D1" presStyleIdx="1" presStyleCnt="6"/>
      <dgm:spPr/>
    </dgm:pt>
    <dgm:pt modelId="{4BCA8CB7-286E-49FC-8B26-4242973DEC66}" type="pres">
      <dgm:prSet presAssocID="{C055594E-E95F-4A0C-98A3-FD6F67BB3038}" presName="connectorText" presStyleLbl="sibTrans2D1" presStyleIdx="1" presStyleCnt="6"/>
      <dgm:spPr/>
    </dgm:pt>
    <dgm:pt modelId="{C9576B8C-7FB1-4C74-85E6-679EF9D148D7}" type="pres">
      <dgm:prSet presAssocID="{ADEBF60E-F6BF-4EAF-9389-9154FCB6801F}" presName="node" presStyleLbl="node1" presStyleIdx="2" presStyleCnt="6">
        <dgm:presLayoutVars>
          <dgm:bulletEnabled val="1"/>
        </dgm:presLayoutVars>
      </dgm:prSet>
      <dgm:spPr/>
    </dgm:pt>
    <dgm:pt modelId="{295C93CD-E820-451D-A13A-57A877FFE443}" type="pres">
      <dgm:prSet presAssocID="{EF136948-CDDF-47EF-B48A-28DA6CBB1120}" presName="sibTrans" presStyleLbl="sibTrans2D1" presStyleIdx="2" presStyleCnt="6"/>
      <dgm:spPr/>
    </dgm:pt>
    <dgm:pt modelId="{1794F04D-44E5-46D2-B0C4-C888B4B70EDD}" type="pres">
      <dgm:prSet presAssocID="{EF136948-CDDF-47EF-B48A-28DA6CBB1120}" presName="connectorText" presStyleLbl="sibTrans2D1" presStyleIdx="2" presStyleCnt="6"/>
      <dgm:spPr/>
    </dgm:pt>
    <dgm:pt modelId="{90ABADC9-E32D-4026-8FDE-D01A22781C66}" type="pres">
      <dgm:prSet presAssocID="{4D4E65B5-969B-4734-8BAF-E231066F5349}" presName="node" presStyleLbl="node1" presStyleIdx="3" presStyleCnt="6">
        <dgm:presLayoutVars>
          <dgm:bulletEnabled val="1"/>
        </dgm:presLayoutVars>
      </dgm:prSet>
      <dgm:spPr/>
    </dgm:pt>
    <dgm:pt modelId="{77217AEA-3A06-440C-B516-E199E6326CFF}" type="pres">
      <dgm:prSet presAssocID="{4002F968-9B4C-4666-A0D5-4B885500B8EC}" presName="sibTrans" presStyleLbl="sibTrans2D1" presStyleIdx="3" presStyleCnt="6"/>
      <dgm:spPr/>
    </dgm:pt>
    <dgm:pt modelId="{2A91AAC1-C557-4BD0-AF36-7204E082247A}" type="pres">
      <dgm:prSet presAssocID="{4002F968-9B4C-4666-A0D5-4B885500B8EC}" presName="connectorText" presStyleLbl="sibTrans2D1" presStyleIdx="3" presStyleCnt="6"/>
      <dgm:spPr/>
    </dgm:pt>
    <dgm:pt modelId="{65F9AB99-DB16-4696-8145-9219D948FF6B}" type="pres">
      <dgm:prSet presAssocID="{2CEF6571-4B8C-46BF-A6EF-E39355E66924}" presName="node" presStyleLbl="node1" presStyleIdx="4" presStyleCnt="6">
        <dgm:presLayoutVars>
          <dgm:bulletEnabled val="1"/>
        </dgm:presLayoutVars>
      </dgm:prSet>
      <dgm:spPr/>
    </dgm:pt>
    <dgm:pt modelId="{082E5C7B-F9A3-4F6B-ABCD-11FE37371864}" type="pres">
      <dgm:prSet presAssocID="{A10D3516-7E57-432B-9271-09F64E1C4C4A}" presName="sibTrans" presStyleLbl="sibTrans2D1" presStyleIdx="4" presStyleCnt="6"/>
      <dgm:spPr/>
    </dgm:pt>
    <dgm:pt modelId="{48824828-38FC-4E30-A0B2-FCFF1E1A0C31}" type="pres">
      <dgm:prSet presAssocID="{A10D3516-7E57-432B-9271-09F64E1C4C4A}" presName="connectorText" presStyleLbl="sibTrans2D1" presStyleIdx="4" presStyleCnt="6"/>
      <dgm:spPr/>
    </dgm:pt>
    <dgm:pt modelId="{448CAACA-5526-45B4-9734-FBD109C71145}" type="pres">
      <dgm:prSet presAssocID="{0D8A48A3-1E5E-4FE1-B248-932A1D43FB26}" presName="node" presStyleLbl="node1" presStyleIdx="5" presStyleCnt="6">
        <dgm:presLayoutVars>
          <dgm:bulletEnabled val="1"/>
        </dgm:presLayoutVars>
      </dgm:prSet>
      <dgm:spPr/>
    </dgm:pt>
    <dgm:pt modelId="{88520B81-B547-4B5D-8D5F-CAF0BF603595}" type="pres">
      <dgm:prSet presAssocID="{8166B277-9E91-4FEF-A44E-7E0E832664FC}" presName="sibTrans" presStyleLbl="sibTrans2D1" presStyleIdx="5" presStyleCnt="6"/>
      <dgm:spPr/>
    </dgm:pt>
    <dgm:pt modelId="{5E381629-E876-448F-A940-E1C2F41917AB}" type="pres">
      <dgm:prSet presAssocID="{8166B277-9E91-4FEF-A44E-7E0E832664FC}" presName="connectorText" presStyleLbl="sibTrans2D1" presStyleIdx="5" presStyleCnt="6"/>
      <dgm:spPr/>
    </dgm:pt>
  </dgm:ptLst>
  <dgm:cxnLst>
    <dgm:cxn modelId="{6F39ABE4-66A7-495B-92E0-532414EC369A}" srcId="{E4064653-4E94-4024-B4F5-1C2E80234AA1}" destId="{57682914-37A8-493B-A1A1-44D48EEB9AB6}" srcOrd="1" destOrd="0" parTransId="{C23A90C3-7DE0-44CB-AA32-AFBFC6894EEE}" sibTransId="{C055594E-E95F-4A0C-98A3-FD6F67BB3038}"/>
    <dgm:cxn modelId="{BD85564D-21B6-4F6D-8E95-8852DB0C0D43}" type="presOf" srcId="{4002F968-9B4C-4666-A0D5-4B885500B8EC}" destId="{2A91AAC1-C557-4BD0-AF36-7204E082247A}" srcOrd="1" destOrd="0" presId="urn:microsoft.com/office/officeart/2005/8/layout/cycle2"/>
    <dgm:cxn modelId="{E793D9E8-C6C5-4A65-95A8-4ED545FF45EA}" type="presOf" srcId="{C055594E-E95F-4A0C-98A3-FD6F67BB3038}" destId="{4BCA8CB7-286E-49FC-8B26-4242973DEC66}" srcOrd="1" destOrd="0" presId="urn:microsoft.com/office/officeart/2005/8/layout/cycle2"/>
    <dgm:cxn modelId="{39B23976-A6FF-42C1-B4AD-2E1472727F67}" type="presOf" srcId="{57682914-37A8-493B-A1A1-44D48EEB9AB6}" destId="{093F50A3-6676-417D-A43D-174A6CDAF952}" srcOrd="0" destOrd="0" presId="urn:microsoft.com/office/officeart/2005/8/layout/cycle2"/>
    <dgm:cxn modelId="{5E2BDAF5-9205-4F35-BF81-69DB6ADF3BB2}" type="presOf" srcId="{2CEF6571-4B8C-46BF-A6EF-E39355E66924}" destId="{65F9AB99-DB16-4696-8145-9219D948FF6B}" srcOrd="0" destOrd="0" presId="urn:microsoft.com/office/officeart/2005/8/layout/cycle2"/>
    <dgm:cxn modelId="{15265BF6-6843-4AC3-A311-912B557C3782}" srcId="{E4064653-4E94-4024-B4F5-1C2E80234AA1}" destId="{C86BFB14-F733-4139-9895-04B35113E6FD}" srcOrd="0" destOrd="0" parTransId="{F776E719-98C9-4EC3-9AF0-E48950CCE726}" sibTransId="{FBEEA38D-D6AA-4903-8EC2-DC133EE278E5}"/>
    <dgm:cxn modelId="{E257C9BF-C17E-4CFD-AAB3-2A101AEC67B9}" type="presOf" srcId="{EF136948-CDDF-47EF-B48A-28DA6CBB1120}" destId="{295C93CD-E820-451D-A13A-57A877FFE443}" srcOrd="0" destOrd="0" presId="urn:microsoft.com/office/officeart/2005/8/layout/cycle2"/>
    <dgm:cxn modelId="{97BC40A1-FC80-4FC1-9089-7F17F08A8001}" type="presOf" srcId="{C86BFB14-F733-4139-9895-04B35113E6FD}" destId="{5AA08FEE-6CA9-4C7D-AFC5-71CA6457AE2C}" srcOrd="0" destOrd="0" presId="urn:microsoft.com/office/officeart/2005/8/layout/cycle2"/>
    <dgm:cxn modelId="{DAA2AA9C-3CC5-44C0-A0EA-24DE3D823A07}" type="presOf" srcId="{A10D3516-7E57-432B-9271-09F64E1C4C4A}" destId="{48824828-38FC-4E30-A0B2-FCFF1E1A0C31}" srcOrd="1" destOrd="0" presId="urn:microsoft.com/office/officeart/2005/8/layout/cycle2"/>
    <dgm:cxn modelId="{79B57AC5-7570-44D0-8D03-C0E168ED121B}" type="presOf" srcId="{A10D3516-7E57-432B-9271-09F64E1C4C4A}" destId="{082E5C7B-F9A3-4F6B-ABCD-11FE37371864}" srcOrd="0" destOrd="0" presId="urn:microsoft.com/office/officeart/2005/8/layout/cycle2"/>
    <dgm:cxn modelId="{E9AC79E7-3D8F-4C16-BD37-ED568D8F03BB}" type="presOf" srcId="{E4064653-4E94-4024-B4F5-1C2E80234AA1}" destId="{BF68F1F4-B4A0-4904-9A8C-E0013C1170D3}" srcOrd="0" destOrd="0" presId="urn:microsoft.com/office/officeart/2005/8/layout/cycle2"/>
    <dgm:cxn modelId="{9F60ABDA-5911-404A-AEA9-E0218447C492}" type="presOf" srcId="{C055594E-E95F-4A0C-98A3-FD6F67BB3038}" destId="{37205F2F-91D7-476D-9B14-E09E64D36D00}" srcOrd="0" destOrd="0" presId="urn:microsoft.com/office/officeart/2005/8/layout/cycle2"/>
    <dgm:cxn modelId="{006729CF-A158-49B0-A25D-7510714FB3A5}" type="presOf" srcId="{FBEEA38D-D6AA-4903-8EC2-DC133EE278E5}" destId="{773C299E-98BC-460D-83DC-62492940626B}" srcOrd="1" destOrd="0" presId="urn:microsoft.com/office/officeart/2005/8/layout/cycle2"/>
    <dgm:cxn modelId="{F126C703-FDBD-4462-AB8B-D5ECD0FBD6F7}" type="presOf" srcId="{EF136948-CDDF-47EF-B48A-28DA6CBB1120}" destId="{1794F04D-44E5-46D2-B0C4-C888B4B70EDD}" srcOrd="1" destOrd="0" presId="urn:microsoft.com/office/officeart/2005/8/layout/cycle2"/>
    <dgm:cxn modelId="{CBA00344-7E76-42BB-A88D-202A06E0EFEE}" type="presOf" srcId="{FBEEA38D-D6AA-4903-8EC2-DC133EE278E5}" destId="{D6E8231B-0930-4634-9CE3-DBA8690C10B4}" srcOrd="0" destOrd="0" presId="urn:microsoft.com/office/officeart/2005/8/layout/cycle2"/>
    <dgm:cxn modelId="{C869EEDB-3B8A-47C9-9572-B41FEEA1BA1D}" type="presOf" srcId="{ADEBF60E-F6BF-4EAF-9389-9154FCB6801F}" destId="{C9576B8C-7FB1-4C74-85E6-679EF9D148D7}" srcOrd="0" destOrd="0" presId="urn:microsoft.com/office/officeart/2005/8/layout/cycle2"/>
    <dgm:cxn modelId="{3888A5AE-7AD5-4EBE-BAB7-8EAC28CCF125}" type="presOf" srcId="{8166B277-9E91-4FEF-A44E-7E0E832664FC}" destId="{88520B81-B547-4B5D-8D5F-CAF0BF603595}" srcOrd="0" destOrd="0" presId="urn:microsoft.com/office/officeart/2005/8/layout/cycle2"/>
    <dgm:cxn modelId="{6B774AA8-E0C0-48D0-AF70-72115EB2D483}" type="presOf" srcId="{0D8A48A3-1E5E-4FE1-B248-932A1D43FB26}" destId="{448CAACA-5526-45B4-9734-FBD109C71145}" srcOrd="0" destOrd="0" presId="urn:microsoft.com/office/officeart/2005/8/layout/cycle2"/>
    <dgm:cxn modelId="{77F09C21-A86A-4932-887E-9E500F30D8AF}" srcId="{E4064653-4E94-4024-B4F5-1C2E80234AA1}" destId="{ADEBF60E-F6BF-4EAF-9389-9154FCB6801F}" srcOrd="2" destOrd="0" parTransId="{FE6E3090-15BF-4B73-8B38-A6D6AD078ED6}" sibTransId="{EF136948-CDDF-47EF-B48A-28DA6CBB1120}"/>
    <dgm:cxn modelId="{A3476F9A-AA75-46C1-A4E3-891BCF75EFD5}" srcId="{E4064653-4E94-4024-B4F5-1C2E80234AA1}" destId="{0D8A48A3-1E5E-4FE1-B248-932A1D43FB26}" srcOrd="5" destOrd="0" parTransId="{15AF184C-8498-4512-892B-BD318782470E}" sibTransId="{8166B277-9E91-4FEF-A44E-7E0E832664FC}"/>
    <dgm:cxn modelId="{9E721266-638C-461F-B783-285EFB0C3F73}" type="presOf" srcId="{4002F968-9B4C-4666-A0D5-4B885500B8EC}" destId="{77217AEA-3A06-440C-B516-E199E6326CFF}" srcOrd="0" destOrd="0" presId="urn:microsoft.com/office/officeart/2005/8/layout/cycle2"/>
    <dgm:cxn modelId="{1F6DEEBF-F8D6-41F6-9842-517A18CB7175}" type="presOf" srcId="{4D4E65B5-969B-4734-8BAF-E231066F5349}" destId="{90ABADC9-E32D-4026-8FDE-D01A22781C66}" srcOrd="0" destOrd="0" presId="urn:microsoft.com/office/officeart/2005/8/layout/cycle2"/>
    <dgm:cxn modelId="{911D67D0-66B1-4E91-BED0-293D5FC19154}" srcId="{E4064653-4E94-4024-B4F5-1C2E80234AA1}" destId="{4D4E65B5-969B-4734-8BAF-E231066F5349}" srcOrd="3" destOrd="0" parTransId="{E2A00698-ACE1-49CD-9017-B1871E27C15E}" sibTransId="{4002F968-9B4C-4666-A0D5-4B885500B8EC}"/>
    <dgm:cxn modelId="{B539DB11-BC5E-4958-8B32-F043BDFA31C7}" type="presOf" srcId="{8166B277-9E91-4FEF-A44E-7E0E832664FC}" destId="{5E381629-E876-448F-A940-E1C2F41917AB}" srcOrd="1" destOrd="0" presId="urn:microsoft.com/office/officeart/2005/8/layout/cycle2"/>
    <dgm:cxn modelId="{318531A9-9ED9-4C62-ABFE-06542C8B3D40}" srcId="{E4064653-4E94-4024-B4F5-1C2E80234AA1}" destId="{2CEF6571-4B8C-46BF-A6EF-E39355E66924}" srcOrd="4" destOrd="0" parTransId="{2F05135A-E612-492E-B4DF-93E182E1790A}" sibTransId="{A10D3516-7E57-432B-9271-09F64E1C4C4A}"/>
    <dgm:cxn modelId="{9773C0E6-5DED-4ACA-BA72-993A632B9E44}" type="presParOf" srcId="{BF68F1F4-B4A0-4904-9A8C-E0013C1170D3}" destId="{5AA08FEE-6CA9-4C7D-AFC5-71CA6457AE2C}" srcOrd="0" destOrd="0" presId="urn:microsoft.com/office/officeart/2005/8/layout/cycle2"/>
    <dgm:cxn modelId="{134EDCA8-3752-4347-9B29-7AED80B34D07}" type="presParOf" srcId="{BF68F1F4-B4A0-4904-9A8C-E0013C1170D3}" destId="{D6E8231B-0930-4634-9CE3-DBA8690C10B4}" srcOrd="1" destOrd="0" presId="urn:microsoft.com/office/officeart/2005/8/layout/cycle2"/>
    <dgm:cxn modelId="{0294C618-0089-44A2-A9A0-FF240D1F62DD}" type="presParOf" srcId="{D6E8231B-0930-4634-9CE3-DBA8690C10B4}" destId="{773C299E-98BC-460D-83DC-62492940626B}" srcOrd="0" destOrd="0" presId="urn:microsoft.com/office/officeart/2005/8/layout/cycle2"/>
    <dgm:cxn modelId="{81058999-2C6C-43A1-9088-87022BAF1C60}" type="presParOf" srcId="{BF68F1F4-B4A0-4904-9A8C-E0013C1170D3}" destId="{093F50A3-6676-417D-A43D-174A6CDAF952}" srcOrd="2" destOrd="0" presId="urn:microsoft.com/office/officeart/2005/8/layout/cycle2"/>
    <dgm:cxn modelId="{C17E699F-FEAF-462D-9935-C591D7572E92}" type="presParOf" srcId="{BF68F1F4-B4A0-4904-9A8C-E0013C1170D3}" destId="{37205F2F-91D7-476D-9B14-E09E64D36D00}" srcOrd="3" destOrd="0" presId="urn:microsoft.com/office/officeart/2005/8/layout/cycle2"/>
    <dgm:cxn modelId="{BF44C96C-7167-4948-8233-7518C8DD9B46}" type="presParOf" srcId="{37205F2F-91D7-476D-9B14-E09E64D36D00}" destId="{4BCA8CB7-286E-49FC-8B26-4242973DEC66}" srcOrd="0" destOrd="0" presId="urn:microsoft.com/office/officeart/2005/8/layout/cycle2"/>
    <dgm:cxn modelId="{775D02B6-DCB2-4489-AD98-A8C2707FB36D}" type="presParOf" srcId="{BF68F1F4-B4A0-4904-9A8C-E0013C1170D3}" destId="{C9576B8C-7FB1-4C74-85E6-679EF9D148D7}" srcOrd="4" destOrd="0" presId="urn:microsoft.com/office/officeart/2005/8/layout/cycle2"/>
    <dgm:cxn modelId="{B92DC866-1F32-41ED-BE24-0B75BE741730}" type="presParOf" srcId="{BF68F1F4-B4A0-4904-9A8C-E0013C1170D3}" destId="{295C93CD-E820-451D-A13A-57A877FFE443}" srcOrd="5" destOrd="0" presId="urn:microsoft.com/office/officeart/2005/8/layout/cycle2"/>
    <dgm:cxn modelId="{F65F23F4-75BC-4FF6-9B34-77E93AD4D328}" type="presParOf" srcId="{295C93CD-E820-451D-A13A-57A877FFE443}" destId="{1794F04D-44E5-46D2-B0C4-C888B4B70EDD}" srcOrd="0" destOrd="0" presId="urn:microsoft.com/office/officeart/2005/8/layout/cycle2"/>
    <dgm:cxn modelId="{AE872B55-1A5A-4043-9647-14101AE20C3E}" type="presParOf" srcId="{BF68F1F4-B4A0-4904-9A8C-E0013C1170D3}" destId="{90ABADC9-E32D-4026-8FDE-D01A22781C66}" srcOrd="6" destOrd="0" presId="urn:microsoft.com/office/officeart/2005/8/layout/cycle2"/>
    <dgm:cxn modelId="{0D960E7E-07DA-462F-A27E-D5F3FD7A15BB}" type="presParOf" srcId="{BF68F1F4-B4A0-4904-9A8C-E0013C1170D3}" destId="{77217AEA-3A06-440C-B516-E199E6326CFF}" srcOrd="7" destOrd="0" presId="urn:microsoft.com/office/officeart/2005/8/layout/cycle2"/>
    <dgm:cxn modelId="{16858340-875F-4901-862D-4AD4741A7E1D}" type="presParOf" srcId="{77217AEA-3A06-440C-B516-E199E6326CFF}" destId="{2A91AAC1-C557-4BD0-AF36-7204E082247A}" srcOrd="0" destOrd="0" presId="urn:microsoft.com/office/officeart/2005/8/layout/cycle2"/>
    <dgm:cxn modelId="{D09C4782-0291-4545-88A5-C97BECE73AA6}" type="presParOf" srcId="{BF68F1F4-B4A0-4904-9A8C-E0013C1170D3}" destId="{65F9AB99-DB16-4696-8145-9219D948FF6B}" srcOrd="8" destOrd="0" presId="urn:microsoft.com/office/officeart/2005/8/layout/cycle2"/>
    <dgm:cxn modelId="{3695EC92-1F49-4646-B59C-33C3A3123141}" type="presParOf" srcId="{BF68F1F4-B4A0-4904-9A8C-E0013C1170D3}" destId="{082E5C7B-F9A3-4F6B-ABCD-11FE37371864}" srcOrd="9" destOrd="0" presId="urn:microsoft.com/office/officeart/2005/8/layout/cycle2"/>
    <dgm:cxn modelId="{194AD30A-CD6A-4A37-A2D4-773CF14CB64E}" type="presParOf" srcId="{082E5C7B-F9A3-4F6B-ABCD-11FE37371864}" destId="{48824828-38FC-4E30-A0B2-FCFF1E1A0C31}" srcOrd="0" destOrd="0" presId="urn:microsoft.com/office/officeart/2005/8/layout/cycle2"/>
    <dgm:cxn modelId="{717D7F1A-CC3F-4195-B8DF-16E92369EE50}" type="presParOf" srcId="{BF68F1F4-B4A0-4904-9A8C-E0013C1170D3}" destId="{448CAACA-5526-45B4-9734-FBD109C71145}" srcOrd="10" destOrd="0" presId="urn:microsoft.com/office/officeart/2005/8/layout/cycle2"/>
    <dgm:cxn modelId="{C5A75DCE-6FA7-47F9-BCD7-2D68D4BD4B65}" type="presParOf" srcId="{BF68F1F4-B4A0-4904-9A8C-E0013C1170D3}" destId="{88520B81-B547-4B5D-8D5F-CAF0BF603595}" srcOrd="11" destOrd="0" presId="urn:microsoft.com/office/officeart/2005/8/layout/cycle2"/>
    <dgm:cxn modelId="{A338A7FB-ACF7-4665-A3F6-F2E6EB235E74}" type="presParOf" srcId="{88520B81-B547-4B5D-8D5F-CAF0BF603595}" destId="{5E381629-E876-448F-A940-E1C2F41917AB}"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BFFFE79-CE81-4346-AD1B-4A20A0188D85}" type="doc">
      <dgm:prSet loTypeId="urn:microsoft.com/office/officeart/2005/8/layout/radial1" loCatId="cycle" qsTypeId="urn:microsoft.com/office/officeart/2005/8/quickstyle/simple1" qsCatId="simple" csTypeId="urn:microsoft.com/office/officeart/2005/8/colors/accent0_1" csCatId="mainScheme" phldr="1"/>
      <dgm:spPr/>
      <dgm:t>
        <a:bodyPr/>
        <a:lstStyle/>
        <a:p>
          <a:pPr rtl="1"/>
          <a:endParaRPr lang="ar-SA"/>
        </a:p>
      </dgm:t>
    </dgm:pt>
    <dgm:pt modelId="{5A5CB1E2-91D7-4511-BFF3-FCA12ED86247}">
      <dgm:prSet phldrT="[Text]"/>
      <dgm:spPr>
        <a:xfrm>
          <a:off x="2177590" y="1207149"/>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SA" b="1">
              <a:solidFill>
                <a:sysClr val="windowText" lastClr="000000">
                  <a:hueOff val="0"/>
                  <a:satOff val="0"/>
                  <a:lumOff val="0"/>
                  <a:alphaOff val="0"/>
                </a:sysClr>
              </a:solidFill>
              <a:latin typeface="Calibri"/>
              <a:ea typeface="+mn-ea"/>
              <a:cs typeface="Arial"/>
            </a:rPr>
            <a:t>اقترح فيما يلي أليات أخرى لقبول مشروعات التخرج</a:t>
          </a:r>
        </a:p>
      </dgm:t>
    </dgm:pt>
    <dgm:pt modelId="{E1254485-770A-4848-A8DB-B8D558DAE212}" type="parTrans" cxnId="{F9EAC1C6-8CE5-43F5-B27A-D0764F8C4378}">
      <dgm:prSet/>
      <dgm:spPr/>
      <dgm:t>
        <a:bodyPr/>
        <a:lstStyle/>
        <a:p>
          <a:pPr rtl="1"/>
          <a:endParaRPr lang="ar-SA"/>
        </a:p>
      </dgm:t>
    </dgm:pt>
    <dgm:pt modelId="{DB362A4C-D1D6-4DBB-8A4F-54E7A73A7E78}" type="sibTrans" cxnId="{F9EAC1C6-8CE5-43F5-B27A-D0764F8C4378}">
      <dgm:prSet/>
      <dgm:spPr/>
      <dgm:t>
        <a:bodyPr/>
        <a:lstStyle/>
        <a:p>
          <a:pPr rtl="1"/>
          <a:endParaRPr lang="ar-SA"/>
        </a:p>
      </dgm:t>
    </dgm:pt>
    <dgm:pt modelId="{695987C5-BE66-48EE-8657-6C075501552C}">
      <dgm:prSet phldrT="[Text]"/>
      <dgm:spPr>
        <a:xfrm>
          <a:off x="2177590" y="11870"/>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EF284C3E-F0DA-42CA-ADB1-2DF91679B6B7}" type="parTrans" cxnId="{E2E11DC4-ADAF-4176-A7B7-52D2272FA0DC}">
      <dgm:prSet/>
      <dgm:spPr>
        <a:xfrm rot="16200000">
          <a:off x="2498444" y="1053082"/>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95BBA0E5-740E-4D95-AA75-4CD13C111345}" type="sibTrans" cxnId="{E2E11DC4-ADAF-4176-A7B7-52D2272FA0DC}">
      <dgm:prSet/>
      <dgm:spPr/>
      <dgm:t>
        <a:bodyPr/>
        <a:lstStyle/>
        <a:p>
          <a:pPr rtl="1"/>
          <a:endParaRPr lang="ar-SA"/>
        </a:p>
      </dgm:t>
    </dgm:pt>
    <dgm:pt modelId="{83037BF5-1523-465D-B129-AD598DA05563}">
      <dgm:prSet phldrT="[Text]"/>
      <dgm:spPr>
        <a:xfrm>
          <a:off x="3314368" y="837788"/>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0628FC5A-72D1-469B-8F8E-60CA21E428B9}" type="parTrans" cxnId="{FE3A1345-EA26-45BA-A594-278F8DC54C6C}">
      <dgm:prSet/>
      <dgm:spPr>
        <a:xfrm rot="20520000">
          <a:off x="3066833" y="1466040"/>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CD1F373F-FDC2-4057-97E4-CA8E84E78032}" type="sibTrans" cxnId="{FE3A1345-EA26-45BA-A594-278F8DC54C6C}">
      <dgm:prSet/>
      <dgm:spPr/>
      <dgm:t>
        <a:bodyPr/>
        <a:lstStyle/>
        <a:p>
          <a:pPr rtl="1"/>
          <a:endParaRPr lang="ar-SA"/>
        </a:p>
      </dgm:t>
    </dgm:pt>
    <dgm:pt modelId="{264FCA48-8593-4580-A89B-06FD51E6A678}">
      <dgm:prSet phldrT="[Text]"/>
      <dgm:spPr>
        <a:xfrm>
          <a:off x="2880158" y="2174150"/>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3474AB6F-CC53-4B23-AF06-B8D2D95F10CC}" type="parTrans" cxnId="{09D44474-2925-4236-BB03-E961DFA0F9F4}">
      <dgm:prSet/>
      <dgm:spPr>
        <a:xfrm rot="3240000">
          <a:off x="2849728" y="2134221"/>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1460252C-0663-4210-A3B9-0BA02D1EAB21}" type="sibTrans" cxnId="{09D44474-2925-4236-BB03-E961DFA0F9F4}">
      <dgm:prSet/>
      <dgm:spPr/>
      <dgm:t>
        <a:bodyPr/>
        <a:lstStyle/>
        <a:p>
          <a:pPr rtl="1"/>
          <a:endParaRPr lang="ar-SA"/>
        </a:p>
      </dgm:t>
    </dgm:pt>
    <dgm:pt modelId="{8517F0B7-2709-4872-86CB-64978EBEC999}">
      <dgm:prSet phldrT="[Text]"/>
      <dgm:spPr>
        <a:xfrm>
          <a:off x="1475023" y="2174150"/>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FF4E3D3A-2DDC-46CA-B480-E8F1EF0E27CE}" type="parTrans" cxnId="{A1DFA3B0-3DB1-472F-8AD4-2FC3C20A3A3D}">
      <dgm:prSet/>
      <dgm:spPr>
        <a:xfrm rot="7560000">
          <a:off x="2147161" y="2134221"/>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6F1AC2A6-DF7D-4248-98A9-E95A86317E3E}" type="sibTrans" cxnId="{A1DFA3B0-3DB1-472F-8AD4-2FC3C20A3A3D}">
      <dgm:prSet/>
      <dgm:spPr/>
      <dgm:t>
        <a:bodyPr/>
        <a:lstStyle/>
        <a:p>
          <a:pPr rtl="1"/>
          <a:endParaRPr lang="ar-SA"/>
        </a:p>
      </dgm:t>
    </dgm:pt>
    <dgm:pt modelId="{3D1BD51E-CC96-4302-8725-0336F4329457}">
      <dgm:prSet phldrT="[Text]"/>
      <dgm:spPr>
        <a:xfrm>
          <a:off x="1040813" y="837788"/>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011C9F54-2F9D-4BD8-BDA9-C41AD08C6917}" type="parTrans" cxnId="{D5AEF802-74A2-4ADA-8671-91CDD2554F88}">
      <dgm:prSet/>
      <dgm:spPr>
        <a:xfrm rot="11880000">
          <a:off x="1930055" y="1466040"/>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8407D5F7-7005-43A8-8764-1CD39660D7B4}" type="sibTrans" cxnId="{D5AEF802-74A2-4ADA-8671-91CDD2554F88}">
      <dgm:prSet/>
      <dgm:spPr/>
      <dgm:t>
        <a:bodyPr/>
        <a:lstStyle/>
        <a:p>
          <a:pPr rtl="1"/>
          <a:endParaRPr lang="ar-SA"/>
        </a:p>
      </dgm:t>
    </dgm:pt>
    <dgm:pt modelId="{B3310B50-2D48-4A46-B8B2-30659F467D8F}" type="pres">
      <dgm:prSet presAssocID="{9BFFFE79-CE81-4346-AD1B-4A20A0188D85}" presName="cycle" presStyleCnt="0">
        <dgm:presLayoutVars>
          <dgm:chMax val="1"/>
          <dgm:dir/>
          <dgm:animLvl val="ctr"/>
          <dgm:resizeHandles val="exact"/>
        </dgm:presLayoutVars>
      </dgm:prSet>
      <dgm:spPr/>
      <dgm:t>
        <a:bodyPr/>
        <a:lstStyle/>
        <a:p>
          <a:pPr rtl="1"/>
          <a:endParaRPr lang="ar-SA"/>
        </a:p>
      </dgm:t>
    </dgm:pt>
    <dgm:pt modelId="{628C6D45-F19E-4A80-9598-CB7D009EBB38}" type="pres">
      <dgm:prSet presAssocID="{5A5CB1E2-91D7-4511-BFF3-FCA12ED86247}" presName="centerShape" presStyleLbl="node0" presStyleIdx="0" presStyleCnt="1"/>
      <dgm:spPr/>
      <dgm:t>
        <a:bodyPr/>
        <a:lstStyle/>
        <a:p>
          <a:pPr rtl="1"/>
          <a:endParaRPr lang="ar-SA"/>
        </a:p>
      </dgm:t>
    </dgm:pt>
    <dgm:pt modelId="{F47D0004-AF76-4C52-9F16-13523374370C}" type="pres">
      <dgm:prSet presAssocID="{EF284C3E-F0DA-42CA-ADB1-2DF91679B6B7}" presName="Name9" presStyleLbl="parChTrans1D2" presStyleIdx="0" presStyleCnt="5"/>
      <dgm:spPr/>
      <dgm:t>
        <a:bodyPr/>
        <a:lstStyle/>
        <a:p>
          <a:pPr rtl="1"/>
          <a:endParaRPr lang="ar-SA"/>
        </a:p>
      </dgm:t>
    </dgm:pt>
    <dgm:pt modelId="{94574A3B-B236-409F-A05E-73CF7AC0B072}" type="pres">
      <dgm:prSet presAssocID="{EF284C3E-F0DA-42CA-ADB1-2DF91679B6B7}" presName="connTx" presStyleLbl="parChTrans1D2" presStyleIdx="0" presStyleCnt="5"/>
      <dgm:spPr/>
      <dgm:t>
        <a:bodyPr/>
        <a:lstStyle/>
        <a:p>
          <a:pPr rtl="1"/>
          <a:endParaRPr lang="ar-SA"/>
        </a:p>
      </dgm:t>
    </dgm:pt>
    <dgm:pt modelId="{B67874AF-3E7F-4BB8-A24B-91AD8045A6C1}" type="pres">
      <dgm:prSet presAssocID="{695987C5-BE66-48EE-8657-6C075501552C}" presName="node" presStyleLbl="node1" presStyleIdx="0" presStyleCnt="5">
        <dgm:presLayoutVars>
          <dgm:bulletEnabled val="1"/>
        </dgm:presLayoutVars>
      </dgm:prSet>
      <dgm:spPr/>
      <dgm:t>
        <a:bodyPr/>
        <a:lstStyle/>
        <a:p>
          <a:pPr rtl="1"/>
          <a:endParaRPr lang="ar-SA"/>
        </a:p>
      </dgm:t>
    </dgm:pt>
    <dgm:pt modelId="{15A54650-B814-486E-B152-0CA21267B828}" type="pres">
      <dgm:prSet presAssocID="{0628FC5A-72D1-469B-8F8E-60CA21E428B9}" presName="Name9" presStyleLbl="parChTrans1D2" presStyleIdx="1" presStyleCnt="5"/>
      <dgm:spPr/>
      <dgm:t>
        <a:bodyPr/>
        <a:lstStyle/>
        <a:p>
          <a:pPr rtl="1"/>
          <a:endParaRPr lang="ar-SA"/>
        </a:p>
      </dgm:t>
    </dgm:pt>
    <dgm:pt modelId="{13AE70E9-1770-44E6-8DA5-F1B697221008}" type="pres">
      <dgm:prSet presAssocID="{0628FC5A-72D1-469B-8F8E-60CA21E428B9}" presName="connTx" presStyleLbl="parChTrans1D2" presStyleIdx="1" presStyleCnt="5"/>
      <dgm:spPr/>
      <dgm:t>
        <a:bodyPr/>
        <a:lstStyle/>
        <a:p>
          <a:pPr rtl="1"/>
          <a:endParaRPr lang="ar-SA"/>
        </a:p>
      </dgm:t>
    </dgm:pt>
    <dgm:pt modelId="{EBE3F200-CE00-4CA2-9D21-6E80961A16C1}" type="pres">
      <dgm:prSet presAssocID="{83037BF5-1523-465D-B129-AD598DA05563}" presName="node" presStyleLbl="node1" presStyleIdx="1" presStyleCnt="5">
        <dgm:presLayoutVars>
          <dgm:bulletEnabled val="1"/>
        </dgm:presLayoutVars>
      </dgm:prSet>
      <dgm:spPr/>
      <dgm:t>
        <a:bodyPr/>
        <a:lstStyle/>
        <a:p>
          <a:pPr rtl="1"/>
          <a:endParaRPr lang="ar-SA"/>
        </a:p>
      </dgm:t>
    </dgm:pt>
    <dgm:pt modelId="{EA1823DA-A471-4397-90CC-BE865AE1717C}" type="pres">
      <dgm:prSet presAssocID="{3474AB6F-CC53-4B23-AF06-B8D2D95F10CC}" presName="Name9" presStyleLbl="parChTrans1D2" presStyleIdx="2" presStyleCnt="5"/>
      <dgm:spPr/>
      <dgm:t>
        <a:bodyPr/>
        <a:lstStyle/>
        <a:p>
          <a:pPr rtl="1"/>
          <a:endParaRPr lang="ar-SA"/>
        </a:p>
      </dgm:t>
    </dgm:pt>
    <dgm:pt modelId="{D00B6975-41E1-43E3-AAC0-992FFB14AC1A}" type="pres">
      <dgm:prSet presAssocID="{3474AB6F-CC53-4B23-AF06-B8D2D95F10CC}" presName="connTx" presStyleLbl="parChTrans1D2" presStyleIdx="2" presStyleCnt="5"/>
      <dgm:spPr/>
      <dgm:t>
        <a:bodyPr/>
        <a:lstStyle/>
        <a:p>
          <a:pPr rtl="1"/>
          <a:endParaRPr lang="ar-SA"/>
        </a:p>
      </dgm:t>
    </dgm:pt>
    <dgm:pt modelId="{81186C87-292A-43A8-9E1C-AC6B199F5FB1}" type="pres">
      <dgm:prSet presAssocID="{264FCA48-8593-4580-A89B-06FD51E6A678}" presName="node" presStyleLbl="node1" presStyleIdx="2" presStyleCnt="5">
        <dgm:presLayoutVars>
          <dgm:bulletEnabled val="1"/>
        </dgm:presLayoutVars>
      </dgm:prSet>
      <dgm:spPr/>
      <dgm:t>
        <a:bodyPr/>
        <a:lstStyle/>
        <a:p>
          <a:pPr rtl="1"/>
          <a:endParaRPr lang="ar-SA"/>
        </a:p>
      </dgm:t>
    </dgm:pt>
    <dgm:pt modelId="{B0BA4C50-A7FD-49F1-9252-05CE3C69BEDF}" type="pres">
      <dgm:prSet presAssocID="{FF4E3D3A-2DDC-46CA-B480-E8F1EF0E27CE}" presName="Name9" presStyleLbl="parChTrans1D2" presStyleIdx="3" presStyleCnt="5"/>
      <dgm:spPr/>
      <dgm:t>
        <a:bodyPr/>
        <a:lstStyle/>
        <a:p>
          <a:pPr rtl="1"/>
          <a:endParaRPr lang="ar-SA"/>
        </a:p>
      </dgm:t>
    </dgm:pt>
    <dgm:pt modelId="{121AC8E9-D9F8-458E-820B-732D6967C700}" type="pres">
      <dgm:prSet presAssocID="{FF4E3D3A-2DDC-46CA-B480-E8F1EF0E27CE}" presName="connTx" presStyleLbl="parChTrans1D2" presStyleIdx="3" presStyleCnt="5"/>
      <dgm:spPr/>
      <dgm:t>
        <a:bodyPr/>
        <a:lstStyle/>
        <a:p>
          <a:pPr rtl="1"/>
          <a:endParaRPr lang="ar-SA"/>
        </a:p>
      </dgm:t>
    </dgm:pt>
    <dgm:pt modelId="{275FB8CE-F6ED-4700-87DC-46F59D59F38B}" type="pres">
      <dgm:prSet presAssocID="{8517F0B7-2709-4872-86CB-64978EBEC999}" presName="node" presStyleLbl="node1" presStyleIdx="3" presStyleCnt="5">
        <dgm:presLayoutVars>
          <dgm:bulletEnabled val="1"/>
        </dgm:presLayoutVars>
      </dgm:prSet>
      <dgm:spPr/>
      <dgm:t>
        <a:bodyPr/>
        <a:lstStyle/>
        <a:p>
          <a:pPr rtl="1"/>
          <a:endParaRPr lang="ar-SA"/>
        </a:p>
      </dgm:t>
    </dgm:pt>
    <dgm:pt modelId="{F5901C2D-DB07-4B1A-AFB2-3FEB2AFC18C2}" type="pres">
      <dgm:prSet presAssocID="{011C9F54-2F9D-4BD8-BDA9-C41AD08C6917}" presName="Name9" presStyleLbl="parChTrans1D2" presStyleIdx="4" presStyleCnt="5"/>
      <dgm:spPr/>
      <dgm:t>
        <a:bodyPr/>
        <a:lstStyle/>
        <a:p>
          <a:pPr rtl="1"/>
          <a:endParaRPr lang="ar-SA"/>
        </a:p>
      </dgm:t>
    </dgm:pt>
    <dgm:pt modelId="{4756DBFA-031D-4FCC-86EC-8BC5FE7F960F}" type="pres">
      <dgm:prSet presAssocID="{011C9F54-2F9D-4BD8-BDA9-C41AD08C6917}" presName="connTx" presStyleLbl="parChTrans1D2" presStyleIdx="4" presStyleCnt="5"/>
      <dgm:spPr/>
      <dgm:t>
        <a:bodyPr/>
        <a:lstStyle/>
        <a:p>
          <a:pPr rtl="1"/>
          <a:endParaRPr lang="ar-SA"/>
        </a:p>
      </dgm:t>
    </dgm:pt>
    <dgm:pt modelId="{A1F45F3F-B68C-4BB7-B908-2DE1A7481BBC}" type="pres">
      <dgm:prSet presAssocID="{3D1BD51E-CC96-4302-8725-0336F4329457}" presName="node" presStyleLbl="node1" presStyleIdx="4" presStyleCnt="5">
        <dgm:presLayoutVars>
          <dgm:bulletEnabled val="1"/>
        </dgm:presLayoutVars>
      </dgm:prSet>
      <dgm:spPr/>
      <dgm:t>
        <a:bodyPr/>
        <a:lstStyle/>
        <a:p>
          <a:pPr rtl="1"/>
          <a:endParaRPr lang="ar-SA"/>
        </a:p>
      </dgm:t>
    </dgm:pt>
  </dgm:ptLst>
  <dgm:cxnLst>
    <dgm:cxn modelId="{FE3A1345-EA26-45BA-A594-278F8DC54C6C}" srcId="{5A5CB1E2-91D7-4511-BFF3-FCA12ED86247}" destId="{83037BF5-1523-465D-B129-AD598DA05563}" srcOrd="1" destOrd="0" parTransId="{0628FC5A-72D1-469B-8F8E-60CA21E428B9}" sibTransId="{CD1F373F-FDC2-4057-97E4-CA8E84E78032}"/>
    <dgm:cxn modelId="{E2E11DC4-ADAF-4176-A7B7-52D2272FA0DC}" srcId="{5A5CB1E2-91D7-4511-BFF3-FCA12ED86247}" destId="{695987C5-BE66-48EE-8657-6C075501552C}" srcOrd="0" destOrd="0" parTransId="{EF284C3E-F0DA-42CA-ADB1-2DF91679B6B7}" sibTransId="{95BBA0E5-740E-4D95-AA75-4CD13C111345}"/>
    <dgm:cxn modelId="{D5AEF802-74A2-4ADA-8671-91CDD2554F88}" srcId="{5A5CB1E2-91D7-4511-BFF3-FCA12ED86247}" destId="{3D1BD51E-CC96-4302-8725-0336F4329457}" srcOrd="4" destOrd="0" parTransId="{011C9F54-2F9D-4BD8-BDA9-C41AD08C6917}" sibTransId="{8407D5F7-7005-43A8-8764-1CD39660D7B4}"/>
    <dgm:cxn modelId="{A8E03480-5880-4ABD-86F9-48CB3BA8287F}" type="presOf" srcId="{EF284C3E-F0DA-42CA-ADB1-2DF91679B6B7}" destId="{94574A3B-B236-409F-A05E-73CF7AC0B072}" srcOrd="1" destOrd="0" presId="urn:microsoft.com/office/officeart/2005/8/layout/radial1"/>
    <dgm:cxn modelId="{B7466D2C-42B0-4827-8B0C-A6011B01FCD7}" type="presOf" srcId="{3474AB6F-CC53-4B23-AF06-B8D2D95F10CC}" destId="{D00B6975-41E1-43E3-AAC0-992FFB14AC1A}" srcOrd="1" destOrd="0" presId="urn:microsoft.com/office/officeart/2005/8/layout/radial1"/>
    <dgm:cxn modelId="{8EE77613-2B96-45FE-8370-C9E4AD26D4F0}" type="presOf" srcId="{FF4E3D3A-2DDC-46CA-B480-E8F1EF0E27CE}" destId="{B0BA4C50-A7FD-49F1-9252-05CE3C69BEDF}" srcOrd="0" destOrd="0" presId="urn:microsoft.com/office/officeart/2005/8/layout/radial1"/>
    <dgm:cxn modelId="{51492C42-ECD0-4682-8552-10F35AFC529F}" type="presOf" srcId="{0628FC5A-72D1-469B-8F8E-60CA21E428B9}" destId="{15A54650-B814-486E-B152-0CA21267B828}" srcOrd="0" destOrd="0" presId="urn:microsoft.com/office/officeart/2005/8/layout/radial1"/>
    <dgm:cxn modelId="{0D255496-D1A8-4F4C-B83F-3158663B8BCE}" type="presOf" srcId="{3474AB6F-CC53-4B23-AF06-B8D2D95F10CC}" destId="{EA1823DA-A471-4397-90CC-BE865AE1717C}" srcOrd="0" destOrd="0" presId="urn:microsoft.com/office/officeart/2005/8/layout/radial1"/>
    <dgm:cxn modelId="{29888F29-DCAE-42ED-A8FC-60F013CCBCB7}" type="presOf" srcId="{695987C5-BE66-48EE-8657-6C075501552C}" destId="{B67874AF-3E7F-4BB8-A24B-91AD8045A6C1}" srcOrd="0" destOrd="0" presId="urn:microsoft.com/office/officeart/2005/8/layout/radial1"/>
    <dgm:cxn modelId="{CFC1DCD5-81E5-4FA9-9597-FC4BFCF26BBA}" type="presOf" srcId="{8517F0B7-2709-4872-86CB-64978EBEC999}" destId="{275FB8CE-F6ED-4700-87DC-46F59D59F38B}" srcOrd="0" destOrd="0" presId="urn:microsoft.com/office/officeart/2005/8/layout/radial1"/>
    <dgm:cxn modelId="{C64B6FA3-7BC4-4FDE-86DD-44F4379265D1}" type="presOf" srcId="{83037BF5-1523-465D-B129-AD598DA05563}" destId="{EBE3F200-CE00-4CA2-9D21-6E80961A16C1}" srcOrd="0" destOrd="0" presId="urn:microsoft.com/office/officeart/2005/8/layout/radial1"/>
    <dgm:cxn modelId="{4C9A7D92-6C3F-4BBD-AC10-29D87292A273}" type="presOf" srcId="{0628FC5A-72D1-469B-8F8E-60CA21E428B9}" destId="{13AE70E9-1770-44E6-8DA5-F1B697221008}" srcOrd="1" destOrd="0" presId="urn:microsoft.com/office/officeart/2005/8/layout/radial1"/>
    <dgm:cxn modelId="{1E03708B-8130-42C3-9708-8DD307360B22}" type="presOf" srcId="{5A5CB1E2-91D7-4511-BFF3-FCA12ED86247}" destId="{628C6D45-F19E-4A80-9598-CB7D009EBB38}" srcOrd="0" destOrd="0" presId="urn:microsoft.com/office/officeart/2005/8/layout/radial1"/>
    <dgm:cxn modelId="{B623566C-B2D1-431A-8D6C-D88F05233952}" type="presOf" srcId="{EF284C3E-F0DA-42CA-ADB1-2DF91679B6B7}" destId="{F47D0004-AF76-4C52-9F16-13523374370C}" srcOrd="0" destOrd="0" presId="urn:microsoft.com/office/officeart/2005/8/layout/radial1"/>
    <dgm:cxn modelId="{25CDA542-A18D-4E56-9FD3-6073B96D226A}" type="presOf" srcId="{3D1BD51E-CC96-4302-8725-0336F4329457}" destId="{A1F45F3F-B68C-4BB7-B908-2DE1A7481BBC}" srcOrd="0" destOrd="0" presId="urn:microsoft.com/office/officeart/2005/8/layout/radial1"/>
    <dgm:cxn modelId="{D4C140F1-770B-4CD5-AD27-03EF0414F7DC}" type="presOf" srcId="{9BFFFE79-CE81-4346-AD1B-4A20A0188D85}" destId="{B3310B50-2D48-4A46-B8B2-30659F467D8F}" srcOrd="0" destOrd="0" presId="urn:microsoft.com/office/officeart/2005/8/layout/radial1"/>
    <dgm:cxn modelId="{F9EAC1C6-8CE5-43F5-B27A-D0764F8C4378}" srcId="{9BFFFE79-CE81-4346-AD1B-4A20A0188D85}" destId="{5A5CB1E2-91D7-4511-BFF3-FCA12ED86247}" srcOrd="0" destOrd="0" parTransId="{E1254485-770A-4848-A8DB-B8D558DAE212}" sibTransId="{DB362A4C-D1D6-4DBB-8A4F-54E7A73A7E78}"/>
    <dgm:cxn modelId="{DA50C869-277F-4ECE-A131-2273C1CDEC1B}" type="presOf" srcId="{FF4E3D3A-2DDC-46CA-B480-E8F1EF0E27CE}" destId="{121AC8E9-D9F8-458E-820B-732D6967C700}" srcOrd="1" destOrd="0" presId="urn:microsoft.com/office/officeart/2005/8/layout/radial1"/>
    <dgm:cxn modelId="{09D44474-2925-4236-BB03-E961DFA0F9F4}" srcId="{5A5CB1E2-91D7-4511-BFF3-FCA12ED86247}" destId="{264FCA48-8593-4580-A89B-06FD51E6A678}" srcOrd="2" destOrd="0" parTransId="{3474AB6F-CC53-4B23-AF06-B8D2D95F10CC}" sibTransId="{1460252C-0663-4210-A3B9-0BA02D1EAB21}"/>
    <dgm:cxn modelId="{4540A14D-D938-4860-8F82-26F91D073195}" type="presOf" srcId="{264FCA48-8593-4580-A89B-06FD51E6A678}" destId="{81186C87-292A-43A8-9E1C-AC6B199F5FB1}" srcOrd="0" destOrd="0" presId="urn:microsoft.com/office/officeart/2005/8/layout/radial1"/>
    <dgm:cxn modelId="{A1DFA3B0-3DB1-472F-8AD4-2FC3C20A3A3D}" srcId="{5A5CB1E2-91D7-4511-BFF3-FCA12ED86247}" destId="{8517F0B7-2709-4872-86CB-64978EBEC999}" srcOrd="3" destOrd="0" parTransId="{FF4E3D3A-2DDC-46CA-B480-E8F1EF0E27CE}" sibTransId="{6F1AC2A6-DF7D-4248-98A9-E95A86317E3E}"/>
    <dgm:cxn modelId="{189639B9-D6B2-43DD-B739-DCF00D8A54C4}" type="presOf" srcId="{011C9F54-2F9D-4BD8-BDA9-C41AD08C6917}" destId="{4756DBFA-031D-4FCC-86EC-8BC5FE7F960F}" srcOrd="1" destOrd="0" presId="urn:microsoft.com/office/officeart/2005/8/layout/radial1"/>
    <dgm:cxn modelId="{41EF5397-61D4-4C3D-925B-FAAED187FAE5}" type="presOf" srcId="{011C9F54-2F9D-4BD8-BDA9-C41AD08C6917}" destId="{F5901C2D-DB07-4B1A-AFB2-3FEB2AFC18C2}" srcOrd="0" destOrd="0" presId="urn:microsoft.com/office/officeart/2005/8/layout/radial1"/>
    <dgm:cxn modelId="{E0ED677A-AE6F-4882-B087-6D62BBAEA9D7}" type="presParOf" srcId="{B3310B50-2D48-4A46-B8B2-30659F467D8F}" destId="{628C6D45-F19E-4A80-9598-CB7D009EBB38}" srcOrd="0" destOrd="0" presId="urn:microsoft.com/office/officeart/2005/8/layout/radial1"/>
    <dgm:cxn modelId="{D47948DC-5BA7-4F97-8E52-0CDD547EA22C}" type="presParOf" srcId="{B3310B50-2D48-4A46-B8B2-30659F467D8F}" destId="{F47D0004-AF76-4C52-9F16-13523374370C}" srcOrd="1" destOrd="0" presId="urn:microsoft.com/office/officeart/2005/8/layout/radial1"/>
    <dgm:cxn modelId="{A47BEE5B-EA87-492B-BEEC-7440B7000C2A}" type="presParOf" srcId="{F47D0004-AF76-4C52-9F16-13523374370C}" destId="{94574A3B-B236-409F-A05E-73CF7AC0B072}" srcOrd="0" destOrd="0" presId="urn:microsoft.com/office/officeart/2005/8/layout/radial1"/>
    <dgm:cxn modelId="{45221F74-C69D-4851-8F57-D8F91D1854EB}" type="presParOf" srcId="{B3310B50-2D48-4A46-B8B2-30659F467D8F}" destId="{B67874AF-3E7F-4BB8-A24B-91AD8045A6C1}" srcOrd="2" destOrd="0" presId="urn:microsoft.com/office/officeart/2005/8/layout/radial1"/>
    <dgm:cxn modelId="{8A88F018-69C8-4F73-A9C6-3F03FEC95D2C}" type="presParOf" srcId="{B3310B50-2D48-4A46-B8B2-30659F467D8F}" destId="{15A54650-B814-486E-B152-0CA21267B828}" srcOrd="3" destOrd="0" presId="urn:microsoft.com/office/officeart/2005/8/layout/radial1"/>
    <dgm:cxn modelId="{06C8B7B0-5B4D-4890-AA84-2A6BF68BEA4E}" type="presParOf" srcId="{15A54650-B814-486E-B152-0CA21267B828}" destId="{13AE70E9-1770-44E6-8DA5-F1B697221008}" srcOrd="0" destOrd="0" presId="urn:microsoft.com/office/officeart/2005/8/layout/radial1"/>
    <dgm:cxn modelId="{E58DAE90-1BED-4D83-973B-0A90903A8B78}" type="presParOf" srcId="{B3310B50-2D48-4A46-B8B2-30659F467D8F}" destId="{EBE3F200-CE00-4CA2-9D21-6E80961A16C1}" srcOrd="4" destOrd="0" presId="urn:microsoft.com/office/officeart/2005/8/layout/radial1"/>
    <dgm:cxn modelId="{E8371C68-6B49-4A13-8438-8B1964CFB527}" type="presParOf" srcId="{B3310B50-2D48-4A46-B8B2-30659F467D8F}" destId="{EA1823DA-A471-4397-90CC-BE865AE1717C}" srcOrd="5" destOrd="0" presId="urn:microsoft.com/office/officeart/2005/8/layout/radial1"/>
    <dgm:cxn modelId="{E781EB64-87E0-457C-AAAC-240BCDA58A0F}" type="presParOf" srcId="{EA1823DA-A471-4397-90CC-BE865AE1717C}" destId="{D00B6975-41E1-43E3-AAC0-992FFB14AC1A}" srcOrd="0" destOrd="0" presId="urn:microsoft.com/office/officeart/2005/8/layout/radial1"/>
    <dgm:cxn modelId="{7944CAD7-6624-41BA-908C-55A92427A496}" type="presParOf" srcId="{B3310B50-2D48-4A46-B8B2-30659F467D8F}" destId="{81186C87-292A-43A8-9E1C-AC6B199F5FB1}" srcOrd="6" destOrd="0" presId="urn:microsoft.com/office/officeart/2005/8/layout/radial1"/>
    <dgm:cxn modelId="{D4DAE2E8-F338-47C8-8DFD-55C21E5333C3}" type="presParOf" srcId="{B3310B50-2D48-4A46-B8B2-30659F467D8F}" destId="{B0BA4C50-A7FD-49F1-9252-05CE3C69BEDF}" srcOrd="7" destOrd="0" presId="urn:microsoft.com/office/officeart/2005/8/layout/radial1"/>
    <dgm:cxn modelId="{F481FDCF-D75F-44DF-A911-015EC214F41E}" type="presParOf" srcId="{B0BA4C50-A7FD-49F1-9252-05CE3C69BEDF}" destId="{121AC8E9-D9F8-458E-820B-732D6967C700}" srcOrd="0" destOrd="0" presId="urn:microsoft.com/office/officeart/2005/8/layout/radial1"/>
    <dgm:cxn modelId="{38FB805C-EE7D-4107-AF1B-B75D80A09349}" type="presParOf" srcId="{B3310B50-2D48-4A46-B8B2-30659F467D8F}" destId="{275FB8CE-F6ED-4700-87DC-46F59D59F38B}" srcOrd="8" destOrd="0" presId="urn:microsoft.com/office/officeart/2005/8/layout/radial1"/>
    <dgm:cxn modelId="{0563B021-9972-4827-8614-0161A4CB65FE}" type="presParOf" srcId="{B3310B50-2D48-4A46-B8B2-30659F467D8F}" destId="{F5901C2D-DB07-4B1A-AFB2-3FEB2AFC18C2}" srcOrd="9" destOrd="0" presId="urn:microsoft.com/office/officeart/2005/8/layout/radial1"/>
    <dgm:cxn modelId="{3D893626-D5E0-4A9B-82CE-EF96D74CD90F}" type="presParOf" srcId="{F5901C2D-DB07-4B1A-AFB2-3FEB2AFC18C2}" destId="{4756DBFA-031D-4FCC-86EC-8BC5FE7F960F}" srcOrd="0" destOrd="0" presId="urn:microsoft.com/office/officeart/2005/8/layout/radial1"/>
    <dgm:cxn modelId="{81DDA39A-16C5-47C3-891B-97CAAA54719C}" type="presParOf" srcId="{B3310B50-2D48-4A46-B8B2-30659F467D8F}" destId="{A1F45F3F-B68C-4BB7-B908-2DE1A7481BBC}" srcOrd="10"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BFFFE79-CE81-4346-AD1B-4A20A0188D85}" type="doc">
      <dgm:prSet loTypeId="urn:microsoft.com/office/officeart/2005/8/layout/radial1" loCatId="cycle" qsTypeId="urn:microsoft.com/office/officeart/2005/8/quickstyle/simple1" qsCatId="simple" csTypeId="urn:microsoft.com/office/officeart/2005/8/colors/accent0_1" csCatId="mainScheme" phldr="1"/>
      <dgm:spPr/>
      <dgm:t>
        <a:bodyPr/>
        <a:lstStyle/>
        <a:p>
          <a:pPr rtl="1"/>
          <a:endParaRPr lang="ar-SA"/>
        </a:p>
      </dgm:t>
    </dgm:pt>
    <dgm:pt modelId="{5A5CB1E2-91D7-4511-BFF3-FCA12ED86247}">
      <dgm:prSet phldrT="[Text]"/>
      <dgm:spPr>
        <a:xfrm>
          <a:off x="2177590" y="1207149"/>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SA" b="1">
              <a:solidFill>
                <a:sysClr val="windowText" lastClr="000000">
                  <a:hueOff val="0"/>
                  <a:satOff val="0"/>
                  <a:lumOff val="0"/>
                  <a:alphaOff val="0"/>
                </a:sysClr>
              </a:solidFill>
              <a:latin typeface="Calibri"/>
              <a:ea typeface="+mn-ea"/>
              <a:cs typeface="Arial"/>
            </a:rPr>
            <a:t>حلول للمشكلات الفنية لمشروع التخرج</a:t>
          </a:r>
        </a:p>
      </dgm:t>
    </dgm:pt>
    <dgm:pt modelId="{E1254485-770A-4848-A8DB-B8D558DAE212}" type="parTrans" cxnId="{F9EAC1C6-8CE5-43F5-B27A-D0764F8C4378}">
      <dgm:prSet/>
      <dgm:spPr/>
      <dgm:t>
        <a:bodyPr/>
        <a:lstStyle/>
        <a:p>
          <a:pPr rtl="1"/>
          <a:endParaRPr lang="ar-SA"/>
        </a:p>
      </dgm:t>
    </dgm:pt>
    <dgm:pt modelId="{DB362A4C-D1D6-4DBB-8A4F-54E7A73A7E78}" type="sibTrans" cxnId="{F9EAC1C6-8CE5-43F5-B27A-D0764F8C4378}">
      <dgm:prSet/>
      <dgm:spPr/>
      <dgm:t>
        <a:bodyPr/>
        <a:lstStyle/>
        <a:p>
          <a:pPr rtl="1"/>
          <a:endParaRPr lang="ar-SA"/>
        </a:p>
      </dgm:t>
    </dgm:pt>
    <dgm:pt modelId="{695987C5-BE66-48EE-8657-6C075501552C}">
      <dgm:prSet phldrT="[Text]"/>
      <dgm:spPr>
        <a:xfrm>
          <a:off x="2177590" y="11870"/>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EF284C3E-F0DA-42CA-ADB1-2DF91679B6B7}" type="parTrans" cxnId="{E2E11DC4-ADAF-4176-A7B7-52D2272FA0DC}">
      <dgm:prSet/>
      <dgm:spPr>
        <a:xfrm rot="16200000">
          <a:off x="2498444" y="1053082"/>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95BBA0E5-740E-4D95-AA75-4CD13C111345}" type="sibTrans" cxnId="{E2E11DC4-ADAF-4176-A7B7-52D2272FA0DC}">
      <dgm:prSet/>
      <dgm:spPr/>
      <dgm:t>
        <a:bodyPr/>
        <a:lstStyle/>
        <a:p>
          <a:pPr rtl="1"/>
          <a:endParaRPr lang="ar-SA"/>
        </a:p>
      </dgm:t>
    </dgm:pt>
    <dgm:pt modelId="{83037BF5-1523-465D-B129-AD598DA05563}">
      <dgm:prSet phldrT="[Text]"/>
      <dgm:spPr>
        <a:xfrm>
          <a:off x="3314368" y="837788"/>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0628FC5A-72D1-469B-8F8E-60CA21E428B9}" type="parTrans" cxnId="{FE3A1345-EA26-45BA-A594-278F8DC54C6C}">
      <dgm:prSet/>
      <dgm:spPr>
        <a:xfrm rot="20520000">
          <a:off x="3066833" y="1466040"/>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CD1F373F-FDC2-4057-97E4-CA8E84E78032}" type="sibTrans" cxnId="{FE3A1345-EA26-45BA-A594-278F8DC54C6C}">
      <dgm:prSet/>
      <dgm:spPr/>
      <dgm:t>
        <a:bodyPr/>
        <a:lstStyle/>
        <a:p>
          <a:pPr rtl="1"/>
          <a:endParaRPr lang="ar-SA"/>
        </a:p>
      </dgm:t>
    </dgm:pt>
    <dgm:pt modelId="{264FCA48-8593-4580-A89B-06FD51E6A678}">
      <dgm:prSet phldrT="[Text]"/>
      <dgm:spPr>
        <a:xfrm>
          <a:off x="2880158" y="2174150"/>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3474AB6F-CC53-4B23-AF06-B8D2D95F10CC}" type="parTrans" cxnId="{09D44474-2925-4236-BB03-E961DFA0F9F4}">
      <dgm:prSet/>
      <dgm:spPr>
        <a:xfrm rot="3240000">
          <a:off x="2849728" y="2134221"/>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1460252C-0663-4210-A3B9-0BA02D1EAB21}" type="sibTrans" cxnId="{09D44474-2925-4236-BB03-E961DFA0F9F4}">
      <dgm:prSet/>
      <dgm:spPr/>
      <dgm:t>
        <a:bodyPr/>
        <a:lstStyle/>
        <a:p>
          <a:pPr rtl="1"/>
          <a:endParaRPr lang="ar-SA"/>
        </a:p>
      </dgm:t>
    </dgm:pt>
    <dgm:pt modelId="{8517F0B7-2709-4872-86CB-64978EBEC999}">
      <dgm:prSet phldrT="[Text]"/>
      <dgm:spPr>
        <a:xfrm>
          <a:off x="1475023" y="2174150"/>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FF4E3D3A-2DDC-46CA-B480-E8F1EF0E27CE}" type="parTrans" cxnId="{A1DFA3B0-3DB1-472F-8AD4-2FC3C20A3A3D}">
      <dgm:prSet/>
      <dgm:spPr>
        <a:xfrm rot="7560000">
          <a:off x="2147161" y="2134221"/>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6F1AC2A6-DF7D-4248-98A9-E95A86317E3E}" type="sibTrans" cxnId="{A1DFA3B0-3DB1-472F-8AD4-2FC3C20A3A3D}">
      <dgm:prSet/>
      <dgm:spPr/>
      <dgm:t>
        <a:bodyPr/>
        <a:lstStyle/>
        <a:p>
          <a:pPr rtl="1"/>
          <a:endParaRPr lang="ar-SA"/>
        </a:p>
      </dgm:t>
    </dgm:pt>
    <dgm:pt modelId="{3D1BD51E-CC96-4302-8725-0336F4329457}">
      <dgm:prSet phldrT="[Text]"/>
      <dgm:spPr>
        <a:xfrm>
          <a:off x="1040813" y="837788"/>
          <a:ext cx="918493" cy="918493"/>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pPr rtl="1"/>
          <a:r>
            <a:rPr lang="ar-EG">
              <a:solidFill>
                <a:sysClr val="windowText" lastClr="000000">
                  <a:hueOff val="0"/>
                  <a:satOff val="0"/>
                  <a:lumOff val="0"/>
                  <a:alphaOff val="0"/>
                </a:sysClr>
              </a:solidFill>
              <a:latin typeface="Calibri"/>
              <a:ea typeface="+mn-ea"/>
              <a:cs typeface="Arial"/>
            </a:rPr>
            <a:t>.............</a:t>
          </a:r>
          <a:endParaRPr lang="ar-SA">
            <a:solidFill>
              <a:sysClr val="windowText" lastClr="000000">
                <a:hueOff val="0"/>
                <a:satOff val="0"/>
                <a:lumOff val="0"/>
                <a:alphaOff val="0"/>
              </a:sysClr>
            </a:solidFill>
            <a:latin typeface="Calibri"/>
            <a:ea typeface="+mn-ea"/>
            <a:cs typeface="Arial"/>
          </a:endParaRPr>
        </a:p>
      </dgm:t>
    </dgm:pt>
    <dgm:pt modelId="{011C9F54-2F9D-4BD8-BDA9-C41AD08C6917}" type="parTrans" cxnId="{D5AEF802-74A2-4ADA-8671-91CDD2554F88}">
      <dgm:prSet/>
      <dgm:spPr>
        <a:xfrm rot="11880000">
          <a:off x="1930055" y="1466040"/>
          <a:ext cx="276785" cy="3134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gm:spPr>
      <dgm:t>
        <a:bodyPr/>
        <a:lstStyle/>
        <a:p>
          <a:pPr rtl="1"/>
          <a:endParaRPr lang="ar-SA">
            <a:solidFill>
              <a:sysClr val="windowText" lastClr="000000">
                <a:hueOff val="0"/>
                <a:satOff val="0"/>
                <a:lumOff val="0"/>
                <a:alphaOff val="0"/>
              </a:sysClr>
            </a:solidFill>
            <a:latin typeface="Calibri"/>
            <a:ea typeface="+mn-ea"/>
            <a:cs typeface="Arial"/>
          </a:endParaRPr>
        </a:p>
      </dgm:t>
    </dgm:pt>
    <dgm:pt modelId="{8407D5F7-7005-43A8-8764-1CD39660D7B4}" type="sibTrans" cxnId="{D5AEF802-74A2-4ADA-8671-91CDD2554F88}">
      <dgm:prSet/>
      <dgm:spPr/>
      <dgm:t>
        <a:bodyPr/>
        <a:lstStyle/>
        <a:p>
          <a:pPr rtl="1"/>
          <a:endParaRPr lang="ar-SA"/>
        </a:p>
      </dgm:t>
    </dgm:pt>
    <dgm:pt modelId="{B3310B50-2D48-4A46-B8B2-30659F467D8F}" type="pres">
      <dgm:prSet presAssocID="{9BFFFE79-CE81-4346-AD1B-4A20A0188D85}" presName="cycle" presStyleCnt="0">
        <dgm:presLayoutVars>
          <dgm:chMax val="1"/>
          <dgm:dir/>
          <dgm:animLvl val="ctr"/>
          <dgm:resizeHandles val="exact"/>
        </dgm:presLayoutVars>
      </dgm:prSet>
      <dgm:spPr/>
      <dgm:t>
        <a:bodyPr/>
        <a:lstStyle/>
        <a:p>
          <a:pPr rtl="1"/>
          <a:endParaRPr lang="ar-SA"/>
        </a:p>
      </dgm:t>
    </dgm:pt>
    <dgm:pt modelId="{628C6D45-F19E-4A80-9598-CB7D009EBB38}" type="pres">
      <dgm:prSet presAssocID="{5A5CB1E2-91D7-4511-BFF3-FCA12ED86247}" presName="centerShape" presStyleLbl="node0" presStyleIdx="0" presStyleCnt="1"/>
      <dgm:spPr/>
      <dgm:t>
        <a:bodyPr/>
        <a:lstStyle/>
        <a:p>
          <a:pPr rtl="1"/>
          <a:endParaRPr lang="ar-SA"/>
        </a:p>
      </dgm:t>
    </dgm:pt>
    <dgm:pt modelId="{F47D0004-AF76-4C52-9F16-13523374370C}" type="pres">
      <dgm:prSet presAssocID="{EF284C3E-F0DA-42CA-ADB1-2DF91679B6B7}" presName="Name9" presStyleLbl="parChTrans1D2" presStyleIdx="0" presStyleCnt="5"/>
      <dgm:spPr/>
      <dgm:t>
        <a:bodyPr/>
        <a:lstStyle/>
        <a:p>
          <a:pPr rtl="1"/>
          <a:endParaRPr lang="ar-SA"/>
        </a:p>
      </dgm:t>
    </dgm:pt>
    <dgm:pt modelId="{94574A3B-B236-409F-A05E-73CF7AC0B072}" type="pres">
      <dgm:prSet presAssocID="{EF284C3E-F0DA-42CA-ADB1-2DF91679B6B7}" presName="connTx" presStyleLbl="parChTrans1D2" presStyleIdx="0" presStyleCnt="5"/>
      <dgm:spPr/>
      <dgm:t>
        <a:bodyPr/>
        <a:lstStyle/>
        <a:p>
          <a:pPr rtl="1"/>
          <a:endParaRPr lang="ar-SA"/>
        </a:p>
      </dgm:t>
    </dgm:pt>
    <dgm:pt modelId="{B67874AF-3E7F-4BB8-A24B-91AD8045A6C1}" type="pres">
      <dgm:prSet presAssocID="{695987C5-BE66-48EE-8657-6C075501552C}" presName="node" presStyleLbl="node1" presStyleIdx="0" presStyleCnt="5">
        <dgm:presLayoutVars>
          <dgm:bulletEnabled val="1"/>
        </dgm:presLayoutVars>
      </dgm:prSet>
      <dgm:spPr/>
      <dgm:t>
        <a:bodyPr/>
        <a:lstStyle/>
        <a:p>
          <a:pPr rtl="1"/>
          <a:endParaRPr lang="ar-SA"/>
        </a:p>
      </dgm:t>
    </dgm:pt>
    <dgm:pt modelId="{15A54650-B814-486E-B152-0CA21267B828}" type="pres">
      <dgm:prSet presAssocID="{0628FC5A-72D1-469B-8F8E-60CA21E428B9}" presName="Name9" presStyleLbl="parChTrans1D2" presStyleIdx="1" presStyleCnt="5"/>
      <dgm:spPr/>
      <dgm:t>
        <a:bodyPr/>
        <a:lstStyle/>
        <a:p>
          <a:pPr rtl="1"/>
          <a:endParaRPr lang="ar-SA"/>
        </a:p>
      </dgm:t>
    </dgm:pt>
    <dgm:pt modelId="{13AE70E9-1770-44E6-8DA5-F1B697221008}" type="pres">
      <dgm:prSet presAssocID="{0628FC5A-72D1-469B-8F8E-60CA21E428B9}" presName="connTx" presStyleLbl="parChTrans1D2" presStyleIdx="1" presStyleCnt="5"/>
      <dgm:spPr/>
      <dgm:t>
        <a:bodyPr/>
        <a:lstStyle/>
        <a:p>
          <a:pPr rtl="1"/>
          <a:endParaRPr lang="ar-SA"/>
        </a:p>
      </dgm:t>
    </dgm:pt>
    <dgm:pt modelId="{EBE3F200-CE00-4CA2-9D21-6E80961A16C1}" type="pres">
      <dgm:prSet presAssocID="{83037BF5-1523-465D-B129-AD598DA05563}" presName="node" presStyleLbl="node1" presStyleIdx="1" presStyleCnt="5">
        <dgm:presLayoutVars>
          <dgm:bulletEnabled val="1"/>
        </dgm:presLayoutVars>
      </dgm:prSet>
      <dgm:spPr/>
      <dgm:t>
        <a:bodyPr/>
        <a:lstStyle/>
        <a:p>
          <a:pPr rtl="1"/>
          <a:endParaRPr lang="ar-SA"/>
        </a:p>
      </dgm:t>
    </dgm:pt>
    <dgm:pt modelId="{EA1823DA-A471-4397-90CC-BE865AE1717C}" type="pres">
      <dgm:prSet presAssocID="{3474AB6F-CC53-4B23-AF06-B8D2D95F10CC}" presName="Name9" presStyleLbl="parChTrans1D2" presStyleIdx="2" presStyleCnt="5"/>
      <dgm:spPr/>
      <dgm:t>
        <a:bodyPr/>
        <a:lstStyle/>
        <a:p>
          <a:pPr rtl="1"/>
          <a:endParaRPr lang="ar-SA"/>
        </a:p>
      </dgm:t>
    </dgm:pt>
    <dgm:pt modelId="{D00B6975-41E1-43E3-AAC0-992FFB14AC1A}" type="pres">
      <dgm:prSet presAssocID="{3474AB6F-CC53-4B23-AF06-B8D2D95F10CC}" presName="connTx" presStyleLbl="parChTrans1D2" presStyleIdx="2" presStyleCnt="5"/>
      <dgm:spPr/>
      <dgm:t>
        <a:bodyPr/>
        <a:lstStyle/>
        <a:p>
          <a:pPr rtl="1"/>
          <a:endParaRPr lang="ar-SA"/>
        </a:p>
      </dgm:t>
    </dgm:pt>
    <dgm:pt modelId="{81186C87-292A-43A8-9E1C-AC6B199F5FB1}" type="pres">
      <dgm:prSet presAssocID="{264FCA48-8593-4580-A89B-06FD51E6A678}" presName="node" presStyleLbl="node1" presStyleIdx="2" presStyleCnt="5">
        <dgm:presLayoutVars>
          <dgm:bulletEnabled val="1"/>
        </dgm:presLayoutVars>
      </dgm:prSet>
      <dgm:spPr/>
      <dgm:t>
        <a:bodyPr/>
        <a:lstStyle/>
        <a:p>
          <a:pPr rtl="1"/>
          <a:endParaRPr lang="ar-SA"/>
        </a:p>
      </dgm:t>
    </dgm:pt>
    <dgm:pt modelId="{B0BA4C50-A7FD-49F1-9252-05CE3C69BEDF}" type="pres">
      <dgm:prSet presAssocID="{FF4E3D3A-2DDC-46CA-B480-E8F1EF0E27CE}" presName="Name9" presStyleLbl="parChTrans1D2" presStyleIdx="3" presStyleCnt="5"/>
      <dgm:spPr/>
      <dgm:t>
        <a:bodyPr/>
        <a:lstStyle/>
        <a:p>
          <a:pPr rtl="1"/>
          <a:endParaRPr lang="ar-SA"/>
        </a:p>
      </dgm:t>
    </dgm:pt>
    <dgm:pt modelId="{121AC8E9-D9F8-458E-820B-732D6967C700}" type="pres">
      <dgm:prSet presAssocID="{FF4E3D3A-2DDC-46CA-B480-E8F1EF0E27CE}" presName="connTx" presStyleLbl="parChTrans1D2" presStyleIdx="3" presStyleCnt="5"/>
      <dgm:spPr/>
      <dgm:t>
        <a:bodyPr/>
        <a:lstStyle/>
        <a:p>
          <a:pPr rtl="1"/>
          <a:endParaRPr lang="ar-SA"/>
        </a:p>
      </dgm:t>
    </dgm:pt>
    <dgm:pt modelId="{275FB8CE-F6ED-4700-87DC-46F59D59F38B}" type="pres">
      <dgm:prSet presAssocID="{8517F0B7-2709-4872-86CB-64978EBEC999}" presName="node" presStyleLbl="node1" presStyleIdx="3" presStyleCnt="5">
        <dgm:presLayoutVars>
          <dgm:bulletEnabled val="1"/>
        </dgm:presLayoutVars>
      </dgm:prSet>
      <dgm:spPr/>
      <dgm:t>
        <a:bodyPr/>
        <a:lstStyle/>
        <a:p>
          <a:pPr rtl="1"/>
          <a:endParaRPr lang="ar-SA"/>
        </a:p>
      </dgm:t>
    </dgm:pt>
    <dgm:pt modelId="{F5901C2D-DB07-4B1A-AFB2-3FEB2AFC18C2}" type="pres">
      <dgm:prSet presAssocID="{011C9F54-2F9D-4BD8-BDA9-C41AD08C6917}" presName="Name9" presStyleLbl="parChTrans1D2" presStyleIdx="4" presStyleCnt="5"/>
      <dgm:spPr/>
      <dgm:t>
        <a:bodyPr/>
        <a:lstStyle/>
        <a:p>
          <a:pPr rtl="1"/>
          <a:endParaRPr lang="ar-SA"/>
        </a:p>
      </dgm:t>
    </dgm:pt>
    <dgm:pt modelId="{4756DBFA-031D-4FCC-86EC-8BC5FE7F960F}" type="pres">
      <dgm:prSet presAssocID="{011C9F54-2F9D-4BD8-BDA9-C41AD08C6917}" presName="connTx" presStyleLbl="parChTrans1D2" presStyleIdx="4" presStyleCnt="5"/>
      <dgm:spPr/>
      <dgm:t>
        <a:bodyPr/>
        <a:lstStyle/>
        <a:p>
          <a:pPr rtl="1"/>
          <a:endParaRPr lang="ar-SA"/>
        </a:p>
      </dgm:t>
    </dgm:pt>
    <dgm:pt modelId="{A1F45F3F-B68C-4BB7-B908-2DE1A7481BBC}" type="pres">
      <dgm:prSet presAssocID="{3D1BD51E-CC96-4302-8725-0336F4329457}" presName="node" presStyleLbl="node1" presStyleIdx="4" presStyleCnt="5">
        <dgm:presLayoutVars>
          <dgm:bulletEnabled val="1"/>
        </dgm:presLayoutVars>
      </dgm:prSet>
      <dgm:spPr/>
      <dgm:t>
        <a:bodyPr/>
        <a:lstStyle/>
        <a:p>
          <a:pPr rtl="1"/>
          <a:endParaRPr lang="ar-SA"/>
        </a:p>
      </dgm:t>
    </dgm:pt>
  </dgm:ptLst>
  <dgm:cxnLst>
    <dgm:cxn modelId="{2CFAF086-FFB8-42AA-98BB-10FB6EAC7C0C}" type="presOf" srcId="{3474AB6F-CC53-4B23-AF06-B8D2D95F10CC}" destId="{D00B6975-41E1-43E3-AAC0-992FFB14AC1A}" srcOrd="1" destOrd="0" presId="urn:microsoft.com/office/officeart/2005/8/layout/radial1"/>
    <dgm:cxn modelId="{F9EAC1C6-8CE5-43F5-B27A-D0764F8C4378}" srcId="{9BFFFE79-CE81-4346-AD1B-4A20A0188D85}" destId="{5A5CB1E2-91D7-4511-BFF3-FCA12ED86247}" srcOrd="0" destOrd="0" parTransId="{E1254485-770A-4848-A8DB-B8D558DAE212}" sibTransId="{DB362A4C-D1D6-4DBB-8A4F-54E7A73A7E78}"/>
    <dgm:cxn modelId="{D5AEF802-74A2-4ADA-8671-91CDD2554F88}" srcId="{5A5CB1E2-91D7-4511-BFF3-FCA12ED86247}" destId="{3D1BD51E-CC96-4302-8725-0336F4329457}" srcOrd="4" destOrd="0" parTransId="{011C9F54-2F9D-4BD8-BDA9-C41AD08C6917}" sibTransId="{8407D5F7-7005-43A8-8764-1CD39660D7B4}"/>
    <dgm:cxn modelId="{E2E11DC4-ADAF-4176-A7B7-52D2272FA0DC}" srcId="{5A5CB1E2-91D7-4511-BFF3-FCA12ED86247}" destId="{695987C5-BE66-48EE-8657-6C075501552C}" srcOrd="0" destOrd="0" parTransId="{EF284C3E-F0DA-42CA-ADB1-2DF91679B6B7}" sibTransId="{95BBA0E5-740E-4D95-AA75-4CD13C111345}"/>
    <dgm:cxn modelId="{6974CC3D-465E-47FB-A45E-F779D1EE504E}" type="presOf" srcId="{FF4E3D3A-2DDC-46CA-B480-E8F1EF0E27CE}" destId="{121AC8E9-D9F8-458E-820B-732D6967C700}" srcOrd="1" destOrd="0" presId="urn:microsoft.com/office/officeart/2005/8/layout/radial1"/>
    <dgm:cxn modelId="{5D68305C-B8F9-4EB9-AC52-42FEF52B5A27}" type="presOf" srcId="{695987C5-BE66-48EE-8657-6C075501552C}" destId="{B67874AF-3E7F-4BB8-A24B-91AD8045A6C1}" srcOrd="0" destOrd="0" presId="urn:microsoft.com/office/officeart/2005/8/layout/radial1"/>
    <dgm:cxn modelId="{A1DFA3B0-3DB1-472F-8AD4-2FC3C20A3A3D}" srcId="{5A5CB1E2-91D7-4511-BFF3-FCA12ED86247}" destId="{8517F0B7-2709-4872-86CB-64978EBEC999}" srcOrd="3" destOrd="0" parTransId="{FF4E3D3A-2DDC-46CA-B480-E8F1EF0E27CE}" sibTransId="{6F1AC2A6-DF7D-4248-98A9-E95A86317E3E}"/>
    <dgm:cxn modelId="{20B4DDFD-0473-4950-8D7D-B57ED238C20A}" type="presOf" srcId="{3D1BD51E-CC96-4302-8725-0336F4329457}" destId="{A1F45F3F-B68C-4BB7-B908-2DE1A7481BBC}" srcOrd="0" destOrd="0" presId="urn:microsoft.com/office/officeart/2005/8/layout/radial1"/>
    <dgm:cxn modelId="{8E5EB8F6-C5CD-48F0-A753-FC3DDB40E76A}" type="presOf" srcId="{5A5CB1E2-91D7-4511-BFF3-FCA12ED86247}" destId="{628C6D45-F19E-4A80-9598-CB7D009EBB38}" srcOrd="0" destOrd="0" presId="urn:microsoft.com/office/officeart/2005/8/layout/radial1"/>
    <dgm:cxn modelId="{5174FB6B-E91B-4AFD-A268-55470A07300F}" type="presOf" srcId="{011C9F54-2F9D-4BD8-BDA9-C41AD08C6917}" destId="{4756DBFA-031D-4FCC-86EC-8BC5FE7F960F}" srcOrd="1" destOrd="0" presId="urn:microsoft.com/office/officeart/2005/8/layout/radial1"/>
    <dgm:cxn modelId="{3C9899CA-43C0-4E8F-BA10-A7DA8AB1086A}" type="presOf" srcId="{264FCA48-8593-4580-A89B-06FD51E6A678}" destId="{81186C87-292A-43A8-9E1C-AC6B199F5FB1}" srcOrd="0" destOrd="0" presId="urn:microsoft.com/office/officeart/2005/8/layout/radial1"/>
    <dgm:cxn modelId="{C8DEF770-976A-4455-B695-25D1C3D117E2}" type="presOf" srcId="{FF4E3D3A-2DDC-46CA-B480-E8F1EF0E27CE}" destId="{B0BA4C50-A7FD-49F1-9252-05CE3C69BEDF}" srcOrd="0" destOrd="0" presId="urn:microsoft.com/office/officeart/2005/8/layout/radial1"/>
    <dgm:cxn modelId="{09D44474-2925-4236-BB03-E961DFA0F9F4}" srcId="{5A5CB1E2-91D7-4511-BFF3-FCA12ED86247}" destId="{264FCA48-8593-4580-A89B-06FD51E6A678}" srcOrd="2" destOrd="0" parTransId="{3474AB6F-CC53-4B23-AF06-B8D2D95F10CC}" sibTransId="{1460252C-0663-4210-A3B9-0BA02D1EAB21}"/>
    <dgm:cxn modelId="{F91F77F0-FDD3-41EB-8B8D-42742CCEBCD0}" type="presOf" srcId="{3474AB6F-CC53-4B23-AF06-B8D2D95F10CC}" destId="{EA1823DA-A471-4397-90CC-BE865AE1717C}" srcOrd="0" destOrd="0" presId="urn:microsoft.com/office/officeart/2005/8/layout/radial1"/>
    <dgm:cxn modelId="{A15C53D5-264F-4E9D-8E89-7620C59645E6}" type="presOf" srcId="{8517F0B7-2709-4872-86CB-64978EBEC999}" destId="{275FB8CE-F6ED-4700-87DC-46F59D59F38B}" srcOrd="0" destOrd="0" presId="urn:microsoft.com/office/officeart/2005/8/layout/radial1"/>
    <dgm:cxn modelId="{BCE84997-0053-4D17-8608-DAA811EB7EF0}" type="presOf" srcId="{EF284C3E-F0DA-42CA-ADB1-2DF91679B6B7}" destId="{F47D0004-AF76-4C52-9F16-13523374370C}" srcOrd="0" destOrd="0" presId="urn:microsoft.com/office/officeart/2005/8/layout/radial1"/>
    <dgm:cxn modelId="{9123D1B3-6CC7-44F7-97DF-95D10020F3CA}" type="presOf" srcId="{EF284C3E-F0DA-42CA-ADB1-2DF91679B6B7}" destId="{94574A3B-B236-409F-A05E-73CF7AC0B072}" srcOrd="1" destOrd="0" presId="urn:microsoft.com/office/officeart/2005/8/layout/radial1"/>
    <dgm:cxn modelId="{23DDCB60-19D5-4967-B393-8C9D08769F2B}" type="presOf" srcId="{011C9F54-2F9D-4BD8-BDA9-C41AD08C6917}" destId="{F5901C2D-DB07-4B1A-AFB2-3FEB2AFC18C2}" srcOrd="0" destOrd="0" presId="urn:microsoft.com/office/officeart/2005/8/layout/radial1"/>
    <dgm:cxn modelId="{FE3A1345-EA26-45BA-A594-278F8DC54C6C}" srcId="{5A5CB1E2-91D7-4511-BFF3-FCA12ED86247}" destId="{83037BF5-1523-465D-B129-AD598DA05563}" srcOrd="1" destOrd="0" parTransId="{0628FC5A-72D1-469B-8F8E-60CA21E428B9}" sibTransId="{CD1F373F-FDC2-4057-97E4-CA8E84E78032}"/>
    <dgm:cxn modelId="{1C736860-E8A7-4C8A-BACB-4558EE0255BA}" type="presOf" srcId="{9BFFFE79-CE81-4346-AD1B-4A20A0188D85}" destId="{B3310B50-2D48-4A46-B8B2-30659F467D8F}" srcOrd="0" destOrd="0" presId="urn:microsoft.com/office/officeart/2005/8/layout/radial1"/>
    <dgm:cxn modelId="{35A1DEB2-06FD-4636-A66E-EBBC7AFB983C}" type="presOf" srcId="{0628FC5A-72D1-469B-8F8E-60CA21E428B9}" destId="{13AE70E9-1770-44E6-8DA5-F1B697221008}" srcOrd="1" destOrd="0" presId="urn:microsoft.com/office/officeart/2005/8/layout/radial1"/>
    <dgm:cxn modelId="{B7826C54-D761-40B5-8384-9129C1D58C13}" type="presOf" srcId="{0628FC5A-72D1-469B-8F8E-60CA21E428B9}" destId="{15A54650-B814-486E-B152-0CA21267B828}" srcOrd="0" destOrd="0" presId="urn:microsoft.com/office/officeart/2005/8/layout/radial1"/>
    <dgm:cxn modelId="{4429BB6C-6BBA-4267-BF22-CBEFFF174674}" type="presOf" srcId="{83037BF5-1523-465D-B129-AD598DA05563}" destId="{EBE3F200-CE00-4CA2-9D21-6E80961A16C1}" srcOrd="0" destOrd="0" presId="urn:microsoft.com/office/officeart/2005/8/layout/radial1"/>
    <dgm:cxn modelId="{5A49BEEB-6538-4666-A77F-3F506A0302CD}" type="presParOf" srcId="{B3310B50-2D48-4A46-B8B2-30659F467D8F}" destId="{628C6D45-F19E-4A80-9598-CB7D009EBB38}" srcOrd="0" destOrd="0" presId="urn:microsoft.com/office/officeart/2005/8/layout/radial1"/>
    <dgm:cxn modelId="{6BEAD188-C9D6-4A07-B0FF-E8C55AAAD480}" type="presParOf" srcId="{B3310B50-2D48-4A46-B8B2-30659F467D8F}" destId="{F47D0004-AF76-4C52-9F16-13523374370C}" srcOrd="1" destOrd="0" presId="urn:microsoft.com/office/officeart/2005/8/layout/radial1"/>
    <dgm:cxn modelId="{97E31936-A811-41F3-A093-BEB3CFAAA42D}" type="presParOf" srcId="{F47D0004-AF76-4C52-9F16-13523374370C}" destId="{94574A3B-B236-409F-A05E-73CF7AC0B072}" srcOrd="0" destOrd="0" presId="urn:microsoft.com/office/officeart/2005/8/layout/radial1"/>
    <dgm:cxn modelId="{FBEA6545-2AD4-4A6C-A76D-447A0056FF2F}" type="presParOf" srcId="{B3310B50-2D48-4A46-B8B2-30659F467D8F}" destId="{B67874AF-3E7F-4BB8-A24B-91AD8045A6C1}" srcOrd="2" destOrd="0" presId="urn:microsoft.com/office/officeart/2005/8/layout/radial1"/>
    <dgm:cxn modelId="{5FEE94E4-62A8-4E4B-BF4D-9FFFFD4785A4}" type="presParOf" srcId="{B3310B50-2D48-4A46-B8B2-30659F467D8F}" destId="{15A54650-B814-486E-B152-0CA21267B828}" srcOrd="3" destOrd="0" presId="urn:microsoft.com/office/officeart/2005/8/layout/radial1"/>
    <dgm:cxn modelId="{9F8DDDDA-DAC4-4192-A296-FB889629B344}" type="presParOf" srcId="{15A54650-B814-486E-B152-0CA21267B828}" destId="{13AE70E9-1770-44E6-8DA5-F1B697221008}" srcOrd="0" destOrd="0" presId="urn:microsoft.com/office/officeart/2005/8/layout/radial1"/>
    <dgm:cxn modelId="{3F7DD877-A5C2-40C0-8F7A-22D64A8F58B7}" type="presParOf" srcId="{B3310B50-2D48-4A46-B8B2-30659F467D8F}" destId="{EBE3F200-CE00-4CA2-9D21-6E80961A16C1}" srcOrd="4" destOrd="0" presId="urn:microsoft.com/office/officeart/2005/8/layout/radial1"/>
    <dgm:cxn modelId="{C950D07B-8D09-428F-A5E5-5964C97017C7}" type="presParOf" srcId="{B3310B50-2D48-4A46-B8B2-30659F467D8F}" destId="{EA1823DA-A471-4397-90CC-BE865AE1717C}" srcOrd="5" destOrd="0" presId="urn:microsoft.com/office/officeart/2005/8/layout/radial1"/>
    <dgm:cxn modelId="{81FDDE96-F190-4DC1-B29B-392BDB173736}" type="presParOf" srcId="{EA1823DA-A471-4397-90CC-BE865AE1717C}" destId="{D00B6975-41E1-43E3-AAC0-992FFB14AC1A}" srcOrd="0" destOrd="0" presId="urn:microsoft.com/office/officeart/2005/8/layout/radial1"/>
    <dgm:cxn modelId="{99E4A462-905F-4722-81CD-E904141890C6}" type="presParOf" srcId="{B3310B50-2D48-4A46-B8B2-30659F467D8F}" destId="{81186C87-292A-43A8-9E1C-AC6B199F5FB1}" srcOrd="6" destOrd="0" presId="urn:microsoft.com/office/officeart/2005/8/layout/radial1"/>
    <dgm:cxn modelId="{5ACC5143-977E-4A72-8074-B6046A863C76}" type="presParOf" srcId="{B3310B50-2D48-4A46-B8B2-30659F467D8F}" destId="{B0BA4C50-A7FD-49F1-9252-05CE3C69BEDF}" srcOrd="7" destOrd="0" presId="urn:microsoft.com/office/officeart/2005/8/layout/radial1"/>
    <dgm:cxn modelId="{B1189871-34A3-4BDB-A61F-F72F3318C756}" type="presParOf" srcId="{B0BA4C50-A7FD-49F1-9252-05CE3C69BEDF}" destId="{121AC8E9-D9F8-458E-820B-732D6967C700}" srcOrd="0" destOrd="0" presId="urn:microsoft.com/office/officeart/2005/8/layout/radial1"/>
    <dgm:cxn modelId="{E0ACCCA0-A181-4A8F-8C76-BF4A7F607DEF}" type="presParOf" srcId="{B3310B50-2D48-4A46-B8B2-30659F467D8F}" destId="{275FB8CE-F6ED-4700-87DC-46F59D59F38B}" srcOrd="8" destOrd="0" presId="urn:microsoft.com/office/officeart/2005/8/layout/radial1"/>
    <dgm:cxn modelId="{2ACBAB9C-D1FA-4F26-8694-E68EC5A919E2}" type="presParOf" srcId="{B3310B50-2D48-4A46-B8B2-30659F467D8F}" destId="{F5901C2D-DB07-4B1A-AFB2-3FEB2AFC18C2}" srcOrd="9" destOrd="0" presId="urn:microsoft.com/office/officeart/2005/8/layout/radial1"/>
    <dgm:cxn modelId="{48218D9D-C70B-467E-9B57-CEAB25A055F0}" type="presParOf" srcId="{F5901C2D-DB07-4B1A-AFB2-3FEB2AFC18C2}" destId="{4756DBFA-031D-4FCC-86EC-8BC5FE7F960F}" srcOrd="0" destOrd="0" presId="urn:microsoft.com/office/officeart/2005/8/layout/radial1"/>
    <dgm:cxn modelId="{917A5671-4927-4AD3-93D1-8CBB1D26B2E9}" type="presParOf" srcId="{B3310B50-2D48-4A46-B8B2-30659F467D8F}" destId="{A1F45F3F-B68C-4BB7-B908-2DE1A7481BBC}" srcOrd="10"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DA5590-F9AE-429B-BDE4-EE7D633A8F19}">
      <dsp:nvSpPr>
        <dsp:cNvPr id="0" name=""/>
        <dsp:cNvSpPr/>
      </dsp:nvSpPr>
      <dsp:spPr>
        <a:xfrm>
          <a:off x="0" y="314653"/>
          <a:ext cx="7391399" cy="5040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sp>
    <dsp:sp modelId="{462600CF-F751-476D-8DBC-0C1BF1122AD6}">
      <dsp:nvSpPr>
        <dsp:cNvPr id="0" name=""/>
        <dsp:cNvSpPr/>
      </dsp:nvSpPr>
      <dsp:spPr>
        <a:xfrm>
          <a:off x="369569" y="19453"/>
          <a:ext cx="5173979" cy="59040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5564" tIns="0" rIns="195564" bIns="0" numCol="1" spcCol="1270" anchor="ctr" anchorCtr="0">
          <a:noAutofit/>
        </a:bodyPr>
        <a:lstStyle/>
        <a:p>
          <a:pPr lvl="0" algn="ctr" defTabSz="889000" rtl="1">
            <a:lnSpc>
              <a:spcPct val="90000"/>
            </a:lnSpc>
            <a:spcBef>
              <a:spcPct val="0"/>
            </a:spcBef>
            <a:spcAft>
              <a:spcPct val="35000"/>
            </a:spcAft>
          </a:pPr>
          <a:r>
            <a:rPr lang="ar-SA" sz="2000" kern="1200" dirty="0">
              <a:solidFill>
                <a:sysClr val="windowText" lastClr="000000">
                  <a:hueOff val="0"/>
                  <a:satOff val="0"/>
                  <a:lumOff val="0"/>
                  <a:alphaOff val="0"/>
                </a:sysClr>
              </a:solidFill>
              <a:latin typeface="Calibri"/>
              <a:ea typeface="+mn-ea"/>
              <a:cs typeface="Arial"/>
            </a:rPr>
            <a:t>المهارات المكتسبة عن مشروع التخرّج.</a:t>
          </a:r>
        </a:p>
      </dsp:txBody>
      <dsp:txXfrm>
        <a:off x="398390" y="48274"/>
        <a:ext cx="5116337" cy="532758"/>
      </dsp:txXfrm>
    </dsp:sp>
    <dsp:sp modelId="{B29B9515-C3AC-490C-A53F-84E83CD6F664}">
      <dsp:nvSpPr>
        <dsp:cNvPr id="0" name=""/>
        <dsp:cNvSpPr/>
      </dsp:nvSpPr>
      <dsp:spPr>
        <a:xfrm>
          <a:off x="0" y="1221854"/>
          <a:ext cx="7391399" cy="5040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sp>
    <dsp:sp modelId="{6009A469-EB6F-42EC-AF17-DBA7CF60CEFF}">
      <dsp:nvSpPr>
        <dsp:cNvPr id="0" name=""/>
        <dsp:cNvSpPr/>
      </dsp:nvSpPr>
      <dsp:spPr>
        <a:xfrm>
          <a:off x="369569" y="926654"/>
          <a:ext cx="5173979" cy="59040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5564" tIns="0" rIns="195564" bIns="0" numCol="1" spcCol="1270" anchor="ctr" anchorCtr="0">
          <a:noAutofit/>
        </a:bodyPr>
        <a:lstStyle/>
        <a:p>
          <a:pPr lvl="0" algn="ctr" defTabSz="889000" rtl="1">
            <a:lnSpc>
              <a:spcPct val="90000"/>
            </a:lnSpc>
            <a:spcBef>
              <a:spcPct val="0"/>
            </a:spcBef>
            <a:spcAft>
              <a:spcPct val="35000"/>
            </a:spcAft>
          </a:pPr>
          <a:r>
            <a:rPr lang="ar-SA" sz="2000" kern="1200" dirty="0">
              <a:solidFill>
                <a:sysClr val="windowText" lastClr="000000">
                  <a:hueOff val="0"/>
                  <a:satOff val="0"/>
                  <a:lumOff val="0"/>
                  <a:alphaOff val="0"/>
                </a:sysClr>
              </a:solidFill>
              <a:latin typeface="Calibri"/>
              <a:ea typeface="+mn-ea"/>
              <a:cs typeface="Arial"/>
            </a:rPr>
            <a:t>مجالات مشروع التخرّج. </a:t>
          </a:r>
        </a:p>
      </dsp:txBody>
      <dsp:txXfrm>
        <a:off x="398390" y="955475"/>
        <a:ext cx="5116337" cy="532758"/>
      </dsp:txXfrm>
    </dsp:sp>
    <dsp:sp modelId="{1D99926F-87CC-4669-B1D7-3205862D4652}">
      <dsp:nvSpPr>
        <dsp:cNvPr id="0" name=""/>
        <dsp:cNvSpPr/>
      </dsp:nvSpPr>
      <dsp:spPr>
        <a:xfrm>
          <a:off x="0" y="2129054"/>
          <a:ext cx="7391399" cy="5040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sp>
    <dsp:sp modelId="{4877D757-DA8C-4A98-848C-4AC71E90DAF2}">
      <dsp:nvSpPr>
        <dsp:cNvPr id="0" name=""/>
        <dsp:cNvSpPr/>
      </dsp:nvSpPr>
      <dsp:spPr>
        <a:xfrm>
          <a:off x="369569" y="1833854"/>
          <a:ext cx="5173979" cy="59040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5564" tIns="0" rIns="195564" bIns="0" numCol="1" spcCol="1270" anchor="ctr" anchorCtr="0">
          <a:noAutofit/>
        </a:bodyPr>
        <a:lstStyle/>
        <a:p>
          <a:pPr lvl="0" algn="ctr" defTabSz="889000" rtl="1">
            <a:lnSpc>
              <a:spcPct val="90000"/>
            </a:lnSpc>
            <a:spcBef>
              <a:spcPct val="0"/>
            </a:spcBef>
            <a:spcAft>
              <a:spcPct val="35000"/>
            </a:spcAft>
          </a:pPr>
          <a:r>
            <a:rPr lang="ar-SA" sz="2000" kern="1200" dirty="0">
              <a:solidFill>
                <a:sysClr val="windowText" lastClr="000000">
                  <a:hueOff val="0"/>
                  <a:satOff val="0"/>
                  <a:lumOff val="0"/>
                  <a:alphaOff val="0"/>
                </a:sysClr>
              </a:solidFill>
              <a:latin typeface="Calibri"/>
              <a:ea typeface="+mn-ea"/>
              <a:cs typeface="Arial"/>
            </a:rPr>
            <a:t>آلية لطرح وقبول مشروع التخرّج. </a:t>
          </a:r>
        </a:p>
      </dsp:txBody>
      <dsp:txXfrm>
        <a:off x="398390" y="1862675"/>
        <a:ext cx="5116337" cy="532758"/>
      </dsp:txXfrm>
    </dsp:sp>
    <dsp:sp modelId="{C8975E15-477B-4D09-BD74-CF02122ED9E8}">
      <dsp:nvSpPr>
        <dsp:cNvPr id="0" name=""/>
        <dsp:cNvSpPr/>
      </dsp:nvSpPr>
      <dsp:spPr>
        <a:xfrm>
          <a:off x="0" y="3036254"/>
          <a:ext cx="7391399" cy="5040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sp>
    <dsp:sp modelId="{0A62DCBF-9929-4689-BA38-D377CDD2B9F1}">
      <dsp:nvSpPr>
        <dsp:cNvPr id="0" name=""/>
        <dsp:cNvSpPr/>
      </dsp:nvSpPr>
      <dsp:spPr>
        <a:xfrm>
          <a:off x="369569" y="2741054"/>
          <a:ext cx="5173979" cy="59040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5564" tIns="0" rIns="195564" bIns="0" numCol="1" spcCol="1270" anchor="ctr" anchorCtr="0">
          <a:noAutofit/>
        </a:bodyPr>
        <a:lstStyle/>
        <a:p>
          <a:pPr lvl="0" algn="ctr" defTabSz="889000" rtl="1">
            <a:lnSpc>
              <a:spcPct val="90000"/>
            </a:lnSpc>
            <a:spcBef>
              <a:spcPct val="0"/>
            </a:spcBef>
            <a:spcAft>
              <a:spcPct val="35000"/>
            </a:spcAft>
          </a:pPr>
          <a:r>
            <a:rPr lang="ar-SA" sz="2000" kern="1200" dirty="0">
              <a:solidFill>
                <a:sysClr val="windowText" lastClr="000000">
                  <a:hueOff val="0"/>
                  <a:satOff val="0"/>
                  <a:lumOff val="0"/>
                  <a:alphaOff val="0"/>
                </a:sysClr>
              </a:solidFill>
              <a:latin typeface="Calibri"/>
              <a:ea typeface="+mn-ea"/>
              <a:cs typeface="Arial"/>
            </a:rPr>
            <a:t>المواصفات الفنية العامة لمشروع التخرّج. </a:t>
          </a:r>
        </a:p>
      </dsp:txBody>
      <dsp:txXfrm>
        <a:off x="398390" y="2769875"/>
        <a:ext cx="5116337" cy="532758"/>
      </dsp:txXfrm>
    </dsp:sp>
    <dsp:sp modelId="{7627D7F7-57AE-4AF7-8CBB-7E3FE1228461}">
      <dsp:nvSpPr>
        <dsp:cNvPr id="0" name=""/>
        <dsp:cNvSpPr/>
      </dsp:nvSpPr>
      <dsp:spPr>
        <a:xfrm>
          <a:off x="0" y="3943454"/>
          <a:ext cx="7391399" cy="504000"/>
        </a:xfrm>
        <a:prstGeom prst="rect">
          <a:avLst/>
        </a:prstGeom>
        <a:solidFill>
          <a:srgbClr val="4F81BD">
            <a:alpha val="90000"/>
            <a:tint val="40000"/>
            <a:hueOff val="0"/>
            <a:satOff val="0"/>
            <a:lumOff val="0"/>
            <a:alphaOff val="0"/>
          </a:srgb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sp>
    <dsp:sp modelId="{5329E641-1B37-4469-9FF3-5D65E3AA13ED}">
      <dsp:nvSpPr>
        <dsp:cNvPr id="0" name=""/>
        <dsp:cNvSpPr/>
      </dsp:nvSpPr>
      <dsp:spPr>
        <a:xfrm>
          <a:off x="369569" y="3648254"/>
          <a:ext cx="5173979" cy="590400"/>
        </a:xfrm>
        <a:prstGeom prst="roundRect">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5564" tIns="0" rIns="195564" bIns="0" numCol="1" spcCol="1270" anchor="ctr" anchorCtr="0">
          <a:noAutofit/>
        </a:bodyPr>
        <a:lstStyle/>
        <a:p>
          <a:pPr lvl="0" algn="ctr" defTabSz="889000" rtl="1">
            <a:lnSpc>
              <a:spcPct val="90000"/>
            </a:lnSpc>
            <a:spcBef>
              <a:spcPct val="0"/>
            </a:spcBef>
            <a:spcAft>
              <a:spcPct val="35000"/>
            </a:spcAft>
          </a:pPr>
          <a:r>
            <a:rPr lang="ar-SA" sz="2000" kern="1200" dirty="0">
              <a:solidFill>
                <a:sysClr val="windowText" lastClr="000000">
                  <a:hueOff val="0"/>
                  <a:satOff val="0"/>
                  <a:lumOff val="0"/>
                  <a:alphaOff val="0"/>
                </a:sysClr>
              </a:solidFill>
              <a:latin typeface="Calibri"/>
              <a:ea typeface="+mn-ea"/>
              <a:cs typeface="Arial"/>
            </a:rPr>
            <a:t>أنشطة التدريس التي تنمي مهارات حل المشكلات والتفكير الناقد والإبداعي.</a:t>
          </a:r>
        </a:p>
      </dsp:txBody>
      <dsp:txXfrm>
        <a:off x="398390" y="3677075"/>
        <a:ext cx="5116337" cy="532758"/>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CDEB4E-E600-4C10-B518-6E8D89D4F544}">
      <dsp:nvSpPr>
        <dsp:cNvPr id="0" name=""/>
        <dsp:cNvSpPr/>
      </dsp:nvSpPr>
      <dsp:spPr>
        <a:xfrm>
          <a:off x="0" y="899220"/>
          <a:ext cx="9753600" cy="39780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4770" tIns="64770" rIns="64770" bIns="64770" numCol="1" spcCol="1270" anchor="ctr" anchorCtr="0">
          <a:noAutofit/>
        </a:bodyPr>
        <a:lstStyle/>
        <a:p>
          <a:pPr lvl="0" algn="r" defTabSz="755650" rtl="1">
            <a:lnSpc>
              <a:spcPct val="90000"/>
            </a:lnSpc>
            <a:spcBef>
              <a:spcPct val="0"/>
            </a:spcBef>
            <a:spcAft>
              <a:spcPct val="35000"/>
            </a:spcAft>
          </a:pPr>
          <a:r>
            <a:rPr lang="ar-EG" sz="1700" kern="1200" smtClean="0"/>
            <a:t>يتكون مشروع التخرج من مجموعة من العناصر أهمها ما يلي:</a:t>
          </a:r>
          <a:endParaRPr lang="ar-EG" sz="1700" kern="1200"/>
        </a:p>
      </dsp:txBody>
      <dsp:txXfrm>
        <a:off x="19419" y="918639"/>
        <a:ext cx="9714762" cy="358962"/>
      </dsp:txXfrm>
    </dsp:sp>
    <dsp:sp modelId="{6C2D3A04-D997-474A-B14E-4BDDF44D7629}">
      <dsp:nvSpPr>
        <dsp:cNvPr id="0" name=""/>
        <dsp:cNvSpPr/>
      </dsp:nvSpPr>
      <dsp:spPr>
        <a:xfrm>
          <a:off x="0" y="1345980"/>
          <a:ext cx="9753600" cy="39780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4770" tIns="64770" rIns="64770" bIns="64770" numCol="1" spcCol="1270" anchor="ctr" anchorCtr="0">
          <a:noAutofit/>
        </a:bodyPr>
        <a:lstStyle/>
        <a:p>
          <a:pPr lvl="0" algn="r" defTabSz="755650" rtl="1">
            <a:lnSpc>
              <a:spcPct val="90000"/>
            </a:lnSpc>
            <a:spcBef>
              <a:spcPct val="0"/>
            </a:spcBef>
            <a:spcAft>
              <a:spcPct val="35000"/>
            </a:spcAft>
          </a:pPr>
          <a:r>
            <a:rPr lang="ar-EG" sz="1700" kern="1200" smtClean="0"/>
            <a:t>1. موضوع مشروع التخرج وخطته.</a:t>
          </a:r>
          <a:endParaRPr lang="ar-EG" sz="1700" kern="1200"/>
        </a:p>
      </dsp:txBody>
      <dsp:txXfrm>
        <a:off x="19419" y="1365399"/>
        <a:ext cx="9714762" cy="358962"/>
      </dsp:txXfrm>
    </dsp:sp>
    <dsp:sp modelId="{97FC8E28-041A-4FFC-8DCD-EDA7CC1EB2AA}">
      <dsp:nvSpPr>
        <dsp:cNvPr id="0" name=""/>
        <dsp:cNvSpPr/>
      </dsp:nvSpPr>
      <dsp:spPr>
        <a:xfrm>
          <a:off x="0" y="1792740"/>
          <a:ext cx="9753600" cy="39780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4770" tIns="64770" rIns="64770" bIns="64770" numCol="1" spcCol="1270" anchor="ctr" anchorCtr="0">
          <a:noAutofit/>
        </a:bodyPr>
        <a:lstStyle/>
        <a:p>
          <a:pPr lvl="0" algn="r" defTabSz="755650" rtl="1">
            <a:lnSpc>
              <a:spcPct val="90000"/>
            </a:lnSpc>
            <a:spcBef>
              <a:spcPct val="0"/>
            </a:spcBef>
            <a:spcAft>
              <a:spcPct val="35000"/>
            </a:spcAft>
          </a:pPr>
          <a:r>
            <a:rPr lang="ar-EG" sz="1700" kern="1200" smtClean="0"/>
            <a:t>2. المقدمة، وتشتمل على المشكلة، والأسئلة، والأهداف، والفرضيات، والأهمية، وحدود البحث، والتعريفات الإجرائية.</a:t>
          </a:r>
          <a:endParaRPr lang="ar-EG" sz="1700" kern="1200"/>
        </a:p>
      </dsp:txBody>
      <dsp:txXfrm>
        <a:off x="19419" y="1812159"/>
        <a:ext cx="9714762" cy="358962"/>
      </dsp:txXfrm>
    </dsp:sp>
    <dsp:sp modelId="{7D14263D-CADE-4A53-9F89-9617A7B8819F}">
      <dsp:nvSpPr>
        <dsp:cNvPr id="0" name=""/>
        <dsp:cNvSpPr/>
      </dsp:nvSpPr>
      <dsp:spPr>
        <a:xfrm>
          <a:off x="0" y="2239500"/>
          <a:ext cx="9753600" cy="39780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4770" tIns="64770" rIns="64770" bIns="64770" numCol="1" spcCol="1270" anchor="ctr" anchorCtr="0">
          <a:noAutofit/>
        </a:bodyPr>
        <a:lstStyle/>
        <a:p>
          <a:pPr lvl="0" algn="r" defTabSz="755650" rtl="1">
            <a:lnSpc>
              <a:spcPct val="90000"/>
            </a:lnSpc>
            <a:spcBef>
              <a:spcPct val="0"/>
            </a:spcBef>
            <a:spcAft>
              <a:spcPct val="35000"/>
            </a:spcAft>
          </a:pPr>
          <a:r>
            <a:rPr lang="ar-EG" sz="1700" kern="1200" smtClean="0"/>
            <a:t>3. الأدب التربوي، وتشمل على المادة العلمية النظرية.</a:t>
          </a:r>
          <a:endParaRPr lang="ar-EG" sz="1700" kern="1200"/>
        </a:p>
      </dsp:txBody>
      <dsp:txXfrm>
        <a:off x="19419" y="2258919"/>
        <a:ext cx="9714762" cy="358962"/>
      </dsp:txXfrm>
    </dsp:sp>
    <dsp:sp modelId="{632455B3-F619-447D-B683-AF6385F5CE5A}">
      <dsp:nvSpPr>
        <dsp:cNvPr id="0" name=""/>
        <dsp:cNvSpPr/>
      </dsp:nvSpPr>
      <dsp:spPr>
        <a:xfrm>
          <a:off x="0" y="2686260"/>
          <a:ext cx="9753600" cy="39780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4770" tIns="64770" rIns="64770" bIns="64770" numCol="1" spcCol="1270" anchor="ctr" anchorCtr="0">
          <a:noAutofit/>
        </a:bodyPr>
        <a:lstStyle/>
        <a:p>
          <a:pPr lvl="0" algn="r" defTabSz="755650" rtl="1">
            <a:lnSpc>
              <a:spcPct val="90000"/>
            </a:lnSpc>
            <a:spcBef>
              <a:spcPct val="0"/>
            </a:spcBef>
            <a:spcAft>
              <a:spcPct val="35000"/>
            </a:spcAft>
          </a:pPr>
          <a:r>
            <a:rPr lang="ar-EG" sz="1700" kern="1200" smtClean="0"/>
            <a:t>4. منهجية البحث، وتشتمل على منهج البحث والمجتمع والعينة والأداة والصدق والثبات وإجراءات البحث والمعالجات الإحصائية.</a:t>
          </a:r>
          <a:endParaRPr lang="ar-EG" sz="1700" kern="1200"/>
        </a:p>
      </dsp:txBody>
      <dsp:txXfrm>
        <a:off x="19419" y="2705679"/>
        <a:ext cx="9714762" cy="358962"/>
      </dsp:txXfrm>
    </dsp:sp>
    <dsp:sp modelId="{1EAFCDE2-2654-47EE-B771-EC91ADF47EAC}">
      <dsp:nvSpPr>
        <dsp:cNvPr id="0" name=""/>
        <dsp:cNvSpPr/>
      </dsp:nvSpPr>
      <dsp:spPr>
        <a:xfrm>
          <a:off x="0" y="3133020"/>
          <a:ext cx="9753600" cy="39780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4770" tIns="64770" rIns="64770" bIns="64770" numCol="1" spcCol="1270" anchor="ctr" anchorCtr="0">
          <a:noAutofit/>
        </a:bodyPr>
        <a:lstStyle/>
        <a:p>
          <a:pPr lvl="0" algn="r" defTabSz="755650" rtl="1">
            <a:lnSpc>
              <a:spcPct val="90000"/>
            </a:lnSpc>
            <a:spcBef>
              <a:spcPct val="0"/>
            </a:spcBef>
            <a:spcAft>
              <a:spcPct val="35000"/>
            </a:spcAft>
          </a:pPr>
          <a:r>
            <a:rPr lang="ar-EG" sz="1700" kern="1200" smtClean="0"/>
            <a:t>5. عرض النتائج ومناقشتها، وان يراعى في هذا القسم استخدام اللغة العلمية والمهنية، وعرض النتائج ومناقشتها بأسلوب جيد ومترابط.</a:t>
          </a:r>
          <a:endParaRPr lang="ar-EG" sz="1700" kern="1200"/>
        </a:p>
      </dsp:txBody>
      <dsp:txXfrm>
        <a:off x="19419" y="3152439"/>
        <a:ext cx="9714762" cy="358962"/>
      </dsp:txXfrm>
    </dsp:sp>
    <dsp:sp modelId="{B7BD4006-BF83-4918-9006-567C03C95930}">
      <dsp:nvSpPr>
        <dsp:cNvPr id="0" name=""/>
        <dsp:cNvSpPr/>
      </dsp:nvSpPr>
      <dsp:spPr>
        <a:xfrm>
          <a:off x="0" y="3579780"/>
          <a:ext cx="9753600" cy="397800"/>
        </a:xfrm>
        <a:prstGeom prst="roundRect">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4770" tIns="64770" rIns="64770" bIns="64770" numCol="1" spcCol="1270" anchor="ctr" anchorCtr="0">
          <a:noAutofit/>
        </a:bodyPr>
        <a:lstStyle/>
        <a:p>
          <a:pPr lvl="0" algn="r" defTabSz="755650" rtl="1">
            <a:lnSpc>
              <a:spcPct val="90000"/>
            </a:lnSpc>
            <a:spcBef>
              <a:spcPct val="0"/>
            </a:spcBef>
            <a:spcAft>
              <a:spcPct val="35000"/>
            </a:spcAft>
          </a:pPr>
          <a:r>
            <a:rPr lang="ar-EG" sz="1700" kern="1200" smtClean="0"/>
            <a:t>6. التوثيق وترتيب قائمة المراجع والمصادر.</a:t>
          </a:r>
          <a:endParaRPr lang="ar-EG" sz="1700" kern="1200"/>
        </a:p>
      </dsp:txBody>
      <dsp:txXfrm>
        <a:off x="19419" y="3599199"/>
        <a:ext cx="9714762" cy="35896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937A54-89AD-4400-A452-220DC4A9B5C3}">
      <dsp:nvSpPr>
        <dsp:cNvPr id="0" name=""/>
        <dsp:cNvSpPr/>
      </dsp:nvSpPr>
      <dsp:spPr>
        <a:xfrm>
          <a:off x="1108227" y="127"/>
          <a:ext cx="1862277" cy="582500"/>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lvl="0" algn="ctr" defTabSz="622300" rtl="1">
            <a:lnSpc>
              <a:spcPct val="90000"/>
            </a:lnSpc>
            <a:spcBef>
              <a:spcPct val="0"/>
            </a:spcBef>
            <a:spcAft>
              <a:spcPct val="35000"/>
            </a:spcAft>
          </a:pPr>
          <a:r>
            <a:rPr lang="ar-EG" sz="1400" kern="1200">
              <a:solidFill>
                <a:sysClr val="window" lastClr="FFFFFF"/>
              </a:solidFill>
              <a:latin typeface="Calibri"/>
              <a:ea typeface="+mn-ea"/>
              <a:cs typeface="Arial"/>
            </a:rPr>
            <a:t>مهارات التفكير الإبداعي</a:t>
          </a:r>
          <a:endParaRPr lang="ar-SA" sz="1400" kern="1200">
            <a:solidFill>
              <a:sysClr val="window" lastClr="FFFFFF"/>
            </a:solidFill>
            <a:latin typeface="Calibri"/>
            <a:ea typeface="+mn-ea"/>
            <a:cs typeface="Arial"/>
          </a:endParaRPr>
        </a:p>
      </dsp:txBody>
      <dsp:txXfrm>
        <a:off x="1125288" y="17188"/>
        <a:ext cx="1828155" cy="548378"/>
      </dsp:txXfrm>
    </dsp:sp>
    <dsp:sp modelId="{FEE7E9EC-CB0F-4411-BB67-91BB6D3A7E0F}">
      <dsp:nvSpPr>
        <dsp:cNvPr id="0" name=""/>
        <dsp:cNvSpPr/>
      </dsp:nvSpPr>
      <dsp:spPr>
        <a:xfrm>
          <a:off x="1294455" y="582628"/>
          <a:ext cx="186227" cy="436875"/>
        </a:xfrm>
        <a:custGeom>
          <a:avLst/>
          <a:gdLst/>
          <a:ahLst/>
          <a:cxnLst/>
          <a:rect l="0" t="0" r="0" b="0"/>
          <a:pathLst>
            <a:path>
              <a:moveTo>
                <a:pt x="0" y="0"/>
              </a:moveTo>
              <a:lnTo>
                <a:pt x="0" y="321596"/>
              </a:lnTo>
              <a:lnTo>
                <a:pt x="137087" y="321596"/>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1189DD34-9D43-4172-A5D5-2B8EB5E76FB8}">
      <dsp:nvSpPr>
        <dsp:cNvPr id="0" name=""/>
        <dsp:cNvSpPr/>
      </dsp:nvSpPr>
      <dsp:spPr>
        <a:xfrm>
          <a:off x="1480683" y="728253"/>
          <a:ext cx="932001" cy="582500"/>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lvl="0" algn="ctr" defTabSz="400050" rtl="1">
            <a:lnSpc>
              <a:spcPct val="90000"/>
            </a:lnSpc>
            <a:spcBef>
              <a:spcPct val="0"/>
            </a:spcBef>
            <a:spcAft>
              <a:spcPct val="35000"/>
            </a:spcAft>
          </a:pPr>
          <a:r>
            <a:rPr lang="ar-EG" sz="900" kern="1200">
              <a:solidFill>
                <a:sysClr val="windowText" lastClr="000000">
                  <a:hueOff val="0"/>
                  <a:satOff val="0"/>
                  <a:lumOff val="0"/>
                  <a:alphaOff val="0"/>
                </a:sysClr>
              </a:solidFill>
              <a:latin typeface="Calibri"/>
              <a:ea typeface="+mn-ea"/>
              <a:cs typeface="Arial"/>
            </a:rPr>
            <a:t>...........................</a:t>
          </a:r>
          <a:endParaRPr lang="ar-SA" sz="900" kern="1200">
            <a:solidFill>
              <a:sysClr val="windowText" lastClr="000000">
                <a:hueOff val="0"/>
                <a:satOff val="0"/>
                <a:lumOff val="0"/>
                <a:alphaOff val="0"/>
              </a:sysClr>
            </a:solidFill>
            <a:latin typeface="Calibri"/>
            <a:ea typeface="+mn-ea"/>
            <a:cs typeface="Arial"/>
          </a:endParaRPr>
        </a:p>
      </dsp:txBody>
      <dsp:txXfrm>
        <a:off x="1497744" y="745314"/>
        <a:ext cx="897879" cy="548378"/>
      </dsp:txXfrm>
    </dsp:sp>
    <dsp:sp modelId="{AAE54AFB-EEC6-4AA5-828D-940707051B66}">
      <dsp:nvSpPr>
        <dsp:cNvPr id="0" name=""/>
        <dsp:cNvSpPr/>
      </dsp:nvSpPr>
      <dsp:spPr>
        <a:xfrm>
          <a:off x="1294455" y="582628"/>
          <a:ext cx="186227" cy="1165001"/>
        </a:xfrm>
        <a:custGeom>
          <a:avLst/>
          <a:gdLst/>
          <a:ahLst/>
          <a:cxnLst/>
          <a:rect l="0" t="0" r="0" b="0"/>
          <a:pathLst>
            <a:path>
              <a:moveTo>
                <a:pt x="0" y="0"/>
              </a:moveTo>
              <a:lnTo>
                <a:pt x="0" y="857590"/>
              </a:lnTo>
              <a:lnTo>
                <a:pt x="137087" y="857590"/>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392C9A80-427B-4B76-838B-A1E2F49B6BE6}">
      <dsp:nvSpPr>
        <dsp:cNvPr id="0" name=""/>
        <dsp:cNvSpPr/>
      </dsp:nvSpPr>
      <dsp:spPr>
        <a:xfrm>
          <a:off x="1480683" y="1456379"/>
          <a:ext cx="932001" cy="582500"/>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lvl="0" algn="ctr" defTabSz="400050" rtl="1">
            <a:lnSpc>
              <a:spcPct val="90000"/>
            </a:lnSpc>
            <a:spcBef>
              <a:spcPct val="0"/>
            </a:spcBef>
            <a:spcAft>
              <a:spcPct val="35000"/>
            </a:spcAft>
          </a:pPr>
          <a:r>
            <a:rPr lang="ar-EG" sz="900" kern="1200">
              <a:solidFill>
                <a:sysClr val="windowText" lastClr="000000">
                  <a:hueOff val="0"/>
                  <a:satOff val="0"/>
                  <a:lumOff val="0"/>
                  <a:alphaOff val="0"/>
                </a:sysClr>
              </a:solidFill>
              <a:latin typeface="Calibri"/>
              <a:ea typeface="+mn-ea"/>
              <a:cs typeface="Arial"/>
            </a:rPr>
            <a:t>...........................</a:t>
          </a:r>
          <a:endParaRPr lang="ar-SA" sz="900" kern="1200">
            <a:solidFill>
              <a:sysClr val="windowText" lastClr="000000">
                <a:hueOff val="0"/>
                <a:satOff val="0"/>
                <a:lumOff val="0"/>
                <a:alphaOff val="0"/>
              </a:sysClr>
            </a:solidFill>
            <a:latin typeface="Calibri"/>
            <a:ea typeface="+mn-ea"/>
            <a:cs typeface="Arial"/>
          </a:endParaRPr>
        </a:p>
      </dsp:txBody>
      <dsp:txXfrm>
        <a:off x="1497744" y="1473440"/>
        <a:ext cx="897879" cy="548378"/>
      </dsp:txXfrm>
    </dsp:sp>
    <dsp:sp modelId="{BF868708-7401-4DB0-8827-309A315D0F93}">
      <dsp:nvSpPr>
        <dsp:cNvPr id="0" name=""/>
        <dsp:cNvSpPr/>
      </dsp:nvSpPr>
      <dsp:spPr>
        <a:xfrm>
          <a:off x="1294455" y="582628"/>
          <a:ext cx="186227" cy="1893127"/>
        </a:xfrm>
        <a:custGeom>
          <a:avLst/>
          <a:gdLst/>
          <a:ahLst/>
          <a:cxnLst/>
          <a:rect l="0" t="0" r="0" b="0"/>
          <a:pathLst>
            <a:path>
              <a:moveTo>
                <a:pt x="0" y="0"/>
              </a:moveTo>
              <a:lnTo>
                <a:pt x="0" y="1393584"/>
              </a:lnTo>
              <a:lnTo>
                <a:pt x="137087" y="1393584"/>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3176152B-E5AC-47BD-A366-1683BE486FE4}">
      <dsp:nvSpPr>
        <dsp:cNvPr id="0" name=""/>
        <dsp:cNvSpPr/>
      </dsp:nvSpPr>
      <dsp:spPr>
        <a:xfrm>
          <a:off x="1480683" y="2184505"/>
          <a:ext cx="932001" cy="582500"/>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lvl="0" algn="ctr" defTabSz="400050" rtl="1">
            <a:lnSpc>
              <a:spcPct val="90000"/>
            </a:lnSpc>
            <a:spcBef>
              <a:spcPct val="0"/>
            </a:spcBef>
            <a:spcAft>
              <a:spcPct val="35000"/>
            </a:spcAft>
          </a:pPr>
          <a:r>
            <a:rPr lang="ar-EG" sz="900" kern="1200">
              <a:solidFill>
                <a:sysClr val="windowText" lastClr="000000">
                  <a:hueOff val="0"/>
                  <a:satOff val="0"/>
                  <a:lumOff val="0"/>
                  <a:alphaOff val="0"/>
                </a:sysClr>
              </a:solidFill>
              <a:latin typeface="Calibri"/>
              <a:ea typeface="+mn-ea"/>
              <a:cs typeface="Arial"/>
            </a:rPr>
            <a:t>...........................</a:t>
          </a:r>
          <a:endParaRPr lang="ar-SA" sz="900" kern="1200">
            <a:solidFill>
              <a:sysClr val="windowText" lastClr="000000">
                <a:hueOff val="0"/>
                <a:satOff val="0"/>
                <a:lumOff val="0"/>
                <a:alphaOff val="0"/>
              </a:sysClr>
            </a:solidFill>
            <a:latin typeface="Calibri"/>
            <a:ea typeface="+mn-ea"/>
            <a:cs typeface="Arial"/>
          </a:endParaRPr>
        </a:p>
      </dsp:txBody>
      <dsp:txXfrm>
        <a:off x="1497744" y="2201566"/>
        <a:ext cx="897879" cy="548378"/>
      </dsp:txXfrm>
    </dsp:sp>
    <dsp:sp modelId="{8007E246-B079-4648-8E66-954653CEC604}">
      <dsp:nvSpPr>
        <dsp:cNvPr id="0" name=""/>
        <dsp:cNvSpPr/>
      </dsp:nvSpPr>
      <dsp:spPr>
        <a:xfrm>
          <a:off x="1294455" y="582628"/>
          <a:ext cx="186227" cy="2621252"/>
        </a:xfrm>
        <a:custGeom>
          <a:avLst/>
          <a:gdLst/>
          <a:ahLst/>
          <a:cxnLst/>
          <a:rect l="0" t="0" r="0" b="0"/>
          <a:pathLst>
            <a:path>
              <a:moveTo>
                <a:pt x="0" y="0"/>
              </a:moveTo>
              <a:lnTo>
                <a:pt x="0" y="1929578"/>
              </a:lnTo>
              <a:lnTo>
                <a:pt x="137087" y="1929578"/>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B0CB5B46-2485-4955-87DB-491644643BF8}">
      <dsp:nvSpPr>
        <dsp:cNvPr id="0" name=""/>
        <dsp:cNvSpPr/>
      </dsp:nvSpPr>
      <dsp:spPr>
        <a:xfrm>
          <a:off x="1480683" y="2912630"/>
          <a:ext cx="932001" cy="582500"/>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lvl="0" algn="ctr" defTabSz="400050" rtl="1">
            <a:lnSpc>
              <a:spcPct val="90000"/>
            </a:lnSpc>
            <a:spcBef>
              <a:spcPct val="0"/>
            </a:spcBef>
            <a:spcAft>
              <a:spcPct val="35000"/>
            </a:spcAft>
          </a:pPr>
          <a:r>
            <a:rPr lang="ar-EG" sz="900" kern="1200">
              <a:solidFill>
                <a:sysClr val="windowText" lastClr="000000">
                  <a:hueOff val="0"/>
                  <a:satOff val="0"/>
                  <a:lumOff val="0"/>
                  <a:alphaOff val="0"/>
                </a:sysClr>
              </a:solidFill>
              <a:latin typeface="Calibri"/>
              <a:ea typeface="+mn-ea"/>
              <a:cs typeface="Arial"/>
            </a:rPr>
            <a:t>...........................</a:t>
          </a:r>
          <a:endParaRPr lang="ar-SA" sz="900" kern="1200">
            <a:solidFill>
              <a:sysClr val="windowText" lastClr="000000">
                <a:hueOff val="0"/>
                <a:satOff val="0"/>
                <a:lumOff val="0"/>
                <a:alphaOff val="0"/>
              </a:sysClr>
            </a:solidFill>
            <a:latin typeface="Calibri"/>
            <a:ea typeface="+mn-ea"/>
            <a:cs typeface="Arial"/>
          </a:endParaRPr>
        </a:p>
      </dsp:txBody>
      <dsp:txXfrm>
        <a:off x="1497744" y="2929691"/>
        <a:ext cx="897879" cy="548378"/>
      </dsp:txXfrm>
    </dsp:sp>
    <dsp:sp modelId="{054CBED7-67AC-4B80-9D82-4618D2D61E2A}">
      <dsp:nvSpPr>
        <dsp:cNvPr id="0" name=""/>
        <dsp:cNvSpPr/>
      </dsp:nvSpPr>
      <dsp:spPr>
        <a:xfrm>
          <a:off x="1294455" y="582628"/>
          <a:ext cx="186227" cy="3349378"/>
        </a:xfrm>
        <a:custGeom>
          <a:avLst/>
          <a:gdLst/>
          <a:ahLst/>
          <a:cxnLst/>
          <a:rect l="0" t="0" r="0" b="0"/>
          <a:pathLst>
            <a:path>
              <a:moveTo>
                <a:pt x="0" y="0"/>
              </a:moveTo>
              <a:lnTo>
                <a:pt x="0" y="2465572"/>
              </a:lnTo>
              <a:lnTo>
                <a:pt x="137087" y="2465572"/>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C60CF139-39BB-4C1F-8201-2D205407D826}">
      <dsp:nvSpPr>
        <dsp:cNvPr id="0" name=""/>
        <dsp:cNvSpPr/>
      </dsp:nvSpPr>
      <dsp:spPr>
        <a:xfrm>
          <a:off x="1480683" y="3640756"/>
          <a:ext cx="932001" cy="582500"/>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lvl="0" algn="ctr" defTabSz="400050" rtl="1">
            <a:lnSpc>
              <a:spcPct val="90000"/>
            </a:lnSpc>
            <a:spcBef>
              <a:spcPct val="0"/>
            </a:spcBef>
            <a:spcAft>
              <a:spcPct val="35000"/>
            </a:spcAft>
          </a:pPr>
          <a:r>
            <a:rPr lang="ar-EG" sz="900" kern="1200">
              <a:solidFill>
                <a:sysClr val="windowText" lastClr="000000">
                  <a:hueOff val="0"/>
                  <a:satOff val="0"/>
                  <a:lumOff val="0"/>
                  <a:alphaOff val="0"/>
                </a:sysClr>
              </a:solidFill>
              <a:latin typeface="Calibri"/>
              <a:ea typeface="+mn-ea"/>
              <a:cs typeface="Arial"/>
            </a:rPr>
            <a:t>...........................</a:t>
          </a:r>
          <a:endParaRPr lang="ar-SA" sz="900" kern="1200">
            <a:solidFill>
              <a:sysClr val="windowText" lastClr="000000">
                <a:hueOff val="0"/>
                <a:satOff val="0"/>
                <a:lumOff val="0"/>
                <a:alphaOff val="0"/>
              </a:sysClr>
            </a:solidFill>
            <a:latin typeface="Calibri"/>
            <a:ea typeface="+mn-ea"/>
            <a:cs typeface="Arial"/>
          </a:endParaRPr>
        </a:p>
      </dsp:txBody>
      <dsp:txXfrm>
        <a:off x="1497744" y="3657817"/>
        <a:ext cx="897879" cy="548378"/>
      </dsp:txXfrm>
    </dsp:sp>
    <dsp:sp modelId="{9960DF5B-39A1-4261-BA0F-2584F5354251}">
      <dsp:nvSpPr>
        <dsp:cNvPr id="0" name=""/>
        <dsp:cNvSpPr/>
      </dsp:nvSpPr>
      <dsp:spPr>
        <a:xfrm>
          <a:off x="3261755" y="127"/>
          <a:ext cx="2000971" cy="582500"/>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lvl="0" algn="ctr" defTabSz="622300" rtl="1">
            <a:lnSpc>
              <a:spcPct val="90000"/>
            </a:lnSpc>
            <a:spcBef>
              <a:spcPct val="0"/>
            </a:spcBef>
            <a:spcAft>
              <a:spcPct val="35000"/>
            </a:spcAft>
          </a:pPr>
          <a:r>
            <a:rPr lang="ar-EG" sz="1400" kern="1200">
              <a:solidFill>
                <a:sysClr val="window" lastClr="FFFFFF"/>
              </a:solidFill>
              <a:latin typeface="Calibri"/>
              <a:ea typeface="+mn-ea"/>
              <a:cs typeface="Arial"/>
            </a:rPr>
            <a:t>مهارات التفكير الناقد</a:t>
          </a:r>
          <a:endParaRPr lang="ar-SA" sz="1400" kern="1200">
            <a:solidFill>
              <a:sysClr val="window" lastClr="FFFFFF"/>
            </a:solidFill>
            <a:latin typeface="Calibri"/>
            <a:ea typeface="+mn-ea"/>
            <a:cs typeface="Arial"/>
          </a:endParaRPr>
        </a:p>
      </dsp:txBody>
      <dsp:txXfrm>
        <a:off x="3278816" y="17188"/>
        <a:ext cx="1966849" cy="548378"/>
      </dsp:txXfrm>
    </dsp:sp>
    <dsp:sp modelId="{63CC9902-B725-4F36-B8F2-2C17BDBCC7CA}">
      <dsp:nvSpPr>
        <dsp:cNvPr id="0" name=""/>
        <dsp:cNvSpPr/>
      </dsp:nvSpPr>
      <dsp:spPr>
        <a:xfrm>
          <a:off x="3461853" y="582628"/>
          <a:ext cx="200097" cy="436875"/>
        </a:xfrm>
        <a:custGeom>
          <a:avLst/>
          <a:gdLst/>
          <a:ahLst/>
          <a:cxnLst/>
          <a:rect l="0" t="0" r="0" b="0"/>
          <a:pathLst>
            <a:path>
              <a:moveTo>
                <a:pt x="0" y="0"/>
              </a:moveTo>
              <a:lnTo>
                <a:pt x="0" y="321596"/>
              </a:lnTo>
              <a:lnTo>
                <a:pt x="147297" y="321596"/>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6F0394C7-9240-4BBA-B0E0-8221B7B4FB94}">
      <dsp:nvSpPr>
        <dsp:cNvPr id="0" name=""/>
        <dsp:cNvSpPr/>
      </dsp:nvSpPr>
      <dsp:spPr>
        <a:xfrm>
          <a:off x="3661950" y="728253"/>
          <a:ext cx="932001" cy="582500"/>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lvl="0" algn="ctr" defTabSz="400050" rtl="1">
            <a:lnSpc>
              <a:spcPct val="90000"/>
            </a:lnSpc>
            <a:spcBef>
              <a:spcPct val="0"/>
            </a:spcBef>
            <a:spcAft>
              <a:spcPct val="35000"/>
            </a:spcAft>
          </a:pPr>
          <a:r>
            <a:rPr lang="ar-EG" sz="900" kern="1200">
              <a:solidFill>
                <a:sysClr val="windowText" lastClr="000000">
                  <a:hueOff val="0"/>
                  <a:satOff val="0"/>
                  <a:lumOff val="0"/>
                  <a:alphaOff val="0"/>
                </a:sysClr>
              </a:solidFill>
              <a:latin typeface="Calibri"/>
              <a:ea typeface="+mn-ea"/>
              <a:cs typeface="Arial"/>
            </a:rPr>
            <a:t>...........................</a:t>
          </a:r>
          <a:endParaRPr lang="ar-SA" sz="900" kern="1200">
            <a:solidFill>
              <a:sysClr val="windowText" lastClr="000000">
                <a:hueOff val="0"/>
                <a:satOff val="0"/>
                <a:lumOff val="0"/>
                <a:alphaOff val="0"/>
              </a:sysClr>
            </a:solidFill>
            <a:latin typeface="Calibri"/>
            <a:ea typeface="+mn-ea"/>
            <a:cs typeface="Arial"/>
          </a:endParaRPr>
        </a:p>
      </dsp:txBody>
      <dsp:txXfrm>
        <a:off x="3679011" y="745314"/>
        <a:ext cx="897879" cy="548378"/>
      </dsp:txXfrm>
    </dsp:sp>
    <dsp:sp modelId="{17D20579-ACA9-4C4F-B81A-FDF87A3082CE}">
      <dsp:nvSpPr>
        <dsp:cNvPr id="0" name=""/>
        <dsp:cNvSpPr/>
      </dsp:nvSpPr>
      <dsp:spPr>
        <a:xfrm>
          <a:off x="3461853" y="582628"/>
          <a:ext cx="200097" cy="1165001"/>
        </a:xfrm>
        <a:custGeom>
          <a:avLst/>
          <a:gdLst/>
          <a:ahLst/>
          <a:cxnLst/>
          <a:rect l="0" t="0" r="0" b="0"/>
          <a:pathLst>
            <a:path>
              <a:moveTo>
                <a:pt x="0" y="0"/>
              </a:moveTo>
              <a:lnTo>
                <a:pt x="0" y="857590"/>
              </a:lnTo>
              <a:lnTo>
                <a:pt x="147297" y="857590"/>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0B72B461-69C9-49EB-96DE-1DDD5BB1705C}">
      <dsp:nvSpPr>
        <dsp:cNvPr id="0" name=""/>
        <dsp:cNvSpPr/>
      </dsp:nvSpPr>
      <dsp:spPr>
        <a:xfrm>
          <a:off x="3661950" y="1456379"/>
          <a:ext cx="932001" cy="582500"/>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lvl="0" algn="ctr" defTabSz="400050" rtl="1">
            <a:lnSpc>
              <a:spcPct val="90000"/>
            </a:lnSpc>
            <a:spcBef>
              <a:spcPct val="0"/>
            </a:spcBef>
            <a:spcAft>
              <a:spcPct val="35000"/>
            </a:spcAft>
          </a:pPr>
          <a:r>
            <a:rPr lang="ar-EG" sz="900" kern="1200">
              <a:solidFill>
                <a:sysClr val="windowText" lastClr="000000">
                  <a:hueOff val="0"/>
                  <a:satOff val="0"/>
                  <a:lumOff val="0"/>
                  <a:alphaOff val="0"/>
                </a:sysClr>
              </a:solidFill>
              <a:latin typeface="Calibri"/>
              <a:ea typeface="+mn-ea"/>
              <a:cs typeface="Arial"/>
            </a:rPr>
            <a:t>...........................</a:t>
          </a:r>
          <a:endParaRPr lang="ar-SA" sz="900" kern="1200">
            <a:solidFill>
              <a:sysClr val="windowText" lastClr="000000">
                <a:hueOff val="0"/>
                <a:satOff val="0"/>
                <a:lumOff val="0"/>
                <a:alphaOff val="0"/>
              </a:sysClr>
            </a:solidFill>
            <a:latin typeface="Calibri"/>
            <a:ea typeface="+mn-ea"/>
            <a:cs typeface="Arial"/>
          </a:endParaRPr>
        </a:p>
      </dsp:txBody>
      <dsp:txXfrm>
        <a:off x="3679011" y="1473440"/>
        <a:ext cx="897879" cy="548378"/>
      </dsp:txXfrm>
    </dsp:sp>
    <dsp:sp modelId="{8975AA06-798F-4DB3-AC83-2BDEC12CCC47}">
      <dsp:nvSpPr>
        <dsp:cNvPr id="0" name=""/>
        <dsp:cNvSpPr/>
      </dsp:nvSpPr>
      <dsp:spPr>
        <a:xfrm>
          <a:off x="3461853" y="582628"/>
          <a:ext cx="200097" cy="1893127"/>
        </a:xfrm>
        <a:custGeom>
          <a:avLst/>
          <a:gdLst/>
          <a:ahLst/>
          <a:cxnLst/>
          <a:rect l="0" t="0" r="0" b="0"/>
          <a:pathLst>
            <a:path>
              <a:moveTo>
                <a:pt x="0" y="0"/>
              </a:moveTo>
              <a:lnTo>
                <a:pt x="0" y="1393584"/>
              </a:lnTo>
              <a:lnTo>
                <a:pt x="147297" y="1393584"/>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0FF2CD1B-18D4-4557-B611-8CCADAC97705}">
      <dsp:nvSpPr>
        <dsp:cNvPr id="0" name=""/>
        <dsp:cNvSpPr/>
      </dsp:nvSpPr>
      <dsp:spPr>
        <a:xfrm>
          <a:off x="3661950" y="2184505"/>
          <a:ext cx="932001" cy="582500"/>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lvl="0" algn="ctr" defTabSz="400050" rtl="1">
            <a:lnSpc>
              <a:spcPct val="90000"/>
            </a:lnSpc>
            <a:spcBef>
              <a:spcPct val="0"/>
            </a:spcBef>
            <a:spcAft>
              <a:spcPct val="35000"/>
            </a:spcAft>
          </a:pPr>
          <a:r>
            <a:rPr lang="ar-EG" sz="900" kern="1200">
              <a:solidFill>
                <a:sysClr val="windowText" lastClr="000000">
                  <a:hueOff val="0"/>
                  <a:satOff val="0"/>
                  <a:lumOff val="0"/>
                  <a:alphaOff val="0"/>
                </a:sysClr>
              </a:solidFill>
              <a:latin typeface="Calibri"/>
              <a:ea typeface="+mn-ea"/>
              <a:cs typeface="Arial"/>
            </a:rPr>
            <a:t>...........................</a:t>
          </a:r>
          <a:endParaRPr lang="ar-SA" sz="900" kern="1200">
            <a:solidFill>
              <a:sysClr val="windowText" lastClr="000000">
                <a:hueOff val="0"/>
                <a:satOff val="0"/>
                <a:lumOff val="0"/>
                <a:alphaOff val="0"/>
              </a:sysClr>
            </a:solidFill>
            <a:latin typeface="Calibri"/>
            <a:ea typeface="+mn-ea"/>
            <a:cs typeface="Arial"/>
          </a:endParaRPr>
        </a:p>
      </dsp:txBody>
      <dsp:txXfrm>
        <a:off x="3679011" y="2201566"/>
        <a:ext cx="897879" cy="548378"/>
      </dsp:txXfrm>
    </dsp:sp>
    <dsp:sp modelId="{991C496B-A3C3-4A8B-9C14-86577EECB9FC}">
      <dsp:nvSpPr>
        <dsp:cNvPr id="0" name=""/>
        <dsp:cNvSpPr/>
      </dsp:nvSpPr>
      <dsp:spPr>
        <a:xfrm>
          <a:off x="3461853" y="582628"/>
          <a:ext cx="200097" cy="2621252"/>
        </a:xfrm>
        <a:custGeom>
          <a:avLst/>
          <a:gdLst/>
          <a:ahLst/>
          <a:cxnLst/>
          <a:rect l="0" t="0" r="0" b="0"/>
          <a:pathLst>
            <a:path>
              <a:moveTo>
                <a:pt x="0" y="0"/>
              </a:moveTo>
              <a:lnTo>
                <a:pt x="0" y="1929578"/>
              </a:lnTo>
              <a:lnTo>
                <a:pt x="147297" y="1929578"/>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8005A86C-C528-4F31-BBE8-F617D3D65082}">
      <dsp:nvSpPr>
        <dsp:cNvPr id="0" name=""/>
        <dsp:cNvSpPr/>
      </dsp:nvSpPr>
      <dsp:spPr>
        <a:xfrm>
          <a:off x="3661950" y="2912630"/>
          <a:ext cx="932001" cy="582500"/>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lvl="0" algn="ctr" defTabSz="400050" rtl="1">
            <a:lnSpc>
              <a:spcPct val="90000"/>
            </a:lnSpc>
            <a:spcBef>
              <a:spcPct val="0"/>
            </a:spcBef>
            <a:spcAft>
              <a:spcPct val="35000"/>
            </a:spcAft>
          </a:pPr>
          <a:r>
            <a:rPr lang="ar-EG" sz="900" kern="1200">
              <a:solidFill>
                <a:sysClr val="windowText" lastClr="000000">
                  <a:hueOff val="0"/>
                  <a:satOff val="0"/>
                  <a:lumOff val="0"/>
                  <a:alphaOff val="0"/>
                </a:sysClr>
              </a:solidFill>
              <a:latin typeface="Calibri"/>
              <a:ea typeface="+mn-ea"/>
              <a:cs typeface="Arial"/>
            </a:rPr>
            <a:t>...........................</a:t>
          </a:r>
          <a:endParaRPr lang="ar-SA" sz="900" kern="1200">
            <a:solidFill>
              <a:sysClr val="windowText" lastClr="000000">
                <a:hueOff val="0"/>
                <a:satOff val="0"/>
                <a:lumOff val="0"/>
                <a:alphaOff val="0"/>
              </a:sysClr>
            </a:solidFill>
            <a:latin typeface="Calibri"/>
            <a:ea typeface="+mn-ea"/>
            <a:cs typeface="Arial"/>
          </a:endParaRPr>
        </a:p>
      </dsp:txBody>
      <dsp:txXfrm>
        <a:off x="3679011" y="2929691"/>
        <a:ext cx="897879" cy="548378"/>
      </dsp:txXfrm>
    </dsp:sp>
    <dsp:sp modelId="{DD24E232-9169-49AD-8329-3507DC26B5CB}">
      <dsp:nvSpPr>
        <dsp:cNvPr id="0" name=""/>
        <dsp:cNvSpPr/>
      </dsp:nvSpPr>
      <dsp:spPr>
        <a:xfrm>
          <a:off x="3461853" y="582628"/>
          <a:ext cx="200097" cy="3349378"/>
        </a:xfrm>
        <a:custGeom>
          <a:avLst/>
          <a:gdLst/>
          <a:ahLst/>
          <a:cxnLst/>
          <a:rect l="0" t="0" r="0" b="0"/>
          <a:pathLst>
            <a:path>
              <a:moveTo>
                <a:pt x="0" y="0"/>
              </a:moveTo>
              <a:lnTo>
                <a:pt x="0" y="2465572"/>
              </a:lnTo>
              <a:lnTo>
                <a:pt x="147297" y="2465572"/>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61EDDC34-F754-4BCC-8E8A-7CDABB6804CF}">
      <dsp:nvSpPr>
        <dsp:cNvPr id="0" name=""/>
        <dsp:cNvSpPr/>
      </dsp:nvSpPr>
      <dsp:spPr>
        <a:xfrm>
          <a:off x="3661950" y="3640756"/>
          <a:ext cx="932001" cy="582500"/>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lvl="0" algn="ctr" defTabSz="400050" rtl="1">
            <a:lnSpc>
              <a:spcPct val="90000"/>
            </a:lnSpc>
            <a:spcBef>
              <a:spcPct val="0"/>
            </a:spcBef>
            <a:spcAft>
              <a:spcPct val="35000"/>
            </a:spcAft>
          </a:pPr>
          <a:r>
            <a:rPr lang="ar-EG" sz="900" kern="1200">
              <a:solidFill>
                <a:sysClr val="windowText" lastClr="000000">
                  <a:hueOff val="0"/>
                  <a:satOff val="0"/>
                  <a:lumOff val="0"/>
                  <a:alphaOff val="0"/>
                </a:sysClr>
              </a:solidFill>
              <a:latin typeface="Calibri"/>
              <a:ea typeface="+mn-ea"/>
              <a:cs typeface="Arial"/>
            </a:rPr>
            <a:t>...........................</a:t>
          </a:r>
          <a:endParaRPr lang="ar-SA" sz="900" kern="1200">
            <a:solidFill>
              <a:sysClr val="windowText" lastClr="000000">
                <a:hueOff val="0"/>
                <a:satOff val="0"/>
                <a:lumOff val="0"/>
                <a:alphaOff val="0"/>
              </a:sysClr>
            </a:solidFill>
            <a:latin typeface="Calibri"/>
            <a:ea typeface="+mn-ea"/>
            <a:cs typeface="Arial"/>
          </a:endParaRPr>
        </a:p>
      </dsp:txBody>
      <dsp:txXfrm>
        <a:off x="3679011" y="3657817"/>
        <a:ext cx="897879" cy="548378"/>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C3BCB6-81BE-40FC-9E4B-8FD703CDA5ED}">
      <dsp:nvSpPr>
        <dsp:cNvPr id="0" name=""/>
        <dsp:cNvSpPr/>
      </dsp:nvSpPr>
      <dsp:spPr>
        <a:xfrm>
          <a:off x="586739" y="0"/>
          <a:ext cx="4876800" cy="4876800"/>
        </a:xfrm>
        <a:prstGeom prst="triangl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0A692AE-0E87-4BF9-8C31-E9F9B429EAC4}">
      <dsp:nvSpPr>
        <dsp:cNvPr id="0" name=""/>
        <dsp:cNvSpPr/>
      </dsp:nvSpPr>
      <dsp:spPr>
        <a:xfrm>
          <a:off x="3025139" y="488156"/>
          <a:ext cx="3169920" cy="866774"/>
        </a:xfrm>
        <a:prstGeom prst="round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lvl="0" algn="ctr" defTabSz="977900" rtl="1">
            <a:lnSpc>
              <a:spcPct val="90000"/>
            </a:lnSpc>
            <a:spcBef>
              <a:spcPct val="0"/>
            </a:spcBef>
            <a:spcAft>
              <a:spcPct val="35000"/>
            </a:spcAft>
          </a:pPr>
          <a:r>
            <a:rPr lang="ar-EG" sz="2200" b="1" kern="1200" smtClean="0"/>
            <a:t>الطلاقة </a:t>
          </a:r>
          <a:r>
            <a:rPr lang="en-US" sz="2200" b="1" kern="1200" smtClean="0"/>
            <a:t>Fluency</a:t>
          </a:r>
          <a:endParaRPr lang="ar-EG" sz="2200" kern="1200"/>
        </a:p>
      </dsp:txBody>
      <dsp:txXfrm>
        <a:off x="3067451" y="530468"/>
        <a:ext cx="3085296" cy="782150"/>
      </dsp:txXfrm>
    </dsp:sp>
    <dsp:sp modelId="{3D689435-AC6A-4015-8824-927604B45BEA}">
      <dsp:nvSpPr>
        <dsp:cNvPr id="0" name=""/>
        <dsp:cNvSpPr/>
      </dsp:nvSpPr>
      <dsp:spPr>
        <a:xfrm>
          <a:off x="3025139" y="1463278"/>
          <a:ext cx="3169920" cy="866774"/>
        </a:xfrm>
        <a:prstGeom prst="round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lvl="0" algn="ctr" defTabSz="977900" rtl="1">
            <a:lnSpc>
              <a:spcPct val="90000"/>
            </a:lnSpc>
            <a:spcBef>
              <a:spcPct val="0"/>
            </a:spcBef>
            <a:spcAft>
              <a:spcPct val="35000"/>
            </a:spcAft>
          </a:pPr>
          <a:r>
            <a:rPr lang="ar-EG" sz="2200" b="1" kern="1200" smtClean="0"/>
            <a:t>المرونة </a:t>
          </a:r>
          <a:r>
            <a:rPr lang="en-US" sz="2200" b="1" kern="1200" smtClean="0"/>
            <a:t>Flexibility</a:t>
          </a:r>
          <a:endParaRPr lang="ar-EG" sz="2200" kern="1200"/>
        </a:p>
      </dsp:txBody>
      <dsp:txXfrm>
        <a:off x="3067451" y="1505590"/>
        <a:ext cx="3085296" cy="782150"/>
      </dsp:txXfrm>
    </dsp:sp>
    <dsp:sp modelId="{04C02F68-61E0-4680-BCC8-F13797A0786B}">
      <dsp:nvSpPr>
        <dsp:cNvPr id="0" name=""/>
        <dsp:cNvSpPr/>
      </dsp:nvSpPr>
      <dsp:spPr>
        <a:xfrm>
          <a:off x="3025139" y="2438399"/>
          <a:ext cx="3169920" cy="866774"/>
        </a:xfrm>
        <a:prstGeom prst="round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lvl="0" algn="ctr" defTabSz="977900" rtl="1">
            <a:lnSpc>
              <a:spcPct val="90000"/>
            </a:lnSpc>
            <a:spcBef>
              <a:spcPct val="0"/>
            </a:spcBef>
            <a:spcAft>
              <a:spcPct val="35000"/>
            </a:spcAft>
          </a:pPr>
          <a:r>
            <a:rPr lang="ar-EG" sz="2200" b="1" kern="1200" smtClean="0"/>
            <a:t>الأصالة </a:t>
          </a:r>
          <a:r>
            <a:rPr lang="en-US" sz="2200" b="1" kern="1200" smtClean="0"/>
            <a:t>Originality</a:t>
          </a:r>
          <a:endParaRPr lang="ar-EG" sz="2200" kern="1200"/>
        </a:p>
      </dsp:txBody>
      <dsp:txXfrm>
        <a:off x="3067451" y="2480711"/>
        <a:ext cx="3085296" cy="782150"/>
      </dsp:txXfrm>
    </dsp:sp>
    <dsp:sp modelId="{4D41CCDC-C5B8-44DC-8A07-1474386CC4C1}">
      <dsp:nvSpPr>
        <dsp:cNvPr id="0" name=""/>
        <dsp:cNvSpPr/>
      </dsp:nvSpPr>
      <dsp:spPr>
        <a:xfrm>
          <a:off x="3025139" y="3413521"/>
          <a:ext cx="3169920" cy="866774"/>
        </a:xfrm>
        <a:prstGeom prst="round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lvl="0" algn="ctr" defTabSz="977900" rtl="1">
            <a:lnSpc>
              <a:spcPct val="90000"/>
            </a:lnSpc>
            <a:spcBef>
              <a:spcPct val="0"/>
            </a:spcBef>
            <a:spcAft>
              <a:spcPct val="35000"/>
            </a:spcAft>
          </a:pPr>
          <a:r>
            <a:rPr lang="ar-EG" sz="2200" b="1" kern="1200" smtClean="0"/>
            <a:t>التوسع (التفاصيل) </a:t>
          </a:r>
          <a:r>
            <a:rPr lang="en-US" sz="2200" b="1" kern="1200" smtClean="0"/>
            <a:t>Elaboration</a:t>
          </a:r>
          <a:endParaRPr lang="ar-EG" sz="2200" kern="1200"/>
        </a:p>
      </dsp:txBody>
      <dsp:txXfrm>
        <a:off x="3067451" y="3455833"/>
        <a:ext cx="3085296" cy="78215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A010DA-9D12-4041-8525-A68C3C6F6EDF}">
      <dsp:nvSpPr>
        <dsp:cNvPr id="0" name=""/>
        <dsp:cNvSpPr/>
      </dsp:nvSpPr>
      <dsp:spPr>
        <a:xfrm>
          <a:off x="2085805" y="2247900"/>
          <a:ext cx="491406" cy="1872737"/>
        </a:xfrm>
        <a:custGeom>
          <a:avLst/>
          <a:gdLst/>
          <a:ahLst/>
          <a:cxnLst/>
          <a:rect l="0" t="0" r="0" b="0"/>
          <a:pathLst>
            <a:path>
              <a:moveTo>
                <a:pt x="0" y="0"/>
              </a:moveTo>
              <a:lnTo>
                <a:pt x="146346" y="0"/>
              </a:lnTo>
              <a:lnTo>
                <a:pt x="146346" y="1115442"/>
              </a:lnTo>
              <a:lnTo>
                <a:pt x="292692" y="1115442"/>
              </a:lnTo>
            </a:path>
          </a:pathLst>
        </a:custGeom>
        <a:noFill/>
        <a:ln w="25400" cap="flat" cmpd="sng" algn="ctr">
          <a:solidFill>
            <a:srgbClr val="1F497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a:off x="2283105" y="3135865"/>
        <a:ext cx="0" cy="0"/>
      </dsp:txXfrm>
    </dsp:sp>
    <dsp:sp modelId="{D59AC07D-DB86-4A38-83CB-7FBFB75B831A}">
      <dsp:nvSpPr>
        <dsp:cNvPr id="0" name=""/>
        <dsp:cNvSpPr/>
      </dsp:nvSpPr>
      <dsp:spPr>
        <a:xfrm>
          <a:off x="2085805" y="2247900"/>
          <a:ext cx="491406" cy="936368"/>
        </a:xfrm>
        <a:custGeom>
          <a:avLst/>
          <a:gdLst/>
          <a:ahLst/>
          <a:cxnLst/>
          <a:rect l="0" t="0" r="0" b="0"/>
          <a:pathLst>
            <a:path>
              <a:moveTo>
                <a:pt x="0" y="0"/>
              </a:moveTo>
              <a:lnTo>
                <a:pt x="146346" y="0"/>
              </a:lnTo>
              <a:lnTo>
                <a:pt x="146346" y="557721"/>
              </a:lnTo>
              <a:lnTo>
                <a:pt x="292692" y="557721"/>
              </a:lnTo>
            </a:path>
          </a:pathLst>
        </a:custGeom>
        <a:noFill/>
        <a:ln w="25400" cap="flat" cmpd="sng" algn="ctr">
          <a:solidFill>
            <a:srgbClr val="1F497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a:off x="2305072" y="2689647"/>
        <a:ext cx="0" cy="0"/>
      </dsp:txXfrm>
    </dsp:sp>
    <dsp:sp modelId="{E17F6571-73C9-4A6E-BE92-BC12233B8C14}">
      <dsp:nvSpPr>
        <dsp:cNvPr id="0" name=""/>
        <dsp:cNvSpPr/>
      </dsp:nvSpPr>
      <dsp:spPr>
        <a:xfrm>
          <a:off x="2085805" y="2202180"/>
          <a:ext cx="491406" cy="91440"/>
        </a:xfrm>
        <a:custGeom>
          <a:avLst/>
          <a:gdLst/>
          <a:ahLst/>
          <a:cxnLst/>
          <a:rect l="0" t="0" r="0" b="0"/>
          <a:pathLst>
            <a:path>
              <a:moveTo>
                <a:pt x="0" y="45720"/>
              </a:moveTo>
              <a:lnTo>
                <a:pt x="292692" y="45720"/>
              </a:lnTo>
            </a:path>
          </a:pathLst>
        </a:custGeom>
        <a:noFill/>
        <a:ln w="25400" cap="flat" cmpd="sng" algn="ctr">
          <a:solidFill>
            <a:srgbClr val="1F497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a:off x="2319223" y="2235614"/>
        <a:ext cx="0" cy="0"/>
      </dsp:txXfrm>
    </dsp:sp>
    <dsp:sp modelId="{E390FBA1-997D-4AC0-B0BA-7741173CD32E}">
      <dsp:nvSpPr>
        <dsp:cNvPr id="0" name=""/>
        <dsp:cNvSpPr/>
      </dsp:nvSpPr>
      <dsp:spPr>
        <a:xfrm>
          <a:off x="2085805" y="1311531"/>
          <a:ext cx="491406" cy="936368"/>
        </a:xfrm>
        <a:custGeom>
          <a:avLst/>
          <a:gdLst/>
          <a:ahLst/>
          <a:cxnLst/>
          <a:rect l="0" t="0" r="0" b="0"/>
          <a:pathLst>
            <a:path>
              <a:moveTo>
                <a:pt x="0" y="557721"/>
              </a:moveTo>
              <a:lnTo>
                <a:pt x="146346" y="557721"/>
              </a:lnTo>
              <a:lnTo>
                <a:pt x="146346" y="0"/>
              </a:lnTo>
              <a:lnTo>
                <a:pt x="292692" y="0"/>
              </a:lnTo>
            </a:path>
          </a:pathLst>
        </a:custGeom>
        <a:noFill/>
        <a:ln w="25400" cap="flat" cmpd="sng" algn="ctr">
          <a:solidFill>
            <a:srgbClr val="1F497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a:off x="2305072" y="1753278"/>
        <a:ext cx="0" cy="0"/>
      </dsp:txXfrm>
    </dsp:sp>
    <dsp:sp modelId="{5E6CEF51-2D26-49ED-A944-0615A6952D0D}">
      <dsp:nvSpPr>
        <dsp:cNvPr id="0" name=""/>
        <dsp:cNvSpPr/>
      </dsp:nvSpPr>
      <dsp:spPr>
        <a:xfrm>
          <a:off x="2085805" y="375162"/>
          <a:ext cx="491406" cy="1872737"/>
        </a:xfrm>
        <a:custGeom>
          <a:avLst/>
          <a:gdLst/>
          <a:ahLst/>
          <a:cxnLst/>
          <a:rect l="0" t="0" r="0" b="0"/>
          <a:pathLst>
            <a:path>
              <a:moveTo>
                <a:pt x="0" y="1115442"/>
              </a:moveTo>
              <a:lnTo>
                <a:pt x="146346" y="1115442"/>
              </a:lnTo>
              <a:lnTo>
                <a:pt x="146346" y="0"/>
              </a:lnTo>
              <a:lnTo>
                <a:pt x="292692" y="0"/>
              </a:lnTo>
            </a:path>
          </a:pathLst>
        </a:custGeom>
        <a:noFill/>
        <a:ln w="25400" cap="flat" cmpd="sng" algn="ctr">
          <a:solidFill>
            <a:srgbClr val="1F497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a:off x="2283105" y="1263127"/>
        <a:ext cx="0" cy="0"/>
      </dsp:txXfrm>
    </dsp:sp>
    <dsp:sp modelId="{07F992E1-A336-4963-AF86-58F7D5D98298}">
      <dsp:nvSpPr>
        <dsp:cNvPr id="0" name=""/>
        <dsp:cNvSpPr/>
      </dsp:nvSpPr>
      <dsp:spPr>
        <a:xfrm rot="16200000">
          <a:off x="-260044" y="1873352"/>
          <a:ext cx="3942605" cy="749095"/>
        </a:xfrm>
        <a:prstGeom prst="rect">
          <a:avLst/>
        </a:prstGeom>
        <a:solidFill>
          <a:sysClr val="window" lastClr="FFFFFF">
            <a:hueOff val="0"/>
            <a:satOff val="0"/>
            <a:lumOff val="0"/>
            <a:alphaOff val="0"/>
          </a:sysClr>
        </a:solidFill>
        <a:ln w="25400" cap="flat" cmpd="sng" algn="ctr">
          <a:solidFill>
            <a:srgbClr val="1F497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lvl="0" algn="ctr" defTabSz="1200150" rtl="1">
            <a:lnSpc>
              <a:spcPct val="90000"/>
            </a:lnSpc>
            <a:spcBef>
              <a:spcPct val="0"/>
            </a:spcBef>
            <a:spcAft>
              <a:spcPct val="35000"/>
            </a:spcAft>
          </a:pPr>
          <a:r>
            <a:rPr lang="ar-EG" sz="2700" kern="1200">
              <a:solidFill>
                <a:srgbClr val="1F497D">
                  <a:hueOff val="0"/>
                  <a:satOff val="0"/>
                  <a:lumOff val="0"/>
                  <a:alphaOff val="0"/>
                </a:srgbClr>
              </a:solidFill>
              <a:latin typeface="Calibri"/>
              <a:ea typeface="+mn-ea"/>
              <a:cs typeface="Arial"/>
            </a:rPr>
            <a:t>مهارات التعلم والإبداع التي يمكن اكتسابها من خلال مشروع التخرج</a:t>
          </a:r>
          <a:endParaRPr lang="ar-SA" sz="2700" kern="1200">
            <a:solidFill>
              <a:srgbClr val="1F497D">
                <a:hueOff val="0"/>
                <a:satOff val="0"/>
                <a:lumOff val="0"/>
                <a:alphaOff val="0"/>
              </a:srgbClr>
            </a:solidFill>
            <a:latin typeface="Calibri"/>
            <a:ea typeface="+mn-ea"/>
            <a:cs typeface="Arial"/>
          </a:endParaRPr>
        </a:p>
      </dsp:txBody>
      <dsp:txXfrm>
        <a:off x="-260044" y="1873352"/>
        <a:ext cx="3942605" cy="749095"/>
      </dsp:txXfrm>
    </dsp:sp>
    <dsp:sp modelId="{87F8731E-69C9-452D-B280-28A24CD87E9E}">
      <dsp:nvSpPr>
        <dsp:cNvPr id="0" name=""/>
        <dsp:cNvSpPr/>
      </dsp:nvSpPr>
      <dsp:spPr>
        <a:xfrm>
          <a:off x="2577212" y="614"/>
          <a:ext cx="2457031" cy="749095"/>
        </a:xfrm>
        <a:prstGeom prst="rect">
          <a:avLst/>
        </a:prstGeom>
        <a:solidFill>
          <a:sysClr val="window" lastClr="FFFFFF">
            <a:hueOff val="0"/>
            <a:satOff val="0"/>
            <a:lumOff val="0"/>
            <a:alphaOff val="0"/>
          </a:sysClr>
        </a:solidFill>
        <a:ln w="25400" cap="flat" cmpd="sng" algn="ctr">
          <a:solidFill>
            <a:srgbClr val="1F497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rtl="1">
            <a:lnSpc>
              <a:spcPct val="90000"/>
            </a:lnSpc>
            <a:spcBef>
              <a:spcPct val="0"/>
            </a:spcBef>
            <a:spcAft>
              <a:spcPct val="35000"/>
            </a:spcAft>
          </a:pPr>
          <a:r>
            <a:rPr lang="ar-EG" sz="1500" kern="1200">
              <a:solidFill>
                <a:srgbClr val="1F497D">
                  <a:hueOff val="0"/>
                  <a:satOff val="0"/>
                  <a:lumOff val="0"/>
                  <a:alphaOff val="0"/>
                </a:srgbClr>
              </a:solidFill>
              <a:latin typeface="Calibri"/>
              <a:ea typeface="+mn-ea"/>
              <a:cs typeface="Arial"/>
            </a:rPr>
            <a:t>.............................................</a:t>
          </a:r>
          <a:endParaRPr lang="ar-SA" sz="1500" kern="1200">
            <a:solidFill>
              <a:srgbClr val="1F497D">
                <a:hueOff val="0"/>
                <a:satOff val="0"/>
                <a:lumOff val="0"/>
                <a:alphaOff val="0"/>
              </a:srgbClr>
            </a:solidFill>
            <a:latin typeface="Calibri"/>
            <a:ea typeface="+mn-ea"/>
            <a:cs typeface="Arial"/>
          </a:endParaRPr>
        </a:p>
      </dsp:txBody>
      <dsp:txXfrm>
        <a:off x="2577212" y="614"/>
        <a:ext cx="2457031" cy="749095"/>
      </dsp:txXfrm>
    </dsp:sp>
    <dsp:sp modelId="{3EEFDCD7-454F-4A39-AE5C-BF6E3B77F523}">
      <dsp:nvSpPr>
        <dsp:cNvPr id="0" name=""/>
        <dsp:cNvSpPr/>
      </dsp:nvSpPr>
      <dsp:spPr>
        <a:xfrm>
          <a:off x="2577212" y="936983"/>
          <a:ext cx="2457031" cy="749095"/>
        </a:xfrm>
        <a:prstGeom prst="rect">
          <a:avLst/>
        </a:prstGeom>
        <a:solidFill>
          <a:sysClr val="window" lastClr="FFFFFF">
            <a:hueOff val="0"/>
            <a:satOff val="0"/>
            <a:lumOff val="0"/>
            <a:alphaOff val="0"/>
          </a:sysClr>
        </a:solidFill>
        <a:ln w="25400" cap="flat" cmpd="sng" algn="ctr">
          <a:solidFill>
            <a:srgbClr val="1F497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rtl="1">
            <a:lnSpc>
              <a:spcPct val="90000"/>
            </a:lnSpc>
            <a:spcBef>
              <a:spcPct val="0"/>
            </a:spcBef>
            <a:spcAft>
              <a:spcPct val="35000"/>
            </a:spcAft>
          </a:pPr>
          <a:r>
            <a:rPr lang="ar-EG" sz="1500" kern="1200">
              <a:solidFill>
                <a:srgbClr val="1F497D">
                  <a:hueOff val="0"/>
                  <a:satOff val="0"/>
                  <a:lumOff val="0"/>
                  <a:alphaOff val="0"/>
                </a:srgbClr>
              </a:solidFill>
              <a:latin typeface="Calibri"/>
              <a:ea typeface="+mn-ea"/>
              <a:cs typeface="Arial"/>
            </a:rPr>
            <a:t>..............................................</a:t>
          </a:r>
          <a:endParaRPr lang="ar-SA" sz="1500" kern="1200">
            <a:solidFill>
              <a:srgbClr val="1F497D">
                <a:hueOff val="0"/>
                <a:satOff val="0"/>
                <a:lumOff val="0"/>
                <a:alphaOff val="0"/>
              </a:srgbClr>
            </a:solidFill>
            <a:latin typeface="Calibri"/>
            <a:ea typeface="+mn-ea"/>
            <a:cs typeface="Arial"/>
          </a:endParaRPr>
        </a:p>
      </dsp:txBody>
      <dsp:txXfrm>
        <a:off x="2577212" y="936983"/>
        <a:ext cx="2457031" cy="749095"/>
      </dsp:txXfrm>
    </dsp:sp>
    <dsp:sp modelId="{EB4450D3-8DF9-48E9-AC9B-1BCE70B923AD}">
      <dsp:nvSpPr>
        <dsp:cNvPr id="0" name=""/>
        <dsp:cNvSpPr/>
      </dsp:nvSpPr>
      <dsp:spPr>
        <a:xfrm>
          <a:off x="2577212" y="1873352"/>
          <a:ext cx="2457031" cy="749095"/>
        </a:xfrm>
        <a:prstGeom prst="rect">
          <a:avLst/>
        </a:prstGeom>
        <a:solidFill>
          <a:sysClr val="window" lastClr="FFFFFF">
            <a:hueOff val="0"/>
            <a:satOff val="0"/>
            <a:lumOff val="0"/>
            <a:alphaOff val="0"/>
          </a:sysClr>
        </a:solidFill>
        <a:ln w="25400" cap="flat" cmpd="sng" algn="ctr">
          <a:solidFill>
            <a:srgbClr val="1F497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rtl="1">
            <a:lnSpc>
              <a:spcPct val="90000"/>
            </a:lnSpc>
            <a:spcBef>
              <a:spcPct val="0"/>
            </a:spcBef>
            <a:spcAft>
              <a:spcPct val="35000"/>
            </a:spcAft>
          </a:pPr>
          <a:r>
            <a:rPr lang="ar-EG" sz="1500" kern="1200">
              <a:solidFill>
                <a:srgbClr val="1F497D">
                  <a:hueOff val="0"/>
                  <a:satOff val="0"/>
                  <a:lumOff val="0"/>
                  <a:alphaOff val="0"/>
                </a:srgbClr>
              </a:solidFill>
              <a:latin typeface="Calibri"/>
              <a:ea typeface="+mn-ea"/>
              <a:cs typeface="Arial"/>
            </a:rPr>
            <a:t>..............................................</a:t>
          </a:r>
          <a:endParaRPr lang="ar-SA" sz="1500" kern="1200">
            <a:solidFill>
              <a:srgbClr val="1F497D">
                <a:hueOff val="0"/>
                <a:satOff val="0"/>
                <a:lumOff val="0"/>
                <a:alphaOff val="0"/>
              </a:srgbClr>
            </a:solidFill>
            <a:latin typeface="Calibri"/>
            <a:ea typeface="+mn-ea"/>
            <a:cs typeface="Arial"/>
          </a:endParaRPr>
        </a:p>
      </dsp:txBody>
      <dsp:txXfrm>
        <a:off x="2577212" y="1873352"/>
        <a:ext cx="2457031" cy="749095"/>
      </dsp:txXfrm>
    </dsp:sp>
    <dsp:sp modelId="{DC9B9E45-DBF0-45E8-B22F-A5A70FDA8FAB}">
      <dsp:nvSpPr>
        <dsp:cNvPr id="0" name=""/>
        <dsp:cNvSpPr/>
      </dsp:nvSpPr>
      <dsp:spPr>
        <a:xfrm>
          <a:off x="2577212" y="2809721"/>
          <a:ext cx="2457031" cy="749095"/>
        </a:xfrm>
        <a:prstGeom prst="rect">
          <a:avLst/>
        </a:prstGeom>
        <a:solidFill>
          <a:sysClr val="window" lastClr="FFFFFF">
            <a:hueOff val="0"/>
            <a:satOff val="0"/>
            <a:lumOff val="0"/>
            <a:alphaOff val="0"/>
          </a:sysClr>
        </a:solidFill>
        <a:ln w="25400" cap="flat" cmpd="sng" algn="ctr">
          <a:solidFill>
            <a:srgbClr val="1F497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rtl="1">
            <a:lnSpc>
              <a:spcPct val="90000"/>
            </a:lnSpc>
            <a:spcBef>
              <a:spcPct val="0"/>
            </a:spcBef>
            <a:spcAft>
              <a:spcPct val="35000"/>
            </a:spcAft>
          </a:pPr>
          <a:r>
            <a:rPr lang="ar-EG" sz="1500" kern="1200">
              <a:solidFill>
                <a:srgbClr val="1F497D">
                  <a:hueOff val="0"/>
                  <a:satOff val="0"/>
                  <a:lumOff val="0"/>
                  <a:alphaOff val="0"/>
                </a:srgbClr>
              </a:solidFill>
              <a:latin typeface="Calibri"/>
              <a:ea typeface="+mn-ea"/>
              <a:cs typeface="Arial"/>
            </a:rPr>
            <a:t>..............................................</a:t>
          </a:r>
          <a:endParaRPr lang="ar-SA" sz="1500" kern="1200">
            <a:solidFill>
              <a:srgbClr val="1F497D">
                <a:hueOff val="0"/>
                <a:satOff val="0"/>
                <a:lumOff val="0"/>
                <a:alphaOff val="0"/>
              </a:srgbClr>
            </a:solidFill>
            <a:latin typeface="Calibri"/>
            <a:ea typeface="+mn-ea"/>
            <a:cs typeface="Arial"/>
          </a:endParaRPr>
        </a:p>
      </dsp:txBody>
      <dsp:txXfrm>
        <a:off x="2577212" y="2809721"/>
        <a:ext cx="2457031" cy="749095"/>
      </dsp:txXfrm>
    </dsp:sp>
    <dsp:sp modelId="{F3344713-3B3A-4FA2-95DB-892FFF75B9F6}">
      <dsp:nvSpPr>
        <dsp:cNvPr id="0" name=""/>
        <dsp:cNvSpPr/>
      </dsp:nvSpPr>
      <dsp:spPr>
        <a:xfrm>
          <a:off x="2577212" y="3746090"/>
          <a:ext cx="2457031" cy="749095"/>
        </a:xfrm>
        <a:prstGeom prst="rect">
          <a:avLst/>
        </a:prstGeom>
        <a:solidFill>
          <a:sysClr val="window" lastClr="FFFFFF">
            <a:hueOff val="0"/>
            <a:satOff val="0"/>
            <a:lumOff val="0"/>
            <a:alphaOff val="0"/>
          </a:sysClr>
        </a:solidFill>
        <a:ln w="25400" cap="flat" cmpd="sng" algn="ctr">
          <a:solidFill>
            <a:srgbClr val="1F497D">
              <a:shade val="8000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rtl="1">
            <a:lnSpc>
              <a:spcPct val="90000"/>
            </a:lnSpc>
            <a:spcBef>
              <a:spcPct val="0"/>
            </a:spcBef>
            <a:spcAft>
              <a:spcPct val="35000"/>
            </a:spcAft>
          </a:pPr>
          <a:r>
            <a:rPr lang="ar-EG" sz="1500" kern="1200">
              <a:solidFill>
                <a:srgbClr val="1F497D">
                  <a:hueOff val="0"/>
                  <a:satOff val="0"/>
                  <a:lumOff val="0"/>
                  <a:alphaOff val="0"/>
                </a:srgbClr>
              </a:solidFill>
              <a:latin typeface="Calibri"/>
              <a:ea typeface="+mn-ea"/>
              <a:cs typeface="Arial"/>
            </a:rPr>
            <a:t>..............................................</a:t>
          </a:r>
          <a:endParaRPr lang="ar-SA" sz="1500" kern="1200">
            <a:solidFill>
              <a:srgbClr val="1F497D">
                <a:hueOff val="0"/>
                <a:satOff val="0"/>
                <a:lumOff val="0"/>
                <a:alphaOff val="0"/>
              </a:srgbClr>
            </a:solidFill>
            <a:latin typeface="Calibri"/>
            <a:ea typeface="+mn-ea"/>
            <a:cs typeface="Arial"/>
          </a:endParaRPr>
        </a:p>
      </dsp:txBody>
      <dsp:txXfrm>
        <a:off x="2577212" y="3746090"/>
        <a:ext cx="2457031" cy="74909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8C6D45-F19E-4A80-9598-CB7D009EBB38}">
      <dsp:nvSpPr>
        <dsp:cNvPr id="0" name=""/>
        <dsp:cNvSpPr/>
      </dsp:nvSpPr>
      <dsp:spPr>
        <a:xfrm>
          <a:off x="2240559" y="1666756"/>
          <a:ext cx="1279917" cy="1279917"/>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rtl="1">
            <a:lnSpc>
              <a:spcPct val="90000"/>
            </a:lnSpc>
            <a:spcBef>
              <a:spcPct val="0"/>
            </a:spcBef>
            <a:spcAft>
              <a:spcPct val="35000"/>
            </a:spcAft>
          </a:pPr>
          <a:r>
            <a:rPr lang="ar-SA" sz="1200" b="1" kern="1200">
              <a:solidFill>
                <a:sysClr val="windowText" lastClr="000000">
                  <a:hueOff val="0"/>
                  <a:satOff val="0"/>
                  <a:lumOff val="0"/>
                  <a:alphaOff val="0"/>
                </a:sysClr>
              </a:solidFill>
              <a:latin typeface="Calibri"/>
              <a:ea typeface="+mn-ea"/>
              <a:cs typeface="Arial"/>
            </a:rPr>
            <a:t>المهارات الحياتية والمهنية التي يمكن اكتسابها من خلال مشروع التخرج</a:t>
          </a:r>
        </a:p>
      </dsp:txBody>
      <dsp:txXfrm>
        <a:off x="2427999" y="1854196"/>
        <a:ext cx="905037" cy="905037"/>
      </dsp:txXfrm>
    </dsp:sp>
    <dsp:sp modelId="{F47D0004-AF76-4C52-9F16-13523374370C}">
      <dsp:nvSpPr>
        <dsp:cNvPr id="0" name=""/>
        <dsp:cNvSpPr/>
      </dsp:nvSpPr>
      <dsp:spPr>
        <a:xfrm rot="16200000">
          <a:off x="2688013" y="1454256"/>
          <a:ext cx="385009" cy="39990"/>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a:off x="2870893" y="1483876"/>
        <a:ext cx="0" cy="0"/>
      </dsp:txXfrm>
    </dsp:sp>
    <dsp:sp modelId="{B67874AF-3E7F-4BB8-A24B-91AD8045A6C1}">
      <dsp:nvSpPr>
        <dsp:cNvPr id="0" name=""/>
        <dsp:cNvSpPr/>
      </dsp:nvSpPr>
      <dsp:spPr>
        <a:xfrm>
          <a:off x="2240559" y="1828"/>
          <a:ext cx="1279917" cy="1279917"/>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rtl="1">
            <a:lnSpc>
              <a:spcPct val="90000"/>
            </a:lnSpc>
            <a:spcBef>
              <a:spcPct val="0"/>
            </a:spcBef>
            <a:spcAft>
              <a:spcPct val="35000"/>
            </a:spcAft>
          </a:pPr>
          <a:r>
            <a:rPr lang="ar-EG" sz="1900" kern="1200">
              <a:solidFill>
                <a:sysClr val="windowText" lastClr="000000">
                  <a:hueOff val="0"/>
                  <a:satOff val="0"/>
                  <a:lumOff val="0"/>
                  <a:alphaOff val="0"/>
                </a:sysClr>
              </a:solidFill>
              <a:latin typeface="Calibri"/>
              <a:ea typeface="+mn-ea"/>
              <a:cs typeface="Arial"/>
            </a:rPr>
            <a:t>.............</a:t>
          </a:r>
          <a:endParaRPr lang="ar-SA" sz="1900" kern="1200">
            <a:solidFill>
              <a:sysClr val="windowText" lastClr="000000">
                <a:hueOff val="0"/>
                <a:satOff val="0"/>
                <a:lumOff val="0"/>
                <a:alphaOff val="0"/>
              </a:sysClr>
            </a:solidFill>
            <a:latin typeface="Calibri"/>
            <a:ea typeface="+mn-ea"/>
            <a:cs typeface="Arial"/>
          </a:endParaRPr>
        </a:p>
      </dsp:txBody>
      <dsp:txXfrm>
        <a:off x="2427999" y="189268"/>
        <a:ext cx="905037" cy="905037"/>
      </dsp:txXfrm>
    </dsp:sp>
    <dsp:sp modelId="{15A54650-B814-486E-B152-0CA21267B828}">
      <dsp:nvSpPr>
        <dsp:cNvPr id="0" name=""/>
        <dsp:cNvSpPr/>
      </dsp:nvSpPr>
      <dsp:spPr>
        <a:xfrm rot="20520000">
          <a:off x="3479733" y="2029474"/>
          <a:ext cx="385009" cy="39990"/>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a:off x="3660110" y="2043289"/>
        <a:ext cx="0" cy="0"/>
      </dsp:txXfrm>
    </dsp:sp>
    <dsp:sp modelId="{EBE3F200-CE00-4CA2-9D21-6E80961A16C1}">
      <dsp:nvSpPr>
        <dsp:cNvPr id="0" name=""/>
        <dsp:cNvSpPr/>
      </dsp:nvSpPr>
      <dsp:spPr>
        <a:xfrm>
          <a:off x="3823999" y="1152265"/>
          <a:ext cx="1279917" cy="1279917"/>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rtl="1">
            <a:lnSpc>
              <a:spcPct val="90000"/>
            </a:lnSpc>
            <a:spcBef>
              <a:spcPct val="0"/>
            </a:spcBef>
            <a:spcAft>
              <a:spcPct val="35000"/>
            </a:spcAft>
          </a:pPr>
          <a:r>
            <a:rPr lang="ar-EG" sz="1900" kern="1200">
              <a:solidFill>
                <a:sysClr val="windowText" lastClr="000000">
                  <a:hueOff val="0"/>
                  <a:satOff val="0"/>
                  <a:lumOff val="0"/>
                  <a:alphaOff val="0"/>
                </a:sysClr>
              </a:solidFill>
              <a:latin typeface="Calibri"/>
              <a:ea typeface="+mn-ea"/>
              <a:cs typeface="Arial"/>
            </a:rPr>
            <a:t>.............</a:t>
          </a:r>
          <a:endParaRPr lang="ar-SA" sz="1900" kern="1200">
            <a:solidFill>
              <a:sysClr val="windowText" lastClr="000000">
                <a:hueOff val="0"/>
                <a:satOff val="0"/>
                <a:lumOff val="0"/>
                <a:alphaOff val="0"/>
              </a:sysClr>
            </a:solidFill>
            <a:latin typeface="Calibri"/>
            <a:ea typeface="+mn-ea"/>
            <a:cs typeface="Arial"/>
          </a:endParaRPr>
        </a:p>
      </dsp:txBody>
      <dsp:txXfrm>
        <a:off x="4011439" y="1339705"/>
        <a:ext cx="905037" cy="905037"/>
      </dsp:txXfrm>
    </dsp:sp>
    <dsp:sp modelId="{EA1823DA-A471-4397-90CC-BE865AE1717C}">
      <dsp:nvSpPr>
        <dsp:cNvPr id="0" name=""/>
        <dsp:cNvSpPr/>
      </dsp:nvSpPr>
      <dsp:spPr>
        <a:xfrm rot="3240000">
          <a:off x="3177323" y="2960197"/>
          <a:ext cx="385009" cy="39990"/>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a:off x="3371957" y="2966748"/>
        <a:ext cx="0" cy="0"/>
      </dsp:txXfrm>
    </dsp:sp>
    <dsp:sp modelId="{81186C87-292A-43A8-9E1C-AC6B199F5FB1}">
      <dsp:nvSpPr>
        <dsp:cNvPr id="0" name=""/>
        <dsp:cNvSpPr/>
      </dsp:nvSpPr>
      <dsp:spPr>
        <a:xfrm>
          <a:off x="3219179" y="3013711"/>
          <a:ext cx="1279917" cy="1279917"/>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rtl="1">
            <a:lnSpc>
              <a:spcPct val="90000"/>
            </a:lnSpc>
            <a:spcBef>
              <a:spcPct val="0"/>
            </a:spcBef>
            <a:spcAft>
              <a:spcPct val="35000"/>
            </a:spcAft>
          </a:pPr>
          <a:r>
            <a:rPr lang="ar-EG" sz="1900" kern="1200">
              <a:solidFill>
                <a:sysClr val="windowText" lastClr="000000">
                  <a:hueOff val="0"/>
                  <a:satOff val="0"/>
                  <a:lumOff val="0"/>
                  <a:alphaOff val="0"/>
                </a:sysClr>
              </a:solidFill>
              <a:latin typeface="Calibri"/>
              <a:ea typeface="+mn-ea"/>
              <a:cs typeface="Arial"/>
            </a:rPr>
            <a:t>.............</a:t>
          </a:r>
          <a:endParaRPr lang="ar-SA" sz="1900" kern="1200">
            <a:solidFill>
              <a:sysClr val="windowText" lastClr="000000">
                <a:hueOff val="0"/>
                <a:satOff val="0"/>
                <a:lumOff val="0"/>
                <a:alphaOff val="0"/>
              </a:sysClr>
            </a:solidFill>
            <a:latin typeface="Calibri"/>
            <a:ea typeface="+mn-ea"/>
            <a:cs typeface="Arial"/>
          </a:endParaRPr>
        </a:p>
      </dsp:txBody>
      <dsp:txXfrm>
        <a:off x="3406619" y="3201151"/>
        <a:ext cx="905037" cy="905037"/>
      </dsp:txXfrm>
    </dsp:sp>
    <dsp:sp modelId="{B0BA4C50-A7FD-49F1-9252-05CE3C69BEDF}">
      <dsp:nvSpPr>
        <dsp:cNvPr id="0" name=""/>
        <dsp:cNvSpPr/>
      </dsp:nvSpPr>
      <dsp:spPr>
        <a:xfrm rot="7560000">
          <a:off x="2198703" y="2960197"/>
          <a:ext cx="385009" cy="39990"/>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rot="10800000">
        <a:off x="2404652" y="2978063"/>
        <a:ext cx="0" cy="0"/>
      </dsp:txXfrm>
    </dsp:sp>
    <dsp:sp modelId="{275FB8CE-F6ED-4700-87DC-46F59D59F38B}">
      <dsp:nvSpPr>
        <dsp:cNvPr id="0" name=""/>
        <dsp:cNvSpPr/>
      </dsp:nvSpPr>
      <dsp:spPr>
        <a:xfrm>
          <a:off x="1261939" y="3013711"/>
          <a:ext cx="1279917" cy="1279917"/>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rtl="1">
            <a:lnSpc>
              <a:spcPct val="90000"/>
            </a:lnSpc>
            <a:spcBef>
              <a:spcPct val="0"/>
            </a:spcBef>
            <a:spcAft>
              <a:spcPct val="35000"/>
            </a:spcAft>
          </a:pPr>
          <a:r>
            <a:rPr lang="ar-EG" sz="1900" kern="1200">
              <a:solidFill>
                <a:sysClr val="windowText" lastClr="000000">
                  <a:hueOff val="0"/>
                  <a:satOff val="0"/>
                  <a:lumOff val="0"/>
                  <a:alphaOff val="0"/>
                </a:sysClr>
              </a:solidFill>
              <a:latin typeface="Calibri"/>
              <a:ea typeface="+mn-ea"/>
              <a:cs typeface="Arial"/>
            </a:rPr>
            <a:t>.............</a:t>
          </a:r>
          <a:endParaRPr lang="ar-SA" sz="1900" kern="1200">
            <a:solidFill>
              <a:sysClr val="windowText" lastClr="000000">
                <a:hueOff val="0"/>
                <a:satOff val="0"/>
                <a:lumOff val="0"/>
                <a:alphaOff val="0"/>
              </a:sysClr>
            </a:solidFill>
            <a:latin typeface="Calibri"/>
            <a:ea typeface="+mn-ea"/>
            <a:cs typeface="Arial"/>
          </a:endParaRPr>
        </a:p>
      </dsp:txBody>
      <dsp:txXfrm>
        <a:off x="1449379" y="3201151"/>
        <a:ext cx="905037" cy="905037"/>
      </dsp:txXfrm>
    </dsp:sp>
    <dsp:sp modelId="{F5901C2D-DB07-4B1A-AFB2-3FEB2AFC18C2}">
      <dsp:nvSpPr>
        <dsp:cNvPr id="0" name=""/>
        <dsp:cNvSpPr/>
      </dsp:nvSpPr>
      <dsp:spPr>
        <a:xfrm rot="11880000">
          <a:off x="1896293" y="2029474"/>
          <a:ext cx="385009" cy="39990"/>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rot="10800000">
        <a:off x="2094978" y="2061597"/>
        <a:ext cx="0" cy="0"/>
      </dsp:txXfrm>
    </dsp:sp>
    <dsp:sp modelId="{A1F45F3F-B68C-4BB7-B908-2DE1A7481BBC}">
      <dsp:nvSpPr>
        <dsp:cNvPr id="0" name=""/>
        <dsp:cNvSpPr/>
      </dsp:nvSpPr>
      <dsp:spPr>
        <a:xfrm>
          <a:off x="657119" y="1152265"/>
          <a:ext cx="1279917" cy="1279917"/>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rtl="1">
            <a:lnSpc>
              <a:spcPct val="90000"/>
            </a:lnSpc>
            <a:spcBef>
              <a:spcPct val="0"/>
            </a:spcBef>
            <a:spcAft>
              <a:spcPct val="35000"/>
            </a:spcAft>
          </a:pPr>
          <a:r>
            <a:rPr lang="ar-EG" sz="1900" kern="1200">
              <a:solidFill>
                <a:sysClr val="windowText" lastClr="000000">
                  <a:hueOff val="0"/>
                  <a:satOff val="0"/>
                  <a:lumOff val="0"/>
                  <a:alphaOff val="0"/>
                </a:sysClr>
              </a:solidFill>
              <a:latin typeface="Calibri"/>
              <a:ea typeface="+mn-ea"/>
              <a:cs typeface="Arial"/>
            </a:rPr>
            <a:t>.............</a:t>
          </a:r>
          <a:endParaRPr lang="ar-SA" sz="1900" kern="1200">
            <a:solidFill>
              <a:sysClr val="windowText" lastClr="000000">
                <a:hueOff val="0"/>
                <a:satOff val="0"/>
                <a:lumOff val="0"/>
                <a:alphaOff val="0"/>
              </a:sysClr>
            </a:solidFill>
            <a:latin typeface="Calibri"/>
            <a:ea typeface="+mn-ea"/>
            <a:cs typeface="Arial"/>
          </a:endParaRPr>
        </a:p>
      </dsp:txBody>
      <dsp:txXfrm>
        <a:off x="844559" y="1339705"/>
        <a:ext cx="905037" cy="90503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8C6D45-F19E-4A80-9598-CB7D009EBB38}">
      <dsp:nvSpPr>
        <dsp:cNvPr id="0" name=""/>
        <dsp:cNvSpPr/>
      </dsp:nvSpPr>
      <dsp:spPr>
        <a:xfrm>
          <a:off x="3009979" y="1463032"/>
          <a:ext cx="1112678" cy="1112678"/>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1">
            <a:lnSpc>
              <a:spcPct val="90000"/>
            </a:lnSpc>
            <a:spcBef>
              <a:spcPct val="0"/>
            </a:spcBef>
            <a:spcAft>
              <a:spcPct val="35000"/>
            </a:spcAft>
          </a:pPr>
          <a:r>
            <a:rPr lang="ar-SA" sz="1400" b="1" kern="1200">
              <a:solidFill>
                <a:sysClr val="windowText" lastClr="000000">
                  <a:hueOff val="0"/>
                  <a:satOff val="0"/>
                  <a:lumOff val="0"/>
                  <a:alphaOff val="0"/>
                </a:sysClr>
              </a:solidFill>
              <a:latin typeface="Calibri"/>
              <a:ea typeface="+mn-ea"/>
              <a:cs typeface="Arial"/>
            </a:rPr>
            <a:t>أهم خصائص مسار علوم الحاسب والهندسة </a:t>
          </a:r>
        </a:p>
      </dsp:txBody>
      <dsp:txXfrm>
        <a:off x="3172927" y="1625980"/>
        <a:ext cx="786782" cy="786782"/>
      </dsp:txXfrm>
    </dsp:sp>
    <dsp:sp modelId="{F47D0004-AF76-4C52-9F16-13523374370C}">
      <dsp:nvSpPr>
        <dsp:cNvPr id="0" name=""/>
        <dsp:cNvSpPr/>
      </dsp:nvSpPr>
      <dsp:spPr>
        <a:xfrm rot="16200000">
          <a:off x="3398282" y="1280956"/>
          <a:ext cx="336071" cy="2807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a:off x="3557916" y="1303397"/>
        <a:ext cx="0" cy="0"/>
      </dsp:txXfrm>
    </dsp:sp>
    <dsp:sp modelId="{B67874AF-3E7F-4BB8-A24B-91AD8045A6C1}">
      <dsp:nvSpPr>
        <dsp:cNvPr id="0" name=""/>
        <dsp:cNvSpPr/>
      </dsp:nvSpPr>
      <dsp:spPr>
        <a:xfrm>
          <a:off x="3009979" y="14282"/>
          <a:ext cx="1112678" cy="1112678"/>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rtl="1">
            <a:lnSpc>
              <a:spcPct val="90000"/>
            </a:lnSpc>
            <a:spcBef>
              <a:spcPct val="0"/>
            </a:spcBef>
            <a:spcAft>
              <a:spcPct val="35000"/>
            </a:spcAft>
          </a:pPr>
          <a:r>
            <a:rPr lang="ar-EG" sz="1600" kern="1200">
              <a:solidFill>
                <a:sysClr val="windowText" lastClr="000000">
                  <a:hueOff val="0"/>
                  <a:satOff val="0"/>
                  <a:lumOff val="0"/>
                  <a:alphaOff val="0"/>
                </a:sysClr>
              </a:solidFill>
              <a:latin typeface="Calibri"/>
              <a:ea typeface="+mn-ea"/>
              <a:cs typeface="Arial"/>
            </a:rPr>
            <a:t>.............</a:t>
          </a:r>
          <a:endParaRPr lang="ar-SA" sz="1600" kern="1200">
            <a:solidFill>
              <a:sysClr val="windowText" lastClr="000000">
                <a:hueOff val="0"/>
                <a:satOff val="0"/>
                <a:lumOff val="0"/>
                <a:alphaOff val="0"/>
              </a:sysClr>
            </a:solidFill>
            <a:latin typeface="Calibri"/>
            <a:ea typeface="+mn-ea"/>
            <a:cs typeface="Arial"/>
          </a:endParaRPr>
        </a:p>
      </dsp:txBody>
      <dsp:txXfrm>
        <a:off x="3172927" y="177230"/>
        <a:ext cx="786782" cy="786782"/>
      </dsp:txXfrm>
    </dsp:sp>
    <dsp:sp modelId="{15A54650-B814-486E-B152-0CA21267B828}">
      <dsp:nvSpPr>
        <dsp:cNvPr id="0" name=""/>
        <dsp:cNvSpPr/>
      </dsp:nvSpPr>
      <dsp:spPr>
        <a:xfrm rot="20520000">
          <a:off x="4087204" y="1781487"/>
          <a:ext cx="336071" cy="2807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a:off x="4244653" y="1790132"/>
        <a:ext cx="0" cy="0"/>
      </dsp:txXfrm>
    </dsp:sp>
    <dsp:sp modelId="{EBE3F200-CE00-4CA2-9D21-6E80961A16C1}">
      <dsp:nvSpPr>
        <dsp:cNvPr id="0" name=""/>
        <dsp:cNvSpPr/>
      </dsp:nvSpPr>
      <dsp:spPr>
        <a:xfrm>
          <a:off x="4387822" y="1015343"/>
          <a:ext cx="1112678" cy="1112678"/>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rtl="1">
            <a:lnSpc>
              <a:spcPct val="90000"/>
            </a:lnSpc>
            <a:spcBef>
              <a:spcPct val="0"/>
            </a:spcBef>
            <a:spcAft>
              <a:spcPct val="35000"/>
            </a:spcAft>
          </a:pPr>
          <a:r>
            <a:rPr lang="ar-EG" sz="1600" kern="1200">
              <a:solidFill>
                <a:sysClr val="windowText" lastClr="000000">
                  <a:hueOff val="0"/>
                  <a:satOff val="0"/>
                  <a:lumOff val="0"/>
                  <a:alphaOff val="0"/>
                </a:sysClr>
              </a:solidFill>
              <a:latin typeface="Calibri"/>
              <a:ea typeface="+mn-ea"/>
              <a:cs typeface="Arial"/>
            </a:rPr>
            <a:t>.............</a:t>
          </a:r>
          <a:endParaRPr lang="ar-SA" sz="1600" kern="1200">
            <a:solidFill>
              <a:sysClr val="windowText" lastClr="000000">
                <a:hueOff val="0"/>
                <a:satOff val="0"/>
                <a:lumOff val="0"/>
                <a:alphaOff val="0"/>
              </a:sysClr>
            </a:solidFill>
            <a:latin typeface="Calibri"/>
            <a:ea typeface="+mn-ea"/>
            <a:cs typeface="Arial"/>
          </a:endParaRPr>
        </a:p>
      </dsp:txBody>
      <dsp:txXfrm>
        <a:off x="4550770" y="1178291"/>
        <a:ext cx="786782" cy="786782"/>
      </dsp:txXfrm>
    </dsp:sp>
    <dsp:sp modelId="{EA1823DA-A471-4397-90CC-BE865AE1717C}">
      <dsp:nvSpPr>
        <dsp:cNvPr id="0" name=""/>
        <dsp:cNvSpPr/>
      </dsp:nvSpPr>
      <dsp:spPr>
        <a:xfrm rot="3240000">
          <a:off x="3824059" y="2591363"/>
          <a:ext cx="336071" cy="2807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a:off x="3993953" y="2593667"/>
        <a:ext cx="0" cy="0"/>
      </dsp:txXfrm>
    </dsp:sp>
    <dsp:sp modelId="{81186C87-292A-43A8-9E1C-AC6B199F5FB1}">
      <dsp:nvSpPr>
        <dsp:cNvPr id="0" name=""/>
        <dsp:cNvSpPr/>
      </dsp:nvSpPr>
      <dsp:spPr>
        <a:xfrm>
          <a:off x="3861533" y="2635096"/>
          <a:ext cx="1112678" cy="1112678"/>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rtl="1">
            <a:lnSpc>
              <a:spcPct val="90000"/>
            </a:lnSpc>
            <a:spcBef>
              <a:spcPct val="0"/>
            </a:spcBef>
            <a:spcAft>
              <a:spcPct val="35000"/>
            </a:spcAft>
          </a:pPr>
          <a:r>
            <a:rPr lang="ar-EG" sz="1600" kern="1200">
              <a:solidFill>
                <a:sysClr val="windowText" lastClr="000000">
                  <a:hueOff val="0"/>
                  <a:satOff val="0"/>
                  <a:lumOff val="0"/>
                  <a:alphaOff val="0"/>
                </a:sysClr>
              </a:solidFill>
              <a:latin typeface="Calibri"/>
              <a:ea typeface="+mn-ea"/>
              <a:cs typeface="Arial"/>
            </a:rPr>
            <a:t>.............</a:t>
          </a:r>
          <a:endParaRPr lang="ar-SA" sz="1600" kern="1200">
            <a:solidFill>
              <a:sysClr val="windowText" lastClr="000000">
                <a:hueOff val="0"/>
                <a:satOff val="0"/>
                <a:lumOff val="0"/>
                <a:alphaOff val="0"/>
              </a:sysClr>
            </a:solidFill>
            <a:latin typeface="Calibri"/>
            <a:ea typeface="+mn-ea"/>
            <a:cs typeface="Arial"/>
          </a:endParaRPr>
        </a:p>
      </dsp:txBody>
      <dsp:txXfrm>
        <a:off x="4024481" y="2798044"/>
        <a:ext cx="786782" cy="786782"/>
      </dsp:txXfrm>
    </dsp:sp>
    <dsp:sp modelId="{B0BA4C50-A7FD-49F1-9252-05CE3C69BEDF}">
      <dsp:nvSpPr>
        <dsp:cNvPr id="0" name=""/>
        <dsp:cNvSpPr/>
      </dsp:nvSpPr>
      <dsp:spPr>
        <a:xfrm rot="7560000">
          <a:off x="2972505" y="2591363"/>
          <a:ext cx="336071" cy="2807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rot="10800000">
        <a:off x="3152276" y="2603544"/>
        <a:ext cx="0" cy="0"/>
      </dsp:txXfrm>
    </dsp:sp>
    <dsp:sp modelId="{275FB8CE-F6ED-4700-87DC-46F59D59F38B}">
      <dsp:nvSpPr>
        <dsp:cNvPr id="0" name=""/>
        <dsp:cNvSpPr/>
      </dsp:nvSpPr>
      <dsp:spPr>
        <a:xfrm>
          <a:off x="2158424" y="2635096"/>
          <a:ext cx="1112678" cy="1112678"/>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rtl="1">
            <a:lnSpc>
              <a:spcPct val="90000"/>
            </a:lnSpc>
            <a:spcBef>
              <a:spcPct val="0"/>
            </a:spcBef>
            <a:spcAft>
              <a:spcPct val="35000"/>
            </a:spcAft>
          </a:pPr>
          <a:r>
            <a:rPr lang="ar-EG" sz="1600" kern="1200">
              <a:solidFill>
                <a:sysClr val="windowText" lastClr="000000">
                  <a:hueOff val="0"/>
                  <a:satOff val="0"/>
                  <a:lumOff val="0"/>
                  <a:alphaOff val="0"/>
                </a:sysClr>
              </a:solidFill>
              <a:latin typeface="Calibri"/>
              <a:ea typeface="+mn-ea"/>
              <a:cs typeface="Arial"/>
            </a:rPr>
            <a:t>.............</a:t>
          </a:r>
          <a:endParaRPr lang="ar-SA" sz="1600" kern="1200">
            <a:solidFill>
              <a:sysClr val="windowText" lastClr="000000">
                <a:hueOff val="0"/>
                <a:satOff val="0"/>
                <a:lumOff val="0"/>
                <a:alphaOff val="0"/>
              </a:sysClr>
            </a:solidFill>
            <a:latin typeface="Calibri"/>
            <a:ea typeface="+mn-ea"/>
            <a:cs typeface="Arial"/>
          </a:endParaRPr>
        </a:p>
      </dsp:txBody>
      <dsp:txXfrm>
        <a:off x="2321372" y="2798044"/>
        <a:ext cx="786782" cy="786782"/>
      </dsp:txXfrm>
    </dsp:sp>
    <dsp:sp modelId="{F5901C2D-DB07-4B1A-AFB2-3FEB2AFC18C2}">
      <dsp:nvSpPr>
        <dsp:cNvPr id="0" name=""/>
        <dsp:cNvSpPr/>
      </dsp:nvSpPr>
      <dsp:spPr>
        <a:xfrm rot="11880000">
          <a:off x="2709360" y="1781487"/>
          <a:ext cx="336071" cy="28079"/>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rot="10800000">
        <a:off x="2882790" y="1806113"/>
        <a:ext cx="0" cy="0"/>
      </dsp:txXfrm>
    </dsp:sp>
    <dsp:sp modelId="{A1F45F3F-B68C-4BB7-B908-2DE1A7481BBC}">
      <dsp:nvSpPr>
        <dsp:cNvPr id="0" name=""/>
        <dsp:cNvSpPr/>
      </dsp:nvSpPr>
      <dsp:spPr>
        <a:xfrm>
          <a:off x="1632135" y="1015343"/>
          <a:ext cx="1112678" cy="1112678"/>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rtl="1">
            <a:lnSpc>
              <a:spcPct val="90000"/>
            </a:lnSpc>
            <a:spcBef>
              <a:spcPct val="0"/>
            </a:spcBef>
            <a:spcAft>
              <a:spcPct val="35000"/>
            </a:spcAft>
          </a:pPr>
          <a:r>
            <a:rPr lang="ar-EG" sz="1600" kern="1200">
              <a:solidFill>
                <a:sysClr val="windowText" lastClr="000000">
                  <a:hueOff val="0"/>
                  <a:satOff val="0"/>
                  <a:lumOff val="0"/>
                  <a:alphaOff val="0"/>
                </a:sysClr>
              </a:solidFill>
              <a:latin typeface="Calibri"/>
              <a:ea typeface="+mn-ea"/>
              <a:cs typeface="Arial"/>
            </a:rPr>
            <a:t>.............</a:t>
          </a:r>
          <a:endParaRPr lang="ar-SA" sz="1600" kern="1200">
            <a:solidFill>
              <a:sysClr val="windowText" lastClr="000000">
                <a:hueOff val="0"/>
                <a:satOff val="0"/>
                <a:lumOff val="0"/>
                <a:alphaOff val="0"/>
              </a:sysClr>
            </a:solidFill>
            <a:latin typeface="Calibri"/>
            <a:ea typeface="+mn-ea"/>
            <a:cs typeface="Arial"/>
          </a:endParaRPr>
        </a:p>
      </dsp:txBody>
      <dsp:txXfrm>
        <a:off x="1795083" y="1178291"/>
        <a:ext cx="786782" cy="78678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B439B7-F864-4847-9AB6-E9CA5BAB5B4D}">
      <dsp:nvSpPr>
        <dsp:cNvPr id="0" name=""/>
        <dsp:cNvSpPr/>
      </dsp:nvSpPr>
      <dsp:spPr>
        <a:xfrm>
          <a:off x="2714" y="327499"/>
          <a:ext cx="2646759" cy="935720"/>
        </a:xfrm>
        <a:prstGeom prst="rect">
          <a:avLst/>
        </a:prstGeom>
        <a:solidFill>
          <a:srgbClr val="4F81BD">
            <a:hueOff val="0"/>
            <a:satOff val="0"/>
            <a:lumOff val="0"/>
            <a:alphaOff val="0"/>
          </a:srgb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109728" rIns="192024" bIns="109728" numCol="1" spcCol="1270" anchor="ctr" anchorCtr="0">
          <a:noAutofit/>
        </a:bodyPr>
        <a:lstStyle/>
        <a:p>
          <a:pPr lvl="0" algn="ctr" defTabSz="1200150" rtl="1">
            <a:lnSpc>
              <a:spcPct val="90000"/>
            </a:lnSpc>
            <a:spcBef>
              <a:spcPct val="0"/>
            </a:spcBef>
            <a:spcAft>
              <a:spcPct val="35000"/>
            </a:spcAft>
          </a:pPr>
          <a:r>
            <a:rPr lang="ar-EG" sz="2700" kern="1200">
              <a:solidFill>
                <a:sysClr val="window" lastClr="FFFFFF"/>
              </a:solidFill>
              <a:latin typeface="Calibri"/>
              <a:ea typeface="+mn-ea"/>
              <a:cs typeface="Arial"/>
            </a:rPr>
            <a:t>المسار الشرعي</a:t>
          </a:r>
          <a:endParaRPr lang="ar-SA" sz="2700" kern="1200">
            <a:solidFill>
              <a:sysClr val="window" lastClr="FFFFFF"/>
            </a:solidFill>
            <a:latin typeface="Calibri"/>
            <a:ea typeface="+mn-ea"/>
            <a:cs typeface="Arial"/>
          </a:endParaRPr>
        </a:p>
      </dsp:txBody>
      <dsp:txXfrm>
        <a:off x="2714" y="327499"/>
        <a:ext cx="2646759" cy="935720"/>
      </dsp:txXfrm>
    </dsp:sp>
    <dsp:sp modelId="{C30BAFB1-3A8C-4F29-AA41-C1D208AFB8B7}">
      <dsp:nvSpPr>
        <dsp:cNvPr id="0" name=""/>
        <dsp:cNvSpPr/>
      </dsp:nvSpPr>
      <dsp:spPr>
        <a:xfrm>
          <a:off x="2714" y="1263220"/>
          <a:ext cx="2646759" cy="2371680"/>
        </a:xfrm>
        <a:prstGeom prst="rect">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4018" tIns="144018" rIns="192024" bIns="216027" numCol="1" spcCol="1270" anchor="t" anchorCtr="0">
          <a:noAutofit/>
        </a:bodyPr>
        <a:lstStyle/>
        <a:p>
          <a:pPr marL="228600" lvl="1" indent="-228600" algn="r" defTabSz="1200150" rtl="1">
            <a:lnSpc>
              <a:spcPct val="90000"/>
            </a:lnSpc>
            <a:spcBef>
              <a:spcPct val="0"/>
            </a:spcBef>
            <a:spcAft>
              <a:spcPct val="15000"/>
            </a:spcAft>
            <a:buChar char="••"/>
          </a:pPr>
          <a:r>
            <a:rPr lang="ar-EG" sz="2700" kern="1200">
              <a:solidFill>
                <a:sysClr val="windowText" lastClr="000000">
                  <a:hueOff val="0"/>
                  <a:satOff val="0"/>
                  <a:lumOff val="0"/>
                  <a:alphaOff val="0"/>
                </a:sysClr>
              </a:solidFill>
              <a:latin typeface="Calibri"/>
              <a:ea typeface="+mn-ea"/>
              <a:cs typeface="Arial"/>
            </a:rPr>
            <a:t>.....................</a:t>
          </a:r>
          <a:endParaRPr lang="ar-SA" sz="2700" kern="1200">
            <a:solidFill>
              <a:sysClr val="windowText" lastClr="000000">
                <a:hueOff val="0"/>
                <a:satOff val="0"/>
                <a:lumOff val="0"/>
                <a:alphaOff val="0"/>
              </a:sysClr>
            </a:solidFill>
            <a:latin typeface="Calibri"/>
            <a:ea typeface="+mn-ea"/>
            <a:cs typeface="Arial"/>
          </a:endParaRPr>
        </a:p>
        <a:p>
          <a:pPr marL="228600" lvl="1" indent="-228600" algn="r" defTabSz="1200150" rtl="1">
            <a:lnSpc>
              <a:spcPct val="90000"/>
            </a:lnSpc>
            <a:spcBef>
              <a:spcPct val="0"/>
            </a:spcBef>
            <a:spcAft>
              <a:spcPct val="15000"/>
            </a:spcAft>
            <a:buChar char="••"/>
          </a:pPr>
          <a:r>
            <a:rPr lang="ar-EG" sz="2700" kern="1200">
              <a:solidFill>
                <a:sysClr val="windowText" lastClr="000000">
                  <a:hueOff val="0"/>
                  <a:satOff val="0"/>
                  <a:lumOff val="0"/>
                  <a:alphaOff val="0"/>
                </a:sysClr>
              </a:solidFill>
              <a:latin typeface="Calibri"/>
              <a:ea typeface="+mn-ea"/>
              <a:cs typeface="Arial"/>
            </a:rPr>
            <a:t>.....................</a:t>
          </a:r>
          <a:endParaRPr lang="ar-SA" sz="2700" kern="1200">
            <a:solidFill>
              <a:sysClr val="windowText" lastClr="000000">
                <a:hueOff val="0"/>
                <a:satOff val="0"/>
                <a:lumOff val="0"/>
                <a:alphaOff val="0"/>
              </a:sysClr>
            </a:solidFill>
            <a:latin typeface="Calibri"/>
            <a:ea typeface="+mn-ea"/>
            <a:cs typeface="Arial"/>
          </a:endParaRPr>
        </a:p>
        <a:p>
          <a:pPr marL="228600" lvl="1" indent="-228600" algn="r" defTabSz="1200150" rtl="1">
            <a:lnSpc>
              <a:spcPct val="90000"/>
            </a:lnSpc>
            <a:spcBef>
              <a:spcPct val="0"/>
            </a:spcBef>
            <a:spcAft>
              <a:spcPct val="15000"/>
            </a:spcAft>
            <a:buChar char="••"/>
          </a:pPr>
          <a:r>
            <a:rPr lang="ar-EG" sz="2700" kern="1200">
              <a:solidFill>
                <a:sysClr val="windowText" lastClr="000000">
                  <a:hueOff val="0"/>
                  <a:satOff val="0"/>
                  <a:lumOff val="0"/>
                  <a:alphaOff val="0"/>
                </a:sysClr>
              </a:solidFill>
              <a:latin typeface="Calibri"/>
              <a:ea typeface="+mn-ea"/>
              <a:cs typeface="Arial"/>
            </a:rPr>
            <a:t>.....................</a:t>
          </a:r>
          <a:endParaRPr lang="ar-SA" sz="2700" kern="1200">
            <a:solidFill>
              <a:sysClr val="windowText" lastClr="000000">
                <a:hueOff val="0"/>
                <a:satOff val="0"/>
                <a:lumOff val="0"/>
                <a:alphaOff val="0"/>
              </a:sysClr>
            </a:solidFill>
            <a:latin typeface="Calibri"/>
            <a:ea typeface="+mn-ea"/>
            <a:cs typeface="Arial"/>
          </a:endParaRPr>
        </a:p>
        <a:p>
          <a:pPr marL="228600" lvl="1" indent="-228600" algn="r" defTabSz="1200150" rtl="1">
            <a:lnSpc>
              <a:spcPct val="90000"/>
            </a:lnSpc>
            <a:spcBef>
              <a:spcPct val="0"/>
            </a:spcBef>
            <a:spcAft>
              <a:spcPct val="15000"/>
            </a:spcAft>
            <a:buChar char="••"/>
          </a:pPr>
          <a:r>
            <a:rPr lang="ar-EG" sz="2700" kern="1200">
              <a:solidFill>
                <a:sysClr val="windowText" lastClr="000000">
                  <a:hueOff val="0"/>
                  <a:satOff val="0"/>
                  <a:lumOff val="0"/>
                  <a:alphaOff val="0"/>
                </a:sysClr>
              </a:solidFill>
              <a:latin typeface="Calibri"/>
              <a:ea typeface="+mn-ea"/>
              <a:cs typeface="Arial"/>
            </a:rPr>
            <a:t>.....................</a:t>
          </a:r>
          <a:endParaRPr lang="ar-SA" sz="2700" kern="1200">
            <a:solidFill>
              <a:sysClr val="windowText" lastClr="000000">
                <a:hueOff val="0"/>
                <a:satOff val="0"/>
                <a:lumOff val="0"/>
                <a:alphaOff val="0"/>
              </a:sysClr>
            </a:solidFill>
            <a:latin typeface="Calibri"/>
            <a:ea typeface="+mn-ea"/>
            <a:cs typeface="Arial"/>
          </a:endParaRPr>
        </a:p>
        <a:p>
          <a:pPr marL="228600" lvl="1" indent="-228600" algn="r" defTabSz="1200150" rtl="1">
            <a:lnSpc>
              <a:spcPct val="90000"/>
            </a:lnSpc>
            <a:spcBef>
              <a:spcPct val="0"/>
            </a:spcBef>
            <a:spcAft>
              <a:spcPct val="15000"/>
            </a:spcAft>
            <a:buChar char="••"/>
          </a:pPr>
          <a:r>
            <a:rPr lang="ar-EG" sz="2700" kern="1200">
              <a:solidFill>
                <a:sysClr val="windowText" lastClr="000000">
                  <a:hueOff val="0"/>
                  <a:satOff val="0"/>
                  <a:lumOff val="0"/>
                  <a:alphaOff val="0"/>
                </a:sysClr>
              </a:solidFill>
              <a:latin typeface="Calibri"/>
              <a:ea typeface="+mn-ea"/>
              <a:cs typeface="Arial"/>
            </a:rPr>
            <a:t>.....................</a:t>
          </a:r>
          <a:endParaRPr lang="ar-SA" sz="2700" kern="1200">
            <a:solidFill>
              <a:sysClr val="windowText" lastClr="000000">
                <a:hueOff val="0"/>
                <a:satOff val="0"/>
                <a:lumOff val="0"/>
                <a:alphaOff val="0"/>
              </a:sysClr>
            </a:solidFill>
            <a:latin typeface="Calibri"/>
            <a:ea typeface="+mn-ea"/>
            <a:cs typeface="Arial"/>
          </a:endParaRPr>
        </a:p>
      </dsp:txBody>
      <dsp:txXfrm>
        <a:off x="2714" y="1263220"/>
        <a:ext cx="2646759" cy="2371680"/>
      </dsp:txXfrm>
    </dsp:sp>
    <dsp:sp modelId="{FD1DB80E-6F54-42B4-8403-CF00C59B073B}">
      <dsp:nvSpPr>
        <dsp:cNvPr id="0" name=""/>
        <dsp:cNvSpPr/>
      </dsp:nvSpPr>
      <dsp:spPr>
        <a:xfrm>
          <a:off x="3020019" y="327499"/>
          <a:ext cx="2646759" cy="935720"/>
        </a:xfrm>
        <a:prstGeom prst="rect">
          <a:avLst/>
        </a:prstGeom>
        <a:solidFill>
          <a:srgbClr val="4F81BD">
            <a:hueOff val="0"/>
            <a:satOff val="0"/>
            <a:lumOff val="0"/>
            <a:alphaOff val="0"/>
          </a:srgb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109728" rIns="192024" bIns="109728" numCol="1" spcCol="1270" anchor="ctr" anchorCtr="0">
          <a:noAutofit/>
        </a:bodyPr>
        <a:lstStyle/>
        <a:p>
          <a:pPr lvl="0" algn="ctr" defTabSz="1200150" rtl="1">
            <a:lnSpc>
              <a:spcPct val="90000"/>
            </a:lnSpc>
            <a:spcBef>
              <a:spcPct val="0"/>
            </a:spcBef>
            <a:spcAft>
              <a:spcPct val="35000"/>
            </a:spcAft>
          </a:pPr>
          <a:r>
            <a:rPr lang="ar-EG" sz="2700" kern="1200">
              <a:solidFill>
                <a:sysClr val="window" lastClr="FFFFFF"/>
              </a:solidFill>
              <a:latin typeface="Calibri"/>
              <a:ea typeface="+mn-ea"/>
              <a:cs typeface="Arial"/>
            </a:rPr>
            <a:t>مسار علوم الحاسب والهندسة</a:t>
          </a:r>
          <a:endParaRPr lang="ar-SA" sz="2700" kern="1200">
            <a:solidFill>
              <a:sysClr val="window" lastClr="FFFFFF"/>
            </a:solidFill>
            <a:latin typeface="Calibri"/>
            <a:ea typeface="+mn-ea"/>
            <a:cs typeface="Arial"/>
          </a:endParaRPr>
        </a:p>
      </dsp:txBody>
      <dsp:txXfrm>
        <a:off x="3020019" y="327499"/>
        <a:ext cx="2646759" cy="935720"/>
      </dsp:txXfrm>
    </dsp:sp>
    <dsp:sp modelId="{2F9CD758-9E47-4ED8-8F5D-5C07C5ED3F75}">
      <dsp:nvSpPr>
        <dsp:cNvPr id="0" name=""/>
        <dsp:cNvSpPr/>
      </dsp:nvSpPr>
      <dsp:spPr>
        <a:xfrm>
          <a:off x="3020019" y="1263220"/>
          <a:ext cx="2646759" cy="2371680"/>
        </a:xfrm>
        <a:prstGeom prst="rect">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4018" tIns="144018" rIns="192024" bIns="216027" numCol="1" spcCol="1270" anchor="t" anchorCtr="0">
          <a:noAutofit/>
        </a:bodyPr>
        <a:lstStyle/>
        <a:p>
          <a:pPr marL="228600" lvl="1" indent="-228600" algn="r" defTabSz="1200150" rtl="1">
            <a:lnSpc>
              <a:spcPct val="90000"/>
            </a:lnSpc>
            <a:spcBef>
              <a:spcPct val="0"/>
            </a:spcBef>
            <a:spcAft>
              <a:spcPct val="15000"/>
            </a:spcAft>
            <a:buChar char="••"/>
          </a:pPr>
          <a:r>
            <a:rPr lang="ar-EG" sz="2700" kern="1200">
              <a:solidFill>
                <a:sysClr val="windowText" lastClr="000000">
                  <a:hueOff val="0"/>
                  <a:satOff val="0"/>
                  <a:lumOff val="0"/>
                  <a:alphaOff val="0"/>
                </a:sysClr>
              </a:solidFill>
              <a:latin typeface="Calibri"/>
              <a:ea typeface="+mn-ea"/>
              <a:cs typeface="Arial"/>
            </a:rPr>
            <a:t>.....................</a:t>
          </a:r>
          <a:endParaRPr lang="ar-SA" sz="2700" kern="1200">
            <a:solidFill>
              <a:sysClr val="windowText" lastClr="000000">
                <a:hueOff val="0"/>
                <a:satOff val="0"/>
                <a:lumOff val="0"/>
                <a:alphaOff val="0"/>
              </a:sysClr>
            </a:solidFill>
            <a:latin typeface="Calibri"/>
            <a:ea typeface="+mn-ea"/>
            <a:cs typeface="Arial"/>
          </a:endParaRPr>
        </a:p>
        <a:p>
          <a:pPr marL="228600" lvl="1" indent="-228600" algn="r" defTabSz="1200150" rtl="1">
            <a:lnSpc>
              <a:spcPct val="90000"/>
            </a:lnSpc>
            <a:spcBef>
              <a:spcPct val="0"/>
            </a:spcBef>
            <a:spcAft>
              <a:spcPct val="15000"/>
            </a:spcAft>
            <a:buChar char="••"/>
          </a:pPr>
          <a:r>
            <a:rPr lang="ar-EG" sz="2700" kern="1200">
              <a:solidFill>
                <a:sysClr val="windowText" lastClr="000000">
                  <a:hueOff val="0"/>
                  <a:satOff val="0"/>
                  <a:lumOff val="0"/>
                  <a:alphaOff val="0"/>
                </a:sysClr>
              </a:solidFill>
              <a:latin typeface="Calibri"/>
              <a:ea typeface="+mn-ea"/>
              <a:cs typeface="Arial"/>
            </a:rPr>
            <a:t>.....................</a:t>
          </a:r>
          <a:endParaRPr lang="ar-SA" sz="2700" kern="1200">
            <a:solidFill>
              <a:sysClr val="windowText" lastClr="000000">
                <a:hueOff val="0"/>
                <a:satOff val="0"/>
                <a:lumOff val="0"/>
                <a:alphaOff val="0"/>
              </a:sysClr>
            </a:solidFill>
            <a:latin typeface="Calibri"/>
            <a:ea typeface="+mn-ea"/>
            <a:cs typeface="Arial"/>
          </a:endParaRPr>
        </a:p>
        <a:p>
          <a:pPr marL="228600" lvl="1" indent="-228600" algn="r" defTabSz="1200150" rtl="1">
            <a:lnSpc>
              <a:spcPct val="90000"/>
            </a:lnSpc>
            <a:spcBef>
              <a:spcPct val="0"/>
            </a:spcBef>
            <a:spcAft>
              <a:spcPct val="15000"/>
            </a:spcAft>
            <a:buChar char="••"/>
          </a:pPr>
          <a:r>
            <a:rPr lang="ar-EG" sz="2700" kern="1200">
              <a:solidFill>
                <a:sysClr val="windowText" lastClr="000000">
                  <a:hueOff val="0"/>
                  <a:satOff val="0"/>
                  <a:lumOff val="0"/>
                  <a:alphaOff val="0"/>
                </a:sysClr>
              </a:solidFill>
              <a:latin typeface="Calibri"/>
              <a:ea typeface="+mn-ea"/>
              <a:cs typeface="Arial"/>
            </a:rPr>
            <a:t>.....................</a:t>
          </a:r>
          <a:endParaRPr lang="ar-SA" sz="2700" kern="1200">
            <a:solidFill>
              <a:sysClr val="windowText" lastClr="000000">
                <a:hueOff val="0"/>
                <a:satOff val="0"/>
                <a:lumOff val="0"/>
                <a:alphaOff val="0"/>
              </a:sysClr>
            </a:solidFill>
            <a:latin typeface="Calibri"/>
            <a:ea typeface="+mn-ea"/>
            <a:cs typeface="Arial"/>
          </a:endParaRPr>
        </a:p>
        <a:p>
          <a:pPr marL="228600" lvl="1" indent="-228600" algn="r" defTabSz="1200150" rtl="1">
            <a:lnSpc>
              <a:spcPct val="90000"/>
            </a:lnSpc>
            <a:spcBef>
              <a:spcPct val="0"/>
            </a:spcBef>
            <a:spcAft>
              <a:spcPct val="15000"/>
            </a:spcAft>
            <a:buChar char="••"/>
          </a:pPr>
          <a:r>
            <a:rPr lang="ar-EG" sz="2700" kern="1200">
              <a:solidFill>
                <a:sysClr val="windowText" lastClr="000000">
                  <a:hueOff val="0"/>
                  <a:satOff val="0"/>
                  <a:lumOff val="0"/>
                  <a:alphaOff val="0"/>
                </a:sysClr>
              </a:solidFill>
              <a:latin typeface="Calibri"/>
              <a:ea typeface="+mn-ea"/>
              <a:cs typeface="Arial"/>
            </a:rPr>
            <a:t>.....................</a:t>
          </a:r>
          <a:endParaRPr lang="ar-SA" sz="2700" kern="1200">
            <a:solidFill>
              <a:sysClr val="windowText" lastClr="000000">
                <a:hueOff val="0"/>
                <a:satOff val="0"/>
                <a:lumOff val="0"/>
                <a:alphaOff val="0"/>
              </a:sysClr>
            </a:solidFill>
            <a:latin typeface="Calibri"/>
            <a:ea typeface="+mn-ea"/>
            <a:cs typeface="Arial"/>
          </a:endParaRPr>
        </a:p>
        <a:p>
          <a:pPr marL="228600" lvl="1" indent="-228600" algn="r" defTabSz="1200150" rtl="1">
            <a:lnSpc>
              <a:spcPct val="90000"/>
            </a:lnSpc>
            <a:spcBef>
              <a:spcPct val="0"/>
            </a:spcBef>
            <a:spcAft>
              <a:spcPct val="15000"/>
            </a:spcAft>
            <a:buChar char="••"/>
          </a:pPr>
          <a:r>
            <a:rPr lang="ar-EG" sz="2700" kern="1200">
              <a:solidFill>
                <a:sysClr val="windowText" lastClr="000000">
                  <a:hueOff val="0"/>
                  <a:satOff val="0"/>
                  <a:lumOff val="0"/>
                  <a:alphaOff val="0"/>
                </a:sysClr>
              </a:solidFill>
              <a:latin typeface="Calibri"/>
              <a:ea typeface="+mn-ea"/>
              <a:cs typeface="Arial"/>
            </a:rPr>
            <a:t>.....................</a:t>
          </a:r>
          <a:endParaRPr lang="ar-SA" sz="2700" kern="1200">
            <a:solidFill>
              <a:sysClr val="windowText" lastClr="000000">
                <a:hueOff val="0"/>
                <a:satOff val="0"/>
                <a:lumOff val="0"/>
                <a:alphaOff val="0"/>
              </a:sysClr>
            </a:solidFill>
            <a:latin typeface="Calibri"/>
            <a:ea typeface="+mn-ea"/>
            <a:cs typeface="Arial"/>
          </a:endParaRPr>
        </a:p>
      </dsp:txBody>
      <dsp:txXfrm>
        <a:off x="3020019" y="1263220"/>
        <a:ext cx="2646759" cy="2371680"/>
      </dsp:txXfrm>
    </dsp:sp>
    <dsp:sp modelId="{584070D5-6CBC-455E-AD5B-0F27A9A791E4}">
      <dsp:nvSpPr>
        <dsp:cNvPr id="0" name=""/>
        <dsp:cNvSpPr/>
      </dsp:nvSpPr>
      <dsp:spPr>
        <a:xfrm>
          <a:off x="6037325" y="327499"/>
          <a:ext cx="2646759" cy="935720"/>
        </a:xfrm>
        <a:prstGeom prst="rect">
          <a:avLst/>
        </a:prstGeom>
        <a:solidFill>
          <a:srgbClr val="4F81BD">
            <a:hueOff val="0"/>
            <a:satOff val="0"/>
            <a:lumOff val="0"/>
            <a:alphaOff val="0"/>
          </a:srgb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109728" rIns="192024" bIns="109728" numCol="1" spcCol="1270" anchor="ctr" anchorCtr="0">
          <a:noAutofit/>
        </a:bodyPr>
        <a:lstStyle/>
        <a:p>
          <a:pPr lvl="0" algn="ctr" defTabSz="1200150" rtl="1">
            <a:lnSpc>
              <a:spcPct val="90000"/>
            </a:lnSpc>
            <a:spcBef>
              <a:spcPct val="0"/>
            </a:spcBef>
            <a:spcAft>
              <a:spcPct val="35000"/>
            </a:spcAft>
          </a:pPr>
          <a:r>
            <a:rPr lang="ar-EG" sz="2700" kern="1200">
              <a:solidFill>
                <a:sysClr val="window" lastClr="FFFFFF"/>
              </a:solidFill>
              <a:latin typeface="Calibri"/>
              <a:ea typeface="+mn-ea"/>
              <a:cs typeface="Arial"/>
            </a:rPr>
            <a:t>مسار الصحة والحياة</a:t>
          </a:r>
          <a:endParaRPr lang="ar-SA" sz="2700" kern="1200">
            <a:solidFill>
              <a:sysClr val="window" lastClr="FFFFFF"/>
            </a:solidFill>
            <a:latin typeface="Calibri"/>
            <a:ea typeface="+mn-ea"/>
            <a:cs typeface="Arial"/>
          </a:endParaRPr>
        </a:p>
      </dsp:txBody>
      <dsp:txXfrm>
        <a:off x="6037325" y="327499"/>
        <a:ext cx="2646759" cy="935720"/>
      </dsp:txXfrm>
    </dsp:sp>
    <dsp:sp modelId="{DCB496DB-0715-412C-AE10-8FE7BC56628E}">
      <dsp:nvSpPr>
        <dsp:cNvPr id="0" name=""/>
        <dsp:cNvSpPr/>
      </dsp:nvSpPr>
      <dsp:spPr>
        <a:xfrm>
          <a:off x="6037325" y="1263220"/>
          <a:ext cx="2646759" cy="2371680"/>
        </a:xfrm>
        <a:prstGeom prst="rect">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4018" tIns="144018" rIns="192024" bIns="216027" numCol="1" spcCol="1270" anchor="t" anchorCtr="0">
          <a:noAutofit/>
        </a:bodyPr>
        <a:lstStyle/>
        <a:p>
          <a:pPr marL="228600" lvl="1" indent="-228600" algn="r" defTabSz="1200150" rtl="1">
            <a:lnSpc>
              <a:spcPct val="90000"/>
            </a:lnSpc>
            <a:spcBef>
              <a:spcPct val="0"/>
            </a:spcBef>
            <a:spcAft>
              <a:spcPct val="15000"/>
            </a:spcAft>
            <a:buChar char="••"/>
          </a:pPr>
          <a:r>
            <a:rPr lang="ar-EG" sz="2700" kern="1200">
              <a:solidFill>
                <a:sysClr val="windowText" lastClr="000000">
                  <a:hueOff val="0"/>
                  <a:satOff val="0"/>
                  <a:lumOff val="0"/>
                  <a:alphaOff val="0"/>
                </a:sysClr>
              </a:solidFill>
              <a:latin typeface="Calibri"/>
              <a:ea typeface="+mn-ea"/>
              <a:cs typeface="Arial"/>
            </a:rPr>
            <a:t>.....................</a:t>
          </a:r>
          <a:endParaRPr lang="ar-SA" sz="2700" kern="1200">
            <a:solidFill>
              <a:sysClr val="windowText" lastClr="000000">
                <a:hueOff val="0"/>
                <a:satOff val="0"/>
                <a:lumOff val="0"/>
                <a:alphaOff val="0"/>
              </a:sysClr>
            </a:solidFill>
            <a:latin typeface="Calibri"/>
            <a:ea typeface="+mn-ea"/>
            <a:cs typeface="Arial"/>
          </a:endParaRPr>
        </a:p>
        <a:p>
          <a:pPr marL="228600" lvl="1" indent="-228600" algn="r" defTabSz="1200150" rtl="1">
            <a:lnSpc>
              <a:spcPct val="90000"/>
            </a:lnSpc>
            <a:spcBef>
              <a:spcPct val="0"/>
            </a:spcBef>
            <a:spcAft>
              <a:spcPct val="15000"/>
            </a:spcAft>
            <a:buChar char="••"/>
          </a:pPr>
          <a:r>
            <a:rPr lang="ar-EG" sz="2700" kern="1200">
              <a:solidFill>
                <a:sysClr val="windowText" lastClr="000000">
                  <a:hueOff val="0"/>
                  <a:satOff val="0"/>
                  <a:lumOff val="0"/>
                  <a:alphaOff val="0"/>
                </a:sysClr>
              </a:solidFill>
              <a:latin typeface="Calibri"/>
              <a:ea typeface="+mn-ea"/>
              <a:cs typeface="Arial"/>
            </a:rPr>
            <a:t>.....................</a:t>
          </a:r>
          <a:endParaRPr lang="ar-SA" sz="2700" kern="1200">
            <a:solidFill>
              <a:sysClr val="windowText" lastClr="000000">
                <a:hueOff val="0"/>
                <a:satOff val="0"/>
                <a:lumOff val="0"/>
                <a:alphaOff val="0"/>
              </a:sysClr>
            </a:solidFill>
            <a:latin typeface="Calibri"/>
            <a:ea typeface="+mn-ea"/>
            <a:cs typeface="Arial"/>
          </a:endParaRPr>
        </a:p>
        <a:p>
          <a:pPr marL="228600" lvl="1" indent="-228600" algn="r" defTabSz="1200150" rtl="1">
            <a:lnSpc>
              <a:spcPct val="90000"/>
            </a:lnSpc>
            <a:spcBef>
              <a:spcPct val="0"/>
            </a:spcBef>
            <a:spcAft>
              <a:spcPct val="15000"/>
            </a:spcAft>
            <a:buChar char="••"/>
          </a:pPr>
          <a:r>
            <a:rPr lang="ar-EG" sz="2700" kern="1200">
              <a:solidFill>
                <a:sysClr val="windowText" lastClr="000000">
                  <a:hueOff val="0"/>
                  <a:satOff val="0"/>
                  <a:lumOff val="0"/>
                  <a:alphaOff val="0"/>
                </a:sysClr>
              </a:solidFill>
              <a:latin typeface="Calibri"/>
              <a:ea typeface="+mn-ea"/>
              <a:cs typeface="Arial"/>
            </a:rPr>
            <a:t>.....................</a:t>
          </a:r>
          <a:endParaRPr lang="ar-SA" sz="2700" kern="1200">
            <a:solidFill>
              <a:sysClr val="windowText" lastClr="000000">
                <a:hueOff val="0"/>
                <a:satOff val="0"/>
                <a:lumOff val="0"/>
                <a:alphaOff val="0"/>
              </a:sysClr>
            </a:solidFill>
            <a:latin typeface="Calibri"/>
            <a:ea typeface="+mn-ea"/>
            <a:cs typeface="Arial"/>
          </a:endParaRPr>
        </a:p>
        <a:p>
          <a:pPr marL="228600" lvl="1" indent="-228600" algn="r" defTabSz="1200150" rtl="1">
            <a:lnSpc>
              <a:spcPct val="90000"/>
            </a:lnSpc>
            <a:spcBef>
              <a:spcPct val="0"/>
            </a:spcBef>
            <a:spcAft>
              <a:spcPct val="15000"/>
            </a:spcAft>
            <a:buChar char="••"/>
          </a:pPr>
          <a:r>
            <a:rPr lang="ar-EG" sz="2700" kern="1200">
              <a:solidFill>
                <a:sysClr val="windowText" lastClr="000000">
                  <a:hueOff val="0"/>
                  <a:satOff val="0"/>
                  <a:lumOff val="0"/>
                  <a:alphaOff val="0"/>
                </a:sysClr>
              </a:solidFill>
              <a:latin typeface="Calibri"/>
              <a:ea typeface="+mn-ea"/>
              <a:cs typeface="Arial"/>
            </a:rPr>
            <a:t>.....................</a:t>
          </a:r>
          <a:endParaRPr lang="ar-SA" sz="2700" kern="1200">
            <a:solidFill>
              <a:sysClr val="windowText" lastClr="000000">
                <a:hueOff val="0"/>
                <a:satOff val="0"/>
                <a:lumOff val="0"/>
                <a:alphaOff val="0"/>
              </a:sysClr>
            </a:solidFill>
            <a:latin typeface="Calibri"/>
            <a:ea typeface="+mn-ea"/>
            <a:cs typeface="Arial"/>
          </a:endParaRPr>
        </a:p>
        <a:p>
          <a:pPr marL="228600" lvl="1" indent="-228600" algn="r" defTabSz="1200150" rtl="1">
            <a:lnSpc>
              <a:spcPct val="90000"/>
            </a:lnSpc>
            <a:spcBef>
              <a:spcPct val="0"/>
            </a:spcBef>
            <a:spcAft>
              <a:spcPct val="15000"/>
            </a:spcAft>
            <a:buChar char="••"/>
          </a:pPr>
          <a:r>
            <a:rPr lang="ar-EG" sz="2700" kern="1200">
              <a:solidFill>
                <a:sysClr val="windowText" lastClr="000000">
                  <a:hueOff val="0"/>
                  <a:satOff val="0"/>
                  <a:lumOff val="0"/>
                  <a:alphaOff val="0"/>
                </a:sysClr>
              </a:solidFill>
              <a:latin typeface="Calibri"/>
              <a:ea typeface="+mn-ea"/>
              <a:cs typeface="Arial"/>
            </a:rPr>
            <a:t>.....................</a:t>
          </a:r>
          <a:endParaRPr lang="ar-SA" sz="2700" kern="1200">
            <a:solidFill>
              <a:sysClr val="windowText" lastClr="000000">
                <a:hueOff val="0"/>
                <a:satOff val="0"/>
                <a:lumOff val="0"/>
                <a:alphaOff val="0"/>
              </a:sysClr>
            </a:solidFill>
            <a:latin typeface="Calibri"/>
            <a:ea typeface="+mn-ea"/>
            <a:cs typeface="Arial"/>
          </a:endParaRPr>
        </a:p>
      </dsp:txBody>
      <dsp:txXfrm>
        <a:off x="6037325" y="1263220"/>
        <a:ext cx="2646759" cy="237168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ED2C8E-13C4-441C-93B1-FC6AAC528774}">
      <dsp:nvSpPr>
        <dsp:cNvPr id="0" name=""/>
        <dsp:cNvSpPr/>
      </dsp:nvSpPr>
      <dsp:spPr>
        <a:xfrm>
          <a:off x="3566852" y="1626420"/>
          <a:ext cx="1248295" cy="1248295"/>
        </a:xfrm>
        <a:prstGeom prst="ellipse">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1">
            <a:lnSpc>
              <a:spcPct val="90000"/>
            </a:lnSpc>
            <a:spcBef>
              <a:spcPct val="0"/>
            </a:spcBef>
            <a:spcAft>
              <a:spcPct val="35000"/>
            </a:spcAft>
          </a:pPr>
          <a:r>
            <a:rPr lang="ar-EG" sz="1800" b="1" kern="1200">
              <a:solidFill>
                <a:sysClr val="window" lastClr="FFFFFF"/>
              </a:solidFill>
              <a:latin typeface="Calibri"/>
              <a:ea typeface="+mn-ea"/>
              <a:cs typeface="Arial"/>
            </a:rPr>
            <a:t>مجالات مشروع التخرج</a:t>
          </a:r>
          <a:endParaRPr lang="ar-SA" sz="1800" b="1" kern="1200">
            <a:solidFill>
              <a:sysClr val="window" lastClr="FFFFFF"/>
            </a:solidFill>
            <a:latin typeface="Calibri"/>
            <a:ea typeface="+mn-ea"/>
            <a:cs typeface="Arial"/>
          </a:endParaRPr>
        </a:p>
      </dsp:txBody>
      <dsp:txXfrm>
        <a:off x="3749661" y="1809229"/>
        <a:ext cx="882677" cy="882677"/>
      </dsp:txXfrm>
    </dsp:sp>
    <dsp:sp modelId="{932A4519-167F-468F-B316-FB3437E78323}">
      <dsp:nvSpPr>
        <dsp:cNvPr id="0" name=""/>
        <dsp:cNvSpPr/>
      </dsp:nvSpPr>
      <dsp:spPr>
        <a:xfrm rot="16200000">
          <a:off x="4003198" y="1425216"/>
          <a:ext cx="375602" cy="26806"/>
        </a:xfrm>
        <a:custGeom>
          <a:avLst/>
          <a:gdLst/>
          <a:ahLst/>
          <a:cxnLst/>
          <a:rect l="0" t="0" r="0" b="0"/>
          <a:pathLst>
            <a:path>
              <a:moveTo>
                <a:pt x="0" y="15522"/>
              </a:moveTo>
              <a:lnTo>
                <a:pt x="274428" y="15522"/>
              </a:lnTo>
            </a:path>
          </a:pathLst>
        </a:custGeom>
        <a:noFill/>
        <a:ln w="25400" cap="flat" cmpd="sng" algn="ctr">
          <a:solidFill>
            <a:srgbClr val="C0504D">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a:off x="4181609" y="1448009"/>
        <a:ext cx="0" cy="0"/>
      </dsp:txXfrm>
    </dsp:sp>
    <dsp:sp modelId="{D8A4B5BE-AEF1-4801-97C1-898BA802F63B}">
      <dsp:nvSpPr>
        <dsp:cNvPr id="0" name=""/>
        <dsp:cNvSpPr/>
      </dsp:nvSpPr>
      <dsp:spPr>
        <a:xfrm>
          <a:off x="3566852" y="2522"/>
          <a:ext cx="1248295" cy="1248295"/>
        </a:xfrm>
        <a:prstGeom prst="ellipse">
          <a:avLst/>
        </a:prstGeom>
        <a:solidFill>
          <a:srgbClr val="C0504D">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rtl="1">
            <a:lnSpc>
              <a:spcPct val="90000"/>
            </a:lnSpc>
            <a:spcBef>
              <a:spcPct val="0"/>
            </a:spcBef>
            <a:spcAft>
              <a:spcPct val="35000"/>
            </a:spcAft>
          </a:pPr>
          <a:r>
            <a:rPr lang="ar-EG" sz="1600" b="1" kern="1200">
              <a:solidFill>
                <a:sysClr val="window" lastClr="FFFFFF"/>
              </a:solidFill>
              <a:latin typeface="Calibri"/>
              <a:ea typeface="+mn-ea"/>
              <a:cs typeface="Arial"/>
            </a:rPr>
            <a:t>المسار العام.</a:t>
          </a:r>
          <a:endParaRPr lang="ar-SA" sz="1600" b="1" kern="1200">
            <a:solidFill>
              <a:sysClr val="window" lastClr="FFFFFF"/>
            </a:solidFill>
            <a:latin typeface="Calibri"/>
            <a:ea typeface="+mn-ea"/>
            <a:cs typeface="Arial"/>
          </a:endParaRPr>
        </a:p>
      </dsp:txBody>
      <dsp:txXfrm>
        <a:off x="3749661" y="185331"/>
        <a:ext cx="882677" cy="882677"/>
      </dsp:txXfrm>
    </dsp:sp>
    <dsp:sp modelId="{19EFF10E-90A0-4097-9B69-4294B4D2464F}">
      <dsp:nvSpPr>
        <dsp:cNvPr id="0" name=""/>
        <dsp:cNvSpPr/>
      </dsp:nvSpPr>
      <dsp:spPr>
        <a:xfrm rot="20520000">
          <a:off x="4775408" y="1986259"/>
          <a:ext cx="375602" cy="26806"/>
        </a:xfrm>
        <a:custGeom>
          <a:avLst/>
          <a:gdLst/>
          <a:ahLst/>
          <a:cxnLst/>
          <a:rect l="0" t="0" r="0" b="0"/>
          <a:pathLst>
            <a:path>
              <a:moveTo>
                <a:pt x="0" y="15522"/>
              </a:moveTo>
              <a:lnTo>
                <a:pt x="274428" y="15522"/>
              </a:lnTo>
            </a:path>
          </a:pathLst>
        </a:custGeom>
        <a:noFill/>
        <a:ln w="25400" cap="flat" cmpd="sng" algn="ctr">
          <a:solidFill>
            <a:srgbClr val="C0504D">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a:off x="4951377" y="1993633"/>
        <a:ext cx="0" cy="0"/>
      </dsp:txXfrm>
    </dsp:sp>
    <dsp:sp modelId="{53F24E3A-B680-457F-97AB-A094C8011EBF}">
      <dsp:nvSpPr>
        <dsp:cNvPr id="0" name=""/>
        <dsp:cNvSpPr/>
      </dsp:nvSpPr>
      <dsp:spPr>
        <a:xfrm>
          <a:off x="5111271" y="1124608"/>
          <a:ext cx="1248295" cy="1248295"/>
        </a:xfrm>
        <a:prstGeom prst="ellipse">
          <a:avLst/>
        </a:prstGeom>
        <a:solidFill>
          <a:srgbClr val="9BBB59">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rtl="1">
            <a:lnSpc>
              <a:spcPct val="90000"/>
            </a:lnSpc>
            <a:spcBef>
              <a:spcPct val="0"/>
            </a:spcBef>
            <a:spcAft>
              <a:spcPct val="35000"/>
            </a:spcAft>
          </a:pPr>
          <a:r>
            <a:rPr lang="ar-EG" sz="1600" b="1" kern="1200">
              <a:solidFill>
                <a:sysClr val="window" lastClr="FFFFFF"/>
              </a:solidFill>
              <a:latin typeface="Calibri"/>
              <a:ea typeface="+mn-ea"/>
              <a:cs typeface="Arial"/>
            </a:rPr>
            <a:t>مسار الصحة والحياة</a:t>
          </a:r>
          <a:endParaRPr lang="ar-SA" sz="1600" b="1" kern="1200">
            <a:solidFill>
              <a:sysClr val="window" lastClr="FFFFFF"/>
            </a:solidFill>
            <a:latin typeface="Calibri"/>
            <a:ea typeface="+mn-ea"/>
            <a:cs typeface="Arial"/>
          </a:endParaRPr>
        </a:p>
      </dsp:txBody>
      <dsp:txXfrm>
        <a:off x="5294080" y="1307417"/>
        <a:ext cx="882677" cy="882677"/>
      </dsp:txXfrm>
    </dsp:sp>
    <dsp:sp modelId="{784C5EE1-0360-4B61-926A-D1AACA6F21C7}">
      <dsp:nvSpPr>
        <dsp:cNvPr id="0" name=""/>
        <dsp:cNvSpPr/>
      </dsp:nvSpPr>
      <dsp:spPr>
        <a:xfrm rot="3240000">
          <a:off x="4480450" y="2894045"/>
          <a:ext cx="375602" cy="26806"/>
        </a:xfrm>
        <a:custGeom>
          <a:avLst/>
          <a:gdLst/>
          <a:ahLst/>
          <a:cxnLst/>
          <a:rect l="0" t="0" r="0" b="0"/>
          <a:pathLst>
            <a:path>
              <a:moveTo>
                <a:pt x="0" y="15522"/>
              </a:moveTo>
              <a:lnTo>
                <a:pt x="274428" y="15522"/>
              </a:lnTo>
            </a:path>
          </a:pathLst>
        </a:custGeom>
        <a:noFill/>
        <a:ln w="25400" cap="flat" cmpd="sng" algn="ctr">
          <a:solidFill>
            <a:srgbClr val="C0504D">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a:off x="4670328" y="2894333"/>
        <a:ext cx="0" cy="0"/>
      </dsp:txXfrm>
    </dsp:sp>
    <dsp:sp modelId="{D454B537-E2D5-4713-B7DE-A5B4677A7E7F}">
      <dsp:nvSpPr>
        <dsp:cNvPr id="0" name=""/>
        <dsp:cNvSpPr/>
      </dsp:nvSpPr>
      <dsp:spPr>
        <a:xfrm>
          <a:off x="4521355" y="2940181"/>
          <a:ext cx="1248295" cy="1248295"/>
        </a:xfrm>
        <a:prstGeom prst="ellipse">
          <a:avLst/>
        </a:prstGeom>
        <a:solidFill>
          <a:srgbClr val="8064A2">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rtl="1">
            <a:lnSpc>
              <a:spcPct val="90000"/>
            </a:lnSpc>
            <a:spcBef>
              <a:spcPct val="0"/>
            </a:spcBef>
            <a:spcAft>
              <a:spcPct val="35000"/>
            </a:spcAft>
          </a:pPr>
          <a:r>
            <a:rPr lang="ar-EG" sz="1600" b="1" kern="1200">
              <a:solidFill>
                <a:sysClr val="window" lastClr="FFFFFF"/>
              </a:solidFill>
              <a:latin typeface="Calibri"/>
              <a:ea typeface="+mn-ea"/>
              <a:cs typeface="Arial"/>
            </a:rPr>
            <a:t>مسار علوم الحاسب والهندسة</a:t>
          </a:r>
          <a:endParaRPr lang="ar-SA" sz="1600" b="1" kern="1200">
            <a:solidFill>
              <a:sysClr val="window" lastClr="FFFFFF"/>
            </a:solidFill>
            <a:latin typeface="Calibri"/>
            <a:ea typeface="+mn-ea"/>
            <a:cs typeface="Arial"/>
          </a:endParaRPr>
        </a:p>
      </dsp:txBody>
      <dsp:txXfrm>
        <a:off x="4704164" y="3122990"/>
        <a:ext cx="882677" cy="882677"/>
      </dsp:txXfrm>
    </dsp:sp>
    <dsp:sp modelId="{74F3315F-3070-47AF-98D2-2C2D463626B0}">
      <dsp:nvSpPr>
        <dsp:cNvPr id="0" name=""/>
        <dsp:cNvSpPr/>
      </dsp:nvSpPr>
      <dsp:spPr>
        <a:xfrm rot="7560000">
          <a:off x="3525947" y="2894045"/>
          <a:ext cx="375602" cy="26806"/>
        </a:xfrm>
        <a:custGeom>
          <a:avLst/>
          <a:gdLst/>
          <a:ahLst/>
          <a:cxnLst/>
          <a:rect l="0" t="0" r="0" b="0"/>
          <a:pathLst>
            <a:path>
              <a:moveTo>
                <a:pt x="0" y="15522"/>
              </a:moveTo>
              <a:lnTo>
                <a:pt x="274428" y="15522"/>
              </a:lnTo>
            </a:path>
          </a:pathLst>
        </a:custGeom>
        <a:noFill/>
        <a:ln w="25400" cap="flat" cmpd="sng" algn="ctr">
          <a:solidFill>
            <a:srgbClr val="C0504D">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rot="10800000">
        <a:off x="3726864" y="2905372"/>
        <a:ext cx="0" cy="0"/>
      </dsp:txXfrm>
    </dsp:sp>
    <dsp:sp modelId="{3BD5D30E-1005-4BE7-956D-824ED4B9052B}">
      <dsp:nvSpPr>
        <dsp:cNvPr id="0" name=""/>
        <dsp:cNvSpPr/>
      </dsp:nvSpPr>
      <dsp:spPr>
        <a:xfrm>
          <a:off x="2612348" y="2940181"/>
          <a:ext cx="1248295" cy="1248295"/>
        </a:xfrm>
        <a:prstGeom prst="ellipse">
          <a:avLst/>
        </a:prstGeom>
        <a:solidFill>
          <a:srgbClr val="4BACC6">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rtl="1">
            <a:lnSpc>
              <a:spcPct val="90000"/>
            </a:lnSpc>
            <a:spcBef>
              <a:spcPct val="0"/>
            </a:spcBef>
            <a:spcAft>
              <a:spcPct val="35000"/>
            </a:spcAft>
          </a:pPr>
          <a:r>
            <a:rPr lang="ar-EG" sz="1600" b="1" kern="1200">
              <a:solidFill>
                <a:sysClr val="window" lastClr="FFFFFF"/>
              </a:solidFill>
              <a:latin typeface="Calibri"/>
              <a:ea typeface="+mn-ea"/>
              <a:cs typeface="Arial"/>
            </a:rPr>
            <a:t>مسار إدارة الأعمال.</a:t>
          </a:r>
          <a:endParaRPr lang="ar-SA" sz="1600" b="1" kern="1200">
            <a:solidFill>
              <a:sysClr val="window" lastClr="FFFFFF"/>
            </a:solidFill>
            <a:latin typeface="Calibri"/>
            <a:ea typeface="+mn-ea"/>
            <a:cs typeface="Arial"/>
          </a:endParaRPr>
        </a:p>
      </dsp:txBody>
      <dsp:txXfrm>
        <a:off x="2795157" y="3122990"/>
        <a:ext cx="882677" cy="882677"/>
      </dsp:txXfrm>
    </dsp:sp>
    <dsp:sp modelId="{CF8E0B1B-70E4-4775-AB1F-A5655349B03B}">
      <dsp:nvSpPr>
        <dsp:cNvPr id="0" name=""/>
        <dsp:cNvSpPr/>
      </dsp:nvSpPr>
      <dsp:spPr>
        <a:xfrm rot="11880000">
          <a:off x="3230989" y="1986259"/>
          <a:ext cx="375602" cy="26806"/>
        </a:xfrm>
        <a:custGeom>
          <a:avLst/>
          <a:gdLst/>
          <a:ahLst/>
          <a:cxnLst/>
          <a:rect l="0" t="0" r="0" b="0"/>
          <a:pathLst>
            <a:path>
              <a:moveTo>
                <a:pt x="0" y="15522"/>
              </a:moveTo>
              <a:lnTo>
                <a:pt x="274428" y="15522"/>
              </a:lnTo>
            </a:path>
          </a:pathLst>
        </a:custGeom>
        <a:noFill/>
        <a:ln w="25400" cap="flat" cmpd="sng" algn="ctr">
          <a:solidFill>
            <a:srgbClr val="C0504D">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rot="10800000">
        <a:off x="3424819" y="2011494"/>
        <a:ext cx="0" cy="0"/>
      </dsp:txXfrm>
    </dsp:sp>
    <dsp:sp modelId="{8A640B47-6E00-4E67-9706-CE12FE8ACDEF}">
      <dsp:nvSpPr>
        <dsp:cNvPr id="0" name=""/>
        <dsp:cNvSpPr/>
      </dsp:nvSpPr>
      <dsp:spPr>
        <a:xfrm>
          <a:off x="2022432" y="1124608"/>
          <a:ext cx="1248295" cy="1248295"/>
        </a:xfrm>
        <a:prstGeom prst="ellipse">
          <a:avLst/>
        </a:prstGeom>
        <a:solidFill>
          <a:srgbClr val="F79646">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rtl="1">
            <a:lnSpc>
              <a:spcPct val="90000"/>
            </a:lnSpc>
            <a:spcBef>
              <a:spcPct val="0"/>
            </a:spcBef>
            <a:spcAft>
              <a:spcPct val="35000"/>
            </a:spcAft>
          </a:pPr>
          <a:r>
            <a:rPr lang="ar-EG" sz="1600" b="1" kern="1200">
              <a:solidFill>
                <a:sysClr val="window" lastClr="FFFFFF"/>
              </a:solidFill>
              <a:latin typeface="Calibri"/>
              <a:ea typeface="+mn-ea"/>
              <a:cs typeface="Arial"/>
            </a:rPr>
            <a:t>المسار الشرعي</a:t>
          </a:r>
          <a:endParaRPr lang="ar-SA" sz="1600" b="1" kern="1200">
            <a:solidFill>
              <a:sysClr val="window" lastClr="FFFFFF"/>
            </a:solidFill>
            <a:latin typeface="Calibri"/>
            <a:ea typeface="+mn-ea"/>
            <a:cs typeface="Arial"/>
          </a:endParaRPr>
        </a:p>
      </dsp:txBody>
      <dsp:txXfrm>
        <a:off x="2205241" y="1307417"/>
        <a:ext cx="882677" cy="88267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A08FEE-6CA9-4C7D-AFC5-71CA6457AE2C}">
      <dsp:nvSpPr>
        <dsp:cNvPr id="0" name=""/>
        <dsp:cNvSpPr/>
      </dsp:nvSpPr>
      <dsp:spPr>
        <a:xfrm>
          <a:off x="2781597" y="190"/>
          <a:ext cx="1218604" cy="1218604"/>
        </a:xfrm>
        <a:prstGeom prst="ellipse">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4130" tIns="24130" rIns="24130" bIns="24130" numCol="1" spcCol="1270" anchor="ctr" anchorCtr="0">
          <a:noAutofit/>
        </a:bodyPr>
        <a:lstStyle/>
        <a:p>
          <a:pPr lvl="0" algn="ctr" defTabSz="844550" rtl="1">
            <a:lnSpc>
              <a:spcPct val="90000"/>
            </a:lnSpc>
            <a:spcBef>
              <a:spcPct val="0"/>
            </a:spcBef>
            <a:spcAft>
              <a:spcPct val="35000"/>
            </a:spcAft>
          </a:pPr>
          <a:r>
            <a:rPr lang="ar-EG" sz="1900" kern="1200" smtClean="0"/>
            <a:t>التجارب</a:t>
          </a:r>
          <a:endParaRPr lang="ar-EG" sz="1900" kern="1200"/>
        </a:p>
      </dsp:txBody>
      <dsp:txXfrm>
        <a:off x="2960057" y="178650"/>
        <a:ext cx="861684" cy="861684"/>
      </dsp:txXfrm>
    </dsp:sp>
    <dsp:sp modelId="{D6E8231B-0930-4634-9CE3-DBA8690C10B4}">
      <dsp:nvSpPr>
        <dsp:cNvPr id="0" name=""/>
        <dsp:cNvSpPr/>
      </dsp:nvSpPr>
      <dsp:spPr>
        <a:xfrm rot="1800000">
          <a:off x="4013181" y="856502"/>
          <a:ext cx="323460" cy="411279"/>
        </a:xfrm>
        <a:prstGeom prst="rightArrow">
          <a:avLst>
            <a:gd name="adj1" fmla="val 60000"/>
            <a:gd name="adj2" fmla="val 50000"/>
          </a:avLst>
        </a:prstGeom>
        <a:gradFill rotWithShape="0">
          <a:gsLst>
            <a:gs pos="0">
              <a:schemeClr val="accent1">
                <a:tint val="60000"/>
                <a:hueOff val="0"/>
                <a:satOff val="0"/>
                <a:lumOff val="0"/>
                <a:alphaOff val="0"/>
                <a:tint val="65000"/>
                <a:shade val="92000"/>
                <a:satMod val="130000"/>
              </a:schemeClr>
            </a:gs>
            <a:gs pos="45000">
              <a:schemeClr val="accent1">
                <a:tint val="60000"/>
                <a:hueOff val="0"/>
                <a:satOff val="0"/>
                <a:lumOff val="0"/>
                <a:alphaOff val="0"/>
                <a:tint val="60000"/>
                <a:shade val="99000"/>
                <a:satMod val="120000"/>
              </a:schemeClr>
            </a:gs>
            <a:gs pos="100000">
              <a:schemeClr val="accent1">
                <a:tint val="60000"/>
                <a:hueOff val="0"/>
                <a:satOff val="0"/>
                <a:lumOff val="0"/>
                <a:alphaOff val="0"/>
                <a:tint val="55000"/>
                <a:satMod val="140000"/>
              </a:schemeClr>
            </a:gs>
          </a:gsLst>
          <a:path path="circle">
            <a:fillToRect l="100000" t="100000" r="100000" b="100000"/>
          </a:path>
        </a:gradFill>
        <a:ln>
          <a:noFill/>
        </a:ln>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666750" rtl="1">
            <a:lnSpc>
              <a:spcPct val="90000"/>
            </a:lnSpc>
            <a:spcBef>
              <a:spcPct val="0"/>
            </a:spcBef>
            <a:spcAft>
              <a:spcPct val="35000"/>
            </a:spcAft>
          </a:pPr>
          <a:endParaRPr lang="ar-EG" sz="1500" kern="1200"/>
        </a:p>
      </dsp:txBody>
      <dsp:txXfrm>
        <a:off x="4019681" y="914499"/>
        <a:ext cx="226422" cy="246767"/>
      </dsp:txXfrm>
    </dsp:sp>
    <dsp:sp modelId="{093F50A3-6676-417D-A43D-174A6CDAF952}">
      <dsp:nvSpPr>
        <dsp:cNvPr id="0" name=""/>
        <dsp:cNvSpPr/>
      </dsp:nvSpPr>
      <dsp:spPr>
        <a:xfrm>
          <a:off x="4365477" y="914644"/>
          <a:ext cx="1218604" cy="1218604"/>
        </a:xfrm>
        <a:prstGeom prst="ellipse">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4130" tIns="24130" rIns="24130" bIns="24130" numCol="1" spcCol="1270" anchor="ctr" anchorCtr="0">
          <a:noAutofit/>
        </a:bodyPr>
        <a:lstStyle/>
        <a:p>
          <a:pPr lvl="0" algn="ctr" defTabSz="844550" rtl="1">
            <a:lnSpc>
              <a:spcPct val="90000"/>
            </a:lnSpc>
            <a:spcBef>
              <a:spcPct val="0"/>
            </a:spcBef>
            <a:spcAft>
              <a:spcPct val="35000"/>
            </a:spcAft>
          </a:pPr>
          <a:r>
            <a:rPr lang="ar-EG" sz="1900" kern="1200" smtClean="0"/>
            <a:t>الاستقصاء</a:t>
          </a:r>
          <a:endParaRPr lang="ar-EG" sz="1900" kern="1200"/>
        </a:p>
      </dsp:txBody>
      <dsp:txXfrm>
        <a:off x="4543937" y="1093104"/>
        <a:ext cx="861684" cy="861684"/>
      </dsp:txXfrm>
    </dsp:sp>
    <dsp:sp modelId="{37205F2F-91D7-476D-9B14-E09E64D36D00}">
      <dsp:nvSpPr>
        <dsp:cNvPr id="0" name=""/>
        <dsp:cNvSpPr/>
      </dsp:nvSpPr>
      <dsp:spPr>
        <a:xfrm rot="5400000">
          <a:off x="4813049" y="2223605"/>
          <a:ext cx="323460" cy="411279"/>
        </a:xfrm>
        <a:prstGeom prst="rightArrow">
          <a:avLst>
            <a:gd name="adj1" fmla="val 60000"/>
            <a:gd name="adj2" fmla="val 50000"/>
          </a:avLst>
        </a:prstGeom>
        <a:gradFill rotWithShape="0">
          <a:gsLst>
            <a:gs pos="0">
              <a:schemeClr val="accent1">
                <a:tint val="60000"/>
                <a:hueOff val="0"/>
                <a:satOff val="0"/>
                <a:lumOff val="0"/>
                <a:alphaOff val="0"/>
                <a:tint val="65000"/>
                <a:shade val="92000"/>
                <a:satMod val="130000"/>
              </a:schemeClr>
            </a:gs>
            <a:gs pos="45000">
              <a:schemeClr val="accent1">
                <a:tint val="60000"/>
                <a:hueOff val="0"/>
                <a:satOff val="0"/>
                <a:lumOff val="0"/>
                <a:alphaOff val="0"/>
                <a:tint val="60000"/>
                <a:shade val="99000"/>
                <a:satMod val="120000"/>
              </a:schemeClr>
            </a:gs>
            <a:gs pos="100000">
              <a:schemeClr val="accent1">
                <a:tint val="60000"/>
                <a:hueOff val="0"/>
                <a:satOff val="0"/>
                <a:lumOff val="0"/>
                <a:alphaOff val="0"/>
                <a:tint val="55000"/>
                <a:satMod val="140000"/>
              </a:schemeClr>
            </a:gs>
          </a:gsLst>
          <a:path path="circle">
            <a:fillToRect l="100000" t="100000" r="100000" b="100000"/>
          </a:path>
        </a:gradFill>
        <a:ln>
          <a:noFill/>
        </a:ln>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666750" rtl="1">
            <a:lnSpc>
              <a:spcPct val="90000"/>
            </a:lnSpc>
            <a:spcBef>
              <a:spcPct val="0"/>
            </a:spcBef>
            <a:spcAft>
              <a:spcPct val="35000"/>
            </a:spcAft>
          </a:pPr>
          <a:endParaRPr lang="ar-EG" sz="1500" kern="1200"/>
        </a:p>
      </dsp:txBody>
      <dsp:txXfrm>
        <a:off x="4861568" y="2257342"/>
        <a:ext cx="226422" cy="246767"/>
      </dsp:txXfrm>
    </dsp:sp>
    <dsp:sp modelId="{C9576B8C-7FB1-4C74-85E6-679EF9D148D7}">
      <dsp:nvSpPr>
        <dsp:cNvPr id="0" name=""/>
        <dsp:cNvSpPr/>
      </dsp:nvSpPr>
      <dsp:spPr>
        <a:xfrm>
          <a:off x="4365477" y="2743551"/>
          <a:ext cx="1218604" cy="1218604"/>
        </a:xfrm>
        <a:prstGeom prst="ellipse">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4130" tIns="24130" rIns="24130" bIns="24130" numCol="1" spcCol="1270" anchor="ctr" anchorCtr="0">
          <a:noAutofit/>
        </a:bodyPr>
        <a:lstStyle/>
        <a:p>
          <a:pPr lvl="0" algn="ctr" defTabSz="844550" rtl="1">
            <a:lnSpc>
              <a:spcPct val="90000"/>
            </a:lnSpc>
            <a:spcBef>
              <a:spcPct val="0"/>
            </a:spcBef>
            <a:spcAft>
              <a:spcPct val="35000"/>
            </a:spcAft>
          </a:pPr>
          <a:r>
            <a:rPr lang="ar-EG" sz="1900" kern="1200" smtClean="0"/>
            <a:t>الدراسات المسحية</a:t>
          </a:r>
          <a:endParaRPr lang="ar-EG" sz="1900" kern="1200"/>
        </a:p>
      </dsp:txBody>
      <dsp:txXfrm>
        <a:off x="4543937" y="2922011"/>
        <a:ext cx="861684" cy="861684"/>
      </dsp:txXfrm>
    </dsp:sp>
    <dsp:sp modelId="{295C93CD-E820-451D-A13A-57A877FFE443}">
      <dsp:nvSpPr>
        <dsp:cNvPr id="0" name=""/>
        <dsp:cNvSpPr/>
      </dsp:nvSpPr>
      <dsp:spPr>
        <a:xfrm rot="9000000">
          <a:off x="4029037" y="3599863"/>
          <a:ext cx="323460" cy="411279"/>
        </a:xfrm>
        <a:prstGeom prst="rightArrow">
          <a:avLst>
            <a:gd name="adj1" fmla="val 60000"/>
            <a:gd name="adj2" fmla="val 50000"/>
          </a:avLst>
        </a:prstGeom>
        <a:gradFill rotWithShape="0">
          <a:gsLst>
            <a:gs pos="0">
              <a:schemeClr val="accent1">
                <a:tint val="60000"/>
                <a:hueOff val="0"/>
                <a:satOff val="0"/>
                <a:lumOff val="0"/>
                <a:alphaOff val="0"/>
                <a:tint val="65000"/>
                <a:shade val="92000"/>
                <a:satMod val="130000"/>
              </a:schemeClr>
            </a:gs>
            <a:gs pos="45000">
              <a:schemeClr val="accent1">
                <a:tint val="60000"/>
                <a:hueOff val="0"/>
                <a:satOff val="0"/>
                <a:lumOff val="0"/>
                <a:alphaOff val="0"/>
                <a:tint val="60000"/>
                <a:shade val="99000"/>
                <a:satMod val="120000"/>
              </a:schemeClr>
            </a:gs>
            <a:gs pos="100000">
              <a:schemeClr val="accent1">
                <a:tint val="60000"/>
                <a:hueOff val="0"/>
                <a:satOff val="0"/>
                <a:lumOff val="0"/>
                <a:alphaOff val="0"/>
                <a:tint val="55000"/>
                <a:satMod val="140000"/>
              </a:schemeClr>
            </a:gs>
          </a:gsLst>
          <a:path path="circle">
            <a:fillToRect l="100000" t="100000" r="100000" b="100000"/>
          </a:path>
        </a:gradFill>
        <a:ln>
          <a:noFill/>
        </a:ln>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666750" rtl="1">
            <a:lnSpc>
              <a:spcPct val="90000"/>
            </a:lnSpc>
            <a:spcBef>
              <a:spcPct val="0"/>
            </a:spcBef>
            <a:spcAft>
              <a:spcPct val="35000"/>
            </a:spcAft>
          </a:pPr>
          <a:endParaRPr lang="ar-EG" sz="1500" kern="1200"/>
        </a:p>
      </dsp:txBody>
      <dsp:txXfrm rot="10800000">
        <a:off x="4119575" y="3657860"/>
        <a:ext cx="226422" cy="246767"/>
      </dsp:txXfrm>
    </dsp:sp>
    <dsp:sp modelId="{90ABADC9-E32D-4026-8FDE-D01A22781C66}">
      <dsp:nvSpPr>
        <dsp:cNvPr id="0" name=""/>
        <dsp:cNvSpPr/>
      </dsp:nvSpPr>
      <dsp:spPr>
        <a:xfrm>
          <a:off x="2781597" y="3658004"/>
          <a:ext cx="1218604" cy="1218604"/>
        </a:xfrm>
        <a:prstGeom prst="ellipse">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4130" tIns="24130" rIns="24130" bIns="24130" numCol="1" spcCol="1270" anchor="ctr" anchorCtr="0">
          <a:noAutofit/>
        </a:bodyPr>
        <a:lstStyle/>
        <a:p>
          <a:pPr lvl="0" algn="ctr" defTabSz="844550" rtl="1">
            <a:lnSpc>
              <a:spcPct val="90000"/>
            </a:lnSpc>
            <a:spcBef>
              <a:spcPct val="0"/>
            </a:spcBef>
            <a:spcAft>
              <a:spcPct val="35000"/>
            </a:spcAft>
          </a:pPr>
          <a:r>
            <a:rPr lang="ar-EG" sz="1900" kern="1200" smtClean="0"/>
            <a:t>العروض التوضيحية</a:t>
          </a:r>
          <a:endParaRPr lang="ar-EG" sz="1900" kern="1200"/>
        </a:p>
      </dsp:txBody>
      <dsp:txXfrm>
        <a:off x="2960057" y="3836464"/>
        <a:ext cx="861684" cy="861684"/>
      </dsp:txXfrm>
    </dsp:sp>
    <dsp:sp modelId="{77217AEA-3A06-440C-B516-E199E6326CFF}">
      <dsp:nvSpPr>
        <dsp:cNvPr id="0" name=""/>
        <dsp:cNvSpPr/>
      </dsp:nvSpPr>
      <dsp:spPr>
        <a:xfrm rot="12600000">
          <a:off x="2445157" y="3609018"/>
          <a:ext cx="323460" cy="411279"/>
        </a:xfrm>
        <a:prstGeom prst="rightArrow">
          <a:avLst>
            <a:gd name="adj1" fmla="val 60000"/>
            <a:gd name="adj2" fmla="val 50000"/>
          </a:avLst>
        </a:prstGeom>
        <a:gradFill rotWithShape="0">
          <a:gsLst>
            <a:gs pos="0">
              <a:schemeClr val="accent1">
                <a:tint val="60000"/>
                <a:hueOff val="0"/>
                <a:satOff val="0"/>
                <a:lumOff val="0"/>
                <a:alphaOff val="0"/>
                <a:tint val="65000"/>
                <a:shade val="92000"/>
                <a:satMod val="130000"/>
              </a:schemeClr>
            </a:gs>
            <a:gs pos="45000">
              <a:schemeClr val="accent1">
                <a:tint val="60000"/>
                <a:hueOff val="0"/>
                <a:satOff val="0"/>
                <a:lumOff val="0"/>
                <a:alphaOff val="0"/>
                <a:tint val="60000"/>
                <a:shade val="99000"/>
                <a:satMod val="120000"/>
              </a:schemeClr>
            </a:gs>
            <a:gs pos="100000">
              <a:schemeClr val="accent1">
                <a:tint val="60000"/>
                <a:hueOff val="0"/>
                <a:satOff val="0"/>
                <a:lumOff val="0"/>
                <a:alphaOff val="0"/>
                <a:tint val="55000"/>
                <a:satMod val="140000"/>
              </a:schemeClr>
            </a:gs>
          </a:gsLst>
          <a:path path="circle">
            <a:fillToRect l="100000" t="100000" r="100000" b="100000"/>
          </a:path>
        </a:gradFill>
        <a:ln>
          <a:noFill/>
        </a:ln>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666750" rtl="1">
            <a:lnSpc>
              <a:spcPct val="90000"/>
            </a:lnSpc>
            <a:spcBef>
              <a:spcPct val="0"/>
            </a:spcBef>
            <a:spcAft>
              <a:spcPct val="35000"/>
            </a:spcAft>
          </a:pPr>
          <a:endParaRPr lang="ar-EG" sz="1500" kern="1200"/>
        </a:p>
      </dsp:txBody>
      <dsp:txXfrm rot="10800000">
        <a:off x="2535695" y="3715534"/>
        <a:ext cx="226422" cy="246767"/>
      </dsp:txXfrm>
    </dsp:sp>
    <dsp:sp modelId="{65F9AB99-DB16-4696-8145-9219D948FF6B}">
      <dsp:nvSpPr>
        <dsp:cNvPr id="0" name=""/>
        <dsp:cNvSpPr/>
      </dsp:nvSpPr>
      <dsp:spPr>
        <a:xfrm>
          <a:off x="1197717" y="2743551"/>
          <a:ext cx="1218604" cy="1218604"/>
        </a:xfrm>
        <a:prstGeom prst="ellipse">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4130" tIns="24130" rIns="24130" bIns="24130" numCol="1" spcCol="1270" anchor="ctr" anchorCtr="0">
          <a:noAutofit/>
        </a:bodyPr>
        <a:lstStyle/>
        <a:p>
          <a:pPr lvl="0" algn="ctr" defTabSz="844550" rtl="1">
            <a:lnSpc>
              <a:spcPct val="90000"/>
            </a:lnSpc>
            <a:spcBef>
              <a:spcPct val="0"/>
            </a:spcBef>
            <a:spcAft>
              <a:spcPct val="35000"/>
            </a:spcAft>
          </a:pPr>
          <a:r>
            <a:rPr lang="ar-EG" sz="1900" kern="1200" smtClean="0"/>
            <a:t>النماذج</a:t>
          </a:r>
          <a:endParaRPr lang="ar-EG" sz="1900" kern="1200"/>
        </a:p>
      </dsp:txBody>
      <dsp:txXfrm>
        <a:off x="1376177" y="2922011"/>
        <a:ext cx="861684" cy="861684"/>
      </dsp:txXfrm>
    </dsp:sp>
    <dsp:sp modelId="{082E5C7B-F9A3-4F6B-ABCD-11FE37371864}">
      <dsp:nvSpPr>
        <dsp:cNvPr id="0" name=""/>
        <dsp:cNvSpPr/>
      </dsp:nvSpPr>
      <dsp:spPr>
        <a:xfrm rot="16200000">
          <a:off x="1645289" y="2241914"/>
          <a:ext cx="323460" cy="411279"/>
        </a:xfrm>
        <a:prstGeom prst="rightArrow">
          <a:avLst>
            <a:gd name="adj1" fmla="val 60000"/>
            <a:gd name="adj2" fmla="val 50000"/>
          </a:avLst>
        </a:prstGeom>
        <a:gradFill rotWithShape="0">
          <a:gsLst>
            <a:gs pos="0">
              <a:schemeClr val="accent1">
                <a:tint val="60000"/>
                <a:hueOff val="0"/>
                <a:satOff val="0"/>
                <a:lumOff val="0"/>
                <a:alphaOff val="0"/>
                <a:tint val="65000"/>
                <a:shade val="92000"/>
                <a:satMod val="130000"/>
              </a:schemeClr>
            </a:gs>
            <a:gs pos="45000">
              <a:schemeClr val="accent1">
                <a:tint val="60000"/>
                <a:hueOff val="0"/>
                <a:satOff val="0"/>
                <a:lumOff val="0"/>
                <a:alphaOff val="0"/>
                <a:tint val="60000"/>
                <a:shade val="99000"/>
                <a:satMod val="120000"/>
              </a:schemeClr>
            </a:gs>
            <a:gs pos="100000">
              <a:schemeClr val="accent1">
                <a:tint val="60000"/>
                <a:hueOff val="0"/>
                <a:satOff val="0"/>
                <a:lumOff val="0"/>
                <a:alphaOff val="0"/>
                <a:tint val="55000"/>
                <a:satMod val="140000"/>
              </a:schemeClr>
            </a:gs>
          </a:gsLst>
          <a:path path="circle">
            <a:fillToRect l="100000" t="100000" r="100000" b="100000"/>
          </a:path>
        </a:gradFill>
        <a:ln>
          <a:noFill/>
        </a:ln>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666750" rtl="1">
            <a:lnSpc>
              <a:spcPct val="90000"/>
            </a:lnSpc>
            <a:spcBef>
              <a:spcPct val="0"/>
            </a:spcBef>
            <a:spcAft>
              <a:spcPct val="35000"/>
            </a:spcAft>
          </a:pPr>
          <a:endParaRPr lang="ar-EG" sz="1500" kern="1200"/>
        </a:p>
      </dsp:txBody>
      <dsp:txXfrm>
        <a:off x="1693808" y="2372689"/>
        <a:ext cx="226422" cy="246767"/>
      </dsp:txXfrm>
    </dsp:sp>
    <dsp:sp modelId="{448CAACA-5526-45B4-9734-FBD109C71145}">
      <dsp:nvSpPr>
        <dsp:cNvPr id="0" name=""/>
        <dsp:cNvSpPr/>
      </dsp:nvSpPr>
      <dsp:spPr>
        <a:xfrm>
          <a:off x="1197717" y="914644"/>
          <a:ext cx="1218604" cy="1218604"/>
        </a:xfrm>
        <a:prstGeom prst="ellipse">
          <a:avLst/>
        </a:prstGeom>
        <a:gradFill rotWithShape="0">
          <a:gsLst>
            <a:gs pos="0">
              <a:schemeClr val="accent1">
                <a:hueOff val="0"/>
                <a:satOff val="0"/>
                <a:lumOff val="0"/>
                <a:alphaOff val="0"/>
                <a:tint val="65000"/>
                <a:shade val="92000"/>
                <a:satMod val="130000"/>
              </a:schemeClr>
            </a:gs>
            <a:gs pos="45000">
              <a:schemeClr val="accent1">
                <a:hueOff val="0"/>
                <a:satOff val="0"/>
                <a:lumOff val="0"/>
                <a:alphaOff val="0"/>
                <a:tint val="60000"/>
                <a:shade val="99000"/>
                <a:satMod val="120000"/>
              </a:schemeClr>
            </a:gs>
            <a:gs pos="100000">
              <a:schemeClr val="accent1">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4130" tIns="24130" rIns="24130" bIns="24130" numCol="1" spcCol="1270" anchor="ctr" anchorCtr="0">
          <a:noAutofit/>
        </a:bodyPr>
        <a:lstStyle/>
        <a:p>
          <a:pPr lvl="0" algn="ctr" defTabSz="844550" rtl="1">
            <a:lnSpc>
              <a:spcPct val="90000"/>
            </a:lnSpc>
            <a:spcBef>
              <a:spcPct val="0"/>
            </a:spcBef>
            <a:spcAft>
              <a:spcPct val="35000"/>
            </a:spcAft>
          </a:pPr>
          <a:r>
            <a:rPr lang="ar-EG" sz="1900" kern="1200" smtClean="0"/>
            <a:t>التجميع</a:t>
          </a:r>
          <a:endParaRPr lang="ar-EG" sz="1900" kern="1200"/>
        </a:p>
      </dsp:txBody>
      <dsp:txXfrm>
        <a:off x="1376177" y="1093104"/>
        <a:ext cx="861684" cy="861684"/>
      </dsp:txXfrm>
    </dsp:sp>
    <dsp:sp modelId="{88520B81-B547-4B5D-8D5F-CAF0BF603595}">
      <dsp:nvSpPr>
        <dsp:cNvPr id="0" name=""/>
        <dsp:cNvSpPr/>
      </dsp:nvSpPr>
      <dsp:spPr>
        <a:xfrm rot="19800000">
          <a:off x="2429301" y="865657"/>
          <a:ext cx="323460" cy="411279"/>
        </a:xfrm>
        <a:prstGeom prst="rightArrow">
          <a:avLst>
            <a:gd name="adj1" fmla="val 60000"/>
            <a:gd name="adj2" fmla="val 50000"/>
          </a:avLst>
        </a:prstGeom>
        <a:gradFill rotWithShape="0">
          <a:gsLst>
            <a:gs pos="0">
              <a:schemeClr val="accent1">
                <a:tint val="60000"/>
                <a:hueOff val="0"/>
                <a:satOff val="0"/>
                <a:lumOff val="0"/>
                <a:alphaOff val="0"/>
                <a:tint val="65000"/>
                <a:shade val="92000"/>
                <a:satMod val="130000"/>
              </a:schemeClr>
            </a:gs>
            <a:gs pos="45000">
              <a:schemeClr val="accent1">
                <a:tint val="60000"/>
                <a:hueOff val="0"/>
                <a:satOff val="0"/>
                <a:lumOff val="0"/>
                <a:alphaOff val="0"/>
                <a:tint val="60000"/>
                <a:shade val="99000"/>
                <a:satMod val="120000"/>
              </a:schemeClr>
            </a:gs>
            <a:gs pos="100000">
              <a:schemeClr val="accent1">
                <a:tint val="60000"/>
                <a:hueOff val="0"/>
                <a:satOff val="0"/>
                <a:lumOff val="0"/>
                <a:alphaOff val="0"/>
                <a:tint val="55000"/>
                <a:satMod val="140000"/>
              </a:schemeClr>
            </a:gs>
          </a:gsLst>
          <a:path path="circle">
            <a:fillToRect l="100000" t="100000" r="100000" b="100000"/>
          </a:path>
        </a:gradFill>
        <a:ln>
          <a:noFill/>
        </a:ln>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666750" rtl="1">
            <a:lnSpc>
              <a:spcPct val="90000"/>
            </a:lnSpc>
            <a:spcBef>
              <a:spcPct val="0"/>
            </a:spcBef>
            <a:spcAft>
              <a:spcPct val="35000"/>
            </a:spcAft>
          </a:pPr>
          <a:endParaRPr lang="ar-EG" sz="1500" kern="1200"/>
        </a:p>
      </dsp:txBody>
      <dsp:txXfrm>
        <a:off x="2435801" y="972173"/>
        <a:ext cx="226422" cy="246767"/>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8C6D45-F19E-4A80-9598-CB7D009EBB38}">
      <dsp:nvSpPr>
        <dsp:cNvPr id="0" name=""/>
        <dsp:cNvSpPr/>
      </dsp:nvSpPr>
      <dsp:spPr>
        <a:xfrm>
          <a:off x="2866169" y="1862693"/>
          <a:ext cx="1430461" cy="1430461"/>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rtl="1">
            <a:lnSpc>
              <a:spcPct val="90000"/>
            </a:lnSpc>
            <a:spcBef>
              <a:spcPct val="0"/>
            </a:spcBef>
            <a:spcAft>
              <a:spcPct val="35000"/>
            </a:spcAft>
          </a:pPr>
          <a:r>
            <a:rPr lang="ar-SA" sz="1500" b="1" kern="1200">
              <a:solidFill>
                <a:sysClr val="windowText" lastClr="000000">
                  <a:hueOff val="0"/>
                  <a:satOff val="0"/>
                  <a:lumOff val="0"/>
                  <a:alphaOff val="0"/>
                </a:sysClr>
              </a:solidFill>
              <a:latin typeface="Calibri"/>
              <a:ea typeface="+mn-ea"/>
              <a:cs typeface="Arial"/>
            </a:rPr>
            <a:t>اقترح فيما يلي أليات أخرى لقبول مشروعات التخرج</a:t>
          </a:r>
        </a:p>
      </dsp:txBody>
      <dsp:txXfrm>
        <a:off x="3075655" y="2072179"/>
        <a:ext cx="1011489" cy="1011489"/>
      </dsp:txXfrm>
    </dsp:sp>
    <dsp:sp modelId="{F47D0004-AF76-4C52-9F16-13523374370C}">
      <dsp:nvSpPr>
        <dsp:cNvPr id="0" name=""/>
        <dsp:cNvSpPr/>
      </dsp:nvSpPr>
      <dsp:spPr>
        <a:xfrm rot="16200000">
          <a:off x="3366575" y="1629895"/>
          <a:ext cx="429648" cy="35947"/>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a:off x="3570658" y="1658610"/>
        <a:ext cx="0" cy="0"/>
      </dsp:txXfrm>
    </dsp:sp>
    <dsp:sp modelId="{B67874AF-3E7F-4BB8-A24B-91AD8045A6C1}">
      <dsp:nvSpPr>
        <dsp:cNvPr id="0" name=""/>
        <dsp:cNvSpPr/>
      </dsp:nvSpPr>
      <dsp:spPr>
        <a:xfrm>
          <a:off x="2866169" y="2583"/>
          <a:ext cx="1430461" cy="1430461"/>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rtl="1">
            <a:lnSpc>
              <a:spcPct val="90000"/>
            </a:lnSpc>
            <a:spcBef>
              <a:spcPct val="0"/>
            </a:spcBef>
            <a:spcAft>
              <a:spcPct val="35000"/>
            </a:spcAft>
          </a:pPr>
          <a:r>
            <a:rPr lang="ar-EG" sz="2100" kern="1200">
              <a:solidFill>
                <a:sysClr val="windowText" lastClr="000000">
                  <a:hueOff val="0"/>
                  <a:satOff val="0"/>
                  <a:lumOff val="0"/>
                  <a:alphaOff val="0"/>
                </a:sysClr>
              </a:solidFill>
              <a:latin typeface="Calibri"/>
              <a:ea typeface="+mn-ea"/>
              <a:cs typeface="Arial"/>
            </a:rPr>
            <a:t>.............</a:t>
          </a:r>
          <a:endParaRPr lang="ar-SA" sz="2100" kern="1200">
            <a:solidFill>
              <a:sysClr val="windowText" lastClr="000000">
                <a:hueOff val="0"/>
                <a:satOff val="0"/>
                <a:lumOff val="0"/>
                <a:alphaOff val="0"/>
              </a:sysClr>
            </a:solidFill>
            <a:latin typeface="Calibri"/>
            <a:ea typeface="+mn-ea"/>
            <a:cs typeface="Arial"/>
          </a:endParaRPr>
        </a:p>
      </dsp:txBody>
      <dsp:txXfrm>
        <a:off x="3075655" y="212069"/>
        <a:ext cx="1011489" cy="1011489"/>
      </dsp:txXfrm>
    </dsp:sp>
    <dsp:sp modelId="{15A54650-B814-486E-B152-0CA21267B828}">
      <dsp:nvSpPr>
        <dsp:cNvPr id="0" name=""/>
        <dsp:cNvSpPr/>
      </dsp:nvSpPr>
      <dsp:spPr>
        <a:xfrm rot="20520000">
          <a:off x="4251110" y="2272548"/>
          <a:ext cx="429648" cy="35947"/>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a:off x="4452400" y="2283625"/>
        <a:ext cx="0" cy="0"/>
      </dsp:txXfrm>
    </dsp:sp>
    <dsp:sp modelId="{EBE3F200-CE00-4CA2-9D21-6E80961A16C1}">
      <dsp:nvSpPr>
        <dsp:cNvPr id="0" name=""/>
        <dsp:cNvSpPr/>
      </dsp:nvSpPr>
      <dsp:spPr>
        <a:xfrm>
          <a:off x="4635239" y="1287888"/>
          <a:ext cx="1430461" cy="1430461"/>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rtl="1">
            <a:lnSpc>
              <a:spcPct val="90000"/>
            </a:lnSpc>
            <a:spcBef>
              <a:spcPct val="0"/>
            </a:spcBef>
            <a:spcAft>
              <a:spcPct val="35000"/>
            </a:spcAft>
          </a:pPr>
          <a:r>
            <a:rPr lang="ar-EG" sz="2100" kern="1200">
              <a:solidFill>
                <a:sysClr val="windowText" lastClr="000000">
                  <a:hueOff val="0"/>
                  <a:satOff val="0"/>
                  <a:lumOff val="0"/>
                  <a:alphaOff val="0"/>
                </a:sysClr>
              </a:solidFill>
              <a:latin typeface="Calibri"/>
              <a:ea typeface="+mn-ea"/>
              <a:cs typeface="Arial"/>
            </a:rPr>
            <a:t>.............</a:t>
          </a:r>
          <a:endParaRPr lang="ar-SA" sz="2100" kern="1200">
            <a:solidFill>
              <a:sysClr val="windowText" lastClr="000000">
                <a:hueOff val="0"/>
                <a:satOff val="0"/>
                <a:lumOff val="0"/>
                <a:alphaOff val="0"/>
              </a:sysClr>
            </a:solidFill>
            <a:latin typeface="Calibri"/>
            <a:ea typeface="+mn-ea"/>
            <a:cs typeface="Arial"/>
          </a:endParaRPr>
        </a:p>
      </dsp:txBody>
      <dsp:txXfrm>
        <a:off x="4844725" y="1497374"/>
        <a:ext cx="1011489" cy="1011489"/>
      </dsp:txXfrm>
    </dsp:sp>
    <dsp:sp modelId="{EA1823DA-A471-4397-90CC-BE865AE1717C}">
      <dsp:nvSpPr>
        <dsp:cNvPr id="0" name=""/>
        <dsp:cNvSpPr/>
      </dsp:nvSpPr>
      <dsp:spPr>
        <a:xfrm rot="3240000">
          <a:off x="3913248" y="3312381"/>
          <a:ext cx="429648" cy="35947"/>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a:off x="4130448" y="3315352"/>
        <a:ext cx="0" cy="0"/>
      </dsp:txXfrm>
    </dsp:sp>
    <dsp:sp modelId="{81186C87-292A-43A8-9E1C-AC6B199F5FB1}">
      <dsp:nvSpPr>
        <dsp:cNvPr id="0" name=""/>
        <dsp:cNvSpPr/>
      </dsp:nvSpPr>
      <dsp:spPr>
        <a:xfrm>
          <a:off x="3959514" y="3367554"/>
          <a:ext cx="1430461" cy="1430461"/>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rtl="1">
            <a:lnSpc>
              <a:spcPct val="90000"/>
            </a:lnSpc>
            <a:spcBef>
              <a:spcPct val="0"/>
            </a:spcBef>
            <a:spcAft>
              <a:spcPct val="35000"/>
            </a:spcAft>
          </a:pPr>
          <a:r>
            <a:rPr lang="ar-EG" sz="2100" kern="1200">
              <a:solidFill>
                <a:sysClr val="windowText" lastClr="000000">
                  <a:hueOff val="0"/>
                  <a:satOff val="0"/>
                  <a:lumOff val="0"/>
                  <a:alphaOff val="0"/>
                </a:sysClr>
              </a:solidFill>
              <a:latin typeface="Calibri"/>
              <a:ea typeface="+mn-ea"/>
              <a:cs typeface="Arial"/>
            </a:rPr>
            <a:t>.............</a:t>
          </a:r>
          <a:endParaRPr lang="ar-SA" sz="2100" kern="1200">
            <a:solidFill>
              <a:sysClr val="windowText" lastClr="000000">
                <a:hueOff val="0"/>
                <a:satOff val="0"/>
                <a:lumOff val="0"/>
                <a:alphaOff val="0"/>
              </a:sysClr>
            </a:solidFill>
            <a:latin typeface="Calibri"/>
            <a:ea typeface="+mn-ea"/>
            <a:cs typeface="Arial"/>
          </a:endParaRPr>
        </a:p>
      </dsp:txBody>
      <dsp:txXfrm>
        <a:off x="4169000" y="3577040"/>
        <a:ext cx="1011489" cy="1011489"/>
      </dsp:txXfrm>
    </dsp:sp>
    <dsp:sp modelId="{B0BA4C50-A7FD-49F1-9252-05CE3C69BEDF}">
      <dsp:nvSpPr>
        <dsp:cNvPr id="0" name=""/>
        <dsp:cNvSpPr/>
      </dsp:nvSpPr>
      <dsp:spPr>
        <a:xfrm rot="7560000">
          <a:off x="2819902" y="3312381"/>
          <a:ext cx="429648" cy="35947"/>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rot="10800000">
        <a:off x="3049730" y="3327979"/>
        <a:ext cx="0" cy="0"/>
      </dsp:txXfrm>
    </dsp:sp>
    <dsp:sp modelId="{275FB8CE-F6ED-4700-87DC-46F59D59F38B}">
      <dsp:nvSpPr>
        <dsp:cNvPr id="0" name=""/>
        <dsp:cNvSpPr/>
      </dsp:nvSpPr>
      <dsp:spPr>
        <a:xfrm>
          <a:off x="1772823" y="3367554"/>
          <a:ext cx="1430461" cy="1430461"/>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rtl="1">
            <a:lnSpc>
              <a:spcPct val="90000"/>
            </a:lnSpc>
            <a:spcBef>
              <a:spcPct val="0"/>
            </a:spcBef>
            <a:spcAft>
              <a:spcPct val="35000"/>
            </a:spcAft>
          </a:pPr>
          <a:r>
            <a:rPr lang="ar-EG" sz="2100" kern="1200">
              <a:solidFill>
                <a:sysClr val="windowText" lastClr="000000">
                  <a:hueOff val="0"/>
                  <a:satOff val="0"/>
                  <a:lumOff val="0"/>
                  <a:alphaOff val="0"/>
                </a:sysClr>
              </a:solidFill>
              <a:latin typeface="Calibri"/>
              <a:ea typeface="+mn-ea"/>
              <a:cs typeface="Arial"/>
            </a:rPr>
            <a:t>.............</a:t>
          </a:r>
          <a:endParaRPr lang="ar-SA" sz="2100" kern="1200">
            <a:solidFill>
              <a:sysClr val="windowText" lastClr="000000">
                <a:hueOff val="0"/>
                <a:satOff val="0"/>
                <a:lumOff val="0"/>
                <a:alphaOff val="0"/>
              </a:sysClr>
            </a:solidFill>
            <a:latin typeface="Calibri"/>
            <a:ea typeface="+mn-ea"/>
            <a:cs typeface="Arial"/>
          </a:endParaRPr>
        </a:p>
      </dsp:txBody>
      <dsp:txXfrm>
        <a:off x="1982309" y="3577040"/>
        <a:ext cx="1011489" cy="1011489"/>
      </dsp:txXfrm>
    </dsp:sp>
    <dsp:sp modelId="{F5901C2D-DB07-4B1A-AFB2-3FEB2AFC18C2}">
      <dsp:nvSpPr>
        <dsp:cNvPr id="0" name=""/>
        <dsp:cNvSpPr/>
      </dsp:nvSpPr>
      <dsp:spPr>
        <a:xfrm rot="11880000">
          <a:off x="2482040" y="2272548"/>
          <a:ext cx="429648" cy="35947"/>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rot="10800000">
        <a:off x="2703760" y="2304055"/>
        <a:ext cx="0" cy="0"/>
      </dsp:txXfrm>
    </dsp:sp>
    <dsp:sp modelId="{A1F45F3F-B68C-4BB7-B908-2DE1A7481BBC}">
      <dsp:nvSpPr>
        <dsp:cNvPr id="0" name=""/>
        <dsp:cNvSpPr/>
      </dsp:nvSpPr>
      <dsp:spPr>
        <a:xfrm>
          <a:off x="1097099" y="1287888"/>
          <a:ext cx="1430461" cy="1430461"/>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rtl="1">
            <a:lnSpc>
              <a:spcPct val="90000"/>
            </a:lnSpc>
            <a:spcBef>
              <a:spcPct val="0"/>
            </a:spcBef>
            <a:spcAft>
              <a:spcPct val="35000"/>
            </a:spcAft>
          </a:pPr>
          <a:r>
            <a:rPr lang="ar-EG" sz="2100" kern="1200">
              <a:solidFill>
                <a:sysClr val="windowText" lastClr="000000">
                  <a:hueOff val="0"/>
                  <a:satOff val="0"/>
                  <a:lumOff val="0"/>
                  <a:alphaOff val="0"/>
                </a:sysClr>
              </a:solidFill>
              <a:latin typeface="Calibri"/>
              <a:ea typeface="+mn-ea"/>
              <a:cs typeface="Arial"/>
            </a:rPr>
            <a:t>.............</a:t>
          </a:r>
          <a:endParaRPr lang="ar-SA" sz="2100" kern="1200">
            <a:solidFill>
              <a:sysClr val="windowText" lastClr="000000">
                <a:hueOff val="0"/>
                <a:satOff val="0"/>
                <a:lumOff val="0"/>
                <a:alphaOff val="0"/>
              </a:sysClr>
            </a:solidFill>
            <a:latin typeface="Calibri"/>
            <a:ea typeface="+mn-ea"/>
            <a:cs typeface="Arial"/>
          </a:endParaRPr>
        </a:p>
      </dsp:txBody>
      <dsp:txXfrm>
        <a:off x="1306585" y="1497374"/>
        <a:ext cx="1011489" cy="1011489"/>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8C6D45-F19E-4A80-9598-CB7D009EBB38}">
      <dsp:nvSpPr>
        <dsp:cNvPr id="0" name=""/>
        <dsp:cNvSpPr/>
      </dsp:nvSpPr>
      <dsp:spPr>
        <a:xfrm>
          <a:off x="3122432" y="1807490"/>
          <a:ext cx="1375134" cy="1375134"/>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rtl="1">
            <a:lnSpc>
              <a:spcPct val="90000"/>
            </a:lnSpc>
            <a:spcBef>
              <a:spcPct val="0"/>
            </a:spcBef>
            <a:spcAft>
              <a:spcPct val="35000"/>
            </a:spcAft>
          </a:pPr>
          <a:r>
            <a:rPr lang="ar-SA" sz="1500" b="1" kern="1200">
              <a:solidFill>
                <a:sysClr val="windowText" lastClr="000000">
                  <a:hueOff val="0"/>
                  <a:satOff val="0"/>
                  <a:lumOff val="0"/>
                  <a:alphaOff val="0"/>
                </a:sysClr>
              </a:solidFill>
              <a:latin typeface="Calibri"/>
              <a:ea typeface="+mn-ea"/>
              <a:cs typeface="Arial"/>
            </a:rPr>
            <a:t>حلول للمشكلات الفنية لمشروع التخرج</a:t>
          </a:r>
        </a:p>
      </dsp:txBody>
      <dsp:txXfrm>
        <a:off x="3323816" y="2008874"/>
        <a:ext cx="972366" cy="972366"/>
      </dsp:txXfrm>
    </dsp:sp>
    <dsp:sp modelId="{F47D0004-AF76-4C52-9F16-13523374370C}">
      <dsp:nvSpPr>
        <dsp:cNvPr id="0" name=""/>
        <dsp:cNvSpPr/>
      </dsp:nvSpPr>
      <dsp:spPr>
        <a:xfrm rot="16200000">
          <a:off x="3602421" y="1583670"/>
          <a:ext cx="415156" cy="32483"/>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a:off x="3799621" y="1610290"/>
        <a:ext cx="0" cy="0"/>
      </dsp:txXfrm>
    </dsp:sp>
    <dsp:sp modelId="{B67874AF-3E7F-4BB8-A24B-91AD8045A6C1}">
      <dsp:nvSpPr>
        <dsp:cNvPr id="0" name=""/>
        <dsp:cNvSpPr/>
      </dsp:nvSpPr>
      <dsp:spPr>
        <a:xfrm>
          <a:off x="3122432" y="17199"/>
          <a:ext cx="1375134" cy="1375134"/>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ar-EG" sz="2000" kern="1200">
              <a:solidFill>
                <a:sysClr val="windowText" lastClr="000000">
                  <a:hueOff val="0"/>
                  <a:satOff val="0"/>
                  <a:lumOff val="0"/>
                  <a:alphaOff val="0"/>
                </a:sysClr>
              </a:solidFill>
              <a:latin typeface="Calibri"/>
              <a:ea typeface="+mn-ea"/>
              <a:cs typeface="Arial"/>
            </a:rPr>
            <a:t>.............</a:t>
          </a:r>
          <a:endParaRPr lang="ar-SA" sz="2000" kern="1200">
            <a:solidFill>
              <a:sysClr val="windowText" lastClr="000000">
                <a:hueOff val="0"/>
                <a:satOff val="0"/>
                <a:lumOff val="0"/>
                <a:alphaOff val="0"/>
              </a:sysClr>
            </a:solidFill>
            <a:latin typeface="Calibri"/>
            <a:ea typeface="+mn-ea"/>
            <a:cs typeface="Arial"/>
          </a:endParaRPr>
        </a:p>
      </dsp:txBody>
      <dsp:txXfrm>
        <a:off x="3323816" y="218583"/>
        <a:ext cx="972366" cy="972366"/>
      </dsp:txXfrm>
    </dsp:sp>
    <dsp:sp modelId="{15A54650-B814-486E-B152-0CA21267B828}">
      <dsp:nvSpPr>
        <dsp:cNvPr id="0" name=""/>
        <dsp:cNvSpPr/>
      </dsp:nvSpPr>
      <dsp:spPr>
        <a:xfrm rot="20520000">
          <a:off x="4453755" y="2202200"/>
          <a:ext cx="415156" cy="32483"/>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a:off x="4648255" y="2211778"/>
        <a:ext cx="0" cy="0"/>
      </dsp:txXfrm>
    </dsp:sp>
    <dsp:sp modelId="{EBE3F200-CE00-4CA2-9D21-6E80961A16C1}">
      <dsp:nvSpPr>
        <dsp:cNvPr id="0" name=""/>
        <dsp:cNvSpPr/>
      </dsp:nvSpPr>
      <dsp:spPr>
        <a:xfrm>
          <a:off x="4825100" y="1254260"/>
          <a:ext cx="1375134" cy="1375134"/>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ar-EG" sz="2000" kern="1200">
              <a:solidFill>
                <a:sysClr val="windowText" lastClr="000000">
                  <a:hueOff val="0"/>
                  <a:satOff val="0"/>
                  <a:lumOff val="0"/>
                  <a:alphaOff val="0"/>
                </a:sysClr>
              </a:solidFill>
              <a:latin typeface="Calibri"/>
              <a:ea typeface="+mn-ea"/>
              <a:cs typeface="Arial"/>
            </a:rPr>
            <a:t>.............</a:t>
          </a:r>
          <a:endParaRPr lang="ar-SA" sz="2000" kern="1200">
            <a:solidFill>
              <a:sysClr val="windowText" lastClr="000000">
                <a:hueOff val="0"/>
                <a:satOff val="0"/>
                <a:lumOff val="0"/>
                <a:alphaOff val="0"/>
              </a:sysClr>
            </a:solidFill>
            <a:latin typeface="Calibri"/>
            <a:ea typeface="+mn-ea"/>
            <a:cs typeface="Arial"/>
          </a:endParaRPr>
        </a:p>
      </dsp:txBody>
      <dsp:txXfrm>
        <a:off x="5026484" y="1455644"/>
        <a:ext cx="972366" cy="972366"/>
      </dsp:txXfrm>
    </dsp:sp>
    <dsp:sp modelId="{EA1823DA-A471-4397-90CC-BE865AE1717C}">
      <dsp:nvSpPr>
        <dsp:cNvPr id="0" name=""/>
        <dsp:cNvSpPr/>
      </dsp:nvSpPr>
      <dsp:spPr>
        <a:xfrm rot="3240000">
          <a:off x="4128574" y="3203003"/>
          <a:ext cx="415156" cy="32483"/>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a:off x="4338449" y="3204748"/>
        <a:ext cx="0" cy="0"/>
      </dsp:txXfrm>
    </dsp:sp>
    <dsp:sp modelId="{81186C87-292A-43A8-9E1C-AC6B199F5FB1}">
      <dsp:nvSpPr>
        <dsp:cNvPr id="0" name=""/>
        <dsp:cNvSpPr/>
      </dsp:nvSpPr>
      <dsp:spPr>
        <a:xfrm>
          <a:off x="4174739" y="3255866"/>
          <a:ext cx="1375134" cy="1375134"/>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ar-EG" sz="2000" kern="1200">
              <a:solidFill>
                <a:sysClr val="windowText" lastClr="000000">
                  <a:hueOff val="0"/>
                  <a:satOff val="0"/>
                  <a:lumOff val="0"/>
                  <a:alphaOff val="0"/>
                </a:sysClr>
              </a:solidFill>
              <a:latin typeface="Calibri"/>
              <a:ea typeface="+mn-ea"/>
              <a:cs typeface="Arial"/>
            </a:rPr>
            <a:t>.............</a:t>
          </a:r>
          <a:endParaRPr lang="ar-SA" sz="2000" kern="1200">
            <a:solidFill>
              <a:sysClr val="windowText" lastClr="000000">
                <a:hueOff val="0"/>
                <a:satOff val="0"/>
                <a:lumOff val="0"/>
                <a:alphaOff val="0"/>
              </a:sysClr>
            </a:solidFill>
            <a:latin typeface="Calibri"/>
            <a:ea typeface="+mn-ea"/>
            <a:cs typeface="Arial"/>
          </a:endParaRPr>
        </a:p>
      </dsp:txBody>
      <dsp:txXfrm>
        <a:off x="4376123" y="3457250"/>
        <a:ext cx="972366" cy="972366"/>
      </dsp:txXfrm>
    </dsp:sp>
    <dsp:sp modelId="{B0BA4C50-A7FD-49F1-9252-05CE3C69BEDF}">
      <dsp:nvSpPr>
        <dsp:cNvPr id="0" name=""/>
        <dsp:cNvSpPr/>
      </dsp:nvSpPr>
      <dsp:spPr>
        <a:xfrm rot="7560000">
          <a:off x="3076268" y="3203003"/>
          <a:ext cx="415156" cy="32483"/>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rot="10800000">
        <a:off x="3298342" y="3216948"/>
        <a:ext cx="0" cy="0"/>
      </dsp:txXfrm>
    </dsp:sp>
    <dsp:sp modelId="{275FB8CE-F6ED-4700-87DC-46F59D59F38B}">
      <dsp:nvSpPr>
        <dsp:cNvPr id="0" name=""/>
        <dsp:cNvSpPr/>
      </dsp:nvSpPr>
      <dsp:spPr>
        <a:xfrm>
          <a:off x="2070126" y="3255866"/>
          <a:ext cx="1375134" cy="1375134"/>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ar-EG" sz="2000" kern="1200">
              <a:solidFill>
                <a:sysClr val="windowText" lastClr="000000">
                  <a:hueOff val="0"/>
                  <a:satOff val="0"/>
                  <a:lumOff val="0"/>
                  <a:alphaOff val="0"/>
                </a:sysClr>
              </a:solidFill>
              <a:latin typeface="Calibri"/>
              <a:ea typeface="+mn-ea"/>
              <a:cs typeface="Arial"/>
            </a:rPr>
            <a:t>.............</a:t>
          </a:r>
          <a:endParaRPr lang="ar-SA" sz="2000" kern="1200">
            <a:solidFill>
              <a:sysClr val="windowText" lastClr="000000">
                <a:hueOff val="0"/>
                <a:satOff val="0"/>
                <a:lumOff val="0"/>
                <a:alphaOff val="0"/>
              </a:sysClr>
            </a:solidFill>
            <a:latin typeface="Calibri"/>
            <a:ea typeface="+mn-ea"/>
            <a:cs typeface="Arial"/>
          </a:endParaRPr>
        </a:p>
      </dsp:txBody>
      <dsp:txXfrm>
        <a:off x="2271510" y="3457250"/>
        <a:ext cx="972366" cy="972366"/>
      </dsp:txXfrm>
    </dsp:sp>
    <dsp:sp modelId="{F5901C2D-DB07-4B1A-AFB2-3FEB2AFC18C2}">
      <dsp:nvSpPr>
        <dsp:cNvPr id="0" name=""/>
        <dsp:cNvSpPr/>
      </dsp:nvSpPr>
      <dsp:spPr>
        <a:xfrm rot="11880000">
          <a:off x="2751087" y="2202200"/>
          <a:ext cx="415156" cy="32483"/>
        </a:xfrm>
        <a:custGeom>
          <a:avLst/>
          <a:gdLst/>
          <a:ahLst/>
          <a:cxnLst/>
          <a:rect l="0" t="0" r="0" b="0"/>
          <a:pathLst>
            <a:path>
              <a:moveTo>
                <a:pt x="0" y="15674"/>
              </a:moveTo>
              <a:lnTo>
                <a:pt x="276785" y="15674"/>
              </a:lnTo>
            </a:path>
          </a:pathLst>
        </a:custGeom>
        <a:noFill/>
        <a:ln w="25400" cap="flat" cmpd="sng" algn="ctr">
          <a:solidFill>
            <a:sysClr val="windowText" lastClr="000000">
              <a:shade val="60000"/>
              <a:hueOff val="0"/>
              <a:satOff val="0"/>
              <a:lumOff val="0"/>
              <a:alphaOff val="0"/>
            </a:sys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solidFill>
              <a:sysClr val="windowText" lastClr="000000">
                <a:hueOff val="0"/>
                <a:satOff val="0"/>
                <a:lumOff val="0"/>
                <a:alphaOff val="0"/>
              </a:sysClr>
            </a:solidFill>
            <a:latin typeface="Calibri"/>
            <a:ea typeface="+mn-ea"/>
            <a:cs typeface="Arial"/>
          </a:endParaRPr>
        </a:p>
      </dsp:txBody>
      <dsp:txXfrm rot="10800000">
        <a:off x="2965329" y="2231519"/>
        <a:ext cx="0" cy="0"/>
      </dsp:txXfrm>
    </dsp:sp>
    <dsp:sp modelId="{A1F45F3F-B68C-4BB7-B908-2DE1A7481BBC}">
      <dsp:nvSpPr>
        <dsp:cNvPr id="0" name=""/>
        <dsp:cNvSpPr/>
      </dsp:nvSpPr>
      <dsp:spPr>
        <a:xfrm>
          <a:off x="1419765" y="1254260"/>
          <a:ext cx="1375134" cy="1375134"/>
        </a:xfrm>
        <a:prstGeom prst="ellipse">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ar-EG" sz="2000" kern="1200">
              <a:solidFill>
                <a:sysClr val="windowText" lastClr="000000">
                  <a:hueOff val="0"/>
                  <a:satOff val="0"/>
                  <a:lumOff val="0"/>
                  <a:alphaOff val="0"/>
                </a:sysClr>
              </a:solidFill>
              <a:latin typeface="Calibri"/>
              <a:ea typeface="+mn-ea"/>
              <a:cs typeface="Arial"/>
            </a:rPr>
            <a:t>.............</a:t>
          </a:r>
          <a:endParaRPr lang="ar-SA" sz="2000" kern="1200">
            <a:solidFill>
              <a:sysClr val="windowText" lastClr="000000">
                <a:hueOff val="0"/>
                <a:satOff val="0"/>
                <a:lumOff val="0"/>
                <a:alphaOff val="0"/>
              </a:sysClr>
            </a:solidFill>
            <a:latin typeface="Calibri"/>
            <a:ea typeface="+mn-ea"/>
            <a:cs typeface="Arial"/>
          </a:endParaRPr>
        </a:p>
      </dsp:txBody>
      <dsp:txXfrm>
        <a:off x="1621149" y="1455644"/>
        <a:ext cx="972366" cy="972366"/>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EG"/>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CAECA693-9F34-486E-BF7A-B83B4DD66B6A}" type="datetimeFigureOut">
              <a:rPr lang="ar-EG" smtClean="0"/>
              <a:t>27/12/1444</a:t>
            </a:fld>
            <a:endParaRPr lang="ar-EG"/>
          </a:p>
        </p:txBody>
      </p:sp>
      <p:sp>
        <p:nvSpPr>
          <p:cNvPr id="4" name="Slide Image Placeholder 3"/>
          <p:cNvSpPr>
            <a:spLocks noGrp="1" noRot="1" noChangeAspect="1"/>
          </p:cNvSpPr>
          <p:nvPr>
            <p:ph type="sldImg" idx="2"/>
          </p:nvPr>
        </p:nvSpPr>
        <p:spPr>
          <a:xfrm>
            <a:off x="369888" y="685800"/>
            <a:ext cx="6118225" cy="3429000"/>
          </a:xfrm>
          <a:prstGeom prst="rect">
            <a:avLst/>
          </a:prstGeom>
          <a:noFill/>
          <a:ln w="12700">
            <a:solidFill>
              <a:prstClr val="black"/>
            </a:solidFill>
          </a:ln>
        </p:spPr>
        <p:txBody>
          <a:bodyPr vert="horz" lIns="91440" tIns="45720" rIns="91440" bIns="45720" rtlCol="1" anchor="ctr"/>
          <a:lstStyle/>
          <a:p>
            <a:endParaRPr lang="ar-EG"/>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EG"/>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84B6AF4F-186C-414A-B70F-E9F52ED0FCE1}" type="slidenum">
              <a:rPr lang="ar-EG" smtClean="0"/>
              <a:t>‹#›</a:t>
            </a:fld>
            <a:endParaRPr lang="ar-EG"/>
          </a:p>
        </p:txBody>
      </p:sp>
    </p:spTree>
    <p:extLst>
      <p:ext uri="{BB962C8B-B14F-4D97-AF65-F5344CB8AC3E}">
        <p14:creationId xmlns:p14="http://schemas.microsoft.com/office/powerpoint/2010/main" val="3886825656"/>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9888" y="685800"/>
            <a:ext cx="6118225"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C51A3E0-D98A-482C-9521-36C2BBA104F3}"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15142971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9888" y="685800"/>
            <a:ext cx="6118225"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ar-EG" sz="1200" dirty="0">
                <a:effectLst/>
                <a:latin typeface="Calibri" panose="020F0502020204030204" pitchFamily="34" charset="0"/>
                <a:ea typeface="Calibri" panose="020F0502020204030204" pitchFamily="34" charset="0"/>
                <a:cs typeface="Simplified Arabic" panose="02020603050405020304" pitchFamily="18" charset="-78"/>
              </a:rPr>
              <a:t>يوضّح المدرّب للمشاركين الهدف من الاختبار القبلي، والمتمثّل في تعرّف كل مشارك على مستواه الحالي من المعارف المرتبطة بمحتوى الحقيبة التدريبية (في جميع وحداتها التدريبية)</a:t>
            </a:r>
            <a:r>
              <a:rPr lang="en-US" sz="1200" dirty="0">
                <a:effectLst/>
                <a:latin typeface="Simplified Arabic" panose="02020603050405020304" pitchFamily="18"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lgn="r">
              <a:defRPr/>
            </a:pPr>
            <a:fld id="{5C51A3E0-D98A-482C-9521-36C2BBA104F3}" type="slidenum">
              <a:rPr lang="en-US" smtClean="0">
                <a:solidFill>
                  <a:prstClr val="black"/>
                </a:solidFill>
              </a:rPr>
              <a:pPr algn="r">
                <a:defRPr/>
              </a:pPr>
              <a:t>3</a:t>
            </a:fld>
            <a:endParaRPr lang="en-US">
              <a:solidFill>
                <a:prstClr val="black"/>
              </a:solidFill>
            </a:endParaRPr>
          </a:p>
        </p:txBody>
      </p:sp>
    </p:spTree>
    <p:extLst>
      <p:ext uri="{BB962C8B-B14F-4D97-AF65-F5344CB8AC3E}">
        <p14:creationId xmlns:p14="http://schemas.microsoft.com/office/powerpoint/2010/main" val="12153613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89" y="6400800"/>
            <a:ext cx="1223802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6" y="6334316"/>
            <a:ext cx="12238026"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101709" y="758952"/>
            <a:ext cx="10099001"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4491" y="4455621"/>
            <a:ext cx="10099001"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82A8DF7-79A1-45B2-9044-1802B4C44393}" type="datetimeFigureOut">
              <a:rPr lang="en-US" smtClean="0"/>
              <a:pPr/>
              <a:t>7/15/2023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C3A6D-90FA-494D-BB82-761D69B20ECE}" type="slidenum">
              <a:rPr lang="en-US" smtClean="0"/>
              <a:pPr/>
              <a:t>‹#›</a:t>
            </a:fld>
            <a:endParaRPr lang="en-US"/>
          </a:p>
        </p:txBody>
      </p:sp>
      <p:cxnSp>
        <p:nvCxnSpPr>
          <p:cNvPr id="9" name="Straight Connector 8"/>
          <p:cNvCxnSpPr/>
          <p:nvPr/>
        </p:nvCxnSpPr>
        <p:spPr>
          <a:xfrm>
            <a:off x="1212533" y="4343400"/>
            <a:ext cx="9915383"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936948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82A8DF7-79A1-45B2-9044-1802B4C44393}" type="datetimeFigureOut">
              <a:rPr lang="en-US" smtClean="0"/>
              <a:pPr/>
              <a:t>7/15/2023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C3A6D-90FA-494D-BB82-761D69B20ECE}" type="slidenum">
              <a:rPr lang="en-US" smtClean="0"/>
              <a:pPr/>
              <a:t>‹#›</a:t>
            </a:fld>
            <a:endParaRPr lang="en-US"/>
          </a:p>
        </p:txBody>
      </p:sp>
    </p:spTree>
    <p:extLst>
      <p:ext uri="{BB962C8B-B14F-4D97-AF65-F5344CB8AC3E}">
        <p14:creationId xmlns:p14="http://schemas.microsoft.com/office/powerpoint/2010/main" val="23881751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89" y="6400800"/>
            <a:ext cx="1223802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6" y="6334316"/>
            <a:ext cx="12238026"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60118" y="412302"/>
            <a:ext cx="2639512"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41586" y="412302"/>
            <a:ext cx="7765519" cy="5759898"/>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82A8DF7-79A1-45B2-9044-1802B4C44393}" type="datetimeFigureOut">
              <a:rPr lang="en-US" smtClean="0"/>
              <a:pPr/>
              <a:t>7/15/2023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C3A6D-90FA-494D-BB82-761D69B20ECE}" type="slidenum">
              <a:rPr lang="en-US" smtClean="0"/>
              <a:pPr/>
              <a:t>‹#›</a:t>
            </a:fld>
            <a:endParaRPr lang="en-US"/>
          </a:p>
        </p:txBody>
      </p:sp>
    </p:spTree>
    <p:extLst>
      <p:ext uri="{BB962C8B-B14F-4D97-AF65-F5344CB8AC3E}">
        <p14:creationId xmlns:p14="http://schemas.microsoft.com/office/powerpoint/2010/main" val="24121715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Standard text slide, alternative">
    <p:spTree>
      <p:nvGrpSpPr>
        <p:cNvPr id="1" name=""/>
        <p:cNvGrpSpPr/>
        <p:nvPr/>
      </p:nvGrpSpPr>
      <p:grpSpPr>
        <a:xfrm>
          <a:off x="0" y="0"/>
          <a:ext cx="0" cy="0"/>
          <a:chOff x="0" y="0"/>
          <a:chExt cx="0" cy="0"/>
        </a:xfrm>
      </p:grpSpPr>
      <p:sp>
        <p:nvSpPr>
          <p:cNvPr id="8" name="Textplatzhalter 7">
            <a:extLst>
              <a:ext uri="{FF2B5EF4-FFF2-40B4-BE49-F238E27FC236}">
                <a16:creationId xmlns:a16="http://schemas.microsoft.com/office/drawing/2014/main" xmlns="" id="{5AF0F476-FCB1-4FAD-A333-9C951E2B5D18}"/>
              </a:ext>
            </a:extLst>
          </p:cNvPr>
          <p:cNvSpPr>
            <a:spLocks noGrp="1"/>
          </p:cNvSpPr>
          <p:nvPr>
            <p:ph type="body" sz="quarter" idx="13" hasCustomPrompt="1"/>
          </p:nvPr>
        </p:nvSpPr>
        <p:spPr bwMode="gray">
          <a:xfrm>
            <a:off x="602179" y="1361292"/>
            <a:ext cx="10860048" cy="4623871"/>
          </a:xfrm>
        </p:spPr>
        <p:txBody>
          <a:bodyPr/>
          <a:lstStyle>
            <a:lvl1pPr algn="r" rtl="1">
              <a:defRPr sz="3200"/>
            </a:lvl1pPr>
            <a:lvl2pPr algn="r" rtl="1">
              <a:defRPr sz="3200"/>
            </a:lvl2pPr>
            <a:lvl3pPr algn="r" rtl="1">
              <a:defRPr sz="2667"/>
            </a:lvl3pPr>
          </a:lstStyle>
          <a:p>
            <a:pPr lvl="0"/>
            <a:r>
              <a:rPr lang="en-GB" noProof="0" dirty="0"/>
              <a:t>Click to add text</a:t>
            </a:r>
          </a:p>
          <a:p>
            <a:pPr lvl="1">
              <a:buClr>
                <a:schemeClr val="accent1"/>
              </a:buClr>
            </a:pPr>
            <a:r>
              <a:rPr lang="en-GB" noProof="0" dirty="0"/>
              <a:t>Second level</a:t>
            </a:r>
          </a:p>
          <a:p>
            <a:pPr lvl="2">
              <a:buClr>
                <a:schemeClr val="accent1"/>
              </a:buClr>
            </a:pPr>
            <a:r>
              <a:rPr lang="en-GB" noProof="0" dirty="0"/>
              <a:t>Third level</a:t>
            </a:r>
          </a:p>
        </p:txBody>
      </p:sp>
      <p:sp>
        <p:nvSpPr>
          <p:cNvPr id="2" name="Titel 1">
            <a:extLst>
              <a:ext uri="{FF2B5EF4-FFF2-40B4-BE49-F238E27FC236}">
                <a16:creationId xmlns:a16="http://schemas.microsoft.com/office/drawing/2014/main" xmlns="" id="{F3037597-8BB0-4750-8FAD-252867721047}"/>
              </a:ext>
            </a:extLst>
          </p:cNvPr>
          <p:cNvSpPr>
            <a:spLocks noGrp="1"/>
          </p:cNvSpPr>
          <p:nvPr>
            <p:ph type="title" hasCustomPrompt="1"/>
          </p:nvPr>
        </p:nvSpPr>
        <p:spPr bwMode="gray">
          <a:xfrm>
            <a:off x="602180" y="320289"/>
            <a:ext cx="10860051" cy="720725"/>
          </a:xfrm>
        </p:spPr>
        <p:txBody>
          <a:bodyPr/>
          <a:lstStyle>
            <a:lvl1pPr algn="r" rtl="1">
              <a:defRPr sz="4800">
                <a:solidFill>
                  <a:schemeClr val="accent2">
                    <a:lumMod val="50000"/>
                  </a:schemeClr>
                </a:solidFill>
              </a:defRPr>
            </a:lvl1pPr>
          </a:lstStyle>
          <a:p>
            <a:r>
              <a:rPr lang="en-GB"/>
              <a:t>Click to add headline</a:t>
            </a:r>
            <a:endParaRPr lang="en-GB" dirty="0"/>
          </a:p>
        </p:txBody>
      </p:sp>
      <p:sp>
        <p:nvSpPr>
          <p:cNvPr id="6" name="Datumsplatzhalter 5">
            <a:extLst>
              <a:ext uri="{FF2B5EF4-FFF2-40B4-BE49-F238E27FC236}">
                <a16:creationId xmlns:a16="http://schemas.microsoft.com/office/drawing/2014/main" xmlns="" id="{7312137B-7817-4520-A9FF-87A20B391AA0}"/>
              </a:ext>
            </a:extLst>
          </p:cNvPr>
          <p:cNvSpPr>
            <a:spLocks noGrp="1"/>
          </p:cNvSpPr>
          <p:nvPr>
            <p:ph type="dt" sz="half" idx="14"/>
          </p:nvPr>
        </p:nvSpPr>
        <p:spPr/>
        <p:txBody>
          <a:bodyPr/>
          <a:lstStyle/>
          <a:p>
            <a:r>
              <a:rPr lang="en-GB"/>
              <a:t>22 Jan. 2019</a:t>
            </a:r>
            <a:endParaRPr lang="en-GB" dirty="0"/>
          </a:p>
        </p:txBody>
      </p:sp>
      <p:sp>
        <p:nvSpPr>
          <p:cNvPr id="7" name="Fußzeilenplatzhalter 6">
            <a:extLst>
              <a:ext uri="{FF2B5EF4-FFF2-40B4-BE49-F238E27FC236}">
                <a16:creationId xmlns:a16="http://schemas.microsoft.com/office/drawing/2014/main" xmlns="" id="{0F93DA6A-ABDD-4D0F-AFE3-FF43762B7FB4}"/>
              </a:ext>
            </a:extLst>
          </p:cNvPr>
          <p:cNvSpPr>
            <a:spLocks noGrp="1"/>
          </p:cNvSpPr>
          <p:nvPr>
            <p:ph type="ftr" sz="quarter" idx="15"/>
          </p:nvPr>
        </p:nvSpPr>
        <p:spPr/>
        <p:txBody>
          <a:bodyPr/>
          <a:lstStyle/>
          <a:p>
            <a:r>
              <a:rPr lang="en-GB" dirty="0"/>
              <a:t>Titel of the presentation</a:t>
            </a:r>
          </a:p>
        </p:txBody>
      </p:sp>
      <p:sp>
        <p:nvSpPr>
          <p:cNvPr id="9" name="Foliennummernplatzhalter 8">
            <a:extLst>
              <a:ext uri="{FF2B5EF4-FFF2-40B4-BE49-F238E27FC236}">
                <a16:creationId xmlns:a16="http://schemas.microsoft.com/office/drawing/2014/main" xmlns="" id="{7905C91D-31F5-4E80-9F76-6D372B3A1690}"/>
              </a:ext>
            </a:extLst>
          </p:cNvPr>
          <p:cNvSpPr>
            <a:spLocks noGrp="1"/>
          </p:cNvSpPr>
          <p:nvPr>
            <p:ph type="sldNum" sz="quarter" idx="16"/>
          </p:nvPr>
        </p:nvSpPr>
        <p:spPr/>
        <p:txBody>
          <a:bodyPr/>
          <a:lstStyle/>
          <a:p>
            <a:r>
              <a:rPr lang="en-GB" dirty="0"/>
              <a:t>Page </a:t>
            </a:r>
            <a:fld id="{3A8B5DB7-81A8-4ED4-916B-6B23CD603687}" type="slidenum">
              <a:rPr lang="en-GB" smtClean="0"/>
              <a:pPr/>
              <a:t>‹#›</a:t>
            </a:fld>
            <a:endParaRPr lang="en-GB" dirty="0"/>
          </a:p>
        </p:txBody>
      </p:sp>
      <p:cxnSp>
        <p:nvCxnSpPr>
          <p:cNvPr id="5" name="Straight Connector 4">
            <a:extLst>
              <a:ext uri="{FF2B5EF4-FFF2-40B4-BE49-F238E27FC236}">
                <a16:creationId xmlns:a16="http://schemas.microsoft.com/office/drawing/2014/main" xmlns="" id="{375484D3-9CAA-94A8-9B43-5208CBCC8376}"/>
              </a:ext>
            </a:extLst>
          </p:cNvPr>
          <p:cNvCxnSpPr/>
          <p:nvPr userDrawn="1"/>
        </p:nvCxnSpPr>
        <p:spPr>
          <a:xfrm flipV="1">
            <a:off x="602174" y="1169661"/>
            <a:ext cx="10860052" cy="30796"/>
          </a:xfrm>
          <a:prstGeom prst="line">
            <a:avLst/>
          </a:prstGeom>
          <a:ln w="5080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682972529"/>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hapter start slide, photo">
    <p:spTree>
      <p:nvGrpSpPr>
        <p:cNvPr id="1" name=""/>
        <p:cNvGrpSpPr/>
        <p:nvPr/>
      </p:nvGrpSpPr>
      <p:grpSpPr>
        <a:xfrm>
          <a:off x="0" y="0"/>
          <a:ext cx="0" cy="0"/>
          <a:chOff x="0" y="0"/>
          <a:chExt cx="0" cy="0"/>
        </a:xfrm>
      </p:grpSpPr>
      <p:sp>
        <p:nvSpPr>
          <p:cNvPr id="13" name="Bildplatzhalter">
            <a:extLst>
              <a:ext uri="{FF2B5EF4-FFF2-40B4-BE49-F238E27FC236}">
                <a16:creationId xmlns:a16="http://schemas.microsoft.com/office/drawing/2014/main" xmlns="" id="{670A352A-9075-4383-BC37-7EF209BB4A7F}"/>
              </a:ext>
            </a:extLst>
          </p:cNvPr>
          <p:cNvSpPr>
            <a:spLocks noGrp="1"/>
          </p:cNvSpPr>
          <p:nvPr>
            <p:ph type="pic" sz="quarter" idx="11" hasCustomPrompt="1"/>
          </p:nvPr>
        </p:nvSpPr>
        <p:spPr bwMode="gray">
          <a:xfrm>
            <a:off x="164847" y="165106"/>
            <a:ext cx="11906353" cy="5968659"/>
          </a:xfrm>
          <a:noFill/>
        </p:spPr>
        <p:txBody>
          <a:bodyPr tIns="720000" rIns="0"/>
          <a:lstStyle>
            <a:lvl1pPr marL="0" marR="0" indent="0" algn="ctr" defTabSz="914377" rtl="0" eaLnBrk="1" fontAlgn="auto" latinLnBrk="0" hangingPunct="1">
              <a:lnSpc>
                <a:spcPct val="90000"/>
              </a:lnSpc>
              <a:spcBef>
                <a:spcPts val="0"/>
              </a:spcBef>
              <a:spcAft>
                <a:spcPts val="0"/>
              </a:spcAft>
              <a:buClrTx/>
              <a:buSzTx/>
              <a:buFont typeface="Arial" panose="020B0604020202020204" pitchFamily="34" charset="0"/>
              <a:buNone/>
              <a:tabLst/>
              <a:defRPr sz="667">
                <a:solidFill>
                  <a:schemeClr val="accent1"/>
                </a:solidFill>
              </a:defRPr>
            </a:lvl1pPr>
          </a:lstStyle>
          <a:p>
            <a:r>
              <a:rPr lang="en-GB" dirty="0"/>
              <a:t>.</a:t>
            </a:r>
          </a:p>
        </p:txBody>
      </p:sp>
      <p:cxnSp>
        <p:nvCxnSpPr>
          <p:cNvPr id="6" name="Gerade Verbindung mit Pfeil 5">
            <a:extLst>
              <a:ext uri="{FF2B5EF4-FFF2-40B4-BE49-F238E27FC236}">
                <a16:creationId xmlns:a16="http://schemas.microsoft.com/office/drawing/2014/main" xmlns="" id="{FE685868-EA5A-4891-A28F-04F16BEAED38}"/>
              </a:ext>
            </a:extLst>
          </p:cNvPr>
          <p:cNvCxnSpPr/>
          <p:nvPr userDrawn="1"/>
        </p:nvCxnSpPr>
        <p:spPr bwMode="gray">
          <a:xfrm>
            <a:off x="6120607" y="1244600"/>
            <a:ext cx="0" cy="914400"/>
          </a:xfrm>
          <a:prstGeom prst="straightConnector1">
            <a:avLst/>
          </a:prstGeom>
          <a:ln w="12700">
            <a:prstDash val="sysDash"/>
            <a:tailEnd type="triangle" w="lg" len="lg"/>
          </a:ln>
        </p:spPr>
        <p:style>
          <a:lnRef idx="1">
            <a:schemeClr val="accent1"/>
          </a:lnRef>
          <a:fillRef idx="0">
            <a:schemeClr val="accent1"/>
          </a:fillRef>
          <a:effectRef idx="0">
            <a:schemeClr val="accent1"/>
          </a:effectRef>
          <a:fontRef idx="minor">
            <a:schemeClr val="tx1"/>
          </a:fontRef>
        </p:style>
      </p:cxnSp>
      <p:sp>
        <p:nvSpPr>
          <p:cNvPr id="10" name="Dreieck">
            <a:extLst>
              <a:ext uri="{FF2B5EF4-FFF2-40B4-BE49-F238E27FC236}">
                <a16:creationId xmlns:a16="http://schemas.microsoft.com/office/drawing/2014/main" xmlns="" id="{22DB09A9-BCD0-4F35-8DC4-DDFE9DE6C2F9}"/>
              </a:ext>
            </a:extLst>
          </p:cNvPr>
          <p:cNvSpPr/>
          <p:nvPr userDrawn="1"/>
        </p:nvSpPr>
        <p:spPr bwMode="gray">
          <a:xfrm rot="5400000">
            <a:off x="-222789" y="562064"/>
            <a:ext cx="281941" cy="61206"/>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a:solidFill>
                <a:prstClr val="white"/>
              </a:solidFill>
            </a:endParaRPr>
          </a:p>
        </p:txBody>
      </p:sp>
      <p:sp>
        <p:nvSpPr>
          <p:cNvPr id="15" name="Headline">
            <a:extLst>
              <a:ext uri="{FF2B5EF4-FFF2-40B4-BE49-F238E27FC236}">
                <a16:creationId xmlns:a16="http://schemas.microsoft.com/office/drawing/2014/main" xmlns="" id="{F8646EF2-FE73-41DC-B654-C5012A3720DD}"/>
              </a:ext>
            </a:extLst>
          </p:cNvPr>
          <p:cNvSpPr>
            <a:spLocks noGrp="1"/>
          </p:cNvSpPr>
          <p:nvPr>
            <p:ph type="title" hasCustomPrompt="1"/>
          </p:nvPr>
        </p:nvSpPr>
        <p:spPr bwMode="gray">
          <a:xfrm>
            <a:off x="164847" y="2093676"/>
            <a:ext cx="11906353" cy="4040085"/>
          </a:xfrm>
          <a:prstGeom prst="rect">
            <a:avLst/>
          </a:prstGeom>
          <a:blipFill dpi="0" rotWithShape="1">
            <a:blip r:embed="rId2">
              <a:alphaModFix amt="80000"/>
            </a:blip>
            <a:srcRect/>
            <a:stretch>
              <a:fillRect l="-10" r="-10"/>
            </a:stretch>
          </a:blipFill>
        </p:spPr>
        <p:txBody>
          <a:bodyPr wrap="square" lIns="576000" bIns="1036800" anchor="b">
            <a:noAutofit/>
          </a:bodyPr>
          <a:lstStyle>
            <a:lvl1pPr>
              <a:defRPr sz="3467" b="1">
                <a:solidFill>
                  <a:schemeClr val="tx1"/>
                </a:solidFill>
              </a:defRPr>
            </a:lvl1pPr>
          </a:lstStyle>
          <a:p>
            <a:r>
              <a:rPr lang="en-GB" dirty="0"/>
              <a:t>Section start slide</a:t>
            </a:r>
            <a:br>
              <a:rPr lang="en-GB" dirty="0"/>
            </a:br>
            <a:r>
              <a:rPr lang="en-GB" dirty="0"/>
              <a:t>with background photo (interchangeable)</a:t>
            </a:r>
          </a:p>
        </p:txBody>
      </p:sp>
      <p:pic>
        <p:nvPicPr>
          <p:cNvPr id="26" name="Beispiel" descr="Ein Bild, das Wand, Gebäude enthält.&#10;&#10;Automatisch generierte Beschreibung">
            <a:extLst>
              <a:ext uri="{FF2B5EF4-FFF2-40B4-BE49-F238E27FC236}">
                <a16:creationId xmlns:a16="http://schemas.microsoft.com/office/drawing/2014/main" xmlns="" id="{317CFD46-37B5-4632-BBA4-3F2278F98B67}"/>
              </a:ext>
            </a:extLst>
          </p:cNvPr>
          <p:cNvPicPr>
            <a:picLocks noChangeAspect="1"/>
          </p:cNvPicPr>
          <p:nvPr userDrawn="1"/>
        </p:nvPicPr>
        <p:blipFill>
          <a:blip r:embed="rId3"/>
          <a:stretch>
            <a:fillRect/>
          </a:stretch>
        </p:blipFill>
        <p:spPr bwMode="gray">
          <a:xfrm>
            <a:off x="10036380" y="1966807"/>
            <a:ext cx="1669256" cy="1147156"/>
          </a:xfrm>
          <a:prstGeom prst="rect">
            <a:avLst/>
          </a:prstGeom>
        </p:spPr>
      </p:pic>
      <p:sp>
        <p:nvSpPr>
          <p:cNvPr id="28" name="Subline">
            <a:extLst>
              <a:ext uri="{FF2B5EF4-FFF2-40B4-BE49-F238E27FC236}">
                <a16:creationId xmlns:a16="http://schemas.microsoft.com/office/drawing/2014/main" xmlns="" id="{6699B1E5-C447-4674-92BB-C2A1F3ADCF99}"/>
              </a:ext>
            </a:extLst>
          </p:cNvPr>
          <p:cNvSpPr>
            <a:spLocks noGrp="1"/>
          </p:cNvSpPr>
          <p:nvPr>
            <p:ph type="body" sz="quarter" idx="10" hasCustomPrompt="1"/>
          </p:nvPr>
        </p:nvSpPr>
        <p:spPr bwMode="gray">
          <a:xfrm>
            <a:off x="936899" y="4938869"/>
            <a:ext cx="10670682" cy="384721"/>
          </a:xfrm>
        </p:spPr>
        <p:txBody>
          <a:bodyPr>
            <a:spAutoFit/>
          </a:bodyPr>
          <a:lstStyle>
            <a:lvl1pPr marL="0" indent="0">
              <a:lnSpc>
                <a:spcPct val="95000"/>
              </a:lnSpc>
              <a:spcBef>
                <a:spcPts val="0"/>
              </a:spcBef>
              <a:spcAft>
                <a:spcPts val="0"/>
              </a:spcAft>
              <a:buNone/>
              <a:defRPr sz="2000">
                <a:solidFill>
                  <a:schemeClr val="tx1"/>
                </a:solidFill>
              </a:defRPr>
            </a:lvl1pPr>
          </a:lstStyle>
          <a:p>
            <a:r>
              <a:rPr lang="en-GB" dirty="0"/>
              <a:t>This is the sub-line</a:t>
            </a:r>
          </a:p>
        </p:txBody>
      </p:sp>
      <p:sp>
        <p:nvSpPr>
          <p:cNvPr id="29" name="1.">
            <a:extLst>
              <a:ext uri="{FF2B5EF4-FFF2-40B4-BE49-F238E27FC236}">
                <a16:creationId xmlns:a16="http://schemas.microsoft.com/office/drawing/2014/main" xmlns="" id="{DF731E94-BC4E-4147-8280-79F13CCEF08B}"/>
              </a:ext>
            </a:extLst>
          </p:cNvPr>
          <p:cNvSpPr/>
          <p:nvPr userDrawn="1"/>
        </p:nvSpPr>
        <p:spPr bwMode="gray">
          <a:xfrm>
            <a:off x="5479018" y="170887"/>
            <a:ext cx="1976446" cy="757130"/>
          </a:xfrm>
          <a:prstGeom prst="rect">
            <a:avLst/>
          </a:prstGeom>
        </p:spPr>
        <p:txBody>
          <a:bodyPr wrap="square">
            <a:spAutoFit/>
          </a:bodyPr>
          <a:lstStyle/>
          <a:p>
            <a:pPr defTabSz="914377">
              <a:lnSpc>
                <a:spcPct val="90000"/>
              </a:lnSpc>
              <a:spcBef>
                <a:spcPts val="800"/>
              </a:spcBef>
              <a:buFont typeface="Arial" panose="020B0604020202020204" pitchFamily="34" charset="0"/>
              <a:buNone/>
              <a:defRPr/>
            </a:pPr>
            <a:r>
              <a:rPr lang="en-GB" sz="1600" dirty="0">
                <a:solidFill>
                  <a:prstClr val="black"/>
                </a:solidFill>
              </a:rPr>
              <a:t>1. Click on this icon to insert a new photo.</a:t>
            </a:r>
          </a:p>
        </p:txBody>
      </p:sp>
      <p:sp>
        <p:nvSpPr>
          <p:cNvPr id="30" name="2.">
            <a:extLst>
              <a:ext uri="{FF2B5EF4-FFF2-40B4-BE49-F238E27FC236}">
                <a16:creationId xmlns:a16="http://schemas.microsoft.com/office/drawing/2014/main" xmlns="" id="{6B919EA4-50E9-46C9-AC5A-76AC20E25106}"/>
              </a:ext>
            </a:extLst>
          </p:cNvPr>
          <p:cNvSpPr/>
          <p:nvPr userDrawn="1"/>
        </p:nvSpPr>
        <p:spPr bwMode="gray">
          <a:xfrm>
            <a:off x="7365429" y="170889"/>
            <a:ext cx="1976446" cy="313932"/>
          </a:xfrm>
          <a:prstGeom prst="rect">
            <a:avLst/>
          </a:prstGeom>
        </p:spPr>
        <p:txBody>
          <a:bodyPr wrap="square">
            <a:spAutoFit/>
          </a:bodyPr>
          <a:lstStyle/>
          <a:p>
            <a:pPr defTabSz="914377">
              <a:lnSpc>
                <a:spcPct val="90000"/>
              </a:lnSpc>
              <a:spcBef>
                <a:spcPts val="800"/>
              </a:spcBef>
              <a:buFont typeface="Arial" panose="020B0604020202020204" pitchFamily="34" charset="0"/>
              <a:buNone/>
              <a:defRPr/>
            </a:pPr>
            <a:r>
              <a:rPr lang="en-GB" sz="1600" dirty="0">
                <a:solidFill>
                  <a:prstClr val="black"/>
                </a:solidFill>
              </a:rPr>
              <a:t>2. Reset the slide.</a:t>
            </a:r>
          </a:p>
        </p:txBody>
      </p:sp>
      <p:sp>
        <p:nvSpPr>
          <p:cNvPr id="31" name="3.">
            <a:extLst>
              <a:ext uri="{FF2B5EF4-FFF2-40B4-BE49-F238E27FC236}">
                <a16:creationId xmlns:a16="http://schemas.microsoft.com/office/drawing/2014/main" xmlns="" id="{36FCB48E-A225-433E-9552-1EC05D2E90CB}"/>
              </a:ext>
            </a:extLst>
          </p:cNvPr>
          <p:cNvSpPr/>
          <p:nvPr userDrawn="1"/>
        </p:nvSpPr>
        <p:spPr bwMode="gray">
          <a:xfrm>
            <a:off x="9721565" y="170888"/>
            <a:ext cx="2494286" cy="757130"/>
          </a:xfrm>
          <a:prstGeom prst="rect">
            <a:avLst/>
          </a:prstGeom>
        </p:spPr>
        <p:txBody>
          <a:bodyPr wrap="square">
            <a:spAutoFit/>
          </a:bodyPr>
          <a:lstStyle/>
          <a:p>
            <a:pPr defTabSz="914377">
              <a:lnSpc>
                <a:spcPct val="90000"/>
              </a:lnSpc>
              <a:spcBef>
                <a:spcPts val="800"/>
              </a:spcBef>
              <a:buFont typeface="Arial" panose="020B0604020202020204" pitchFamily="34" charset="0"/>
              <a:buNone/>
              <a:defRPr/>
            </a:pPr>
            <a:r>
              <a:rPr lang="en-GB" sz="1600" dirty="0">
                <a:solidFill>
                  <a:prstClr val="black"/>
                </a:solidFill>
              </a:rPr>
              <a:t>3. Where necessary, change the section using the ‘Crop’ function.</a:t>
            </a:r>
          </a:p>
        </p:txBody>
      </p:sp>
      <p:sp>
        <p:nvSpPr>
          <p:cNvPr id="32" name="how">
            <a:extLst>
              <a:ext uri="{FF2B5EF4-FFF2-40B4-BE49-F238E27FC236}">
                <a16:creationId xmlns:a16="http://schemas.microsoft.com/office/drawing/2014/main" xmlns="" id="{308DC210-80AE-4E96-8C9E-08E1D0F3C4B1}"/>
              </a:ext>
            </a:extLst>
          </p:cNvPr>
          <p:cNvSpPr txBox="1"/>
          <p:nvPr userDrawn="1"/>
        </p:nvSpPr>
        <p:spPr bwMode="gray">
          <a:xfrm>
            <a:off x="-3519813" y="237073"/>
            <a:ext cx="3437992" cy="1200329"/>
          </a:xfrm>
          <a:prstGeom prst="rect">
            <a:avLst/>
          </a:prstGeom>
          <a:noFill/>
        </p:spPr>
        <p:txBody>
          <a:bodyPr wrap="none" rtlCol="0">
            <a:spAutoFit/>
          </a:bodyPr>
          <a:lstStyle/>
          <a:p>
            <a:pPr marL="171446" indent="-171446" algn="r" defTabSz="914377">
              <a:buFontTx/>
              <a:buAutoNum type="arabicPeriod"/>
              <a:defRPr/>
            </a:pPr>
            <a:r>
              <a:rPr lang="en-GB" sz="1200" dirty="0">
                <a:solidFill>
                  <a:prstClr val="white">
                    <a:lumMod val="50000"/>
                  </a:prstClr>
                </a:solidFill>
              </a:rPr>
              <a:t>Click on image above transparent section.</a:t>
            </a:r>
          </a:p>
          <a:p>
            <a:pPr marL="171446" indent="-171446" algn="r" defTabSz="914377">
              <a:buFontTx/>
              <a:buAutoNum type="arabicPeriod"/>
              <a:defRPr/>
            </a:pPr>
            <a:r>
              <a:rPr lang="en-GB" sz="1200" dirty="0">
                <a:solidFill>
                  <a:prstClr val="white">
                    <a:lumMod val="50000"/>
                  </a:prstClr>
                </a:solidFill>
              </a:rPr>
              <a:t>Delete image by pressing the DEL key.</a:t>
            </a:r>
          </a:p>
          <a:p>
            <a:pPr marL="171446" indent="-171446" algn="r" defTabSz="914377">
              <a:buFontTx/>
              <a:buAutoNum type="arabicPeriod"/>
              <a:defRPr/>
            </a:pPr>
            <a:r>
              <a:rPr lang="en-GB" sz="1200" dirty="0">
                <a:solidFill>
                  <a:prstClr val="white">
                    <a:lumMod val="50000"/>
                  </a:prstClr>
                </a:solidFill>
              </a:rPr>
              <a:t>Click on small icon in centre of page.</a:t>
            </a:r>
          </a:p>
          <a:p>
            <a:pPr marL="171446" indent="-171446" algn="r" defTabSz="914377">
              <a:buFontTx/>
              <a:buAutoNum type="arabicPeriod"/>
              <a:defRPr/>
            </a:pPr>
            <a:r>
              <a:rPr lang="en-GB" sz="1200" dirty="0">
                <a:solidFill>
                  <a:prstClr val="white">
                    <a:lumMod val="50000"/>
                  </a:prstClr>
                </a:solidFill>
              </a:rPr>
              <a:t>Select photo.</a:t>
            </a:r>
          </a:p>
          <a:p>
            <a:pPr marL="171446" indent="-171446" algn="r" defTabSz="914377">
              <a:buFontTx/>
              <a:buAutoNum type="arabicPeriod"/>
              <a:defRPr/>
            </a:pPr>
            <a:r>
              <a:rPr lang="en-GB" sz="1200" dirty="0">
                <a:solidFill>
                  <a:prstClr val="white">
                    <a:lumMod val="50000"/>
                  </a:prstClr>
                </a:solidFill>
              </a:rPr>
              <a:t>Select ‘Home / Reset ’.</a:t>
            </a:r>
          </a:p>
          <a:p>
            <a:pPr marL="171446" indent="-171446" algn="r" defTabSz="914377">
              <a:buFontTx/>
              <a:buAutoNum type="arabicPeriod"/>
              <a:defRPr/>
            </a:pPr>
            <a:r>
              <a:rPr lang="en-GB" sz="1200" dirty="0">
                <a:solidFill>
                  <a:prstClr val="white">
                    <a:lumMod val="50000"/>
                  </a:prstClr>
                </a:solidFill>
              </a:rPr>
              <a:t>If required, edit the section under ‘Format/Crop ’.</a:t>
            </a:r>
          </a:p>
        </p:txBody>
      </p:sp>
      <p:sp>
        <p:nvSpPr>
          <p:cNvPr id="7" name="Datumsplatzhalter 6">
            <a:extLst>
              <a:ext uri="{FF2B5EF4-FFF2-40B4-BE49-F238E27FC236}">
                <a16:creationId xmlns:a16="http://schemas.microsoft.com/office/drawing/2014/main" xmlns="" id="{ECA10962-7562-45EF-9BCC-CF8E4A8ECDD8}"/>
              </a:ext>
            </a:extLst>
          </p:cNvPr>
          <p:cNvSpPr>
            <a:spLocks noGrp="1"/>
          </p:cNvSpPr>
          <p:nvPr>
            <p:ph type="dt" sz="half" idx="12"/>
          </p:nvPr>
        </p:nvSpPr>
        <p:spPr/>
        <p:txBody>
          <a:bodyPr/>
          <a:lstStyle/>
          <a:p>
            <a:r>
              <a:rPr lang="en-GB"/>
              <a:t>22 Jan. 2019</a:t>
            </a:r>
            <a:endParaRPr lang="en-GB" dirty="0"/>
          </a:p>
        </p:txBody>
      </p:sp>
      <p:sp>
        <p:nvSpPr>
          <p:cNvPr id="8" name="Fußzeilenplatzhalter 7">
            <a:extLst>
              <a:ext uri="{FF2B5EF4-FFF2-40B4-BE49-F238E27FC236}">
                <a16:creationId xmlns:a16="http://schemas.microsoft.com/office/drawing/2014/main" xmlns="" id="{4EDF0250-D30F-4BC8-BDE1-DB1BD325237F}"/>
              </a:ext>
            </a:extLst>
          </p:cNvPr>
          <p:cNvSpPr>
            <a:spLocks noGrp="1"/>
          </p:cNvSpPr>
          <p:nvPr>
            <p:ph type="ftr" sz="quarter" idx="13"/>
          </p:nvPr>
        </p:nvSpPr>
        <p:spPr/>
        <p:txBody>
          <a:bodyPr/>
          <a:lstStyle/>
          <a:p>
            <a:r>
              <a:rPr lang="en-GB" dirty="0"/>
              <a:t>Titel of the presentation</a:t>
            </a:r>
          </a:p>
        </p:txBody>
      </p:sp>
      <p:sp>
        <p:nvSpPr>
          <p:cNvPr id="11" name="Foliennummernplatzhalter 10">
            <a:extLst>
              <a:ext uri="{FF2B5EF4-FFF2-40B4-BE49-F238E27FC236}">
                <a16:creationId xmlns:a16="http://schemas.microsoft.com/office/drawing/2014/main" xmlns="" id="{98F0E3FB-E27A-4457-B526-B2D2906906AA}"/>
              </a:ext>
            </a:extLst>
          </p:cNvPr>
          <p:cNvSpPr>
            <a:spLocks noGrp="1"/>
          </p:cNvSpPr>
          <p:nvPr>
            <p:ph type="sldNum" sz="quarter" idx="14"/>
          </p:nvPr>
        </p:nvSpPr>
        <p:spPr/>
        <p:txBody>
          <a:bodyPr/>
          <a:lstStyle/>
          <a:p>
            <a:r>
              <a:rPr lang="en-GB" dirty="0"/>
              <a:t>Page </a:t>
            </a:r>
            <a:fld id="{3A8B5DB7-81A8-4ED4-916B-6B23CD603687}" type="slidenum">
              <a:rPr lang="en-GB" smtClean="0"/>
              <a:pPr/>
              <a:t>‹#›</a:t>
            </a:fld>
            <a:endParaRPr lang="en-GB" dirty="0"/>
          </a:p>
        </p:txBody>
      </p:sp>
      <p:pic>
        <p:nvPicPr>
          <p:cNvPr id="23" name="Grafik 22" descr="Ein Bild, das Screenshot enthält.&#10;&#10;Automatisch generierte Beschreibung">
            <a:extLst>
              <a:ext uri="{FF2B5EF4-FFF2-40B4-BE49-F238E27FC236}">
                <a16:creationId xmlns:a16="http://schemas.microsoft.com/office/drawing/2014/main" xmlns="" id="{AFC53F5D-C099-4AB8-BEA0-0C0599C54F28}"/>
              </a:ext>
            </a:extLst>
          </p:cNvPr>
          <p:cNvPicPr>
            <a:picLocks noChangeAspect="1"/>
          </p:cNvPicPr>
          <p:nvPr userDrawn="1"/>
        </p:nvPicPr>
        <p:blipFill rotWithShape="1">
          <a:blip r:embed="rId4"/>
          <a:srcRect l="50418" r="36621"/>
          <a:stretch/>
        </p:blipFill>
        <p:spPr>
          <a:xfrm>
            <a:off x="10037082" y="1029491"/>
            <a:ext cx="519278" cy="787908"/>
          </a:xfrm>
          <a:prstGeom prst="rect">
            <a:avLst/>
          </a:prstGeom>
        </p:spPr>
      </p:pic>
      <p:grpSp>
        <p:nvGrpSpPr>
          <p:cNvPr id="33" name="Gruppieren 32">
            <a:extLst>
              <a:ext uri="{FF2B5EF4-FFF2-40B4-BE49-F238E27FC236}">
                <a16:creationId xmlns:a16="http://schemas.microsoft.com/office/drawing/2014/main" xmlns="" id="{71BF95A1-C507-454F-AD5B-C1AE17A76F07}"/>
              </a:ext>
            </a:extLst>
          </p:cNvPr>
          <p:cNvGrpSpPr/>
          <p:nvPr userDrawn="1"/>
        </p:nvGrpSpPr>
        <p:grpSpPr>
          <a:xfrm>
            <a:off x="7502958" y="1034682"/>
            <a:ext cx="2126015" cy="866995"/>
            <a:chOff x="5604594" y="1459908"/>
            <a:chExt cx="1588101" cy="650246"/>
          </a:xfrm>
        </p:grpSpPr>
        <p:pic>
          <p:nvPicPr>
            <p:cNvPr id="34" name="Grafik 33" descr="Ein Bild, das Screenshot enthält.&#10;&#10;Automatisch generierte Beschreibung">
              <a:extLst>
                <a:ext uri="{FF2B5EF4-FFF2-40B4-BE49-F238E27FC236}">
                  <a16:creationId xmlns:a16="http://schemas.microsoft.com/office/drawing/2014/main" xmlns="" id="{355A07BF-0F32-412A-AAD2-48911D07B2F8}"/>
                </a:ext>
              </a:extLst>
            </p:cNvPr>
            <p:cNvPicPr>
              <a:picLocks noChangeAspect="1"/>
            </p:cNvPicPr>
            <p:nvPr userDrawn="1"/>
          </p:nvPicPr>
          <p:blipFill>
            <a:blip r:embed="rId5"/>
            <a:stretch>
              <a:fillRect/>
            </a:stretch>
          </p:blipFill>
          <p:spPr>
            <a:xfrm>
              <a:off x="5604594" y="1459908"/>
              <a:ext cx="1588101" cy="650246"/>
            </a:xfrm>
            <a:prstGeom prst="rect">
              <a:avLst/>
            </a:prstGeom>
          </p:spPr>
        </p:pic>
        <p:sp>
          <p:nvSpPr>
            <p:cNvPr id="35" name="Rechteck 34">
              <a:extLst>
                <a:ext uri="{FF2B5EF4-FFF2-40B4-BE49-F238E27FC236}">
                  <a16:creationId xmlns:a16="http://schemas.microsoft.com/office/drawing/2014/main" xmlns="" id="{B2564D52-B4AC-4D61-B46E-BE3CE7851C95}"/>
                </a:ext>
              </a:extLst>
            </p:cNvPr>
            <p:cNvSpPr/>
            <p:nvPr userDrawn="1"/>
          </p:nvSpPr>
          <p:spPr bwMode="gray">
            <a:xfrm>
              <a:off x="6631396" y="1739890"/>
              <a:ext cx="482357" cy="179961"/>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a:solidFill>
                  <a:prstClr val="white"/>
                </a:solidFill>
              </a:endParaRPr>
            </a:p>
          </p:txBody>
        </p:sp>
      </p:grpSp>
      <p:sp>
        <p:nvSpPr>
          <p:cNvPr id="36" name="Rechteck">
            <a:extLst>
              <a:ext uri="{FF2B5EF4-FFF2-40B4-BE49-F238E27FC236}">
                <a16:creationId xmlns:a16="http://schemas.microsoft.com/office/drawing/2014/main" xmlns="" id="{9A38222B-6179-4D47-87DD-F77D00C82A5F}"/>
              </a:ext>
            </a:extLst>
          </p:cNvPr>
          <p:cNvSpPr/>
          <p:nvPr userDrawn="1"/>
        </p:nvSpPr>
        <p:spPr bwMode="gray">
          <a:xfrm>
            <a:off x="10080577" y="1279684"/>
            <a:ext cx="448095" cy="450849"/>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a:solidFill>
                <a:prstClr val="white"/>
              </a:solidFill>
            </a:endParaRPr>
          </a:p>
        </p:txBody>
      </p:sp>
    </p:spTree>
    <p:extLst>
      <p:ext uri="{BB962C8B-B14F-4D97-AF65-F5344CB8AC3E}">
        <p14:creationId xmlns:p14="http://schemas.microsoft.com/office/powerpoint/2010/main" val="3753490692"/>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Agend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F3037597-8BB0-4750-8FAD-252867721047}"/>
              </a:ext>
            </a:extLst>
          </p:cNvPr>
          <p:cNvSpPr>
            <a:spLocks noGrp="1"/>
          </p:cNvSpPr>
          <p:nvPr>
            <p:ph type="title" hasCustomPrompt="1"/>
          </p:nvPr>
        </p:nvSpPr>
        <p:spPr bwMode="gray">
          <a:xfrm>
            <a:off x="602180" y="320289"/>
            <a:ext cx="11469019" cy="720725"/>
          </a:xfrm>
        </p:spPr>
        <p:txBody>
          <a:bodyPr/>
          <a:lstStyle>
            <a:lvl1pPr>
              <a:defRPr/>
            </a:lvl1pPr>
          </a:lstStyle>
          <a:p>
            <a:r>
              <a:rPr lang="en-GB"/>
              <a:t>Click to add headline</a:t>
            </a:r>
            <a:endParaRPr lang="en-GB" dirty="0"/>
          </a:p>
        </p:txBody>
      </p:sp>
      <p:sp>
        <p:nvSpPr>
          <p:cNvPr id="6" name="Textplatzhalter 7">
            <a:extLst>
              <a:ext uri="{FF2B5EF4-FFF2-40B4-BE49-F238E27FC236}">
                <a16:creationId xmlns:a16="http://schemas.microsoft.com/office/drawing/2014/main" xmlns="" id="{F0E6115A-0138-4831-8CBC-F3B86D4660B2}"/>
              </a:ext>
            </a:extLst>
          </p:cNvPr>
          <p:cNvSpPr>
            <a:spLocks noGrp="1"/>
          </p:cNvSpPr>
          <p:nvPr>
            <p:ph type="body" sz="quarter" idx="13" hasCustomPrompt="1"/>
          </p:nvPr>
        </p:nvSpPr>
        <p:spPr bwMode="gray">
          <a:xfrm>
            <a:off x="602180" y="1361295"/>
            <a:ext cx="9602182" cy="4660625"/>
          </a:xfrm>
        </p:spPr>
        <p:txBody>
          <a:bodyPr/>
          <a:lstStyle>
            <a:lvl1pPr marL="304792" indent="-304792">
              <a:spcBef>
                <a:spcPts val="2400"/>
              </a:spcBef>
              <a:buFont typeface="+mj-lt"/>
              <a:buAutoNum type="arabicPeriod"/>
              <a:defRPr/>
            </a:lvl1pPr>
          </a:lstStyle>
          <a:p>
            <a:pPr lvl="0"/>
            <a:r>
              <a:rPr lang="en-GB" dirty="0"/>
              <a:t>Click to add text</a:t>
            </a:r>
          </a:p>
        </p:txBody>
      </p:sp>
      <p:sp>
        <p:nvSpPr>
          <p:cNvPr id="7" name="Datumsplatzhalter 6">
            <a:extLst>
              <a:ext uri="{FF2B5EF4-FFF2-40B4-BE49-F238E27FC236}">
                <a16:creationId xmlns:a16="http://schemas.microsoft.com/office/drawing/2014/main" xmlns="" id="{B452EF93-E523-4879-A016-E498F54384DB}"/>
              </a:ext>
            </a:extLst>
          </p:cNvPr>
          <p:cNvSpPr>
            <a:spLocks noGrp="1"/>
          </p:cNvSpPr>
          <p:nvPr>
            <p:ph type="dt" sz="half" idx="14"/>
          </p:nvPr>
        </p:nvSpPr>
        <p:spPr/>
        <p:txBody>
          <a:bodyPr/>
          <a:lstStyle/>
          <a:p>
            <a:r>
              <a:rPr lang="en-GB"/>
              <a:t>22 Jan. 2019</a:t>
            </a:r>
            <a:endParaRPr lang="en-GB" dirty="0"/>
          </a:p>
        </p:txBody>
      </p:sp>
      <p:sp>
        <p:nvSpPr>
          <p:cNvPr id="8" name="Fußzeilenplatzhalter 7">
            <a:extLst>
              <a:ext uri="{FF2B5EF4-FFF2-40B4-BE49-F238E27FC236}">
                <a16:creationId xmlns:a16="http://schemas.microsoft.com/office/drawing/2014/main" xmlns="" id="{B153431B-7D6D-4B55-A0DF-437772147847}"/>
              </a:ext>
            </a:extLst>
          </p:cNvPr>
          <p:cNvSpPr>
            <a:spLocks noGrp="1"/>
          </p:cNvSpPr>
          <p:nvPr>
            <p:ph type="ftr" sz="quarter" idx="15"/>
          </p:nvPr>
        </p:nvSpPr>
        <p:spPr/>
        <p:txBody>
          <a:bodyPr/>
          <a:lstStyle/>
          <a:p>
            <a:r>
              <a:rPr lang="en-GB" dirty="0"/>
              <a:t>Titel of the presentation</a:t>
            </a:r>
          </a:p>
        </p:txBody>
      </p:sp>
      <p:sp>
        <p:nvSpPr>
          <p:cNvPr id="9" name="Foliennummernplatzhalter 8">
            <a:extLst>
              <a:ext uri="{FF2B5EF4-FFF2-40B4-BE49-F238E27FC236}">
                <a16:creationId xmlns:a16="http://schemas.microsoft.com/office/drawing/2014/main" xmlns="" id="{7190EEF8-EC05-4B47-999A-57A36EBAB75C}"/>
              </a:ext>
            </a:extLst>
          </p:cNvPr>
          <p:cNvSpPr>
            <a:spLocks noGrp="1"/>
          </p:cNvSpPr>
          <p:nvPr>
            <p:ph type="sldNum" sz="quarter" idx="16"/>
          </p:nvPr>
        </p:nvSpPr>
        <p:spPr/>
        <p:txBody>
          <a:bodyPr/>
          <a:lstStyle/>
          <a:p>
            <a:r>
              <a:rPr lang="en-GB" dirty="0"/>
              <a:t>Page </a:t>
            </a:r>
            <a:fld id="{3A8B5DB7-81A8-4ED4-916B-6B23CD603687}" type="slidenum">
              <a:rPr lang="en-GB" smtClean="0"/>
              <a:pPr/>
              <a:t>‹#›</a:t>
            </a:fld>
            <a:endParaRPr lang="en-GB" dirty="0"/>
          </a:p>
        </p:txBody>
      </p:sp>
    </p:spTree>
    <p:extLst>
      <p:ext uri="{BB962C8B-B14F-4D97-AF65-F5344CB8AC3E}">
        <p14:creationId xmlns:p14="http://schemas.microsoft.com/office/powerpoint/2010/main" val="45930355"/>
      </p:ext>
    </p:extLst>
  </p:cSld>
  <p:clrMapOvr>
    <a:masterClrMapping/>
  </p:clrMapOvr>
  <p:transition>
    <p:fade/>
  </p:transition>
  <p:extLst mod="1">
    <p:ext uri="{DCECCB84-F9BA-43D5-87BE-67443E8EF086}">
      <p15:sldGuideLst xmlns:p15="http://schemas.microsoft.com/office/powerpoint/2012/main" xmlns="">
        <p15:guide id="1" orient="horz" pos="2845">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12550" y="286604"/>
            <a:ext cx="10866360" cy="968440"/>
          </a:xfrm>
        </p:spPr>
        <p:txBody>
          <a:bodyPr/>
          <a:lstStyle/>
          <a:p>
            <a:r>
              <a:rPr lang="en-US"/>
              <a:t>Click to edit Master title style</a:t>
            </a:r>
            <a:endParaRPr lang="en-US" dirty="0"/>
          </a:p>
        </p:txBody>
      </p:sp>
      <p:sp>
        <p:nvSpPr>
          <p:cNvPr id="3" name="Content Placeholder 2"/>
          <p:cNvSpPr>
            <a:spLocks noGrp="1"/>
          </p:cNvSpPr>
          <p:nvPr>
            <p:ph idx="1"/>
          </p:nvPr>
        </p:nvSpPr>
        <p:spPr>
          <a:xfrm>
            <a:off x="712550" y="1255044"/>
            <a:ext cx="10866360" cy="4913527"/>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082A8DF7-79A1-45B2-9044-1802B4C44393}" type="datetimeFigureOut">
              <a:rPr lang="en-US" smtClean="0"/>
              <a:pPr/>
              <a:t>7/15/2023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C3A6D-90FA-494D-BB82-761D69B20ECE}" type="slidenum">
              <a:rPr lang="en-US" smtClean="0"/>
              <a:pPr/>
              <a:t>‹#›</a:t>
            </a:fld>
            <a:endParaRPr lang="en-US"/>
          </a:p>
        </p:txBody>
      </p:sp>
    </p:spTree>
    <p:extLst>
      <p:ext uri="{BB962C8B-B14F-4D97-AF65-F5344CB8AC3E}">
        <p14:creationId xmlns:p14="http://schemas.microsoft.com/office/powerpoint/2010/main" val="26168965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89" y="6400800"/>
            <a:ext cx="1223802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6" y="6334316"/>
            <a:ext cx="12238026"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01709" y="758952"/>
            <a:ext cx="10099001"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101709" y="4453128"/>
            <a:ext cx="10099001"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82A8DF7-79A1-45B2-9044-1802B4C44393}" type="datetimeFigureOut">
              <a:rPr lang="en-US" smtClean="0"/>
              <a:pPr/>
              <a:t>7/15/2023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C3A6D-90FA-494D-BB82-761D69B20ECE}" type="slidenum">
              <a:rPr lang="en-US" smtClean="0"/>
              <a:pPr/>
              <a:t>‹#›</a:t>
            </a:fld>
            <a:endParaRPr lang="en-US"/>
          </a:p>
        </p:txBody>
      </p:sp>
      <p:cxnSp>
        <p:nvCxnSpPr>
          <p:cNvPr id="9" name="Straight Connector 8"/>
          <p:cNvCxnSpPr/>
          <p:nvPr/>
        </p:nvCxnSpPr>
        <p:spPr>
          <a:xfrm>
            <a:off x="1212533" y="4343400"/>
            <a:ext cx="9915383"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06032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101709" y="286607"/>
            <a:ext cx="10099001"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101708" y="1845734"/>
            <a:ext cx="4957691"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43021" y="1845735"/>
            <a:ext cx="4957691"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82A8DF7-79A1-45B2-9044-1802B4C44393}" type="datetimeFigureOut">
              <a:rPr lang="en-US" smtClean="0"/>
              <a:pPr/>
              <a:t>7/15/2023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1C3A6D-90FA-494D-BB82-761D69B20ECE}" type="slidenum">
              <a:rPr lang="en-US" smtClean="0"/>
              <a:pPr/>
              <a:t>‹#›</a:t>
            </a:fld>
            <a:endParaRPr lang="en-US"/>
          </a:p>
        </p:txBody>
      </p:sp>
    </p:spTree>
    <p:extLst>
      <p:ext uri="{BB962C8B-B14F-4D97-AF65-F5344CB8AC3E}">
        <p14:creationId xmlns:p14="http://schemas.microsoft.com/office/powerpoint/2010/main" val="41180250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101709" y="286607"/>
            <a:ext cx="10099001"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01709" y="1846052"/>
            <a:ext cx="4957691"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01709" y="2582334"/>
            <a:ext cx="4957691"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43021" y="1846052"/>
            <a:ext cx="4957691"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43021" y="2582334"/>
            <a:ext cx="4957691"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82A8DF7-79A1-45B2-9044-1802B4C44393}" type="datetimeFigureOut">
              <a:rPr lang="en-US" smtClean="0"/>
              <a:pPr/>
              <a:t>7/15/2023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71C3A6D-90FA-494D-BB82-761D69B20ECE}" type="slidenum">
              <a:rPr lang="en-US" smtClean="0"/>
              <a:pPr/>
              <a:t>‹#›</a:t>
            </a:fld>
            <a:endParaRPr lang="en-US"/>
          </a:p>
        </p:txBody>
      </p:sp>
    </p:spTree>
    <p:extLst>
      <p:ext uri="{BB962C8B-B14F-4D97-AF65-F5344CB8AC3E}">
        <p14:creationId xmlns:p14="http://schemas.microsoft.com/office/powerpoint/2010/main" val="9454556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82A8DF7-79A1-45B2-9044-1802B4C44393}" type="datetimeFigureOut">
              <a:rPr lang="en-US" smtClean="0"/>
              <a:pPr/>
              <a:t>7/15/2023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71C3A6D-90FA-494D-BB82-761D69B20ECE}" type="slidenum">
              <a:rPr lang="en-US" smtClean="0"/>
              <a:pPr/>
              <a:t>‹#›</a:t>
            </a:fld>
            <a:endParaRPr lang="en-US"/>
          </a:p>
        </p:txBody>
      </p:sp>
    </p:spTree>
    <p:extLst>
      <p:ext uri="{BB962C8B-B14F-4D97-AF65-F5344CB8AC3E}">
        <p14:creationId xmlns:p14="http://schemas.microsoft.com/office/powerpoint/2010/main" val="9585224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082A8DF7-79A1-45B2-9044-1802B4C44393}" type="datetimeFigureOut">
              <a:rPr lang="en-US" smtClean="0"/>
              <a:pPr/>
              <a:t>7/15/2023</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971C3A6D-90FA-494D-BB82-761D69B20ECE}" type="slidenum">
              <a:rPr lang="en-US" smtClean="0"/>
              <a:pPr/>
              <a:t>‹#›</a:t>
            </a:fld>
            <a:endParaRPr lang="en-US"/>
          </a:p>
        </p:txBody>
      </p:sp>
    </p:spTree>
    <p:extLst>
      <p:ext uri="{BB962C8B-B14F-4D97-AF65-F5344CB8AC3E}">
        <p14:creationId xmlns:p14="http://schemas.microsoft.com/office/powerpoint/2010/main" val="41733752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Content with Caption">
    <p:spTree>
      <p:nvGrpSpPr>
        <p:cNvPr id="1" name=""/>
        <p:cNvGrpSpPr/>
        <p:nvPr/>
      </p:nvGrpSpPr>
      <p:grpSpPr>
        <a:xfrm>
          <a:off x="0" y="0"/>
          <a:ext cx="0" cy="0"/>
          <a:chOff x="0" y="0"/>
          <a:chExt cx="0" cy="0"/>
        </a:xfrm>
      </p:grpSpPr>
      <p:sp>
        <p:nvSpPr>
          <p:cNvPr id="8" name="Rectangle 7"/>
          <p:cNvSpPr/>
          <p:nvPr/>
        </p:nvSpPr>
        <p:spPr>
          <a:xfrm>
            <a:off x="8174072" y="-33090"/>
            <a:ext cx="4067142"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8038525" y="-33090"/>
            <a:ext cx="6426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749269" y="1631589"/>
            <a:ext cx="3213318" cy="2286000"/>
          </a:xfrm>
        </p:spPr>
        <p:txBody>
          <a:bodyPr anchor="b">
            <a:normAutofit/>
          </a:bodyPr>
          <a:lstStyle>
            <a:lvl1pPr>
              <a:defRPr sz="3600" b="0">
                <a:solidFill>
                  <a:srgbClr val="FFFFFF"/>
                </a:solidFill>
              </a:defRPr>
            </a:lvl1pPr>
          </a:lstStyle>
          <a:p>
            <a:r>
              <a:rPr lang="en-US" dirty="0"/>
              <a:t>Click to edit Master title style</a:t>
            </a:r>
          </a:p>
        </p:txBody>
      </p:sp>
      <p:sp>
        <p:nvSpPr>
          <p:cNvPr id="3" name="Content Placeholder 2"/>
          <p:cNvSpPr>
            <a:spLocks noGrp="1"/>
          </p:cNvSpPr>
          <p:nvPr>
            <p:ph idx="1"/>
          </p:nvPr>
        </p:nvSpPr>
        <p:spPr>
          <a:xfrm>
            <a:off x="508013" y="594359"/>
            <a:ext cx="7394968" cy="5257800"/>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a:xfrm>
            <a:off x="467392" y="6459791"/>
            <a:ext cx="2629080" cy="365125"/>
          </a:xfrm>
        </p:spPr>
        <p:txBody>
          <a:bodyPr/>
          <a:lstStyle>
            <a:lvl1pPr algn="l">
              <a:defRPr/>
            </a:lvl1pPr>
          </a:lstStyle>
          <a:p>
            <a:fld id="{082A8DF7-79A1-45B2-9044-1802B4C44393}" type="datetimeFigureOut">
              <a:rPr lang="en-US" smtClean="0"/>
              <a:pPr/>
              <a:t>7/15/2023</a:t>
            </a:fld>
            <a:endParaRPr lang="en-US"/>
          </a:p>
        </p:txBody>
      </p:sp>
      <p:sp>
        <p:nvSpPr>
          <p:cNvPr id="6" name="Footer Placeholder 5"/>
          <p:cNvSpPr>
            <a:spLocks noGrp="1"/>
          </p:cNvSpPr>
          <p:nvPr>
            <p:ph type="ftr" sz="quarter" idx="11"/>
          </p:nvPr>
        </p:nvSpPr>
        <p:spPr>
          <a:xfrm>
            <a:off x="4819978" y="6459791"/>
            <a:ext cx="4666962" cy="365125"/>
          </a:xfrm>
        </p:spPr>
        <p:txBody>
          <a:bodyPr/>
          <a:lstStyle>
            <a:lvl1pPr algn="l">
              <a:defRPr>
                <a:solidFill>
                  <a:schemeClr val="tx2"/>
                </a:solidFill>
              </a:defRPr>
            </a:lvl1pPr>
          </a:lstStyle>
          <a:p>
            <a:endParaRPr lang="en-US">
              <a:solidFill>
                <a:srgbClr val="455F51"/>
              </a:solidFill>
            </a:endParaRP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71C3A6D-90FA-494D-BB82-761D69B20ECE}" type="slidenum">
              <a:rPr lang="en-US" smtClean="0">
                <a:solidFill>
                  <a:srgbClr val="455F51"/>
                </a:solidFill>
              </a:rPr>
              <a:pPr/>
              <a:t>‹#›</a:t>
            </a:fld>
            <a:endParaRPr lang="en-US">
              <a:solidFill>
                <a:srgbClr val="455F51"/>
              </a:solidFill>
            </a:endParaRPr>
          </a:p>
        </p:txBody>
      </p:sp>
    </p:spTree>
    <p:extLst>
      <p:ext uri="{BB962C8B-B14F-4D97-AF65-F5344CB8AC3E}">
        <p14:creationId xmlns:p14="http://schemas.microsoft.com/office/powerpoint/2010/main" val="18906483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238026"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6" y="4915076"/>
            <a:ext cx="12238026"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01711" y="5074920"/>
            <a:ext cx="10154469"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9" y="0"/>
            <a:ext cx="12241198"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01709" y="5907024"/>
            <a:ext cx="10154086"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082A8DF7-79A1-45B2-9044-1802B4C44393}" type="datetimeFigureOut">
              <a:rPr lang="en-US" smtClean="0"/>
              <a:pPr/>
              <a:t>7/15/2023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1C3A6D-90FA-494D-BB82-761D69B20ECE}" type="slidenum">
              <a:rPr lang="en-US" smtClean="0"/>
              <a:pPr/>
              <a:t>‹#›</a:t>
            </a:fld>
            <a:endParaRPr lang="en-US"/>
          </a:p>
        </p:txBody>
      </p:sp>
    </p:spTree>
    <p:extLst>
      <p:ext uri="{BB962C8B-B14F-4D97-AF65-F5344CB8AC3E}">
        <p14:creationId xmlns:p14="http://schemas.microsoft.com/office/powerpoint/2010/main" val="22520441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241213"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9" y="6334316"/>
            <a:ext cx="12241198"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699499" y="286609"/>
            <a:ext cx="10827645" cy="845511"/>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699499" y="1325362"/>
            <a:ext cx="10827645" cy="4883487"/>
          </a:xfrm>
          <a:prstGeom prst="rect">
            <a:avLst/>
          </a:prstGeom>
        </p:spPr>
        <p:txBody>
          <a:bodyPr vert="horz" lIns="0" tIns="45720" rIns="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101713" y="6459791"/>
            <a:ext cx="2482250" cy="365125"/>
          </a:xfrm>
          <a:prstGeom prst="rect">
            <a:avLst/>
          </a:prstGeom>
        </p:spPr>
        <p:txBody>
          <a:bodyPr vert="horz" lIns="91440" tIns="45720" rIns="91440" bIns="45720" rtlCol="0" anchor="ctr"/>
          <a:lstStyle>
            <a:lvl1pPr algn="l">
              <a:defRPr sz="900">
                <a:solidFill>
                  <a:srgbClr val="FFFFFF"/>
                </a:solidFill>
              </a:defRPr>
            </a:lvl1pPr>
          </a:lstStyle>
          <a:p>
            <a:fld id="{082A8DF7-79A1-45B2-9044-1802B4C44393}" type="datetimeFigureOut">
              <a:rPr lang="en-US" smtClean="0"/>
              <a:pPr/>
              <a:t>7/15/2023</a:t>
            </a:fld>
            <a:endParaRPr lang="en-US"/>
          </a:p>
        </p:txBody>
      </p:sp>
      <p:sp>
        <p:nvSpPr>
          <p:cNvPr id="5" name="Footer Placeholder 4"/>
          <p:cNvSpPr>
            <a:spLocks noGrp="1"/>
          </p:cNvSpPr>
          <p:nvPr>
            <p:ph type="ftr" sz="quarter" idx="3"/>
          </p:nvPr>
        </p:nvSpPr>
        <p:spPr>
          <a:xfrm>
            <a:off x="3701065" y="6459791"/>
            <a:ext cx="4842271"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40425" y="6459791"/>
            <a:ext cx="1317321" cy="365125"/>
          </a:xfrm>
          <a:prstGeom prst="rect">
            <a:avLst/>
          </a:prstGeom>
        </p:spPr>
        <p:txBody>
          <a:bodyPr vert="horz" lIns="91440" tIns="45720" rIns="91440" bIns="45720" rtlCol="0" anchor="ctr"/>
          <a:lstStyle>
            <a:lvl1pPr algn="r">
              <a:defRPr sz="1050">
                <a:solidFill>
                  <a:srgbClr val="FFFFFF"/>
                </a:solidFill>
              </a:defRPr>
            </a:lvl1pPr>
          </a:lstStyle>
          <a:p>
            <a:fld id="{971C3A6D-90FA-494D-BB82-761D69B20ECE}" type="slidenum">
              <a:rPr lang="en-US" smtClean="0"/>
              <a:pPr/>
              <a:t>‹#›</a:t>
            </a:fld>
            <a:endParaRPr lang="en-US"/>
          </a:p>
        </p:txBody>
      </p:sp>
      <p:cxnSp>
        <p:nvCxnSpPr>
          <p:cNvPr id="10" name="Straight Connector 9"/>
          <p:cNvCxnSpPr>
            <a:cxnSpLocks/>
          </p:cNvCxnSpPr>
          <p:nvPr/>
        </p:nvCxnSpPr>
        <p:spPr>
          <a:xfrm>
            <a:off x="706786" y="1258874"/>
            <a:ext cx="10827645" cy="0"/>
          </a:xfrm>
          <a:prstGeom prst="line">
            <a:avLst/>
          </a:prstGeom>
          <a:ln w="63500"/>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49457512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r" defTabSz="914400" rtl="1" eaLnBrk="1" latinLnBrk="0" hangingPunct="1">
        <a:lnSpc>
          <a:spcPct val="85000"/>
        </a:lnSpc>
        <a:spcBef>
          <a:spcPct val="0"/>
        </a:spcBef>
        <a:buNone/>
        <a:defRPr sz="4800" b="1" kern="1200" spc="-50" baseline="0">
          <a:solidFill>
            <a:schemeClr val="accent2">
              <a:lumMod val="50000"/>
            </a:schemeClr>
          </a:solidFill>
          <a:latin typeface="+mj-lt"/>
          <a:ea typeface="+mj-ea"/>
          <a:cs typeface="+mj-cs"/>
        </a:defRPr>
      </a:lvl1pPr>
    </p:titleStyle>
    <p:bodyStyle>
      <a:lvl1pPr marL="91440" indent="-91440" algn="r" defTabSz="914400" rtl="1"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3200" kern="1200">
          <a:solidFill>
            <a:schemeClr val="tx1">
              <a:lumMod val="75000"/>
              <a:lumOff val="25000"/>
            </a:schemeClr>
          </a:solidFill>
          <a:latin typeface="+mn-lt"/>
          <a:ea typeface="+mn-ea"/>
          <a:cs typeface="+mn-cs"/>
        </a:defRPr>
      </a:lvl1pPr>
      <a:lvl2pPr marL="384048" indent="-182880" algn="r" defTabSz="914400" rtl="1" eaLnBrk="1" latinLnBrk="0" hangingPunct="1">
        <a:lnSpc>
          <a:spcPct val="90000"/>
        </a:lnSpc>
        <a:spcBef>
          <a:spcPts val="200"/>
        </a:spcBef>
        <a:spcAft>
          <a:spcPts val="400"/>
        </a:spcAft>
        <a:buClr>
          <a:schemeClr val="accent1"/>
        </a:buClr>
        <a:buFont typeface="Calibri" pitchFamily="34" charset="0"/>
        <a:buChar char="◦"/>
        <a:defRPr sz="2800" kern="1200">
          <a:solidFill>
            <a:schemeClr val="tx1">
              <a:lumMod val="75000"/>
              <a:lumOff val="25000"/>
            </a:schemeClr>
          </a:solidFill>
          <a:latin typeface="+mn-lt"/>
          <a:ea typeface="+mn-ea"/>
          <a:cs typeface="+mn-cs"/>
        </a:defRPr>
      </a:lvl2pPr>
      <a:lvl3pPr marL="566928" indent="-182880" algn="r" defTabSz="914400" rtl="1" eaLnBrk="1" latinLnBrk="0" hangingPunct="1">
        <a:lnSpc>
          <a:spcPct val="90000"/>
        </a:lnSpc>
        <a:spcBef>
          <a:spcPts val="200"/>
        </a:spcBef>
        <a:spcAft>
          <a:spcPts val="400"/>
        </a:spcAft>
        <a:buClr>
          <a:schemeClr val="accent1"/>
        </a:buClr>
        <a:buFont typeface="Calibri" pitchFamily="34" charset="0"/>
        <a:buChar char="◦"/>
        <a:defRPr sz="2000" kern="1200">
          <a:solidFill>
            <a:schemeClr val="tx1">
              <a:lumMod val="75000"/>
              <a:lumOff val="25000"/>
            </a:schemeClr>
          </a:solidFill>
          <a:latin typeface="+mn-lt"/>
          <a:ea typeface="+mn-ea"/>
          <a:cs typeface="+mn-cs"/>
        </a:defRPr>
      </a:lvl3pPr>
      <a:lvl4pPr marL="749808" indent="-182880" algn="r" defTabSz="914400" rtl="1" eaLnBrk="1" latinLnBrk="0" hangingPunct="1">
        <a:lnSpc>
          <a:spcPct val="90000"/>
        </a:lnSpc>
        <a:spcBef>
          <a:spcPts val="200"/>
        </a:spcBef>
        <a:spcAft>
          <a:spcPts val="400"/>
        </a:spcAft>
        <a:buClr>
          <a:schemeClr val="accent1"/>
        </a:buClr>
        <a:buFont typeface="Calibri" pitchFamily="34" charset="0"/>
        <a:buChar char="◦"/>
        <a:defRPr sz="2000" kern="1200">
          <a:solidFill>
            <a:schemeClr val="tx1">
              <a:lumMod val="75000"/>
              <a:lumOff val="25000"/>
            </a:schemeClr>
          </a:solidFill>
          <a:latin typeface="+mn-lt"/>
          <a:ea typeface="+mn-ea"/>
          <a:cs typeface="+mn-cs"/>
        </a:defRPr>
      </a:lvl4pPr>
      <a:lvl5pPr marL="932688" indent="-182880" algn="r" defTabSz="914400" rtl="1" eaLnBrk="1" latinLnBrk="0" hangingPunct="1">
        <a:lnSpc>
          <a:spcPct val="90000"/>
        </a:lnSpc>
        <a:spcBef>
          <a:spcPts val="200"/>
        </a:spcBef>
        <a:spcAft>
          <a:spcPts val="400"/>
        </a:spcAft>
        <a:buClr>
          <a:schemeClr val="accent1"/>
        </a:buClr>
        <a:buFont typeface="Calibri" pitchFamily="34" charset="0"/>
        <a:buChar char="◦"/>
        <a:defRPr sz="20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gif"/><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1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7.xml"/><Relationship Id="rId7" Type="http://schemas.openxmlformats.org/officeDocument/2006/relationships/image" Target="../media/image10.png"/><Relationship Id="rId2" Type="http://schemas.openxmlformats.org/officeDocument/2006/relationships/diagramData" Target="../diagrams/data7.xml"/><Relationship Id="rId1" Type="http://schemas.openxmlformats.org/officeDocument/2006/relationships/slideLayout" Target="../slideLayouts/slideLayout1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1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gif"/><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1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1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1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microsoft.com/office/2017/06/relationships/model3d" Target="../media/model3d1.glb"/><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NULL"/></Relationships>
</file>

<file path=ppt/slides/_rels/slide3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gif"/><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1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3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5.gif"/><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77206" y="1219200"/>
            <a:ext cx="9273886" cy="1848075"/>
          </a:xfrm>
        </p:spPr>
        <p:txBody>
          <a:bodyPr>
            <a:normAutofit/>
          </a:bodyPr>
          <a:lstStyle/>
          <a:p>
            <a:pPr algn="ctr" rtl="1"/>
            <a:r>
              <a:rPr lang="ar-EG" sz="4800" b="1" dirty="0">
                <a:cs typeface="+mn-cs"/>
              </a:rPr>
              <a:t>الحقيبة </a:t>
            </a:r>
            <a:r>
              <a:rPr lang="ar-EG" sz="4800" b="1" dirty="0" smtClean="0">
                <a:cs typeface="+mn-cs"/>
              </a:rPr>
              <a:t>التدريبية   </a:t>
            </a:r>
            <a:r>
              <a:rPr lang="en-US" sz="4800" b="1" dirty="0">
                <a:cs typeface="+mn-cs"/>
              </a:rPr>
              <a:t/>
            </a:r>
            <a:br>
              <a:rPr lang="en-US" sz="4800" b="1" dirty="0">
                <a:cs typeface="+mn-cs"/>
              </a:rPr>
            </a:br>
            <a:r>
              <a:rPr lang="ar-EG" sz="4800" b="1" dirty="0" smtClean="0">
                <a:cs typeface="+mn-cs"/>
              </a:rPr>
              <a:t>مشروع التخرج</a:t>
            </a:r>
            <a:endParaRPr lang="en-US" sz="4800" b="1" dirty="0">
              <a:cs typeface="+mn-cs"/>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7394" y="-2535"/>
            <a:ext cx="4842459" cy="1261955"/>
          </a:xfrm>
          <a:prstGeom prst="rect">
            <a:avLst/>
          </a:prstGeom>
        </p:spPr>
      </p:pic>
      <p:sp>
        <p:nvSpPr>
          <p:cNvPr id="6" name="TextBox 5">
            <a:extLst>
              <a:ext uri="{FF2B5EF4-FFF2-40B4-BE49-F238E27FC236}">
                <a16:creationId xmlns:a16="http://schemas.microsoft.com/office/drawing/2014/main" xmlns="" id="{D6AA2BF2-661D-F9C1-34C4-73B9D3811B78}"/>
              </a:ext>
            </a:extLst>
          </p:cNvPr>
          <p:cNvSpPr txBox="1"/>
          <p:nvPr/>
        </p:nvSpPr>
        <p:spPr>
          <a:xfrm>
            <a:off x="1104491" y="3185257"/>
            <a:ext cx="10099001" cy="2442720"/>
          </a:xfrm>
          <a:prstGeom prst="rect">
            <a:avLst/>
          </a:prstGeom>
          <a:noFill/>
        </p:spPr>
        <p:txBody>
          <a:bodyPr wrap="square">
            <a:spAutoFit/>
          </a:bodyPr>
          <a:lstStyle/>
          <a:p>
            <a:pPr algn="ctr" rtl="1"/>
            <a:r>
              <a:rPr lang="ar-EG" sz="3600" b="1" dirty="0" smtClean="0">
                <a:solidFill>
                  <a:srgbClr val="99CC00"/>
                </a:solidFill>
                <a:latin typeface="Simplified Arabic" panose="02020603050405020304" pitchFamily="18" charset="-78"/>
                <a:ea typeface="Times New Roman" panose="02020603050405020304" pitchFamily="18" charset="0"/>
                <a:cs typeface="Simplified Arabic" panose="02020603050405020304" pitchFamily="18" charset="-78"/>
              </a:rPr>
              <a:t>اليوم الثاني</a:t>
            </a:r>
          </a:p>
          <a:p>
            <a:pPr algn="r" rtl="1">
              <a:lnSpc>
                <a:spcPct val="115000"/>
              </a:lnSpc>
              <a:spcBef>
                <a:spcPts val="2400"/>
              </a:spcBef>
              <a:spcAft>
                <a:spcPts val="0"/>
              </a:spcAft>
            </a:pPr>
            <a:r>
              <a:rPr lang="ar-SA" sz="2400" b="1" kern="0" dirty="0">
                <a:solidFill>
                  <a:srgbClr val="4F6228"/>
                </a:solidFill>
                <a:latin typeface="Cambria"/>
                <a:ea typeface="Times New Roman"/>
                <a:cs typeface="Times New Roman"/>
              </a:rPr>
              <a:t>الوحدة التدريبية الثانية</a:t>
            </a:r>
            <a:endParaRPr lang="en-US" sz="2400" b="1" kern="0" dirty="0">
              <a:solidFill>
                <a:srgbClr val="4F6228"/>
              </a:solidFill>
              <a:latin typeface="Cambria"/>
              <a:ea typeface="Times New Roman"/>
              <a:cs typeface="Times New Roman"/>
            </a:endParaRPr>
          </a:p>
          <a:p>
            <a:pPr algn="ctr" rtl="1">
              <a:lnSpc>
                <a:spcPct val="115000"/>
              </a:lnSpc>
              <a:spcAft>
                <a:spcPts val="1000"/>
              </a:spcAft>
            </a:pPr>
            <a:r>
              <a:rPr lang="ar-EG" sz="3200" b="1" dirty="0">
                <a:solidFill>
                  <a:srgbClr val="0070C0"/>
                </a:solidFill>
                <a:ea typeface="Times New Roman"/>
                <a:cs typeface="Simplified Arabic"/>
              </a:rPr>
              <a:t>(مهارات ومجالات ومواصفات مشروع التخرج)</a:t>
            </a:r>
            <a:endParaRPr lang="en-US" sz="3200" dirty="0">
              <a:ea typeface="Calibri"/>
              <a:cs typeface="Arial"/>
            </a:endParaRPr>
          </a:p>
          <a:p>
            <a:pPr algn="ctr" rtl="1"/>
            <a:endParaRPr lang="en-US" sz="2400" dirty="0">
              <a:solidFill>
                <a:srgbClr val="99CC00"/>
              </a:solidFill>
              <a:latin typeface="Simplified Arabic" panose="02020603050405020304" pitchFamily="18" charset="-78"/>
              <a:ea typeface="Times New Roman" panose="02020603050405020304" pitchFamily="18" charset="0"/>
              <a:cs typeface="Simplified Arabic" panose="02020603050405020304" pitchFamily="18" charset="-78"/>
            </a:endParaRPr>
          </a:p>
        </p:txBody>
      </p:sp>
    </p:spTree>
    <p:extLst>
      <p:ext uri="{BB962C8B-B14F-4D97-AF65-F5344CB8AC3E}">
        <p14:creationId xmlns:p14="http://schemas.microsoft.com/office/powerpoint/2010/main" val="36727069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8482806" y="1371600"/>
            <a:ext cx="3429000" cy="4876800"/>
          </a:xfrm>
          <a:prstGeom prst="rect">
            <a:avLst/>
          </a:prstGeom>
          <a:solidFill>
            <a:schemeClr val="accent6">
              <a:lumMod val="20000"/>
              <a:lumOff val="80000"/>
            </a:schemeClr>
          </a:solidFill>
          <a:ln>
            <a:solidFill>
              <a:srgbClr val="0070C0"/>
            </a:solidFill>
          </a:ln>
        </p:spPr>
        <p:txBody>
          <a:bodyPr>
            <a:noAutofit/>
          </a:bodyPr>
          <a:lstStyle/>
          <a:p>
            <a:pPr marL="342900" lvl="0" indent="-342900">
              <a:lnSpc>
                <a:spcPct val="115000"/>
              </a:lnSpc>
              <a:spcAft>
                <a:spcPts val="0"/>
              </a:spcAft>
              <a:buBlip>
                <a:blip r:embed="rId2"/>
              </a:buBlip>
            </a:pPr>
            <a:r>
              <a:rPr lang="ar-EG" sz="2400" b="1" dirty="0" smtClean="0">
                <a:solidFill>
                  <a:schemeClr val="tx1"/>
                </a:solidFill>
              </a:rPr>
              <a:t> </a:t>
            </a:r>
            <a:r>
              <a:rPr lang="ar-EG" sz="2400" b="1" dirty="0">
                <a:ea typeface="Calibri"/>
                <a:cs typeface="Simplified Arabic"/>
              </a:rPr>
              <a:t>مهارات التوثيق العلمي.</a:t>
            </a:r>
            <a:endParaRPr lang="en-US" sz="1800" b="1" dirty="0">
              <a:ea typeface="Calibri"/>
              <a:cs typeface="Arial"/>
            </a:endParaRPr>
          </a:p>
          <a:p>
            <a:pPr marL="342900" lvl="0" indent="-342900">
              <a:lnSpc>
                <a:spcPct val="115000"/>
              </a:lnSpc>
              <a:spcAft>
                <a:spcPts val="0"/>
              </a:spcAft>
              <a:buBlip>
                <a:blip r:embed="rId2"/>
              </a:buBlip>
            </a:pPr>
            <a:r>
              <a:rPr lang="ar-EG" sz="2400" b="1" dirty="0">
                <a:ea typeface="Calibri"/>
                <a:cs typeface="Simplified Arabic"/>
              </a:rPr>
              <a:t>مهارات الكتابة العلمية.</a:t>
            </a:r>
            <a:endParaRPr lang="en-US" sz="1800" b="1" dirty="0">
              <a:ea typeface="Calibri"/>
              <a:cs typeface="Arial"/>
            </a:endParaRPr>
          </a:p>
          <a:p>
            <a:pPr marL="342900" lvl="0" indent="-342900">
              <a:lnSpc>
                <a:spcPct val="115000"/>
              </a:lnSpc>
              <a:spcAft>
                <a:spcPts val="0"/>
              </a:spcAft>
              <a:buBlip>
                <a:blip r:embed="rId2"/>
              </a:buBlip>
            </a:pPr>
            <a:r>
              <a:rPr lang="ar-EG" sz="2400" b="1" dirty="0">
                <a:ea typeface="Calibri"/>
                <a:cs typeface="Simplified Arabic"/>
              </a:rPr>
              <a:t>تنمية مهارات التفكير العلمي.</a:t>
            </a:r>
            <a:endParaRPr lang="en-US" sz="1800" b="1" dirty="0">
              <a:ea typeface="Calibri"/>
              <a:cs typeface="Arial"/>
            </a:endParaRPr>
          </a:p>
          <a:p>
            <a:pPr marL="342900" lvl="0" indent="-342900">
              <a:lnSpc>
                <a:spcPct val="115000"/>
              </a:lnSpc>
              <a:spcAft>
                <a:spcPts val="0"/>
              </a:spcAft>
              <a:buBlip>
                <a:blip r:embed="rId2"/>
              </a:buBlip>
            </a:pPr>
            <a:r>
              <a:rPr lang="ar-EG" sz="2400" b="1" dirty="0">
                <a:ea typeface="Calibri"/>
                <a:cs typeface="Simplified Arabic"/>
              </a:rPr>
              <a:t>مهارة جمع المعلومات وتبويبها.</a:t>
            </a:r>
            <a:endParaRPr lang="en-US" sz="1800" b="1" dirty="0">
              <a:ea typeface="Calibri"/>
              <a:cs typeface="Arial"/>
            </a:endParaRPr>
          </a:p>
          <a:p>
            <a:pPr marL="342900" lvl="0" indent="-342900">
              <a:lnSpc>
                <a:spcPct val="115000"/>
              </a:lnSpc>
              <a:spcAft>
                <a:spcPts val="0"/>
              </a:spcAft>
              <a:buBlip>
                <a:blip r:embed="rId2"/>
              </a:buBlip>
            </a:pPr>
            <a:r>
              <a:rPr lang="ar-EG" sz="2400" b="1" dirty="0">
                <a:ea typeface="Calibri"/>
                <a:cs typeface="Simplified Arabic"/>
              </a:rPr>
              <a:t>المهارات الفنية الإجرائية.</a:t>
            </a:r>
            <a:endParaRPr lang="en-US" sz="1800" b="1" dirty="0">
              <a:ea typeface="Calibri"/>
              <a:cs typeface="Arial"/>
            </a:endParaRPr>
          </a:p>
          <a:p>
            <a:pPr marL="342900" lvl="0" indent="-342900">
              <a:lnSpc>
                <a:spcPct val="115000"/>
              </a:lnSpc>
              <a:spcAft>
                <a:spcPts val="0"/>
              </a:spcAft>
              <a:buBlip>
                <a:blip r:embed="rId2"/>
              </a:buBlip>
            </a:pPr>
            <a:r>
              <a:rPr lang="ar-EG" sz="2400" b="1" dirty="0">
                <a:ea typeface="Calibri"/>
                <a:cs typeface="Simplified Arabic"/>
              </a:rPr>
              <a:t>المهارات اللغوية.</a:t>
            </a:r>
            <a:endParaRPr lang="en-US" sz="1800" b="1" dirty="0">
              <a:ea typeface="Calibri"/>
              <a:cs typeface="Arial"/>
            </a:endParaRPr>
          </a:p>
          <a:p>
            <a:pPr marL="342900" lvl="0" indent="-342900" algn="just">
              <a:lnSpc>
                <a:spcPct val="115000"/>
              </a:lnSpc>
              <a:spcAft>
                <a:spcPts val="0"/>
              </a:spcAft>
              <a:buBlip>
                <a:blip r:embed="rId2"/>
              </a:buBlip>
            </a:pPr>
            <a:r>
              <a:rPr lang="ar-EG" sz="2400" b="1" dirty="0">
                <a:ea typeface="Calibri"/>
                <a:cs typeface="Simplified Arabic"/>
              </a:rPr>
              <a:t>التركيز وقوة الملاحظة عند جمع المعلومات</a:t>
            </a:r>
            <a:endParaRPr lang="en-US" sz="1800" b="1" dirty="0">
              <a:ea typeface="Calibri"/>
              <a:cs typeface="Arial"/>
            </a:endParaRPr>
          </a:p>
          <a:p>
            <a:pPr>
              <a:lnSpc>
                <a:spcPct val="115000"/>
              </a:lnSpc>
              <a:spcAft>
                <a:spcPts val="1000"/>
              </a:spcAft>
            </a:pPr>
            <a:r>
              <a:rPr lang="ar-EG" sz="2400" b="1" dirty="0">
                <a:ea typeface="Calibri"/>
                <a:cs typeface="Simplified Arabic"/>
              </a:rPr>
              <a:t>الصبر والتحمل والمثابرة في البحث </a:t>
            </a:r>
            <a:endParaRPr lang="en-US" sz="1800" b="1" dirty="0">
              <a:ea typeface="Calibri"/>
              <a:cs typeface="Arial"/>
            </a:endParaRPr>
          </a:p>
        </p:txBody>
      </p:sp>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nSpc>
                <a:spcPct val="115000"/>
              </a:lnSpc>
              <a:spcBef>
                <a:spcPts val="2400"/>
              </a:spcBef>
            </a:pPr>
            <a:r>
              <a:rPr lang="ar-EG" sz="2800" kern="0" dirty="0">
                <a:solidFill>
                  <a:srgbClr val="4F6228"/>
                </a:solidFill>
                <a:latin typeface="Cambria"/>
                <a:ea typeface="Times New Roman"/>
              </a:rPr>
              <a:t>نشرة رقم ( 2/1 /1 ):</a:t>
            </a:r>
            <a:r>
              <a:rPr lang="en-US" sz="2800" kern="0" dirty="0">
                <a:solidFill>
                  <a:srgbClr val="4F6228"/>
                </a:solidFill>
                <a:latin typeface="Cambria"/>
                <a:ea typeface="Times New Roman"/>
                <a:cs typeface="Times New Roman"/>
              </a:rPr>
              <a:t/>
            </a:r>
            <a:br>
              <a:rPr lang="en-US" sz="2800" kern="0" dirty="0">
                <a:solidFill>
                  <a:srgbClr val="4F6228"/>
                </a:solidFill>
                <a:latin typeface="Cambria"/>
                <a:ea typeface="Times New Roman"/>
                <a:cs typeface="Times New Roman"/>
              </a:rPr>
            </a:br>
            <a:r>
              <a:rPr lang="ar-EG" sz="2800" dirty="0">
                <a:solidFill>
                  <a:srgbClr val="0070C0"/>
                </a:solidFill>
                <a:latin typeface="Calibri"/>
                <a:ea typeface="Calibri"/>
                <a:cs typeface="Simplified Arabic"/>
              </a:rPr>
              <a:t>المهارات المكتسبة عن مشروع التخرّج</a:t>
            </a:r>
            <a:r>
              <a:rPr lang="ar-EG" sz="2800" dirty="0" smtClean="0">
                <a:solidFill>
                  <a:srgbClr val="0070C0"/>
                </a:solidFill>
                <a:latin typeface="Calibri"/>
                <a:ea typeface="Calibri"/>
                <a:cs typeface="Simplified Arabic"/>
              </a:rPr>
              <a:t>:</a:t>
            </a:r>
            <a:endParaRPr lang="ar-EG" sz="2800" dirty="0">
              <a:solidFill>
                <a:srgbClr val="0070C0"/>
              </a:solidFill>
              <a:cs typeface="+mn-cs"/>
            </a:endParaRPr>
          </a:p>
        </p:txBody>
      </p:sp>
      <p:sp>
        <p:nvSpPr>
          <p:cNvPr id="4" name="Text Placeholder 1"/>
          <p:cNvSpPr txBox="1">
            <a:spLocks/>
          </p:cNvSpPr>
          <p:nvPr/>
        </p:nvSpPr>
        <p:spPr bwMode="gray">
          <a:xfrm>
            <a:off x="4444206" y="1402597"/>
            <a:ext cx="3581400" cy="4876800"/>
          </a:xfrm>
          <a:prstGeom prst="rect">
            <a:avLst/>
          </a:prstGeom>
          <a:solidFill>
            <a:schemeClr val="accent6">
              <a:lumMod val="20000"/>
              <a:lumOff val="80000"/>
            </a:schemeClr>
          </a:solidFill>
          <a:ln>
            <a:solidFill>
              <a:srgbClr val="0070C0"/>
            </a:solidFill>
          </a:ln>
        </p:spPr>
        <p:txBody>
          <a:bodyPr vert="horz" lIns="0" tIns="45720" rIns="0" bIns="45720" rtlCol="0">
            <a:noAutofit/>
          </a:bodyPr>
          <a:lstStyle>
            <a:lvl1pPr marL="91440" indent="-91440" algn="r" defTabSz="914400" rtl="1"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3200" kern="1200">
                <a:solidFill>
                  <a:schemeClr val="tx1">
                    <a:lumMod val="75000"/>
                    <a:lumOff val="25000"/>
                  </a:schemeClr>
                </a:solidFill>
                <a:latin typeface="+mn-lt"/>
                <a:ea typeface="+mn-ea"/>
                <a:cs typeface="+mn-cs"/>
              </a:defRPr>
            </a:lvl1pPr>
            <a:lvl2pPr marL="384048" indent="-182880" algn="r" defTabSz="914400" rtl="1" eaLnBrk="1" latinLnBrk="0" hangingPunct="1">
              <a:lnSpc>
                <a:spcPct val="90000"/>
              </a:lnSpc>
              <a:spcBef>
                <a:spcPts val="200"/>
              </a:spcBef>
              <a:spcAft>
                <a:spcPts val="400"/>
              </a:spcAft>
              <a:buClr>
                <a:schemeClr val="accent1"/>
              </a:buClr>
              <a:buFont typeface="Calibri" pitchFamily="34" charset="0"/>
              <a:buChar char="◦"/>
              <a:defRPr sz="3200" kern="1200">
                <a:solidFill>
                  <a:schemeClr val="tx1">
                    <a:lumMod val="75000"/>
                    <a:lumOff val="25000"/>
                  </a:schemeClr>
                </a:solidFill>
                <a:latin typeface="+mn-lt"/>
                <a:ea typeface="+mn-ea"/>
                <a:cs typeface="+mn-cs"/>
              </a:defRPr>
            </a:lvl2pPr>
            <a:lvl3pPr marL="566928" indent="-182880" algn="r" defTabSz="914400" rtl="1" eaLnBrk="1" latinLnBrk="0" hangingPunct="1">
              <a:lnSpc>
                <a:spcPct val="90000"/>
              </a:lnSpc>
              <a:spcBef>
                <a:spcPts val="200"/>
              </a:spcBef>
              <a:spcAft>
                <a:spcPts val="400"/>
              </a:spcAft>
              <a:buClr>
                <a:schemeClr val="accent1"/>
              </a:buClr>
              <a:buFont typeface="Calibri" pitchFamily="34" charset="0"/>
              <a:buChar char="◦"/>
              <a:defRPr sz="2667" kern="1200">
                <a:solidFill>
                  <a:schemeClr val="tx1">
                    <a:lumMod val="75000"/>
                    <a:lumOff val="25000"/>
                  </a:schemeClr>
                </a:solidFill>
                <a:latin typeface="+mn-lt"/>
                <a:ea typeface="+mn-ea"/>
                <a:cs typeface="+mn-cs"/>
              </a:defRPr>
            </a:lvl3pPr>
            <a:lvl4pPr marL="749808" indent="-182880" algn="r" defTabSz="914400" rtl="1" eaLnBrk="1" latinLnBrk="0" hangingPunct="1">
              <a:lnSpc>
                <a:spcPct val="90000"/>
              </a:lnSpc>
              <a:spcBef>
                <a:spcPts val="200"/>
              </a:spcBef>
              <a:spcAft>
                <a:spcPts val="400"/>
              </a:spcAft>
              <a:buClr>
                <a:schemeClr val="accent1"/>
              </a:buClr>
              <a:buFont typeface="Calibri" pitchFamily="34" charset="0"/>
              <a:buChar char="◦"/>
              <a:defRPr sz="2000" kern="1200">
                <a:solidFill>
                  <a:schemeClr val="tx1">
                    <a:lumMod val="75000"/>
                    <a:lumOff val="25000"/>
                  </a:schemeClr>
                </a:solidFill>
                <a:latin typeface="+mn-lt"/>
                <a:ea typeface="+mn-ea"/>
                <a:cs typeface="+mn-cs"/>
              </a:defRPr>
            </a:lvl4pPr>
            <a:lvl5pPr marL="932688" indent="-182880" algn="r" defTabSz="914400" rtl="1" eaLnBrk="1" latinLnBrk="0" hangingPunct="1">
              <a:lnSpc>
                <a:spcPct val="90000"/>
              </a:lnSpc>
              <a:spcBef>
                <a:spcPts val="200"/>
              </a:spcBef>
              <a:spcAft>
                <a:spcPts val="400"/>
              </a:spcAft>
              <a:buClr>
                <a:schemeClr val="accent1"/>
              </a:buClr>
              <a:buFont typeface="Calibri" pitchFamily="34" charset="0"/>
              <a:buChar char="◦"/>
              <a:defRPr sz="20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lvl="1">
              <a:lnSpc>
                <a:spcPct val="115000"/>
              </a:lnSpc>
              <a:spcAft>
                <a:spcPts val="1000"/>
              </a:spcAft>
              <a:buFont typeface="Arial" pitchFamily="34" charset="0"/>
              <a:buChar char="•"/>
            </a:pPr>
            <a:r>
              <a:rPr lang="ar-EG" sz="2800" b="1" dirty="0">
                <a:solidFill>
                  <a:schemeClr val="tx1"/>
                </a:solidFill>
              </a:rPr>
              <a:t>الالتزام بأخلاقيات البحث العلمي</a:t>
            </a:r>
            <a:endParaRPr lang="en-US" sz="2800" b="1" dirty="0">
              <a:solidFill>
                <a:schemeClr val="tx1"/>
              </a:solidFill>
            </a:endParaRPr>
          </a:p>
          <a:p>
            <a:pPr lvl="1">
              <a:lnSpc>
                <a:spcPct val="115000"/>
              </a:lnSpc>
              <a:spcAft>
                <a:spcPts val="0"/>
              </a:spcAft>
              <a:buFont typeface="Arial" pitchFamily="34" charset="0"/>
              <a:buChar char="•"/>
            </a:pPr>
            <a:r>
              <a:rPr lang="ar-EG" sz="2800" b="1" dirty="0">
                <a:solidFill>
                  <a:schemeClr val="tx1"/>
                </a:solidFill>
              </a:rPr>
              <a:t>المهارات الأكاديمية</a:t>
            </a:r>
            <a:endParaRPr lang="en-US" sz="2800" b="1" dirty="0">
              <a:solidFill>
                <a:schemeClr val="tx1"/>
              </a:solidFill>
            </a:endParaRPr>
          </a:p>
          <a:p>
            <a:pPr lvl="1">
              <a:lnSpc>
                <a:spcPct val="115000"/>
              </a:lnSpc>
              <a:spcAft>
                <a:spcPts val="1000"/>
              </a:spcAft>
              <a:buFont typeface="Arial" pitchFamily="34" charset="0"/>
              <a:buChar char="•"/>
            </a:pPr>
            <a:r>
              <a:rPr lang="ar-EG" sz="2800" b="1" dirty="0">
                <a:solidFill>
                  <a:schemeClr val="tx1"/>
                </a:solidFill>
              </a:rPr>
              <a:t>المهارات اللغوية</a:t>
            </a:r>
            <a:endParaRPr lang="en-US" sz="2800" b="1" dirty="0">
              <a:solidFill>
                <a:schemeClr val="tx1"/>
              </a:solidFill>
            </a:endParaRPr>
          </a:p>
          <a:p>
            <a:pPr lvl="1">
              <a:lnSpc>
                <a:spcPct val="115000"/>
              </a:lnSpc>
              <a:spcAft>
                <a:spcPts val="1000"/>
              </a:spcAft>
              <a:buFont typeface="Arial" pitchFamily="34" charset="0"/>
              <a:buChar char="•"/>
            </a:pPr>
            <a:r>
              <a:rPr lang="ar-EG" sz="2800" b="1" dirty="0">
                <a:solidFill>
                  <a:schemeClr val="tx1"/>
                </a:solidFill>
              </a:rPr>
              <a:t>المهارات التكنولوجية</a:t>
            </a:r>
            <a:endParaRPr lang="en-US" sz="2800" b="1" dirty="0">
              <a:solidFill>
                <a:schemeClr val="tx1"/>
              </a:solidFill>
            </a:endParaRPr>
          </a:p>
          <a:p>
            <a:pPr lvl="1">
              <a:lnSpc>
                <a:spcPct val="115000"/>
              </a:lnSpc>
              <a:spcAft>
                <a:spcPts val="1000"/>
              </a:spcAft>
              <a:buFont typeface="Arial" pitchFamily="34" charset="0"/>
              <a:buChar char="•"/>
            </a:pPr>
            <a:r>
              <a:rPr lang="ar-EG" sz="2800" b="1" dirty="0">
                <a:solidFill>
                  <a:schemeClr val="tx1"/>
                </a:solidFill>
              </a:rPr>
              <a:t>المهارات الإحصائية</a:t>
            </a:r>
            <a:endParaRPr lang="en-US" sz="2800" b="1" dirty="0">
              <a:solidFill>
                <a:schemeClr val="tx1"/>
              </a:solidFill>
            </a:endParaRPr>
          </a:p>
          <a:p>
            <a:pPr lvl="1">
              <a:lnSpc>
                <a:spcPct val="115000"/>
              </a:lnSpc>
              <a:spcAft>
                <a:spcPts val="1000"/>
              </a:spcAft>
              <a:buFont typeface="Arial" pitchFamily="34" charset="0"/>
              <a:buChar char="•"/>
            </a:pPr>
            <a:r>
              <a:rPr lang="ar-EG" sz="2800" b="1" dirty="0">
                <a:solidFill>
                  <a:schemeClr val="tx1"/>
                </a:solidFill>
              </a:rPr>
              <a:t>المهارات الحياتية والمهنية</a:t>
            </a:r>
            <a:endParaRPr lang="en-US" sz="2800" b="1" dirty="0">
              <a:solidFill>
                <a:schemeClr val="tx1"/>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606" y="1752600"/>
            <a:ext cx="3867150" cy="327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7369662"/>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نشاط رقم  (2-2)</a:t>
            </a:r>
          </a:p>
        </p:txBody>
      </p:sp>
      <p:graphicFrame>
        <p:nvGraphicFramePr>
          <p:cNvPr id="4" name="Table 3"/>
          <p:cNvGraphicFramePr>
            <a:graphicFrameLocks noGrp="1"/>
          </p:cNvGraphicFramePr>
          <p:nvPr>
            <p:extLst>
              <p:ext uri="{D42A27DB-BD31-4B8C-83A1-F6EECF244321}">
                <p14:modId xmlns:p14="http://schemas.microsoft.com/office/powerpoint/2010/main" val="2753272228"/>
              </p:ext>
            </p:extLst>
          </p:nvPr>
        </p:nvGraphicFramePr>
        <p:xfrm>
          <a:off x="1472406" y="1828800"/>
          <a:ext cx="9677399" cy="3200400"/>
        </p:xfrm>
        <a:graphic>
          <a:graphicData uri="http://schemas.openxmlformats.org/drawingml/2006/table">
            <a:tbl>
              <a:tblPr rtl="1" firstRow="1" firstCol="1" lastRow="1" lastCol="1" bandRow="1" bandCol="1"/>
              <a:tblGrid>
                <a:gridCol w="1308542"/>
                <a:gridCol w="5493940"/>
                <a:gridCol w="1659426"/>
                <a:gridCol w="1215491"/>
              </a:tblGrid>
              <a:tr h="1600200">
                <a:tc>
                  <a:txBody>
                    <a:bodyPr/>
                    <a:lstStyle/>
                    <a:p>
                      <a:pPr algn="ctr" rtl="1">
                        <a:lnSpc>
                          <a:spcPct val="115000"/>
                        </a:lnSpc>
                        <a:spcAft>
                          <a:spcPts val="0"/>
                        </a:spcAft>
                      </a:pPr>
                      <a:r>
                        <a:rPr lang="ar-EG" sz="3200">
                          <a:effectLst/>
                          <a:latin typeface="Calibri"/>
                          <a:ea typeface="Calibri"/>
                          <a:cs typeface="Simplified Arabic"/>
                        </a:rPr>
                        <a:t>نشاط</a:t>
                      </a:r>
                      <a:endParaRPr lang="en-US" sz="2400">
                        <a:effectLst/>
                        <a:latin typeface="Calibri"/>
                        <a:ea typeface="Calibri"/>
                        <a:cs typeface="Arial"/>
                      </a:endParaRPr>
                    </a:p>
                  </a:txBody>
                  <a:tcPr marL="68580" marR="68580" marT="0" marB="0">
                    <a:lnL>
                      <a:noFill/>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3200">
                          <a:effectLst/>
                          <a:latin typeface="Calibri"/>
                          <a:ea typeface="Calibri"/>
                          <a:cs typeface="Simplified Arabic"/>
                        </a:rPr>
                        <a:t>اسم النشاط</a:t>
                      </a:r>
                      <a:endParaRPr lang="en-US" sz="24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3200">
                          <a:effectLst/>
                          <a:latin typeface="Calibri"/>
                          <a:ea typeface="Calibri"/>
                          <a:cs typeface="Simplified Arabic"/>
                        </a:rPr>
                        <a:t>نوع النشاط</a:t>
                      </a:r>
                      <a:endParaRPr lang="en-US" sz="24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3200">
                          <a:effectLst/>
                          <a:latin typeface="Calibri"/>
                          <a:ea typeface="Calibri"/>
                          <a:cs typeface="Simplified Arabic"/>
                        </a:rPr>
                        <a:t>الزمن</a:t>
                      </a:r>
                      <a:endParaRPr lang="en-US" sz="24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a:noFill/>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r>
              <a:tr h="1600200">
                <a:tc>
                  <a:txBody>
                    <a:bodyPr/>
                    <a:lstStyle/>
                    <a:p>
                      <a:pPr algn="ctr" rtl="1">
                        <a:lnSpc>
                          <a:spcPct val="115000"/>
                        </a:lnSpc>
                        <a:spcAft>
                          <a:spcPts val="0"/>
                        </a:spcAft>
                      </a:pPr>
                      <a:r>
                        <a:rPr lang="ar-EG" sz="3200">
                          <a:effectLst/>
                          <a:latin typeface="Calibri"/>
                          <a:ea typeface="Calibri"/>
                          <a:cs typeface="Simplified Arabic"/>
                        </a:rPr>
                        <a:t>2-2</a:t>
                      </a:r>
                      <a:endParaRPr lang="en-US" sz="2400">
                        <a:effectLst/>
                        <a:latin typeface="Calibri"/>
                        <a:ea typeface="Calibri"/>
                        <a:cs typeface="Arial"/>
                      </a:endParaRPr>
                    </a:p>
                  </a:txBody>
                  <a:tcPr marL="68580" marR="68580" marT="0" marB="0">
                    <a:lnL>
                      <a:noFill/>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3200" b="1">
                          <a:effectLst/>
                          <a:latin typeface="Calibri"/>
                          <a:ea typeface="Calibri"/>
                          <a:cs typeface="Simplified Arabic"/>
                        </a:rPr>
                        <a:t>مجالات مشروع التخرّج</a:t>
                      </a:r>
                      <a:endParaRPr lang="en-US" sz="24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3200">
                          <a:effectLst/>
                          <a:latin typeface="Calibri"/>
                          <a:ea typeface="Calibri"/>
                          <a:cs typeface="Simplified Arabic"/>
                        </a:rPr>
                        <a:t>فردي - جماعي</a:t>
                      </a:r>
                      <a:endParaRPr lang="en-US" sz="24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3200" dirty="0">
                          <a:effectLst/>
                          <a:latin typeface="Calibri"/>
                          <a:ea typeface="Calibri"/>
                          <a:cs typeface="Simplified Arabic"/>
                        </a:rPr>
                        <a:t>40 دقيقة</a:t>
                      </a:r>
                      <a:endParaRPr lang="en-US" sz="24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a:noFill/>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r>
            </a:tbl>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907484883"/>
              </p:ext>
            </p:extLst>
          </p:nvPr>
        </p:nvGraphicFramePr>
        <p:xfrm>
          <a:off x="3407728" y="1596454"/>
          <a:ext cx="5411470" cy="4438523"/>
        </p:xfrm>
        <a:graphic>
          <a:graphicData uri="http://schemas.openxmlformats.org/drawingml/2006/table">
            <a:tbl>
              <a:tblPr rtl="1" firstRow="1" firstCol="1" bandRow="1"/>
              <a:tblGrid>
                <a:gridCol w="5411470"/>
              </a:tblGrid>
              <a:tr h="0">
                <a:tc>
                  <a:txBody>
                    <a:bodyPr/>
                    <a:lstStyle/>
                    <a:p>
                      <a:pPr marL="53340" algn="ctr" rtl="1">
                        <a:lnSpc>
                          <a:spcPct val="115000"/>
                        </a:lnSpc>
                        <a:spcAft>
                          <a:spcPts val="1000"/>
                        </a:spcAft>
                      </a:pPr>
                      <a:r>
                        <a:rPr lang="ar-EG" sz="2000" b="1" dirty="0">
                          <a:effectLst/>
                          <a:latin typeface="Calibri"/>
                          <a:ea typeface="Calibri"/>
                          <a:cs typeface="Simplified Arabic"/>
                        </a:rPr>
                        <a:t>ورقة عمل (لخص مجال  مسار الصحة والحياة فيما يلي):</a:t>
                      </a:r>
                      <a:endParaRPr lang="en-US" sz="1600" dirty="0">
                        <a:effectLst/>
                        <a:latin typeface="Calibri"/>
                        <a:ea typeface="Calibri"/>
                        <a:cs typeface="Arial"/>
                      </a:endParaRPr>
                    </a:p>
                    <a:p>
                      <a:pPr marL="685800" algn="r" rtl="1">
                        <a:lnSpc>
                          <a:spcPct val="115000"/>
                        </a:lnSpc>
                        <a:spcAft>
                          <a:spcPts val="1000"/>
                        </a:spcAft>
                      </a:pPr>
                      <a:r>
                        <a:rPr lang="ar-EG" sz="1400" dirty="0">
                          <a:effectLst/>
                          <a:latin typeface="Calibri"/>
                          <a:ea typeface="Calibri"/>
                          <a:cs typeface="Simplified Arabic"/>
                        </a:rPr>
                        <a:t>.....................................................................</a:t>
                      </a:r>
                      <a:endParaRPr lang="en-US" sz="1100" dirty="0">
                        <a:effectLst/>
                        <a:latin typeface="Calibri"/>
                        <a:ea typeface="Calibri"/>
                        <a:cs typeface="Arial"/>
                      </a:endParaRPr>
                    </a:p>
                    <a:p>
                      <a:pPr marL="685800" algn="r" rtl="1">
                        <a:lnSpc>
                          <a:spcPct val="115000"/>
                        </a:lnSpc>
                        <a:spcAft>
                          <a:spcPts val="1000"/>
                        </a:spcAft>
                      </a:pPr>
                      <a:r>
                        <a:rPr lang="ar-EG" sz="1400" dirty="0">
                          <a:effectLst/>
                          <a:latin typeface="Calibri"/>
                          <a:ea typeface="Calibri"/>
                          <a:cs typeface="Simplified Arabic"/>
                        </a:rPr>
                        <a:t>.....................................................................</a:t>
                      </a:r>
                      <a:endParaRPr lang="en-US" sz="1100" dirty="0">
                        <a:effectLst/>
                        <a:latin typeface="Calibri"/>
                        <a:ea typeface="Calibri"/>
                        <a:cs typeface="Arial"/>
                      </a:endParaRPr>
                    </a:p>
                    <a:p>
                      <a:pPr marL="685800" algn="r" rtl="1">
                        <a:lnSpc>
                          <a:spcPct val="115000"/>
                        </a:lnSpc>
                        <a:spcAft>
                          <a:spcPts val="1000"/>
                        </a:spcAft>
                      </a:pPr>
                      <a:r>
                        <a:rPr lang="ar-EG" sz="1400" dirty="0">
                          <a:effectLst/>
                          <a:latin typeface="Calibri"/>
                          <a:ea typeface="Calibri"/>
                          <a:cs typeface="Simplified Arabic"/>
                        </a:rPr>
                        <a:t>.....................................................................</a:t>
                      </a:r>
                      <a:endParaRPr lang="en-US" sz="1100" dirty="0">
                        <a:effectLst/>
                        <a:latin typeface="Calibri"/>
                        <a:ea typeface="Calibri"/>
                        <a:cs typeface="Arial"/>
                      </a:endParaRPr>
                    </a:p>
                    <a:p>
                      <a:pPr marL="685800" algn="r" rtl="1">
                        <a:lnSpc>
                          <a:spcPct val="115000"/>
                        </a:lnSpc>
                        <a:spcAft>
                          <a:spcPts val="1000"/>
                        </a:spcAft>
                      </a:pPr>
                      <a:r>
                        <a:rPr lang="ar-EG" sz="1400" dirty="0">
                          <a:effectLst/>
                          <a:latin typeface="Calibri"/>
                          <a:ea typeface="Calibri"/>
                          <a:cs typeface="Simplified Arabic"/>
                        </a:rPr>
                        <a:t>.....................................................................</a:t>
                      </a:r>
                      <a:endParaRPr lang="en-US" sz="1100" dirty="0">
                        <a:effectLst/>
                        <a:latin typeface="Calibri"/>
                        <a:ea typeface="Calibri"/>
                        <a:cs typeface="Arial"/>
                      </a:endParaRPr>
                    </a:p>
                    <a:p>
                      <a:pPr marL="685800" algn="r" rtl="1">
                        <a:lnSpc>
                          <a:spcPct val="115000"/>
                        </a:lnSpc>
                        <a:spcAft>
                          <a:spcPts val="1000"/>
                        </a:spcAft>
                      </a:pPr>
                      <a:r>
                        <a:rPr lang="ar-EG" sz="1400" dirty="0">
                          <a:effectLst/>
                          <a:latin typeface="Calibri"/>
                          <a:ea typeface="Calibri"/>
                          <a:cs typeface="Simplified Arabic"/>
                        </a:rPr>
                        <a:t>.....................................................................</a:t>
                      </a:r>
                      <a:endParaRPr lang="en-US" sz="1100" dirty="0">
                        <a:effectLst/>
                        <a:latin typeface="Calibri"/>
                        <a:ea typeface="Calibri"/>
                        <a:cs typeface="Arial"/>
                      </a:endParaRPr>
                    </a:p>
                    <a:p>
                      <a:pPr marL="685800" algn="r" rtl="1">
                        <a:lnSpc>
                          <a:spcPct val="115000"/>
                        </a:lnSpc>
                        <a:spcAft>
                          <a:spcPts val="1000"/>
                        </a:spcAft>
                      </a:pPr>
                      <a:r>
                        <a:rPr lang="ar-EG" sz="1400" dirty="0">
                          <a:effectLst/>
                          <a:latin typeface="Calibri"/>
                          <a:ea typeface="Calibri"/>
                          <a:cs typeface="Simplified Arabic"/>
                        </a:rPr>
                        <a:t>.....................................................................</a:t>
                      </a:r>
                      <a:endParaRPr lang="en-US" sz="1100" dirty="0">
                        <a:effectLst/>
                        <a:latin typeface="Calibri"/>
                        <a:ea typeface="Calibri"/>
                        <a:cs typeface="Arial"/>
                      </a:endParaRPr>
                    </a:p>
                    <a:p>
                      <a:pPr marL="685800" algn="r" rtl="1">
                        <a:lnSpc>
                          <a:spcPct val="115000"/>
                        </a:lnSpc>
                        <a:spcAft>
                          <a:spcPts val="1000"/>
                        </a:spcAft>
                      </a:pPr>
                      <a:r>
                        <a:rPr lang="ar-EG" sz="1400" dirty="0">
                          <a:effectLst/>
                          <a:latin typeface="Calibri"/>
                          <a:ea typeface="Calibri"/>
                          <a:cs typeface="Simplified Arabic"/>
                        </a:rPr>
                        <a:t>.....................................................................</a:t>
                      </a:r>
                      <a:endParaRPr lang="en-US" sz="1100" dirty="0">
                        <a:effectLst/>
                        <a:latin typeface="Calibri"/>
                        <a:ea typeface="Calibri"/>
                        <a:cs typeface="Arial"/>
                      </a:endParaRPr>
                    </a:p>
                    <a:p>
                      <a:pPr marL="685800" algn="r" rtl="1">
                        <a:lnSpc>
                          <a:spcPct val="115000"/>
                        </a:lnSpc>
                        <a:spcAft>
                          <a:spcPts val="1000"/>
                        </a:spcAft>
                      </a:pPr>
                      <a:r>
                        <a:rPr lang="ar-EG" sz="1400" dirty="0">
                          <a:effectLst/>
                          <a:latin typeface="Calibri"/>
                          <a:ea typeface="Calibri"/>
                          <a:cs typeface="Simplified Arabic"/>
                        </a:rPr>
                        <a:t>.....................................................................</a:t>
                      </a:r>
                      <a:endParaRPr lang="en-US" sz="1100" dirty="0">
                        <a:effectLst/>
                        <a:latin typeface="Calibri"/>
                        <a:ea typeface="Calibri"/>
                        <a:cs typeface="Arial"/>
                      </a:endParaRPr>
                    </a:p>
                    <a:p>
                      <a:pPr marL="685800" algn="r" rtl="1">
                        <a:lnSpc>
                          <a:spcPct val="115000"/>
                        </a:lnSpc>
                        <a:spcAft>
                          <a:spcPts val="1000"/>
                        </a:spcAft>
                      </a:pPr>
                      <a:r>
                        <a:rPr lang="ar-EG" sz="1400" dirty="0">
                          <a:effectLst/>
                          <a:latin typeface="Calibri"/>
                          <a:ea typeface="Calibri"/>
                          <a:cs typeface="Simplified Arabic"/>
                        </a:rPr>
                        <a:t>.....................................................................</a:t>
                      </a:r>
                      <a:endParaRPr lang="en-US" sz="1100" dirty="0">
                        <a:effectLst/>
                        <a:latin typeface="Calibri"/>
                        <a:ea typeface="Calibri"/>
                        <a:cs typeface="Arial"/>
                      </a:endParaRPr>
                    </a:p>
                    <a:p>
                      <a:pPr marL="685800" algn="r" rtl="1">
                        <a:lnSpc>
                          <a:spcPct val="115000"/>
                        </a:lnSpc>
                        <a:spcAft>
                          <a:spcPts val="1000"/>
                        </a:spcAft>
                      </a:pPr>
                      <a:r>
                        <a:rPr lang="ar-EG" sz="1400" dirty="0">
                          <a:effectLst/>
                          <a:latin typeface="Calibri"/>
                          <a:ea typeface="Calibri"/>
                          <a:cs typeface="Simplified Arabic"/>
                        </a:rPr>
                        <a:t>.....................................................................</a:t>
                      </a:r>
                      <a:endParaRPr lang="en-US" sz="1100" dirty="0">
                        <a:effectLst/>
                        <a:latin typeface="Calibri"/>
                        <a:ea typeface="Calibri"/>
                        <a:cs typeface="Arial"/>
                      </a:endParaRPr>
                    </a:p>
                    <a:p>
                      <a:pPr marL="685800" algn="ctr" rtl="1">
                        <a:lnSpc>
                          <a:spcPct val="115000"/>
                        </a:lnSpc>
                        <a:spcAft>
                          <a:spcPts val="1000"/>
                        </a:spcAft>
                      </a:pPr>
                      <a:r>
                        <a:rPr lang="en-US" sz="1400" dirty="0">
                          <a:effectLst/>
                          <a:latin typeface="Simplified Arabic"/>
                          <a:ea typeface="Calibri"/>
                          <a:cs typeface="Arial"/>
                        </a:rPr>
                        <a:t> </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ورقة عمل: (حلل أهم خصائص مسار علوم الحاسب والهندسة فيما يلي):</a:t>
            </a:r>
          </a:p>
        </p:txBody>
      </p:sp>
      <p:graphicFrame>
        <p:nvGraphicFramePr>
          <p:cNvPr id="4" name="Diagram 3"/>
          <p:cNvGraphicFramePr/>
          <p:nvPr>
            <p:extLst>
              <p:ext uri="{D42A27DB-BD31-4B8C-83A1-F6EECF244321}">
                <p14:modId xmlns:p14="http://schemas.microsoft.com/office/powerpoint/2010/main" val="2664589376"/>
              </p:ext>
            </p:extLst>
          </p:nvPr>
        </p:nvGraphicFramePr>
        <p:xfrm>
          <a:off x="3225006" y="1800543"/>
          <a:ext cx="7132637" cy="376205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nSpc>
                <a:spcPct val="115000"/>
              </a:lnSpc>
              <a:spcAft>
                <a:spcPts val="1000"/>
              </a:spcAft>
            </a:pPr>
            <a:r>
              <a:rPr lang="ar-EG" sz="2800" dirty="0">
                <a:latin typeface="Calibri"/>
                <a:ea typeface="Calibri"/>
                <a:cs typeface="Simplified Arabic"/>
              </a:rPr>
              <a:t>اعرض أمثلة لمشروعات التخرج في المجالات التالية:</a:t>
            </a:r>
            <a:r>
              <a:rPr lang="en-US" sz="2800" dirty="0">
                <a:latin typeface="Simplified Arabic"/>
                <a:ea typeface="Calibri"/>
                <a:cs typeface="Arial"/>
              </a:rPr>
              <a:t> </a:t>
            </a:r>
            <a:endParaRPr lang="ar-EG" sz="2800" dirty="0">
              <a:solidFill>
                <a:srgbClr val="0070C0"/>
              </a:solidFill>
              <a:cs typeface="+mn-cs"/>
            </a:endParaRPr>
          </a:p>
        </p:txBody>
      </p:sp>
      <p:graphicFrame>
        <p:nvGraphicFramePr>
          <p:cNvPr id="4" name="Diagram 3"/>
          <p:cNvGraphicFramePr/>
          <p:nvPr>
            <p:extLst>
              <p:ext uri="{D42A27DB-BD31-4B8C-83A1-F6EECF244321}">
                <p14:modId xmlns:p14="http://schemas.microsoft.com/office/powerpoint/2010/main" val="2856500492"/>
              </p:ext>
            </p:extLst>
          </p:nvPr>
        </p:nvGraphicFramePr>
        <p:xfrm>
          <a:off x="2082006" y="1524000"/>
          <a:ext cx="8686799" cy="3962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nSpc>
                <a:spcPct val="115000"/>
              </a:lnSpc>
            </a:pPr>
            <a:r>
              <a:rPr lang="ar-EG" sz="2800" dirty="0">
                <a:solidFill>
                  <a:srgbClr val="0070C0"/>
                </a:solidFill>
                <a:latin typeface="Calibri"/>
                <a:ea typeface="Calibri"/>
                <a:cs typeface="Simplified Arabic"/>
              </a:rPr>
              <a:t>نشرة رقم (2 /2 /1 ):</a:t>
            </a:r>
            <a:r>
              <a:rPr lang="en-US" sz="2000" dirty="0">
                <a:latin typeface="Calibri"/>
                <a:ea typeface="Calibri"/>
                <a:cs typeface="Arial"/>
              </a:rPr>
              <a:t/>
            </a:r>
            <a:br>
              <a:rPr lang="en-US" sz="2000" dirty="0">
                <a:latin typeface="Calibri"/>
                <a:ea typeface="Calibri"/>
                <a:cs typeface="Arial"/>
              </a:rPr>
            </a:br>
            <a:r>
              <a:rPr lang="ar-EG" sz="2800" dirty="0">
                <a:latin typeface="Calibri"/>
                <a:ea typeface="Calibri"/>
                <a:cs typeface="Simplified Arabic"/>
              </a:rPr>
              <a:t>مجالات مشروع التخرّج</a:t>
            </a:r>
            <a:r>
              <a:rPr lang="ar-EG" sz="2800" dirty="0" smtClean="0">
                <a:latin typeface="Calibri"/>
                <a:ea typeface="Calibri"/>
                <a:cs typeface="Simplified Arabic"/>
              </a:rPr>
              <a:t>:</a:t>
            </a:r>
            <a:endParaRPr lang="ar-EG" sz="2800" dirty="0">
              <a:solidFill>
                <a:srgbClr val="0070C0"/>
              </a:solidFill>
              <a:cs typeface="+mn-cs"/>
            </a:endParaRPr>
          </a:p>
        </p:txBody>
      </p:sp>
      <p:graphicFrame>
        <p:nvGraphicFramePr>
          <p:cNvPr id="4" name="Diagram 3"/>
          <p:cNvGraphicFramePr/>
          <p:nvPr>
            <p:extLst>
              <p:ext uri="{D42A27DB-BD31-4B8C-83A1-F6EECF244321}">
                <p14:modId xmlns:p14="http://schemas.microsoft.com/office/powerpoint/2010/main" val="526952363"/>
              </p:ext>
            </p:extLst>
          </p:nvPr>
        </p:nvGraphicFramePr>
        <p:xfrm>
          <a:off x="2082006" y="1600200"/>
          <a:ext cx="8382000" cy="4191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3369305754"/>
              </p:ext>
            </p:extLst>
          </p:nvPr>
        </p:nvGraphicFramePr>
        <p:xfrm>
          <a:off x="5053806" y="1371600"/>
          <a:ext cx="6781800" cy="4876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أمثلة لمشاريع التخرج المدرسية والتي يمكن أن تندرج تحت المسارات السابقة:</a:t>
            </a:r>
          </a:p>
        </p:txBody>
      </p:sp>
      <p:pic>
        <p:nvPicPr>
          <p:cNvPr id="205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78228" y="1905000"/>
            <a:ext cx="4204154" cy="335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7369662"/>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nSpc>
                <a:spcPct val="115000"/>
              </a:lnSpc>
              <a:spcBef>
                <a:spcPts val="2400"/>
              </a:spcBef>
            </a:pPr>
            <a:r>
              <a:rPr lang="ar-SA" sz="2800" kern="0" dirty="0">
                <a:solidFill>
                  <a:srgbClr val="4F6228"/>
                </a:solidFill>
                <a:latin typeface="Cambria"/>
                <a:ea typeface="Times New Roman"/>
              </a:rPr>
              <a:t>نشاط رقم  (2-3</a:t>
            </a:r>
            <a:r>
              <a:rPr lang="ar-SA" sz="2800" kern="0" dirty="0" smtClean="0">
                <a:solidFill>
                  <a:srgbClr val="4F6228"/>
                </a:solidFill>
                <a:latin typeface="Cambria"/>
                <a:ea typeface="Times New Roman"/>
              </a:rPr>
              <a:t>)</a:t>
            </a:r>
            <a:endParaRPr lang="ar-EG" sz="2800" dirty="0">
              <a:solidFill>
                <a:srgbClr val="0070C0"/>
              </a:solidFill>
              <a:cs typeface="+mn-cs"/>
            </a:endParaRPr>
          </a:p>
        </p:txBody>
      </p:sp>
      <p:graphicFrame>
        <p:nvGraphicFramePr>
          <p:cNvPr id="4" name="Table 3"/>
          <p:cNvGraphicFramePr>
            <a:graphicFrameLocks noGrp="1"/>
          </p:cNvGraphicFramePr>
          <p:nvPr>
            <p:extLst>
              <p:ext uri="{D42A27DB-BD31-4B8C-83A1-F6EECF244321}">
                <p14:modId xmlns:p14="http://schemas.microsoft.com/office/powerpoint/2010/main" val="1269980157"/>
              </p:ext>
            </p:extLst>
          </p:nvPr>
        </p:nvGraphicFramePr>
        <p:xfrm>
          <a:off x="1243806" y="2057400"/>
          <a:ext cx="9601199" cy="2743200"/>
        </p:xfrm>
        <a:graphic>
          <a:graphicData uri="http://schemas.openxmlformats.org/drawingml/2006/table">
            <a:tbl>
              <a:tblPr rtl="1" firstRow="1" firstCol="1" lastRow="1" lastCol="1" bandRow="1" bandCol="1"/>
              <a:tblGrid>
                <a:gridCol w="1298239"/>
                <a:gridCol w="5450681"/>
                <a:gridCol w="1646359"/>
                <a:gridCol w="1205920"/>
              </a:tblGrid>
              <a:tr h="1371600">
                <a:tc>
                  <a:txBody>
                    <a:bodyPr/>
                    <a:lstStyle/>
                    <a:p>
                      <a:pPr algn="ctr" rtl="1">
                        <a:lnSpc>
                          <a:spcPct val="115000"/>
                        </a:lnSpc>
                        <a:spcAft>
                          <a:spcPts val="0"/>
                        </a:spcAft>
                      </a:pPr>
                      <a:r>
                        <a:rPr lang="ar-EG" sz="2800" dirty="0">
                          <a:effectLst/>
                          <a:latin typeface="Calibri"/>
                          <a:ea typeface="Calibri"/>
                          <a:cs typeface="Simplified Arabic"/>
                        </a:rPr>
                        <a:t>نشاط</a:t>
                      </a:r>
                      <a:endParaRPr lang="en-US" sz="2000" dirty="0">
                        <a:effectLst/>
                        <a:latin typeface="Calibri"/>
                        <a:ea typeface="Calibri"/>
                        <a:cs typeface="Arial"/>
                      </a:endParaRPr>
                    </a:p>
                  </a:txBody>
                  <a:tcPr marL="68580" marR="68580" marT="0" marB="0">
                    <a:lnL>
                      <a:noFill/>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a:effectLst/>
                          <a:latin typeface="Calibri"/>
                          <a:ea typeface="Calibri"/>
                          <a:cs typeface="Simplified Arabic"/>
                        </a:rPr>
                        <a:t>اسم النشاط</a:t>
                      </a:r>
                      <a:endParaRPr lang="en-US" sz="20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a:effectLst/>
                          <a:latin typeface="Calibri"/>
                          <a:ea typeface="Calibri"/>
                          <a:cs typeface="Simplified Arabic"/>
                        </a:rPr>
                        <a:t>نوع النشاط</a:t>
                      </a:r>
                      <a:endParaRPr lang="en-US" sz="20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a:effectLst/>
                          <a:latin typeface="Calibri"/>
                          <a:ea typeface="Calibri"/>
                          <a:cs typeface="Simplified Arabic"/>
                        </a:rPr>
                        <a:t>الزمن</a:t>
                      </a:r>
                      <a:endParaRPr lang="en-US" sz="20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a:noFill/>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r>
              <a:tr h="1371600">
                <a:tc>
                  <a:txBody>
                    <a:bodyPr/>
                    <a:lstStyle/>
                    <a:p>
                      <a:pPr algn="ctr" rtl="1">
                        <a:lnSpc>
                          <a:spcPct val="115000"/>
                        </a:lnSpc>
                        <a:spcAft>
                          <a:spcPts val="0"/>
                        </a:spcAft>
                      </a:pPr>
                      <a:r>
                        <a:rPr lang="ar-EG" sz="2800">
                          <a:effectLst/>
                          <a:latin typeface="Calibri"/>
                          <a:ea typeface="Calibri"/>
                          <a:cs typeface="Simplified Arabic"/>
                        </a:rPr>
                        <a:t>2-3</a:t>
                      </a:r>
                      <a:endParaRPr lang="en-US" sz="2000">
                        <a:effectLst/>
                        <a:latin typeface="Calibri"/>
                        <a:ea typeface="Calibri"/>
                        <a:cs typeface="Arial"/>
                      </a:endParaRPr>
                    </a:p>
                  </a:txBody>
                  <a:tcPr marL="68580" marR="68580" marT="0" marB="0">
                    <a:lnL>
                      <a:noFill/>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b="1" dirty="0">
                          <a:effectLst/>
                          <a:latin typeface="Calibri"/>
                          <a:ea typeface="Calibri"/>
                          <a:cs typeface="Simplified Arabic"/>
                        </a:rPr>
                        <a:t>آلية طرح وقبول مشروع التخرّج</a:t>
                      </a:r>
                      <a:endParaRPr lang="en-US" sz="20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a:effectLst/>
                          <a:latin typeface="Calibri"/>
                          <a:ea typeface="Calibri"/>
                          <a:cs typeface="Simplified Arabic"/>
                        </a:rPr>
                        <a:t>فردي - جماعي</a:t>
                      </a:r>
                      <a:endParaRPr lang="en-US" sz="20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dirty="0">
                          <a:effectLst/>
                          <a:latin typeface="Calibri"/>
                          <a:ea typeface="Calibri"/>
                          <a:cs typeface="Simplified Arabic"/>
                        </a:rPr>
                        <a:t>40 دقيقة</a:t>
                      </a:r>
                      <a:endParaRPr lang="en-US" sz="20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a:noFill/>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r>
            </a:tbl>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ext uri="{D42A27DB-BD31-4B8C-83A1-F6EECF244321}">
                <p14:modId xmlns:p14="http://schemas.microsoft.com/office/powerpoint/2010/main" val="4203867190"/>
              </p:ext>
            </p:extLst>
          </p:nvPr>
        </p:nvGraphicFramePr>
        <p:xfrm>
          <a:off x="3406458" y="1600200"/>
          <a:ext cx="5414010" cy="3152712"/>
        </p:xfrm>
        <a:graphic>
          <a:graphicData uri="http://schemas.openxmlformats.org/drawingml/2006/table">
            <a:tbl>
              <a:tblPr rtl="1" firstRow="1" firstCol="1" bandRow="1"/>
              <a:tblGrid>
                <a:gridCol w="5414010"/>
              </a:tblGrid>
              <a:tr h="3152712">
                <a:tc>
                  <a:txBody>
                    <a:bodyPr/>
                    <a:lstStyle/>
                    <a:p>
                      <a:pPr algn="ctr" rtl="1">
                        <a:lnSpc>
                          <a:spcPct val="115000"/>
                        </a:lnSpc>
                        <a:spcAft>
                          <a:spcPts val="1000"/>
                        </a:spcAft>
                      </a:pPr>
                      <a:r>
                        <a:rPr lang="ar-EG" sz="2800" b="1" dirty="0">
                          <a:effectLst/>
                          <a:latin typeface="Calibri"/>
                          <a:ea typeface="Calibri"/>
                          <a:cs typeface="Simplified Arabic"/>
                        </a:rPr>
                        <a:t>ورق عمل (لخص ألية طرح وقبول مشروع التخرج فيما يلي):</a:t>
                      </a:r>
                      <a:endParaRPr lang="en-US" sz="2000" dirty="0">
                        <a:effectLst/>
                        <a:latin typeface="Calibri"/>
                        <a:ea typeface="Calibri"/>
                        <a:cs typeface="Arial"/>
                      </a:endParaRPr>
                    </a:p>
                    <a:p>
                      <a:pPr marL="342900" lvl="0" indent="-342900" algn="r" rtl="1">
                        <a:lnSpc>
                          <a:spcPct val="115000"/>
                        </a:lnSpc>
                        <a:spcAft>
                          <a:spcPts val="0"/>
                        </a:spcAft>
                        <a:buFont typeface="+mj-lt"/>
                        <a:buAutoNum type="arabicParenR"/>
                      </a:pPr>
                      <a:r>
                        <a:rPr lang="ar-EG" sz="1800" dirty="0">
                          <a:effectLst/>
                          <a:latin typeface="Calibri"/>
                          <a:ea typeface="Calibri"/>
                          <a:cs typeface="Simplified Arabic"/>
                        </a:rPr>
                        <a:t>..................................................................</a:t>
                      </a:r>
                      <a:endParaRPr lang="en-US" sz="1400" dirty="0">
                        <a:effectLst/>
                        <a:latin typeface="Calibri"/>
                        <a:ea typeface="Calibri"/>
                        <a:cs typeface="Arial"/>
                      </a:endParaRPr>
                    </a:p>
                    <a:p>
                      <a:pPr marL="342900" lvl="0" indent="-342900" algn="r" rtl="1">
                        <a:lnSpc>
                          <a:spcPct val="115000"/>
                        </a:lnSpc>
                        <a:spcAft>
                          <a:spcPts val="0"/>
                        </a:spcAft>
                        <a:buFont typeface="+mj-lt"/>
                        <a:buAutoNum type="arabicParenR"/>
                      </a:pPr>
                      <a:r>
                        <a:rPr lang="ar-EG" sz="1800" dirty="0">
                          <a:effectLst/>
                          <a:latin typeface="Calibri"/>
                          <a:ea typeface="Calibri"/>
                          <a:cs typeface="Simplified Arabic"/>
                        </a:rPr>
                        <a:t>..................................................................</a:t>
                      </a:r>
                      <a:endParaRPr lang="en-US" sz="1400" dirty="0">
                        <a:effectLst/>
                        <a:latin typeface="Calibri"/>
                        <a:ea typeface="Calibri"/>
                        <a:cs typeface="Arial"/>
                      </a:endParaRPr>
                    </a:p>
                    <a:p>
                      <a:pPr marL="342900" lvl="0" indent="-342900" algn="r" rtl="1">
                        <a:lnSpc>
                          <a:spcPct val="115000"/>
                        </a:lnSpc>
                        <a:spcAft>
                          <a:spcPts val="0"/>
                        </a:spcAft>
                        <a:buFont typeface="+mj-lt"/>
                        <a:buAutoNum type="arabicParenR"/>
                      </a:pPr>
                      <a:r>
                        <a:rPr lang="ar-EG" sz="1800" dirty="0">
                          <a:effectLst/>
                          <a:latin typeface="Calibri"/>
                          <a:ea typeface="Calibri"/>
                          <a:cs typeface="Simplified Arabic"/>
                        </a:rPr>
                        <a:t>..................................................................</a:t>
                      </a:r>
                      <a:endParaRPr lang="en-US" sz="1400" dirty="0">
                        <a:effectLst/>
                        <a:latin typeface="Calibri"/>
                        <a:ea typeface="Calibri"/>
                        <a:cs typeface="Arial"/>
                      </a:endParaRPr>
                    </a:p>
                    <a:p>
                      <a:pPr marL="342900" lvl="0" indent="-342900" algn="r" rtl="1">
                        <a:lnSpc>
                          <a:spcPct val="115000"/>
                        </a:lnSpc>
                        <a:spcAft>
                          <a:spcPts val="0"/>
                        </a:spcAft>
                        <a:buFont typeface="+mj-lt"/>
                        <a:buAutoNum type="arabicParenR"/>
                      </a:pPr>
                      <a:r>
                        <a:rPr lang="ar-EG" sz="1800" dirty="0">
                          <a:effectLst/>
                          <a:latin typeface="Calibri"/>
                          <a:ea typeface="Calibri"/>
                          <a:cs typeface="Simplified Arabic"/>
                        </a:rPr>
                        <a:t>..................................................................</a:t>
                      </a:r>
                      <a:endParaRPr lang="en-US" sz="1400" dirty="0">
                        <a:effectLst/>
                        <a:latin typeface="Calibri"/>
                        <a:ea typeface="Calibri"/>
                        <a:cs typeface="Arial"/>
                      </a:endParaRPr>
                    </a:p>
                    <a:p>
                      <a:pPr marL="342900" lvl="0" indent="-342900" algn="r" rtl="1">
                        <a:lnSpc>
                          <a:spcPct val="115000"/>
                        </a:lnSpc>
                        <a:spcAft>
                          <a:spcPts val="1000"/>
                        </a:spcAft>
                        <a:buFont typeface="+mj-lt"/>
                        <a:buAutoNum type="arabicParenR"/>
                      </a:pPr>
                      <a:r>
                        <a:rPr lang="ar-EG" sz="1800" dirty="0">
                          <a:effectLst/>
                          <a:latin typeface="Calibri"/>
                          <a:ea typeface="Calibri"/>
                          <a:cs typeface="Simplified Arabic"/>
                        </a:rPr>
                        <a:t>..................................................................</a:t>
                      </a:r>
                      <a:endParaRPr lang="en-US" sz="1400" dirty="0">
                        <a:effectLst/>
                        <a:latin typeface="Calibri"/>
                        <a:ea typeface="Calibri"/>
                        <a:cs typeface="Arial"/>
                      </a:endParaRPr>
                    </a:p>
                    <a:p>
                      <a:pPr marL="685800" algn="ctr" rtl="1">
                        <a:lnSpc>
                          <a:spcPct val="115000"/>
                        </a:lnSpc>
                        <a:spcAft>
                          <a:spcPts val="1000"/>
                        </a:spcAft>
                      </a:pPr>
                      <a:r>
                        <a:rPr lang="en-US" sz="1400" dirty="0">
                          <a:effectLst/>
                          <a:latin typeface="Simplified Arabic"/>
                          <a:ea typeface="Calibri"/>
                          <a:cs typeface="Arial"/>
                        </a:rPr>
                        <a:t> </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ورقة عمل: (اقترح فيما يلي أليات أخرى لقبول مشروعات التخرج):</a:t>
            </a:r>
          </a:p>
        </p:txBody>
      </p:sp>
      <p:graphicFrame>
        <p:nvGraphicFramePr>
          <p:cNvPr id="4" name="Diagram 3"/>
          <p:cNvGraphicFramePr/>
          <p:nvPr>
            <p:extLst>
              <p:ext uri="{D42A27DB-BD31-4B8C-83A1-F6EECF244321}">
                <p14:modId xmlns:p14="http://schemas.microsoft.com/office/powerpoint/2010/main" val="1670535188"/>
              </p:ext>
            </p:extLst>
          </p:nvPr>
        </p:nvGraphicFramePr>
        <p:xfrm>
          <a:off x="2920207" y="1447800"/>
          <a:ext cx="7162800" cy="48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0699BE32-29BA-413E-8869-8C2B28D207FE}"/>
              </a:ext>
            </a:extLst>
          </p:cNvPr>
          <p:cNvSpPr>
            <a:spLocks noGrp="1"/>
          </p:cNvSpPr>
          <p:nvPr>
            <p:ph type="body" sz="quarter" idx="13"/>
          </p:nvPr>
        </p:nvSpPr>
        <p:spPr/>
        <p:txBody>
          <a:bodyPr/>
          <a:lstStyle/>
          <a:p>
            <a:endParaRPr lang="en-GB" dirty="0"/>
          </a:p>
        </p:txBody>
      </p:sp>
      <p:sp>
        <p:nvSpPr>
          <p:cNvPr id="3" name="Title 2">
            <a:extLst>
              <a:ext uri="{FF2B5EF4-FFF2-40B4-BE49-F238E27FC236}">
                <a16:creationId xmlns:a16="http://schemas.microsoft.com/office/drawing/2014/main" xmlns="" id="{52CAEA11-D019-48B3-9346-C12312422B43}"/>
              </a:ext>
            </a:extLst>
          </p:cNvPr>
          <p:cNvSpPr>
            <a:spLocks noGrp="1"/>
          </p:cNvSpPr>
          <p:nvPr>
            <p:ph type="title"/>
          </p:nvPr>
        </p:nvSpPr>
        <p:spPr/>
        <p:txBody>
          <a:bodyPr>
            <a:normAutofit fontScale="90000"/>
          </a:bodyPr>
          <a:lstStyle/>
          <a:p>
            <a:pPr marL="228600" algn="just" rtl="1">
              <a:lnSpc>
                <a:spcPct val="107000"/>
              </a:lnSpc>
              <a:spcBef>
                <a:spcPts val="200"/>
              </a:spcBef>
            </a:pPr>
            <a:r>
              <a:rPr lang="ar-EG" sz="4800" b="1" dirty="0">
                <a:solidFill>
                  <a:srgbClr val="2E74B5"/>
                </a:solidFill>
                <a:effectLst/>
                <a:latin typeface="Calibri Light" panose="020F0302020204030204" pitchFamily="34" charset="0"/>
                <a:ea typeface="Times New Roman" panose="02020603050405020304" pitchFamily="18" charset="0"/>
                <a:cs typeface="+mn-cs"/>
              </a:rPr>
              <a:t>نشاط رقم </a:t>
            </a:r>
            <a:r>
              <a:rPr lang="ar-EG" sz="4800" b="1" dirty="0" smtClean="0">
                <a:solidFill>
                  <a:srgbClr val="2E74B5"/>
                </a:solidFill>
                <a:effectLst/>
                <a:latin typeface="Calibri Light" panose="020F0302020204030204" pitchFamily="34" charset="0"/>
                <a:ea typeface="Times New Roman" panose="02020603050405020304" pitchFamily="18" charset="0"/>
                <a:cs typeface="+mn-cs"/>
              </a:rPr>
              <a:t>(2-0</a:t>
            </a:r>
            <a:r>
              <a:rPr lang="ar-EG" sz="4800" b="1" dirty="0">
                <a:solidFill>
                  <a:srgbClr val="2E74B5"/>
                </a:solidFill>
                <a:effectLst/>
                <a:latin typeface="Calibri Light" panose="020F0302020204030204" pitchFamily="34" charset="0"/>
                <a:ea typeface="Times New Roman" panose="02020603050405020304" pitchFamily="18" charset="0"/>
                <a:cs typeface="+mn-cs"/>
              </a:rPr>
              <a:t>)</a:t>
            </a:r>
            <a:endParaRPr lang="en-GB" dirty="0">
              <a:cs typeface="+mn-cs"/>
            </a:endParaRPr>
          </a:p>
        </p:txBody>
      </p:sp>
      <p:graphicFrame>
        <p:nvGraphicFramePr>
          <p:cNvPr id="4" name="Table 3">
            <a:extLst>
              <a:ext uri="{FF2B5EF4-FFF2-40B4-BE49-F238E27FC236}">
                <a16:creationId xmlns:a16="http://schemas.microsoft.com/office/drawing/2014/main" xmlns="" id="{098FE60F-6B5B-45AD-AB38-E079D87600C4}"/>
              </a:ext>
            </a:extLst>
          </p:cNvPr>
          <p:cNvGraphicFramePr>
            <a:graphicFrameLocks noGrp="1"/>
          </p:cNvGraphicFramePr>
          <p:nvPr>
            <p:extLst>
              <p:ext uri="{D42A27DB-BD31-4B8C-83A1-F6EECF244321}">
                <p14:modId xmlns:p14="http://schemas.microsoft.com/office/powerpoint/2010/main" val="1043880223"/>
              </p:ext>
            </p:extLst>
          </p:nvPr>
        </p:nvGraphicFramePr>
        <p:xfrm>
          <a:off x="2782867" y="1361299"/>
          <a:ext cx="8679364" cy="2776283"/>
        </p:xfrm>
        <a:graphic>
          <a:graphicData uri="http://schemas.openxmlformats.org/drawingml/2006/table">
            <a:tbl>
              <a:tblPr firstRow="1" firstCol="1" bandRow="1">
                <a:tableStyleId>{F5AB1C69-6EDB-4FF4-983F-18BD219EF322}</a:tableStyleId>
              </a:tblPr>
              <a:tblGrid>
                <a:gridCol w="2169337">
                  <a:extLst>
                    <a:ext uri="{9D8B030D-6E8A-4147-A177-3AD203B41FA5}">
                      <a16:colId xmlns:a16="http://schemas.microsoft.com/office/drawing/2014/main" xmlns="" val="4069697080"/>
                    </a:ext>
                  </a:extLst>
                </a:gridCol>
                <a:gridCol w="1389905">
                  <a:extLst>
                    <a:ext uri="{9D8B030D-6E8A-4147-A177-3AD203B41FA5}">
                      <a16:colId xmlns:a16="http://schemas.microsoft.com/office/drawing/2014/main" xmlns="" val="2406974611"/>
                    </a:ext>
                  </a:extLst>
                </a:gridCol>
                <a:gridCol w="2949778">
                  <a:extLst>
                    <a:ext uri="{9D8B030D-6E8A-4147-A177-3AD203B41FA5}">
                      <a16:colId xmlns:a16="http://schemas.microsoft.com/office/drawing/2014/main" xmlns="" val="1524269795"/>
                    </a:ext>
                  </a:extLst>
                </a:gridCol>
                <a:gridCol w="2170344">
                  <a:extLst>
                    <a:ext uri="{9D8B030D-6E8A-4147-A177-3AD203B41FA5}">
                      <a16:colId xmlns:a16="http://schemas.microsoft.com/office/drawing/2014/main" xmlns="" val="3973105991"/>
                    </a:ext>
                  </a:extLst>
                </a:gridCol>
              </a:tblGrid>
              <a:tr h="1186940">
                <a:tc>
                  <a:txBody>
                    <a:bodyPr/>
                    <a:lstStyle/>
                    <a:p>
                      <a:pPr algn="ctr" rtl="1">
                        <a:lnSpc>
                          <a:spcPct val="107000"/>
                        </a:lnSpc>
                        <a:spcAft>
                          <a:spcPts val="800"/>
                        </a:spcAft>
                      </a:pPr>
                      <a:r>
                        <a:rPr lang="ar-EG" sz="2400" dirty="0">
                          <a:effectLst/>
                        </a:rPr>
                        <a:t>زمن النشاط</a:t>
                      </a:r>
                      <a:endParaRPr lang="en-GB" sz="1800" dirty="0">
                        <a:effectLst/>
                        <a:latin typeface="Calibri" panose="020F0502020204030204" pitchFamily="34" charset="0"/>
                        <a:ea typeface="Calibri" panose="020F0502020204030204" pitchFamily="34" charset="0"/>
                        <a:cs typeface="Arial" panose="020B0604020202020204" pitchFamily="34" charset="0"/>
                      </a:endParaRPr>
                    </a:p>
                  </a:txBody>
                  <a:tcPr marL="68857" marR="68857" marT="0" marB="0"/>
                </a:tc>
                <a:tc>
                  <a:txBody>
                    <a:bodyPr/>
                    <a:lstStyle/>
                    <a:p>
                      <a:pPr algn="ctr" rtl="1">
                        <a:lnSpc>
                          <a:spcPct val="107000"/>
                        </a:lnSpc>
                        <a:spcAft>
                          <a:spcPts val="800"/>
                        </a:spcAft>
                      </a:pPr>
                      <a:r>
                        <a:rPr lang="ar-EG" sz="2400">
                          <a:effectLst/>
                        </a:rPr>
                        <a:t>نوع النشاط</a:t>
                      </a:r>
                      <a:endParaRPr lang="en-GB" sz="1800">
                        <a:effectLst/>
                        <a:latin typeface="Calibri" panose="020F0502020204030204" pitchFamily="34" charset="0"/>
                        <a:ea typeface="Calibri" panose="020F0502020204030204" pitchFamily="34" charset="0"/>
                        <a:cs typeface="Arial" panose="020B0604020202020204" pitchFamily="34" charset="0"/>
                      </a:endParaRPr>
                    </a:p>
                  </a:txBody>
                  <a:tcPr marL="68857" marR="68857" marT="0" marB="0"/>
                </a:tc>
                <a:tc>
                  <a:txBody>
                    <a:bodyPr/>
                    <a:lstStyle/>
                    <a:p>
                      <a:pPr algn="ctr" rtl="1">
                        <a:lnSpc>
                          <a:spcPct val="107000"/>
                        </a:lnSpc>
                        <a:spcAft>
                          <a:spcPts val="800"/>
                        </a:spcAft>
                      </a:pPr>
                      <a:r>
                        <a:rPr lang="ar-EG" sz="2400" dirty="0">
                          <a:effectLst/>
                        </a:rPr>
                        <a:t>اسم النشاط</a:t>
                      </a:r>
                      <a:endParaRPr lang="en-GB" sz="1800" dirty="0">
                        <a:effectLst/>
                        <a:latin typeface="Calibri" panose="020F0502020204030204" pitchFamily="34" charset="0"/>
                        <a:ea typeface="Calibri" panose="020F0502020204030204" pitchFamily="34" charset="0"/>
                        <a:cs typeface="Arial" panose="020B0604020202020204" pitchFamily="34" charset="0"/>
                      </a:endParaRPr>
                    </a:p>
                  </a:txBody>
                  <a:tcPr marL="68857" marR="68857" marT="0" marB="0"/>
                </a:tc>
                <a:tc>
                  <a:txBody>
                    <a:bodyPr/>
                    <a:lstStyle/>
                    <a:p>
                      <a:pPr algn="ctr" rtl="1">
                        <a:lnSpc>
                          <a:spcPct val="107000"/>
                        </a:lnSpc>
                        <a:spcAft>
                          <a:spcPts val="800"/>
                        </a:spcAft>
                      </a:pPr>
                      <a:r>
                        <a:rPr lang="ar-EG" sz="2400">
                          <a:effectLst/>
                        </a:rPr>
                        <a:t>نشاط</a:t>
                      </a:r>
                      <a:endParaRPr lang="en-GB" sz="1800">
                        <a:effectLst/>
                        <a:latin typeface="Calibri" panose="020F0502020204030204" pitchFamily="34" charset="0"/>
                        <a:ea typeface="Calibri" panose="020F0502020204030204" pitchFamily="34" charset="0"/>
                        <a:cs typeface="Arial" panose="020B0604020202020204" pitchFamily="34" charset="0"/>
                      </a:endParaRPr>
                    </a:p>
                  </a:txBody>
                  <a:tcPr marL="68857" marR="68857" marT="0" marB="0"/>
                </a:tc>
                <a:extLst>
                  <a:ext uri="{0D108BD9-81ED-4DB2-BD59-A6C34878D82A}">
                    <a16:rowId xmlns:a16="http://schemas.microsoft.com/office/drawing/2014/main" xmlns="" val="4009735648"/>
                  </a:ext>
                </a:extLst>
              </a:tr>
              <a:tr h="1589343">
                <a:tc>
                  <a:txBody>
                    <a:bodyPr/>
                    <a:lstStyle/>
                    <a:p>
                      <a:pPr algn="ctr" rtl="1">
                        <a:lnSpc>
                          <a:spcPct val="107000"/>
                        </a:lnSpc>
                        <a:spcAft>
                          <a:spcPts val="800"/>
                        </a:spcAft>
                      </a:pPr>
                      <a:r>
                        <a:rPr lang="ar-EG" sz="2400" dirty="0">
                          <a:effectLst/>
                        </a:rPr>
                        <a:t>20</a:t>
                      </a:r>
                      <a:endParaRPr lang="en-GB" sz="1800" dirty="0">
                        <a:effectLst/>
                        <a:latin typeface="Calibri" panose="020F0502020204030204" pitchFamily="34" charset="0"/>
                        <a:ea typeface="Calibri" panose="020F0502020204030204" pitchFamily="34" charset="0"/>
                        <a:cs typeface="Arial" panose="020B0604020202020204" pitchFamily="34" charset="0"/>
                      </a:endParaRPr>
                    </a:p>
                  </a:txBody>
                  <a:tcPr marL="68857" marR="68857" marT="0" marB="0"/>
                </a:tc>
                <a:tc>
                  <a:txBody>
                    <a:bodyPr/>
                    <a:lstStyle/>
                    <a:p>
                      <a:pPr algn="ctr" rtl="1">
                        <a:lnSpc>
                          <a:spcPct val="107000"/>
                        </a:lnSpc>
                        <a:spcAft>
                          <a:spcPts val="800"/>
                        </a:spcAft>
                      </a:pPr>
                      <a:r>
                        <a:rPr lang="ar-EG" sz="2400">
                          <a:effectLst/>
                        </a:rPr>
                        <a:t>فردي</a:t>
                      </a:r>
                      <a:endParaRPr lang="en-GB" sz="1800">
                        <a:effectLst/>
                        <a:latin typeface="Calibri" panose="020F0502020204030204" pitchFamily="34" charset="0"/>
                        <a:ea typeface="Calibri" panose="020F0502020204030204" pitchFamily="34" charset="0"/>
                        <a:cs typeface="Arial" panose="020B0604020202020204" pitchFamily="34" charset="0"/>
                      </a:endParaRPr>
                    </a:p>
                  </a:txBody>
                  <a:tcPr marL="68857" marR="68857" marT="0" marB="0"/>
                </a:tc>
                <a:tc>
                  <a:txBody>
                    <a:bodyPr/>
                    <a:lstStyle/>
                    <a:p>
                      <a:pPr algn="ctr" rtl="1">
                        <a:lnSpc>
                          <a:spcPct val="107000"/>
                        </a:lnSpc>
                        <a:spcAft>
                          <a:spcPts val="800"/>
                        </a:spcAft>
                      </a:pPr>
                      <a:r>
                        <a:rPr lang="ar-EG" sz="2400">
                          <a:effectLst/>
                        </a:rPr>
                        <a:t>التهيئة والتوقعات – والاختبار القبلي</a:t>
                      </a:r>
                      <a:endParaRPr lang="en-GB" sz="1800">
                        <a:effectLst/>
                        <a:latin typeface="Calibri" panose="020F0502020204030204" pitchFamily="34" charset="0"/>
                        <a:ea typeface="Calibri" panose="020F0502020204030204" pitchFamily="34" charset="0"/>
                        <a:cs typeface="Arial" panose="020B0604020202020204" pitchFamily="34" charset="0"/>
                      </a:endParaRPr>
                    </a:p>
                  </a:txBody>
                  <a:tcPr marL="68857" marR="68857" marT="0" marB="0"/>
                </a:tc>
                <a:tc>
                  <a:txBody>
                    <a:bodyPr/>
                    <a:lstStyle/>
                    <a:p>
                      <a:pPr algn="ctr" rtl="1">
                        <a:lnSpc>
                          <a:spcPct val="107000"/>
                        </a:lnSpc>
                        <a:spcAft>
                          <a:spcPts val="800"/>
                        </a:spcAft>
                      </a:pPr>
                      <a:r>
                        <a:rPr lang="ar-EG" sz="2400" dirty="0" smtClean="0">
                          <a:effectLst/>
                        </a:rPr>
                        <a:t>2-0</a:t>
                      </a:r>
                      <a:endParaRPr lang="en-GB" sz="1800" dirty="0">
                        <a:effectLst/>
                        <a:latin typeface="Calibri" panose="020F0502020204030204" pitchFamily="34" charset="0"/>
                        <a:ea typeface="Calibri" panose="020F0502020204030204" pitchFamily="34" charset="0"/>
                        <a:cs typeface="Arial" panose="020B0604020202020204" pitchFamily="34" charset="0"/>
                      </a:endParaRPr>
                    </a:p>
                  </a:txBody>
                  <a:tcPr marL="68857" marR="68857" marT="0" marB="0"/>
                </a:tc>
                <a:extLst>
                  <a:ext uri="{0D108BD9-81ED-4DB2-BD59-A6C34878D82A}">
                    <a16:rowId xmlns:a16="http://schemas.microsoft.com/office/drawing/2014/main" xmlns="" val="2025061303"/>
                  </a:ext>
                </a:extLst>
              </a:tr>
            </a:tbl>
          </a:graphicData>
        </a:graphic>
      </p:graphicFrame>
      <p:pic>
        <p:nvPicPr>
          <p:cNvPr id="5" name="Picture 2" descr="https://aaeshaalnaqbi.files.wordpress.com/2012/10/cartoon-round-table-discussion.jpg">
            <a:extLst>
              <a:ext uri="{FF2B5EF4-FFF2-40B4-BE49-F238E27FC236}">
                <a16:creationId xmlns:a16="http://schemas.microsoft.com/office/drawing/2014/main" xmlns="" id="{B8BFD79C-E244-45D2-9E6D-724164761AD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2661" y="3429008"/>
            <a:ext cx="3573243" cy="2808069"/>
          </a:xfrm>
          <a:prstGeom prst="rect">
            <a:avLst/>
          </a:prstGeom>
          <a:noFill/>
          <a:extLst>
            <a:ext uri="{909E8E84-426E-40DD-AFC4-6F175D3DCCD1}">
              <a14:hiddenFill xmlns:a14="http://schemas.microsoft.com/office/drawing/2010/main">
                <a:solidFill>
                  <a:srgbClr val="FFFFFF"/>
                </a:solidFill>
              </a14:hiddenFill>
            </a:ext>
          </a:extLst>
        </p:spPr>
      </p:pic>
      <p:sp>
        <p:nvSpPr>
          <p:cNvPr id="6" name="Rounded Rectangle 4">
            <a:extLst>
              <a:ext uri="{FF2B5EF4-FFF2-40B4-BE49-F238E27FC236}">
                <a16:creationId xmlns:a16="http://schemas.microsoft.com/office/drawing/2014/main" xmlns="" id="{1706428C-31B7-41F8-940C-DE9DCCB0808B}"/>
              </a:ext>
            </a:extLst>
          </p:cNvPr>
          <p:cNvSpPr/>
          <p:nvPr/>
        </p:nvSpPr>
        <p:spPr>
          <a:xfrm>
            <a:off x="6967897" y="4820936"/>
            <a:ext cx="2794472" cy="860125"/>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20624" indent="-384048" algn="ctr" rtl="1">
              <a:spcBef>
                <a:spcPct val="0"/>
              </a:spcBef>
              <a:defRPr/>
            </a:pPr>
            <a:r>
              <a:rPr lang="ar-EG" sz="2400" b="1" dirty="0">
                <a:solidFill>
                  <a:srgbClr val="FFFF00"/>
                </a:solidFill>
                <a:effectLst>
                  <a:outerShdw blurRad="38100" dist="38100" dir="2700000" algn="tl">
                    <a:srgbClr val="000000">
                      <a:alpha val="43137"/>
                    </a:srgbClr>
                  </a:outerShdw>
                </a:effectLst>
              </a:rPr>
              <a:t>مدة النشاط :20 دقيقة</a:t>
            </a:r>
            <a:endParaRPr lang="en-US" sz="2400" b="1" dirty="0">
              <a:solidFill>
                <a:srgbClr val="FFFF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446414139"/>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5130006" y="1371600"/>
            <a:ext cx="6781800" cy="4876800"/>
          </a:xfrm>
          <a:prstGeom prst="rect">
            <a:avLst/>
          </a:prstGeom>
          <a:solidFill>
            <a:schemeClr val="accent6">
              <a:lumMod val="20000"/>
              <a:lumOff val="80000"/>
            </a:schemeClr>
          </a:solidFill>
          <a:ln>
            <a:solidFill>
              <a:srgbClr val="0070C0"/>
            </a:solidFill>
          </a:ln>
        </p:spPr>
        <p:txBody>
          <a:bodyPr>
            <a:normAutofit fontScale="55000" lnSpcReduction="20000"/>
          </a:bodyPr>
          <a:lstStyle/>
          <a:p>
            <a:pPr>
              <a:lnSpc>
                <a:spcPct val="115000"/>
              </a:lnSpc>
              <a:spcAft>
                <a:spcPts val="0"/>
              </a:spcAft>
            </a:pPr>
            <a:r>
              <a:rPr lang="ar-EG" b="1" dirty="0">
                <a:ea typeface="Calibri"/>
                <a:cs typeface="Simplified Arabic"/>
              </a:rPr>
              <a:t>وحتى تُقبل مقترحات مشاريع التخرّج يجب التحقق من الآتي:</a:t>
            </a:r>
            <a:endParaRPr lang="en-US" sz="2400" dirty="0">
              <a:ea typeface="Calibri"/>
              <a:cs typeface="Arial"/>
            </a:endParaRPr>
          </a:p>
          <a:p>
            <a:pPr marL="342900" lvl="0" indent="-342900" algn="just">
              <a:lnSpc>
                <a:spcPct val="115000"/>
              </a:lnSpc>
              <a:spcAft>
                <a:spcPts val="0"/>
              </a:spcAft>
              <a:buBlip>
                <a:blip r:embed="rId2"/>
              </a:buBlip>
            </a:pPr>
            <a:r>
              <a:rPr lang="ar-EG" dirty="0">
                <a:ea typeface="Calibri"/>
                <a:cs typeface="Simplified Arabic"/>
              </a:rPr>
              <a:t>إمكانية حلّ مشكلة المشروع بشكل علمي في حدود المهارات المعرفية والبحثية للطلبة.</a:t>
            </a:r>
            <a:endParaRPr lang="en-US" sz="2400" dirty="0">
              <a:ea typeface="Calibri"/>
              <a:cs typeface="Arial"/>
            </a:endParaRPr>
          </a:p>
          <a:p>
            <a:pPr marL="342900" lvl="0" indent="-342900" algn="just">
              <a:lnSpc>
                <a:spcPct val="115000"/>
              </a:lnSpc>
              <a:spcAft>
                <a:spcPts val="0"/>
              </a:spcAft>
              <a:buBlip>
                <a:blip r:embed="rId2"/>
              </a:buBlip>
            </a:pPr>
            <a:r>
              <a:rPr lang="ar-EG" dirty="0">
                <a:ea typeface="Calibri"/>
                <a:cs typeface="Simplified Arabic"/>
              </a:rPr>
              <a:t>يفضّل أن تكون فكرة المشروع حديثة وواقعية ولها تطبيق في الحياة المجتمعية.</a:t>
            </a:r>
            <a:endParaRPr lang="en-US" sz="2400" dirty="0">
              <a:ea typeface="Calibri"/>
              <a:cs typeface="Arial"/>
            </a:endParaRPr>
          </a:p>
          <a:p>
            <a:pPr marL="342900" lvl="0" indent="-342900" algn="just">
              <a:lnSpc>
                <a:spcPct val="115000"/>
              </a:lnSpc>
              <a:spcAft>
                <a:spcPts val="0"/>
              </a:spcAft>
              <a:buBlip>
                <a:blip r:embed="rId2"/>
              </a:buBlip>
            </a:pPr>
            <a:r>
              <a:rPr lang="ar-EG" dirty="0">
                <a:ea typeface="Calibri"/>
                <a:cs typeface="Simplified Arabic"/>
              </a:rPr>
              <a:t>تحديد العدد المتاح لفريق الطلبة في المشروع بما لا يزيد عن 2 إلى 5 طلاب.</a:t>
            </a:r>
            <a:endParaRPr lang="en-US" sz="2400" dirty="0">
              <a:ea typeface="Calibri"/>
              <a:cs typeface="Arial"/>
            </a:endParaRPr>
          </a:p>
          <a:p>
            <a:pPr marL="342900" lvl="0" indent="-342900" algn="just">
              <a:lnSpc>
                <a:spcPct val="115000"/>
              </a:lnSpc>
              <a:spcAft>
                <a:spcPts val="0"/>
              </a:spcAft>
              <a:buBlip>
                <a:blip r:embed="rId2"/>
              </a:buBlip>
            </a:pPr>
            <a:r>
              <a:rPr lang="ar-EG" dirty="0">
                <a:ea typeface="Calibri"/>
                <a:cs typeface="Simplified Arabic"/>
              </a:rPr>
              <a:t>قد تكون مشكلة المشروع سبق تنفيذها، ولكن لا بد من إعادة ابتكارها بمخرج أصيل ومميّز ومنتج غير مكرر.</a:t>
            </a:r>
            <a:endParaRPr lang="en-US" sz="2400" dirty="0">
              <a:ea typeface="Calibri"/>
              <a:cs typeface="Arial"/>
            </a:endParaRPr>
          </a:p>
          <a:p>
            <a:pPr marL="342900" lvl="0" indent="-342900" algn="just">
              <a:lnSpc>
                <a:spcPct val="115000"/>
              </a:lnSpc>
              <a:spcAft>
                <a:spcPts val="0"/>
              </a:spcAft>
              <a:buBlip>
                <a:blip r:embed="rId2"/>
              </a:buBlip>
            </a:pPr>
            <a:r>
              <a:rPr lang="ar-EG" dirty="0">
                <a:ea typeface="Calibri"/>
                <a:cs typeface="Simplified Arabic"/>
              </a:rPr>
              <a:t>لابد أن يتناسب حجم العمل والمجهود مع عدد الطلبة ومدّة تنفيذ المشروع.</a:t>
            </a:r>
            <a:endParaRPr lang="en-US" sz="2400" dirty="0">
              <a:ea typeface="Calibri"/>
              <a:cs typeface="Arial"/>
            </a:endParaRPr>
          </a:p>
          <a:p>
            <a:pPr marL="342900" lvl="0" indent="-342900" algn="just">
              <a:lnSpc>
                <a:spcPct val="115000"/>
              </a:lnSpc>
              <a:spcAft>
                <a:spcPts val="0"/>
              </a:spcAft>
              <a:buBlip>
                <a:blip r:embed="rId2"/>
              </a:buBlip>
            </a:pPr>
            <a:r>
              <a:rPr lang="ar-EG" dirty="0">
                <a:ea typeface="Calibri"/>
                <a:cs typeface="Simplified Arabic"/>
              </a:rPr>
              <a:t>أن تكون المتطلّبات المادية والبرمجية والتنفيذية للمشروع متوفرة وميسرة.</a:t>
            </a:r>
            <a:endParaRPr lang="en-US" sz="2400" dirty="0">
              <a:ea typeface="Calibri"/>
              <a:cs typeface="Arial"/>
            </a:endParaRPr>
          </a:p>
          <a:p>
            <a:pPr marL="342900" lvl="0" indent="-342900" algn="just">
              <a:lnSpc>
                <a:spcPct val="115000"/>
              </a:lnSpc>
              <a:spcAft>
                <a:spcPts val="0"/>
              </a:spcAft>
              <a:buBlip>
                <a:blip r:embed="rId2"/>
              </a:buBlip>
            </a:pPr>
            <a:r>
              <a:rPr lang="ar-EG" dirty="0">
                <a:ea typeface="Calibri"/>
                <a:cs typeface="Simplified Arabic"/>
              </a:rPr>
              <a:t>يحق لمجموعة من الطلبة تقديم فكرة مشروع لأحد المشرفين /</a:t>
            </a:r>
            <a:r>
              <a:rPr lang="ar-EG" dirty="0" smtClean="0">
                <a:ea typeface="Calibri"/>
                <a:cs typeface="Simplified Arabic"/>
              </a:rPr>
              <a:t>الموجهين</a:t>
            </a:r>
            <a:r>
              <a:rPr lang="ar-EG" dirty="0">
                <a:ea typeface="Calibri"/>
                <a:cs typeface="Simplified Arabic"/>
              </a:rPr>
              <a:t>، ومن ثَمَّ يقوم المشرف بتوجيه ومساعدة الطلبة لإعداد مقترح مشروع للفكرة، مع تحديد أسماء الطلبة الراغبين في تنفيذ هذا المقترح بما لا يزيد عن 2 إلى 5 طلاب</a:t>
            </a:r>
            <a:r>
              <a:rPr lang="ar-EG" dirty="0" smtClean="0">
                <a:ea typeface="Calibri"/>
                <a:cs typeface="Simplified Arabic"/>
              </a:rPr>
              <a:t>.</a:t>
            </a:r>
          </a:p>
          <a:p>
            <a:pPr marL="342900" lvl="0" indent="-342900" algn="just">
              <a:lnSpc>
                <a:spcPct val="115000"/>
              </a:lnSpc>
              <a:spcAft>
                <a:spcPts val="0"/>
              </a:spcAft>
              <a:buBlip>
                <a:blip r:embed="rId2"/>
              </a:buBlip>
            </a:pPr>
            <a:r>
              <a:rPr lang="ar-EG" sz="2400" dirty="0">
                <a:ea typeface="Calibri"/>
                <a:cs typeface="Simplified Arabic"/>
              </a:rPr>
              <a:t> </a:t>
            </a:r>
            <a:r>
              <a:rPr lang="ar-EG" dirty="0" smtClean="0">
                <a:ea typeface="Calibri"/>
                <a:cs typeface="Simplified Arabic"/>
              </a:rPr>
              <a:t>يجمع </a:t>
            </a:r>
            <a:r>
              <a:rPr lang="ar-EG" dirty="0">
                <a:ea typeface="Calibri"/>
                <a:cs typeface="Simplified Arabic"/>
              </a:rPr>
              <a:t>الموجه الأكاديمي مشاريع التخرّج المقترحة المقدّمة من </a:t>
            </a:r>
            <a:r>
              <a:rPr lang="ar-EG" dirty="0" smtClean="0">
                <a:ea typeface="Calibri"/>
                <a:cs typeface="Simplified Arabic"/>
              </a:rPr>
              <a:t>المشرفين.</a:t>
            </a:r>
            <a:endParaRPr lang="en-US" sz="2400" dirty="0">
              <a:ea typeface="Calibri"/>
              <a:cs typeface="Arial"/>
            </a:endParaRPr>
          </a:p>
        </p:txBody>
      </p:sp>
      <p:sp>
        <p:nvSpPr>
          <p:cNvPr id="3" name="Title 2"/>
          <p:cNvSpPr>
            <a:spLocks noGrp="1"/>
          </p:cNvSpPr>
          <p:nvPr>
            <p:ph type="title"/>
          </p:nvPr>
        </p:nvSpPr>
        <p:spPr>
          <a:xfrm>
            <a:off x="5282406" y="76200"/>
            <a:ext cx="6400800" cy="990596"/>
          </a:xfrm>
          <a:prstGeom prst="flowChartAlternateProcess">
            <a:avLst/>
          </a:prstGeom>
          <a:solidFill>
            <a:srgbClr val="EAE8E4"/>
          </a:solidFill>
          <a:ln>
            <a:solidFill>
              <a:schemeClr val="accent5">
                <a:lumMod val="75000"/>
              </a:schemeClr>
            </a:solidFill>
          </a:ln>
        </p:spPr>
        <p:txBody>
          <a:bodyPr>
            <a:noAutofit/>
          </a:bodyPr>
          <a:lstStyle/>
          <a:p>
            <a:pPr>
              <a:lnSpc>
                <a:spcPct val="115000"/>
              </a:lnSpc>
            </a:pPr>
            <a:r>
              <a:rPr lang="ar-EG" sz="2800" dirty="0">
                <a:solidFill>
                  <a:srgbClr val="0070C0"/>
                </a:solidFill>
                <a:latin typeface="Calibri"/>
                <a:ea typeface="Calibri"/>
                <a:cs typeface="Simplified Arabic"/>
              </a:rPr>
              <a:t>نشرة رقم (2 /3 /1 ):</a:t>
            </a:r>
            <a:r>
              <a:rPr lang="en-US" sz="2000" dirty="0">
                <a:latin typeface="Calibri"/>
                <a:ea typeface="Calibri"/>
                <a:cs typeface="Arial"/>
              </a:rPr>
              <a:t/>
            </a:r>
            <a:br>
              <a:rPr lang="en-US" sz="2000" dirty="0">
                <a:latin typeface="Calibri"/>
                <a:ea typeface="Calibri"/>
                <a:cs typeface="Arial"/>
              </a:rPr>
            </a:br>
            <a:r>
              <a:rPr lang="ar-EG" sz="2800" dirty="0">
                <a:solidFill>
                  <a:srgbClr val="0070C0"/>
                </a:solidFill>
                <a:latin typeface="Calibri"/>
                <a:ea typeface="Calibri"/>
                <a:cs typeface="Simplified Arabic"/>
              </a:rPr>
              <a:t>آلية لطرح وقبول مشروع التخرّج</a:t>
            </a:r>
            <a:r>
              <a:rPr lang="ar-EG" sz="2800" dirty="0" smtClean="0">
                <a:solidFill>
                  <a:srgbClr val="0070C0"/>
                </a:solidFill>
                <a:latin typeface="Calibri"/>
                <a:ea typeface="Calibri"/>
                <a:cs typeface="Simplified Arabic"/>
              </a:rPr>
              <a:t>:</a:t>
            </a:r>
            <a:endParaRPr lang="ar-EG" sz="2800" dirty="0">
              <a:solidFill>
                <a:srgbClr val="0070C0"/>
              </a:solidFill>
              <a:cs typeface="+mn-cs"/>
            </a:endParaRP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831" y="344488"/>
            <a:ext cx="4676775" cy="6284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7369662"/>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nSpc>
                <a:spcPct val="115000"/>
              </a:lnSpc>
              <a:spcBef>
                <a:spcPts val="2400"/>
              </a:spcBef>
            </a:pPr>
            <a:r>
              <a:rPr lang="ar-SA" sz="2800" kern="0" dirty="0">
                <a:solidFill>
                  <a:srgbClr val="4F6228"/>
                </a:solidFill>
                <a:latin typeface="Cambria"/>
                <a:ea typeface="Times New Roman"/>
              </a:rPr>
              <a:t>نشاط رقم  (2-4</a:t>
            </a:r>
            <a:r>
              <a:rPr lang="ar-SA" sz="2800" kern="0" dirty="0" smtClean="0">
                <a:solidFill>
                  <a:srgbClr val="4F6228"/>
                </a:solidFill>
                <a:latin typeface="Cambria"/>
                <a:ea typeface="Times New Roman"/>
              </a:rPr>
              <a:t>)</a:t>
            </a:r>
            <a:endParaRPr lang="ar-EG" sz="2800" dirty="0">
              <a:solidFill>
                <a:srgbClr val="0070C0"/>
              </a:solidFill>
              <a:cs typeface="+mn-cs"/>
            </a:endParaRPr>
          </a:p>
        </p:txBody>
      </p:sp>
      <p:graphicFrame>
        <p:nvGraphicFramePr>
          <p:cNvPr id="4" name="Table 3"/>
          <p:cNvGraphicFramePr>
            <a:graphicFrameLocks noGrp="1"/>
          </p:cNvGraphicFramePr>
          <p:nvPr>
            <p:extLst>
              <p:ext uri="{D42A27DB-BD31-4B8C-83A1-F6EECF244321}">
                <p14:modId xmlns:p14="http://schemas.microsoft.com/office/powerpoint/2010/main" val="3734902822"/>
              </p:ext>
            </p:extLst>
          </p:nvPr>
        </p:nvGraphicFramePr>
        <p:xfrm>
          <a:off x="1548606" y="1981200"/>
          <a:ext cx="9601199" cy="3352800"/>
        </p:xfrm>
        <a:graphic>
          <a:graphicData uri="http://schemas.openxmlformats.org/drawingml/2006/table">
            <a:tbl>
              <a:tblPr rtl="1" firstRow="1" firstCol="1" lastRow="1" lastCol="1" bandRow="1" bandCol="1"/>
              <a:tblGrid>
                <a:gridCol w="1298239"/>
                <a:gridCol w="5450680"/>
                <a:gridCol w="1646360"/>
                <a:gridCol w="1205920"/>
              </a:tblGrid>
              <a:tr h="1676400">
                <a:tc>
                  <a:txBody>
                    <a:bodyPr/>
                    <a:lstStyle/>
                    <a:p>
                      <a:pPr algn="ctr" rtl="1">
                        <a:lnSpc>
                          <a:spcPct val="115000"/>
                        </a:lnSpc>
                        <a:spcAft>
                          <a:spcPts val="0"/>
                        </a:spcAft>
                      </a:pPr>
                      <a:r>
                        <a:rPr lang="ar-EG" sz="2800" dirty="0">
                          <a:effectLst/>
                          <a:latin typeface="Calibri"/>
                          <a:ea typeface="Calibri"/>
                          <a:cs typeface="Simplified Arabic"/>
                        </a:rPr>
                        <a:t>نشاط</a:t>
                      </a:r>
                      <a:endParaRPr lang="en-US" sz="2000" dirty="0">
                        <a:effectLst/>
                        <a:latin typeface="Calibri"/>
                        <a:ea typeface="Calibri"/>
                        <a:cs typeface="Arial"/>
                      </a:endParaRPr>
                    </a:p>
                  </a:txBody>
                  <a:tcPr marL="68580" marR="68580" marT="0" marB="0">
                    <a:lnL>
                      <a:noFill/>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a:effectLst/>
                          <a:latin typeface="Calibri"/>
                          <a:ea typeface="Calibri"/>
                          <a:cs typeface="Simplified Arabic"/>
                        </a:rPr>
                        <a:t>اسم النشاط</a:t>
                      </a:r>
                      <a:endParaRPr lang="en-US" sz="20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a:effectLst/>
                          <a:latin typeface="Calibri"/>
                          <a:ea typeface="Calibri"/>
                          <a:cs typeface="Simplified Arabic"/>
                        </a:rPr>
                        <a:t>نوع النشاط</a:t>
                      </a:r>
                      <a:endParaRPr lang="en-US" sz="20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a:effectLst/>
                          <a:latin typeface="Calibri"/>
                          <a:ea typeface="Calibri"/>
                          <a:cs typeface="Simplified Arabic"/>
                        </a:rPr>
                        <a:t>الزمن</a:t>
                      </a:r>
                      <a:endParaRPr lang="en-US" sz="20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a:noFill/>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r>
              <a:tr h="1676400">
                <a:tc>
                  <a:txBody>
                    <a:bodyPr/>
                    <a:lstStyle/>
                    <a:p>
                      <a:pPr algn="ctr" rtl="1">
                        <a:lnSpc>
                          <a:spcPct val="115000"/>
                        </a:lnSpc>
                        <a:spcAft>
                          <a:spcPts val="0"/>
                        </a:spcAft>
                      </a:pPr>
                      <a:r>
                        <a:rPr lang="ar-EG" sz="2800">
                          <a:effectLst/>
                          <a:latin typeface="Calibri"/>
                          <a:ea typeface="Calibri"/>
                          <a:cs typeface="Simplified Arabic"/>
                        </a:rPr>
                        <a:t>2-4</a:t>
                      </a:r>
                      <a:endParaRPr lang="en-US" sz="2000">
                        <a:effectLst/>
                        <a:latin typeface="Calibri"/>
                        <a:ea typeface="Calibri"/>
                        <a:cs typeface="Arial"/>
                      </a:endParaRPr>
                    </a:p>
                  </a:txBody>
                  <a:tcPr marL="68580" marR="68580" marT="0" marB="0">
                    <a:lnL>
                      <a:noFill/>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b="1" dirty="0">
                          <a:effectLst/>
                          <a:latin typeface="Calibri"/>
                          <a:ea typeface="Calibri"/>
                          <a:cs typeface="Simplified Arabic"/>
                        </a:rPr>
                        <a:t>المواصفات الفنية العامة لمشروع التخرّج</a:t>
                      </a:r>
                      <a:endParaRPr lang="en-US" sz="20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a:effectLst/>
                          <a:latin typeface="Calibri"/>
                          <a:ea typeface="Calibri"/>
                          <a:cs typeface="Simplified Arabic"/>
                        </a:rPr>
                        <a:t>فردي - جماعي</a:t>
                      </a:r>
                      <a:endParaRPr lang="en-US" sz="20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dirty="0">
                          <a:effectLst/>
                          <a:latin typeface="Calibri"/>
                          <a:ea typeface="Calibri"/>
                          <a:cs typeface="Simplified Arabic"/>
                        </a:rPr>
                        <a:t>20 دقيقة</a:t>
                      </a:r>
                      <a:endParaRPr lang="en-US" sz="20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a:noFill/>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r>
            </a:tbl>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636047256"/>
              </p:ext>
            </p:extLst>
          </p:nvPr>
        </p:nvGraphicFramePr>
        <p:xfrm>
          <a:off x="2463006" y="1371600"/>
          <a:ext cx="7894478" cy="5046472"/>
        </p:xfrm>
        <a:graphic>
          <a:graphicData uri="http://schemas.openxmlformats.org/drawingml/2006/table">
            <a:tbl>
              <a:tblPr rtl="1" firstRow="1" firstCol="1" bandRow="1"/>
              <a:tblGrid>
                <a:gridCol w="7894478"/>
              </a:tblGrid>
              <a:tr h="0">
                <a:tc>
                  <a:txBody>
                    <a:bodyPr/>
                    <a:lstStyle/>
                    <a:p>
                      <a:pPr algn="ctr" rtl="1">
                        <a:lnSpc>
                          <a:spcPct val="115000"/>
                        </a:lnSpc>
                        <a:spcAft>
                          <a:spcPts val="1000"/>
                        </a:spcAft>
                      </a:pPr>
                      <a:r>
                        <a:rPr lang="ar-EG" sz="2000" b="1" baseline="0" dirty="0">
                          <a:effectLst/>
                          <a:latin typeface="Calibri"/>
                          <a:ea typeface="Calibri"/>
                          <a:cs typeface="Simplified Arabic"/>
                        </a:rPr>
                        <a:t> ورقة عمل (لخص أحد المواصفات الفنية لمشروع التخرج فيما يلي):</a:t>
                      </a:r>
                      <a:endParaRPr lang="en-US" sz="1600" baseline="0" dirty="0">
                        <a:effectLst/>
                        <a:latin typeface="Calibri"/>
                        <a:ea typeface="Calibri"/>
                        <a:cs typeface="Arial"/>
                      </a:endParaRPr>
                    </a:p>
                    <a:p>
                      <a:pPr marL="685800" algn="r" rtl="1">
                        <a:lnSpc>
                          <a:spcPct val="115000"/>
                        </a:lnSpc>
                        <a:spcAft>
                          <a:spcPts val="1000"/>
                        </a:spcAft>
                      </a:pPr>
                      <a:r>
                        <a:rPr lang="ar-EG" sz="2000" b="1" baseline="0" dirty="0">
                          <a:effectLst/>
                          <a:latin typeface="Calibri"/>
                          <a:ea typeface="Calibri"/>
                          <a:cs typeface="Simplified Arabic"/>
                        </a:rPr>
                        <a:t>المواصفات المختارة:</a:t>
                      </a:r>
                      <a:endParaRPr lang="en-US" sz="1600" baseline="0" dirty="0">
                        <a:effectLst/>
                        <a:latin typeface="Calibri"/>
                        <a:ea typeface="Calibri"/>
                        <a:cs typeface="Arial"/>
                      </a:endParaRPr>
                    </a:p>
                    <a:p>
                      <a:pPr marL="685800" algn="r" rtl="1">
                        <a:lnSpc>
                          <a:spcPct val="115000"/>
                        </a:lnSpc>
                        <a:spcAft>
                          <a:spcPts val="1000"/>
                        </a:spcAft>
                      </a:pPr>
                      <a:r>
                        <a:rPr lang="ar-EG" sz="2000" baseline="0" dirty="0">
                          <a:effectLst/>
                          <a:latin typeface="Calibri"/>
                          <a:ea typeface="Calibri"/>
                          <a:cs typeface="Simplified Arabic"/>
                        </a:rPr>
                        <a:t>.....................................................................</a:t>
                      </a:r>
                      <a:endParaRPr lang="en-US" sz="1600" baseline="0" dirty="0">
                        <a:effectLst/>
                        <a:latin typeface="Calibri"/>
                        <a:ea typeface="Calibri"/>
                        <a:cs typeface="Arial"/>
                      </a:endParaRPr>
                    </a:p>
                    <a:p>
                      <a:pPr marL="685800" algn="r" rtl="1">
                        <a:lnSpc>
                          <a:spcPct val="115000"/>
                        </a:lnSpc>
                        <a:spcAft>
                          <a:spcPts val="1000"/>
                        </a:spcAft>
                      </a:pPr>
                      <a:r>
                        <a:rPr lang="ar-EG" sz="2000" baseline="0" dirty="0">
                          <a:effectLst/>
                          <a:latin typeface="Calibri"/>
                          <a:ea typeface="Calibri"/>
                          <a:cs typeface="Simplified Arabic"/>
                        </a:rPr>
                        <a:t>.....................................................................</a:t>
                      </a:r>
                      <a:endParaRPr lang="en-US" sz="1600" baseline="0" dirty="0">
                        <a:effectLst/>
                        <a:latin typeface="Calibri"/>
                        <a:ea typeface="Calibri"/>
                        <a:cs typeface="Arial"/>
                      </a:endParaRPr>
                    </a:p>
                    <a:p>
                      <a:pPr marL="685800" algn="r" rtl="1">
                        <a:lnSpc>
                          <a:spcPct val="115000"/>
                        </a:lnSpc>
                        <a:spcAft>
                          <a:spcPts val="1000"/>
                        </a:spcAft>
                      </a:pPr>
                      <a:r>
                        <a:rPr lang="ar-EG" sz="2000" b="1" baseline="0" dirty="0">
                          <a:effectLst/>
                          <a:latin typeface="Calibri"/>
                          <a:ea typeface="Calibri"/>
                          <a:cs typeface="Simplified Arabic"/>
                        </a:rPr>
                        <a:t>تلخيص المواصفات الفنية المختارة لمشروع التخرج:</a:t>
                      </a:r>
                      <a:endParaRPr lang="en-US" sz="1600" baseline="0" dirty="0">
                        <a:effectLst/>
                        <a:latin typeface="Calibri"/>
                        <a:ea typeface="Calibri"/>
                        <a:cs typeface="Arial"/>
                      </a:endParaRPr>
                    </a:p>
                    <a:p>
                      <a:pPr marL="685800" algn="r" rtl="1">
                        <a:lnSpc>
                          <a:spcPct val="115000"/>
                        </a:lnSpc>
                        <a:spcAft>
                          <a:spcPts val="1000"/>
                        </a:spcAft>
                      </a:pPr>
                      <a:r>
                        <a:rPr lang="ar-EG" sz="2000" baseline="0" dirty="0">
                          <a:effectLst/>
                          <a:latin typeface="Calibri"/>
                          <a:ea typeface="Calibri"/>
                          <a:cs typeface="Simplified Arabic"/>
                        </a:rPr>
                        <a:t>.....................................................................</a:t>
                      </a:r>
                      <a:endParaRPr lang="en-US" sz="1600" baseline="0" dirty="0">
                        <a:effectLst/>
                        <a:latin typeface="Calibri"/>
                        <a:ea typeface="Calibri"/>
                        <a:cs typeface="Arial"/>
                      </a:endParaRPr>
                    </a:p>
                    <a:p>
                      <a:pPr marL="685800" algn="r" rtl="1">
                        <a:lnSpc>
                          <a:spcPct val="115000"/>
                        </a:lnSpc>
                        <a:spcAft>
                          <a:spcPts val="1000"/>
                        </a:spcAft>
                      </a:pPr>
                      <a:r>
                        <a:rPr lang="ar-EG" sz="2000" baseline="0" dirty="0">
                          <a:effectLst/>
                          <a:latin typeface="Calibri"/>
                          <a:ea typeface="Calibri"/>
                          <a:cs typeface="Simplified Arabic"/>
                        </a:rPr>
                        <a:t>.....................................................................</a:t>
                      </a:r>
                      <a:endParaRPr lang="en-US" sz="1600" baseline="0" dirty="0">
                        <a:effectLst/>
                        <a:latin typeface="Calibri"/>
                        <a:ea typeface="Calibri"/>
                        <a:cs typeface="Arial"/>
                      </a:endParaRPr>
                    </a:p>
                    <a:p>
                      <a:pPr marL="685800" algn="r" rtl="1">
                        <a:lnSpc>
                          <a:spcPct val="115000"/>
                        </a:lnSpc>
                        <a:spcAft>
                          <a:spcPts val="1000"/>
                        </a:spcAft>
                      </a:pPr>
                      <a:r>
                        <a:rPr lang="ar-EG" sz="2000" baseline="0" dirty="0">
                          <a:effectLst/>
                          <a:latin typeface="Calibri"/>
                          <a:ea typeface="Calibri"/>
                          <a:cs typeface="Simplified Arabic"/>
                        </a:rPr>
                        <a:t>.....................................................................</a:t>
                      </a:r>
                      <a:endParaRPr lang="en-US" sz="1600" baseline="0" dirty="0">
                        <a:effectLst/>
                        <a:latin typeface="Calibri"/>
                        <a:ea typeface="Calibri"/>
                        <a:cs typeface="Arial"/>
                      </a:endParaRPr>
                    </a:p>
                    <a:p>
                      <a:pPr marL="685800" algn="r" rtl="1">
                        <a:lnSpc>
                          <a:spcPct val="115000"/>
                        </a:lnSpc>
                        <a:spcAft>
                          <a:spcPts val="1000"/>
                        </a:spcAft>
                      </a:pPr>
                      <a:r>
                        <a:rPr lang="ar-EG" sz="2000" baseline="0" dirty="0">
                          <a:effectLst/>
                          <a:latin typeface="Calibri"/>
                          <a:ea typeface="Calibri"/>
                          <a:cs typeface="Simplified Arabic"/>
                        </a:rPr>
                        <a:t>.....................................................................</a:t>
                      </a:r>
                      <a:endParaRPr lang="en-US" sz="1600" baseline="0" dirty="0">
                        <a:effectLst/>
                        <a:latin typeface="Calibri"/>
                        <a:ea typeface="Calibri"/>
                        <a:cs typeface="Arial"/>
                      </a:endParaRPr>
                    </a:p>
                    <a:p>
                      <a:pPr marL="685800" algn="r" rtl="1">
                        <a:lnSpc>
                          <a:spcPct val="115000"/>
                        </a:lnSpc>
                        <a:spcAft>
                          <a:spcPts val="1000"/>
                        </a:spcAft>
                      </a:pPr>
                      <a:r>
                        <a:rPr lang="ar-EG" sz="2000" baseline="0" dirty="0">
                          <a:effectLst/>
                          <a:latin typeface="Calibri"/>
                          <a:ea typeface="Calibri"/>
                          <a:cs typeface="Simplified Arabic"/>
                        </a:rPr>
                        <a:t>.....................................................................</a:t>
                      </a:r>
                      <a:endParaRPr lang="en-US" sz="1600" baseline="0" dirty="0">
                        <a:effectLst/>
                        <a:latin typeface="Calibri"/>
                        <a:ea typeface="Calibri"/>
                        <a:cs typeface="Arial"/>
                      </a:endParaRPr>
                    </a:p>
                    <a:p>
                      <a:pPr marL="685800" algn="ctr" rtl="1">
                        <a:lnSpc>
                          <a:spcPct val="115000"/>
                        </a:lnSpc>
                        <a:spcAft>
                          <a:spcPts val="1000"/>
                        </a:spcAft>
                      </a:pPr>
                      <a:r>
                        <a:rPr lang="en-US" sz="1600" baseline="0" dirty="0">
                          <a:effectLst/>
                          <a:latin typeface="Simplified Arabic"/>
                          <a:ea typeface="Calibri"/>
                          <a:cs typeface="Arial"/>
                        </a:rPr>
                        <a:t> </a:t>
                      </a:r>
                      <a:endParaRPr lang="en-US" sz="1200" baseline="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nSpc>
                <a:spcPct val="115000"/>
              </a:lnSpc>
            </a:pPr>
            <a:r>
              <a:rPr lang="ar-EG" sz="2800" dirty="0">
                <a:latin typeface="Calibri"/>
                <a:ea typeface="Calibri"/>
                <a:cs typeface="Simplified Arabic"/>
              </a:rPr>
              <a:t>ورقة عمل: (اقترح حلول للمشكلات الفنية لمشروع التخرج فيما يلي</a:t>
            </a:r>
            <a:r>
              <a:rPr lang="ar-EG" sz="2800" dirty="0" smtClean="0">
                <a:latin typeface="Calibri"/>
                <a:ea typeface="Calibri"/>
                <a:cs typeface="Simplified Arabic"/>
              </a:rPr>
              <a:t>):</a:t>
            </a:r>
            <a:endParaRPr lang="ar-EG" sz="2800" dirty="0">
              <a:solidFill>
                <a:srgbClr val="0070C0"/>
              </a:solidFill>
              <a:cs typeface="+mn-cs"/>
            </a:endParaRPr>
          </a:p>
        </p:txBody>
      </p:sp>
      <p:graphicFrame>
        <p:nvGraphicFramePr>
          <p:cNvPr id="4" name="Diagram 3"/>
          <p:cNvGraphicFramePr/>
          <p:nvPr>
            <p:extLst>
              <p:ext uri="{D42A27DB-BD31-4B8C-83A1-F6EECF244321}">
                <p14:modId xmlns:p14="http://schemas.microsoft.com/office/powerpoint/2010/main" val="784256449"/>
              </p:ext>
            </p:extLst>
          </p:nvPr>
        </p:nvGraphicFramePr>
        <p:xfrm>
          <a:off x="2844007" y="1447800"/>
          <a:ext cx="7620000" cy="4648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648363151"/>
              </p:ext>
            </p:extLst>
          </p:nvPr>
        </p:nvGraphicFramePr>
        <p:xfrm>
          <a:off x="1091406" y="1447800"/>
          <a:ext cx="9753600" cy="4876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p:cNvSpPr>
            <a:spLocks noGrp="1"/>
          </p:cNvSpPr>
          <p:nvPr>
            <p:ph type="title"/>
          </p:nvPr>
        </p:nvSpPr>
        <p:spPr>
          <a:xfrm>
            <a:off x="786606" y="838200"/>
            <a:ext cx="10744200" cy="1066800"/>
          </a:xfrm>
          <a:prstGeom prst="flowChartAlternateProcess">
            <a:avLst/>
          </a:prstGeom>
          <a:solidFill>
            <a:srgbClr val="EAE8E4"/>
          </a:solidFill>
          <a:ln>
            <a:solidFill>
              <a:schemeClr val="accent5">
                <a:lumMod val="75000"/>
              </a:schemeClr>
            </a:solidFill>
          </a:ln>
        </p:spPr>
        <p:txBody>
          <a:bodyPr>
            <a:noAutofit/>
          </a:bodyPr>
          <a:lstStyle/>
          <a:p>
            <a:pPr>
              <a:lnSpc>
                <a:spcPct val="115000"/>
              </a:lnSpc>
              <a:spcBef>
                <a:spcPts val="2400"/>
              </a:spcBef>
            </a:pPr>
            <a:r>
              <a:rPr lang="ar-EG" sz="2800" kern="0" dirty="0">
                <a:solidFill>
                  <a:srgbClr val="4F6228"/>
                </a:solidFill>
                <a:latin typeface="Cambria"/>
                <a:ea typeface="Times New Roman"/>
              </a:rPr>
              <a:t>نشرة رقم (2 /4 /1 ):</a:t>
            </a:r>
            <a:r>
              <a:rPr lang="en-US" sz="2800" kern="0" dirty="0">
                <a:solidFill>
                  <a:srgbClr val="4F6228"/>
                </a:solidFill>
                <a:latin typeface="Cambria"/>
                <a:ea typeface="Times New Roman"/>
                <a:cs typeface="Times New Roman"/>
              </a:rPr>
              <a:t/>
            </a:r>
            <a:br>
              <a:rPr lang="en-US" sz="2800" kern="0" dirty="0">
                <a:solidFill>
                  <a:srgbClr val="4F6228"/>
                </a:solidFill>
                <a:latin typeface="Cambria"/>
                <a:ea typeface="Times New Roman"/>
                <a:cs typeface="Times New Roman"/>
              </a:rPr>
            </a:br>
            <a:r>
              <a:rPr lang="ar-EG" sz="2800" dirty="0">
                <a:solidFill>
                  <a:srgbClr val="0070C0"/>
                </a:solidFill>
                <a:latin typeface="Calibri"/>
                <a:ea typeface="Calibri"/>
                <a:cs typeface="Simplified Arabic"/>
              </a:rPr>
              <a:t>المواصفات الفنية العامة لمشروع التخرّج</a:t>
            </a:r>
            <a:r>
              <a:rPr lang="ar-EG" sz="2800" dirty="0" smtClean="0">
                <a:solidFill>
                  <a:srgbClr val="0070C0"/>
                </a:solidFill>
                <a:latin typeface="Calibri"/>
                <a:ea typeface="Calibri"/>
                <a:cs typeface="Simplified Arabic"/>
              </a:rPr>
              <a:t>:</a:t>
            </a:r>
            <a:endParaRPr lang="ar-EG" sz="2800" dirty="0">
              <a:solidFill>
                <a:srgbClr val="0070C0"/>
              </a:solidFill>
              <a:cs typeface="+mn-cs"/>
            </a:endParaRPr>
          </a:p>
        </p:txBody>
      </p:sp>
    </p:spTree>
    <p:extLst>
      <p:ext uri="{BB962C8B-B14F-4D97-AF65-F5344CB8AC3E}">
        <p14:creationId xmlns:p14="http://schemas.microsoft.com/office/powerpoint/2010/main" val="3667369662"/>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نشاط رقم  (2-5)</a:t>
            </a:r>
          </a:p>
        </p:txBody>
      </p:sp>
      <p:graphicFrame>
        <p:nvGraphicFramePr>
          <p:cNvPr id="4" name="Table 3"/>
          <p:cNvGraphicFramePr>
            <a:graphicFrameLocks noGrp="1"/>
          </p:cNvGraphicFramePr>
          <p:nvPr>
            <p:extLst>
              <p:ext uri="{D42A27DB-BD31-4B8C-83A1-F6EECF244321}">
                <p14:modId xmlns:p14="http://schemas.microsoft.com/office/powerpoint/2010/main" val="4101096301"/>
              </p:ext>
            </p:extLst>
          </p:nvPr>
        </p:nvGraphicFramePr>
        <p:xfrm>
          <a:off x="2615406" y="2438400"/>
          <a:ext cx="8268177" cy="2706243"/>
        </p:xfrm>
        <a:graphic>
          <a:graphicData uri="http://schemas.openxmlformats.org/drawingml/2006/table">
            <a:tbl>
              <a:tblPr rtl="1" firstRow="1" firstCol="1" lastRow="1" lastCol="1" bandRow="1" bandCol="1"/>
              <a:tblGrid>
                <a:gridCol w="1117993"/>
                <a:gridCol w="5068233"/>
                <a:gridCol w="1043460"/>
                <a:gridCol w="1038491"/>
              </a:tblGrid>
              <a:tr h="870395">
                <a:tc>
                  <a:txBody>
                    <a:bodyPr/>
                    <a:lstStyle/>
                    <a:p>
                      <a:pPr algn="ctr" rtl="1">
                        <a:lnSpc>
                          <a:spcPct val="115000"/>
                        </a:lnSpc>
                        <a:spcAft>
                          <a:spcPts val="0"/>
                        </a:spcAft>
                      </a:pPr>
                      <a:r>
                        <a:rPr lang="ar-EG" sz="2800" dirty="0">
                          <a:effectLst/>
                          <a:latin typeface="Calibri"/>
                          <a:ea typeface="Calibri"/>
                          <a:cs typeface="Simplified Arabic"/>
                        </a:rPr>
                        <a:t>نشاط</a:t>
                      </a:r>
                      <a:endParaRPr lang="en-US" sz="2000" dirty="0">
                        <a:effectLst/>
                        <a:latin typeface="Calibri"/>
                        <a:ea typeface="Calibri"/>
                        <a:cs typeface="Arial"/>
                      </a:endParaRPr>
                    </a:p>
                  </a:txBody>
                  <a:tcPr marL="68580" marR="68580" marT="0" marB="0">
                    <a:lnL>
                      <a:noFill/>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dirty="0">
                          <a:effectLst/>
                          <a:latin typeface="Calibri"/>
                          <a:ea typeface="Calibri"/>
                          <a:cs typeface="Simplified Arabic"/>
                        </a:rPr>
                        <a:t>اسم النشاط</a:t>
                      </a:r>
                      <a:endParaRPr lang="en-US" sz="20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dirty="0">
                          <a:effectLst/>
                          <a:latin typeface="Calibri"/>
                          <a:ea typeface="Calibri"/>
                          <a:cs typeface="Simplified Arabic"/>
                        </a:rPr>
                        <a:t>نوع النشاط</a:t>
                      </a:r>
                      <a:endParaRPr lang="en-US" sz="20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a:effectLst/>
                          <a:latin typeface="Calibri"/>
                          <a:ea typeface="Calibri"/>
                          <a:cs typeface="Simplified Arabic"/>
                        </a:rPr>
                        <a:t>الزمن</a:t>
                      </a:r>
                      <a:endParaRPr lang="en-US" sz="20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a:noFill/>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r>
              <a:tr h="1740789">
                <a:tc>
                  <a:txBody>
                    <a:bodyPr/>
                    <a:lstStyle/>
                    <a:p>
                      <a:pPr algn="ctr" rtl="1">
                        <a:lnSpc>
                          <a:spcPct val="115000"/>
                        </a:lnSpc>
                        <a:spcAft>
                          <a:spcPts val="0"/>
                        </a:spcAft>
                      </a:pPr>
                      <a:r>
                        <a:rPr lang="ar-EG" sz="2800">
                          <a:effectLst/>
                          <a:latin typeface="Calibri"/>
                          <a:ea typeface="Calibri"/>
                          <a:cs typeface="Simplified Arabic"/>
                        </a:rPr>
                        <a:t>2-5</a:t>
                      </a:r>
                      <a:endParaRPr lang="en-US" sz="2000">
                        <a:effectLst/>
                        <a:latin typeface="Calibri"/>
                        <a:ea typeface="Calibri"/>
                        <a:cs typeface="Arial"/>
                      </a:endParaRPr>
                    </a:p>
                  </a:txBody>
                  <a:tcPr marL="68580" marR="68580" marT="0" marB="0">
                    <a:lnL>
                      <a:noFill/>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b="1" dirty="0">
                          <a:effectLst/>
                          <a:latin typeface="Calibri"/>
                          <a:ea typeface="Calibri"/>
                          <a:cs typeface="Simplified Arabic"/>
                        </a:rPr>
                        <a:t>أنشطة التدريس التي تنمي مهارات حل المشكلات والتفكير الناقد والإبداعي</a:t>
                      </a:r>
                      <a:endParaRPr lang="en-US" sz="20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dirty="0">
                          <a:effectLst/>
                          <a:latin typeface="Calibri"/>
                          <a:ea typeface="Calibri"/>
                          <a:cs typeface="Simplified Arabic"/>
                        </a:rPr>
                        <a:t>فردي</a:t>
                      </a:r>
                      <a:endParaRPr lang="en-US" sz="20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dirty="0">
                          <a:effectLst/>
                          <a:latin typeface="Calibri"/>
                          <a:ea typeface="Calibri"/>
                          <a:cs typeface="Simplified Arabic"/>
                        </a:rPr>
                        <a:t>40 دقيقة</a:t>
                      </a:r>
                      <a:endParaRPr lang="en-US" sz="20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a:noFill/>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r>
            </a:tbl>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justLow">
              <a:lnSpc>
                <a:spcPct val="115000"/>
              </a:lnSpc>
            </a:pPr>
            <a:r>
              <a:rPr lang="ar-EG" sz="2800" dirty="0">
                <a:latin typeface="Calibri"/>
                <a:ea typeface="Calibri"/>
                <a:cs typeface="Simplified Arabic"/>
              </a:rPr>
              <a:t>ورقة عمل (مستعيناً بشبكة الانترنت دون مهارات التفكير الناقد والتفكير الإبداعي فيما يلي</a:t>
            </a:r>
            <a:r>
              <a:rPr lang="ar-EG" sz="2800" dirty="0" smtClean="0">
                <a:latin typeface="Calibri"/>
                <a:ea typeface="Calibri"/>
                <a:cs typeface="Simplified Arabic"/>
              </a:rPr>
              <a:t>):</a:t>
            </a:r>
            <a:endParaRPr lang="ar-EG" sz="2800" dirty="0">
              <a:solidFill>
                <a:srgbClr val="0070C0"/>
              </a:solidFill>
              <a:cs typeface="+mn-cs"/>
            </a:endParaRPr>
          </a:p>
        </p:txBody>
      </p:sp>
      <p:graphicFrame>
        <p:nvGraphicFramePr>
          <p:cNvPr id="4" name="Diagram 3"/>
          <p:cNvGraphicFramePr/>
          <p:nvPr>
            <p:extLst>
              <p:ext uri="{D42A27DB-BD31-4B8C-83A1-F6EECF244321}">
                <p14:modId xmlns:p14="http://schemas.microsoft.com/office/powerpoint/2010/main" val="316532732"/>
              </p:ext>
            </p:extLst>
          </p:nvPr>
        </p:nvGraphicFramePr>
        <p:xfrm>
          <a:off x="3148806" y="1676400"/>
          <a:ext cx="6370955" cy="422338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589773799"/>
              </p:ext>
            </p:extLst>
          </p:nvPr>
        </p:nvGraphicFramePr>
        <p:xfrm>
          <a:off x="3407728" y="1473772"/>
          <a:ext cx="5411470" cy="4789043"/>
        </p:xfrm>
        <a:graphic>
          <a:graphicData uri="http://schemas.openxmlformats.org/drawingml/2006/table">
            <a:tbl>
              <a:tblPr rtl="1" firstRow="1" firstCol="1" bandRow="1"/>
              <a:tblGrid>
                <a:gridCol w="5411470"/>
              </a:tblGrid>
              <a:tr h="0">
                <a:tc>
                  <a:txBody>
                    <a:bodyPr/>
                    <a:lstStyle/>
                    <a:p>
                      <a:pPr algn="ctr" rtl="1">
                        <a:lnSpc>
                          <a:spcPct val="115000"/>
                        </a:lnSpc>
                        <a:spcAft>
                          <a:spcPts val="1000"/>
                        </a:spcAft>
                      </a:pPr>
                      <a:r>
                        <a:rPr lang="ar-EG" sz="2000" b="1" dirty="0">
                          <a:effectLst/>
                          <a:latin typeface="Calibri"/>
                          <a:ea typeface="Calibri"/>
                          <a:cs typeface="Simplified Arabic"/>
                        </a:rPr>
                        <a:t>ورقة عمل: (صمم مجموعة من الأنشطة التي تسهم في تنمية حل المشكلات ومهارات التفكير الناقد والإبداعي لدى الطلبة): </a:t>
                      </a:r>
                      <a:endParaRPr lang="en-US" sz="1600" dirty="0">
                        <a:effectLst/>
                        <a:latin typeface="Calibri"/>
                        <a:ea typeface="Calibri"/>
                        <a:cs typeface="Arial"/>
                      </a:endParaRPr>
                    </a:p>
                    <a:p>
                      <a:pPr marL="685800" algn="r" rtl="1">
                        <a:lnSpc>
                          <a:spcPct val="115000"/>
                        </a:lnSpc>
                        <a:spcAft>
                          <a:spcPts val="1000"/>
                        </a:spcAft>
                      </a:pPr>
                      <a:r>
                        <a:rPr lang="ar-EG" sz="1400" dirty="0">
                          <a:effectLst/>
                          <a:latin typeface="Calibri"/>
                          <a:ea typeface="Calibri"/>
                          <a:cs typeface="Simplified Arabic"/>
                        </a:rPr>
                        <a:t>.....................................................................</a:t>
                      </a:r>
                      <a:endParaRPr lang="en-US" sz="1100" dirty="0">
                        <a:effectLst/>
                        <a:latin typeface="Calibri"/>
                        <a:ea typeface="Calibri"/>
                        <a:cs typeface="Arial"/>
                      </a:endParaRPr>
                    </a:p>
                    <a:p>
                      <a:pPr marL="685800" algn="r" rtl="1">
                        <a:lnSpc>
                          <a:spcPct val="115000"/>
                        </a:lnSpc>
                        <a:spcAft>
                          <a:spcPts val="1000"/>
                        </a:spcAft>
                      </a:pPr>
                      <a:r>
                        <a:rPr lang="ar-EG" sz="1400" dirty="0">
                          <a:effectLst/>
                          <a:latin typeface="Calibri"/>
                          <a:ea typeface="Calibri"/>
                          <a:cs typeface="Simplified Arabic"/>
                        </a:rPr>
                        <a:t>.....................................................................</a:t>
                      </a:r>
                      <a:endParaRPr lang="en-US" sz="1100" dirty="0">
                        <a:effectLst/>
                        <a:latin typeface="Calibri"/>
                        <a:ea typeface="Calibri"/>
                        <a:cs typeface="Arial"/>
                      </a:endParaRPr>
                    </a:p>
                    <a:p>
                      <a:pPr marL="685800" algn="r" rtl="1">
                        <a:lnSpc>
                          <a:spcPct val="115000"/>
                        </a:lnSpc>
                        <a:spcAft>
                          <a:spcPts val="1000"/>
                        </a:spcAft>
                      </a:pPr>
                      <a:r>
                        <a:rPr lang="ar-EG" sz="1400" dirty="0">
                          <a:effectLst/>
                          <a:latin typeface="Calibri"/>
                          <a:ea typeface="Calibri"/>
                          <a:cs typeface="Simplified Arabic"/>
                        </a:rPr>
                        <a:t>.....................................................................</a:t>
                      </a:r>
                      <a:endParaRPr lang="en-US" sz="1100" dirty="0">
                        <a:effectLst/>
                        <a:latin typeface="Calibri"/>
                        <a:ea typeface="Calibri"/>
                        <a:cs typeface="Arial"/>
                      </a:endParaRPr>
                    </a:p>
                    <a:p>
                      <a:pPr marL="685800" algn="r" rtl="1">
                        <a:lnSpc>
                          <a:spcPct val="115000"/>
                        </a:lnSpc>
                        <a:spcAft>
                          <a:spcPts val="1000"/>
                        </a:spcAft>
                      </a:pPr>
                      <a:r>
                        <a:rPr lang="ar-EG" sz="1400" dirty="0">
                          <a:effectLst/>
                          <a:latin typeface="Calibri"/>
                          <a:ea typeface="Calibri"/>
                          <a:cs typeface="Simplified Arabic"/>
                        </a:rPr>
                        <a:t>.....................................................................</a:t>
                      </a:r>
                      <a:endParaRPr lang="en-US" sz="1100" dirty="0">
                        <a:effectLst/>
                        <a:latin typeface="Calibri"/>
                        <a:ea typeface="Calibri"/>
                        <a:cs typeface="Arial"/>
                      </a:endParaRPr>
                    </a:p>
                    <a:p>
                      <a:pPr marL="685800" algn="r" rtl="1">
                        <a:lnSpc>
                          <a:spcPct val="115000"/>
                        </a:lnSpc>
                        <a:spcAft>
                          <a:spcPts val="1000"/>
                        </a:spcAft>
                      </a:pPr>
                      <a:r>
                        <a:rPr lang="ar-EG" sz="1400" dirty="0">
                          <a:effectLst/>
                          <a:latin typeface="Calibri"/>
                          <a:ea typeface="Calibri"/>
                          <a:cs typeface="Simplified Arabic"/>
                        </a:rPr>
                        <a:t>.....................................................................</a:t>
                      </a:r>
                      <a:endParaRPr lang="en-US" sz="1100" dirty="0">
                        <a:effectLst/>
                        <a:latin typeface="Calibri"/>
                        <a:ea typeface="Calibri"/>
                        <a:cs typeface="Arial"/>
                      </a:endParaRPr>
                    </a:p>
                    <a:p>
                      <a:pPr marL="685800" algn="r" rtl="1">
                        <a:lnSpc>
                          <a:spcPct val="115000"/>
                        </a:lnSpc>
                        <a:spcAft>
                          <a:spcPts val="1000"/>
                        </a:spcAft>
                      </a:pPr>
                      <a:r>
                        <a:rPr lang="ar-EG" sz="1400" dirty="0">
                          <a:effectLst/>
                          <a:latin typeface="Calibri"/>
                          <a:ea typeface="Calibri"/>
                          <a:cs typeface="Simplified Arabic"/>
                        </a:rPr>
                        <a:t>.....................................................................</a:t>
                      </a:r>
                      <a:endParaRPr lang="en-US" sz="1100" dirty="0">
                        <a:effectLst/>
                        <a:latin typeface="Calibri"/>
                        <a:ea typeface="Calibri"/>
                        <a:cs typeface="Arial"/>
                      </a:endParaRPr>
                    </a:p>
                    <a:p>
                      <a:pPr marL="685800" algn="r" rtl="1">
                        <a:lnSpc>
                          <a:spcPct val="115000"/>
                        </a:lnSpc>
                        <a:spcAft>
                          <a:spcPts val="1000"/>
                        </a:spcAft>
                      </a:pPr>
                      <a:r>
                        <a:rPr lang="ar-EG" sz="1400" dirty="0">
                          <a:effectLst/>
                          <a:latin typeface="Calibri"/>
                          <a:ea typeface="Calibri"/>
                          <a:cs typeface="Simplified Arabic"/>
                        </a:rPr>
                        <a:t>.....................................................................</a:t>
                      </a:r>
                      <a:endParaRPr lang="en-US" sz="1100" dirty="0">
                        <a:effectLst/>
                        <a:latin typeface="Calibri"/>
                        <a:ea typeface="Calibri"/>
                        <a:cs typeface="Arial"/>
                      </a:endParaRPr>
                    </a:p>
                    <a:p>
                      <a:pPr marL="685800" algn="r" rtl="1">
                        <a:lnSpc>
                          <a:spcPct val="115000"/>
                        </a:lnSpc>
                        <a:spcAft>
                          <a:spcPts val="1000"/>
                        </a:spcAft>
                      </a:pPr>
                      <a:r>
                        <a:rPr lang="ar-EG" sz="1400" dirty="0">
                          <a:effectLst/>
                          <a:latin typeface="Calibri"/>
                          <a:ea typeface="Calibri"/>
                          <a:cs typeface="Simplified Arabic"/>
                        </a:rPr>
                        <a:t>.....................................................................</a:t>
                      </a:r>
                      <a:endParaRPr lang="en-US" sz="1100" dirty="0">
                        <a:effectLst/>
                        <a:latin typeface="Calibri"/>
                        <a:ea typeface="Calibri"/>
                        <a:cs typeface="Arial"/>
                      </a:endParaRPr>
                    </a:p>
                    <a:p>
                      <a:pPr marL="685800" algn="r" rtl="1">
                        <a:lnSpc>
                          <a:spcPct val="115000"/>
                        </a:lnSpc>
                        <a:spcAft>
                          <a:spcPts val="1000"/>
                        </a:spcAft>
                      </a:pPr>
                      <a:r>
                        <a:rPr lang="ar-EG" sz="1400" dirty="0">
                          <a:effectLst/>
                          <a:latin typeface="Calibri"/>
                          <a:ea typeface="Calibri"/>
                          <a:cs typeface="Simplified Arabic"/>
                        </a:rPr>
                        <a:t>.....................................................................</a:t>
                      </a:r>
                      <a:endParaRPr lang="en-US" sz="1100" dirty="0">
                        <a:effectLst/>
                        <a:latin typeface="Calibri"/>
                        <a:ea typeface="Calibri"/>
                        <a:cs typeface="Arial"/>
                      </a:endParaRPr>
                    </a:p>
                    <a:p>
                      <a:pPr marL="685800" algn="r" rtl="1">
                        <a:lnSpc>
                          <a:spcPct val="115000"/>
                        </a:lnSpc>
                        <a:spcAft>
                          <a:spcPts val="1000"/>
                        </a:spcAft>
                      </a:pPr>
                      <a:r>
                        <a:rPr lang="ar-EG" sz="1400" dirty="0">
                          <a:effectLst/>
                          <a:latin typeface="Calibri"/>
                          <a:ea typeface="Calibri"/>
                          <a:cs typeface="Simplified Arabic"/>
                        </a:rPr>
                        <a:t>.....................................................................</a:t>
                      </a:r>
                      <a:endParaRPr lang="en-US" sz="1100" dirty="0">
                        <a:effectLst/>
                        <a:latin typeface="Calibri"/>
                        <a:ea typeface="Calibri"/>
                        <a:cs typeface="Arial"/>
                      </a:endParaRPr>
                    </a:p>
                    <a:p>
                      <a:pPr marL="685800" algn="ctr" rtl="1">
                        <a:lnSpc>
                          <a:spcPct val="115000"/>
                        </a:lnSpc>
                        <a:spcAft>
                          <a:spcPts val="1000"/>
                        </a:spcAft>
                      </a:pPr>
                      <a:r>
                        <a:rPr lang="en-US" sz="1400" dirty="0">
                          <a:effectLst/>
                          <a:latin typeface="Simplified Arabic"/>
                          <a:ea typeface="Calibri"/>
                          <a:cs typeface="Arial"/>
                        </a:rPr>
                        <a:t> </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5130006" y="1371600"/>
            <a:ext cx="6781800" cy="4876800"/>
          </a:xfrm>
          <a:prstGeom prst="rect">
            <a:avLst/>
          </a:prstGeom>
          <a:solidFill>
            <a:schemeClr val="accent6">
              <a:lumMod val="20000"/>
              <a:lumOff val="80000"/>
            </a:schemeClr>
          </a:solidFill>
          <a:ln>
            <a:solidFill>
              <a:srgbClr val="0070C0"/>
            </a:solidFill>
          </a:ln>
        </p:spPr>
        <p:txBody>
          <a:bodyPr>
            <a:normAutofit fontScale="92500"/>
          </a:bodyPr>
          <a:lstStyle/>
          <a:p>
            <a:pPr algn="just">
              <a:lnSpc>
                <a:spcPct val="115000"/>
              </a:lnSpc>
              <a:spcAft>
                <a:spcPts val="0"/>
              </a:spcAft>
            </a:pPr>
            <a:r>
              <a:rPr lang="ar-EG" b="1" dirty="0">
                <a:solidFill>
                  <a:srgbClr val="76923C"/>
                </a:solidFill>
                <a:ea typeface="Calibri"/>
                <a:cs typeface="Simplified Arabic"/>
              </a:rPr>
              <a:t>المقصود بحل المشكلات:</a:t>
            </a:r>
            <a:endParaRPr lang="en-US" sz="2400" dirty="0">
              <a:ea typeface="Calibri"/>
              <a:cs typeface="Arial"/>
            </a:endParaRPr>
          </a:p>
          <a:p>
            <a:pPr>
              <a:lnSpc>
                <a:spcPct val="115000"/>
              </a:lnSpc>
              <a:spcAft>
                <a:spcPts val="1000"/>
              </a:spcAft>
            </a:pPr>
            <a:r>
              <a:rPr lang="ar-EG" b="1" dirty="0">
                <a:ea typeface="Calibri"/>
                <a:cs typeface="Simplified Arabic"/>
              </a:rPr>
              <a:t>استراتيجية حل المشكلات </a:t>
            </a:r>
            <a:r>
              <a:rPr lang="en-US" b="1" dirty="0">
                <a:latin typeface="Simplified Arabic"/>
                <a:ea typeface="Calibri"/>
                <a:cs typeface="Arial"/>
              </a:rPr>
              <a:t>problem solving </a:t>
            </a:r>
            <a:endParaRPr lang="en-US" sz="2400" dirty="0">
              <a:ea typeface="Calibri"/>
              <a:cs typeface="Arial"/>
            </a:endParaRPr>
          </a:p>
          <a:p>
            <a:pPr algn="justLow">
              <a:lnSpc>
                <a:spcPct val="115000"/>
              </a:lnSpc>
              <a:spcAft>
                <a:spcPts val="1000"/>
              </a:spcAft>
            </a:pPr>
            <a:r>
              <a:rPr lang="ar-EG" dirty="0">
                <a:ea typeface="Calibri"/>
                <a:cs typeface="Simplified Arabic"/>
              </a:rPr>
              <a:t>خطة عامة يتم تنفيذها بدقة وبدرجة من المرونة لتتناسب مع مواقف المشكلة للتواصل إلى الحل المطلوب وتعتمد على إثارة المشكلات أمام التلاميذ عن طريق أي وسيلة تعليمية يكون على التلاميذ التفكير في المشكلة وتحديد أبعادها والأسباب المسئولة عنها والبحث عن سبل العلاج وفق مراحل التفكير العلمي.</a:t>
            </a:r>
            <a:endParaRPr lang="en-US" sz="2400" dirty="0">
              <a:ea typeface="Calibri"/>
              <a:cs typeface="Arial"/>
            </a:endParaRPr>
          </a:p>
        </p:txBody>
      </p:sp>
      <p:sp>
        <p:nvSpPr>
          <p:cNvPr id="3" name="Title 2"/>
          <p:cNvSpPr>
            <a:spLocks noGrp="1"/>
          </p:cNvSpPr>
          <p:nvPr>
            <p:ph type="title"/>
          </p:nvPr>
        </p:nvSpPr>
        <p:spPr>
          <a:xfrm>
            <a:off x="939006" y="228604"/>
            <a:ext cx="10744200" cy="914396"/>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نشرة رقم (2/5/1):</a:t>
            </a:r>
            <a:br>
              <a:rPr lang="ar-EG" sz="2800" dirty="0">
                <a:solidFill>
                  <a:srgbClr val="0070C0"/>
                </a:solidFill>
                <a:cs typeface="+mn-cs"/>
              </a:rPr>
            </a:br>
            <a:r>
              <a:rPr lang="ar-EG" sz="2800" dirty="0">
                <a:solidFill>
                  <a:srgbClr val="0070C0"/>
                </a:solidFill>
                <a:cs typeface="+mn-cs"/>
              </a:rPr>
              <a:t>أنشطة التدريس التي تنمي مهارات حل المشكلات والتفكير الناقد </a:t>
            </a:r>
            <a:r>
              <a:rPr lang="ar-EG" sz="2800" dirty="0" smtClean="0">
                <a:solidFill>
                  <a:srgbClr val="0070C0"/>
                </a:solidFill>
                <a:cs typeface="+mn-cs"/>
              </a:rPr>
              <a:t>والإبداعي</a:t>
            </a:r>
            <a:endParaRPr lang="ar-EG" sz="2800" dirty="0">
              <a:solidFill>
                <a:srgbClr val="0070C0"/>
              </a:solidFill>
              <a:cs typeface="+mn-cs"/>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006" y="1981200"/>
            <a:ext cx="4807607" cy="31016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7369662"/>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368006" y="1524000"/>
            <a:ext cx="7543800" cy="4419600"/>
          </a:xfrm>
          <a:prstGeom prst="rect">
            <a:avLst/>
          </a:prstGeom>
          <a:solidFill>
            <a:schemeClr val="accent6">
              <a:lumMod val="20000"/>
              <a:lumOff val="80000"/>
            </a:schemeClr>
          </a:solidFill>
          <a:ln>
            <a:solidFill>
              <a:srgbClr val="0070C0"/>
            </a:solidFill>
          </a:ln>
        </p:spPr>
        <p:txBody>
          <a:bodyPr>
            <a:normAutofit/>
          </a:bodyPr>
          <a:lstStyle/>
          <a:p>
            <a:pPr marL="342900" lvl="0" indent="-342900" algn="justLow">
              <a:spcAft>
                <a:spcPts val="0"/>
              </a:spcAft>
              <a:buFont typeface="+mj-cs"/>
              <a:buAutoNum type="arabic2Minus"/>
              <a:tabLst>
                <a:tab pos="520065" algn="l"/>
              </a:tabLst>
            </a:pPr>
            <a:r>
              <a:rPr lang="ar-EG" dirty="0" smtClean="0">
                <a:solidFill>
                  <a:schemeClr val="tx1"/>
                </a:solidFill>
              </a:rPr>
              <a:t> </a:t>
            </a:r>
            <a:r>
              <a:rPr lang="ar-SA" dirty="0">
                <a:solidFill>
                  <a:srgbClr val="7030A0"/>
                </a:solidFill>
                <a:ea typeface="Calibri"/>
                <a:cs typeface="Simplified Arabic"/>
              </a:rPr>
              <a:t>تحديد المشكلة </a:t>
            </a:r>
            <a:endParaRPr lang="en-US" dirty="0"/>
          </a:p>
          <a:p>
            <a:pPr marL="342900" lvl="0" indent="-342900" algn="justLow">
              <a:spcAft>
                <a:spcPts val="0"/>
              </a:spcAft>
              <a:buFont typeface="+mj-cs"/>
              <a:buAutoNum type="arabic2Minus"/>
              <a:tabLst>
                <a:tab pos="520065" algn="l"/>
              </a:tabLst>
            </a:pPr>
            <a:r>
              <a:rPr lang="ar-SA" dirty="0">
                <a:solidFill>
                  <a:srgbClr val="7030A0"/>
                </a:solidFill>
                <a:ea typeface="Calibri"/>
                <a:cs typeface="Simplified Arabic"/>
              </a:rPr>
              <a:t>اقتراح حلول بديلة ( فرض الفروض لحل المشكلة ) </a:t>
            </a:r>
            <a:endParaRPr lang="en-US" dirty="0"/>
          </a:p>
          <a:p>
            <a:pPr marL="342900" lvl="0" indent="-342900" algn="justLow">
              <a:spcAft>
                <a:spcPts val="0"/>
              </a:spcAft>
              <a:buFont typeface="+mj-cs"/>
              <a:buAutoNum type="arabic2Minus"/>
              <a:tabLst>
                <a:tab pos="520065" algn="l"/>
              </a:tabLst>
            </a:pPr>
            <a:r>
              <a:rPr lang="ar-SA" dirty="0">
                <a:solidFill>
                  <a:srgbClr val="7030A0"/>
                </a:solidFill>
                <a:ea typeface="Calibri"/>
                <a:cs typeface="Simplified Arabic"/>
              </a:rPr>
              <a:t>اختيار انسب الحلول للمشكلة و صنع القرار </a:t>
            </a:r>
            <a:endParaRPr lang="en-US" dirty="0"/>
          </a:p>
          <a:p>
            <a:pPr marL="342900" lvl="0" indent="-342900" algn="justLow">
              <a:spcAft>
                <a:spcPts val="0"/>
              </a:spcAft>
              <a:buFont typeface="+mj-cs"/>
              <a:buAutoNum type="arabic2Minus"/>
              <a:tabLst>
                <a:tab pos="520065" algn="l"/>
              </a:tabLst>
            </a:pPr>
            <a:r>
              <a:rPr lang="ar-SA" dirty="0">
                <a:solidFill>
                  <a:srgbClr val="7030A0"/>
                </a:solidFill>
                <a:ea typeface="Calibri"/>
                <a:cs typeface="Simplified Arabic"/>
              </a:rPr>
              <a:t>تنفيذ خطة العمل التي وضعها أعضاء المجموعة لتنفيذ هذا الحل.</a:t>
            </a:r>
            <a:endParaRPr lang="en-US" dirty="0"/>
          </a:p>
          <a:p>
            <a:pPr marL="342900" lvl="0" indent="-342900" algn="justLow">
              <a:spcAft>
                <a:spcPts val="0"/>
              </a:spcAft>
              <a:buFont typeface="+mj-cs"/>
              <a:buAutoNum type="arabic2Minus"/>
              <a:tabLst>
                <a:tab pos="520065" algn="l"/>
              </a:tabLst>
            </a:pPr>
            <a:r>
              <a:rPr lang="ar-SA" dirty="0">
                <a:solidFill>
                  <a:srgbClr val="7030A0"/>
                </a:solidFill>
                <a:ea typeface="Calibri"/>
                <a:cs typeface="Simplified Arabic"/>
              </a:rPr>
              <a:t>المعالجة والتقويم ، ويتضمن ذلك تقييم الأعضاء والمخرجات والتغذية الراجعة المستمرة لعمل الأعضاء </a:t>
            </a:r>
            <a:endParaRPr lang="ar-EG" dirty="0" smtClean="0">
              <a:solidFill>
                <a:schemeClr val="tx1"/>
              </a:solidFill>
            </a:endParaRPr>
          </a:p>
          <a:p>
            <a:pPr>
              <a:buFont typeface="Arial" pitchFamily="34" charset="0"/>
              <a:buChar char="•"/>
            </a:pPr>
            <a:endParaRPr lang="en-US" dirty="0">
              <a:solidFill>
                <a:schemeClr val="tx1"/>
              </a:solidFill>
            </a:endParaRPr>
          </a:p>
        </p:txBody>
      </p:sp>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مهارات حل المشكلات </a:t>
            </a:r>
            <a:r>
              <a:rPr lang="en-US" sz="2800" dirty="0">
                <a:solidFill>
                  <a:srgbClr val="0070C0"/>
                </a:solidFill>
                <a:cs typeface="+mn-cs"/>
              </a:rPr>
              <a:t>Problem Solving Skills </a:t>
            </a:r>
            <a:endParaRPr lang="ar-EG" sz="2800" dirty="0">
              <a:solidFill>
                <a:srgbClr val="0070C0"/>
              </a:solidFill>
              <a:cs typeface="+mn-cs"/>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3206" y="2133600"/>
            <a:ext cx="3790950" cy="281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7369662"/>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DBC4EEF3-949E-1525-8A44-68D197CF6643}"/>
              </a:ext>
            </a:extLst>
          </p:cNvPr>
          <p:cNvSpPr>
            <a:spLocks noGrp="1"/>
          </p:cNvSpPr>
          <p:nvPr>
            <p:ph type="body" sz="quarter" idx="13"/>
          </p:nvPr>
        </p:nvSpPr>
        <p:spPr>
          <a:xfrm>
            <a:off x="5258160" y="1361292"/>
            <a:ext cx="6204069" cy="4623871"/>
          </a:xfrm>
        </p:spPr>
        <p:txBody>
          <a:bodyPr>
            <a:normAutofit/>
          </a:bodyPr>
          <a:lstStyle/>
          <a:p>
            <a:pPr marL="342900" marR="0" lvl="0" indent="-342900" algn="just" rtl="1">
              <a:lnSpc>
                <a:spcPct val="115000"/>
              </a:lnSpc>
              <a:spcBef>
                <a:spcPts val="0"/>
              </a:spcBef>
              <a:spcAft>
                <a:spcPts val="1000"/>
              </a:spcAft>
              <a:buFont typeface="Symbol" panose="05050102010706020507" pitchFamily="18" charset="2"/>
              <a:buChar char=""/>
            </a:pPr>
            <a:r>
              <a:rPr lang="ar-EG" sz="5400" dirty="0">
                <a:effectLst/>
                <a:latin typeface="Calibri" panose="020F0502020204030204" pitchFamily="34" charset="0"/>
                <a:ea typeface="Calibri" panose="020F0502020204030204" pitchFamily="34" charset="0"/>
                <a:cs typeface="+mn-cs"/>
              </a:rPr>
              <a:t>يوزّع المدرّب على المشاركين نموذج الاختبار القبلي</a:t>
            </a:r>
            <a:r>
              <a:rPr lang="ar-EG" sz="5400" dirty="0">
                <a:effectLst/>
                <a:latin typeface="Simplified Arabic" panose="02020603050405020304" pitchFamily="18" charset="-78"/>
                <a:ea typeface="Calibri" panose="020F0502020204030204" pitchFamily="34" charset="0"/>
                <a:cs typeface="+mn-cs"/>
              </a:rPr>
              <a:t> </a:t>
            </a:r>
            <a:r>
              <a:rPr lang="ar-EG" sz="5400">
                <a:effectLst/>
                <a:latin typeface="Simplified Arabic" panose="02020603050405020304" pitchFamily="18" charset="-78"/>
                <a:ea typeface="Calibri" panose="020F0502020204030204" pitchFamily="34" charset="0"/>
                <a:cs typeface="+mn-cs"/>
              </a:rPr>
              <a:t>للوحدة </a:t>
            </a:r>
            <a:r>
              <a:rPr lang="ar-EG" sz="5400" smtClean="0">
                <a:effectLst/>
                <a:latin typeface="Simplified Arabic" panose="02020603050405020304" pitchFamily="18" charset="-78"/>
                <a:ea typeface="Calibri" panose="020F0502020204030204" pitchFamily="34" charset="0"/>
                <a:cs typeface="+mn-cs"/>
              </a:rPr>
              <a:t>الأولى</a:t>
            </a:r>
            <a:endParaRPr lang="en-US" sz="5400" dirty="0">
              <a:effectLst/>
              <a:latin typeface="Calibri" panose="020F0502020204030204" pitchFamily="34" charset="0"/>
              <a:ea typeface="Calibri" panose="020F0502020204030204" pitchFamily="34" charset="0"/>
              <a:cs typeface="+mn-cs"/>
            </a:endParaRPr>
          </a:p>
        </p:txBody>
      </p:sp>
      <p:sp>
        <p:nvSpPr>
          <p:cNvPr id="3" name="Title 2">
            <a:extLst>
              <a:ext uri="{FF2B5EF4-FFF2-40B4-BE49-F238E27FC236}">
                <a16:creationId xmlns:a16="http://schemas.microsoft.com/office/drawing/2014/main" xmlns="" id="{F25982CB-EE62-721C-A5F5-9F86967BF06B}"/>
              </a:ext>
            </a:extLst>
          </p:cNvPr>
          <p:cNvSpPr>
            <a:spLocks noGrp="1"/>
          </p:cNvSpPr>
          <p:nvPr>
            <p:ph type="title"/>
          </p:nvPr>
        </p:nvSpPr>
        <p:spPr/>
        <p:txBody>
          <a:bodyPr/>
          <a:lstStyle/>
          <a:p>
            <a:pPr algn="just"/>
            <a:r>
              <a:rPr lang="ar-EG" dirty="0">
                <a:effectLst/>
                <a:latin typeface="Calibri" panose="020F0502020204030204" pitchFamily="34" charset="0"/>
                <a:ea typeface="Calibri" panose="020F0502020204030204" pitchFamily="34" charset="0"/>
                <a:cs typeface="+mn-cs"/>
              </a:rPr>
              <a:t>تطبيق الاختبار القبلى</a:t>
            </a:r>
            <a:endParaRPr lang="en-US" dirty="0">
              <a:cs typeface="+mn-cs"/>
            </a:endParaRPr>
          </a:p>
        </p:txBody>
      </p:sp>
      <mc:AlternateContent xmlns:mc="http://schemas.openxmlformats.org/markup-compatibility/2006">
        <mc:Choice xmlns="" xmlns:am3d="http://schemas.microsoft.com/office/drawing/2017/model3d" Requires="am3d">
          <p:graphicFrame>
            <p:nvGraphicFramePr>
              <p:cNvPr id="4" name="3D Model 3" descr="Printed document">
                <a:extLst>
                  <a:ext uri="{FF2B5EF4-FFF2-40B4-BE49-F238E27FC236}">
                    <a16:creationId xmlns:a16="http://schemas.microsoft.com/office/drawing/2014/main" id="{84C5604D-F1EA-B97C-07D6-EB97FB697EDA}"/>
                  </a:ext>
                </a:extLst>
              </p:cNvPr>
              <p:cNvGraphicFramePr>
                <a:graphicFrameLocks noChangeAspect="1"/>
              </p:cNvGraphicFramePr>
              <p:nvPr>
                <p:extLst>
                  <p:ext uri="{D42A27DB-BD31-4B8C-83A1-F6EECF244321}">
                    <p14:modId xmlns:p14="http://schemas.microsoft.com/office/powerpoint/2010/main" val="185326212"/>
                  </p:ext>
                </p:extLst>
              </p:nvPr>
            </p:nvGraphicFramePr>
            <p:xfrm>
              <a:off x="1007255" y="1467893"/>
              <a:ext cx="2962425" cy="4410659"/>
            </p:xfrm>
            <a:graphic>
              <a:graphicData uri="http://schemas.microsoft.com/office/drawing/2017/model3d">
                <am3d:model3d r:embed="rId3">
                  <am3d:spPr>
                    <a:xfrm>
                      <a:off x="0" y="0"/>
                      <a:ext cx="2962425" cy="4410659"/>
                    </a:xfrm>
                    <a:prstGeom prst="rect">
                      <a:avLst/>
                    </a:prstGeom>
                  </am3d:spPr>
                  <am3d:camera>
                    <am3d:pos x="0" y="0" z="56475043"/>
                    <am3d:up dx="0" dy="36000000" dz="0"/>
                    <am3d:lookAt x="0" y="0" z="0"/>
                    <am3d:perspective fov="2700000"/>
                  </am3d:camera>
                  <am3d:trans>
                    <am3d:meterPerModelUnit n="9805309" d="1000000"/>
                    <am3d:preTrans dx="-1048" dy="-18000000" dz="0"/>
                    <am3d:scale>
                      <am3d:sx n="1000000" d="1000000"/>
                      <am3d:sy n="1000000" d="1000000"/>
                      <am3d:sz n="1000000" d="1000000"/>
                    </am3d:scale>
                    <am3d:rot ax="1200000" ay="1800000" az="600000"/>
                    <am3d:postTrans dx="0" dy="0" dz="0"/>
                  </am3d:trans>
                  <am3d:raster rName="Office3DRenderer" rVer="16.0.8326">
                    <am3d:blip r:embed="rId4"/>
                  </am3d:raster>
                  <am3d:objViewport viewportSz="5354098"/>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4" name="3D Model 3" descr="Printed document">
                <a:extLst>
                  <a:ext uri="{FF2B5EF4-FFF2-40B4-BE49-F238E27FC236}">
                    <a16:creationId xmlns:a16="http://schemas.microsoft.com/office/drawing/2014/main" xmlns="" id="{84C5604D-F1EA-B97C-07D6-EB97FB697EDA}"/>
                  </a:ext>
                </a:extLst>
              </p:cNvPr>
              <p:cNvPicPr>
                <a:picLocks noGrp="1" noRot="1" noChangeAspect="1" noMove="1" noResize="1" noEditPoints="1" noAdjustHandles="1" noChangeArrowheads="1" noChangeShapeType="1" noCrop="1"/>
              </p:cNvPicPr>
              <p:nvPr/>
            </p:nvPicPr>
            <p:blipFill>
              <a:blip r:embed="rId5"/>
              <a:stretch>
                <a:fillRect/>
              </a:stretch>
            </p:blipFill>
            <p:spPr>
              <a:xfrm>
                <a:off x="1011326" y="1467898"/>
                <a:ext cx="2974383" cy="4410659"/>
              </a:xfrm>
              <a:prstGeom prst="rect">
                <a:avLst/>
              </a:prstGeom>
            </p:spPr>
          </p:pic>
        </mc:Fallback>
      </mc:AlternateContent>
    </p:spTree>
    <p:extLst>
      <p:ext uri="{BB962C8B-B14F-4D97-AF65-F5344CB8AC3E}">
        <p14:creationId xmlns:p14="http://schemas.microsoft.com/office/powerpoint/2010/main" val="2997183107"/>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6958806" y="1905000"/>
            <a:ext cx="4953000" cy="3657600"/>
          </a:xfrm>
          <a:prstGeom prst="rect">
            <a:avLst/>
          </a:prstGeom>
          <a:solidFill>
            <a:schemeClr val="accent6">
              <a:lumMod val="20000"/>
              <a:lumOff val="80000"/>
            </a:schemeClr>
          </a:solidFill>
          <a:ln>
            <a:solidFill>
              <a:srgbClr val="0070C0"/>
            </a:solidFill>
          </a:ln>
        </p:spPr>
        <p:txBody>
          <a:bodyPr>
            <a:normAutofit/>
          </a:bodyPr>
          <a:lstStyle/>
          <a:p>
            <a:pPr algn="just">
              <a:lnSpc>
                <a:spcPct val="115000"/>
              </a:lnSpc>
              <a:spcAft>
                <a:spcPts val="0"/>
              </a:spcAft>
            </a:pPr>
            <a:r>
              <a:rPr lang="ar-EG" dirty="0" smtClean="0">
                <a:solidFill>
                  <a:schemeClr val="tx1"/>
                </a:solidFill>
              </a:rPr>
              <a:t> </a:t>
            </a:r>
            <a:r>
              <a:rPr lang="ar-EG" dirty="0">
                <a:solidFill>
                  <a:srgbClr val="000000"/>
                </a:solidFill>
                <a:ea typeface="Calibri"/>
                <a:cs typeface="Simplified Arabic"/>
              </a:rPr>
              <a:t>التفكير الناقد هو عملية إصدار قرارات وأحكام من قبل الطلبة عن طريق التمييز بين الحقائق والآراء وفحص الفرضيات عن طريق الأدلة والبراهين بطريقة منطقية واضحة</a:t>
            </a:r>
            <a:r>
              <a:rPr lang="ar-EG" dirty="0" smtClean="0">
                <a:solidFill>
                  <a:srgbClr val="000000"/>
                </a:solidFill>
                <a:ea typeface="Calibri"/>
                <a:cs typeface="Simplified Arabic"/>
              </a:rPr>
              <a:t>.</a:t>
            </a:r>
            <a:endParaRPr lang="en-US" dirty="0">
              <a:solidFill>
                <a:schemeClr val="tx1"/>
              </a:solidFill>
            </a:endParaRPr>
          </a:p>
        </p:txBody>
      </p:sp>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just">
              <a:lnSpc>
                <a:spcPct val="115000"/>
              </a:lnSpc>
            </a:pPr>
            <a:r>
              <a:rPr lang="ar-EG" sz="2800" dirty="0">
                <a:solidFill>
                  <a:srgbClr val="76923C"/>
                </a:solidFill>
                <a:latin typeface="Calibri"/>
                <a:ea typeface="Calibri"/>
                <a:cs typeface="Simplified Arabic"/>
              </a:rPr>
              <a:t>مهارات التفكير الناقد</a:t>
            </a:r>
            <a:r>
              <a:rPr lang="ar-EG" sz="2800" dirty="0" smtClean="0">
                <a:solidFill>
                  <a:srgbClr val="76923C"/>
                </a:solidFill>
                <a:latin typeface="Calibri"/>
                <a:ea typeface="Calibri"/>
                <a:cs typeface="Simplified Arabic"/>
              </a:rPr>
              <a:t>:</a:t>
            </a:r>
            <a:endParaRPr lang="ar-EG" sz="2800" dirty="0">
              <a:solidFill>
                <a:srgbClr val="0070C0"/>
              </a:solidFill>
              <a:cs typeface="+mn-cs"/>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3413" y="1744931"/>
            <a:ext cx="4486399" cy="33604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7369662"/>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6273006" y="1371600"/>
            <a:ext cx="5334000" cy="4876800"/>
          </a:xfrm>
          <a:prstGeom prst="rect">
            <a:avLst/>
          </a:prstGeom>
          <a:solidFill>
            <a:schemeClr val="accent6">
              <a:lumMod val="20000"/>
              <a:lumOff val="80000"/>
            </a:schemeClr>
          </a:solidFill>
          <a:ln>
            <a:solidFill>
              <a:srgbClr val="0070C0"/>
            </a:solidFill>
          </a:ln>
        </p:spPr>
        <p:txBody>
          <a:bodyPr>
            <a:noAutofit/>
          </a:bodyPr>
          <a:lstStyle/>
          <a:p>
            <a:pPr marL="342900" lvl="0" indent="-342900">
              <a:lnSpc>
                <a:spcPct val="115000"/>
              </a:lnSpc>
              <a:spcAft>
                <a:spcPts val="0"/>
              </a:spcAft>
              <a:buBlip>
                <a:blip r:embed="rId2"/>
              </a:buBlip>
            </a:pPr>
            <a:r>
              <a:rPr lang="ar-EG" sz="2400" dirty="0">
                <a:solidFill>
                  <a:srgbClr val="000000"/>
                </a:solidFill>
                <a:ea typeface="Calibri"/>
                <a:cs typeface="Simplified Arabic"/>
              </a:rPr>
              <a:t>القدرة على الاستنتاج.</a:t>
            </a:r>
            <a:endParaRPr lang="en-US" sz="1600" dirty="0">
              <a:ea typeface="Calibri"/>
              <a:cs typeface="Arial"/>
            </a:endParaRPr>
          </a:p>
          <a:p>
            <a:pPr marL="342900" lvl="0" indent="-342900">
              <a:lnSpc>
                <a:spcPct val="115000"/>
              </a:lnSpc>
              <a:spcAft>
                <a:spcPts val="0"/>
              </a:spcAft>
              <a:buBlip>
                <a:blip r:embed="rId2"/>
              </a:buBlip>
            </a:pPr>
            <a:r>
              <a:rPr lang="ar-EG" sz="2400" dirty="0">
                <a:solidFill>
                  <a:srgbClr val="000000"/>
                </a:solidFill>
                <a:ea typeface="Calibri"/>
                <a:cs typeface="Simplified Arabic"/>
              </a:rPr>
              <a:t>القدرة على جمع المعلومات والأدلة والبراهين.</a:t>
            </a:r>
            <a:endParaRPr lang="en-US" sz="1600" dirty="0">
              <a:ea typeface="Calibri"/>
              <a:cs typeface="Arial"/>
            </a:endParaRPr>
          </a:p>
          <a:p>
            <a:pPr marL="342900" lvl="0" indent="-342900">
              <a:lnSpc>
                <a:spcPct val="115000"/>
              </a:lnSpc>
              <a:spcAft>
                <a:spcPts val="0"/>
              </a:spcAft>
              <a:buBlip>
                <a:blip r:embed="rId2"/>
              </a:buBlip>
            </a:pPr>
            <a:r>
              <a:rPr lang="ar-EG" sz="2400" dirty="0">
                <a:solidFill>
                  <a:srgbClr val="000000"/>
                </a:solidFill>
                <a:ea typeface="Calibri"/>
                <a:cs typeface="Simplified Arabic"/>
              </a:rPr>
              <a:t>القدرة على التفسير.</a:t>
            </a:r>
            <a:endParaRPr lang="en-US" sz="1600" dirty="0">
              <a:ea typeface="Calibri"/>
              <a:cs typeface="Arial"/>
            </a:endParaRPr>
          </a:p>
          <a:p>
            <a:pPr marL="342900" lvl="0" indent="-342900">
              <a:lnSpc>
                <a:spcPct val="115000"/>
              </a:lnSpc>
              <a:spcAft>
                <a:spcPts val="0"/>
              </a:spcAft>
              <a:buBlip>
                <a:blip r:embed="rId2"/>
              </a:buBlip>
            </a:pPr>
            <a:r>
              <a:rPr lang="ar-EG" sz="2400" dirty="0">
                <a:solidFill>
                  <a:srgbClr val="000000"/>
                </a:solidFill>
                <a:ea typeface="Calibri"/>
                <a:cs typeface="Simplified Arabic"/>
              </a:rPr>
              <a:t>القدرة على إصدار الأحكام.</a:t>
            </a:r>
            <a:endParaRPr lang="en-US" sz="1600" dirty="0">
              <a:ea typeface="Calibri"/>
              <a:cs typeface="Arial"/>
            </a:endParaRPr>
          </a:p>
          <a:p>
            <a:pPr marL="342900" lvl="0" indent="-342900">
              <a:lnSpc>
                <a:spcPct val="115000"/>
              </a:lnSpc>
              <a:spcAft>
                <a:spcPts val="0"/>
              </a:spcAft>
              <a:buBlip>
                <a:blip r:embed="rId2"/>
              </a:buBlip>
            </a:pPr>
            <a:r>
              <a:rPr lang="ar-EG" sz="2400" dirty="0" smtClean="0">
                <a:solidFill>
                  <a:srgbClr val="000000"/>
                </a:solidFill>
                <a:ea typeface="Calibri"/>
                <a:cs typeface="Simplified Arabic"/>
              </a:rPr>
              <a:t>تحديد </a:t>
            </a:r>
            <a:r>
              <a:rPr lang="ar-EG" sz="2400" dirty="0">
                <a:solidFill>
                  <a:srgbClr val="000000"/>
                </a:solidFill>
                <a:ea typeface="Calibri"/>
                <a:cs typeface="Simplified Arabic"/>
              </a:rPr>
              <a:t>مستوى دقة الرواية أو العبارة</a:t>
            </a:r>
            <a:endParaRPr lang="en-US" sz="1600" dirty="0">
              <a:ea typeface="Calibri"/>
              <a:cs typeface="Arial"/>
            </a:endParaRPr>
          </a:p>
          <a:p>
            <a:pPr marL="342900" lvl="0" indent="-342900">
              <a:lnSpc>
                <a:spcPct val="115000"/>
              </a:lnSpc>
              <a:spcAft>
                <a:spcPts val="0"/>
              </a:spcAft>
              <a:buBlip>
                <a:blip r:embed="rId2"/>
              </a:buBlip>
            </a:pPr>
            <a:r>
              <a:rPr lang="ar-EG" sz="2400" dirty="0">
                <a:solidFill>
                  <a:srgbClr val="000000"/>
                </a:solidFill>
                <a:ea typeface="Calibri"/>
                <a:cs typeface="Simplified Arabic"/>
              </a:rPr>
              <a:t>تحديد مصداقية مصدر المعلومات</a:t>
            </a:r>
            <a:endParaRPr lang="en-US" sz="1600" dirty="0">
              <a:ea typeface="Calibri"/>
              <a:cs typeface="Arial"/>
            </a:endParaRPr>
          </a:p>
          <a:p>
            <a:pPr marL="342900" lvl="0" indent="-342900">
              <a:lnSpc>
                <a:spcPct val="115000"/>
              </a:lnSpc>
              <a:spcAft>
                <a:spcPts val="0"/>
              </a:spcAft>
              <a:buBlip>
                <a:blip r:embed="rId2"/>
              </a:buBlip>
            </a:pPr>
            <a:r>
              <a:rPr lang="ar-EG" sz="2400" dirty="0">
                <a:solidFill>
                  <a:srgbClr val="000000"/>
                </a:solidFill>
                <a:ea typeface="Calibri"/>
                <a:cs typeface="Simplified Arabic"/>
              </a:rPr>
              <a:t>التعرف على المغالطات المنطقية</a:t>
            </a:r>
            <a:r>
              <a:rPr lang="ar-EG" sz="2400" dirty="0" smtClean="0">
                <a:solidFill>
                  <a:srgbClr val="000000"/>
                </a:solidFill>
                <a:ea typeface="Calibri"/>
                <a:cs typeface="Simplified Arabic"/>
              </a:rPr>
              <a:t>.</a:t>
            </a:r>
            <a:endParaRPr lang="en-US" sz="1600" dirty="0">
              <a:ea typeface="Calibri"/>
              <a:cs typeface="Arial"/>
            </a:endParaRPr>
          </a:p>
        </p:txBody>
      </p:sp>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مهارات التفكير الناقد في الآتي:</a:t>
            </a:r>
          </a:p>
        </p:txBody>
      </p:sp>
      <p:sp>
        <p:nvSpPr>
          <p:cNvPr id="5" name="Text Placeholder 1"/>
          <p:cNvSpPr txBox="1">
            <a:spLocks/>
          </p:cNvSpPr>
          <p:nvPr/>
        </p:nvSpPr>
        <p:spPr bwMode="gray">
          <a:xfrm>
            <a:off x="786606" y="1371600"/>
            <a:ext cx="4876800" cy="4876800"/>
          </a:xfrm>
          <a:prstGeom prst="rect">
            <a:avLst/>
          </a:prstGeom>
          <a:solidFill>
            <a:schemeClr val="accent6">
              <a:lumMod val="20000"/>
              <a:lumOff val="80000"/>
            </a:schemeClr>
          </a:solidFill>
          <a:ln>
            <a:solidFill>
              <a:srgbClr val="0070C0"/>
            </a:solidFill>
          </a:ln>
        </p:spPr>
        <p:txBody>
          <a:bodyPr vert="horz" lIns="0" tIns="45720" rIns="0" bIns="45720" rtlCol="0">
            <a:noAutofit/>
          </a:bodyPr>
          <a:lstStyle>
            <a:lvl1pPr marL="91440" indent="-91440" algn="r" defTabSz="914400" rtl="1"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3200" kern="1200">
                <a:solidFill>
                  <a:schemeClr val="tx1">
                    <a:lumMod val="75000"/>
                    <a:lumOff val="25000"/>
                  </a:schemeClr>
                </a:solidFill>
                <a:latin typeface="+mn-lt"/>
                <a:ea typeface="+mn-ea"/>
                <a:cs typeface="+mn-cs"/>
              </a:defRPr>
            </a:lvl1pPr>
            <a:lvl2pPr marL="384048" indent="-182880" algn="r" defTabSz="914400" rtl="1" eaLnBrk="1" latinLnBrk="0" hangingPunct="1">
              <a:lnSpc>
                <a:spcPct val="90000"/>
              </a:lnSpc>
              <a:spcBef>
                <a:spcPts val="200"/>
              </a:spcBef>
              <a:spcAft>
                <a:spcPts val="400"/>
              </a:spcAft>
              <a:buClr>
                <a:schemeClr val="accent1"/>
              </a:buClr>
              <a:buFont typeface="Calibri" pitchFamily="34" charset="0"/>
              <a:buChar char="◦"/>
              <a:defRPr sz="3200" kern="1200">
                <a:solidFill>
                  <a:schemeClr val="tx1">
                    <a:lumMod val="75000"/>
                    <a:lumOff val="25000"/>
                  </a:schemeClr>
                </a:solidFill>
                <a:latin typeface="+mn-lt"/>
                <a:ea typeface="+mn-ea"/>
                <a:cs typeface="+mn-cs"/>
              </a:defRPr>
            </a:lvl2pPr>
            <a:lvl3pPr marL="566928" indent="-182880" algn="r" defTabSz="914400" rtl="1" eaLnBrk="1" latinLnBrk="0" hangingPunct="1">
              <a:lnSpc>
                <a:spcPct val="90000"/>
              </a:lnSpc>
              <a:spcBef>
                <a:spcPts val="200"/>
              </a:spcBef>
              <a:spcAft>
                <a:spcPts val="400"/>
              </a:spcAft>
              <a:buClr>
                <a:schemeClr val="accent1"/>
              </a:buClr>
              <a:buFont typeface="Calibri" pitchFamily="34" charset="0"/>
              <a:buChar char="◦"/>
              <a:defRPr sz="2667" kern="1200">
                <a:solidFill>
                  <a:schemeClr val="tx1">
                    <a:lumMod val="75000"/>
                    <a:lumOff val="25000"/>
                  </a:schemeClr>
                </a:solidFill>
                <a:latin typeface="+mn-lt"/>
                <a:ea typeface="+mn-ea"/>
                <a:cs typeface="+mn-cs"/>
              </a:defRPr>
            </a:lvl3pPr>
            <a:lvl4pPr marL="749808" indent="-182880" algn="r" defTabSz="914400" rtl="1" eaLnBrk="1" latinLnBrk="0" hangingPunct="1">
              <a:lnSpc>
                <a:spcPct val="90000"/>
              </a:lnSpc>
              <a:spcBef>
                <a:spcPts val="200"/>
              </a:spcBef>
              <a:spcAft>
                <a:spcPts val="400"/>
              </a:spcAft>
              <a:buClr>
                <a:schemeClr val="accent1"/>
              </a:buClr>
              <a:buFont typeface="Calibri" pitchFamily="34" charset="0"/>
              <a:buChar char="◦"/>
              <a:defRPr sz="2000" kern="1200">
                <a:solidFill>
                  <a:schemeClr val="tx1">
                    <a:lumMod val="75000"/>
                    <a:lumOff val="25000"/>
                  </a:schemeClr>
                </a:solidFill>
                <a:latin typeface="+mn-lt"/>
                <a:ea typeface="+mn-ea"/>
                <a:cs typeface="+mn-cs"/>
              </a:defRPr>
            </a:lvl4pPr>
            <a:lvl5pPr marL="932688" indent="-182880" algn="r" defTabSz="914400" rtl="1" eaLnBrk="1" latinLnBrk="0" hangingPunct="1">
              <a:lnSpc>
                <a:spcPct val="90000"/>
              </a:lnSpc>
              <a:spcBef>
                <a:spcPts val="200"/>
              </a:spcBef>
              <a:spcAft>
                <a:spcPts val="400"/>
              </a:spcAft>
              <a:buClr>
                <a:schemeClr val="accent1"/>
              </a:buClr>
              <a:buFont typeface="Calibri" pitchFamily="34" charset="0"/>
              <a:buChar char="◦"/>
              <a:defRPr sz="20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342900" indent="-342900">
              <a:lnSpc>
                <a:spcPct val="115000"/>
              </a:lnSpc>
              <a:spcAft>
                <a:spcPts val="0"/>
              </a:spcAft>
              <a:buFont typeface="Calibri" panose="020F0502020204030204" pitchFamily="34" charset="0"/>
              <a:buBlip>
                <a:blip r:embed="rId2"/>
              </a:buBlip>
            </a:pPr>
            <a:r>
              <a:rPr lang="ar-EG" sz="2800" dirty="0" smtClean="0">
                <a:solidFill>
                  <a:srgbClr val="000000"/>
                </a:solidFill>
                <a:ea typeface="Calibri"/>
                <a:cs typeface="Simplified Arabic"/>
              </a:rPr>
              <a:t>التعرف على الافتراضات غير المصرح بها</a:t>
            </a:r>
            <a:endParaRPr lang="en-US" sz="1800" dirty="0" smtClean="0">
              <a:ea typeface="Calibri"/>
              <a:cs typeface="Arial"/>
            </a:endParaRPr>
          </a:p>
          <a:p>
            <a:pPr marL="342900" indent="-342900">
              <a:lnSpc>
                <a:spcPct val="115000"/>
              </a:lnSpc>
              <a:spcAft>
                <a:spcPts val="0"/>
              </a:spcAft>
              <a:buFont typeface="Calibri" panose="020F0502020204030204" pitchFamily="34" charset="0"/>
              <a:buBlip>
                <a:blip r:embed="rId2"/>
              </a:buBlip>
            </a:pPr>
            <a:r>
              <a:rPr lang="ar-EG" sz="2800" dirty="0" smtClean="0">
                <a:solidFill>
                  <a:srgbClr val="000000"/>
                </a:solidFill>
                <a:ea typeface="Calibri"/>
                <a:cs typeface="Simplified Arabic"/>
              </a:rPr>
              <a:t>تحديد التحيز</a:t>
            </a:r>
            <a:endParaRPr lang="en-US" sz="1800" dirty="0" smtClean="0">
              <a:ea typeface="Calibri"/>
              <a:cs typeface="Arial"/>
            </a:endParaRPr>
          </a:p>
          <a:p>
            <a:pPr marL="342900" indent="-342900">
              <a:lnSpc>
                <a:spcPct val="115000"/>
              </a:lnSpc>
              <a:spcAft>
                <a:spcPts val="0"/>
              </a:spcAft>
              <a:buFont typeface="Calibri" panose="020F0502020204030204" pitchFamily="34" charset="0"/>
              <a:buBlip>
                <a:blip r:embed="rId2"/>
              </a:buBlip>
            </a:pPr>
            <a:r>
              <a:rPr lang="ar-EG" sz="2800" dirty="0" smtClean="0">
                <a:solidFill>
                  <a:srgbClr val="000000"/>
                </a:solidFill>
                <a:ea typeface="Calibri"/>
                <a:cs typeface="Simplified Arabic"/>
              </a:rPr>
              <a:t>التعرف على الاستنتاج.</a:t>
            </a:r>
            <a:endParaRPr lang="en-US" sz="1800" dirty="0" smtClean="0">
              <a:ea typeface="Calibri"/>
              <a:cs typeface="Arial"/>
            </a:endParaRPr>
          </a:p>
          <a:p>
            <a:pPr marL="342900" indent="-342900">
              <a:lnSpc>
                <a:spcPct val="115000"/>
              </a:lnSpc>
              <a:spcAft>
                <a:spcPts val="0"/>
              </a:spcAft>
              <a:buFont typeface="Calibri" panose="020F0502020204030204" pitchFamily="34" charset="0"/>
              <a:buBlip>
                <a:blip r:embed="rId2"/>
              </a:buBlip>
            </a:pPr>
            <a:r>
              <a:rPr lang="ar-EG" sz="2800" dirty="0" smtClean="0">
                <a:solidFill>
                  <a:srgbClr val="000000"/>
                </a:solidFill>
                <a:ea typeface="Calibri"/>
                <a:cs typeface="Simplified Arabic"/>
              </a:rPr>
              <a:t>تحديد قوة البرهان أو الادعاء .</a:t>
            </a:r>
            <a:endParaRPr lang="en-US" sz="1800" dirty="0" smtClean="0">
              <a:ea typeface="Calibri"/>
              <a:cs typeface="Arial"/>
            </a:endParaRPr>
          </a:p>
          <a:p>
            <a:pPr marL="342900" indent="-342900">
              <a:lnSpc>
                <a:spcPct val="115000"/>
              </a:lnSpc>
              <a:spcAft>
                <a:spcPts val="0"/>
              </a:spcAft>
              <a:buFont typeface="Calibri" panose="020F0502020204030204" pitchFamily="34" charset="0"/>
              <a:buBlip>
                <a:blip r:embed="rId2"/>
              </a:buBlip>
            </a:pPr>
            <a:r>
              <a:rPr lang="ar-EG" sz="2800" dirty="0" smtClean="0">
                <a:solidFill>
                  <a:srgbClr val="000000"/>
                </a:solidFill>
                <a:ea typeface="Calibri"/>
                <a:cs typeface="Simplified Arabic"/>
              </a:rPr>
              <a:t>التنبؤ بما يترتب على القرار أو الحل.</a:t>
            </a:r>
            <a:endParaRPr lang="en-US" sz="1800" dirty="0" smtClean="0">
              <a:ea typeface="Calibri"/>
              <a:cs typeface="Arial"/>
            </a:endParaRPr>
          </a:p>
          <a:p>
            <a:pPr marL="342900" indent="-342900">
              <a:lnSpc>
                <a:spcPct val="115000"/>
              </a:lnSpc>
              <a:spcAft>
                <a:spcPts val="0"/>
              </a:spcAft>
              <a:buFont typeface="Calibri" panose="020F0502020204030204" pitchFamily="34" charset="0"/>
              <a:buBlip>
                <a:blip r:embed="rId2"/>
              </a:buBlip>
            </a:pPr>
            <a:r>
              <a:rPr lang="ar-EG" sz="2800" dirty="0" smtClean="0">
                <a:solidFill>
                  <a:srgbClr val="000000"/>
                </a:solidFill>
                <a:ea typeface="Calibri"/>
                <a:cs typeface="Simplified Arabic"/>
              </a:rPr>
              <a:t>اتخاذ قرار بشأن الموضوع </a:t>
            </a:r>
            <a:endParaRPr lang="en-US" sz="1800" dirty="0">
              <a:ea typeface="Calibri"/>
              <a:cs typeface="Arial"/>
            </a:endParaRPr>
          </a:p>
        </p:txBody>
      </p:sp>
    </p:spTree>
    <p:extLst>
      <p:ext uri="{BB962C8B-B14F-4D97-AF65-F5344CB8AC3E}">
        <p14:creationId xmlns:p14="http://schemas.microsoft.com/office/powerpoint/2010/main" val="3667369662"/>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6730206" y="1371600"/>
            <a:ext cx="5181600" cy="4876800"/>
          </a:xfrm>
          <a:prstGeom prst="rect">
            <a:avLst/>
          </a:prstGeom>
          <a:solidFill>
            <a:schemeClr val="accent6">
              <a:lumMod val="20000"/>
              <a:lumOff val="80000"/>
            </a:schemeClr>
          </a:solidFill>
          <a:ln>
            <a:solidFill>
              <a:srgbClr val="0070C0"/>
            </a:solidFill>
          </a:ln>
        </p:spPr>
        <p:txBody>
          <a:bodyPr>
            <a:normAutofit fontScale="70000" lnSpcReduction="20000"/>
          </a:bodyPr>
          <a:lstStyle/>
          <a:p>
            <a:pPr marL="342900" lvl="0" indent="-342900">
              <a:lnSpc>
                <a:spcPct val="115000"/>
              </a:lnSpc>
              <a:spcAft>
                <a:spcPts val="0"/>
              </a:spcAft>
              <a:buBlip>
                <a:blip r:embed="rId2"/>
              </a:buBlip>
            </a:pPr>
            <a:r>
              <a:rPr lang="ar-EG" dirty="0" smtClean="0">
                <a:solidFill>
                  <a:schemeClr val="tx1"/>
                </a:solidFill>
              </a:rPr>
              <a:t> </a:t>
            </a:r>
            <a:r>
              <a:rPr lang="ar-EG" dirty="0">
                <a:solidFill>
                  <a:srgbClr val="000000"/>
                </a:solidFill>
                <a:ea typeface="Calibri"/>
                <a:cs typeface="Simplified Arabic"/>
              </a:rPr>
              <a:t>طريقة المناقشة.</a:t>
            </a:r>
            <a:endParaRPr lang="en-US" sz="2400" dirty="0">
              <a:ea typeface="Calibri"/>
              <a:cs typeface="Arial"/>
            </a:endParaRPr>
          </a:p>
          <a:p>
            <a:pPr marL="342900" lvl="0" indent="-342900">
              <a:lnSpc>
                <a:spcPct val="115000"/>
              </a:lnSpc>
              <a:spcAft>
                <a:spcPts val="0"/>
              </a:spcAft>
              <a:buBlip>
                <a:blip r:embed="rId2"/>
              </a:buBlip>
            </a:pPr>
            <a:r>
              <a:rPr lang="ar-EG" dirty="0">
                <a:solidFill>
                  <a:srgbClr val="000000"/>
                </a:solidFill>
                <a:ea typeface="Calibri"/>
                <a:cs typeface="Simplified Arabic"/>
              </a:rPr>
              <a:t>حل المشكلات.</a:t>
            </a:r>
            <a:endParaRPr lang="en-US" sz="2400" dirty="0">
              <a:ea typeface="Calibri"/>
              <a:cs typeface="Arial"/>
            </a:endParaRPr>
          </a:p>
          <a:p>
            <a:pPr marL="342900" lvl="0" indent="-342900">
              <a:lnSpc>
                <a:spcPct val="115000"/>
              </a:lnSpc>
              <a:spcAft>
                <a:spcPts val="0"/>
              </a:spcAft>
              <a:buBlip>
                <a:blip r:embed="rId2"/>
              </a:buBlip>
            </a:pPr>
            <a:r>
              <a:rPr lang="ar-EG" dirty="0">
                <a:solidFill>
                  <a:srgbClr val="000000"/>
                </a:solidFill>
                <a:ea typeface="Calibri"/>
                <a:cs typeface="Simplified Arabic"/>
              </a:rPr>
              <a:t>الاستقصاء.</a:t>
            </a:r>
            <a:endParaRPr lang="en-US" sz="2400" dirty="0">
              <a:ea typeface="Calibri"/>
              <a:cs typeface="Arial"/>
            </a:endParaRPr>
          </a:p>
          <a:p>
            <a:pPr marL="342900" lvl="0" indent="-342900">
              <a:lnSpc>
                <a:spcPct val="115000"/>
              </a:lnSpc>
              <a:spcAft>
                <a:spcPts val="0"/>
              </a:spcAft>
              <a:buBlip>
                <a:blip r:embed="rId2"/>
              </a:buBlip>
            </a:pPr>
            <a:r>
              <a:rPr lang="ar-EG" dirty="0">
                <a:solidFill>
                  <a:srgbClr val="000000"/>
                </a:solidFill>
                <a:ea typeface="Calibri"/>
                <a:cs typeface="Simplified Arabic"/>
              </a:rPr>
              <a:t>خرائط المفاهيم.</a:t>
            </a:r>
            <a:endParaRPr lang="en-US" sz="2400" dirty="0">
              <a:ea typeface="Calibri"/>
              <a:cs typeface="Arial"/>
            </a:endParaRPr>
          </a:p>
          <a:p>
            <a:pPr marL="342900" lvl="0" indent="-342900">
              <a:lnSpc>
                <a:spcPct val="115000"/>
              </a:lnSpc>
              <a:spcAft>
                <a:spcPts val="0"/>
              </a:spcAft>
              <a:buBlip>
                <a:blip r:embed="rId2"/>
              </a:buBlip>
            </a:pPr>
            <a:r>
              <a:rPr lang="ar-EG" dirty="0">
                <a:solidFill>
                  <a:srgbClr val="000000"/>
                </a:solidFill>
                <a:ea typeface="Calibri"/>
                <a:cs typeface="Simplified Arabic"/>
              </a:rPr>
              <a:t>العصف الذهني.</a:t>
            </a:r>
            <a:endParaRPr lang="en-US" sz="2400" dirty="0">
              <a:ea typeface="Calibri"/>
              <a:cs typeface="Arial"/>
            </a:endParaRPr>
          </a:p>
          <a:p>
            <a:pPr marL="342900" lvl="0" indent="-342900" algn="just">
              <a:lnSpc>
                <a:spcPct val="115000"/>
              </a:lnSpc>
              <a:spcAft>
                <a:spcPts val="0"/>
              </a:spcAft>
              <a:buBlip>
                <a:blip r:embed="rId2"/>
              </a:buBlip>
            </a:pPr>
            <a:r>
              <a:rPr lang="ar-EG" dirty="0">
                <a:solidFill>
                  <a:srgbClr val="000000"/>
                </a:solidFill>
                <a:ea typeface="Calibri"/>
                <a:cs typeface="Simplified Arabic"/>
              </a:rPr>
              <a:t>الاكتشاف الموجة.</a:t>
            </a:r>
            <a:endParaRPr lang="en-US" sz="2400" dirty="0">
              <a:ea typeface="Calibri"/>
              <a:cs typeface="Arial"/>
            </a:endParaRPr>
          </a:p>
          <a:p>
            <a:pPr marL="342900" lvl="0" indent="-342900" algn="just">
              <a:lnSpc>
                <a:spcPct val="115000"/>
              </a:lnSpc>
              <a:spcAft>
                <a:spcPts val="0"/>
              </a:spcAft>
              <a:buBlip>
                <a:blip r:embed="rId2"/>
              </a:buBlip>
            </a:pPr>
            <a:r>
              <a:rPr lang="ar-EG" dirty="0">
                <a:solidFill>
                  <a:srgbClr val="000000"/>
                </a:solidFill>
                <a:ea typeface="Calibri"/>
                <a:cs typeface="Simplified Arabic"/>
              </a:rPr>
              <a:t>استراتيجية التدريس المباشر.</a:t>
            </a:r>
            <a:endParaRPr lang="en-US" sz="2400" dirty="0">
              <a:ea typeface="Calibri"/>
              <a:cs typeface="Arial"/>
            </a:endParaRPr>
          </a:p>
          <a:p>
            <a:pPr marL="342900" lvl="0" indent="-342900" algn="just">
              <a:lnSpc>
                <a:spcPct val="115000"/>
              </a:lnSpc>
              <a:spcAft>
                <a:spcPts val="0"/>
              </a:spcAft>
              <a:buBlip>
                <a:blip r:embed="rId2"/>
              </a:buBlip>
            </a:pPr>
            <a:r>
              <a:rPr lang="ar-EG" dirty="0">
                <a:solidFill>
                  <a:srgbClr val="000000"/>
                </a:solidFill>
                <a:ea typeface="Calibri"/>
                <a:cs typeface="Simplified Arabic"/>
              </a:rPr>
              <a:t>استراتيجية باير لتنمية التفكير الناقد.</a:t>
            </a:r>
            <a:endParaRPr lang="en-US" sz="2400" dirty="0">
              <a:ea typeface="Calibri"/>
              <a:cs typeface="Arial"/>
            </a:endParaRPr>
          </a:p>
          <a:p>
            <a:pPr marL="342900" lvl="0" indent="-342900" algn="just">
              <a:lnSpc>
                <a:spcPct val="115000"/>
              </a:lnSpc>
              <a:spcAft>
                <a:spcPts val="0"/>
              </a:spcAft>
              <a:buBlip>
                <a:blip r:embed="rId2"/>
              </a:buBlip>
            </a:pPr>
            <a:r>
              <a:rPr lang="ar-EG" dirty="0">
                <a:solidFill>
                  <a:srgbClr val="000000"/>
                </a:solidFill>
                <a:ea typeface="Calibri"/>
                <a:cs typeface="Simplified Arabic"/>
              </a:rPr>
              <a:t>استراتيجية القضايا الجدلية.</a:t>
            </a:r>
            <a:endParaRPr lang="en-US" sz="2400" dirty="0">
              <a:ea typeface="Calibri"/>
              <a:cs typeface="Arial"/>
            </a:endParaRPr>
          </a:p>
          <a:p>
            <a:pPr marL="342900" lvl="0" indent="-342900" algn="just">
              <a:lnSpc>
                <a:spcPct val="115000"/>
              </a:lnSpc>
              <a:spcAft>
                <a:spcPts val="0"/>
              </a:spcAft>
              <a:buBlip>
                <a:blip r:embed="rId2"/>
              </a:buBlip>
            </a:pPr>
            <a:r>
              <a:rPr lang="ar-EG" dirty="0">
                <a:solidFill>
                  <a:srgbClr val="000000"/>
                </a:solidFill>
                <a:ea typeface="Calibri"/>
                <a:cs typeface="Simplified Arabic"/>
              </a:rPr>
              <a:t>استراتيجية الأسئلة مفتوحة النهايات</a:t>
            </a:r>
            <a:r>
              <a:rPr lang="ar-EG" dirty="0" smtClean="0">
                <a:solidFill>
                  <a:srgbClr val="000000"/>
                </a:solidFill>
                <a:ea typeface="Calibri"/>
                <a:cs typeface="Simplified Arabic"/>
              </a:rPr>
              <a:t>.</a:t>
            </a:r>
            <a:endParaRPr lang="en-US" dirty="0">
              <a:solidFill>
                <a:schemeClr val="tx1"/>
              </a:solidFill>
            </a:endParaRPr>
          </a:p>
        </p:txBody>
      </p:sp>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just">
              <a:lnSpc>
                <a:spcPct val="115000"/>
              </a:lnSpc>
            </a:pPr>
            <a:r>
              <a:rPr lang="ar-EG" sz="2800" dirty="0">
                <a:solidFill>
                  <a:srgbClr val="0070C0"/>
                </a:solidFill>
                <a:latin typeface="Calibri"/>
                <a:ea typeface="Calibri"/>
                <a:cs typeface="Simplified Arabic"/>
              </a:rPr>
              <a:t>أساليب وطرق تنمية مهارات التفكير الناقد</a:t>
            </a:r>
            <a:r>
              <a:rPr lang="ar-EG" sz="2800" dirty="0" smtClean="0">
                <a:solidFill>
                  <a:srgbClr val="0070C0"/>
                </a:solidFill>
                <a:latin typeface="Calibri"/>
                <a:ea typeface="Calibri"/>
                <a:cs typeface="Simplified Arabic"/>
              </a:rPr>
              <a:t>:</a:t>
            </a:r>
            <a:endParaRPr lang="ar-EG" sz="2800" dirty="0">
              <a:solidFill>
                <a:srgbClr val="0070C0"/>
              </a:solidFill>
              <a:cs typeface="+mn-cs"/>
            </a:endParaRP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1406" y="1524000"/>
            <a:ext cx="4750558" cy="44434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7369662"/>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7035006" y="1676400"/>
            <a:ext cx="4876800" cy="4038600"/>
          </a:xfrm>
          <a:prstGeom prst="rect">
            <a:avLst/>
          </a:prstGeom>
          <a:solidFill>
            <a:schemeClr val="accent6">
              <a:lumMod val="20000"/>
              <a:lumOff val="80000"/>
            </a:schemeClr>
          </a:solidFill>
          <a:ln>
            <a:solidFill>
              <a:srgbClr val="0070C0"/>
            </a:solidFill>
          </a:ln>
        </p:spPr>
        <p:txBody>
          <a:bodyPr>
            <a:normAutofit/>
          </a:bodyPr>
          <a:lstStyle/>
          <a:p>
            <a:pPr algn="just">
              <a:lnSpc>
                <a:spcPct val="115000"/>
              </a:lnSpc>
              <a:spcAft>
                <a:spcPts val="0"/>
              </a:spcAft>
            </a:pPr>
            <a:r>
              <a:rPr lang="ar-EG" dirty="0" smtClean="0">
                <a:solidFill>
                  <a:schemeClr val="tx1"/>
                </a:solidFill>
              </a:rPr>
              <a:t> </a:t>
            </a:r>
            <a:r>
              <a:rPr lang="ar-EG" dirty="0">
                <a:solidFill>
                  <a:srgbClr val="000000"/>
                </a:solidFill>
                <a:ea typeface="Calibri"/>
                <a:cs typeface="Simplified Arabic"/>
              </a:rPr>
              <a:t>تعريف التفكير الإبداعي: نشاط عقلي </a:t>
            </a:r>
            <a:r>
              <a:rPr lang="ar-EG" dirty="0" err="1">
                <a:solidFill>
                  <a:srgbClr val="000000"/>
                </a:solidFill>
                <a:ea typeface="Calibri"/>
                <a:cs typeface="Simplified Arabic"/>
              </a:rPr>
              <a:t>استثاري</a:t>
            </a:r>
            <a:r>
              <a:rPr lang="ar-EG" dirty="0">
                <a:solidFill>
                  <a:srgbClr val="000000"/>
                </a:solidFill>
                <a:ea typeface="Calibri"/>
                <a:cs typeface="Simplified Arabic"/>
              </a:rPr>
              <a:t> ينطلق من مشكلة أو موقف مثير جاذب للانتباه، ينقل صاحبه من موقف إلي آخر، ومن حل لمشكلة إلى مشكلة جديدة ليصل إلى الحل بطرق جديدة غير مألوفة. </a:t>
            </a:r>
            <a:endParaRPr lang="en-US" dirty="0">
              <a:solidFill>
                <a:schemeClr val="tx1"/>
              </a:solidFill>
            </a:endParaRPr>
          </a:p>
        </p:txBody>
      </p:sp>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76923C"/>
                </a:solidFill>
                <a:ea typeface="Calibri"/>
                <a:cs typeface="Simplified Arabic"/>
              </a:rPr>
              <a:t>مهارات التفكير الإبداعي:</a:t>
            </a:r>
            <a:endParaRPr lang="ar-EG" sz="2800" dirty="0">
              <a:solidFill>
                <a:srgbClr val="0070C0"/>
              </a:solidFill>
              <a:cs typeface="+mn-cs"/>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5606" y="1981200"/>
            <a:ext cx="6248400"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7369662"/>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3703459222"/>
              </p:ext>
            </p:extLst>
          </p:nvPr>
        </p:nvGraphicFramePr>
        <p:xfrm>
          <a:off x="3148806" y="1371600"/>
          <a:ext cx="6781800" cy="4876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ea typeface="Calibri"/>
                <a:cs typeface="Simplified Arabic"/>
              </a:rPr>
              <a:t>مكونات الإبداع</a:t>
            </a:r>
            <a:endParaRPr lang="ar-EG" sz="2800" dirty="0">
              <a:solidFill>
                <a:srgbClr val="0070C0"/>
              </a:solidFill>
              <a:cs typeface="+mn-cs"/>
            </a:endParaRPr>
          </a:p>
        </p:txBody>
      </p:sp>
    </p:spTree>
    <p:extLst>
      <p:ext uri="{BB962C8B-B14F-4D97-AF65-F5344CB8AC3E}">
        <p14:creationId xmlns:p14="http://schemas.microsoft.com/office/powerpoint/2010/main" val="3667369662"/>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5130006" y="1371600"/>
            <a:ext cx="6781800" cy="4876800"/>
          </a:xfrm>
          <a:prstGeom prst="rect">
            <a:avLst/>
          </a:prstGeom>
          <a:solidFill>
            <a:schemeClr val="accent6">
              <a:lumMod val="20000"/>
              <a:lumOff val="80000"/>
            </a:schemeClr>
          </a:solidFill>
          <a:ln>
            <a:solidFill>
              <a:srgbClr val="0070C0"/>
            </a:solidFill>
          </a:ln>
        </p:spPr>
        <p:txBody>
          <a:bodyPr>
            <a:normAutofit fontScale="92500" lnSpcReduction="10000"/>
          </a:bodyPr>
          <a:lstStyle/>
          <a:p>
            <a:pPr marL="342900" lvl="0" indent="-342900">
              <a:lnSpc>
                <a:spcPct val="115000"/>
              </a:lnSpc>
              <a:spcAft>
                <a:spcPts val="0"/>
              </a:spcAft>
              <a:buBlip>
                <a:blip r:embed="rId2"/>
              </a:buBlip>
            </a:pPr>
            <a:r>
              <a:rPr lang="ar-EG" dirty="0" smtClean="0">
                <a:solidFill>
                  <a:schemeClr val="tx1"/>
                </a:solidFill>
              </a:rPr>
              <a:t> </a:t>
            </a:r>
            <a:r>
              <a:rPr lang="ar-EG" dirty="0">
                <a:solidFill>
                  <a:srgbClr val="000000"/>
                </a:solidFill>
                <a:ea typeface="Calibri"/>
                <a:cs typeface="Simplified Arabic"/>
              </a:rPr>
              <a:t>تهيئة جو دراسي يتسم باحترام الأفكار الإبداعية الجديدة.</a:t>
            </a:r>
            <a:endParaRPr lang="en-US" sz="2400" dirty="0">
              <a:ea typeface="Calibri"/>
              <a:cs typeface="Arial"/>
            </a:endParaRPr>
          </a:p>
          <a:p>
            <a:pPr marL="342900" lvl="0" indent="-342900">
              <a:lnSpc>
                <a:spcPct val="115000"/>
              </a:lnSpc>
              <a:spcAft>
                <a:spcPts val="0"/>
              </a:spcAft>
              <a:buBlip>
                <a:blip r:embed="rId2"/>
              </a:buBlip>
            </a:pPr>
            <a:r>
              <a:rPr lang="ar-EG" dirty="0">
                <a:solidFill>
                  <a:srgbClr val="000000"/>
                </a:solidFill>
                <a:ea typeface="Calibri"/>
                <a:cs typeface="Simplified Arabic"/>
              </a:rPr>
              <a:t>تعزيز الأفكار الإبداعية ودعمها.</a:t>
            </a:r>
            <a:endParaRPr lang="en-US" sz="2400" dirty="0">
              <a:ea typeface="Calibri"/>
              <a:cs typeface="Arial"/>
            </a:endParaRPr>
          </a:p>
          <a:p>
            <a:pPr marL="342900" lvl="0" indent="-342900">
              <a:lnSpc>
                <a:spcPct val="115000"/>
              </a:lnSpc>
              <a:spcAft>
                <a:spcPts val="0"/>
              </a:spcAft>
              <a:buBlip>
                <a:blip r:embed="rId2"/>
              </a:buBlip>
            </a:pPr>
            <a:r>
              <a:rPr lang="ar-EG" dirty="0">
                <a:solidFill>
                  <a:srgbClr val="000000"/>
                </a:solidFill>
                <a:ea typeface="Calibri"/>
                <a:cs typeface="Simplified Arabic"/>
              </a:rPr>
              <a:t>اقتراح أفكار جديدة مبتكرة.</a:t>
            </a:r>
            <a:endParaRPr lang="en-US" sz="2400" dirty="0">
              <a:ea typeface="Calibri"/>
              <a:cs typeface="Arial"/>
            </a:endParaRPr>
          </a:p>
          <a:p>
            <a:pPr marL="342900" lvl="0" indent="-342900">
              <a:lnSpc>
                <a:spcPct val="115000"/>
              </a:lnSpc>
              <a:spcAft>
                <a:spcPts val="0"/>
              </a:spcAft>
              <a:buBlip>
                <a:blip r:embed="rId2"/>
              </a:buBlip>
            </a:pPr>
            <a:r>
              <a:rPr lang="ar-EG" dirty="0">
                <a:solidFill>
                  <a:srgbClr val="000000"/>
                </a:solidFill>
                <a:ea typeface="Calibri"/>
                <a:cs typeface="Simplified Arabic"/>
              </a:rPr>
              <a:t>عدم تجريح الأفكار الإبداعية أو السخرية منها.</a:t>
            </a:r>
            <a:endParaRPr lang="en-US" sz="2400" dirty="0">
              <a:ea typeface="Calibri"/>
              <a:cs typeface="Arial"/>
            </a:endParaRPr>
          </a:p>
          <a:p>
            <a:pPr marL="342900" lvl="0" indent="-342900">
              <a:lnSpc>
                <a:spcPct val="115000"/>
              </a:lnSpc>
              <a:spcAft>
                <a:spcPts val="0"/>
              </a:spcAft>
              <a:buBlip>
                <a:blip r:embed="rId2"/>
              </a:buBlip>
            </a:pPr>
            <a:r>
              <a:rPr lang="ar-EG" dirty="0">
                <a:solidFill>
                  <a:srgbClr val="000000"/>
                </a:solidFill>
                <a:ea typeface="Calibri"/>
                <a:cs typeface="Simplified Arabic"/>
              </a:rPr>
              <a:t>توفير جو من الانفتاح والمرونة لتوجيه الطلبة.</a:t>
            </a:r>
            <a:endParaRPr lang="en-US" sz="2400" dirty="0">
              <a:ea typeface="Calibri"/>
              <a:cs typeface="Arial"/>
            </a:endParaRPr>
          </a:p>
          <a:p>
            <a:pPr marL="342900" lvl="0" indent="-342900">
              <a:lnSpc>
                <a:spcPct val="115000"/>
              </a:lnSpc>
              <a:spcAft>
                <a:spcPts val="0"/>
              </a:spcAft>
              <a:buBlip>
                <a:blip r:embed="rId2"/>
              </a:buBlip>
            </a:pPr>
            <a:r>
              <a:rPr lang="ar-EG" dirty="0">
                <a:solidFill>
                  <a:srgbClr val="000000"/>
                </a:solidFill>
                <a:ea typeface="Calibri"/>
                <a:cs typeface="Simplified Arabic"/>
              </a:rPr>
              <a:t>التركيز على أفكار الطالب واهتماماته وميوله واتجاهاته</a:t>
            </a:r>
            <a:r>
              <a:rPr lang="ar-EG" dirty="0" smtClean="0">
                <a:solidFill>
                  <a:srgbClr val="000000"/>
                </a:solidFill>
                <a:ea typeface="Calibri"/>
                <a:cs typeface="Simplified Arabic"/>
              </a:rPr>
              <a:t>.</a:t>
            </a:r>
            <a:endParaRPr lang="en-US" sz="2400" dirty="0">
              <a:ea typeface="Calibri"/>
              <a:cs typeface="Arial"/>
            </a:endParaRPr>
          </a:p>
        </p:txBody>
      </p:sp>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أساليب تنمية مهارات التفكير الإبداعي لدى الطلبة في القاعة الدراسية</a:t>
            </a: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7586" y="1924050"/>
            <a:ext cx="4437146" cy="3181350"/>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7369662"/>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5130006" y="1371600"/>
            <a:ext cx="6781800" cy="4876800"/>
          </a:xfrm>
          <a:prstGeom prst="rect">
            <a:avLst/>
          </a:prstGeom>
          <a:solidFill>
            <a:schemeClr val="accent6">
              <a:lumMod val="20000"/>
              <a:lumOff val="80000"/>
            </a:schemeClr>
          </a:solidFill>
          <a:ln>
            <a:solidFill>
              <a:srgbClr val="0070C0"/>
            </a:solidFill>
          </a:ln>
        </p:spPr>
        <p:txBody>
          <a:bodyPr>
            <a:normAutofit fontScale="92500" lnSpcReduction="20000"/>
          </a:bodyPr>
          <a:lstStyle/>
          <a:p>
            <a:pPr>
              <a:buFont typeface="Arial" pitchFamily="34" charset="0"/>
              <a:buChar char="•"/>
            </a:pPr>
            <a:r>
              <a:rPr lang="ar-EG" dirty="0">
                <a:solidFill>
                  <a:schemeClr val="tx1"/>
                </a:solidFill>
              </a:rPr>
              <a:t>مساعدة الطلبة على التعرف على الأخطاء والعمل على تصحيحها أولاً بأول.</a:t>
            </a:r>
          </a:p>
          <a:p>
            <a:pPr>
              <a:buFont typeface="Arial" pitchFamily="34" charset="0"/>
              <a:buChar char="•"/>
            </a:pPr>
            <a:r>
              <a:rPr lang="ar-EG" dirty="0">
                <a:solidFill>
                  <a:schemeClr val="tx1"/>
                </a:solidFill>
              </a:rPr>
              <a:t>السماح بفرصة من الوقت الكافي أمام الطلبة للتفكير والنقد والتطوير.</a:t>
            </a:r>
          </a:p>
          <a:p>
            <a:pPr>
              <a:buFont typeface="Arial" pitchFamily="34" charset="0"/>
              <a:buChar char="•"/>
            </a:pPr>
            <a:r>
              <a:rPr lang="ar-EG" dirty="0">
                <a:solidFill>
                  <a:schemeClr val="tx1"/>
                </a:solidFill>
              </a:rPr>
              <a:t>الاهتمام بمظاهر الإبداع جميعها.</a:t>
            </a:r>
          </a:p>
          <a:p>
            <a:pPr>
              <a:buFont typeface="Arial" pitchFamily="34" charset="0"/>
              <a:buChar char="•"/>
            </a:pPr>
            <a:r>
              <a:rPr lang="ar-EG" dirty="0">
                <a:solidFill>
                  <a:schemeClr val="tx1"/>
                </a:solidFill>
              </a:rPr>
              <a:t>تزويد الطلبة بمصادر المعرفة التي تدعم الطلبة وتشجع تنمية تفكيرهم الإبداعي.</a:t>
            </a:r>
          </a:p>
          <a:p>
            <a:pPr>
              <a:buFont typeface="Arial" pitchFamily="34" charset="0"/>
              <a:buChar char="•"/>
            </a:pPr>
            <a:r>
              <a:rPr lang="ar-EG" dirty="0">
                <a:solidFill>
                  <a:schemeClr val="tx1"/>
                </a:solidFill>
              </a:rPr>
              <a:t>التعامل مع الطلبة بروح من المحبة والمرح والدفء، لأن ذلك يساعدهم على تنمية تفكيرهم وإبداعهم.</a:t>
            </a:r>
          </a:p>
          <a:p>
            <a:pPr>
              <a:buFont typeface="Arial" pitchFamily="34" charset="0"/>
              <a:buChar char="•"/>
            </a:pPr>
            <a:r>
              <a:rPr lang="ar-EG" dirty="0">
                <a:solidFill>
                  <a:schemeClr val="tx1"/>
                </a:solidFill>
              </a:rPr>
              <a:t>إتاحة الفرصة أمام الطلبة للمشاركة في حل المشكلات واتخاذ القرارات وضبط النفس.</a:t>
            </a: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3598" y="1876425"/>
            <a:ext cx="4707808" cy="3305175"/>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7369662"/>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2" descr="لماذا نقول: &quot;عفواً&quot; لمن قال لنا: شكراً"/>
          <p:cNvSpPr>
            <a:spLocks noChangeAspect="1" noChangeArrowheads="1"/>
          </p:cNvSpPr>
          <p:nvPr/>
        </p:nvSpPr>
        <p:spPr bwMode="auto">
          <a:xfrm>
            <a:off x="12023725" y="-136525"/>
            <a:ext cx="296863" cy="29686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ar-EG"/>
          </a:p>
        </p:txBody>
      </p:sp>
      <p:pic>
        <p:nvPicPr>
          <p:cNvPr id="2150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3206" y="1420713"/>
            <a:ext cx="4234940" cy="4446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35315421"/>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02380" y="228604"/>
            <a:ext cx="8109228" cy="720725"/>
          </a:xfrm>
          <a:prstGeom prst="flowChartAlternateProcess">
            <a:avLst/>
          </a:prstGeom>
          <a:solidFill>
            <a:srgbClr val="EAE8E4"/>
          </a:solidFill>
          <a:ln>
            <a:solidFill>
              <a:schemeClr val="accent5">
                <a:lumMod val="75000"/>
              </a:schemeClr>
            </a:solidFill>
          </a:ln>
        </p:spPr>
        <p:txBody>
          <a:bodyPr>
            <a:normAutofit fontScale="90000"/>
          </a:bodyPr>
          <a:lstStyle/>
          <a:p>
            <a:pPr algn="just"/>
            <a:r>
              <a:rPr lang="ar-SA" dirty="0">
                <a:cs typeface="+mn-cs"/>
              </a:rPr>
              <a:t>محاور </a:t>
            </a:r>
            <a:r>
              <a:rPr lang="ar-SA" dirty="0" smtClean="0">
                <a:cs typeface="+mn-cs"/>
              </a:rPr>
              <a:t>الوحدة</a:t>
            </a:r>
            <a:r>
              <a:rPr lang="ar-EG" dirty="0" smtClean="0">
                <a:cs typeface="+mn-cs"/>
              </a:rPr>
              <a:t> التدريبية الثانية</a:t>
            </a:r>
            <a:r>
              <a:rPr lang="ar-SA" dirty="0" smtClean="0">
                <a:cs typeface="+mn-cs"/>
              </a:rPr>
              <a:t>:</a:t>
            </a:r>
            <a:endParaRPr lang="ar-EG" dirty="0">
              <a:solidFill>
                <a:srgbClr val="0070C0"/>
              </a:solidFill>
              <a:cs typeface="+mn-cs"/>
            </a:endParaRPr>
          </a:p>
        </p:txBody>
      </p:sp>
      <p:graphicFrame>
        <p:nvGraphicFramePr>
          <p:cNvPr id="4" name="Diagram 3"/>
          <p:cNvGraphicFramePr/>
          <p:nvPr>
            <p:extLst>
              <p:ext uri="{D42A27DB-BD31-4B8C-83A1-F6EECF244321}">
                <p14:modId xmlns:p14="http://schemas.microsoft.com/office/powerpoint/2010/main" val="3242268567"/>
              </p:ext>
            </p:extLst>
          </p:nvPr>
        </p:nvGraphicFramePr>
        <p:xfrm>
          <a:off x="2691606" y="1552892"/>
          <a:ext cx="7391399" cy="44669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62878128"/>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3453604" y="1295400"/>
            <a:ext cx="6781802" cy="5105400"/>
          </a:xfrm>
          <a:prstGeom prst="rect">
            <a:avLst/>
          </a:prstGeom>
          <a:solidFill>
            <a:schemeClr val="accent6">
              <a:lumMod val="20000"/>
              <a:lumOff val="80000"/>
            </a:schemeClr>
          </a:solidFill>
          <a:ln>
            <a:solidFill>
              <a:srgbClr val="0070C0"/>
            </a:solidFill>
          </a:ln>
        </p:spPr>
        <p:txBody>
          <a:bodyPr>
            <a:noAutofit/>
          </a:bodyPr>
          <a:lstStyle/>
          <a:p>
            <a:pPr marL="342900" lvl="0" indent="-342900">
              <a:lnSpc>
                <a:spcPct val="100000"/>
              </a:lnSpc>
              <a:spcAft>
                <a:spcPts val="0"/>
              </a:spcAft>
              <a:buBlip>
                <a:blip r:embed="rId2"/>
              </a:buBlip>
            </a:pPr>
            <a:r>
              <a:rPr lang="ar-EG" sz="1400" b="1" dirty="0">
                <a:ea typeface="Calibri"/>
                <a:cs typeface="Simplified Arabic"/>
              </a:rPr>
              <a:t>يوضح مهارات التعلم والإبداع.</a:t>
            </a:r>
            <a:endParaRPr lang="en-US" sz="1100" b="1" dirty="0">
              <a:ea typeface="Calibri"/>
              <a:cs typeface="Arial"/>
            </a:endParaRPr>
          </a:p>
          <a:p>
            <a:pPr marL="342900" lvl="0" indent="-342900">
              <a:lnSpc>
                <a:spcPct val="100000"/>
              </a:lnSpc>
              <a:spcAft>
                <a:spcPts val="0"/>
              </a:spcAft>
              <a:buBlip>
                <a:blip r:embed="rId2"/>
              </a:buBlip>
            </a:pPr>
            <a:r>
              <a:rPr lang="ar-EG" sz="1400" b="1" dirty="0">
                <a:ea typeface="Calibri"/>
                <a:cs typeface="Simplified Arabic"/>
              </a:rPr>
              <a:t>يحلل مهارات المعلومات والإعلام والتقنية.</a:t>
            </a:r>
            <a:endParaRPr lang="en-US" sz="1100" b="1" dirty="0">
              <a:ea typeface="Calibri"/>
              <a:cs typeface="Arial"/>
            </a:endParaRPr>
          </a:p>
          <a:p>
            <a:pPr marL="342900" lvl="0" indent="-342900">
              <a:lnSpc>
                <a:spcPct val="100000"/>
              </a:lnSpc>
              <a:spcAft>
                <a:spcPts val="0"/>
              </a:spcAft>
              <a:buBlip>
                <a:blip r:embed="rId2"/>
              </a:buBlip>
            </a:pPr>
            <a:r>
              <a:rPr lang="ar-EG" sz="1400" b="1" dirty="0">
                <a:ea typeface="Calibri"/>
                <a:cs typeface="Simplified Arabic"/>
              </a:rPr>
              <a:t>يتعرف المهارات الحياتية والمهنية.</a:t>
            </a:r>
            <a:endParaRPr lang="en-US" sz="1100" b="1" dirty="0">
              <a:ea typeface="Calibri"/>
              <a:cs typeface="Arial"/>
            </a:endParaRPr>
          </a:p>
          <a:p>
            <a:pPr marL="342900" lvl="0" indent="-342900">
              <a:lnSpc>
                <a:spcPct val="100000"/>
              </a:lnSpc>
              <a:spcAft>
                <a:spcPts val="0"/>
              </a:spcAft>
              <a:buBlip>
                <a:blip r:embed="rId2"/>
              </a:buBlip>
            </a:pPr>
            <a:r>
              <a:rPr lang="ar-EG" sz="1400" b="1" dirty="0">
                <a:ea typeface="Calibri"/>
                <a:cs typeface="Simplified Arabic"/>
              </a:rPr>
              <a:t>يميز مهارات البحث العلمي التطبيقي.</a:t>
            </a:r>
            <a:endParaRPr lang="en-US" sz="1100" b="1" dirty="0">
              <a:ea typeface="Calibri"/>
              <a:cs typeface="Arial"/>
            </a:endParaRPr>
          </a:p>
          <a:p>
            <a:pPr marL="342900" lvl="0" indent="-342900">
              <a:lnSpc>
                <a:spcPct val="100000"/>
              </a:lnSpc>
              <a:spcAft>
                <a:spcPts val="0"/>
              </a:spcAft>
              <a:buBlip>
                <a:blip r:embed="rId2"/>
              </a:buBlip>
            </a:pPr>
            <a:r>
              <a:rPr lang="ar-EG" sz="1400" b="1" dirty="0">
                <a:ea typeface="Calibri"/>
                <a:cs typeface="Simplified Arabic"/>
              </a:rPr>
              <a:t>يتعرف مجال مسار الصحة والحياة.</a:t>
            </a:r>
            <a:endParaRPr lang="en-US" sz="1100" b="1" dirty="0">
              <a:ea typeface="Calibri"/>
              <a:cs typeface="Arial"/>
            </a:endParaRPr>
          </a:p>
          <a:p>
            <a:pPr marL="342900" lvl="0" indent="-342900">
              <a:lnSpc>
                <a:spcPct val="100000"/>
              </a:lnSpc>
              <a:spcAft>
                <a:spcPts val="0"/>
              </a:spcAft>
              <a:buBlip>
                <a:blip r:embed="rId2"/>
              </a:buBlip>
            </a:pPr>
            <a:r>
              <a:rPr lang="en-US" sz="1400" b="1" dirty="0">
                <a:latin typeface="Simplified Arabic"/>
                <a:ea typeface="Calibri"/>
                <a:cs typeface="Arial"/>
              </a:rPr>
              <a:t> </a:t>
            </a:r>
            <a:r>
              <a:rPr lang="ar-EG" sz="1400" b="1" dirty="0">
                <a:latin typeface="Simplified Arabic"/>
                <a:ea typeface="Calibri"/>
              </a:rPr>
              <a:t>يطبق على مجال مسار علوم الحاسب والهندسة.</a:t>
            </a:r>
            <a:endParaRPr lang="en-US" sz="1100" b="1" dirty="0">
              <a:ea typeface="Calibri"/>
              <a:cs typeface="Arial"/>
            </a:endParaRPr>
          </a:p>
          <a:p>
            <a:pPr marL="342900" lvl="0" indent="-342900">
              <a:lnSpc>
                <a:spcPct val="100000"/>
              </a:lnSpc>
              <a:spcAft>
                <a:spcPts val="0"/>
              </a:spcAft>
              <a:buBlip>
                <a:blip r:embed="rId2"/>
              </a:buBlip>
            </a:pPr>
            <a:r>
              <a:rPr lang="ar-EG" sz="1400" b="1" dirty="0">
                <a:ea typeface="Calibri"/>
                <a:cs typeface="Simplified Arabic"/>
              </a:rPr>
              <a:t>يفسر مجال مسار إدارة الأعمال.</a:t>
            </a:r>
            <a:endParaRPr lang="en-US" sz="1100" b="1" dirty="0">
              <a:ea typeface="Calibri"/>
              <a:cs typeface="Arial"/>
            </a:endParaRPr>
          </a:p>
          <a:p>
            <a:pPr marL="342900" lvl="0" indent="-342900">
              <a:lnSpc>
                <a:spcPct val="100000"/>
              </a:lnSpc>
              <a:spcAft>
                <a:spcPts val="0"/>
              </a:spcAft>
              <a:buBlip>
                <a:blip r:embed="rId2"/>
              </a:buBlip>
            </a:pPr>
            <a:r>
              <a:rPr lang="ar-EG" sz="1400" b="1" dirty="0">
                <a:ea typeface="Calibri"/>
                <a:cs typeface="Simplified Arabic"/>
              </a:rPr>
              <a:t>يحلل مجال المسار الشرعي.</a:t>
            </a:r>
            <a:endParaRPr lang="en-US" sz="1100" b="1" dirty="0">
              <a:ea typeface="Calibri"/>
              <a:cs typeface="Arial"/>
            </a:endParaRPr>
          </a:p>
          <a:p>
            <a:pPr marL="342900" lvl="0" indent="-342900">
              <a:lnSpc>
                <a:spcPct val="100000"/>
              </a:lnSpc>
              <a:spcAft>
                <a:spcPts val="0"/>
              </a:spcAft>
              <a:buBlip>
                <a:blip r:embed="rId2"/>
              </a:buBlip>
            </a:pPr>
            <a:r>
              <a:rPr lang="ar-EG" sz="1400" b="1" dirty="0">
                <a:ea typeface="Calibri"/>
                <a:cs typeface="Simplified Arabic"/>
              </a:rPr>
              <a:t>يطبق آلية طرح وقبول مشروع التخرّج.</a:t>
            </a:r>
            <a:endParaRPr lang="en-US" sz="1100" b="1" dirty="0">
              <a:ea typeface="Calibri"/>
              <a:cs typeface="Arial"/>
            </a:endParaRPr>
          </a:p>
          <a:p>
            <a:pPr marL="342900" lvl="0" indent="-342900">
              <a:lnSpc>
                <a:spcPct val="100000"/>
              </a:lnSpc>
              <a:spcAft>
                <a:spcPts val="0"/>
              </a:spcAft>
              <a:buBlip>
                <a:blip r:embed="rId2"/>
              </a:buBlip>
            </a:pPr>
            <a:r>
              <a:rPr lang="ar-EG" sz="1400" b="1" dirty="0">
                <a:ea typeface="Calibri"/>
                <a:cs typeface="Simplified Arabic"/>
              </a:rPr>
              <a:t>يحلل المواصفات الفنية العامة لمشروع التخرّج.</a:t>
            </a:r>
            <a:endParaRPr lang="en-US" sz="1100" b="1" dirty="0">
              <a:ea typeface="Calibri"/>
              <a:cs typeface="Arial"/>
            </a:endParaRPr>
          </a:p>
          <a:p>
            <a:pPr marL="342900" lvl="0" indent="-342900">
              <a:lnSpc>
                <a:spcPct val="100000"/>
              </a:lnSpc>
              <a:spcAft>
                <a:spcPts val="0"/>
              </a:spcAft>
              <a:buBlip>
                <a:blip r:embed="rId2"/>
              </a:buBlip>
            </a:pPr>
            <a:r>
              <a:rPr lang="ar-EG" sz="1400" b="1" dirty="0">
                <a:ea typeface="Calibri"/>
                <a:cs typeface="Simplified Arabic"/>
              </a:rPr>
              <a:t>يعرف مفهوم حل المشكلات.</a:t>
            </a:r>
            <a:endParaRPr lang="en-US" sz="1100" b="1" dirty="0">
              <a:ea typeface="Calibri"/>
              <a:cs typeface="Arial"/>
            </a:endParaRPr>
          </a:p>
          <a:p>
            <a:pPr marL="342900" lvl="0" indent="-342900">
              <a:lnSpc>
                <a:spcPct val="100000"/>
              </a:lnSpc>
              <a:spcAft>
                <a:spcPts val="0"/>
              </a:spcAft>
              <a:buBlip>
                <a:blip r:embed="rId2"/>
              </a:buBlip>
            </a:pPr>
            <a:r>
              <a:rPr lang="ar-EG" sz="1400" b="1" dirty="0">
                <a:ea typeface="Calibri"/>
                <a:cs typeface="Simplified Arabic"/>
              </a:rPr>
              <a:t>تحديد مهارات حل المشكلات</a:t>
            </a:r>
            <a:endParaRPr lang="en-US" sz="1100" b="1" dirty="0">
              <a:ea typeface="Calibri"/>
              <a:cs typeface="Arial"/>
            </a:endParaRPr>
          </a:p>
          <a:p>
            <a:pPr marL="342900" lvl="0" indent="-342900">
              <a:lnSpc>
                <a:spcPct val="100000"/>
              </a:lnSpc>
              <a:spcAft>
                <a:spcPts val="0"/>
              </a:spcAft>
              <a:buBlip>
                <a:blip r:embed="rId2"/>
              </a:buBlip>
            </a:pPr>
            <a:r>
              <a:rPr lang="ar-EG" sz="1400" b="1" dirty="0">
                <a:ea typeface="Calibri"/>
                <a:cs typeface="Simplified Arabic"/>
              </a:rPr>
              <a:t>يحلل مهارات التفكير الناقد.</a:t>
            </a:r>
            <a:endParaRPr lang="en-US" sz="1100" b="1" dirty="0">
              <a:ea typeface="Calibri"/>
              <a:cs typeface="Arial"/>
            </a:endParaRPr>
          </a:p>
          <a:p>
            <a:pPr marL="342900" lvl="0" indent="-342900">
              <a:lnSpc>
                <a:spcPct val="100000"/>
              </a:lnSpc>
              <a:spcAft>
                <a:spcPts val="1000"/>
              </a:spcAft>
              <a:buBlip>
                <a:blip r:embed="rId2"/>
              </a:buBlip>
            </a:pPr>
            <a:r>
              <a:rPr lang="ar-EG" sz="1400" b="1" dirty="0">
                <a:ea typeface="Calibri"/>
                <a:cs typeface="Simplified Arabic"/>
              </a:rPr>
              <a:t>يميز مهارات التفكير الإبداعي.</a:t>
            </a:r>
            <a:endParaRPr lang="en-US" sz="1100" b="1" dirty="0">
              <a:ea typeface="Calibri"/>
              <a:cs typeface="Arial"/>
            </a:endParaRPr>
          </a:p>
        </p:txBody>
      </p:sp>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r>
              <a:rPr lang="ar-EG" sz="2800" dirty="0"/>
              <a:t>الوحدة التدريبية </a:t>
            </a:r>
            <a:r>
              <a:rPr lang="ar-EG" sz="2800" dirty="0" smtClean="0"/>
              <a:t>الثانية:</a:t>
            </a:r>
            <a:r>
              <a:rPr lang="en-US" sz="2800" dirty="0"/>
              <a:t/>
            </a:r>
            <a:br>
              <a:rPr lang="en-US" sz="2800" dirty="0"/>
            </a:br>
            <a:r>
              <a:rPr lang="ar-EG" sz="2800" dirty="0">
                <a:solidFill>
                  <a:srgbClr val="0070C0"/>
                </a:solidFill>
              </a:rPr>
              <a:t>يتوقع في نهاية الوحدة التدريبية أن يكون المشارك قادرا على أن يكتسب مهام ومهارات</a:t>
            </a:r>
            <a:r>
              <a:rPr lang="ar-EG" sz="2800" dirty="0" smtClean="0">
                <a:solidFill>
                  <a:srgbClr val="0070C0"/>
                </a:solidFill>
              </a:rPr>
              <a:t>:</a:t>
            </a:r>
            <a:endParaRPr lang="ar-EG" sz="2800" dirty="0">
              <a:solidFill>
                <a:srgbClr val="0070C0"/>
              </a:solidFill>
              <a:cs typeface="+mn-cs"/>
            </a:endParaRPr>
          </a:p>
        </p:txBody>
      </p:sp>
    </p:spTree>
    <p:extLst>
      <p:ext uri="{BB962C8B-B14F-4D97-AF65-F5344CB8AC3E}">
        <p14:creationId xmlns:p14="http://schemas.microsoft.com/office/powerpoint/2010/main" val="3762878128"/>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نشاط رقم  (2-1)</a:t>
            </a:r>
          </a:p>
        </p:txBody>
      </p:sp>
      <p:graphicFrame>
        <p:nvGraphicFramePr>
          <p:cNvPr id="4" name="Table 3"/>
          <p:cNvGraphicFramePr>
            <a:graphicFrameLocks noGrp="1"/>
          </p:cNvGraphicFramePr>
          <p:nvPr>
            <p:extLst>
              <p:ext uri="{D42A27DB-BD31-4B8C-83A1-F6EECF244321}">
                <p14:modId xmlns:p14="http://schemas.microsoft.com/office/powerpoint/2010/main" val="2020473468"/>
              </p:ext>
            </p:extLst>
          </p:nvPr>
        </p:nvGraphicFramePr>
        <p:xfrm>
          <a:off x="1548607" y="2057400"/>
          <a:ext cx="9372598" cy="3352800"/>
        </p:xfrm>
        <a:graphic>
          <a:graphicData uri="http://schemas.openxmlformats.org/drawingml/2006/table">
            <a:tbl>
              <a:tblPr rtl="1" firstRow="1" firstCol="1" lastRow="1" lastCol="1" bandRow="1" bandCol="1"/>
              <a:tblGrid>
                <a:gridCol w="1302949"/>
                <a:gridCol w="5197324"/>
                <a:gridCol w="1925470"/>
                <a:gridCol w="946855"/>
              </a:tblGrid>
              <a:tr h="1676400">
                <a:tc>
                  <a:txBody>
                    <a:bodyPr/>
                    <a:lstStyle/>
                    <a:p>
                      <a:pPr algn="ctr" rtl="1">
                        <a:lnSpc>
                          <a:spcPct val="115000"/>
                        </a:lnSpc>
                        <a:spcAft>
                          <a:spcPts val="0"/>
                        </a:spcAft>
                      </a:pPr>
                      <a:r>
                        <a:rPr lang="ar-EG" sz="2800" dirty="0">
                          <a:effectLst/>
                          <a:latin typeface="Calibri"/>
                          <a:ea typeface="Calibri"/>
                          <a:cs typeface="Simplified Arabic"/>
                        </a:rPr>
                        <a:t>نشاط</a:t>
                      </a:r>
                      <a:endParaRPr lang="en-US" sz="2000" dirty="0">
                        <a:effectLst/>
                        <a:latin typeface="Calibri"/>
                        <a:ea typeface="Calibri"/>
                        <a:cs typeface="Arial"/>
                      </a:endParaRPr>
                    </a:p>
                  </a:txBody>
                  <a:tcPr marL="68580" marR="68580" marT="0" marB="0">
                    <a:lnL>
                      <a:noFill/>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dirty="0">
                          <a:effectLst/>
                          <a:latin typeface="Calibri"/>
                          <a:ea typeface="Calibri"/>
                          <a:cs typeface="Simplified Arabic"/>
                        </a:rPr>
                        <a:t>اسم النشاط</a:t>
                      </a:r>
                      <a:endParaRPr lang="en-US" sz="20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a:effectLst/>
                          <a:latin typeface="Calibri"/>
                          <a:ea typeface="Calibri"/>
                          <a:cs typeface="Simplified Arabic"/>
                        </a:rPr>
                        <a:t>نوع النشاط</a:t>
                      </a:r>
                      <a:endParaRPr lang="en-US" sz="20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a:effectLst/>
                          <a:latin typeface="Calibri"/>
                          <a:ea typeface="Calibri"/>
                          <a:cs typeface="Simplified Arabic"/>
                        </a:rPr>
                        <a:t>الزمن</a:t>
                      </a:r>
                      <a:endParaRPr lang="en-US" sz="20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a:noFill/>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r>
              <a:tr h="1676400">
                <a:tc>
                  <a:txBody>
                    <a:bodyPr/>
                    <a:lstStyle/>
                    <a:p>
                      <a:pPr algn="ctr" rtl="1">
                        <a:lnSpc>
                          <a:spcPct val="115000"/>
                        </a:lnSpc>
                        <a:spcAft>
                          <a:spcPts val="0"/>
                        </a:spcAft>
                      </a:pPr>
                      <a:r>
                        <a:rPr lang="ar-EG" sz="2800">
                          <a:effectLst/>
                          <a:latin typeface="Calibri"/>
                          <a:ea typeface="Calibri"/>
                          <a:cs typeface="Simplified Arabic"/>
                        </a:rPr>
                        <a:t>2-1</a:t>
                      </a:r>
                      <a:endParaRPr lang="en-US" sz="2000">
                        <a:effectLst/>
                        <a:latin typeface="Calibri"/>
                        <a:ea typeface="Calibri"/>
                        <a:cs typeface="Arial"/>
                      </a:endParaRPr>
                    </a:p>
                  </a:txBody>
                  <a:tcPr marL="68580" marR="68580" marT="0" marB="0">
                    <a:lnL>
                      <a:noFill/>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b="1">
                          <a:solidFill>
                            <a:srgbClr val="0070C0"/>
                          </a:solidFill>
                          <a:effectLst/>
                          <a:latin typeface="Calibri"/>
                          <a:ea typeface="Calibri"/>
                          <a:cs typeface="Simplified Arabic"/>
                        </a:rPr>
                        <a:t>المهارات المكتسبة عن مشروع التخرّج</a:t>
                      </a:r>
                      <a:endParaRPr lang="en-US" sz="20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a:effectLst/>
                          <a:latin typeface="Calibri"/>
                          <a:ea typeface="Calibri"/>
                          <a:cs typeface="Simplified Arabic"/>
                        </a:rPr>
                        <a:t>فردي - جماعي</a:t>
                      </a:r>
                      <a:endParaRPr lang="en-US" sz="200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c>
                  <a:txBody>
                    <a:bodyPr/>
                    <a:lstStyle/>
                    <a:p>
                      <a:pPr algn="ctr" rtl="1">
                        <a:lnSpc>
                          <a:spcPct val="115000"/>
                        </a:lnSpc>
                        <a:spcAft>
                          <a:spcPts val="0"/>
                        </a:spcAft>
                      </a:pPr>
                      <a:r>
                        <a:rPr lang="ar-EG" sz="2800" dirty="0">
                          <a:effectLst/>
                          <a:latin typeface="Calibri"/>
                          <a:ea typeface="Calibri"/>
                          <a:cs typeface="Simplified Arabic"/>
                        </a:rPr>
                        <a:t>40 دقيقة</a:t>
                      </a:r>
                      <a:endParaRPr lang="en-US" sz="20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a:noFill/>
                    </a:lnR>
                    <a:lnT w="38100" cap="flat" cmpd="dbl" algn="ctr">
                      <a:solidFill>
                        <a:srgbClr val="000000"/>
                      </a:solidFill>
                      <a:prstDash val="solid"/>
                      <a:round/>
                      <a:headEnd type="none" w="med" len="med"/>
                      <a:tailEnd type="none" w="med" len="med"/>
                    </a:lnT>
                    <a:lnB w="38100" cap="flat" cmpd="dbl" algn="ctr">
                      <a:solidFill>
                        <a:srgbClr val="000000"/>
                      </a:solidFill>
                      <a:prstDash val="solid"/>
                      <a:round/>
                      <a:headEnd type="none" w="med" len="med"/>
                      <a:tailEnd type="none" w="med" len="med"/>
                    </a:lnB>
                    <a:solidFill>
                      <a:srgbClr val="D9D9D9"/>
                    </a:solidFill>
                  </a:tcPr>
                </a:tc>
              </a:tr>
            </a:tbl>
          </a:graphicData>
        </a:graphic>
      </p:graphicFrame>
    </p:spTree>
    <p:extLst>
      <p:ext uri="{BB962C8B-B14F-4D97-AF65-F5344CB8AC3E}">
        <p14:creationId xmlns:p14="http://schemas.microsoft.com/office/powerpoint/2010/main" val="1082733235"/>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006" y="228604"/>
            <a:ext cx="107442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smtClean="0">
                <a:solidFill>
                  <a:srgbClr val="0070C0"/>
                </a:solidFill>
                <a:cs typeface="+mn-cs"/>
              </a:rPr>
              <a:t>ورقة </a:t>
            </a:r>
            <a:r>
              <a:rPr lang="ar-EG" sz="2800" dirty="0">
                <a:solidFill>
                  <a:srgbClr val="0070C0"/>
                </a:solidFill>
                <a:cs typeface="+mn-cs"/>
              </a:rPr>
              <a:t>عمل (وضح مهارات التعلم والإبداع التي يمكن اكتسابها من خلال مشروع التخرج):</a:t>
            </a:r>
          </a:p>
        </p:txBody>
      </p:sp>
      <p:graphicFrame>
        <p:nvGraphicFramePr>
          <p:cNvPr id="4" name="Diagram 3"/>
          <p:cNvGraphicFramePr/>
          <p:nvPr>
            <p:extLst>
              <p:ext uri="{D42A27DB-BD31-4B8C-83A1-F6EECF244321}">
                <p14:modId xmlns:p14="http://schemas.microsoft.com/office/powerpoint/2010/main" val="596140919"/>
              </p:ext>
            </p:extLst>
          </p:nvPr>
        </p:nvGraphicFramePr>
        <p:xfrm>
          <a:off x="3483450" y="1600200"/>
          <a:ext cx="6370955" cy="4495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53206" y="228604"/>
            <a:ext cx="11734800" cy="720725"/>
          </a:xfrm>
          <a:prstGeom prst="flowChartAlternateProcess">
            <a:avLst/>
          </a:prstGeom>
          <a:solidFill>
            <a:srgbClr val="EAE8E4"/>
          </a:solidFill>
          <a:ln>
            <a:solidFill>
              <a:schemeClr val="accent5">
                <a:lumMod val="75000"/>
              </a:schemeClr>
            </a:solidFill>
          </a:ln>
        </p:spPr>
        <p:txBody>
          <a:bodyPr>
            <a:noAutofit/>
          </a:bodyPr>
          <a:lstStyle/>
          <a:p>
            <a:pPr algn="ctr"/>
            <a:r>
              <a:rPr lang="ar-EG" sz="2800" dirty="0">
                <a:solidFill>
                  <a:srgbClr val="0070C0"/>
                </a:solidFill>
                <a:cs typeface="+mn-cs"/>
              </a:rPr>
              <a:t> ورقة عمل: (استنتج المهارات الحياتية والمهنية التي يمكن اكتسابها من خلال مشروع التخرج فيما يلي):</a:t>
            </a:r>
          </a:p>
        </p:txBody>
      </p:sp>
      <p:graphicFrame>
        <p:nvGraphicFramePr>
          <p:cNvPr id="4" name="Diagram 3"/>
          <p:cNvGraphicFramePr/>
          <p:nvPr>
            <p:extLst>
              <p:ext uri="{D42A27DB-BD31-4B8C-83A1-F6EECF244321}">
                <p14:modId xmlns:p14="http://schemas.microsoft.com/office/powerpoint/2010/main" val="4293079900"/>
              </p:ext>
            </p:extLst>
          </p:nvPr>
        </p:nvGraphicFramePr>
        <p:xfrm>
          <a:off x="3483769" y="1876742"/>
          <a:ext cx="5761037" cy="429545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990084706"/>
              </p:ext>
            </p:extLst>
          </p:nvPr>
        </p:nvGraphicFramePr>
        <p:xfrm>
          <a:off x="3407728" y="1371600"/>
          <a:ext cx="5411470" cy="4566222"/>
        </p:xfrm>
        <a:graphic>
          <a:graphicData uri="http://schemas.openxmlformats.org/drawingml/2006/table">
            <a:tbl>
              <a:tblPr rtl="1" firstRow="1" firstCol="1" bandRow="1"/>
              <a:tblGrid>
                <a:gridCol w="5411470"/>
              </a:tblGrid>
              <a:tr h="4566222">
                <a:tc>
                  <a:txBody>
                    <a:bodyPr/>
                    <a:lstStyle/>
                    <a:p>
                      <a:pPr algn="ctr" rtl="1">
                        <a:lnSpc>
                          <a:spcPct val="115000"/>
                        </a:lnSpc>
                        <a:spcAft>
                          <a:spcPts val="1000"/>
                        </a:spcAft>
                      </a:pPr>
                      <a:r>
                        <a:rPr lang="ar-EG" sz="2000" b="1" dirty="0">
                          <a:effectLst/>
                          <a:latin typeface="Calibri"/>
                          <a:ea typeface="Calibri"/>
                          <a:cs typeface="Simplified Arabic"/>
                        </a:rPr>
                        <a:t>ورقة عمل (حدد أهم مهارات البحث العلمي التطبيقي فيما يلي):</a:t>
                      </a:r>
                      <a:endParaRPr lang="en-US" sz="1600" dirty="0">
                        <a:effectLst/>
                        <a:latin typeface="Calibri"/>
                        <a:ea typeface="Calibri"/>
                        <a:cs typeface="Arial"/>
                      </a:endParaRPr>
                    </a:p>
                    <a:p>
                      <a:pPr marL="685800" algn="r" rtl="1">
                        <a:lnSpc>
                          <a:spcPct val="115000"/>
                        </a:lnSpc>
                        <a:spcAft>
                          <a:spcPts val="1000"/>
                        </a:spcAft>
                      </a:pPr>
                      <a:r>
                        <a:rPr lang="ar-EG" sz="1400" dirty="0">
                          <a:effectLst/>
                          <a:latin typeface="Calibri"/>
                          <a:ea typeface="Calibri"/>
                          <a:cs typeface="Simplified Arabic"/>
                        </a:rPr>
                        <a:t>.....................................................................</a:t>
                      </a:r>
                      <a:endParaRPr lang="en-US" sz="1100" dirty="0">
                        <a:effectLst/>
                        <a:latin typeface="Calibri"/>
                        <a:ea typeface="Calibri"/>
                        <a:cs typeface="Arial"/>
                      </a:endParaRPr>
                    </a:p>
                    <a:p>
                      <a:pPr marL="685800" algn="r" rtl="1">
                        <a:lnSpc>
                          <a:spcPct val="115000"/>
                        </a:lnSpc>
                        <a:spcAft>
                          <a:spcPts val="1000"/>
                        </a:spcAft>
                      </a:pPr>
                      <a:r>
                        <a:rPr lang="ar-EG" sz="1400" dirty="0">
                          <a:effectLst/>
                          <a:latin typeface="Calibri"/>
                          <a:ea typeface="Calibri"/>
                          <a:cs typeface="Simplified Arabic"/>
                        </a:rPr>
                        <a:t>.....................................................................</a:t>
                      </a:r>
                      <a:endParaRPr lang="en-US" sz="1100" dirty="0">
                        <a:effectLst/>
                        <a:latin typeface="Calibri"/>
                        <a:ea typeface="Calibri"/>
                        <a:cs typeface="Arial"/>
                      </a:endParaRPr>
                    </a:p>
                    <a:p>
                      <a:pPr marL="685800" algn="r" rtl="1">
                        <a:lnSpc>
                          <a:spcPct val="115000"/>
                        </a:lnSpc>
                        <a:spcAft>
                          <a:spcPts val="1000"/>
                        </a:spcAft>
                      </a:pPr>
                      <a:r>
                        <a:rPr lang="ar-EG" sz="1400" dirty="0">
                          <a:effectLst/>
                          <a:latin typeface="Calibri"/>
                          <a:ea typeface="Calibri"/>
                          <a:cs typeface="Simplified Arabic"/>
                        </a:rPr>
                        <a:t>.....................................................................</a:t>
                      </a:r>
                      <a:endParaRPr lang="en-US" sz="1100" dirty="0">
                        <a:effectLst/>
                        <a:latin typeface="Calibri"/>
                        <a:ea typeface="Calibri"/>
                        <a:cs typeface="Arial"/>
                      </a:endParaRPr>
                    </a:p>
                    <a:p>
                      <a:pPr marL="685800" algn="r" rtl="1">
                        <a:lnSpc>
                          <a:spcPct val="115000"/>
                        </a:lnSpc>
                        <a:spcAft>
                          <a:spcPts val="1000"/>
                        </a:spcAft>
                      </a:pPr>
                      <a:r>
                        <a:rPr lang="ar-EG" sz="1400" dirty="0">
                          <a:effectLst/>
                          <a:latin typeface="Calibri"/>
                          <a:ea typeface="Calibri"/>
                          <a:cs typeface="Simplified Arabic"/>
                        </a:rPr>
                        <a:t>.....................................................................</a:t>
                      </a:r>
                      <a:endParaRPr lang="en-US" sz="1100" dirty="0">
                        <a:effectLst/>
                        <a:latin typeface="Calibri"/>
                        <a:ea typeface="Calibri"/>
                        <a:cs typeface="Arial"/>
                      </a:endParaRPr>
                    </a:p>
                    <a:p>
                      <a:pPr marL="685800" algn="r" rtl="1">
                        <a:lnSpc>
                          <a:spcPct val="115000"/>
                        </a:lnSpc>
                        <a:spcAft>
                          <a:spcPts val="1000"/>
                        </a:spcAft>
                      </a:pPr>
                      <a:r>
                        <a:rPr lang="ar-EG" sz="1400" dirty="0">
                          <a:effectLst/>
                          <a:latin typeface="Calibri"/>
                          <a:ea typeface="Calibri"/>
                          <a:cs typeface="Simplified Arabic"/>
                        </a:rPr>
                        <a:t>.....................................................................</a:t>
                      </a:r>
                      <a:endParaRPr lang="en-US" sz="1100" dirty="0">
                        <a:effectLst/>
                        <a:latin typeface="Calibri"/>
                        <a:ea typeface="Calibri"/>
                        <a:cs typeface="Arial"/>
                      </a:endParaRPr>
                    </a:p>
                    <a:p>
                      <a:pPr marL="685800" algn="r" rtl="1">
                        <a:lnSpc>
                          <a:spcPct val="115000"/>
                        </a:lnSpc>
                        <a:spcAft>
                          <a:spcPts val="1000"/>
                        </a:spcAft>
                      </a:pPr>
                      <a:r>
                        <a:rPr lang="ar-EG" sz="1400" dirty="0">
                          <a:effectLst/>
                          <a:latin typeface="Calibri"/>
                          <a:ea typeface="Calibri"/>
                          <a:cs typeface="Simplified Arabic"/>
                        </a:rPr>
                        <a:t>.....................................................................</a:t>
                      </a:r>
                      <a:endParaRPr lang="en-US" sz="1100" dirty="0">
                        <a:effectLst/>
                        <a:latin typeface="Calibri"/>
                        <a:ea typeface="Calibri"/>
                        <a:cs typeface="Arial"/>
                      </a:endParaRPr>
                    </a:p>
                    <a:p>
                      <a:pPr marL="685800" algn="r" rtl="1">
                        <a:lnSpc>
                          <a:spcPct val="115000"/>
                        </a:lnSpc>
                        <a:spcAft>
                          <a:spcPts val="1000"/>
                        </a:spcAft>
                      </a:pPr>
                      <a:r>
                        <a:rPr lang="ar-EG" sz="1400" dirty="0">
                          <a:effectLst/>
                          <a:latin typeface="Calibri"/>
                          <a:ea typeface="Calibri"/>
                          <a:cs typeface="Simplified Arabic"/>
                        </a:rPr>
                        <a:t>.....................................................................</a:t>
                      </a:r>
                      <a:endParaRPr lang="en-US" sz="1100" dirty="0">
                        <a:effectLst/>
                        <a:latin typeface="Calibri"/>
                        <a:ea typeface="Calibri"/>
                        <a:cs typeface="Arial"/>
                      </a:endParaRPr>
                    </a:p>
                    <a:p>
                      <a:pPr marL="685800" algn="r" rtl="1">
                        <a:lnSpc>
                          <a:spcPct val="115000"/>
                        </a:lnSpc>
                        <a:spcAft>
                          <a:spcPts val="1000"/>
                        </a:spcAft>
                      </a:pPr>
                      <a:r>
                        <a:rPr lang="ar-EG" sz="1400" dirty="0">
                          <a:effectLst/>
                          <a:latin typeface="Calibri"/>
                          <a:ea typeface="Calibri"/>
                          <a:cs typeface="Simplified Arabic"/>
                        </a:rPr>
                        <a:t>.....................................................................</a:t>
                      </a:r>
                      <a:endParaRPr lang="en-US" sz="1100" dirty="0">
                        <a:effectLst/>
                        <a:latin typeface="Calibri"/>
                        <a:ea typeface="Calibri"/>
                        <a:cs typeface="Arial"/>
                      </a:endParaRPr>
                    </a:p>
                    <a:p>
                      <a:pPr marL="685800" algn="r" rtl="1">
                        <a:lnSpc>
                          <a:spcPct val="115000"/>
                        </a:lnSpc>
                        <a:spcAft>
                          <a:spcPts val="1000"/>
                        </a:spcAft>
                      </a:pPr>
                      <a:r>
                        <a:rPr lang="ar-EG" sz="1400" dirty="0">
                          <a:effectLst/>
                          <a:latin typeface="Calibri"/>
                          <a:ea typeface="Calibri"/>
                          <a:cs typeface="Simplified Arabic"/>
                        </a:rPr>
                        <a:t>.....................................................................</a:t>
                      </a:r>
                      <a:endParaRPr lang="en-US" sz="1100" dirty="0">
                        <a:effectLst/>
                        <a:latin typeface="Calibri"/>
                        <a:ea typeface="Calibri"/>
                        <a:cs typeface="Arial"/>
                      </a:endParaRPr>
                    </a:p>
                    <a:p>
                      <a:pPr marL="685800" algn="r" rtl="1">
                        <a:lnSpc>
                          <a:spcPct val="115000"/>
                        </a:lnSpc>
                        <a:spcAft>
                          <a:spcPts val="1000"/>
                        </a:spcAft>
                      </a:pPr>
                      <a:r>
                        <a:rPr lang="ar-EG" sz="1400" dirty="0">
                          <a:effectLst/>
                          <a:latin typeface="Calibri"/>
                          <a:ea typeface="Calibri"/>
                          <a:cs typeface="Simplified Arabic"/>
                        </a:rPr>
                        <a:t>.....................................................................</a:t>
                      </a:r>
                      <a:endParaRPr lang="en-US" sz="1100" dirty="0">
                        <a:effectLst/>
                        <a:latin typeface="Calibri"/>
                        <a:ea typeface="Calibri"/>
                        <a:cs typeface="Arial"/>
                      </a:endParaRPr>
                    </a:p>
                    <a:p>
                      <a:pPr marL="685800" algn="ctr" rtl="1">
                        <a:lnSpc>
                          <a:spcPct val="115000"/>
                        </a:lnSpc>
                        <a:spcAft>
                          <a:spcPts val="1000"/>
                        </a:spcAft>
                      </a:pPr>
                      <a:r>
                        <a:rPr lang="en-US" sz="1400" dirty="0">
                          <a:effectLst/>
                          <a:latin typeface="Simplified Arabic"/>
                          <a:ea typeface="Calibri"/>
                          <a:cs typeface="Arial"/>
                        </a:rPr>
                        <a:t> </a:t>
                      </a:r>
                      <a:endParaRPr lang="en-US" sz="1100"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667369662"/>
      </p:ext>
    </p:extLst>
  </p:cSld>
  <p:clrMapOvr>
    <a:masterClrMapping/>
  </p:clrMapOvr>
  <p:transition>
    <p:fade/>
  </p:transition>
</p:sld>
</file>

<file path=ppt/theme/theme1.xml><?xml version="1.0" encoding="utf-8"?>
<a:theme xmlns:a="http://schemas.openxmlformats.org/drawingml/2006/main" name="Retrospect">
  <a:themeElements>
    <a:clrScheme name="Retrospect">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6B9F25"/>
      </a:hlink>
      <a:folHlink>
        <a:srgbClr val="B26B02"/>
      </a:folHlink>
    </a:clrScheme>
    <a:fontScheme name="Retrospect">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xmlns="" name="Retrospect" id="{5F128B03-DCCA-4EEB-AB3B-CF2899314A46}" vid="{D26EA377-59BD-4C9C-9D94-EE8416EE4C7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421</TotalTime>
  <Words>1447</Words>
  <Application>Microsoft Office PowerPoint</Application>
  <PresentationFormat>Custom</PresentationFormat>
  <Paragraphs>310</Paragraphs>
  <Slides>37</Slides>
  <Notes>2</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Retrospect</vt:lpstr>
      <vt:lpstr>الحقيبة التدريبية    مشروع التخرج</vt:lpstr>
      <vt:lpstr>نشاط رقم (2-0)</vt:lpstr>
      <vt:lpstr>تطبيق الاختبار القبلى</vt:lpstr>
      <vt:lpstr>محاور الوحدة التدريبية الثانية:</vt:lpstr>
      <vt:lpstr>الوحدة التدريبية الثانية: يتوقع في نهاية الوحدة التدريبية أن يكون المشارك قادرا على أن يكتسب مهام ومهارات:</vt:lpstr>
      <vt:lpstr>نشاط رقم  (2-1)</vt:lpstr>
      <vt:lpstr>ورقة عمل (وضح مهارات التعلم والإبداع التي يمكن اكتسابها من خلال مشروع التخرج):</vt:lpstr>
      <vt:lpstr> ورقة عمل: (استنتج المهارات الحياتية والمهنية التي يمكن اكتسابها من خلال مشروع التخرج فيما يلي):</vt:lpstr>
      <vt:lpstr>PowerPoint Presentation</vt:lpstr>
      <vt:lpstr>نشرة رقم ( 2/1 /1 ): المهارات المكتسبة عن مشروع التخرّج:</vt:lpstr>
      <vt:lpstr>نشاط رقم  (2-2)</vt:lpstr>
      <vt:lpstr>PowerPoint Presentation</vt:lpstr>
      <vt:lpstr>ورقة عمل: (حلل أهم خصائص مسار علوم الحاسب والهندسة فيما يلي):</vt:lpstr>
      <vt:lpstr>اعرض أمثلة لمشروعات التخرج في المجالات التالية: </vt:lpstr>
      <vt:lpstr>نشرة رقم (2 /2 /1 ): مجالات مشروع التخرّج:</vt:lpstr>
      <vt:lpstr>أمثلة لمشاريع التخرج المدرسية والتي يمكن أن تندرج تحت المسارات السابقة:</vt:lpstr>
      <vt:lpstr>نشاط رقم  (2-3)</vt:lpstr>
      <vt:lpstr>PowerPoint Presentation</vt:lpstr>
      <vt:lpstr>ورقة عمل: (اقترح فيما يلي أليات أخرى لقبول مشروعات التخرج):</vt:lpstr>
      <vt:lpstr>نشرة رقم (2 /3 /1 ): آلية لطرح وقبول مشروع التخرّج:</vt:lpstr>
      <vt:lpstr>نشاط رقم  (2-4)</vt:lpstr>
      <vt:lpstr>PowerPoint Presentation</vt:lpstr>
      <vt:lpstr>ورقة عمل: (اقترح حلول للمشكلات الفنية لمشروع التخرج فيما يلي):</vt:lpstr>
      <vt:lpstr>نشرة رقم (2 /4 /1 ): المواصفات الفنية العامة لمشروع التخرّج:</vt:lpstr>
      <vt:lpstr>نشاط رقم  (2-5)</vt:lpstr>
      <vt:lpstr>ورقة عمل (مستعيناً بشبكة الانترنت دون مهارات التفكير الناقد والتفكير الإبداعي فيما يلي):</vt:lpstr>
      <vt:lpstr>PowerPoint Presentation</vt:lpstr>
      <vt:lpstr>نشرة رقم (2/5/1): أنشطة التدريس التي تنمي مهارات حل المشكلات والتفكير الناقد والإبداعي</vt:lpstr>
      <vt:lpstr>مهارات حل المشكلات Problem Solving Skills </vt:lpstr>
      <vt:lpstr>مهارات التفكير الناقد:</vt:lpstr>
      <vt:lpstr>مهارات التفكير الناقد في الآتي:</vt:lpstr>
      <vt:lpstr>أساليب وطرق تنمية مهارات التفكير الناقد:</vt:lpstr>
      <vt:lpstr>مهارات التفكير الإبداعي:</vt:lpstr>
      <vt:lpstr>مكونات الإبداع</vt:lpstr>
      <vt:lpstr>أساليب تنمية مهارات التفكير الإبداعي لدى الطلبة في القاعة الدراسية</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 PC</dc:creator>
  <cp:lastModifiedBy>Adam PC</cp:lastModifiedBy>
  <cp:revision>111</cp:revision>
  <dcterms:created xsi:type="dcterms:W3CDTF">2006-08-16T00:00:00Z</dcterms:created>
  <dcterms:modified xsi:type="dcterms:W3CDTF">2023-07-15T08:03:51Z</dcterms:modified>
</cp:coreProperties>
</file>