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57" r:id="rId2"/>
    <p:sldId id="258" r:id="rId3"/>
    <p:sldId id="329" r:id="rId4"/>
    <p:sldId id="330"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 id="363" r:id="rId38"/>
    <p:sldId id="364" r:id="rId39"/>
    <p:sldId id="365" r:id="rId40"/>
    <p:sldId id="366" r:id="rId41"/>
    <p:sldId id="367" r:id="rId42"/>
    <p:sldId id="368" r:id="rId43"/>
    <p:sldId id="369" r:id="rId44"/>
    <p:sldId id="370" r:id="rId45"/>
    <p:sldId id="371"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2" pos="960" userDrawn="1">
          <p15:clr>
            <a:srgbClr val="A4A3A4"/>
          </p15:clr>
        </p15:guide>
        <p15:guide id="3" orient="horz" pos="180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867"/>
    <a:srgbClr val="00483F"/>
    <a:srgbClr val="00665A"/>
    <a:srgbClr val="1BA2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69" autoAdjust="0"/>
    <p:restoredTop sz="96340" autoAdjust="0"/>
  </p:normalViewPr>
  <p:slideViewPr>
    <p:cSldViewPr snapToGrid="0">
      <p:cViewPr>
        <p:scale>
          <a:sx n="85" d="100"/>
          <a:sy n="85" d="100"/>
        </p:scale>
        <p:origin x="-696" y="-125"/>
      </p:cViewPr>
      <p:guideLst>
        <p:guide orient="horz" pos="1800"/>
        <p:guide pos="9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0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B0DA63-3A63-4AC7-BAB2-B1F0B3158741}" type="doc">
      <dgm:prSet loTypeId="urn:microsoft.com/office/officeart/2005/8/layout/hList1" loCatId="list" qsTypeId="urn:microsoft.com/office/officeart/2005/8/quickstyle/simple5" qsCatId="simple" csTypeId="urn:microsoft.com/office/officeart/2005/8/colors/accent1_2" csCatId="accent1" phldr="1"/>
      <dgm:spPr/>
      <dgm:t>
        <a:bodyPr/>
        <a:lstStyle/>
        <a:p>
          <a:pPr rtl="1"/>
          <a:endParaRPr lang="ar-SA"/>
        </a:p>
      </dgm:t>
    </dgm:pt>
    <dgm:pt modelId="{25707DAD-FCB0-4347-820B-CED12392F437}">
      <dgm:prSet phldrT="[Text]" custT="1"/>
      <dgm:spPr>
        <a:xfrm>
          <a:off x="1657" y="281317"/>
          <a:ext cx="1616496" cy="460800"/>
        </a:xfrm>
      </dgm:spPr>
      <dgm:t>
        <a:bodyPr/>
        <a:lstStyle/>
        <a:p>
          <a:pPr rtl="1"/>
          <a:r>
            <a:rPr lang="ar-EG" sz="2000" dirty="0" smtClean="0">
              <a:latin typeface="Calibri"/>
              <a:ea typeface="+mn-ea"/>
              <a:cs typeface="Arial"/>
            </a:rPr>
            <a:t>المسار الشرعي</a:t>
          </a:r>
          <a:endParaRPr lang="en-US" sz="2000" dirty="0" smtClean="0">
            <a:latin typeface="Calibri"/>
            <a:ea typeface="+mn-ea"/>
            <a:cs typeface="Arial"/>
          </a:endParaRPr>
        </a:p>
      </dgm:t>
    </dgm:pt>
    <dgm:pt modelId="{9FA6EFA8-E713-44C5-8AF5-1AB07E498039}" type="parTrans" cxnId="{91C899E9-4CB5-4D1A-99C9-D7D90A016761}">
      <dgm:prSet/>
      <dgm:spPr/>
      <dgm:t>
        <a:bodyPr/>
        <a:lstStyle/>
        <a:p>
          <a:pPr rtl="1"/>
          <a:endParaRPr lang="ar-SA"/>
        </a:p>
      </dgm:t>
    </dgm:pt>
    <dgm:pt modelId="{126BF63D-A32F-40B0-B87D-BA72033FA7E9}" type="sibTrans" cxnId="{91C899E9-4CB5-4D1A-99C9-D7D90A016761}">
      <dgm:prSet/>
      <dgm:spPr/>
      <dgm:t>
        <a:bodyPr/>
        <a:lstStyle/>
        <a:p>
          <a:pPr rtl="1"/>
          <a:endParaRPr lang="ar-SA"/>
        </a:p>
      </dgm:t>
    </dgm:pt>
    <dgm:pt modelId="{D131C275-8BED-490E-B978-FA3DF8846CB2}">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8D3E875C-5690-4C16-90B3-C28DAD3576BC}" type="parTrans" cxnId="{7A98B144-2B0A-4729-B5AD-14EF45B6E462}">
      <dgm:prSet/>
      <dgm:spPr/>
      <dgm:t>
        <a:bodyPr/>
        <a:lstStyle/>
        <a:p>
          <a:pPr rtl="1"/>
          <a:endParaRPr lang="ar-SA"/>
        </a:p>
      </dgm:t>
    </dgm:pt>
    <dgm:pt modelId="{FC6EE9D8-CC80-4BE2-8664-F5C0AFF8A501}" type="sibTrans" cxnId="{7A98B144-2B0A-4729-B5AD-14EF45B6E462}">
      <dgm:prSet/>
      <dgm:spPr/>
      <dgm:t>
        <a:bodyPr/>
        <a:lstStyle/>
        <a:p>
          <a:pPr rtl="1"/>
          <a:endParaRPr lang="ar-SA"/>
        </a:p>
      </dgm:t>
    </dgm:pt>
    <dgm:pt modelId="{C98DD453-9C83-4A71-A6E8-B4583F87982F}">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632B7718-4BBB-40E6-8299-3AAAAAB1A7B9}" type="parTrans" cxnId="{1EBF3BDE-4BDF-468C-838C-9BF35B3C8117}">
      <dgm:prSet/>
      <dgm:spPr/>
      <dgm:t>
        <a:bodyPr/>
        <a:lstStyle/>
        <a:p>
          <a:pPr rtl="1"/>
          <a:endParaRPr lang="ar-SA"/>
        </a:p>
      </dgm:t>
    </dgm:pt>
    <dgm:pt modelId="{F9D02402-1313-412F-A720-C7CEF0D7229A}" type="sibTrans" cxnId="{1EBF3BDE-4BDF-468C-838C-9BF35B3C8117}">
      <dgm:prSet/>
      <dgm:spPr/>
      <dgm:t>
        <a:bodyPr/>
        <a:lstStyle/>
        <a:p>
          <a:pPr rtl="1"/>
          <a:endParaRPr lang="ar-SA"/>
        </a:p>
      </dgm:t>
    </dgm:pt>
    <dgm:pt modelId="{32A4D01B-A176-4051-9086-FBF5881F975F}">
      <dgm:prSet phldrT="[Text]" custT="1"/>
      <dgm:spPr>
        <a:xfrm>
          <a:off x="1844464" y="281317"/>
          <a:ext cx="1616496" cy="460800"/>
        </a:xfrm>
      </dgm:spPr>
      <dgm:t>
        <a:bodyPr/>
        <a:lstStyle/>
        <a:p>
          <a:pPr rtl="1"/>
          <a:r>
            <a:rPr lang="ar-EG" sz="2000" dirty="0" smtClean="0">
              <a:latin typeface="Calibri"/>
              <a:ea typeface="+mn-ea"/>
              <a:cs typeface="Arial"/>
            </a:rPr>
            <a:t>مسار علوم الحاسب والهندسة</a:t>
          </a:r>
          <a:endParaRPr lang="en-US" sz="2000" dirty="0" smtClean="0">
            <a:latin typeface="Calibri"/>
            <a:ea typeface="+mn-ea"/>
            <a:cs typeface="Arial"/>
          </a:endParaRPr>
        </a:p>
      </dgm:t>
    </dgm:pt>
    <dgm:pt modelId="{44CBF662-0174-42F7-B6A6-07251A8757E8}" type="parTrans" cxnId="{C3B20D3F-9C7A-4A30-86F8-D58F6433B732}">
      <dgm:prSet/>
      <dgm:spPr/>
      <dgm:t>
        <a:bodyPr/>
        <a:lstStyle/>
        <a:p>
          <a:pPr rtl="1"/>
          <a:endParaRPr lang="ar-SA"/>
        </a:p>
      </dgm:t>
    </dgm:pt>
    <dgm:pt modelId="{02E558D9-530E-4F34-BBFF-94BAA06ABF43}" type="sibTrans" cxnId="{C3B20D3F-9C7A-4A30-86F8-D58F6433B732}">
      <dgm:prSet/>
      <dgm:spPr/>
      <dgm:t>
        <a:bodyPr/>
        <a:lstStyle/>
        <a:p>
          <a:pPr rtl="1"/>
          <a:endParaRPr lang="ar-SA"/>
        </a:p>
      </dgm:t>
    </dgm:pt>
    <dgm:pt modelId="{A758679A-41C4-4F79-A031-FFA3C0A114D5}">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4F6A4B36-2BEF-4BBB-8D1D-2295059B9DD8}" type="parTrans" cxnId="{C933B0E3-046B-4FF4-AE43-1EEED6AB3622}">
      <dgm:prSet/>
      <dgm:spPr/>
      <dgm:t>
        <a:bodyPr/>
        <a:lstStyle/>
        <a:p>
          <a:pPr rtl="1"/>
          <a:endParaRPr lang="ar-SA"/>
        </a:p>
      </dgm:t>
    </dgm:pt>
    <dgm:pt modelId="{9AE0B001-CB3F-41B4-8E3F-B7E794F6D013}" type="sibTrans" cxnId="{C933B0E3-046B-4FF4-AE43-1EEED6AB3622}">
      <dgm:prSet/>
      <dgm:spPr/>
      <dgm:t>
        <a:bodyPr/>
        <a:lstStyle/>
        <a:p>
          <a:pPr rtl="1"/>
          <a:endParaRPr lang="ar-SA"/>
        </a:p>
      </dgm:t>
    </dgm:pt>
    <dgm:pt modelId="{89C0F459-C0F5-4B1E-B07C-DFBC1E487E4B}">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AE20F30A-1900-4533-9808-E86CDE66C3D6}" type="parTrans" cxnId="{7CF54293-F48D-4EA3-AB40-9AD2A80D83AC}">
      <dgm:prSet/>
      <dgm:spPr/>
      <dgm:t>
        <a:bodyPr/>
        <a:lstStyle/>
        <a:p>
          <a:pPr rtl="1"/>
          <a:endParaRPr lang="ar-SA"/>
        </a:p>
      </dgm:t>
    </dgm:pt>
    <dgm:pt modelId="{F696A46D-6E5D-4020-9A5B-77A1599F1A77}" type="sibTrans" cxnId="{7CF54293-F48D-4EA3-AB40-9AD2A80D83AC}">
      <dgm:prSet/>
      <dgm:spPr/>
      <dgm:t>
        <a:bodyPr/>
        <a:lstStyle/>
        <a:p>
          <a:pPr rtl="1"/>
          <a:endParaRPr lang="ar-SA"/>
        </a:p>
      </dgm:t>
    </dgm:pt>
    <dgm:pt modelId="{86919224-727D-4714-A99D-FE389317E38D}">
      <dgm:prSet phldrT="[Text]" custT="1"/>
      <dgm:spPr>
        <a:xfrm>
          <a:off x="3687270" y="281317"/>
          <a:ext cx="1616496" cy="460800"/>
        </a:xfrm>
      </dgm:spPr>
      <dgm:t>
        <a:bodyPr/>
        <a:lstStyle/>
        <a:p>
          <a:pPr rtl="1"/>
          <a:r>
            <a:rPr lang="ar-EG" sz="2000" dirty="0" smtClean="0">
              <a:latin typeface="Calibri"/>
              <a:ea typeface="+mn-ea"/>
              <a:cs typeface="Arial"/>
            </a:rPr>
            <a:t>مسار الصحة والحياة</a:t>
          </a:r>
          <a:endParaRPr lang="en-US" sz="2000" dirty="0" smtClean="0">
            <a:latin typeface="Calibri"/>
            <a:ea typeface="+mn-ea"/>
            <a:cs typeface="Arial"/>
          </a:endParaRPr>
        </a:p>
      </dgm:t>
    </dgm:pt>
    <dgm:pt modelId="{0AFB4183-6701-49FF-A370-BC4FE4B62D6B}" type="parTrans" cxnId="{549A7EAA-1FC3-4C68-9FB6-2563970154BD}">
      <dgm:prSet/>
      <dgm:spPr/>
      <dgm:t>
        <a:bodyPr/>
        <a:lstStyle/>
        <a:p>
          <a:pPr rtl="1"/>
          <a:endParaRPr lang="ar-SA"/>
        </a:p>
      </dgm:t>
    </dgm:pt>
    <dgm:pt modelId="{8B8EDE24-9D30-4DFE-A710-66432E872114}" type="sibTrans" cxnId="{549A7EAA-1FC3-4C68-9FB6-2563970154BD}">
      <dgm:prSet/>
      <dgm:spPr/>
      <dgm:t>
        <a:bodyPr/>
        <a:lstStyle/>
        <a:p>
          <a:pPr rtl="1"/>
          <a:endParaRPr lang="ar-SA"/>
        </a:p>
      </dgm:t>
    </dgm:pt>
    <dgm:pt modelId="{E7D52EBA-D973-4169-BDAD-4AAE66EB3BF7}">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AEEE2060-08AA-44E4-AADB-1555A93C93C3}" type="parTrans" cxnId="{C36D8EE1-3F14-417E-8278-774BCADA7727}">
      <dgm:prSet/>
      <dgm:spPr/>
      <dgm:t>
        <a:bodyPr/>
        <a:lstStyle/>
        <a:p>
          <a:pPr rtl="1"/>
          <a:endParaRPr lang="ar-SA"/>
        </a:p>
      </dgm:t>
    </dgm:pt>
    <dgm:pt modelId="{7AF034CE-036F-4D7D-A644-2BBCF778DDA7}" type="sibTrans" cxnId="{C36D8EE1-3F14-417E-8278-774BCADA7727}">
      <dgm:prSet/>
      <dgm:spPr/>
      <dgm:t>
        <a:bodyPr/>
        <a:lstStyle/>
        <a:p>
          <a:pPr rtl="1"/>
          <a:endParaRPr lang="ar-SA"/>
        </a:p>
      </dgm:t>
    </dgm:pt>
    <dgm:pt modelId="{C03D0AB9-B12D-47CD-B527-4C50E108D136}">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13994B3D-6E65-442B-AB3A-4A4F1AC5B24E}" type="parTrans" cxnId="{D232808B-C324-418E-9F26-5131E28AA9F3}">
      <dgm:prSet/>
      <dgm:spPr/>
      <dgm:t>
        <a:bodyPr/>
        <a:lstStyle/>
        <a:p>
          <a:pPr rtl="1"/>
          <a:endParaRPr lang="ar-SA"/>
        </a:p>
      </dgm:t>
    </dgm:pt>
    <dgm:pt modelId="{59E4E492-97F7-49D4-B8A3-67AADD55AAFE}" type="sibTrans" cxnId="{D232808B-C324-418E-9F26-5131E28AA9F3}">
      <dgm:prSet/>
      <dgm:spPr/>
      <dgm:t>
        <a:bodyPr/>
        <a:lstStyle/>
        <a:p>
          <a:pPr rtl="1"/>
          <a:endParaRPr lang="ar-SA"/>
        </a:p>
      </dgm:t>
    </dgm:pt>
    <dgm:pt modelId="{18C41DE2-7A86-4153-B1A2-A246CC32AFAE}">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4274D1FF-889E-4F9A-A3B8-AA04619DFC25}" type="parTrans" cxnId="{32FB7B14-9BA2-4EFB-A4C6-FFC5A13A60D6}">
      <dgm:prSet/>
      <dgm:spPr/>
      <dgm:t>
        <a:bodyPr/>
        <a:lstStyle/>
        <a:p>
          <a:pPr rtl="1"/>
          <a:endParaRPr lang="ar-SA"/>
        </a:p>
      </dgm:t>
    </dgm:pt>
    <dgm:pt modelId="{6068D323-EAF2-4B86-93BB-7CB864EEB051}" type="sibTrans" cxnId="{32FB7B14-9BA2-4EFB-A4C6-FFC5A13A60D6}">
      <dgm:prSet/>
      <dgm:spPr/>
      <dgm:t>
        <a:bodyPr/>
        <a:lstStyle/>
        <a:p>
          <a:pPr rtl="1"/>
          <a:endParaRPr lang="ar-SA"/>
        </a:p>
      </dgm:t>
    </dgm:pt>
    <dgm:pt modelId="{807BFE72-CC0E-4B0C-98C4-F25C4D6C9AD3}">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CD77CFBF-F838-47E8-B927-C543A5C50F15}" type="parTrans" cxnId="{87A3D273-DD96-459E-B0F2-AAB1069A474D}">
      <dgm:prSet/>
      <dgm:spPr/>
      <dgm:t>
        <a:bodyPr/>
        <a:lstStyle/>
        <a:p>
          <a:pPr rtl="1"/>
          <a:endParaRPr lang="ar-SA"/>
        </a:p>
      </dgm:t>
    </dgm:pt>
    <dgm:pt modelId="{C9C1F83A-556E-4E69-A891-4BE9DA437C87}" type="sibTrans" cxnId="{87A3D273-DD96-459E-B0F2-AAB1069A474D}">
      <dgm:prSet/>
      <dgm:spPr/>
      <dgm:t>
        <a:bodyPr/>
        <a:lstStyle/>
        <a:p>
          <a:pPr rtl="1"/>
          <a:endParaRPr lang="ar-SA"/>
        </a:p>
      </dgm:t>
    </dgm:pt>
    <dgm:pt modelId="{553E51AF-62F5-4ADF-8D22-63FAF2168D18}">
      <dgm:prSet phldrT="[Text]"/>
      <dgm:spPr>
        <a:xfrm>
          <a:off x="1657"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71BEE193-8BA8-416E-BB49-92A3919C8E57}" type="parTrans" cxnId="{175528EB-3A0A-439A-B7E3-084F3A380A66}">
      <dgm:prSet/>
      <dgm:spPr/>
      <dgm:t>
        <a:bodyPr/>
        <a:lstStyle/>
        <a:p>
          <a:pPr rtl="1"/>
          <a:endParaRPr lang="ar-SA"/>
        </a:p>
      </dgm:t>
    </dgm:pt>
    <dgm:pt modelId="{E413B2C7-D919-4541-93B8-52097BBF0BBF}" type="sibTrans" cxnId="{175528EB-3A0A-439A-B7E3-084F3A380A66}">
      <dgm:prSet/>
      <dgm:spPr/>
      <dgm:t>
        <a:bodyPr/>
        <a:lstStyle/>
        <a:p>
          <a:pPr rtl="1"/>
          <a:endParaRPr lang="ar-SA"/>
        </a:p>
      </dgm:t>
    </dgm:pt>
    <dgm:pt modelId="{30F19D51-846C-46E9-A5BC-1EB6CD448A8A}">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2D0C7573-B155-4998-9FA1-7286110D5017}" type="parTrans" cxnId="{38AA0413-9CBF-41B7-84B1-87C84C03F1E3}">
      <dgm:prSet/>
      <dgm:spPr/>
      <dgm:t>
        <a:bodyPr/>
        <a:lstStyle/>
        <a:p>
          <a:pPr rtl="1"/>
          <a:endParaRPr lang="ar-SA"/>
        </a:p>
      </dgm:t>
    </dgm:pt>
    <dgm:pt modelId="{4E3D970E-6E00-41D7-ADD8-8BD25FAEECF4}" type="sibTrans" cxnId="{38AA0413-9CBF-41B7-84B1-87C84C03F1E3}">
      <dgm:prSet/>
      <dgm:spPr/>
      <dgm:t>
        <a:bodyPr/>
        <a:lstStyle/>
        <a:p>
          <a:pPr rtl="1"/>
          <a:endParaRPr lang="ar-SA"/>
        </a:p>
      </dgm:t>
    </dgm:pt>
    <dgm:pt modelId="{D2637D1C-2800-4E3F-9669-73E7BEF40AFD}">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85CA97DE-20D8-4F14-BEAF-E24D8C442883}" type="parTrans" cxnId="{15578012-CF33-423E-B3B8-E63C9C04B1CE}">
      <dgm:prSet/>
      <dgm:spPr/>
      <dgm:t>
        <a:bodyPr/>
        <a:lstStyle/>
        <a:p>
          <a:pPr rtl="1"/>
          <a:endParaRPr lang="ar-SA"/>
        </a:p>
      </dgm:t>
    </dgm:pt>
    <dgm:pt modelId="{05A74494-317C-47E2-92A6-0942539406E9}" type="sibTrans" cxnId="{15578012-CF33-423E-B3B8-E63C9C04B1CE}">
      <dgm:prSet/>
      <dgm:spPr/>
      <dgm:t>
        <a:bodyPr/>
        <a:lstStyle/>
        <a:p>
          <a:pPr rtl="1"/>
          <a:endParaRPr lang="ar-SA"/>
        </a:p>
      </dgm:t>
    </dgm:pt>
    <dgm:pt modelId="{1CFF1912-CE05-43CE-84E9-BD5D9CC783F3}">
      <dgm:prSet phldrT="[Text]"/>
      <dgm:spPr>
        <a:xfrm>
          <a:off x="1844464"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563E8879-FC23-45F5-9BF7-2AD738D2BB7C}" type="parTrans" cxnId="{3B9953F6-1AB8-4DDF-8930-6A38FF64406D}">
      <dgm:prSet/>
      <dgm:spPr/>
      <dgm:t>
        <a:bodyPr/>
        <a:lstStyle/>
        <a:p>
          <a:pPr rtl="1"/>
          <a:endParaRPr lang="ar-SA"/>
        </a:p>
      </dgm:t>
    </dgm:pt>
    <dgm:pt modelId="{11F134AA-D682-47B6-8929-A17180E82AF5}" type="sibTrans" cxnId="{3B9953F6-1AB8-4DDF-8930-6A38FF64406D}">
      <dgm:prSet/>
      <dgm:spPr/>
      <dgm:t>
        <a:bodyPr/>
        <a:lstStyle/>
        <a:p>
          <a:pPr rtl="1"/>
          <a:endParaRPr lang="ar-SA"/>
        </a:p>
      </dgm:t>
    </dgm:pt>
    <dgm:pt modelId="{15A424BF-F4C0-4946-BDBF-1E8CD20D4367}">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1A4AED55-2976-4C4A-BBE2-9F8596342CF5}" type="parTrans" cxnId="{E162186F-98BE-4D5B-A82F-1B9C6FC9AE82}">
      <dgm:prSet/>
      <dgm:spPr/>
      <dgm:t>
        <a:bodyPr/>
        <a:lstStyle/>
        <a:p>
          <a:pPr rtl="1"/>
          <a:endParaRPr lang="ar-SA"/>
        </a:p>
      </dgm:t>
    </dgm:pt>
    <dgm:pt modelId="{9632A08D-F8BA-4DB0-82DC-30BBD1703883}" type="sibTrans" cxnId="{E162186F-98BE-4D5B-A82F-1B9C6FC9AE82}">
      <dgm:prSet/>
      <dgm:spPr/>
      <dgm:t>
        <a:bodyPr/>
        <a:lstStyle/>
        <a:p>
          <a:pPr rtl="1"/>
          <a:endParaRPr lang="ar-SA"/>
        </a:p>
      </dgm:t>
    </dgm:pt>
    <dgm:pt modelId="{506057E0-289E-4750-894A-7AA80C7A5F14}">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39A12B5C-BDB6-41AF-B87C-359DF2D88826}" type="parTrans" cxnId="{FFCC3234-939F-4F36-9514-EEFBDCD9DB45}">
      <dgm:prSet/>
      <dgm:spPr/>
      <dgm:t>
        <a:bodyPr/>
        <a:lstStyle/>
        <a:p>
          <a:pPr rtl="1"/>
          <a:endParaRPr lang="ar-SA"/>
        </a:p>
      </dgm:t>
    </dgm:pt>
    <dgm:pt modelId="{4C8957BF-8F66-4017-A4F3-7940215F955D}" type="sibTrans" cxnId="{FFCC3234-939F-4F36-9514-EEFBDCD9DB45}">
      <dgm:prSet/>
      <dgm:spPr/>
      <dgm:t>
        <a:bodyPr/>
        <a:lstStyle/>
        <a:p>
          <a:pPr rtl="1"/>
          <a:endParaRPr lang="ar-SA"/>
        </a:p>
      </dgm:t>
    </dgm:pt>
    <dgm:pt modelId="{CAD4ADD0-4BA3-49AF-A17B-2C39FE017BFE}">
      <dgm:prSet phldrT="[Text]"/>
      <dgm:spPr>
        <a:xfrm>
          <a:off x="3687270" y="742117"/>
          <a:ext cx="1616496" cy="1405440"/>
        </a:xfrm>
      </dgm:spPr>
      <dgm:t>
        <a:bodyPr/>
        <a:lstStyle/>
        <a:p>
          <a:pPr algn="ctr" rtl="1"/>
          <a:r>
            <a:rPr lang="ar-EG" dirty="0" smtClean="0">
              <a:latin typeface="Calibri"/>
              <a:ea typeface="+mn-ea"/>
              <a:cs typeface="Arial"/>
            </a:rPr>
            <a:t>.....................</a:t>
          </a:r>
          <a:endParaRPr lang="ar-SA" dirty="0">
            <a:latin typeface="Calibri"/>
            <a:ea typeface="+mn-ea"/>
            <a:cs typeface="Arial"/>
          </a:endParaRPr>
        </a:p>
      </dgm:t>
    </dgm:pt>
    <dgm:pt modelId="{455E07E3-9854-4A57-87E9-2A71E044D5C8}" type="parTrans" cxnId="{5AF8C27B-C3CF-4E1A-9CCA-F7404509DD2F}">
      <dgm:prSet/>
      <dgm:spPr/>
      <dgm:t>
        <a:bodyPr/>
        <a:lstStyle/>
        <a:p>
          <a:pPr rtl="1"/>
          <a:endParaRPr lang="ar-SA"/>
        </a:p>
      </dgm:t>
    </dgm:pt>
    <dgm:pt modelId="{954080D1-EFF7-4F4E-80A8-28CAED4B72CD}" type="sibTrans" cxnId="{5AF8C27B-C3CF-4E1A-9CCA-F7404509DD2F}">
      <dgm:prSet/>
      <dgm:spPr/>
      <dgm:t>
        <a:bodyPr/>
        <a:lstStyle/>
        <a:p>
          <a:pPr rtl="1"/>
          <a:endParaRPr lang="ar-SA"/>
        </a:p>
      </dgm:t>
    </dgm:pt>
    <dgm:pt modelId="{16AEB352-4147-44DA-B722-748AA6CC08B8}" type="pres">
      <dgm:prSet presAssocID="{2DB0DA63-3A63-4AC7-BAB2-B1F0B3158741}" presName="Name0" presStyleCnt="0">
        <dgm:presLayoutVars>
          <dgm:dir/>
          <dgm:animLvl val="lvl"/>
          <dgm:resizeHandles val="exact"/>
        </dgm:presLayoutVars>
      </dgm:prSet>
      <dgm:spPr/>
      <dgm:t>
        <a:bodyPr/>
        <a:lstStyle/>
        <a:p>
          <a:pPr rtl="1"/>
          <a:endParaRPr lang="ar-SA"/>
        </a:p>
      </dgm:t>
    </dgm:pt>
    <dgm:pt modelId="{655CFBE1-90BB-4180-B6DA-3AB165AEB995}" type="pres">
      <dgm:prSet presAssocID="{25707DAD-FCB0-4347-820B-CED12392F437}" presName="composite" presStyleCnt="0"/>
      <dgm:spPr/>
      <dgm:t>
        <a:bodyPr/>
        <a:lstStyle/>
        <a:p>
          <a:endParaRPr lang="en-US"/>
        </a:p>
      </dgm:t>
    </dgm:pt>
    <dgm:pt modelId="{D9B439B7-F864-4847-9AB6-E9CA5BAB5B4D}" type="pres">
      <dgm:prSet presAssocID="{25707DAD-FCB0-4347-820B-CED12392F437}" presName="parTx" presStyleLbl="alignNode1" presStyleIdx="0" presStyleCnt="3">
        <dgm:presLayoutVars>
          <dgm:chMax val="0"/>
          <dgm:chPref val="0"/>
          <dgm:bulletEnabled val="1"/>
        </dgm:presLayoutVars>
      </dgm:prSet>
      <dgm:spPr>
        <a:prstGeom prst="rect">
          <a:avLst/>
        </a:prstGeom>
      </dgm:spPr>
      <dgm:t>
        <a:bodyPr/>
        <a:lstStyle/>
        <a:p>
          <a:pPr rtl="1"/>
          <a:endParaRPr lang="ar-SA"/>
        </a:p>
      </dgm:t>
    </dgm:pt>
    <dgm:pt modelId="{C30BAFB1-3A8C-4F29-AA41-C1D208AFB8B7}" type="pres">
      <dgm:prSet presAssocID="{25707DAD-FCB0-4347-820B-CED12392F437}" presName="desTx" presStyleLbl="alignAccFollowNode1" presStyleIdx="0" presStyleCnt="3">
        <dgm:presLayoutVars>
          <dgm:bulletEnabled val="1"/>
        </dgm:presLayoutVars>
      </dgm:prSet>
      <dgm:spPr>
        <a:prstGeom prst="rect">
          <a:avLst/>
        </a:prstGeom>
      </dgm:spPr>
      <dgm:t>
        <a:bodyPr/>
        <a:lstStyle/>
        <a:p>
          <a:pPr rtl="1"/>
          <a:endParaRPr lang="ar-SA"/>
        </a:p>
      </dgm:t>
    </dgm:pt>
    <dgm:pt modelId="{431F047E-93F3-464C-A2D2-2FBC229C97E9}" type="pres">
      <dgm:prSet presAssocID="{126BF63D-A32F-40B0-B87D-BA72033FA7E9}" presName="space" presStyleCnt="0"/>
      <dgm:spPr/>
      <dgm:t>
        <a:bodyPr/>
        <a:lstStyle/>
        <a:p>
          <a:endParaRPr lang="en-US"/>
        </a:p>
      </dgm:t>
    </dgm:pt>
    <dgm:pt modelId="{51C62FFA-1B5B-4649-831A-CD726F5D8C6D}" type="pres">
      <dgm:prSet presAssocID="{32A4D01B-A176-4051-9086-FBF5881F975F}" presName="composite" presStyleCnt="0"/>
      <dgm:spPr/>
      <dgm:t>
        <a:bodyPr/>
        <a:lstStyle/>
        <a:p>
          <a:endParaRPr lang="en-US"/>
        </a:p>
      </dgm:t>
    </dgm:pt>
    <dgm:pt modelId="{FD1DB80E-6F54-42B4-8403-CF00C59B073B}" type="pres">
      <dgm:prSet presAssocID="{32A4D01B-A176-4051-9086-FBF5881F975F}" presName="parTx" presStyleLbl="alignNode1" presStyleIdx="1" presStyleCnt="3">
        <dgm:presLayoutVars>
          <dgm:chMax val="0"/>
          <dgm:chPref val="0"/>
          <dgm:bulletEnabled val="1"/>
        </dgm:presLayoutVars>
      </dgm:prSet>
      <dgm:spPr>
        <a:prstGeom prst="rect">
          <a:avLst/>
        </a:prstGeom>
      </dgm:spPr>
      <dgm:t>
        <a:bodyPr/>
        <a:lstStyle/>
        <a:p>
          <a:pPr rtl="1"/>
          <a:endParaRPr lang="ar-SA"/>
        </a:p>
      </dgm:t>
    </dgm:pt>
    <dgm:pt modelId="{2F9CD758-9E47-4ED8-8F5D-5C07C5ED3F75}" type="pres">
      <dgm:prSet presAssocID="{32A4D01B-A176-4051-9086-FBF5881F975F}" presName="desTx" presStyleLbl="alignAccFollowNode1" presStyleIdx="1" presStyleCnt="3">
        <dgm:presLayoutVars>
          <dgm:bulletEnabled val="1"/>
        </dgm:presLayoutVars>
      </dgm:prSet>
      <dgm:spPr>
        <a:prstGeom prst="rect">
          <a:avLst/>
        </a:prstGeom>
      </dgm:spPr>
      <dgm:t>
        <a:bodyPr/>
        <a:lstStyle/>
        <a:p>
          <a:pPr rtl="1"/>
          <a:endParaRPr lang="ar-SA"/>
        </a:p>
      </dgm:t>
    </dgm:pt>
    <dgm:pt modelId="{BBE40F2B-D14C-4F9B-B21F-3B77025996B1}" type="pres">
      <dgm:prSet presAssocID="{02E558D9-530E-4F34-BBFF-94BAA06ABF43}" presName="space" presStyleCnt="0"/>
      <dgm:spPr/>
      <dgm:t>
        <a:bodyPr/>
        <a:lstStyle/>
        <a:p>
          <a:endParaRPr lang="en-US"/>
        </a:p>
      </dgm:t>
    </dgm:pt>
    <dgm:pt modelId="{7A423896-0E9B-433C-B38B-4E970611E72F}" type="pres">
      <dgm:prSet presAssocID="{86919224-727D-4714-A99D-FE389317E38D}" presName="composite" presStyleCnt="0"/>
      <dgm:spPr/>
      <dgm:t>
        <a:bodyPr/>
        <a:lstStyle/>
        <a:p>
          <a:endParaRPr lang="en-US"/>
        </a:p>
      </dgm:t>
    </dgm:pt>
    <dgm:pt modelId="{584070D5-6CBC-455E-AD5B-0F27A9A791E4}" type="pres">
      <dgm:prSet presAssocID="{86919224-727D-4714-A99D-FE389317E38D}" presName="parTx" presStyleLbl="alignNode1" presStyleIdx="2" presStyleCnt="3">
        <dgm:presLayoutVars>
          <dgm:chMax val="0"/>
          <dgm:chPref val="0"/>
          <dgm:bulletEnabled val="1"/>
        </dgm:presLayoutVars>
      </dgm:prSet>
      <dgm:spPr>
        <a:prstGeom prst="rect">
          <a:avLst/>
        </a:prstGeom>
      </dgm:spPr>
      <dgm:t>
        <a:bodyPr/>
        <a:lstStyle/>
        <a:p>
          <a:pPr rtl="1"/>
          <a:endParaRPr lang="ar-SA"/>
        </a:p>
      </dgm:t>
    </dgm:pt>
    <dgm:pt modelId="{DCB496DB-0715-412C-AE10-8FE7BC56628E}" type="pres">
      <dgm:prSet presAssocID="{86919224-727D-4714-A99D-FE389317E38D}" presName="desTx" presStyleLbl="alignAccFollowNode1" presStyleIdx="2" presStyleCnt="3">
        <dgm:presLayoutVars>
          <dgm:bulletEnabled val="1"/>
        </dgm:presLayoutVars>
      </dgm:prSet>
      <dgm:spPr>
        <a:prstGeom prst="rect">
          <a:avLst/>
        </a:prstGeom>
      </dgm:spPr>
      <dgm:t>
        <a:bodyPr/>
        <a:lstStyle/>
        <a:p>
          <a:pPr rtl="1"/>
          <a:endParaRPr lang="ar-SA"/>
        </a:p>
      </dgm:t>
    </dgm:pt>
  </dgm:ptLst>
  <dgm:cxnLst>
    <dgm:cxn modelId="{CE1ED06B-F8CD-4150-ACE1-03E49ECD92E0}" type="presOf" srcId="{15A424BF-F4C0-4946-BDBF-1E8CD20D4367}" destId="{DCB496DB-0715-412C-AE10-8FE7BC56628E}" srcOrd="0" destOrd="2" presId="urn:microsoft.com/office/officeart/2005/8/layout/hList1"/>
    <dgm:cxn modelId="{E162186F-98BE-4D5B-A82F-1B9C6FC9AE82}" srcId="{86919224-727D-4714-A99D-FE389317E38D}" destId="{15A424BF-F4C0-4946-BDBF-1E8CD20D4367}" srcOrd="2" destOrd="0" parTransId="{1A4AED55-2976-4C4A-BBE2-9F8596342CF5}" sibTransId="{9632A08D-F8BA-4DB0-82DC-30BBD1703883}"/>
    <dgm:cxn modelId="{C36D8EE1-3F14-417E-8278-774BCADA7727}" srcId="{86919224-727D-4714-A99D-FE389317E38D}" destId="{E7D52EBA-D973-4169-BDAD-4AAE66EB3BF7}" srcOrd="0" destOrd="0" parTransId="{AEEE2060-08AA-44E4-AADB-1555A93C93C3}" sibTransId="{7AF034CE-036F-4D7D-A644-2BBCF778DDA7}"/>
    <dgm:cxn modelId="{080C481F-CA1B-4648-9E9A-E0544307415A}" type="presOf" srcId="{506057E0-289E-4750-894A-7AA80C7A5F14}" destId="{DCB496DB-0715-412C-AE10-8FE7BC56628E}" srcOrd="0" destOrd="3" presId="urn:microsoft.com/office/officeart/2005/8/layout/hList1"/>
    <dgm:cxn modelId="{C933B0E3-046B-4FF4-AE43-1EEED6AB3622}" srcId="{32A4D01B-A176-4051-9086-FBF5881F975F}" destId="{A758679A-41C4-4F79-A031-FFA3C0A114D5}" srcOrd="0" destOrd="0" parTransId="{4F6A4B36-2BEF-4BBB-8D1D-2295059B9DD8}" sibTransId="{9AE0B001-CB3F-41B4-8E3F-B7E794F6D013}"/>
    <dgm:cxn modelId="{D232808B-C324-418E-9F26-5131E28AA9F3}" srcId="{86919224-727D-4714-A99D-FE389317E38D}" destId="{C03D0AB9-B12D-47CD-B527-4C50E108D136}" srcOrd="1" destOrd="0" parTransId="{13994B3D-6E65-442B-AB3A-4A4F1AC5B24E}" sibTransId="{59E4E492-97F7-49D4-B8A3-67AADD55AAFE}"/>
    <dgm:cxn modelId="{F0294574-00FA-45FA-8CD7-2BD0EA099DB0}" type="presOf" srcId="{30F19D51-846C-46E9-A5BC-1EB6CD448A8A}" destId="{2F9CD758-9E47-4ED8-8F5D-5C07C5ED3F75}" srcOrd="0" destOrd="1" presId="urn:microsoft.com/office/officeart/2005/8/layout/hList1"/>
    <dgm:cxn modelId="{5AF8C27B-C3CF-4E1A-9CCA-F7404509DD2F}" srcId="{86919224-727D-4714-A99D-FE389317E38D}" destId="{CAD4ADD0-4BA3-49AF-A17B-2C39FE017BFE}" srcOrd="4" destOrd="0" parTransId="{455E07E3-9854-4A57-87E9-2A71E044D5C8}" sibTransId="{954080D1-EFF7-4F4E-80A8-28CAED4B72CD}"/>
    <dgm:cxn modelId="{32FB7B14-9BA2-4EFB-A4C6-FFC5A13A60D6}" srcId="{25707DAD-FCB0-4347-820B-CED12392F437}" destId="{18C41DE2-7A86-4153-B1A2-A246CC32AFAE}" srcOrd="2" destOrd="0" parTransId="{4274D1FF-889E-4F9A-A3B8-AA04619DFC25}" sibTransId="{6068D323-EAF2-4B86-93BB-7CB864EEB051}"/>
    <dgm:cxn modelId="{7A98B144-2B0A-4729-B5AD-14EF45B6E462}" srcId="{25707DAD-FCB0-4347-820B-CED12392F437}" destId="{D131C275-8BED-490E-B978-FA3DF8846CB2}" srcOrd="0" destOrd="0" parTransId="{8D3E875C-5690-4C16-90B3-C28DAD3576BC}" sibTransId="{FC6EE9D8-CC80-4BE2-8664-F5C0AFF8A501}"/>
    <dgm:cxn modelId="{3E2FCC53-8292-4818-BD4E-B2D51DC5B0C7}" type="presOf" srcId="{D2637D1C-2800-4E3F-9669-73E7BEF40AFD}" destId="{2F9CD758-9E47-4ED8-8F5D-5C07C5ED3F75}" srcOrd="0" destOrd="3" presId="urn:microsoft.com/office/officeart/2005/8/layout/hList1"/>
    <dgm:cxn modelId="{3B9953F6-1AB8-4DDF-8930-6A38FF64406D}" srcId="{32A4D01B-A176-4051-9086-FBF5881F975F}" destId="{1CFF1912-CE05-43CE-84E9-BD5D9CC783F3}" srcOrd="4" destOrd="0" parTransId="{563E8879-FC23-45F5-9BF7-2AD738D2BB7C}" sibTransId="{11F134AA-D682-47B6-8929-A17180E82AF5}"/>
    <dgm:cxn modelId="{D713C71F-6511-4632-BAC5-69979EB2EF1B}" type="presOf" srcId="{1CFF1912-CE05-43CE-84E9-BD5D9CC783F3}" destId="{2F9CD758-9E47-4ED8-8F5D-5C07C5ED3F75}" srcOrd="0" destOrd="4" presId="urn:microsoft.com/office/officeart/2005/8/layout/hList1"/>
    <dgm:cxn modelId="{43F27AFF-8156-4E2C-91EC-43F2562E3962}" type="presOf" srcId="{32A4D01B-A176-4051-9086-FBF5881F975F}" destId="{FD1DB80E-6F54-42B4-8403-CF00C59B073B}" srcOrd="0" destOrd="0" presId="urn:microsoft.com/office/officeart/2005/8/layout/hList1"/>
    <dgm:cxn modelId="{1EBF3BDE-4BDF-468C-838C-9BF35B3C8117}" srcId="{25707DAD-FCB0-4347-820B-CED12392F437}" destId="{C98DD453-9C83-4A71-A6E8-B4583F87982F}" srcOrd="1" destOrd="0" parTransId="{632B7718-4BBB-40E6-8299-3AAAAAB1A7B9}" sibTransId="{F9D02402-1313-412F-A720-C7CEF0D7229A}"/>
    <dgm:cxn modelId="{DE33C457-4C3A-4C8E-922E-2CCFF7046764}" type="presOf" srcId="{86919224-727D-4714-A99D-FE389317E38D}" destId="{584070D5-6CBC-455E-AD5B-0F27A9A791E4}" srcOrd="0" destOrd="0" presId="urn:microsoft.com/office/officeart/2005/8/layout/hList1"/>
    <dgm:cxn modelId="{F9F1AF46-4CEC-446B-9924-126C82F30F68}" type="presOf" srcId="{D131C275-8BED-490E-B978-FA3DF8846CB2}" destId="{C30BAFB1-3A8C-4F29-AA41-C1D208AFB8B7}" srcOrd="0" destOrd="0" presId="urn:microsoft.com/office/officeart/2005/8/layout/hList1"/>
    <dgm:cxn modelId="{C3B20D3F-9C7A-4A30-86F8-D58F6433B732}" srcId="{2DB0DA63-3A63-4AC7-BAB2-B1F0B3158741}" destId="{32A4D01B-A176-4051-9086-FBF5881F975F}" srcOrd="1" destOrd="0" parTransId="{44CBF662-0174-42F7-B6A6-07251A8757E8}" sibTransId="{02E558D9-530E-4F34-BBFF-94BAA06ABF43}"/>
    <dgm:cxn modelId="{C10FE191-6551-4A10-9E45-4E5052B57E8A}" type="presOf" srcId="{C98DD453-9C83-4A71-A6E8-B4583F87982F}" destId="{C30BAFB1-3A8C-4F29-AA41-C1D208AFB8B7}" srcOrd="0" destOrd="1" presId="urn:microsoft.com/office/officeart/2005/8/layout/hList1"/>
    <dgm:cxn modelId="{15578012-CF33-423E-B3B8-E63C9C04B1CE}" srcId="{32A4D01B-A176-4051-9086-FBF5881F975F}" destId="{D2637D1C-2800-4E3F-9669-73E7BEF40AFD}" srcOrd="3" destOrd="0" parTransId="{85CA97DE-20D8-4F14-BEAF-E24D8C442883}" sibTransId="{05A74494-317C-47E2-92A6-0942539406E9}"/>
    <dgm:cxn modelId="{38AA0413-9CBF-41B7-84B1-87C84C03F1E3}" srcId="{32A4D01B-A176-4051-9086-FBF5881F975F}" destId="{30F19D51-846C-46E9-A5BC-1EB6CD448A8A}" srcOrd="1" destOrd="0" parTransId="{2D0C7573-B155-4998-9FA1-7286110D5017}" sibTransId="{4E3D970E-6E00-41D7-ADD8-8BD25FAEECF4}"/>
    <dgm:cxn modelId="{A10FEA38-5861-4190-B4A9-D0CCBE0F1477}" type="presOf" srcId="{CAD4ADD0-4BA3-49AF-A17B-2C39FE017BFE}" destId="{DCB496DB-0715-412C-AE10-8FE7BC56628E}" srcOrd="0" destOrd="4" presId="urn:microsoft.com/office/officeart/2005/8/layout/hList1"/>
    <dgm:cxn modelId="{D4D87D2E-8471-47C3-B6F7-932B8B2B3408}" type="presOf" srcId="{807BFE72-CC0E-4B0C-98C4-F25C4D6C9AD3}" destId="{C30BAFB1-3A8C-4F29-AA41-C1D208AFB8B7}" srcOrd="0" destOrd="3" presId="urn:microsoft.com/office/officeart/2005/8/layout/hList1"/>
    <dgm:cxn modelId="{7CF54293-F48D-4EA3-AB40-9AD2A80D83AC}" srcId="{32A4D01B-A176-4051-9086-FBF5881F975F}" destId="{89C0F459-C0F5-4B1E-B07C-DFBC1E487E4B}" srcOrd="2" destOrd="0" parTransId="{AE20F30A-1900-4533-9808-E86CDE66C3D6}" sibTransId="{F696A46D-6E5D-4020-9A5B-77A1599F1A77}"/>
    <dgm:cxn modelId="{803AACB3-A79D-4B36-BA17-B6C69A6720BD}" type="presOf" srcId="{553E51AF-62F5-4ADF-8D22-63FAF2168D18}" destId="{C30BAFB1-3A8C-4F29-AA41-C1D208AFB8B7}" srcOrd="0" destOrd="4" presId="urn:microsoft.com/office/officeart/2005/8/layout/hList1"/>
    <dgm:cxn modelId="{A2D1B896-921C-4F60-853B-5D269C0B96F4}" type="presOf" srcId="{25707DAD-FCB0-4347-820B-CED12392F437}" destId="{D9B439B7-F864-4847-9AB6-E9CA5BAB5B4D}" srcOrd="0" destOrd="0" presId="urn:microsoft.com/office/officeart/2005/8/layout/hList1"/>
    <dgm:cxn modelId="{549A7EAA-1FC3-4C68-9FB6-2563970154BD}" srcId="{2DB0DA63-3A63-4AC7-BAB2-B1F0B3158741}" destId="{86919224-727D-4714-A99D-FE389317E38D}" srcOrd="2" destOrd="0" parTransId="{0AFB4183-6701-49FF-A370-BC4FE4B62D6B}" sibTransId="{8B8EDE24-9D30-4DFE-A710-66432E872114}"/>
    <dgm:cxn modelId="{55F371BF-4522-49B1-A4F3-5B66E88BBD8D}" type="presOf" srcId="{18C41DE2-7A86-4153-B1A2-A246CC32AFAE}" destId="{C30BAFB1-3A8C-4F29-AA41-C1D208AFB8B7}" srcOrd="0" destOrd="2" presId="urn:microsoft.com/office/officeart/2005/8/layout/hList1"/>
    <dgm:cxn modelId="{91C899E9-4CB5-4D1A-99C9-D7D90A016761}" srcId="{2DB0DA63-3A63-4AC7-BAB2-B1F0B3158741}" destId="{25707DAD-FCB0-4347-820B-CED12392F437}" srcOrd="0" destOrd="0" parTransId="{9FA6EFA8-E713-44C5-8AF5-1AB07E498039}" sibTransId="{126BF63D-A32F-40B0-B87D-BA72033FA7E9}"/>
    <dgm:cxn modelId="{841C04F3-ED74-49B5-82C0-385D628EA17C}" type="presOf" srcId="{E7D52EBA-D973-4169-BDAD-4AAE66EB3BF7}" destId="{DCB496DB-0715-412C-AE10-8FE7BC56628E}" srcOrd="0" destOrd="0" presId="urn:microsoft.com/office/officeart/2005/8/layout/hList1"/>
    <dgm:cxn modelId="{28473D5B-AF1D-4B7F-8B5D-2E4F40FFEFDB}" type="presOf" srcId="{2DB0DA63-3A63-4AC7-BAB2-B1F0B3158741}" destId="{16AEB352-4147-44DA-B722-748AA6CC08B8}" srcOrd="0" destOrd="0" presId="urn:microsoft.com/office/officeart/2005/8/layout/hList1"/>
    <dgm:cxn modelId="{175528EB-3A0A-439A-B7E3-084F3A380A66}" srcId="{25707DAD-FCB0-4347-820B-CED12392F437}" destId="{553E51AF-62F5-4ADF-8D22-63FAF2168D18}" srcOrd="4" destOrd="0" parTransId="{71BEE193-8BA8-416E-BB49-92A3919C8E57}" sibTransId="{E413B2C7-D919-4541-93B8-52097BBF0BBF}"/>
    <dgm:cxn modelId="{CB75AD1B-F7EE-4309-938E-863CA2BBF7CF}" type="presOf" srcId="{A758679A-41C4-4F79-A031-FFA3C0A114D5}" destId="{2F9CD758-9E47-4ED8-8F5D-5C07C5ED3F75}" srcOrd="0" destOrd="0" presId="urn:microsoft.com/office/officeart/2005/8/layout/hList1"/>
    <dgm:cxn modelId="{FFCC3234-939F-4F36-9514-EEFBDCD9DB45}" srcId="{86919224-727D-4714-A99D-FE389317E38D}" destId="{506057E0-289E-4750-894A-7AA80C7A5F14}" srcOrd="3" destOrd="0" parTransId="{39A12B5C-BDB6-41AF-B87C-359DF2D88826}" sibTransId="{4C8957BF-8F66-4017-A4F3-7940215F955D}"/>
    <dgm:cxn modelId="{DAF898A6-4DB0-43B1-8770-8B6990A262EC}" type="presOf" srcId="{89C0F459-C0F5-4B1E-B07C-DFBC1E487E4B}" destId="{2F9CD758-9E47-4ED8-8F5D-5C07C5ED3F75}" srcOrd="0" destOrd="2" presId="urn:microsoft.com/office/officeart/2005/8/layout/hList1"/>
    <dgm:cxn modelId="{74DCC953-3E41-4BC5-8BC5-056628794A53}" type="presOf" srcId="{C03D0AB9-B12D-47CD-B527-4C50E108D136}" destId="{DCB496DB-0715-412C-AE10-8FE7BC56628E}" srcOrd="0" destOrd="1" presId="urn:microsoft.com/office/officeart/2005/8/layout/hList1"/>
    <dgm:cxn modelId="{87A3D273-DD96-459E-B0F2-AAB1069A474D}" srcId="{25707DAD-FCB0-4347-820B-CED12392F437}" destId="{807BFE72-CC0E-4B0C-98C4-F25C4D6C9AD3}" srcOrd="3" destOrd="0" parTransId="{CD77CFBF-F838-47E8-B927-C543A5C50F15}" sibTransId="{C9C1F83A-556E-4E69-A891-4BE9DA437C87}"/>
    <dgm:cxn modelId="{6DDE4A9E-35F1-4A52-9DAD-6705E3E46791}" type="presParOf" srcId="{16AEB352-4147-44DA-B722-748AA6CC08B8}" destId="{655CFBE1-90BB-4180-B6DA-3AB165AEB995}" srcOrd="0" destOrd="0" presId="urn:microsoft.com/office/officeart/2005/8/layout/hList1"/>
    <dgm:cxn modelId="{DB2B2E03-0172-48A4-AD65-E1311BE67119}" type="presParOf" srcId="{655CFBE1-90BB-4180-B6DA-3AB165AEB995}" destId="{D9B439B7-F864-4847-9AB6-E9CA5BAB5B4D}" srcOrd="0" destOrd="0" presId="urn:microsoft.com/office/officeart/2005/8/layout/hList1"/>
    <dgm:cxn modelId="{224C2DE0-AB75-41F9-9780-DBB374CB6412}" type="presParOf" srcId="{655CFBE1-90BB-4180-B6DA-3AB165AEB995}" destId="{C30BAFB1-3A8C-4F29-AA41-C1D208AFB8B7}" srcOrd="1" destOrd="0" presId="urn:microsoft.com/office/officeart/2005/8/layout/hList1"/>
    <dgm:cxn modelId="{503930EE-2099-4D1C-B774-46A73EFB3E66}" type="presParOf" srcId="{16AEB352-4147-44DA-B722-748AA6CC08B8}" destId="{431F047E-93F3-464C-A2D2-2FBC229C97E9}" srcOrd="1" destOrd="0" presId="urn:microsoft.com/office/officeart/2005/8/layout/hList1"/>
    <dgm:cxn modelId="{493A8186-B067-48C3-92CB-9312B8B52BFB}" type="presParOf" srcId="{16AEB352-4147-44DA-B722-748AA6CC08B8}" destId="{51C62FFA-1B5B-4649-831A-CD726F5D8C6D}" srcOrd="2" destOrd="0" presId="urn:microsoft.com/office/officeart/2005/8/layout/hList1"/>
    <dgm:cxn modelId="{2E07F30B-8365-4A9D-BB20-1FF5757112AE}" type="presParOf" srcId="{51C62FFA-1B5B-4649-831A-CD726F5D8C6D}" destId="{FD1DB80E-6F54-42B4-8403-CF00C59B073B}" srcOrd="0" destOrd="0" presId="urn:microsoft.com/office/officeart/2005/8/layout/hList1"/>
    <dgm:cxn modelId="{AB26A593-4983-4E8E-867D-E1E55246CA63}" type="presParOf" srcId="{51C62FFA-1B5B-4649-831A-CD726F5D8C6D}" destId="{2F9CD758-9E47-4ED8-8F5D-5C07C5ED3F75}" srcOrd="1" destOrd="0" presId="urn:microsoft.com/office/officeart/2005/8/layout/hList1"/>
    <dgm:cxn modelId="{8AF4014C-DCDF-46AE-BE29-42E5757F8259}" type="presParOf" srcId="{16AEB352-4147-44DA-B722-748AA6CC08B8}" destId="{BBE40F2B-D14C-4F9B-B21F-3B77025996B1}" srcOrd="3" destOrd="0" presId="urn:microsoft.com/office/officeart/2005/8/layout/hList1"/>
    <dgm:cxn modelId="{826C84D6-6937-43F8-94B0-55FF2F79452D}" type="presParOf" srcId="{16AEB352-4147-44DA-B722-748AA6CC08B8}" destId="{7A423896-0E9B-433C-B38B-4E970611E72F}" srcOrd="4" destOrd="0" presId="urn:microsoft.com/office/officeart/2005/8/layout/hList1"/>
    <dgm:cxn modelId="{CDF38562-ADDB-46D0-A697-2CA23F3E8847}" type="presParOf" srcId="{7A423896-0E9B-433C-B38B-4E970611E72F}" destId="{584070D5-6CBC-455E-AD5B-0F27A9A791E4}" srcOrd="0" destOrd="0" presId="urn:microsoft.com/office/officeart/2005/8/layout/hList1"/>
    <dgm:cxn modelId="{3FB39C4C-472C-411D-AF46-FCC615EFDB11}" type="presParOf" srcId="{7A423896-0E9B-433C-B38B-4E970611E72F}" destId="{DCB496DB-0715-412C-AE10-8FE7BC56628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3CF48C-FA2D-437F-BABE-E82A7D548B43}" type="doc">
      <dgm:prSet loTypeId="urn:microsoft.com/office/officeart/2005/8/layout/hierarchy3" loCatId="list" qsTypeId="urn:microsoft.com/office/officeart/2005/8/quickstyle/simple4" qsCatId="simple" csTypeId="urn:microsoft.com/office/officeart/2005/8/colors/accent1_2" csCatId="accent1" phldr="1"/>
      <dgm:spPr/>
      <dgm:t>
        <a:bodyPr/>
        <a:lstStyle/>
        <a:p>
          <a:pPr rtl="1"/>
          <a:endParaRPr lang="ar-SA"/>
        </a:p>
      </dgm:t>
    </dgm:pt>
    <dgm:pt modelId="{255580D6-CEE4-49C2-AD55-DE141E5DF636}">
      <dgm:prSet phldrT="[Text]" custT="1"/>
      <dgm:spPr>
        <a:xfrm>
          <a:off x="1108032" y="2002"/>
          <a:ext cx="1370875" cy="428795"/>
        </a:xfrm>
      </dgm:spPr>
      <dgm:t>
        <a:bodyPr/>
        <a:lstStyle/>
        <a:p>
          <a:pPr rtl="1"/>
          <a:r>
            <a:rPr lang="ar-EG" sz="1400" smtClean="0">
              <a:latin typeface="Calibri"/>
              <a:ea typeface="+mn-ea"/>
              <a:cs typeface="Arial"/>
            </a:rPr>
            <a:t>مهارات التفكير الإبداعي</a:t>
          </a:r>
          <a:endParaRPr lang="ar-SA" sz="1400">
            <a:latin typeface="Calibri"/>
            <a:ea typeface="+mn-ea"/>
            <a:cs typeface="Arial"/>
          </a:endParaRPr>
        </a:p>
      </dgm:t>
    </dgm:pt>
    <dgm:pt modelId="{FFAC4C03-F3DF-4AD9-954D-04EB89AEC956}" type="parTrans" cxnId="{192A11C4-8EEB-43C4-8A72-B0A2B3993109}">
      <dgm:prSet/>
      <dgm:spPr/>
      <dgm:t>
        <a:bodyPr/>
        <a:lstStyle/>
        <a:p>
          <a:pPr rtl="1"/>
          <a:endParaRPr lang="ar-SA"/>
        </a:p>
      </dgm:t>
    </dgm:pt>
    <dgm:pt modelId="{1FD3ACD4-4C87-4879-9E9B-B7F8FB2A8186}" type="sibTrans" cxnId="{192A11C4-8EEB-43C4-8A72-B0A2B3993109}">
      <dgm:prSet/>
      <dgm:spPr/>
      <dgm:t>
        <a:bodyPr/>
        <a:lstStyle/>
        <a:p>
          <a:pPr rtl="1"/>
          <a:endParaRPr lang="ar-SA"/>
        </a:p>
      </dgm:t>
    </dgm:pt>
    <dgm:pt modelId="{49C422E6-CD90-429B-9EAC-6881005AA147}">
      <dgm:prSet phldrT="[Text]"/>
      <dgm:spPr>
        <a:xfrm>
          <a:off x="1382207" y="537996"/>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80F27053-DED7-4436-A03A-5C733D418C53}" type="parTrans" cxnId="{0B6A298A-547D-4AB5-8381-2BAED6973CD3}">
      <dgm:prSet/>
      <dgm:spPr>
        <a:xfrm>
          <a:off x="1245120" y="430797"/>
          <a:ext cx="137087" cy="321596"/>
        </a:xfrm>
      </dgm:spPr>
      <dgm:t>
        <a:bodyPr/>
        <a:lstStyle/>
        <a:p>
          <a:pPr rtl="1"/>
          <a:endParaRPr lang="ar-SA"/>
        </a:p>
      </dgm:t>
    </dgm:pt>
    <dgm:pt modelId="{F57E6DCA-A386-4DC2-87E1-92D4913BF88E}" type="sibTrans" cxnId="{0B6A298A-547D-4AB5-8381-2BAED6973CD3}">
      <dgm:prSet/>
      <dgm:spPr/>
      <dgm:t>
        <a:bodyPr/>
        <a:lstStyle/>
        <a:p>
          <a:pPr rtl="1"/>
          <a:endParaRPr lang="ar-SA"/>
        </a:p>
      </dgm:t>
    </dgm:pt>
    <dgm:pt modelId="{2F278C89-9BC8-41BF-BC77-E0CDAB118ABF}">
      <dgm:prSet phldrT="[Text]"/>
      <dgm:spPr>
        <a:xfrm>
          <a:off x="1382207" y="1609984"/>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F93995FF-F9BC-477B-BF22-290B2A10C3DB}" type="parTrans" cxnId="{A1938D13-F233-4044-835B-14814C31C939}">
      <dgm:prSet/>
      <dgm:spPr>
        <a:xfrm>
          <a:off x="1245120" y="430797"/>
          <a:ext cx="137087" cy="1393584"/>
        </a:xfrm>
      </dgm:spPr>
      <dgm:t>
        <a:bodyPr/>
        <a:lstStyle/>
        <a:p>
          <a:pPr rtl="1"/>
          <a:endParaRPr lang="ar-SA"/>
        </a:p>
      </dgm:t>
    </dgm:pt>
    <dgm:pt modelId="{6106B707-692D-44CB-A0FF-EB8424861DD8}" type="sibTrans" cxnId="{A1938D13-F233-4044-835B-14814C31C939}">
      <dgm:prSet/>
      <dgm:spPr/>
      <dgm:t>
        <a:bodyPr/>
        <a:lstStyle/>
        <a:p>
          <a:pPr rtl="1"/>
          <a:endParaRPr lang="ar-SA"/>
        </a:p>
      </dgm:t>
    </dgm:pt>
    <dgm:pt modelId="{B2A9C1F2-EC67-4351-A351-F5F8015C6CEC}">
      <dgm:prSet phldrT="[Text]" custT="1"/>
      <dgm:spPr>
        <a:xfrm>
          <a:off x="2693305" y="2002"/>
          <a:ext cx="1472971" cy="428795"/>
        </a:xfrm>
      </dgm:spPr>
      <dgm:t>
        <a:bodyPr/>
        <a:lstStyle/>
        <a:p>
          <a:pPr rtl="1"/>
          <a:r>
            <a:rPr lang="ar-EG" sz="1400" dirty="0" smtClean="0">
              <a:latin typeface="Calibri"/>
              <a:ea typeface="+mn-ea"/>
              <a:cs typeface="Arial"/>
            </a:rPr>
            <a:t>مهارات التفكير الناقد</a:t>
          </a:r>
          <a:endParaRPr lang="ar-SA" sz="1400" dirty="0">
            <a:latin typeface="Calibri"/>
            <a:ea typeface="+mn-ea"/>
            <a:cs typeface="Arial"/>
          </a:endParaRPr>
        </a:p>
      </dgm:t>
    </dgm:pt>
    <dgm:pt modelId="{A0A59B2B-2C3C-43E4-BFED-ABB923043467}" type="parTrans" cxnId="{B01E5D67-6061-4A65-8917-025B4E6D3386}">
      <dgm:prSet/>
      <dgm:spPr/>
      <dgm:t>
        <a:bodyPr/>
        <a:lstStyle/>
        <a:p>
          <a:pPr rtl="1"/>
          <a:endParaRPr lang="ar-SA"/>
        </a:p>
      </dgm:t>
    </dgm:pt>
    <dgm:pt modelId="{CB11EF1A-4C74-44C2-8787-42AF9B0F14A3}" type="sibTrans" cxnId="{B01E5D67-6061-4A65-8917-025B4E6D3386}">
      <dgm:prSet/>
      <dgm:spPr/>
      <dgm:t>
        <a:bodyPr/>
        <a:lstStyle/>
        <a:p>
          <a:pPr rtl="1"/>
          <a:endParaRPr lang="ar-SA"/>
        </a:p>
      </dgm:t>
    </dgm:pt>
    <dgm:pt modelId="{4593912F-68E9-492A-BEED-08ED1E7FE8FE}">
      <dgm:prSet phldrT="[Text]"/>
      <dgm:spPr>
        <a:xfrm>
          <a:off x="2987900" y="537996"/>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A88E0D22-12CA-4FA2-9057-523BDDDB8329}" type="parTrans" cxnId="{E9B67003-7829-46F2-ADC5-A85D543007CC}">
      <dgm:prSet/>
      <dgm:spPr>
        <a:xfrm>
          <a:off x="2840602" y="430797"/>
          <a:ext cx="147297" cy="321596"/>
        </a:xfrm>
      </dgm:spPr>
      <dgm:t>
        <a:bodyPr/>
        <a:lstStyle/>
        <a:p>
          <a:pPr rtl="1"/>
          <a:endParaRPr lang="ar-SA"/>
        </a:p>
      </dgm:t>
    </dgm:pt>
    <dgm:pt modelId="{86077798-CC23-4D8D-9E26-EB5782D70DE2}" type="sibTrans" cxnId="{E9B67003-7829-46F2-ADC5-A85D543007CC}">
      <dgm:prSet/>
      <dgm:spPr/>
      <dgm:t>
        <a:bodyPr/>
        <a:lstStyle/>
        <a:p>
          <a:pPr rtl="1"/>
          <a:endParaRPr lang="ar-SA"/>
        </a:p>
      </dgm:t>
    </dgm:pt>
    <dgm:pt modelId="{8F0862EE-3A8A-400C-9A57-1CFD32715D74}">
      <dgm:prSet phldrT="[Text]"/>
      <dgm:spPr>
        <a:xfrm>
          <a:off x="2987900" y="1073990"/>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F9273C10-775D-4659-8317-0D8CD6D592C7}" type="parTrans" cxnId="{F68FEF4E-485F-46B1-BD4E-AFDE5ADD0A4A}">
      <dgm:prSet/>
      <dgm:spPr>
        <a:xfrm>
          <a:off x="2840602" y="430797"/>
          <a:ext cx="147297" cy="857590"/>
        </a:xfrm>
      </dgm:spPr>
      <dgm:t>
        <a:bodyPr/>
        <a:lstStyle/>
        <a:p>
          <a:pPr rtl="1"/>
          <a:endParaRPr lang="ar-SA"/>
        </a:p>
      </dgm:t>
    </dgm:pt>
    <dgm:pt modelId="{760F3657-3B58-437F-8DF5-52E077B907E9}" type="sibTrans" cxnId="{F68FEF4E-485F-46B1-BD4E-AFDE5ADD0A4A}">
      <dgm:prSet/>
      <dgm:spPr/>
      <dgm:t>
        <a:bodyPr/>
        <a:lstStyle/>
        <a:p>
          <a:pPr rtl="1"/>
          <a:endParaRPr lang="ar-SA"/>
        </a:p>
      </dgm:t>
    </dgm:pt>
    <dgm:pt modelId="{C8F7DCE5-0C2F-402F-88E3-58D90DC5D770}">
      <dgm:prSet phldrT="[Text]"/>
      <dgm:spPr>
        <a:xfrm>
          <a:off x="1382207" y="1073990"/>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97726E3C-A368-47B0-91E9-1AA4CBB51385}" type="parTrans" cxnId="{4CC50641-2D56-4A3E-BE03-6DB9B32D4C68}">
      <dgm:prSet/>
      <dgm:spPr>
        <a:xfrm>
          <a:off x="1245120" y="430797"/>
          <a:ext cx="137087" cy="857590"/>
        </a:xfrm>
      </dgm:spPr>
      <dgm:t>
        <a:bodyPr/>
        <a:lstStyle/>
        <a:p>
          <a:pPr rtl="1"/>
          <a:endParaRPr lang="ar-SA"/>
        </a:p>
      </dgm:t>
    </dgm:pt>
    <dgm:pt modelId="{14FA6D24-663B-4A7D-A218-C3644B58335C}" type="sibTrans" cxnId="{4CC50641-2D56-4A3E-BE03-6DB9B32D4C68}">
      <dgm:prSet/>
      <dgm:spPr/>
      <dgm:t>
        <a:bodyPr/>
        <a:lstStyle/>
        <a:p>
          <a:pPr rtl="1"/>
          <a:endParaRPr lang="ar-SA"/>
        </a:p>
      </dgm:t>
    </dgm:pt>
    <dgm:pt modelId="{839FF074-6C3E-4BB0-9B7F-530C1CEBD842}">
      <dgm:prSet phldrT="[Text]"/>
      <dgm:spPr>
        <a:xfrm>
          <a:off x="1382207" y="2145978"/>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D34834CF-31E6-458E-9D70-959216A3E8B5}" type="parTrans" cxnId="{4735D781-9A3C-4D27-AD3D-35163349E4EA}">
      <dgm:prSet/>
      <dgm:spPr>
        <a:xfrm>
          <a:off x="1245120" y="430797"/>
          <a:ext cx="137087" cy="1929578"/>
        </a:xfrm>
      </dgm:spPr>
      <dgm:t>
        <a:bodyPr/>
        <a:lstStyle/>
        <a:p>
          <a:pPr rtl="1"/>
          <a:endParaRPr lang="ar-SA"/>
        </a:p>
      </dgm:t>
    </dgm:pt>
    <dgm:pt modelId="{E3CC297B-6A28-4066-9477-40B208296A5E}" type="sibTrans" cxnId="{4735D781-9A3C-4D27-AD3D-35163349E4EA}">
      <dgm:prSet/>
      <dgm:spPr/>
      <dgm:t>
        <a:bodyPr/>
        <a:lstStyle/>
        <a:p>
          <a:pPr rtl="1"/>
          <a:endParaRPr lang="ar-SA"/>
        </a:p>
      </dgm:t>
    </dgm:pt>
    <dgm:pt modelId="{4E20985B-4012-4FBD-8C6A-4204920FC987}">
      <dgm:prSet phldrT="[Text]"/>
      <dgm:spPr>
        <a:xfrm>
          <a:off x="1382207" y="2681972"/>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2C6C1E4A-B6E3-4904-BFF1-ED5E69D62EFA}" type="parTrans" cxnId="{36BF04B5-60B1-4CC2-9552-F2B933BCD465}">
      <dgm:prSet/>
      <dgm:spPr>
        <a:xfrm>
          <a:off x="1245120" y="430797"/>
          <a:ext cx="137087" cy="2465572"/>
        </a:xfrm>
      </dgm:spPr>
      <dgm:t>
        <a:bodyPr/>
        <a:lstStyle/>
        <a:p>
          <a:pPr rtl="1"/>
          <a:endParaRPr lang="ar-SA"/>
        </a:p>
      </dgm:t>
    </dgm:pt>
    <dgm:pt modelId="{B76C6352-3390-442B-8BF0-245E90B4C22B}" type="sibTrans" cxnId="{36BF04B5-60B1-4CC2-9552-F2B933BCD465}">
      <dgm:prSet/>
      <dgm:spPr/>
      <dgm:t>
        <a:bodyPr/>
        <a:lstStyle/>
        <a:p>
          <a:pPr rtl="1"/>
          <a:endParaRPr lang="ar-SA"/>
        </a:p>
      </dgm:t>
    </dgm:pt>
    <dgm:pt modelId="{684D60B4-8428-460A-9E54-0EE6AE9810EB}">
      <dgm:prSet phldrT="[Text]"/>
      <dgm:spPr>
        <a:xfrm>
          <a:off x="2987900" y="1609984"/>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E10CF516-1A60-481F-A346-0E1332641A2F}" type="parTrans" cxnId="{81C67CF4-2E9D-4A6C-BDE5-E50C0913CA49}">
      <dgm:prSet/>
      <dgm:spPr>
        <a:xfrm>
          <a:off x="2840602" y="430797"/>
          <a:ext cx="147297" cy="1393584"/>
        </a:xfrm>
      </dgm:spPr>
      <dgm:t>
        <a:bodyPr/>
        <a:lstStyle/>
        <a:p>
          <a:pPr rtl="1"/>
          <a:endParaRPr lang="ar-SA"/>
        </a:p>
      </dgm:t>
    </dgm:pt>
    <dgm:pt modelId="{6DC1C4C4-777B-4E76-B12C-A876F899EE5E}" type="sibTrans" cxnId="{81C67CF4-2E9D-4A6C-BDE5-E50C0913CA49}">
      <dgm:prSet/>
      <dgm:spPr/>
      <dgm:t>
        <a:bodyPr/>
        <a:lstStyle/>
        <a:p>
          <a:pPr rtl="1"/>
          <a:endParaRPr lang="ar-SA"/>
        </a:p>
      </dgm:t>
    </dgm:pt>
    <dgm:pt modelId="{5A07A1B5-308C-45FE-BB3F-3307F824F4A6}">
      <dgm:prSet phldrT="[Text]"/>
      <dgm:spPr>
        <a:xfrm>
          <a:off x="2987900" y="2145978"/>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44D6B0B6-BF86-45D8-9E90-5DB33D418BE6}" type="parTrans" cxnId="{B52EC04C-B2AF-4FD0-A5B2-47650401CCFC}">
      <dgm:prSet/>
      <dgm:spPr>
        <a:xfrm>
          <a:off x="2840602" y="430797"/>
          <a:ext cx="147297" cy="1929578"/>
        </a:xfrm>
      </dgm:spPr>
      <dgm:t>
        <a:bodyPr/>
        <a:lstStyle/>
        <a:p>
          <a:pPr rtl="1"/>
          <a:endParaRPr lang="ar-SA"/>
        </a:p>
      </dgm:t>
    </dgm:pt>
    <dgm:pt modelId="{3ED518BD-B207-42D5-B562-E067DF955BB4}" type="sibTrans" cxnId="{B52EC04C-B2AF-4FD0-A5B2-47650401CCFC}">
      <dgm:prSet/>
      <dgm:spPr/>
      <dgm:t>
        <a:bodyPr/>
        <a:lstStyle/>
        <a:p>
          <a:pPr rtl="1"/>
          <a:endParaRPr lang="ar-SA"/>
        </a:p>
      </dgm:t>
    </dgm:pt>
    <dgm:pt modelId="{680937D6-D0B3-4E40-A4F5-B1E0AEA158E5}">
      <dgm:prSet phldrT="[Text]"/>
      <dgm:spPr>
        <a:xfrm>
          <a:off x="2987900" y="2681972"/>
          <a:ext cx="686072" cy="428795"/>
        </a:xfrm>
      </dgm:spPr>
      <dgm:t>
        <a:bodyPr/>
        <a:lstStyle/>
        <a:p>
          <a:pPr rtl="1"/>
          <a:r>
            <a:rPr lang="ar-EG" smtClean="0">
              <a:latin typeface="Calibri"/>
              <a:ea typeface="+mn-ea"/>
              <a:cs typeface="Arial"/>
            </a:rPr>
            <a:t>...........................</a:t>
          </a:r>
          <a:endParaRPr lang="ar-SA">
            <a:latin typeface="Calibri"/>
            <a:ea typeface="+mn-ea"/>
            <a:cs typeface="Arial"/>
          </a:endParaRPr>
        </a:p>
      </dgm:t>
    </dgm:pt>
    <dgm:pt modelId="{60CE6DB1-BD19-4732-B875-99730B4E0D8C}" type="parTrans" cxnId="{A173AD93-5DF9-4665-9AFB-43FB4648DD04}">
      <dgm:prSet/>
      <dgm:spPr>
        <a:xfrm>
          <a:off x="2840602" y="430797"/>
          <a:ext cx="147297" cy="2465572"/>
        </a:xfrm>
      </dgm:spPr>
      <dgm:t>
        <a:bodyPr/>
        <a:lstStyle/>
        <a:p>
          <a:pPr rtl="1"/>
          <a:endParaRPr lang="ar-SA"/>
        </a:p>
      </dgm:t>
    </dgm:pt>
    <dgm:pt modelId="{FE413DE8-339D-427E-9431-B5D33CC014C2}" type="sibTrans" cxnId="{A173AD93-5DF9-4665-9AFB-43FB4648DD04}">
      <dgm:prSet/>
      <dgm:spPr/>
      <dgm:t>
        <a:bodyPr/>
        <a:lstStyle/>
        <a:p>
          <a:pPr rtl="1"/>
          <a:endParaRPr lang="ar-SA"/>
        </a:p>
      </dgm:t>
    </dgm:pt>
    <dgm:pt modelId="{C2AD0C13-DAAC-4EE2-AF62-DD285E245AA2}" type="pres">
      <dgm:prSet presAssocID="{1A3CF48C-FA2D-437F-BABE-E82A7D548B43}" presName="diagram" presStyleCnt="0">
        <dgm:presLayoutVars>
          <dgm:chPref val="1"/>
          <dgm:dir/>
          <dgm:animOne val="branch"/>
          <dgm:animLvl val="lvl"/>
          <dgm:resizeHandles/>
        </dgm:presLayoutVars>
      </dgm:prSet>
      <dgm:spPr/>
      <dgm:t>
        <a:bodyPr/>
        <a:lstStyle/>
        <a:p>
          <a:pPr rtl="1"/>
          <a:endParaRPr lang="ar-SA"/>
        </a:p>
      </dgm:t>
    </dgm:pt>
    <dgm:pt modelId="{BF132789-960D-4D45-A713-D2F9780FE788}" type="pres">
      <dgm:prSet presAssocID="{255580D6-CEE4-49C2-AD55-DE141E5DF636}" presName="root" presStyleCnt="0"/>
      <dgm:spPr/>
      <dgm:t>
        <a:bodyPr/>
        <a:lstStyle/>
        <a:p>
          <a:endParaRPr lang="en-US"/>
        </a:p>
      </dgm:t>
    </dgm:pt>
    <dgm:pt modelId="{6A8CEF32-DCE7-4D57-A71B-BE9080CC4DA7}" type="pres">
      <dgm:prSet presAssocID="{255580D6-CEE4-49C2-AD55-DE141E5DF636}" presName="rootComposite" presStyleCnt="0"/>
      <dgm:spPr/>
      <dgm:t>
        <a:bodyPr/>
        <a:lstStyle/>
        <a:p>
          <a:endParaRPr lang="en-US"/>
        </a:p>
      </dgm:t>
    </dgm:pt>
    <dgm:pt modelId="{1B937A54-89AD-4400-A452-220DC4A9B5C3}" type="pres">
      <dgm:prSet presAssocID="{255580D6-CEE4-49C2-AD55-DE141E5DF636}" presName="rootText" presStyleLbl="node1" presStyleIdx="0" presStyleCnt="2" custScaleX="159852"/>
      <dgm:spPr>
        <a:prstGeom prst="roundRect">
          <a:avLst>
            <a:gd name="adj" fmla="val 10000"/>
          </a:avLst>
        </a:prstGeom>
      </dgm:spPr>
      <dgm:t>
        <a:bodyPr/>
        <a:lstStyle/>
        <a:p>
          <a:pPr rtl="1"/>
          <a:endParaRPr lang="ar-SA"/>
        </a:p>
      </dgm:t>
    </dgm:pt>
    <dgm:pt modelId="{6A5B9B44-7FD6-49EF-9168-3110E26901F0}" type="pres">
      <dgm:prSet presAssocID="{255580D6-CEE4-49C2-AD55-DE141E5DF636}" presName="rootConnector" presStyleLbl="node1" presStyleIdx="0" presStyleCnt="2"/>
      <dgm:spPr/>
      <dgm:t>
        <a:bodyPr/>
        <a:lstStyle/>
        <a:p>
          <a:pPr rtl="1"/>
          <a:endParaRPr lang="ar-SA"/>
        </a:p>
      </dgm:t>
    </dgm:pt>
    <dgm:pt modelId="{8819353D-7BD0-4703-9AC9-5E1998D46C36}" type="pres">
      <dgm:prSet presAssocID="{255580D6-CEE4-49C2-AD55-DE141E5DF636}" presName="childShape" presStyleCnt="0"/>
      <dgm:spPr/>
      <dgm:t>
        <a:bodyPr/>
        <a:lstStyle/>
        <a:p>
          <a:endParaRPr lang="en-US"/>
        </a:p>
      </dgm:t>
    </dgm:pt>
    <dgm:pt modelId="{FEE7E9EC-CB0F-4411-BB67-91BB6D3A7E0F}" type="pres">
      <dgm:prSet presAssocID="{80F27053-DED7-4436-A03A-5C733D418C53}" presName="Name13" presStyleLbl="parChTrans1D2" presStyleIdx="0" presStyleCnt="10"/>
      <dgm:spPr>
        <a:custGeom>
          <a:avLst/>
          <a:gdLst/>
          <a:ahLst/>
          <a:cxnLst/>
          <a:rect l="0" t="0" r="0" b="0"/>
          <a:pathLst>
            <a:path>
              <a:moveTo>
                <a:pt x="0" y="0"/>
              </a:moveTo>
              <a:lnTo>
                <a:pt x="0" y="321596"/>
              </a:lnTo>
              <a:lnTo>
                <a:pt x="137087" y="321596"/>
              </a:lnTo>
            </a:path>
          </a:pathLst>
        </a:custGeom>
      </dgm:spPr>
      <dgm:t>
        <a:bodyPr/>
        <a:lstStyle/>
        <a:p>
          <a:pPr rtl="1"/>
          <a:endParaRPr lang="ar-SA"/>
        </a:p>
      </dgm:t>
    </dgm:pt>
    <dgm:pt modelId="{1189DD34-9D43-4172-A5D5-2B8EB5E76FB8}" type="pres">
      <dgm:prSet presAssocID="{49C422E6-CD90-429B-9EAC-6881005AA147}" presName="childText" presStyleLbl="bgAcc1" presStyleIdx="0" presStyleCnt="10">
        <dgm:presLayoutVars>
          <dgm:bulletEnabled val="1"/>
        </dgm:presLayoutVars>
      </dgm:prSet>
      <dgm:spPr>
        <a:prstGeom prst="roundRect">
          <a:avLst>
            <a:gd name="adj" fmla="val 10000"/>
          </a:avLst>
        </a:prstGeom>
      </dgm:spPr>
      <dgm:t>
        <a:bodyPr/>
        <a:lstStyle/>
        <a:p>
          <a:pPr rtl="1"/>
          <a:endParaRPr lang="ar-SA"/>
        </a:p>
      </dgm:t>
    </dgm:pt>
    <dgm:pt modelId="{AAE54AFB-EEC6-4AA5-828D-940707051B66}" type="pres">
      <dgm:prSet presAssocID="{97726E3C-A368-47B0-91E9-1AA4CBB51385}" presName="Name13" presStyleLbl="parChTrans1D2" presStyleIdx="1" presStyleCnt="10"/>
      <dgm:spPr>
        <a:custGeom>
          <a:avLst/>
          <a:gdLst/>
          <a:ahLst/>
          <a:cxnLst/>
          <a:rect l="0" t="0" r="0" b="0"/>
          <a:pathLst>
            <a:path>
              <a:moveTo>
                <a:pt x="0" y="0"/>
              </a:moveTo>
              <a:lnTo>
                <a:pt x="0" y="857590"/>
              </a:lnTo>
              <a:lnTo>
                <a:pt x="137087" y="857590"/>
              </a:lnTo>
            </a:path>
          </a:pathLst>
        </a:custGeom>
      </dgm:spPr>
      <dgm:t>
        <a:bodyPr/>
        <a:lstStyle/>
        <a:p>
          <a:pPr rtl="1"/>
          <a:endParaRPr lang="ar-SA"/>
        </a:p>
      </dgm:t>
    </dgm:pt>
    <dgm:pt modelId="{392C9A80-427B-4B76-838B-A1E2F49B6BE6}" type="pres">
      <dgm:prSet presAssocID="{C8F7DCE5-0C2F-402F-88E3-58D90DC5D770}" presName="childText" presStyleLbl="bgAcc1" presStyleIdx="1" presStyleCnt="10">
        <dgm:presLayoutVars>
          <dgm:bulletEnabled val="1"/>
        </dgm:presLayoutVars>
      </dgm:prSet>
      <dgm:spPr>
        <a:prstGeom prst="roundRect">
          <a:avLst>
            <a:gd name="adj" fmla="val 10000"/>
          </a:avLst>
        </a:prstGeom>
      </dgm:spPr>
      <dgm:t>
        <a:bodyPr/>
        <a:lstStyle/>
        <a:p>
          <a:pPr rtl="1"/>
          <a:endParaRPr lang="ar-SA"/>
        </a:p>
      </dgm:t>
    </dgm:pt>
    <dgm:pt modelId="{BF868708-7401-4DB0-8827-309A315D0F93}" type="pres">
      <dgm:prSet presAssocID="{F93995FF-F9BC-477B-BF22-290B2A10C3DB}" presName="Name13" presStyleLbl="parChTrans1D2" presStyleIdx="2" presStyleCnt="10"/>
      <dgm:spPr>
        <a:custGeom>
          <a:avLst/>
          <a:gdLst/>
          <a:ahLst/>
          <a:cxnLst/>
          <a:rect l="0" t="0" r="0" b="0"/>
          <a:pathLst>
            <a:path>
              <a:moveTo>
                <a:pt x="0" y="0"/>
              </a:moveTo>
              <a:lnTo>
                <a:pt x="0" y="1393584"/>
              </a:lnTo>
              <a:lnTo>
                <a:pt x="137087" y="1393584"/>
              </a:lnTo>
            </a:path>
          </a:pathLst>
        </a:custGeom>
      </dgm:spPr>
      <dgm:t>
        <a:bodyPr/>
        <a:lstStyle/>
        <a:p>
          <a:pPr rtl="1"/>
          <a:endParaRPr lang="ar-SA"/>
        </a:p>
      </dgm:t>
    </dgm:pt>
    <dgm:pt modelId="{3176152B-E5AC-47BD-A366-1683BE486FE4}" type="pres">
      <dgm:prSet presAssocID="{2F278C89-9BC8-41BF-BC77-E0CDAB118ABF}" presName="childText" presStyleLbl="bgAcc1" presStyleIdx="2" presStyleCnt="10">
        <dgm:presLayoutVars>
          <dgm:bulletEnabled val="1"/>
        </dgm:presLayoutVars>
      </dgm:prSet>
      <dgm:spPr>
        <a:prstGeom prst="roundRect">
          <a:avLst>
            <a:gd name="adj" fmla="val 10000"/>
          </a:avLst>
        </a:prstGeom>
      </dgm:spPr>
      <dgm:t>
        <a:bodyPr/>
        <a:lstStyle/>
        <a:p>
          <a:pPr rtl="1"/>
          <a:endParaRPr lang="ar-SA"/>
        </a:p>
      </dgm:t>
    </dgm:pt>
    <dgm:pt modelId="{8007E246-B079-4648-8E66-954653CEC604}" type="pres">
      <dgm:prSet presAssocID="{D34834CF-31E6-458E-9D70-959216A3E8B5}" presName="Name13" presStyleLbl="parChTrans1D2" presStyleIdx="3" presStyleCnt="10"/>
      <dgm:spPr>
        <a:custGeom>
          <a:avLst/>
          <a:gdLst/>
          <a:ahLst/>
          <a:cxnLst/>
          <a:rect l="0" t="0" r="0" b="0"/>
          <a:pathLst>
            <a:path>
              <a:moveTo>
                <a:pt x="0" y="0"/>
              </a:moveTo>
              <a:lnTo>
                <a:pt x="0" y="1929578"/>
              </a:lnTo>
              <a:lnTo>
                <a:pt x="137087" y="1929578"/>
              </a:lnTo>
            </a:path>
          </a:pathLst>
        </a:custGeom>
      </dgm:spPr>
      <dgm:t>
        <a:bodyPr/>
        <a:lstStyle/>
        <a:p>
          <a:pPr rtl="1"/>
          <a:endParaRPr lang="ar-SA"/>
        </a:p>
      </dgm:t>
    </dgm:pt>
    <dgm:pt modelId="{B0CB5B46-2485-4955-87DB-491644643BF8}" type="pres">
      <dgm:prSet presAssocID="{839FF074-6C3E-4BB0-9B7F-530C1CEBD842}" presName="childText" presStyleLbl="bgAcc1" presStyleIdx="3" presStyleCnt="10">
        <dgm:presLayoutVars>
          <dgm:bulletEnabled val="1"/>
        </dgm:presLayoutVars>
      </dgm:prSet>
      <dgm:spPr>
        <a:prstGeom prst="roundRect">
          <a:avLst>
            <a:gd name="adj" fmla="val 10000"/>
          </a:avLst>
        </a:prstGeom>
      </dgm:spPr>
      <dgm:t>
        <a:bodyPr/>
        <a:lstStyle/>
        <a:p>
          <a:pPr rtl="1"/>
          <a:endParaRPr lang="ar-SA"/>
        </a:p>
      </dgm:t>
    </dgm:pt>
    <dgm:pt modelId="{054CBED7-67AC-4B80-9D82-4618D2D61E2A}" type="pres">
      <dgm:prSet presAssocID="{2C6C1E4A-B6E3-4904-BFF1-ED5E69D62EFA}" presName="Name13" presStyleLbl="parChTrans1D2" presStyleIdx="4" presStyleCnt="10"/>
      <dgm:spPr>
        <a:custGeom>
          <a:avLst/>
          <a:gdLst/>
          <a:ahLst/>
          <a:cxnLst/>
          <a:rect l="0" t="0" r="0" b="0"/>
          <a:pathLst>
            <a:path>
              <a:moveTo>
                <a:pt x="0" y="0"/>
              </a:moveTo>
              <a:lnTo>
                <a:pt x="0" y="2465572"/>
              </a:lnTo>
              <a:lnTo>
                <a:pt x="137087" y="2465572"/>
              </a:lnTo>
            </a:path>
          </a:pathLst>
        </a:custGeom>
      </dgm:spPr>
      <dgm:t>
        <a:bodyPr/>
        <a:lstStyle/>
        <a:p>
          <a:pPr rtl="1"/>
          <a:endParaRPr lang="ar-SA"/>
        </a:p>
      </dgm:t>
    </dgm:pt>
    <dgm:pt modelId="{C60CF139-39BB-4C1F-8201-2D205407D826}" type="pres">
      <dgm:prSet presAssocID="{4E20985B-4012-4FBD-8C6A-4204920FC987}" presName="childText" presStyleLbl="bgAcc1" presStyleIdx="4" presStyleCnt="10">
        <dgm:presLayoutVars>
          <dgm:bulletEnabled val="1"/>
        </dgm:presLayoutVars>
      </dgm:prSet>
      <dgm:spPr>
        <a:prstGeom prst="roundRect">
          <a:avLst>
            <a:gd name="adj" fmla="val 10000"/>
          </a:avLst>
        </a:prstGeom>
      </dgm:spPr>
      <dgm:t>
        <a:bodyPr/>
        <a:lstStyle/>
        <a:p>
          <a:pPr rtl="1"/>
          <a:endParaRPr lang="ar-SA"/>
        </a:p>
      </dgm:t>
    </dgm:pt>
    <dgm:pt modelId="{63CA33E3-8EBB-4C80-AEB7-F00FAEA5221F}" type="pres">
      <dgm:prSet presAssocID="{B2A9C1F2-EC67-4351-A351-F5F8015C6CEC}" presName="root" presStyleCnt="0"/>
      <dgm:spPr/>
      <dgm:t>
        <a:bodyPr/>
        <a:lstStyle/>
        <a:p>
          <a:endParaRPr lang="en-US"/>
        </a:p>
      </dgm:t>
    </dgm:pt>
    <dgm:pt modelId="{F29886A9-06A9-4347-8EAB-2B020535CD2E}" type="pres">
      <dgm:prSet presAssocID="{B2A9C1F2-EC67-4351-A351-F5F8015C6CEC}" presName="rootComposite" presStyleCnt="0"/>
      <dgm:spPr/>
      <dgm:t>
        <a:bodyPr/>
        <a:lstStyle/>
        <a:p>
          <a:endParaRPr lang="en-US"/>
        </a:p>
      </dgm:t>
    </dgm:pt>
    <dgm:pt modelId="{9960DF5B-39A1-4261-BA0F-2584F5354251}" type="pres">
      <dgm:prSet presAssocID="{B2A9C1F2-EC67-4351-A351-F5F8015C6CEC}" presName="rootText" presStyleLbl="node1" presStyleIdx="1" presStyleCnt="2" custScaleX="171757"/>
      <dgm:spPr>
        <a:prstGeom prst="roundRect">
          <a:avLst>
            <a:gd name="adj" fmla="val 10000"/>
          </a:avLst>
        </a:prstGeom>
      </dgm:spPr>
      <dgm:t>
        <a:bodyPr/>
        <a:lstStyle/>
        <a:p>
          <a:pPr rtl="1"/>
          <a:endParaRPr lang="ar-SA"/>
        </a:p>
      </dgm:t>
    </dgm:pt>
    <dgm:pt modelId="{07C91A1A-5DE3-42E6-BB29-C1CFBDE672A0}" type="pres">
      <dgm:prSet presAssocID="{B2A9C1F2-EC67-4351-A351-F5F8015C6CEC}" presName="rootConnector" presStyleLbl="node1" presStyleIdx="1" presStyleCnt="2"/>
      <dgm:spPr/>
      <dgm:t>
        <a:bodyPr/>
        <a:lstStyle/>
        <a:p>
          <a:pPr rtl="1"/>
          <a:endParaRPr lang="ar-SA"/>
        </a:p>
      </dgm:t>
    </dgm:pt>
    <dgm:pt modelId="{0B218E6B-A619-4E9B-BFEC-42ACD7D314AB}" type="pres">
      <dgm:prSet presAssocID="{B2A9C1F2-EC67-4351-A351-F5F8015C6CEC}" presName="childShape" presStyleCnt="0"/>
      <dgm:spPr/>
      <dgm:t>
        <a:bodyPr/>
        <a:lstStyle/>
        <a:p>
          <a:endParaRPr lang="en-US"/>
        </a:p>
      </dgm:t>
    </dgm:pt>
    <dgm:pt modelId="{63CC9902-B725-4F36-B8F2-2C17BDBCC7CA}" type="pres">
      <dgm:prSet presAssocID="{A88E0D22-12CA-4FA2-9057-523BDDDB8329}" presName="Name13" presStyleLbl="parChTrans1D2" presStyleIdx="5" presStyleCnt="10"/>
      <dgm:spPr>
        <a:custGeom>
          <a:avLst/>
          <a:gdLst/>
          <a:ahLst/>
          <a:cxnLst/>
          <a:rect l="0" t="0" r="0" b="0"/>
          <a:pathLst>
            <a:path>
              <a:moveTo>
                <a:pt x="0" y="0"/>
              </a:moveTo>
              <a:lnTo>
                <a:pt x="0" y="321596"/>
              </a:lnTo>
              <a:lnTo>
                <a:pt x="147297" y="321596"/>
              </a:lnTo>
            </a:path>
          </a:pathLst>
        </a:custGeom>
      </dgm:spPr>
      <dgm:t>
        <a:bodyPr/>
        <a:lstStyle/>
        <a:p>
          <a:pPr rtl="1"/>
          <a:endParaRPr lang="ar-SA"/>
        </a:p>
      </dgm:t>
    </dgm:pt>
    <dgm:pt modelId="{6F0394C7-9240-4BBA-B0E0-8221B7B4FB94}" type="pres">
      <dgm:prSet presAssocID="{4593912F-68E9-492A-BEED-08ED1E7FE8FE}" presName="childText" presStyleLbl="bgAcc1" presStyleIdx="5" presStyleCnt="10">
        <dgm:presLayoutVars>
          <dgm:bulletEnabled val="1"/>
        </dgm:presLayoutVars>
      </dgm:prSet>
      <dgm:spPr>
        <a:prstGeom prst="roundRect">
          <a:avLst>
            <a:gd name="adj" fmla="val 10000"/>
          </a:avLst>
        </a:prstGeom>
      </dgm:spPr>
      <dgm:t>
        <a:bodyPr/>
        <a:lstStyle/>
        <a:p>
          <a:pPr rtl="1"/>
          <a:endParaRPr lang="ar-SA"/>
        </a:p>
      </dgm:t>
    </dgm:pt>
    <dgm:pt modelId="{17D20579-ACA9-4C4F-B81A-FDF87A3082CE}" type="pres">
      <dgm:prSet presAssocID="{F9273C10-775D-4659-8317-0D8CD6D592C7}" presName="Name13" presStyleLbl="parChTrans1D2" presStyleIdx="6" presStyleCnt="10"/>
      <dgm:spPr>
        <a:custGeom>
          <a:avLst/>
          <a:gdLst/>
          <a:ahLst/>
          <a:cxnLst/>
          <a:rect l="0" t="0" r="0" b="0"/>
          <a:pathLst>
            <a:path>
              <a:moveTo>
                <a:pt x="0" y="0"/>
              </a:moveTo>
              <a:lnTo>
                <a:pt x="0" y="857590"/>
              </a:lnTo>
              <a:lnTo>
                <a:pt x="147297" y="857590"/>
              </a:lnTo>
            </a:path>
          </a:pathLst>
        </a:custGeom>
      </dgm:spPr>
      <dgm:t>
        <a:bodyPr/>
        <a:lstStyle/>
        <a:p>
          <a:pPr rtl="1"/>
          <a:endParaRPr lang="ar-SA"/>
        </a:p>
      </dgm:t>
    </dgm:pt>
    <dgm:pt modelId="{0B72B461-69C9-49EB-96DE-1DDD5BB1705C}" type="pres">
      <dgm:prSet presAssocID="{8F0862EE-3A8A-400C-9A57-1CFD32715D74}" presName="childText" presStyleLbl="bgAcc1" presStyleIdx="6" presStyleCnt="10">
        <dgm:presLayoutVars>
          <dgm:bulletEnabled val="1"/>
        </dgm:presLayoutVars>
      </dgm:prSet>
      <dgm:spPr>
        <a:prstGeom prst="roundRect">
          <a:avLst>
            <a:gd name="adj" fmla="val 10000"/>
          </a:avLst>
        </a:prstGeom>
      </dgm:spPr>
      <dgm:t>
        <a:bodyPr/>
        <a:lstStyle/>
        <a:p>
          <a:pPr rtl="1"/>
          <a:endParaRPr lang="ar-SA"/>
        </a:p>
      </dgm:t>
    </dgm:pt>
    <dgm:pt modelId="{8975AA06-798F-4DB3-AC83-2BDEC12CCC47}" type="pres">
      <dgm:prSet presAssocID="{E10CF516-1A60-481F-A346-0E1332641A2F}" presName="Name13" presStyleLbl="parChTrans1D2" presStyleIdx="7" presStyleCnt="10"/>
      <dgm:spPr>
        <a:custGeom>
          <a:avLst/>
          <a:gdLst/>
          <a:ahLst/>
          <a:cxnLst/>
          <a:rect l="0" t="0" r="0" b="0"/>
          <a:pathLst>
            <a:path>
              <a:moveTo>
                <a:pt x="0" y="0"/>
              </a:moveTo>
              <a:lnTo>
                <a:pt x="0" y="1393584"/>
              </a:lnTo>
              <a:lnTo>
                <a:pt x="147297" y="1393584"/>
              </a:lnTo>
            </a:path>
          </a:pathLst>
        </a:custGeom>
      </dgm:spPr>
      <dgm:t>
        <a:bodyPr/>
        <a:lstStyle/>
        <a:p>
          <a:pPr rtl="1"/>
          <a:endParaRPr lang="ar-SA"/>
        </a:p>
      </dgm:t>
    </dgm:pt>
    <dgm:pt modelId="{0FF2CD1B-18D4-4557-B611-8CCADAC97705}" type="pres">
      <dgm:prSet presAssocID="{684D60B4-8428-460A-9E54-0EE6AE9810EB}" presName="childText" presStyleLbl="bgAcc1" presStyleIdx="7" presStyleCnt="10">
        <dgm:presLayoutVars>
          <dgm:bulletEnabled val="1"/>
        </dgm:presLayoutVars>
      </dgm:prSet>
      <dgm:spPr>
        <a:prstGeom prst="roundRect">
          <a:avLst>
            <a:gd name="adj" fmla="val 10000"/>
          </a:avLst>
        </a:prstGeom>
      </dgm:spPr>
      <dgm:t>
        <a:bodyPr/>
        <a:lstStyle/>
        <a:p>
          <a:pPr rtl="1"/>
          <a:endParaRPr lang="ar-SA"/>
        </a:p>
      </dgm:t>
    </dgm:pt>
    <dgm:pt modelId="{991C496B-A3C3-4A8B-9C14-86577EECB9FC}" type="pres">
      <dgm:prSet presAssocID="{44D6B0B6-BF86-45D8-9E90-5DB33D418BE6}" presName="Name13" presStyleLbl="parChTrans1D2" presStyleIdx="8" presStyleCnt="10"/>
      <dgm:spPr>
        <a:custGeom>
          <a:avLst/>
          <a:gdLst/>
          <a:ahLst/>
          <a:cxnLst/>
          <a:rect l="0" t="0" r="0" b="0"/>
          <a:pathLst>
            <a:path>
              <a:moveTo>
                <a:pt x="0" y="0"/>
              </a:moveTo>
              <a:lnTo>
                <a:pt x="0" y="1929578"/>
              </a:lnTo>
              <a:lnTo>
                <a:pt x="147297" y="1929578"/>
              </a:lnTo>
            </a:path>
          </a:pathLst>
        </a:custGeom>
      </dgm:spPr>
      <dgm:t>
        <a:bodyPr/>
        <a:lstStyle/>
        <a:p>
          <a:pPr rtl="1"/>
          <a:endParaRPr lang="ar-SA"/>
        </a:p>
      </dgm:t>
    </dgm:pt>
    <dgm:pt modelId="{8005A86C-C528-4F31-BBE8-F617D3D65082}" type="pres">
      <dgm:prSet presAssocID="{5A07A1B5-308C-45FE-BB3F-3307F824F4A6}" presName="childText" presStyleLbl="bgAcc1" presStyleIdx="8" presStyleCnt="10">
        <dgm:presLayoutVars>
          <dgm:bulletEnabled val="1"/>
        </dgm:presLayoutVars>
      </dgm:prSet>
      <dgm:spPr>
        <a:prstGeom prst="roundRect">
          <a:avLst>
            <a:gd name="adj" fmla="val 10000"/>
          </a:avLst>
        </a:prstGeom>
      </dgm:spPr>
      <dgm:t>
        <a:bodyPr/>
        <a:lstStyle/>
        <a:p>
          <a:pPr rtl="1"/>
          <a:endParaRPr lang="ar-SA"/>
        </a:p>
      </dgm:t>
    </dgm:pt>
    <dgm:pt modelId="{DD24E232-9169-49AD-8329-3507DC26B5CB}" type="pres">
      <dgm:prSet presAssocID="{60CE6DB1-BD19-4732-B875-99730B4E0D8C}" presName="Name13" presStyleLbl="parChTrans1D2" presStyleIdx="9" presStyleCnt="10"/>
      <dgm:spPr>
        <a:custGeom>
          <a:avLst/>
          <a:gdLst/>
          <a:ahLst/>
          <a:cxnLst/>
          <a:rect l="0" t="0" r="0" b="0"/>
          <a:pathLst>
            <a:path>
              <a:moveTo>
                <a:pt x="0" y="0"/>
              </a:moveTo>
              <a:lnTo>
                <a:pt x="0" y="2465572"/>
              </a:lnTo>
              <a:lnTo>
                <a:pt x="147297" y="2465572"/>
              </a:lnTo>
            </a:path>
          </a:pathLst>
        </a:custGeom>
      </dgm:spPr>
      <dgm:t>
        <a:bodyPr/>
        <a:lstStyle/>
        <a:p>
          <a:pPr rtl="1"/>
          <a:endParaRPr lang="ar-SA"/>
        </a:p>
      </dgm:t>
    </dgm:pt>
    <dgm:pt modelId="{61EDDC34-F754-4BCC-8E8A-7CDABB6804CF}" type="pres">
      <dgm:prSet presAssocID="{680937D6-D0B3-4E40-A4F5-B1E0AEA158E5}" presName="childText" presStyleLbl="bgAcc1" presStyleIdx="9" presStyleCnt="10">
        <dgm:presLayoutVars>
          <dgm:bulletEnabled val="1"/>
        </dgm:presLayoutVars>
      </dgm:prSet>
      <dgm:spPr>
        <a:prstGeom prst="roundRect">
          <a:avLst>
            <a:gd name="adj" fmla="val 10000"/>
          </a:avLst>
        </a:prstGeom>
      </dgm:spPr>
      <dgm:t>
        <a:bodyPr/>
        <a:lstStyle/>
        <a:p>
          <a:pPr rtl="1"/>
          <a:endParaRPr lang="ar-SA"/>
        </a:p>
      </dgm:t>
    </dgm:pt>
  </dgm:ptLst>
  <dgm:cxnLst>
    <dgm:cxn modelId="{6FD9756B-1725-4094-89E9-B6A79FB685FA}" type="presOf" srcId="{A88E0D22-12CA-4FA2-9057-523BDDDB8329}" destId="{63CC9902-B725-4F36-B8F2-2C17BDBCC7CA}" srcOrd="0" destOrd="0" presId="urn:microsoft.com/office/officeart/2005/8/layout/hierarchy3"/>
    <dgm:cxn modelId="{A1938D13-F233-4044-835B-14814C31C939}" srcId="{255580D6-CEE4-49C2-AD55-DE141E5DF636}" destId="{2F278C89-9BC8-41BF-BC77-E0CDAB118ABF}" srcOrd="2" destOrd="0" parTransId="{F93995FF-F9BC-477B-BF22-290B2A10C3DB}" sibTransId="{6106B707-692D-44CB-A0FF-EB8424861DD8}"/>
    <dgm:cxn modelId="{192A11C4-8EEB-43C4-8A72-B0A2B3993109}" srcId="{1A3CF48C-FA2D-437F-BABE-E82A7D548B43}" destId="{255580D6-CEE4-49C2-AD55-DE141E5DF636}" srcOrd="0" destOrd="0" parTransId="{FFAC4C03-F3DF-4AD9-954D-04EB89AEC956}" sibTransId="{1FD3ACD4-4C87-4879-9E9B-B7F8FB2A8186}"/>
    <dgm:cxn modelId="{F68FEF4E-485F-46B1-BD4E-AFDE5ADD0A4A}" srcId="{B2A9C1F2-EC67-4351-A351-F5F8015C6CEC}" destId="{8F0862EE-3A8A-400C-9A57-1CFD32715D74}" srcOrd="1" destOrd="0" parTransId="{F9273C10-775D-4659-8317-0D8CD6D592C7}" sibTransId="{760F3657-3B58-437F-8DF5-52E077B907E9}"/>
    <dgm:cxn modelId="{81C67CF4-2E9D-4A6C-BDE5-E50C0913CA49}" srcId="{B2A9C1F2-EC67-4351-A351-F5F8015C6CEC}" destId="{684D60B4-8428-460A-9E54-0EE6AE9810EB}" srcOrd="2" destOrd="0" parTransId="{E10CF516-1A60-481F-A346-0E1332641A2F}" sibTransId="{6DC1C4C4-777B-4E76-B12C-A876F899EE5E}"/>
    <dgm:cxn modelId="{E9B67003-7829-46F2-ADC5-A85D543007CC}" srcId="{B2A9C1F2-EC67-4351-A351-F5F8015C6CEC}" destId="{4593912F-68E9-492A-BEED-08ED1E7FE8FE}" srcOrd="0" destOrd="0" parTransId="{A88E0D22-12CA-4FA2-9057-523BDDDB8329}" sibTransId="{86077798-CC23-4D8D-9E26-EB5782D70DE2}"/>
    <dgm:cxn modelId="{61E742ED-1CF7-4A6C-B8D6-1D6B333BEED4}" type="presOf" srcId="{F93995FF-F9BC-477B-BF22-290B2A10C3DB}" destId="{BF868708-7401-4DB0-8827-309A315D0F93}" srcOrd="0" destOrd="0" presId="urn:microsoft.com/office/officeart/2005/8/layout/hierarchy3"/>
    <dgm:cxn modelId="{36BF04B5-60B1-4CC2-9552-F2B933BCD465}" srcId="{255580D6-CEE4-49C2-AD55-DE141E5DF636}" destId="{4E20985B-4012-4FBD-8C6A-4204920FC987}" srcOrd="4" destOrd="0" parTransId="{2C6C1E4A-B6E3-4904-BFF1-ED5E69D62EFA}" sibTransId="{B76C6352-3390-442B-8BF0-245E90B4C22B}"/>
    <dgm:cxn modelId="{1070AC54-BF14-4D4B-BB36-4CFA16A595E2}" type="presOf" srcId="{49C422E6-CD90-429B-9EAC-6881005AA147}" destId="{1189DD34-9D43-4172-A5D5-2B8EB5E76FB8}" srcOrd="0" destOrd="0" presId="urn:microsoft.com/office/officeart/2005/8/layout/hierarchy3"/>
    <dgm:cxn modelId="{8E4EBE2F-7160-46A3-ABA4-8B106F944902}" type="presOf" srcId="{5A07A1B5-308C-45FE-BB3F-3307F824F4A6}" destId="{8005A86C-C528-4F31-BBE8-F617D3D65082}" srcOrd="0" destOrd="0" presId="urn:microsoft.com/office/officeart/2005/8/layout/hierarchy3"/>
    <dgm:cxn modelId="{A173AD93-5DF9-4665-9AFB-43FB4648DD04}" srcId="{B2A9C1F2-EC67-4351-A351-F5F8015C6CEC}" destId="{680937D6-D0B3-4E40-A4F5-B1E0AEA158E5}" srcOrd="4" destOrd="0" parTransId="{60CE6DB1-BD19-4732-B875-99730B4E0D8C}" sibTransId="{FE413DE8-339D-427E-9431-B5D33CC014C2}"/>
    <dgm:cxn modelId="{4C2EAFDF-CB5C-4241-B062-F1B48266A3C1}" type="presOf" srcId="{B2A9C1F2-EC67-4351-A351-F5F8015C6CEC}" destId="{9960DF5B-39A1-4261-BA0F-2584F5354251}" srcOrd="0" destOrd="0" presId="urn:microsoft.com/office/officeart/2005/8/layout/hierarchy3"/>
    <dgm:cxn modelId="{88649B6D-8F89-4CE0-B254-063BB4074D19}" type="presOf" srcId="{60CE6DB1-BD19-4732-B875-99730B4E0D8C}" destId="{DD24E232-9169-49AD-8329-3507DC26B5CB}" srcOrd="0" destOrd="0" presId="urn:microsoft.com/office/officeart/2005/8/layout/hierarchy3"/>
    <dgm:cxn modelId="{0B6A298A-547D-4AB5-8381-2BAED6973CD3}" srcId="{255580D6-CEE4-49C2-AD55-DE141E5DF636}" destId="{49C422E6-CD90-429B-9EAC-6881005AA147}" srcOrd="0" destOrd="0" parTransId="{80F27053-DED7-4436-A03A-5C733D418C53}" sibTransId="{F57E6DCA-A386-4DC2-87E1-92D4913BF88E}"/>
    <dgm:cxn modelId="{B01E5D67-6061-4A65-8917-025B4E6D3386}" srcId="{1A3CF48C-FA2D-437F-BABE-E82A7D548B43}" destId="{B2A9C1F2-EC67-4351-A351-F5F8015C6CEC}" srcOrd="1" destOrd="0" parTransId="{A0A59B2B-2C3C-43E4-BFED-ABB923043467}" sibTransId="{CB11EF1A-4C74-44C2-8787-42AF9B0F14A3}"/>
    <dgm:cxn modelId="{A38389D3-FC72-4304-ABA5-5F75B2846FD7}" type="presOf" srcId="{80F27053-DED7-4436-A03A-5C733D418C53}" destId="{FEE7E9EC-CB0F-4411-BB67-91BB6D3A7E0F}" srcOrd="0" destOrd="0" presId="urn:microsoft.com/office/officeart/2005/8/layout/hierarchy3"/>
    <dgm:cxn modelId="{D11B045C-13DF-4789-A547-364953344102}" type="presOf" srcId="{8F0862EE-3A8A-400C-9A57-1CFD32715D74}" destId="{0B72B461-69C9-49EB-96DE-1DDD5BB1705C}" srcOrd="0" destOrd="0" presId="urn:microsoft.com/office/officeart/2005/8/layout/hierarchy3"/>
    <dgm:cxn modelId="{8473D0B7-A928-4975-891A-19AA026195AF}" type="presOf" srcId="{684D60B4-8428-460A-9E54-0EE6AE9810EB}" destId="{0FF2CD1B-18D4-4557-B611-8CCADAC97705}" srcOrd="0" destOrd="0" presId="urn:microsoft.com/office/officeart/2005/8/layout/hierarchy3"/>
    <dgm:cxn modelId="{94CBD380-EF7A-416B-9CCC-FF56704B80E9}" type="presOf" srcId="{839FF074-6C3E-4BB0-9B7F-530C1CEBD842}" destId="{B0CB5B46-2485-4955-87DB-491644643BF8}" srcOrd="0" destOrd="0" presId="urn:microsoft.com/office/officeart/2005/8/layout/hierarchy3"/>
    <dgm:cxn modelId="{D7D31A93-6799-45D7-9017-59C999F208D1}" type="presOf" srcId="{D34834CF-31E6-458E-9D70-959216A3E8B5}" destId="{8007E246-B079-4648-8E66-954653CEC604}" srcOrd="0" destOrd="0" presId="urn:microsoft.com/office/officeart/2005/8/layout/hierarchy3"/>
    <dgm:cxn modelId="{3F068D93-CAD1-4463-8F7A-6DAE572BB87B}" type="presOf" srcId="{255580D6-CEE4-49C2-AD55-DE141E5DF636}" destId="{1B937A54-89AD-4400-A452-220DC4A9B5C3}" srcOrd="0" destOrd="0" presId="urn:microsoft.com/office/officeart/2005/8/layout/hierarchy3"/>
    <dgm:cxn modelId="{7A45EDC2-8D56-4F6D-B311-64B7DD3CE177}" type="presOf" srcId="{4593912F-68E9-492A-BEED-08ED1E7FE8FE}" destId="{6F0394C7-9240-4BBA-B0E0-8221B7B4FB94}" srcOrd="0" destOrd="0" presId="urn:microsoft.com/office/officeart/2005/8/layout/hierarchy3"/>
    <dgm:cxn modelId="{4735D781-9A3C-4D27-AD3D-35163349E4EA}" srcId="{255580D6-CEE4-49C2-AD55-DE141E5DF636}" destId="{839FF074-6C3E-4BB0-9B7F-530C1CEBD842}" srcOrd="3" destOrd="0" parTransId="{D34834CF-31E6-458E-9D70-959216A3E8B5}" sibTransId="{E3CC297B-6A28-4066-9477-40B208296A5E}"/>
    <dgm:cxn modelId="{0FDE7905-96EF-491F-B5E8-4D8D67D373B5}" type="presOf" srcId="{1A3CF48C-FA2D-437F-BABE-E82A7D548B43}" destId="{C2AD0C13-DAAC-4EE2-AF62-DD285E245AA2}" srcOrd="0" destOrd="0" presId="urn:microsoft.com/office/officeart/2005/8/layout/hierarchy3"/>
    <dgm:cxn modelId="{ED8B15FF-9693-4B32-AD7E-C6A0180341EA}" type="presOf" srcId="{4E20985B-4012-4FBD-8C6A-4204920FC987}" destId="{C60CF139-39BB-4C1F-8201-2D205407D826}" srcOrd="0" destOrd="0" presId="urn:microsoft.com/office/officeart/2005/8/layout/hierarchy3"/>
    <dgm:cxn modelId="{4D59A997-B053-44E8-BC8D-CB14BF356466}" type="presOf" srcId="{2C6C1E4A-B6E3-4904-BFF1-ED5E69D62EFA}" destId="{054CBED7-67AC-4B80-9D82-4618D2D61E2A}" srcOrd="0" destOrd="0" presId="urn:microsoft.com/office/officeart/2005/8/layout/hierarchy3"/>
    <dgm:cxn modelId="{324379DF-F999-47CD-A79A-AC61324C1CD5}" type="presOf" srcId="{E10CF516-1A60-481F-A346-0E1332641A2F}" destId="{8975AA06-798F-4DB3-AC83-2BDEC12CCC47}" srcOrd="0" destOrd="0" presId="urn:microsoft.com/office/officeart/2005/8/layout/hierarchy3"/>
    <dgm:cxn modelId="{B031E976-294F-4779-9041-27C392206593}" type="presOf" srcId="{44D6B0B6-BF86-45D8-9E90-5DB33D418BE6}" destId="{991C496B-A3C3-4A8B-9C14-86577EECB9FC}" srcOrd="0" destOrd="0" presId="urn:microsoft.com/office/officeart/2005/8/layout/hierarchy3"/>
    <dgm:cxn modelId="{AF7AE256-73B6-43AD-A8ED-3ADDD3CE299A}" type="presOf" srcId="{97726E3C-A368-47B0-91E9-1AA4CBB51385}" destId="{AAE54AFB-EEC6-4AA5-828D-940707051B66}" srcOrd="0" destOrd="0" presId="urn:microsoft.com/office/officeart/2005/8/layout/hierarchy3"/>
    <dgm:cxn modelId="{44BFFFD1-27C4-402D-A1F2-46FD94672AB7}" type="presOf" srcId="{680937D6-D0B3-4E40-A4F5-B1E0AEA158E5}" destId="{61EDDC34-F754-4BCC-8E8A-7CDABB6804CF}" srcOrd="0" destOrd="0" presId="urn:microsoft.com/office/officeart/2005/8/layout/hierarchy3"/>
    <dgm:cxn modelId="{C71D7495-416D-45CA-BA1F-3C8D49C55D19}" type="presOf" srcId="{B2A9C1F2-EC67-4351-A351-F5F8015C6CEC}" destId="{07C91A1A-5DE3-42E6-BB29-C1CFBDE672A0}" srcOrd="1" destOrd="0" presId="urn:microsoft.com/office/officeart/2005/8/layout/hierarchy3"/>
    <dgm:cxn modelId="{B52EC04C-B2AF-4FD0-A5B2-47650401CCFC}" srcId="{B2A9C1F2-EC67-4351-A351-F5F8015C6CEC}" destId="{5A07A1B5-308C-45FE-BB3F-3307F824F4A6}" srcOrd="3" destOrd="0" parTransId="{44D6B0B6-BF86-45D8-9E90-5DB33D418BE6}" sibTransId="{3ED518BD-B207-42D5-B562-E067DF955BB4}"/>
    <dgm:cxn modelId="{D2EF47A1-E24A-4D82-B1AD-89B230D240D5}" type="presOf" srcId="{F9273C10-775D-4659-8317-0D8CD6D592C7}" destId="{17D20579-ACA9-4C4F-B81A-FDF87A3082CE}" srcOrd="0" destOrd="0" presId="urn:microsoft.com/office/officeart/2005/8/layout/hierarchy3"/>
    <dgm:cxn modelId="{B635C0D3-BB3E-444A-A99D-4847C3E8496D}" type="presOf" srcId="{255580D6-CEE4-49C2-AD55-DE141E5DF636}" destId="{6A5B9B44-7FD6-49EF-9168-3110E26901F0}" srcOrd="1" destOrd="0" presId="urn:microsoft.com/office/officeart/2005/8/layout/hierarchy3"/>
    <dgm:cxn modelId="{4CC50641-2D56-4A3E-BE03-6DB9B32D4C68}" srcId="{255580D6-CEE4-49C2-AD55-DE141E5DF636}" destId="{C8F7DCE5-0C2F-402F-88E3-58D90DC5D770}" srcOrd="1" destOrd="0" parTransId="{97726E3C-A368-47B0-91E9-1AA4CBB51385}" sibTransId="{14FA6D24-663B-4A7D-A218-C3644B58335C}"/>
    <dgm:cxn modelId="{A69F521C-DFC1-48F2-9F90-546B4B8509F4}" type="presOf" srcId="{2F278C89-9BC8-41BF-BC77-E0CDAB118ABF}" destId="{3176152B-E5AC-47BD-A366-1683BE486FE4}" srcOrd="0" destOrd="0" presId="urn:microsoft.com/office/officeart/2005/8/layout/hierarchy3"/>
    <dgm:cxn modelId="{6CF09319-77D8-47BE-BA40-16D567E0E49C}" type="presOf" srcId="{C8F7DCE5-0C2F-402F-88E3-58D90DC5D770}" destId="{392C9A80-427B-4B76-838B-A1E2F49B6BE6}" srcOrd="0" destOrd="0" presId="urn:microsoft.com/office/officeart/2005/8/layout/hierarchy3"/>
    <dgm:cxn modelId="{F6E1889D-0CBD-47F1-9A5C-77CD48ED585C}" type="presParOf" srcId="{C2AD0C13-DAAC-4EE2-AF62-DD285E245AA2}" destId="{BF132789-960D-4D45-A713-D2F9780FE788}" srcOrd="0" destOrd="0" presId="urn:microsoft.com/office/officeart/2005/8/layout/hierarchy3"/>
    <dgm:cxn modelId="{D895C627-7725-4F41-A9D4-B332C3A27EFC}" type="presParOf" srcId="{BF132789-960D-4D45-A713-D2F9780FE788}" destId="{6A8CEF32-DCE7-4D57-A71B-BE9080CC4DA7}" srcOrd="0" destOrd="0" presId="urn:microsoft.com/office/officeart/2005/8/layout/hierarchy3"/>
    <dgm:cxn modelId="{4E513CF3-DF1D-468C-BDFA-F43B88B79721}" type="presParOf" srcId="{6A8CEF32-DCE7-4D57-A71B-BE9080CC4DA7}" destId="{1B937A54-89AD-4400-A452-220DC4A9B5C3}" srcOrd="0" destOrd="0" presId="urn:microsoft.com/office/officeart/2005/8/layout/hierarchy3"/>
    <dgm:cxn modelId="{F24CF923-43ED-4C0A-BEEA-802324556E37}" type="presParOf" srcId="{6A8CEF32-DCE7-4D57-A71B-BE9080CC4DA7}" destId="{6A5B9B44-7FD6-49EF-9168-3110E26901F0}" srcOrd="1" destOrd="0" presId="urn:microsoft.com/office/officeart/2005/8/layout/hierarchy3"/>
    <dgm:cxn modelId="{F6B43B7C-18DB-4778-927F-B439AACDF7A1}" type="presParOf" srcId="{BF132789-960D-4D45-A713-D2F9780FE788}" destId="{8819353D-7BD0-4703-9AC9-5E1998D46C36}" srcOrd="1" destOrd="0" presId="urn:microsoft.com/office/officeart/2005/8/layout/hierarchy3"/>
    <dgm:cxn modelId="{768A1F71-8038-4727-A55A-16EAEA989EE7}" type="presParOf" srcId="{8819353D-7BD0-4703-9AC9-5E1998D46C36}" destId="{FEE7E9EC-CB0F-4411-BB67-91BB6D3A7E0F}" srcOrd="0" destOrd="0" presId="urn:microsoft.com/office/officeart/2005/8/layout/hierarchy3"/>
    <dgm:cxn modelId="{A651253C-F20D-49CC-8494-96AFC189A58B}" type="presParOf" srcId="{8819353D-7BD0-4703-9AC9-5E1998D46C36}" destId="{1189DD34-9D43-4172-A5D5-2B8EB5E76FB8}" srcOrd="1" destOrd="0" presId="urn:microsoft.com/office/officeart/2005/8/layout/hierarchy3"/>
    <dgm:cxn modelId="{FE646714-32F4-494A-A137-03FD52216460}" type="presParOf" srcId="{8819353D-7BD0-4703-9AC9-5E1998D46C36}" destId="{AAE54AFB-EEC6-4AA5-828D-940707051B66}" srcOrd="2" destOrd="0" presId="urn:microsoft.com/office/officeart/2005/8/layout/hierarchy3"/>
    <dgm:cxn modelId="{B719BAE1-9195-4772-BD5E-067AC28AFF93}" type="presParOf" srcId="{8819353D-7BD0-4703-9AC9-5E1998D46C36}" destId="{392C9A80-427B-4B76-838B-A1E2F49B6BE6}" srcOrd="3" destOrd="0" presId="urn:microsoft.com/office/officeart/2005/8/layout/hierarchy3"/>
    <dgm:cxn modelId="{2CAEE413-ED06-4FEE-AEAD-0C39149C7A0F}" type="presParOf" srcId="{8819353D-7BD0-4703-9AC9-5E1998D46C36}" destId="{BF868708-7401-4DB0-8827-309A315D0F93}" srcOrd="4" destOrd="0" presId="urn:microsoft.com/office/officeart/2005/8/layout/hierarchy3"/>
    <dgm:cxn modelId="{FE0C7A09-1C0F-4207-B3C6-81A1B0466C06}" type="presParOf" srcId="{8819353D-7BD0-4703-9AC9-5E1998D46C36}" destId="{3176152B-E5AC-47BD-A366-1683BE486FE4}" srcOrd="5" destOrd="0" presId="urn:microsoft.com/office/officeart/2005/8/layout/hierarchy3"/>
    <dgm:cxn modelId="{9E0A04BE-DB8B-49D1-A5C9-725B03E28D81}" type="presParOf" srcId="{8819353D-7BD0-4703-9AC9-5E1998D46C36}" destId="{8007E246-B079-4648-8E66-954653CEC604}" srcOrd="6" destOrd="0" presId="urn:microsoft.com/office/officeart/2005/8/layout/hierarchy3"/>
    <dgm:cxn modelId="{ECF3473B-F770-4A72-B0D3-9BF476E53B41}" type="presParOf" srcId="{8819353D-7BD0-4703-9AC9-5E1998D46C36}" destId="{B0CB5B46-2485-4955-87DB-491644643BF8}" srcOrd="7" destOrd="0" presId="urn:microsoft.com/office/officeart/2005/8/layout/hierarchy3"/>
    <dgm:cxn modelId="{9B4F4521-9207-434B-9DAD-89827C5BF4C7}" type="presParOf" srcId="{8819353D-7BD0-4703-9AC9-5E1998D46C36}" destId="{054CBED7-67AC-4B80-9D82-4618D2D61E2A}" srcOrd="8" destOrd="0" presId="urn:microsoft.com/office/officeart/2005/8/layout/hierarchy3"/>
    <dgm:cxn modelId="{E96FDD33-8D79-40E7-A91E-8BD843599CF3}" type="presParOf" srcId="{8819353D-7BD0-4703-9AC9-5E1998D46C36}" destId="{C60CF139-39BB-4C1F-8201-2D205407D826}" srcOrd="9" destOrd="0" presId="urn:microsoft.com/office/officeart/2005/8/layout/hierarchy3"/>
    <dgm:cxn modelId="{A44E55CE-5F63-490D-AA26-EA34593BD6E7}" type="presParOf" srcId="{C2AD0C13-DAAC-4EE2-AF62-DD285E245AA2}" destId="{63CA33E3-8EBB-4C80-AEB7-F00FAEA5221F}" srcOrd="1" destOrd="0" presId="urn:microsoft.com/office/officeart/2005/8/layout/hierarchy3"/>
    <dgm:cxn modelId="{AD9F8DCB-D7EE-4485-ADC4-FD692D4ED738}" type="presParOf" srcId="{63CA33E3-8EBB-4C80-AEB7-F00FAEA5221F}" destId="{F29886A9-06A9-4347-8EAB-2B020535CD2E}" srcOrd="0" destOrd="0" presId="urn:microsoft.com/office/officeart/2005/8/layout/hierarchy3"/>
    <dgm:cxn modelId="{A4D7806B-6CE7-45EA-A5B0-EAE8901C1090}" type="presParOf" srcId="{F29886A9-06A9-4347-8EAB-2B020535CD2E}" destId="{9960DF5B-39A1-4261-BA0F-2584F5354251}" srcOrd="0" destOrd="0" presId="urn:microsoft.com/office/officeart/2005/8/layout/hierarchy3"/>
    <dgm:cxn modelId="{1B5E50D7-A3CA-4EF1-85AC-F8FA84B45B02}" type="presParOf" srcId="{F29886A9-06A9-4347-8EAB-2B020535CD2E}" destId="{07C91A1A-5DE3-42E6-BB29-C1CFBDE672A0}" srcOrd="1" destOrd="0" presId="urn:microsoft.com/office/officeart/2005/8/layout/hierarchy3"/>
    <dgm:cxn modelId="{60702188-E079-4F97-ADBD-648CBBD81D1E}" type="presParOf" srcId="{63CA33E3-8EBB-4C80-AEB7-F00FAEA5221F}" destId="{0B218E6B-A619-4E9B-BFEC-42ACD7D314AB}" srcOrd="1" destOrd="0" presId="urn:microsoft.com/office/officeart/2005/8/layout/hierarchy3"/>
    <dgm:cxn modelId="{697D5BD8-8BE5-4011-B469-E22C1D31D5D5}" type="presParOf" srcId="{0B218E6B-A619-4E9B-BFEC-42ACD7D314AB}" destId="{63CC9902-B725-4F36-B8F2-2C17BDBCC7CA}" srcOrd="0" destOrd="0" presId="urn:microsoft.com/office/officeart/2005/8/layout/hierarchy3"/>
    <dgm:cxn modelId="{787AF33C-F511-43CC-9454-39AC187CAC03}" type="presParOf" srcId="{0B218E6B-A619-4E9B-BFEC-42ACD7D314AB}" destId="{6F0394C7-9240-4BBA-B0E0-8221B7B4FB94}" srcOrd="1" destOrd="0" presId="urn:microsoft.com/office/officeart/2005/8/layout/hierarchy3"/>
    <dgm:cxn modelId="{E3BD209A-D700-4DA0-9A5D-7F5F79F9B575}" type="presParOf" srcId="{0B218E6B-A619-4E9B-BFEC-42ACD7D314AB}" destId="{17D20579-ACA9-4C4F-B81A-FDF87A3082CE}" srcOrd="2" destOrd="0" presId="urn:microsoft.com/office/officeart/2005/8/layout/hierarchy3"/>
    <dgm:cxn modelId="{6D08C6D4-3BCB-45E3-916C-AF754AEA6248}" type="presParOf" srcId="{0B218E6B-A619-4E9B-BFEC-42ACD7D314AB}" destId="{0B72B461-69C9-49EB-96DE-1DDD5BB1705C}" srcOrd="3" destOrd="0" presId="urn:microsoft.com/office/officeart/2005/8/layout/hierarchy3"/>
    <dgm:cxn modelId="{B5D28DF4-9FA4-458B-912E-AB737734BA62}" type="presParOf" srcId="{0B218E6B-A619-4E9B-BFEC-42ACD7D314AB}" destId="{8975AA06-798F-4DB3-AC83-2BDEC12CCC47}" srcOrd="4" destOrd="0" presId="urn:microsoft.com/office/officeart/2005/8/layout/hierarchy3"/>
    <dgm:cxn modelId="{CC5F6BB6-DFDD-4CCC-9E9D-0C098EEA6923}" type="presParOf" srcId="{0B218E6B-A619-4E9B-BFEC-42ACD7D314AB}" destId="{0FF2CD1B-18D4-4557-B611-8CCADAC97705}" srcOrd="5" destOrd="0" presId="urn:microsoft.com/office/officeart/2005/8/layout/hierarchy3"/>
    <dgm:cxn modelId="{1345EC9D-D323-4804-9634-1E63AAC76F09}" type="presParOf" srcId="{0B218E6B-A619-4E9B-BFEC-42ACD7D314AB}" destId="{991C496B-A3C3-4A8B-9C14-86577EECB9FC}" srcOrd="6" destOrd="0" presId="urn:microsoft.com/office/officeart/2005/8/layout/hierarchy3"/>
    <dgm:cxn modelId="{24AEEEAB-66EF-48FF-9B56-2ED6B697A321}" type="presParOf" srcId="{0B218E6B-A619-4E9B-BFEC-42ACD7D314AB}" destId="{8005A86C-C528-4F31-BBE8-F617D3D65082}" srcOrd="7" destOrd="0" presId="urn:microsoft.com/office/officeart/2005/8/layout/hierarchy3"/>
    <dgm:cxn modelId="{8A1F6754-E38B-4645-AFAF-DE36FBC54FC6}" type="presParOf" srcId="{0B218E6B-A619-4E9B-BFEC-42ACD7D314AB}" destId="{DD24E232-9169-49AD-8329-3507DC26B5CB}" srcOrd="8" destOrd="0" presId="urn:microsoft.com/office/officeart/2005/8/layout/hierarchy3"/>
    <dgm:cxn modelId="{284AB140-E3B5-46D0-85F2-F3879DF564DA}" type="presParOf" srcId="{0B218E6B-A619-4E9B-BFEC-42ACD7D314AB}" destId="{61EDDC34-F754-4BCC-8E8A-7CDABB6804CF}" srcOrd="9"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439B7-F864-4847-9AB6-E9CA5BAB5B4D}">
      <dsp:nvSpPr>
        <dsp:cNvPr id="0" name=""/>
        <dsp:cNvSpPr/>
      </dsp:nvSpPr>
      <dsp:spPr>
        <a:xfrm>
          <a:off x="2689" y="213069"/>
          <a:ext cx="2621910" cy="7776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المسار الشرعي</a:t>
          </a:r>
          <a:endParaRPr lang="en-US" sz="2000" kern="1200" dirty="0" smtClean="0">
            <a:latin typeface="Calibri"/>
            <a:ea typeface="+mn-ea"/>
            <a:cs typeface="Arial"/>
          </a:endParaRPr>
        </a:p>
      </dsp:txBody>
      <dsp:txXfrm>
        <a:off x="2689" y="213069"/>
        <a:ext cx="2621910" cy="777600"/>
      </dsp:txXfrm>
    </dsp:sp>
    <dsp:sp modelId="{C30BAFB1-3A8C-4F29-AA41-C1D208AFB8B7}">
      <dsp:nvSpPr>
        <dsp:cNvPr id="0" name=""/>
        <dsp:cNvSpPr/>
      </dsp:nvSpPr>
      <dsp:spPr>
        <a:xfrm>
          <a:off x="2689" y="990669"/>
          <a:ext cx="2621910" cy="23716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4018" tIns="144018" rIns="192024" bIns="216027" numCol="1" spcCol="1270" anchor="t" anchorCtr="0">
          <a:noAutofit/>
        </a:bodyPr>
        <a:lstStyle/>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dsp:txBody>
      <dsp:txXfrm>
        <a:off x="2689" y="990669"/>
        <a:ext cx="2621910" cy="2371680"/>
      </dsp:txXfrm>
    </dsp:sp>
    <dsp:sp modelId="{FD1DB80E-6F54-42B4-8403-CF00C59B073B}">
      <dsp:nvSpPr>
        <dsp:cNvPr id="0" name=""/>
        <dsp:cNvSpPr/>
      </dsp:nvSpPr>
      <dsp:spPr>
        <a:xfrm>
          <a:off x="2991667" y="213069"/>
          <a:ext cx="2621910" cy="7776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مسار علوم الحاسب والهندسة</a:t>
          </a:r>
          <a:endParaRPr lang="en-US" sz="2000" kern="1200" dirty="0" smtClean="0">
            <a:latin typeface="Calibri"/>
            <a:ea typeface="+mn-ea"/>
            <a:cs typeface="Arial"/>
          </a:endParaRPr>
        </a:p>
      </dsp:txBody>
      <dsp:txXfrm>
        <a:off x="2991667" y="213069"/>
        <a:ext cx="2621910" cy="777600"/>
      </dsp:txXfrm>
    </dsp:sp>
    <dsp:sp modelId="{2F9CD758-9E47-4ED8-8F5D-5C07C5ED3F75}">
      <dsp:nvSpPr>
        <dsp:cNvPr id="0" name=""/>
        <dsp:cNvSpPr/>
      </dsp:nvSpPr>
      <dsp:spPr>
        <a:xfrm>
          <a:off x="2991667" y="990669"/>
          <a:ext cx="2621910" cy="23716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4018" tIns="144018" rIns="192024" bIns="216027" numCol="1" spcCol="1270" anchor="t" anchorCtr="0">
          <a:noAutofit/>
        </a:bodyPr>
        <a:lstStyle/>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dsp:txBody>
      <dsp:txXfrm>
        <a:off x="2991667" y="990669"/>
        <a:ext cx="2621910" cy="2371680"/>
      </dsp:txXfrm>
    </dsp:sp>
    <dsp:sp modelId="{584070D5-6CBC-455E-AD5B-0F27A9A791E4}">
      <dsp:nvSpPr>
        <dsp:cNvPr id="0" name=""/>
        <dsp:cNvSpPr/>
      </dsp:nvSpPr>
      <dsp:spPr>
        <a:xfrm>
          <a:off x="5980645" y="213069"/>
          <a:ext cx="2621910" cy="7776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1">
            <a:lnSpc>
              <a:spcPct val="90000"/>
            </a:lnSpc>
            <a:spcBef>
              <a:spcPct val="0"/>
            </a:spcBef>
            <a:spcAft>
              <a:spcPct val="35000"/>
            </a:spcAft>
          </a:pPr>
          <a:r>
            <a:rPr lang="ar-EG" sz="2000" kern="1200" dirty="0" smtClean="0">
              <a:latin typeface="Calibri"/>
              <a:ea typeface="+mn-ea"/>
              <a:cs typeface="Arial"/>
            </a:rPr>
            <a:t>مسار الصحة والحياة</a:t>
          </a:r>
          <a:endParaRPr lang="en-US" sz="2000" kern="1200" dirty="0" smtClean="0">
            <a:latin typeface="Calibri"/>
            <a:ea typeface="+mn-ea"/>
            <a:cs typeface="Arial"/>
          </a:endParaRPr>
        </a:p>
      </dsp:txBody>
      <dsp:txXfrm>
        <a:off x="5980645" y="213069"/>
        <a:ext cx="2621910" cy="777600"/>
      </dsp:txXfrm>
    </dsp:sp>
    <dsp:sp modelId="{DCB496DB-0715-412C-AE10-8FE7BC56628E}">
      <dsp:nvSpPr>
        <dsp:cNvPr id="0" name=""/>
        <dsp:cNvSpPr/>
      </dsp:nvSpPr>
      <dsp:spPr>
        <a:xfrm>
          <a:off x="5980645" y="990669"/>
          <a:ext cx="2621910" cy="237168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44018" tIns="144018" rIns="192024" bIns="216027" numCol="1" spcCol="1270" anchor="t" anchorCtr="0">
          <a:noAutofit/>
        </a:bodyPr>
        <a:lstStyle/>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a:p>
          <a:pPr marL="228600" lvl="1" indent="-228600" algn="ctr" defTabSz="1200150" rtl="1">
            <a:lnSpc>
              <a:spcPct val="90000"/>
            </a:lnSpc>
            <a:spcBef>
              <a:spcPct val="0"/>
            </a:spcBef>
            <a:spcAft>
              <a:spcPct val="15000"/>
            </a:spcAft>
            <a:buChar char="••"/>
          </a:pPr>
          <a:r>
            <a:rPr lang="ar-EG" sz="2700" kern="1200" dirty="0" smtClean="0">
              <a:latin typeface="Calibri"/>
              <a:ea typeface="+mn-ea"/>
              <a:cs typeface="Arial"/>
            </a:rPr>
            <a:t>.....................</a:t>
          </a:r>
          <a:endParaRPr lang="ar-SA" sz="2700" kern="1200" dirty="0">
            <a:latin typeface="Calibri"/>
            <a:ea typeface="+mn-ea"/>
            <a:cs typeface="Arial"/>
          </a:endParaRPr>
        </a:p>
      </dsp:txBody>
      <dsp:txXfrm>
        <a:off x="5980645" y="990669"/>
        <a:ext cx="2621910" cy="23716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937A54-89AD-4400-A452-220DC4A9B5C3}">
      <dsp:nvSpPr>
        <dsp:cNvPr id="0" name=""/>
        <dsp:cNvSpPr/>
      </dsp:nvSpPr>
      <dsp:spPr>
        <a:xfrm>
          <a:off x="1032952" y="118"/>
          <a:ext cx="1735783" cy="54293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1">
            <a:lnSpc>
              <a:spcPct val="90000"/>
            </a:lnSpc>
            <a:spcBef>
              <a:spcPct val="0"/>
            </a:spcBef>
            <a:spcAft>
              <a:spcPct val="35000"/>
            </a:spcAft>
          </a:pPr>
          <a:r>
            <a:rPr lang="ar-EG" sz="1400" kern="1200" smtClean="0">
              <a:latin typeface="Calibri"/>
              <a:ea typeface="+mn-ea"/>
              <a:cs typeface="Arial"/>
            </a:rPr>
            <a:t>مهارات التفكير الإبداعي</a:t>
          </a:r>
          <a:endParaRPr lang="ar-SA" sz="1400" kern="1200">
            <a:latin typeface="Calibri"/>
            <a:ea typeface="+mn-ea"/>
            <a:cs typeface="Arial"/>
          </a:endParaRPr>
        </a:p>
      </dsp:txBody>
      <dsp:txXfrm>
        <a:off x="1048854" y="16020"/>
        <a:ext cx="1703979" cy="511130"/>
      </dsp:txXfrm>
    </dsp:sp>
    <dsp:sp modelId="{FEE7E9EC-CB0F-4411-BB67-91BB6D3A7E0F}">
      <dsp:nvSpPr>
        <dsp:cNvPr id="0" name=""/>
        <dsp:cNvSpPr/>
      </dsp:nvSpPr>
      <dsp:spPr>
        <a:xfrm>
          <a:off x="1206530" y="543053"/>
          <a:ext cx="173578" cy="407200"/>
        </a:xfrm>
        <a:custGeom>
          <a:avLst/>
          <a:gdLst/>
          <a:ahLst/>
          <a:cxnLst/>
          <a:rect l="0" t="0" r="0" b="0"/>
          <a:pathLst>
            <a:path>
              <a:moveTo>
                <a:pt x="0" y="0"/>
              </a:moveTo>
              <a:lnTo>
                <a:pt x="0" y="321596"/>
              </a:lnTo>
              <a:lnTo>
                <a:pt x="137087" y="321596"/>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189DD34-9D43-4172-A5D5-2B8EB5E76FB8}">
      <dsp:nvSpPr>
        <dsp:cNvPr id="0" name=""/>
        <dsp:cNvSpPr/>
      </dsp:nvSpPr>
      <dsp:spPr>
        <a:xfrm>
          <a:off x="1380108" y="678787"/>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1396010" y="694689"/>
        <a:ext cx="836891" cy="511130"/>
      </dsp:txXfrm>
    </dsp:sp>
    <dsp:sp modelId="{AAE54AFB-EEC6-4AA5-828D-940707051B66}">
      <dsp:nvSpPr>
        <dsp:cNvPr id="0" name=""/>
        <dsp:cNvSpPr/>
      </dsp:nvSpPr>
      <dsp:spPr>
        <a:xfrm>
          <a:off x="1206530" y="543053"/>
          <a:ext cx="173578" cy="1085869"/>
        </a:xfrm>
        <a:custGeom>
          <a:avLst/>
          <a:gdLst/>
          <a:ahLst/>
          <a:cxnLst/>
          <a:rect l="0" t="0" r="0" b="0"/>
          <a:pathLst>
            <a:path>
              <a:moveTo>
                <a:pt x="0" y="0"/>
              </a:moveTo>
              <a:lnTo>
                <a:pt x="0" y="857590"/>
              </a:lnTo>
              <a:lnTo>
                <a:pt x="137087" y="85759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92C9A80-427B-4B76-838B-A1E2F49B6BE6}">
      <dsp:nvSpPr>
        <dsp:cNvPr id="0" name=""/>
        <dsp:cNvSpPr/>
      </dsp:nvSpPr>
      <dsp:spPr>
        <a:xfrm>
          <a:off x="1380108" y="1357455"/>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1396010" y="1373357"/>
        <a:ext cx="836891" cy="511130"/>
      </dsp:txXfrm>
    </dsp:sp>
    <dsp:sp modelId="{BF868708-7401-4DB0-8827-309A315D0F93}">
      <dsp:nvSpPr>
        <dsp:cNvPr id="0" name=""/>
        <dsp:cNvSpPr/>
      </dsp:nvSpPr>
      <dsp:spPr>
        <a:xfrm>
          <a:off x="1206530" y="543053"/>
          <a:ext cx="173578" cy="1764537"/>
        </a:xfrm>
        <a:custGeom>
          <a:avLst/>
          <a:gdLst/>
          <a:ahLst/>
          <a:cxnLst/>
          <a:rect l="0" t="0" r="0" b="0"/>
          <a:pathLst>
            <a:path>
              <a:moveTo>
                <a:pt x="0" y="0"/>
              </a:moveTo>
              <a:lnTo>
                <a:pt x="0" y="1393584"/>
              </a:lnTo>
              <a:lnTo>
                <a:pt x="137087" y="139358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176152B-E5AC-47BD-A366-1683BE486FE4}">
      <dsp:nvSpPr>
        <dsp:cNvPr id="0" name=""/>
        <dsp:cNvSpPr/>
      </dsp:nvSpPr>
      <dsp:spPr>
        <a:xfrm>
          <a:off x="1380108" y="2036123"/>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1396010" y="2052025"/>
        <a:ext cx="836891" cy="511130"/>
      </dsp:txXfrm>
    </dsp:sp>
    <dsp:sp modelId="{8007E246-B079-4648-8E66-954653CEC604}">
      <dsp:nvSpPr>
        <dsp:cNvPr id="0" name=""/>
        <dsp:cNvSpPr/>
      </dsp:nvSpPr>
      <dsp:spPr>
        <a:xfrm>
          <a:off x="1206530" y="543053"/>
          <a:ext cx="173578" cy="2443205"/>
        </a:xfrm>
        <a:custGeom>
          <a:avLst/>
          <a:gdLst/>
          <a:ahLst/>
          <a:cxnLst/>
          <a:rect l="0" t="0" r="0" b="0"/>
          <a:pathLst>
            <a:path>
              <a:moveTo>
                <a:pt x="0" y="0"/>
              </a:moveTo>
              <a:lnTo>
                <a:pt x="0" y="1929578"/>
              </a:lnTo>
              <a:lnTo>
                <a:pt x="137087" y="1929578"/>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0CB5B46-2485-4955-87DB-491644643BF8}">
      <dsp:nvSpPr>
        <dsp:cNvPr id="0" name=""/>
        <dsp:cNvSpPr/>
      </dsp:nvSpPr>
      <dsp:spPr>
        <a:xfrm>
          <a:off x="1380108" y="2714792"/>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1396010" y="2730694"/>
        <a:ext cx="836891" cy="511130"/>
      </dsp:txXfrm>
    </dsp:sp>
    <dsp:sp modelId="{054CBED7-67AC-4B80-9D82-4618D2D61E2A}">
      <dsp:nvSpPr>
        <dsp:cNvPr id="0" name=""/>
        <dsp:cNvSpPr/>
      </dsp:nvSpPr>
      <dsp:spPr>
        <a:xfrm>
          <a:off x="1206530" y="543053"/>
          <a:ext cx="173578" cy="3121874"/>
        </a:xfrm>
        <a:custGeom>
          <a:avLst/>
          <a:gdLst/>
          <a:ahLst/>
          <a:cxnLst/>
          <a:rect l="0" t="0" r="0" b="0"/>
          <a:pathLst>
            <a:path>
              <a:moveTo>
                <a:pt x="0" y="0"/>
              </a:moveTo>
              <a:lnTo>
                <a:pt x="0" y="2465572"/>
              </a:lnTo>
              <a:lnTo>
                <a:pt x="137087" y="246557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60CF139-39BB-4C1F-8201-2D205407D826}">
      <dsp:nvSpPr>
        <dsp:cNvPr id="0" name=""/>
        <dsp:cNvSpPr/>
      </dsp:nvSpPr>
      <dsp:spPr>
        <a:xfrm>
          <a:off x="1380108" y="3393460"/>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1396010" y="3409362"/>
        <a:ext cx="836891" cy="511130"/>
      </dsp:txXfrm>
    </dsp:sp>
    <dsp:sp modelId="{9960DF5B-39A1-4261-BA0F-2584F5354251}">
      <dsp:nvSpPr>
        <dsp:cNvPr id="0" name=""/>
        <dsp:cNvSpPr/>
      </dsp:nvSpPr>
      <dsp:spPr>
        <a:xfrm>
          <a:off x="3040203" y="118"/>
          <a:ext cx="1865056" cy="54293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1">
            <a:lnSpc>
              <a:spcPct val="90000"/>
            </a:lnSpc>
            <a:spcBef>
              <a:spcPct val="0"/>
            </a:spcBef>
            <a:spcAft>
              <a:spcPct val="35000"/>
            </a:spcAft>
          </a:pPr>
          <a:r>
            <a:rPr lang="ar-EG" sz="1400" kern="1200" dirty="0" smtClean="0">
              <a:latin typeface="Calibri"/>
              <a:ea typeface="+mn-ea"/>
              <a:cs typeface="Arial"/>
            </a:rPr>
            <a:t>مهارات التفكير الناقد</a:t>
          </a:r>
          <a:endParaRPr lang="ar-SA" sz="1400" kern="1200" dirty="0">
            <a:latin typeface="Calibri"/>
            <a:ea typeface="+mn-ea"/>
            <a:cs typeface="Arial"/>
          </a:endParaRPr>
        </a:p>
      </dsp:txBody>
      <dsp:txXfrm>
        <a:off x="3056105" y="16020"/>
        <a:ext cx="1833252" cy="511130"/>
      </dsp:txXfrm>
    </dsp:sp>
    <dsp:sp modelId="{63CC9902-B725-4F36-B8F2-2C17BDBCC7CA}">
      <dsp:nvSpPr>
        <dsp:cNvPr id="0" name=""/>
        <dsp:cNvSpPr/>
      </dsp:nvSpPr>
      <dsp:spPr>
        <a:xfrm>
          <a:off x="3226708" y="543053"/>
          <a:ext cx="186505" cy="407200"/>
        </a:xfrm>
        <a:custGeom>
          <a:avLst/>
          <a:gdLst/>
          <a:ahLst/>
          <a:cxnLst/>
          <a:rect l="0" t="0" r="0" b="0"/>
          <a:pathLst>
            <a:path>
              <a:moveTo>
                <a:pt x="0" y="0"/>
              </a:moveTo>
              <a:lnTo>
                <a:pt x="0" y="321596"/>
              </a:lnTo>
              <a:lnTo>
                <a:pt x="147297" y="321596"/>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F0394C7-9240-4BBA-B0E0-8221B7B4FB94}">
      <dsp:nvSpPr>
        <dsp:cNvPr id="0" name=""/>
        <dsp:cNvSpPr/>
      </dsp:nvSpPr>
      <dsp:spPr>
        <a:xfrm>
          <a:off x="3413214" y="678787"/>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3429116" y="694689"/>
        <a:ext cx="836891" cy="511130"/>
      </dsp:txXfrm>
    </dsp:sp>
    <dsp:sp modelId="{17D20579-ACA9-4C4F-B81A-FDF87A3082CE}">
      <dsp:nvSpPr>
        <dsp:cNvPr id="0" name=""/>
        <dsp:cNvSpPr/>
      </dsp:nvSpPr>
      <dsp:spPr>
        <a:xfrm>
          <a:off x="3226708" y="543053"/>
          <a:ext cx="186505" cy="1085869"/>
        </a:xfrm>
        <a:custGeom>
          <a:avLst/>
          <a:gdLst/>
          <a:ahLst/>
          <a:cxnLst/>
          <a:rect l="0" t="0" r="0" b="0"/>
          <a:pathLst>
            <a:path>
              <a:moveTo>
                <a:pt x="0" y="0"/>
              </a:moveTo>
              <a:lnTo>
                <a:pt x="0" y="857590"/>
              </a:lnTo>
              <a:lnTo>
                <a:pt x="147297" y="85759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B72B461-69C9-49EB-96DE-1DDD5BB1705C}">
      <dsp:nvSpPr>
        <dsp:cNvPr id="0" name=""/>
        <dsp:cNvSpPr/>
      </dsp:nvSpPr>
      <dsp:spPr>
        <a:xfrm>
          <a:off x="3413214" y="1357455"/>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3429116" y="1373357"/>
        <a:ext cx="836891" cy="511130"/>
      </dsp:txXfrm>
    </dsp:sp>
    <dsp:sp modelId="{8975AA06-798F-4DB3-AC83-2BDEC12CCC47}">
      <dsp:nvSpPr>
        <dsp:cNvPr id="0" name=""/>
        <dsp:cNvSpPr/>
      </dsp:nvSpPr>
      <dsp:spPr>
        <a:xfrm>
          <a:off x="3226708" y="543053"/>
          <a:ext cx="186505" cy="1764537"/>
        </a:xfrm>
        <a:custGeom>
          <a:avLst/>
          <a:gdLst/>
          <a:ahLst/>
          <a:cxnLst/>
          <a:rect l="0" t="0" r="0" b="0"/>
          <a:pathLst>
            <a:path>
              <a:moveTo>
                <a:pt x="0" y="0"/>
              </a:moveTo>
              <a:lnTo>
                <a:pt x="0" y="1393584"/>
              </a:lnTo>
              <a:lnTo>
                <a:pt x="147297" y="1393584"/>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FF2CD1B-18D4-4557-B611-8CCADAC97705}">
      <dsp:nvSpPr>
        <dsp:cNvPr id="0" name=""/>
        <dsp:cNvSpPr/>
      </dsp:nvSpPr>
      <dsp:spPr>
        <a:xfrm>
          <a:off x="3413214" y="2036123"/>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3429116" y="2052025"/>
        <a:ext cx="836891" cy="511130"/>
      </dsp:txXfrm>
    </dsp:sp>
    <dsp:sp modelId="{991C496B-A3C3-4A8B-9C14-86577EECB9FC}">
      <dsp:nvSpPr>
        <dsp:cNvPr id="0" name=""/>
        <dsp:cNvSpPr/>
      </dsp:nvSpPr>
      <dsp:spPr>
        <a:xfrm>
          <a:off x="3226708" y="543053"/>
          <a:ext cx="186505" cy="2443205"/>
        </a:xfrm>
        <a:custGeom>
          <a:avLst/>
          <a:gdLst/>
          <a:ahLst/>
          <a:cxnLst/>
          <a:rect l="0" t="0" r="0" b="0"/>
          <a:pathLst>
            <a:path>
              <a:moveTo>
                <a:pt x="0" y="0"/>
              </a:moveTo>
              <a:lnTo>
                <a:pt x="0" y="1929578"/>
              </a:lnTo>
              <a:lnTo>
                <a:pt x="147297" y="1929578"/>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005A86C-C528-4F31-BBE8-F617D3D65082}">
      <dsp:nvSpPr>
        <dsp:cNvPr id="0" name=""/>
        <dsp:cNvSpPr/>
      </dsp:nvSpPr>
      <dsp:spPr>
        <a:xfrm>
          <a:off x="3413214" y="2714792"/>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3429116" y="2730694"/>
        <a:ext cx="836891" cy="511130"/>
      </dsp:txXfrm>
    </dsp:sp>
    <dsp:sp modelId="{DD24E232-9169-49AD-8329-3507DC26B5CB}">
      <dsp:nvSpPr>
        <dsp:cNvPr id="0" name=""/>
        <dsp:cNvSpPr/>
      </dsp:nvSpPr>
      <dsp:spPr>
        <a:xfrm>
          <a:off x="3226708" y="543053"/>
          <a:ext cx="186505" cy="3121874"/>
        </a:xfrm>
        <a:custGeom>
          <a:avLst/>
          <a:gdLst/>
          <a:ahLst/>
          <a:cxnLst/>
          <a:rect l="0" t="0" r="0" b="0"/>
          <a:pathLst>
            <a:path>
              <a:moveTo>
                <a:pt x="0" y="0"/>
              </a:moveTo>
              <a:lnTo>
                <a:pt x="0" y="2465572"/>
              </a:lnTo>
              <a:lnTo>
                <a:pt x="147297" y="246557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1EDDC34-F754-4BCC-8E8A-7CDABB6804CF}">
      <dsp:nvSpPr>
        <dsp:cNvPr id="0" name=""/>
        <dsp:cNvSpPr/>
      </dsp:nvSpPr>
      <dsp:spPr>
        <a:xfrm>
          <a:off x="3413214" y="3393460"/>
          <a:ext cx="868695" cy="54293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lvl="0" algn="ctr" defTabSz="355600" rtl="1">
            <a:lnSpc>
              <a:spcPct val="90000"/>
            </a:lnSpc>
            <a:spcBef>
              <a:spcPct val="0"/>
            </a:spcBef>
            <a:spcAft>
              <a:spcPct val="35000"/>
            </a:spcAft>
          </a:pPr>
          <a:r>
            <a:rPr lang="ar-EG" sz="800" kern="1200" smtClean="0">
              <a:latin typeface="Calibri"/>
              <a:ea typeface="+mn-ea"/>
              <a:cs typeface="Arial"/>
            </a:rPr>
            <a:t>...........................</a:t>
          </a:r>
          <a:endParaRPr lang="ar-SA" sz="800" kern="1200">
            <a:latin typeface="Calibri"/>
            <a:ea typeface="+mn-ea"/>
            <a:cs typeface="Arial"/>
          </a:endParaRPr>
        </a:p>
      </dsp:txBody>
      <dsp:txXfrm>
        <a:off x="3429116" y="3409362"/>
        <a:ext cx="836891" cy="51113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B55F06B6-F5E6-A86B-2EB4-A7B54F9529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 xmlns:a16="http://schemas.microsoft.com/office/drawing/2014/main" id="{237CFA1E-32B1-59FD-074A-EA87CBFB080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3C95D6-18DD-43AD-AA15-4A59A900B756}" type="datetimeFigureOut">
              <a:rPr lang="en-US" smtClean="0">
                <a:latin typeface="Arial" panose="020B0604020202020204" pitchFamily="34" charset="0"/>
              </a:rPr>
              <a:t>7/25/2023</a:t>
            </a:fld>
            <a:endParaRPr lang="en-US" dirty="0">
              <a:latin typeface="Arial" panose="020B0604020202020204" pitchFamily="34" charset="0"/>
            </a:endParaRPr>
          </a:p>
        </p:txBody>
      </p:sp>
      <p:sp>
        <p:nvSpPr>
          <p:cNvPr id="4" name="Footer Placeholder 3">
            <a:extLst>
              <a:ext uri="{FF2B5EF4-FFF2-40B4-BE49-F238E27FC236}">
                <a16:creationId xmlns="" xmlns:a16="http://schemas.microsoft.com/office/drawing/2014/main" id="{30A58358-891F-3EC1-A325-E332A6F730A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 xmlns:a16="http://schemas.microsoft.com/office/drawing/2014/main" id="{96ED5580-3ECC-F89D-7EE3-88955BAD1C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B7F3CE-9625-43B3-8FBD-489ED74E316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39142710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949748FE-0DE1-4F26-97CC-831AF402785C}" type="datetimeFigureOut">
              <a:rPr lang="en-US" smtClean="0"/>
              <a:pPr/>
              <a:t>7/25/2023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3A015B6A-B186-464E-A09A-12C4A124B78F}" type="slidenum">
              <a:rPr lang="en-US" smtClean="0"/>
              <a:pPr/>
              <a:t>‹#›</a:t>
            </a:fld>
            <a:endParaRPr lang="en-US" dirty="0"/>
          </a:p>
        </p:txBody>
      </p:sp>
    </p:spTree>
    <p:extLst>
      <p:ext uri="{BB962C8B-B14F-4D97-AF65-F5344CB8AC3E}">
        <p14:creationId xmlns:p14="http://schemas.microsoft.com/office/powerpoint/2010/main" val="3438651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sv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svg"/><Relationship Id="rId7" Type="http://schemas.openxmlformats.org/officeDocument/2006/relationships/image" Target="../media/image3.svg"/><Relationship Id="rId12"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11.svg"/><Relationship Id="rId10"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image" Target="../media/image9.svg"/><Relationship Id="rId9"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svg"/><Relationship Id="rId7"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20.sv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svg"/><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1.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A3F9206B-CC4B-9051-16C1-8CF006CB2DF1}"/>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 xmlns:a16="http://schemas.microsoft.com/office/drawing/2014/main" id="{EDA059E6-4F07-0FAA-E42A-0CEC3EEBF5D5}"/>
              </a:ext>
            </a:extLst>
          </p:cNvPr>
          <p:cNvSpPr/>
          <p:nvPr userDrawn="1"/>
        </p:nvSpPr>
        <p:spPr>
          <a:xfrm>
            <a:off x="11537571" y="4934558"/>
            <a:ext cx="101605" cy="8734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 xmlns:a16="http://schemas.microsoft.com/office/drawing/2014/main" id="{5407F46A-F428-8F7A-A7CD-4E7C99F95B0F}"/>
              </a:ext>
            </a:extLst>
          </p:cNvPr>
          <p:cNvGrpSpPr/>
          <p:nvPr userDrawn="1"/>
        </p:nvGrpSpPr>
        <p:grpSpPr>
          <a:xfrm>
            <a:off x="6875897" y="4067303"/>
            <a:ext cx="3098885" cy="585423"/>
            <a:chOff x="90086" y="408379"/>
            <a:chExt cx="3213534" cy="607082"/>
          </a:xfrm>
        </p:grpSpPr>
        <p:pic>
          <p:nvPicPr>
            <p:cNvPr id="15" name="Graphic 14">
              <a:extLst>
                <a:ext uri="{FF2B5EF4-FFF2-40B4-BE49-F238E27FC236}">
                  <a16:creationId xmlns="" xmlns:a16="http://schemas.microsoft.com/office/drawing/2014/main" id="{DDE9714C-5E24-FC90-4A6F-D481056D7F92}"/>
                </a:ext>
              </a:extLst>
            </p:cNvPr>
            <p:cNvPicPr>
              <a:picLocks noChangeAspect="1"/>
            </p:cNvPicPr>
            <p:nvPr/>
          </p:nvPicPr>
          <p:blipFill>
            <a:blip r:embed="rId2">
              <a:lum bright="70000" contrast="-70000"/>
              <a:extLst>
                <a:ext uri="{96DAC541-7B7A-43D3-8B79-37D633B846F1}">
                  <asvg:svgBlip xmlns="" xmlns:asvg="http://schemas.microsoft.com/office/drawing/2016/SVG/main" r:embed="rId4"/>
                </a:ext>
              </a:extLst>
            </a:blip>
            <a:stretch>
              <a:fillRect/>
            </a:stretch>
          </p:blipFill>
          <p:spPr>
            <a:xfrm>
              <a:off x="1878027" y="446000"/>
              <a:ext cx="1425593" cy="562013"/>
            </a:xfrm>
            <a:prstGeom prst="rect">
              <a:avLst/>
            </a:prstGeom>
          </p:spPr>
        </p:pic>
        <p:pic>
          <p:nvPicPr>
            <p:cNvPr id="16" name="Graphic 15">
              <a:extLst>
                <a:ext uri="{FF2B5EF4-FFF2-40B4-BE49-F238E27FC236}">
                  <a16:creationId xmlns="" xmlns:a16="http://schemas.microsoft.com/office/drawing/2014/main" id="{92EE71D2-B79A-405E-4688-3FAD97633130}"/>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050611" y="483266"/>
              <a:ext cx="1043200" cy="532195"/>
            </a:xfrm>
            <a:prstGeom prst="rect">
              <a:avLst/>
            </a:prstGeom>
          </p:spPr>
        </p:pic>
        <p:pic>
          <p:nvPicPr>
            <p:cNvPr id="17" name="Graphic 16">
              <a:extLst>
                <a:ext uri="{FF2B5EF4-FFF2-40B4-BE49-F238E27FC236}">
                  <a16:creationId xmlns="" xmlns:a16="http://schemas.microsoft.com/office/drawing/2014/main" id="{E560C39B-69E2-4FD4-8716-634D59B58BE0}"/>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90086" y="408379"/>
              <a:ext cx="877960" cy="589696"/>
            </a:xfrm>
            <a:prstGeom prst="rect">
              <a:avLst/>
            </a:prstGeom>
          </p:spPr>
        </p:pic>
      </p:grpSp>
      <p:sp>
        <p:nvSpPr>
          <p:cNvPr id="2" name="Title 1">
            <a:extLst>
              <a:ext uri="{FF2B5EF4-FFF2-40B4-BE49-F238E27FC236}">
                <a16:creationId xmlns="" xmlns:a16="http://schemas.microsoft.com/office/drawing/2014/main" id="{3C441BF3-B8CE-A462-4BD0-FB6EE5BA4CA2}"/>
              </a:ext>
            </a:extLst>
          </p:cNvPr>
          <p:cNvSpPr>
            <a:spLocks noGrp="1"/>
          </p:cNvSpPr>
          <p:nvPr>
            <p:ph type="ctrTitle"/>
          </p:nvPr>
        </p:nvSpPr>
        <p:spPr>
          <a:xfrm>
            <a:off x="4391025" y="4879974"/>
            <a:ext cx="7086600" cy="982663"/>
          </a:xfrm>
          <a:prstGeom prst="rect">
            <a:avLst/>
          </a:prstGeom>
        </p:spPr>
        <p:txBody>
          <a:bodyPr anchor="ctr">
            <a:noAutofit/>
          </a:bodyPr>
          <a:lstStyle>
            <a:lvl1pPr algn="ctr">
              <a:defRPr sz="3600">
                <a:solidFill>
                  <a:schemeClr val="bg1"/>
                </a:solidFill>
              </a:defRPr>
            </a:lvl1pPr>
          </a:lstStyle>
          <a:p>
            <a:r>
              <a:rPr lang="en-US" smtClean="0"/>
              <a:t>Click to edit Master title style</a:t>
            </a:r>
            <a:endParaRPr lang="en-US"/>
          </a:p>
        </p:txBody>
      </p:sp>
      <p:sp>
        <p:nvSpPr>
          <p:cNvPr id="9" name="Slide Number Placeholder 5">
            <a:extLst>
              <a:ext uri="{FF2B5EF4-FFF2-40B4-BE49-F238E27FC236}">
                <a16:creationId xmlns="" xmlns:a16="http://schemas.microsoft.com/office/drawing/2014/main" id="{9D4C7AF1-F967-75D1-B2E7-59F2133F4312}"/>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pic>
        <p:nvPicPr>
          <p:cNvPr id="3" name="Picture 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4166650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441BF3-B8CE-A462-4BD0-FB6EE5BA4CA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a:extLst>
              <a:ext uri="{FF2B5EF4-FFF2-40B4-BE49-F238E27FC236}">
                <a16:creationId xmlns="" xmlns:a16="http://schemas.microsoft.com/office/drawing/2014/main" id="{32E5295F-29FA-F48D-5FE4-E80655AF660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a:extLst>
              <a:ext uri="{FF2B5EF4-FFF2-40B4-BE49-F238E27FC236}">
                <a16:creationId xmlns="" xmlns:a16="http://schemas.microsoft.com/office/drawing/2014/main" id="{3B160C3B-ED86-91DD-B75B-E481AA1551CE}"/>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t>7/25/2023</a:t>
            </a:fld>
            <a:endParaRPr lang="en-US" dirty="0"/>
          </a:p>
        </p:txBody>
      </p:sp>
      <p:sp>
        <p:nvSpPr>
          <p:cNvPr id="5" name="Footer Placeholder 4">
            <a:extLst>
              <a:ext uri="{FF2B5EF4-FFF2-40B4-BE49-F238E27FC236}">
                <a16:creationId xmlns="" xmlns:a16="http://schemas.microsoft.com/office/drawing/2014/main" id="{60AE9A5E-C089-D577-EA56-6E0BEE215AA5}"/>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 xmlns:a16="http://schemas.microsoft.com/office/drawing/2014/main" id="{D1761CE6-5087-B490-BEE3-81CA869F101C}"/>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t>‹#›</a:t>
            </a:fld>
            <a:endParaRPr lang="en-US" dirty="0"/>
          </a:p>
        </p:txBody>
      </p:sp>
    </p:spTree>
    <p:extLst>
      <p:ext uri="{BB962C8B-B14F-4D97-AF65-F5344CB8AC3E}">
        <p14:creationId xmlns:p14="http://schemas.microsoft.com/office/powerpoint/2010/main" val="133199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8761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132F98-D4D0-D462-0529-2A0586E3B4C5}"/>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solidFill>
                  <a:prstClr val="black">
                    <a:tint val="75000"/>
                  </a:prstClr>
                </a:solidFill>
              </a:rPr>
              <a:pPr/>
              <a:t>7/25/2023</a:t>
            </a:fld>
            <a:endParaRPr lang="en-US" dirty="0">
              <a:solidFill>
                <a:prstClr val="black">
                  <a:tint val="75000"/>
                </a:prstClr>
              </a:solidFill>
            </a:endParaRPr>
          </a:p>
        </p:txBody>
      </p:sp>
      <p:sp>
        <p:nvSpPr>
          <p:cNvPr id="3" name="Footer Placeholder 2">
            <a:extLst>
              <a:ext uri="{FF2B5EF4-FFF2-40B4-BE49-F238E27FC236}">
                <a16:creationId xmlns:a16="http://schemas.microsoft.com/office/drawing/2014/main" xmlns="" id="{E4125DAA-DFE8-5ACF-5218-0BC33B3B997A}"/>
              </a:ext>
            </a:extLst>
          </p:cNvPr>
          <p:cNvSpPr>
            <a:spLocks noGrp="1"/>
          </p:cNvSpPr>
          <p:nvPr>
            <p:ph type="ftr" sz="quarter" idx="11"/>
          </p:nvPr>
        </p:nvSpPr>
        <p:spPr>
          <a:xfrm>
            <a:off x="4038600" y="6356350"/>
            <a:ext cx="4114800" cy="365125"/>
          </a:xfrm>
          <a:prstGeom prst="rect">
            <a:avLst/>
          </a:prstGeom>
        </p:spPr>
        <p:txBody>
          <a:bodyPr/>
          <a:lstStyle/>
          <a:p>
            <a:endParaRPr lang="en-US" dirty="0">
              <a:solidFill>
                <a:prstClr val="black">
                  <a:tint val="75000"/>
                </a:prstClr>
              </a:solidFill>
            </a:endParaRPr>
          </a:p>
        </p:txBody>
      </p:sp>
      <p:sp>
        <p:nvSpPr>
          <p:cNvPr id="4" name="Slide Number Placeholder 3">
            <a:extLst>
              <a:ext uri="{FF2B5EF4-FFF2-40B4-BE49-F238E27FC236}">
                <a16:creationId xmlns:a16="http://schemas.microsoft.com/office/drawing/2014/main" xmlns="" id="{049BC14C-F177-8349-F0E5-DC9934E2B723}"/>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76766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973BD970-3C1F-8E22-4EA7-E7B37B441FDE}"/>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 xmlns:a16="http://schemas.microsoft.com/office/drawing/2014/main" id="{A5B4B210-50B9-1C4E-A280-188E0A69ABE7}"/>
              </a:ext>
            </a:extLst>
          </p:cNvPr>
          <p:cNvGrpSpPr/>
          <p:nvPr userDrawn="1"/>
        </p:nvGrpSpPr>
        <p:grpSpPr>
          <a:xfrm>
            <a:off x="8314654" y="6015789"/>
            <a:ext cx="3658272" cy="691099"/>
            <a:chOff x="90086" y="408379"/>
            <a:chExt cx="3213534" cy="607082"/>
          </a:xfrm>
        </p:grpSpPr>
        <p:pic>
          <p:nvPicPr>
            <p:cNvPr id="12" name="Graphic 11">
              <a:extLst>
                <a:ext uri="{FF2B5EF4-FFF2-40B4-BE49-F238E27FC236}">
                  <a16:creationId xmlns="" xmlns:a16="http://schemas.microsoft.com/office/drawing/2014/main" id="{D5359DB4-1F1C-41AA-92D9-F82341A1F22F}"/>
                </a:ext>
              </a:extLst>
            </p:cNvPr>
            <p:cNvPicPr>
              <a:picLocks noChangeAspect="1"/>
            </p:cNvPicPr>
            <p:nvPr/>
          </p:nvPicPr>
          <p:blipFill>
            <a:blip r:embed="rId2">
              <a:lum bright="70000" contrast="-70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3" name="Graphic 12">
              <a:extLst>
                <a:ext uri="{FF2B5EF4-FFF2-40B4-BE49-F238E27FC236}">
                  <a16:creationId xmlns="" xmlns:a16="http://schemas.microsoft.com/office/drawing/2014/main" id="{41CDD860-A99A-6CFC-7236-81DBD5060C18}"/>
                </a:ext>
              </a:extLst>
            </p:cNvPr>
            <p:cNvPicPr>
              <a:picLocks noChangeAspect="1"/>
            </p:cNvPicPr>
            <p:nvPr/>
          </p:nvPicPr>
          <p:blipFill>
            <a:blip r:embed="rId4">
              <a:lum bright="70000" contrast="-70000"/>
              <a:extLst>
                <a:ext uri="{96DAC541-7B7A-43D3-8B79-37D633B846F1}">
                  <asvg:svgBlip xmlns="" xmlns:asvg="http://schemas.microsoft.com/office/drawing/2016/SVG/main" r:embed="rId5"/>
                </a:ext>
              </a:extLst>
            </a:blip>
            <a:stretch>
              <a:fillRect/>
            </a:stretch>
          </p:blipFill>
          <p:spPr>
            <a:xfrm>
              <a:off x="1050611" y="483266"/>
              <a:ext cx="1043200" cy="532195"/>
            </a:xfrm>
            <a:prstGeom prst="rect">
              <a:avLst/>
            </a:prstGeom>
          </p:spPr>
        </p:pic>
        <p:pic>
          <p:nvPicPr>
            <p:cNvPr id="14" name="Graphic 13">
              <a:extLst>
                <a:ext uri="{FF2B5EF4-FFF2-40B4-BE49-F238E27FC236}">
                  <a16:creationId xmlns="" xmlns:a16="http://schemas.microsoft.com/office/drawing/2014/main" id="{B571A304-3EBC-1F08-B9B7-57D7C71650DE}"/>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90086" y="408379"/>
              <a:ext cx="877960" cy="589696"/>
            </a:xfrm>
            <a:prstGeom prst="rect">
              <a:avLst/>
            </a:prstGeom>
          </p:spPr>
        </p:pic>
      </p:grpSp>
      <p:sp>
        <p:nvSpPr>
          <p:cNvPr id="2" name="Title 1">
            <a:extLst>
              <a:ext uri="{FF2B5EF4-FFF2-40B4-BE49-F238E27FC236}">
                <a16:creationId xmlns="" xmlns:a16="http://schemas.microsoft.com/office/drawing/2014/main" id="{9CD56BEE-40A1-8A71-2964-B93FFAC8FD5E}"/>
              </a:ext>
            </a:extLst>
          </p:cNvPr>
          <p:cNvSpPr>
            <a:spLocks noGrp="1"/>
          </p:cNvSpPr>
          <p:nvPr>
            <p:ph type="title"/>
          </p:nvPr>
        </p:nvSpPr>
        <p:spPr>
          <a:xfrm>
            <a:off x="514350" y="500856"/>
            <a:ext cx="8096250" cy="823913"/>
          </a:xfrm>
          <a:prstGeom prst="rect">
            <a:avLst/>
          </a:prstGeom>
        </p:spPr>
        <p:txBody>
          <a:bodyPr/>
          <a:lstStyle>
            <a:lvl1pPr>
              <a:defRPr>
                <a:solidFill>
                  <a:schemeClr val="bg1"/>
                </a:solidFill>
              </a:defRPr>
            </a:lvl1pPr>
          </a:lstStyle>
          <a:p>
            <a:r>
              <a:rPr lang="en-US" smtClean="0"/>
              <a:t>Click to edit Master title style</a:t>
            </a:r>
            <a:endParaRPr lang="en-US" dirty="0"/>
          </a:p>
        </p:txBody>
      </p:sp>
      <p:sp>
        <p:nvSpPr>
          <p:cNvPr id="9" name="Slide Number Placeholder 5">
            <a:extLst>
              <a:ext uri="{FF2B5EF4-FFF2-40B4-BE49-F238E27FC236}">
                <a16:creationId xmlns="" xmlns:a16="http://schemas.microsoft.com/office/drawing/2014/main" id="{F1CBE3C6-2AD3-ECC4-9BD9-9AFA64F2F344}"/>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5" name="Rectangle: Rounded Corners 14">
            <a:extLst>
              <a:ext uri="{FF2B5EF4-FFF2-40B4-BE49-F238E27FC236}">
                <a16:creationId xmlns="" xmlns:a16="http://schemas.microsoft.com/office/drawing/2014/main" id="{02E10EA6-E9E5-16E7-B131-DCB50CDC6C87}"/>
              </a:ext>
            </a:extLst>
          </p:cNvPr>
          <p:cNvSpPr/>
          <p:nvPr userDrawn="1"/>
        </p:nvSpPr>
        <p:spPr>
          <a:xfrm>
            <a:off x="289216" y="566778"/>
            <a:ext cx="101605" cy="721895"/>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 xmlns:a16="http://schemas.microsoft.com/office/drawing/2014/main" id="{34A8CCBA-D5E0-61EE-A31E-309C1DA626F1}"/>
              </a:ext>
            </a:extLst>
          </p:cNvPr>
          <p:cNvSpPr/>
          <p:nvPr userDrawn="1"/>
        </p:nvSpPr>
        <p:spPr>
          <a:xfrm>
            <a:off x="-15380" y="-6991"/>
            <a:ext cx="12192000" cy="6858000"/>
          </a:xfrm>
          <a:prstGeom prst="rect">
            <a:avLst/>
          </a:prstGeom>
          <a:blipFill>
            <a:blip r:embed="rId8">
              <a:alphaModFix amt="24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63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27331A55-6FA9-603F-26B6-9DA707350A56}"/>
              </a:ext>
            </a:extLst>
          </p:cNvPr>
          <p:cNvSpPr/>
          <p:nvPr userDrawn="1"/>
        </p:nvSpPr>
        <p:spPr>
          <a:xfrm>
            <a:off x="-26594"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 xmlns:a16="http://schemas.microsoft.com/office/drawing/2014/main" id="{82E7764E-ACDC-39A6-C0EB-A4E9CC5C501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rot="5400000">
            <a:off x="1162346" y="3365611"/>
            <a:ext cx="3791808" cy="126778"/>
          </a:xfrm>
          <a:prstGeom prst="rect">
            <a:avLst/>
          </a:prstGeom>
        </p:spPr>
      </p:pic>
      <p:pic>
        <p:nvPicPr>
          <p:cNvPr id="10" name="Graphic 6">
            <a:extLst>
              <a:ext uri="{FF2B5EF4-FFF2-40B4-BE49-F238E27FC236}">
                <a16:creationId xmlns="" xmlns:a16="http://schemas.microsoft.com/office/drawing/2014/main" id="{9B4D1183-D544-6199-BA10-522BA094F0A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rot="5400000">
            <a:off x="10259301" y="3365611"/>
            <a:ext cx="3791808" cy="126778"/>
          </a:xfrm>
          <a:prstGeom prst="rect">
            <a:avLst/>
          </a:prstGeom>
        </p:spPr>
      </p:pic>
      <p:grpSp>
        <p:nvGrpSpPr>
          <p:cNvPr id="11" name="Group 10">
            <a:extLst>
              <a:ext uri="{FF2B5EF4-FFF2-40B4-BE49-F238E27FC236}">
                <a16:creationId xmlns="" xmlns:a16="http://schemas.microsoft.com/office/drawing/2014/main" id="{3B4392A9-769C-C3EA-E3A5-F1E5E953810F}"/>
              </a:ext>
            </a:extLst>
          </p:cNvPr>
          <p:cNvGrpSpPr/>
          <p:nvPr userDrawn="1"/>
        </p:nvGrpSpPr>
        <p:grpSpPr>
          <a:xfrm>
            <a:off x="8858577" y="223258"/>
            <a:ext cx="3098884" cy="585423"/>
            <a:chOff x="90086" y="408379"/>
            <a:chExt cx="3213534" cy="607082"/>
          </a:xfrm>
        </p:grpSpPr>
        <p:pic>
          <p:nvPicPr>
            <p:cNvPr id="15" name="Graphic 16">
              <a:extLst>
                <a:ext uri="{FF2B5EF4-FFF2-40B4-BE49-F238E27FC236}">
                  <a16:creationId xmlns="" xmlns:a16="http://schemas.microsoft.com/office/drawing/2014/main" id="{49ABA417-C7C2-C26D-1E14-E1A9C784011F}"/>
                </a:ext>
              </a:extLst>
            </p:cNvPr>
            <p:cNvPicPr>
              <a:picLocks noChangeAspect="1"/>
            </p:cNvPicPr>
            <p:nvPr userDrawn="1"/>
          </p:nvPicPr>
          <p:blipFill>
            <a:blip r:embed="rId6">
              <a:biLevel thresh="75000"/>
              <a:extLst>
                <a:ext uri="{96DAC541-7B7A-43D3-8B79-37D633B846F1}">
                  <asvg:svgBlip xmlns="" xmlns:asvg="http://schemas.microsoft.com/office/drawing/2016/SVG/main" r:embed="rId7"/>
                </a:ext>
              </a:extLst>
            </a:blip>
            <a:stretch>
              <a:fillRect/>
            </a:stretch>
          </p:blipFill>
          <p:spPr>
            <a:xfrm>
              <a:off x="1878027" y="446000"/>
              <a:ext cx="1425593" cy="562013"/>
            </a:xfrm>
            <a:prstGeom prst="rect">
              <a:avLst/>
            </a:prstGeom>
          </p:spPr>
        </p:pic>
        <p:pic>
          <p:nvPicPr>
            <p:cNvPr id="16" name="Graphic 17">
              <a:extLst>
                <a:ext uri="{FF2B5EF4-FFF2-40B4-BE49-F238E27FC236}">
                  <a16:creationId xmlns="" xmlns:a16="http://schemas.microsoft.com/office/drawing/2014/main" id="{CEF3EEE1-8838-7C79-0B9E-6EFE969FE44C}"/>
                </a:ext>
              </a:extLst>
            </p:cNvPr>
            <p:cNvPicPr>
              <a:picLocks noChangeAspect="1"/>
            </p:cNvPicPr>
            <p:nvPr userDrawn="1"/>
          </p:nvPicPr>
          <p:blipFill>
            <a:blip r:embed="rId8">
              <a:biLevel thresh="75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17" name="Graphic 18">
              <a:extLst>
                <a:ext uri="{FF2B5EF4-FFF2-40B4-BE49-F238E27FC236}">
                  <a16:creationId xmlns="" xmlns:a16="http://schemas.microsoft.com/office/drawing/2014/main" id="{041F8E9F-7514-03BB-B322-ABE49FBE8892}"/>
                </a:ext>
              </a:extLst>
            </p:cNvPr>
            <p:cNvPicPr>
              <a:picLocks noChangeAspect="1"/>
            </p:cNvPicPr>
            <p:nvPr userDrawn="1"/>
          </p:nvPicPr>
          <p:blipFill>
            <a:blip r:embed="rId10">
              <a:biLevel thresh="75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sp>
        <p:nvSpPr>
          <p:cNvPr id="2" name="Title 1">
            <a:extLst>
              <a:ext uri="{FF2B5EF4-FFF2-40B4-BE49-F238E27FC236}">
                <a16:creationId xmlns="" xmlns:a16="http://schemas.microsoft.com/office/drawing/2014/main"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 xmlns:a16="http://schemas.microsoft.com/office/drawing/2014/main"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 xmlns:a16="http://schemas.microsoft.com/office/drawing/2014/main"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8" name="Rectangle 17">
            <a:extLst>
              <a:ext uri="{FF2B5EF4-FFF2-40B4-BE49-F238E27FC236}">
                <a16:creationId xmlns="" xmlns:a16="http://schemas.microsoft.com/office/drawing/2014/main" id="{82CA1742-2EEB-BBBB-3E35-09B96E3C53E8}"/>
              </a:ext>
            </a:extLst>
          </p:cNvPr>
          <p:cNvSpPr/>
          <p:nvPr userDrawn="1"/>
        </p:nvSpPr>
        <p:spPr>
          <a:xfrm>
            <a:off x="0" y="-1"/>
            <a:ext cx="12192000" cy="6857999"/>
          </a:xfrm>
          <a:prstGeom prst="rect">
            <a:avLst/>
          </a:prstGeom>
          <a:blipFill dpi="0" rotWithShape="1">
            <a:blip r:embed="rId1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80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18" name="Rectangle 17">
            <a:extLst>
              <a:ext uri="{FF2B5EF4-FFF2-40B4-BE49-F238E27FC236}">
                <a16:creationId xmlns="" xmlns:a16="http://schemas.microsoft.com/office/drawing/2014/main"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 xmlns:a16="http://schemas.microsoft.com/office/drawing/2014/main"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 xmlns:a16="http://schemas.microsoft.com/office/drawing/2014/main" id="{82E7764E-ACDC-39A6-C0EB-A4E9CC5C5017}"/>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rot="10800000">
            <a:off x="3702357" y="1465814"/>
            <a:ext cx="4418186" cy="147721"/>
          </a:xfrm>
          <a:prstGeom prst="rect">
            <a:avLst/>
          </a:prstGeom>
        </p:spPr>
      </p:pic>
      <p:sp>
        <p:nvSpPr>
          <p:cNvPr id="2" name="Title 1">
            <a:extLst>
              <a:ext uri="{FF2B5EF4-FFF2-40B4-BE49-F238E27FC236}">
                <a16:creationId xmlns="" xmlns:a16="http://schemas.microsoft.com/office/drawing/2014/main"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 xmlns:a16="http://schemas.microsoft.com/office/drawing/2014/main"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 xmlns:a16="http://schemas.microsoft.com/office/drawing/2014/main"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 xmlns:a16="http://schemas.microsoft.com/office/drawing/2014/main"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 xmlns:a16="http://schemas.microsoft.com/office/drawing/2014/main" id="{C5A3B228-50F6-9A2C-8FBB-C7B81D378B13}"/>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878027" y="446000"/>
              <a:ext cx="1425593" cy="562013"/>
            </a:xfrm>
            <a:prstGeom prst="rect">
              <a:avLst/>
            </a:prstGeom>
          </p:spPr>
        </p:pic>
        <p:pic>
          <p:nvPicPr>
            <p:cNvPr id="19" name="Graphic 18">
              <a:extLst>
                <a:ext uri="{FF2B5EF4-FFF2-40B4-BE49-F238E27FC236}">
                  <a16:creationId xmlns="" xmlns:a16="http://schemas.microsoft.com/office/drawing/2014/main" id="{B28DB04C-99A3-0267-A7C4-56650358FA79}"/>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1050611" y="483266"/>
              <a:ext cx="1043200" cy="532195"/>
            </a:xfrm>
            <a:prstGeom prst="rect">
              <a:avLst/>
            </a:prstGeom>
          </p:spPr>
        </p:pic>
        <p:pic>
          <p:nvPicPr>
            <p:cNvPr id="20" name="Graphic 19">
              <a:extLst>
                <a:ext uri="{FF2B5EF4-FFF2-40B4-BE49-F238E27FC236}">
                  <a16:creationId xmlns="" xmlns:a16="http://schemas.microsoft.com/office/drawing/2014/main" id="{B65DECCF-3E31-B747-9A4A-52C0E16BA56B}"/>
                </a:ext>
              </a:extLst>
            </p:cNvPr>
            <p:cNvPicPr>
              <a:picLocks noChangeAspect="1"/>
            </p:cNvPicPr>
            <p:nvPr/>
          </p:nvPicPr>
          <p:blipFill>
            <a:blip r:embed="rId9">
              <a:lum bright="70000" contrast="-70000"/>
              <a:extLst>
                <a:ext uri="{96DAC541-7B7A-43D3-8B79-37D633B846F1}">
                  <asvg:svgBlip xmlns="" xmlns:asvg="http://schemas.microsoft.com/office/drawing/2016/SVG/main" r:embed="rId10"/>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3933593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18" name="Rectangle 17">
            <a:extLst>
              <a:ext uri="{FF2B5EF4-FFF2-40B4-BE49-F238E27FC236}">
                <a16:creationId xmlns="" xmlns:a16="http://schemas.microsoft.com/office/drawing/2014/main"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 xmlns:a16="http://schemas.microsoft.com/office/drawing/2014/main"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 xmlns:a16="http://schemas.microsoft.com/office/drawing/2014/main"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 xmlns:a16="http://schemas.microsoft.com/office/drawing/2014/main"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 xmlns:a16="http://schemas.microsoft.com/office/drawing/2014/main"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 xmlns:a16="http://schemas.microsoft.com/office/drawing/2014/main"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 xmlns:a16="http://schemas.microsoft.com/office/drawing/2014/main" id="{C5A3B228-50F6-9A2C-8FBB-C7B81D378B13}"/>
                </a:ext>
              </a:extLst>
            </p:cNvPr>
            <p:cNvPicPr>
              <a:picLocks noChangeAspect="1"/>
            </p:cNvPicPr>
            <p:nvPr/>
          </p:nvPicPr>
          <p:blipFill>
            <a:blip r:embed="rId3">
              <a:lum bright="70000" contrast="-70000"/>
              <a:extLst>
                <a:ext uri="{96DAC541-7B7A-43D3-8B79-37D633B846F1}">
                  <asvg:svgBlip xmlns="" xmlns:asvg="http://schemas.microsoft.com/office/drawing/2016/SVG/main" r:embed="rId4"/>
                </a:ext>
              </a:extLst>
            </a:blip>
            <a:stretch>
              <a:fillRect/>
            </a:stretch>
          </p:blipFill>
          <p:spPr>
            <a:xfrm>
              <a:off x="1878027" y="446000"/>
              <a:ext cx="1425593" cy="562013"/>
            </a:xfrm>
            <a:prstGeom prst="rect">
              <a:avLst/>
            </a:prstGeom>
          </p:spPr>
        </p:pic>
        <p:pic>
          <p:nvPicPr>
            <p:cNvPr id="19" name="Graphic 18">
              <a:extLst>
                <a:ext uri="{FF2B5EF4-FFF2-40B4-BE49-F238E27FC236}">
                  <a16:creationId xmlns="" xmlns:a16="http://schemas.microsoft.com/office/drawing/2014/main" id="{B28DB04C-99A3-0267-A7C4-56650358FA79}"/>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050611" y="483266"/>
              <a:ext cx="1043200" cy="532195"/>
            </a:xfrm>
            <a:prstGeom prst="rect">
              <a:avLst/>
            </a:prstGeom>
          </p:spPr>
        </p:pic>
        <p:pic>
          <p:nvPicPr>
            <p:cNvPr id="20" name="Graphic 19">
              <a:extLst>
                <a:ext uri="{FF2B5EF4-FFF2-40B4-BE49-F238E27FC236}">
                  <a16:creationId xmlns="" xmlns:a16="http://schemas.microsoft.com/office/drawing/2014/main" id="{B65DECCF-3E31-B747-9A4A-52C0E16BA56B}"/>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2409046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25" name="Graphic 24">
            <a:extLst>
              <a:ext uri="{FF2B5EF4-FFF2-40B4-BE49-F238E27FC236}">
                <a16:creationId xmlns="" xmlns:a16="http://schemas.microsoft.com/office/drawing/2014/main" id="{9B27655E-A133-E7A9-FF43-6CA81A6FCAB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26" name="Graphic 25">
            <a:extLst>
              <a:ext uri="{FF2B5EF4-FFF2-40B4-BE49-F238E27FC236}">
                <a16:creationId xmlns="" xmlns:a16="http://schemas.microsoft.com/office/drawing/2014/main" id="{C37BC61B-C9FC-14D6-32C0-CA6FB7421996}"/>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8400192" y="983731"/>
            <a:ext cx="3791808" cy="126778"/>
          </a:xfrm>
          <a:prstGeom prst="rect">
            <a:avLst/>
          </a:prstGeom>
        </p:spPr>
      </p:pic>
      <p:pic>
        <p:nvPicPr>
          <p:cNvPr id="27" name="Graphic 26">
            <a:extLst>
              <a:ext uri="{FF2B5EF4-FFF2-40B4-BE49-F238E27FC236}">
                <a16:creationId xmlns="" xmlns:a16="http://schemas.microsoft.com/office/drawing/2014/main" id="{3F6D91CE-C3EF-B819-412F-610D79084284}"/>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28" name="Graphic 27">
            <a:extLst>
              <a:ext uri="{FF2B5EF4-FFF2-40B4-BE49-F238E27FC236}">
                <a16:creationId xmlns="" xmlns:a16="http://schemas.microsoft.com/office/drawing/2014/main" id="{A28A6201-5457-F72D-AB5B-4A6E65DC88A8}"/>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9" name="Graphic 28">
            <a:extLst>
              <a:ext uri="{FF2B5EF4-FFF2-40B4-BE49-F238E27FC236}">
                <a16:creationId xmlns="" xmlns:a16="http://schemas.microsoft.com/office/drawing/2014/main" id="{BCD5F6EA-48C0-D780-3985-8D43FFB7CA24}"/>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grpSp>
        <p:nvGrpSpPr>
          <p:cNvPr id="30" name="Group 29">
            <a:extLst>
              <a:ext uri="{FF2B5EF4-FFF2-40B4-BE49-F238E27FC236}">
                <a16:creationId xmlns="" xmlns:a16="http://schemas.microsoft.com/office/drawing/2014/main" id="{67F17EF0-E2C8-7569-1429-0759250253AD}"/>
              </a:ext>
            </a:extLst>
          </p:cNvPr>
          <p:cNvGrpSpPr/>
          <p:nvPr userDrawn="1"/>
        </p:nvGrpSpPr>
        <p:grpSpPr>
          <a:xfrm>
            <a:off x="161806" y="408379"/>
            <a:ext cx="3098885" cy="585423"/>
            <a:chOff x="90086" y="408379"/>
            <a:chExt cx="3213534" cy="607082"/>
          </a:xfrm>
        </p:grpSpPr>
        <p:pic>
          <p:nvPicPr>
            <p:cNvPr id="31" name="Graphic 30">
              <a:extLst>
                <a:ext uri="{FF2B5EF4-FFF2-40B4-BE49-F238E27FC236}">
                  <a16:creationId xmlns="" xmlns:a16="http://schemas.microsoft.com/office/drawing/2014/main" id="{0DBE6D37-D56B-BBE6-D7AC-D8D865F7EFB9}"/>
                </a:ext>
              </a:extLst>
            </p:cNvPr>
            <p:cNvPicPr>
              <a:picLocks noChangeAspect="1"/>
            </p:cNvPicPr>
            <p:nvPr/>
          </p:nvPicPr>
          <p:blipFill>
            <a:blip r:embed="rId6">
              <a:biLevel thresh="75000"/>
              <a:extLst>
                <a:ext uri="{96DAC541-7B7A-43D3-8B79-37D633B846F1}">
                  <asvg:svgBlip xmlns="" xmlns:asvg="http://schemas.microsoft.com/office/drawing/2016/SVG/main" r:embed="rId7"/>
                </a:ext>
              </a:extLst>
            </a:blip>
            <a:stretch>
              <a:fillRect/>
            </a:stretch>
          </p:blipFill>
          <p:spPr>
            <a:xfrm>
              <a:off x="1878027" y="446000"/>
              <a:ext cx="1425593" cy="562013"/>
            </a:xfrm>
            <a:prstGeom prst="rect">
              <a:avLst/>
            </a:prstGeom>
          </p:spPr>
        </p:pic>
        <p:pic>
          <p:nvPicPr>
            <p:cNvPr id="32" name="Graphic 31">
              <a:extLst>
                <a:ext uri="{FF2B5EF4-FFF2-40B4-BE49-F238E27FC236}">
                  <a16:creationId xmlns="" xmlns:a16="http://schemas.microsoft.com/office/drawing/2014/main" id="{B8DF2BC1-8ED3-5125-E85E-13EA7ECE591E}"/>
                </a:ext>
              </a:extLst>
            </p:cNvPr>
            <p:cNvPicPr>
              <a:picLocks noChangeAspect="1"/>
            </p:cNvPicPr>
            <p:nvPr/>
          </p:nvPicPr>
          <p:blipFill>
            <a:blip r:embed="rId8">
              <a:biLevel thresh="75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33" name="Graphic 32">
              <a:extLst>
                <a:ext uri="{FF2B5EF4-FFF2-40B4-BE49-F238E27FC236}">
                  <a16:creationId xmlns="" xmlns:a16="http://schemas.microsoft.com/office/drawing/2014/main" id="{5362C645-9B80-E9B5-D1D5-85C2C0E5E429}"/>
                </a:ext>
              </a:extLst>
            </p:cNvPr>
            <p:cNvPicPr>
              <a:picLocks noChangeAspect="1"/>
            </p:cNvPicPr>
            <p:nvPr/>
          </p:nvPicPr>
          <p:blipFill>
            <a:blip r:embed="rId10">
              <a:biLevel thresh="75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sp>
        <p:nvSpPr>
          <p:cNvPr id="12" name="Title 1">
            <a:extLst>
              <a:ext uri="{FF2B5EF4-FFF2-40B4-BE49-F238E27FC236}">
                <a16:creationId xmlns="" xmlns:a16="http://schemas.microsoft.com/office/drawing/2014/main" id="{724D780C-72F0-67FA-3E3C-E124118C7D56}"/>
              </a:ext>
            </a:extLst>
          </p:cNvPr>
          <p:cNvSpPr>
            <a:spLocks noGrp="1"/>
          </p:cNvSpPr>
          <p:nvPr>
            <p:ph type="title"/>
          </p:nvPr>
        </p:nvSpPr>
        <p:spPr>
          <a:xfrm>
            <a:off x="6829425" y="264943"/>
            <a:ext cx="5362575" cy="674688"/>
          </a:xfrm>
          <a:prstGeom prst="rect">
            <a:avLst/>
          </a:prstGeom>
        </p:spPr>
        <p:txBody>
          <a:bodyPr anchor="b">
            <a:noAutofit/>
          </a:bodyPr>
          <a:lstStyle>
            <a:lvl1pPr algn="r">
              <a:defRPr sz="3500">
                <a:solidFill>
                  <a:srgbClr val="00483F"/>
                </a:solidFill>
              </a:defRPr>
            </a:lvl1pPr>
          </a:lstStyle>
          <a:p>
            <a:r>
              <a:rPr lang="en-US" smtClean="0"/>
              <a:t>Click to edit Master title style</a:t>
            </a:r>
            <a:endParaRPr lang="en-US" dirty="0"/>
          </a:p>
        </p:txBody>
      </p:sp>
      <p:sp>
        <p:nvSpPr>
          <p:cNvPr id="13" name="Text Placeholder 2">
            <a:extLst>
              <a:ext uri="{FF2B5EF4-FFF2-40B4-BE49-F238E27FC236}">
                <a16:creationId xmlns="" xmlns:a16="http://schemas.microsoft.com/office/drawing/2014/main" id="{87A04708-AFBA-E2D4-182A-DB97346F7CCF}"/>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4" name="Slide Number Placeholder 5">
            <a:extLst>
              <a:ext uri="{FF2B5EF4-FFF2-40B4-BE49-F238E27FC236}">
                <a16:creationId xmlns="" xmlns:a16="http://schemas.microsoft.com/office/drawing/2014/main" id="{21D5B7FC-80B4-3DB8-B9C8-932BFE076C58}"/>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Tree>
    <p:extLst>
      <p:ext uri="{BB962C8B-B14F-4D97-AF65-F5344CB8AC3E}">
        <p14:creationId xmlns:p14="http://schemas.microsoft.com/office/powerpoint/2010/main" val="380956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1268EB97-0F21-B31D-DB4D-9A4AFA3BD93A}"/>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 xmlns:a16="http://schemas.microsoft.com/office/drawing/2014/main" id="{5C92DAE2-A842-1D02-3DDB-A6F14457216E}"/>
              </a:ext>
            </a:extLst>
          </p:cNvPr>
          <p:cNvSpPr/>
          <p:nvPr userDrawn="1"/>
        </p:nvSpPr>
        <p:spPr>
          <a:xfrm>
            <a:off x="11589157" y="568680"/>
            <a:ext cx="101605" cy="596607"/>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 xmlns:a16="http://schemas.microsoft.com/office/drawing/2014/main" id="{13D045BC-C694-D3B8-C12C-77FF9DFB3525}"/>
              </a:ext>
            </a:extLst>
          </p:cNvPr>
          <p:cNvGrpSpPr/>
          <p:nvPr userDrawn="1"/>
        </p:nvGrpSpPr>
        <p:grpSpPr>
          <a:xfrm>
            <a:off x="150244" y="6121465"/>
            <a:ext cx="3098885" cy="585423"/>
            <a:chOff x="90086" y="408379"/>
            <a:chExt cx="3213534" cy="607082"/>
          </a:xfrm>
        </p:grpSpPr>
        <p:pic>
          <p:nvPicPr>
            <p:cNvPr id="14" name="Graphic 13">
              <a:extLst>
                <a:ext uri="{FF2B5EF4-FFF2-40B4-BE49-F238E27FC236}">
                  <a16:creationId xmlns="" xmlns:a16="http://schemas.microsoft.com/office/drawing/2014/main" id="{8127538B-54D6-7840-0524-A6CA8EB2E8C1}"/>
                </a:ext>
              </a:extLst>
            </p:cNvPr>
            <p:cNvPicPr>
              <a:picLocks noChangeAspect="1"/>
            </p:cNvPicPr>
            <p:nvPr/>
          </p:nvPicPr>
          <p:blipFill>
            <a:blip r:embed="rId2">
              <a:lum bright="70000" contrast="-70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5" name="Graphic 14">
              <a:extLst>
                <a:ext uri="{FF2B5EF4-FFF2-40B4-BE49-F238E27FC236}">
                  <a16:creationId xmlns="" xmlns:a16="http://schemas.microsoft.com/office/drawing/2014/main" id="{A43691BF-CB84-0BE2-71A0-B22EB98D7E76}"/>
                </a:ext>
              </a:extLst>
            </p:cNvPr>
            <p:cNvPicPr>
              <a:picLocks noChangeAspect="1"/>
            </p:cNvPicPr>
            <p:nvPr/>
          </p:nvPicPr>
          <p:blipFill>
            <a:blip r:embed="rId4">
              <a:lum bright="70000" contrast="-70000"/>
              <a:extLst>
                <a:ext uri="{96DAC541-7B7A-43D3-8B79-37D633B846F1}">
                  <asvg:svgBlip xmlns="" xmlns:asvg="http://schemas.microsoft.com/office/drawing/2016/SVG/main" r:embed="rId5"/>
                </a:ext>
              </a:extLst>
            </a:blip>
            <a:stretch>
              <a:fillRect/>
            </a:stretch>
          </p:blipFill>
          <p:spPr>
            <a:xfrm>
              <a:off x="1050611" y="483266"/>
              <a:ext cx="1043200" cy="532195"/>
            </a:xfrm>
            <a:prstGeom prst="rect">
              <a:avLst/>
            </a:prstGeom>
          </p:spPr>
        </p:pic>
        <p:pic>
          <p:nvPicPr>
            <p:cNvPr id="16" name="Graphic 15">
              <a:extLst>
                <a:ext uri="{FF2B5EF4-FFF2-40B4-BE49-F238E27FC236}">
                  <a16:creationId xmlns="" xmlns:a16="http://schemas.microsoft.com/office/drawing/2014/main" id="{AED73FDF-8B43-51A1-D115-B36BBB483837}"/>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90086" y="408379"/>
              <a:ext cx="877960" cy="589696"/>
            </a:xfrm>
            <a:prstGeom prst="rect">
              <a:avLst/>
            </a:prstGeom>
          </p:spPr>
        </p:pic>
      </p:grpSp>
      <p:sp>
        <p:nvSpPr>
          <p:cNvPr id="8" name="Title 1">
            <a:extLst>
              <a:ext uri="{FF2B5EF4-FFF2-40B4-BE49-F238E27FC236}">
                <a16:creationId xmlns="" xmlns:a16="http://schemas.microsoft.com/office/drawing/2014/main" id="{2A52D268-02BD-1D7D-205E-C66F2099AFB9}"/>
              </a:ext>
            </a:extLst>
          </p:cNvPr>
          <p:cNvSpPr>
            <a:spLocks noGrp="1"/>
          </p:cNvSpPr>
          <p:nvPr>
            <p:ph type="title"/>
          </p:nvPr>
        </p:nvSpPr>
        <p:spPr>
          <a:xfrm>
            <a:off x="3371850" y="481806"/>
            <a:ext cx="8096250" cy="823913"/>
          </a:xfrm>
          <a:prstGeom prst="rect">
            <a:avLst/>
          </a:prstGeom>
        </p:spPr>
        <p:txBody>
          <a:bodyPr/>
          <a:lstStyle>
            <a:lvl1pPr algn="r">
              <a:defRPr>
                <a:solidFill>
                  <a:schemeClr val="bg1"/>
                </a:solidFill>
              </a:defRPr>
            </a:lvl1pPr>
          </a:lstStyle>
          <a:p>
            <a:r>
              <a:rPr lang="en-US" smtClean="0"/>
              <a:t>Click to edit Master title style</a:t>
            </a:r>
            <a:endParaRPr lang="en-US" dirty="0"/>
          </a:p>
        </p:txBody>
      </p:sp>
      <p:sp>
        <p:nvSpPr>
          <p:cNvPr id="9" name="Text Placeholder 2">
            <a:extLst>
              <a:ext uri="{FF2B5EF4-FFF2-40B4-BE49-F238E27FC236}">
                <a16:creationId xmlns="" xmlns:a16="http://schemas.microsoft.com/office/drawing/2014/main" id="{14BD2CB7-4FF1-32A2-431A-11045F7A443D}"/>
              </a:ext>
            </a:extLst>
          </p:cNvPr>
          <p:cNvSpPr>
            <a:spLocks noGrp="1"/>
          </p:cNvSpPr>
          <p:nvPr>
            <p:ph type="body" idx="1"/>
          </p:nvPr>
        </p:nvSpPr>
        <p:spPr>
          <a:xfrm>
            <a:off x="3371850" y="1305719"/>
            <a:ext cx="8096250" cy="455613"/>
          </a:xfrm>
          <a:prstGeom prst="rect">
            <a:avLst/>
          </a:prstGeom>
        </p:spPr>
        <p:txBody>
          <a:bodyPr/>
          <a:lstStyle>
            <a:lvl1pPr marL="0" indent="0" algn="r">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225564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Rounded Corners 5">
            <a:extLst>
              <a:ext uri="{FF2B5EF4-FFF2-40B4-BE49-F238E27FC236}">
                <a16:creationId xmlns="" xmlns:a16="http://schemas.microsoft.com/office/drawing/2014/main" id="{78440F44-7D72-59A3-1D7E-68863126F543}"/>
              </a:ext>
            </a:extLst>
          </p:cNvPr>
          <p:cNvSpPr/>
          <p:nvPr userDrawn="1"/>
        </p:nvSpPr>
        <p:spPr>
          <a:xfrm>
            <a:off x="11707786" y="205228"/>
            <a:ext cx="101605" cy="873494"/>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 xmlns:a16="http://schemas.microsoft.com/office/drawing/2014/main" id="{B81DC6A6-2E17-2A87-AA85-1C4124B99486}"/>
              </a:ext>
            </a:extLst>
          </p:cNvPr>
          <p:cNvSpPr>
            <a:spLocks noGrp="1"/>
          </p:cNvSpPr>
          <p:nvPr>
            <p:ph type="title"/>
          </p:nvPr>
        </p:nvSpPr>
        <p:spPr>
          <a:xfrm>
            <a:off x="1192186" y="330836"/>
            <a:ext cx="10515600" cy="873494"/>
          </a:xfrm>
          <a:prstGeom prst="rect">
            <a:avLst/>
          </a:prstGeom>
        </p:spPr>
        <p:txBody>
          <a:bodyPr/>
          <a:lstStyle>
            <a:lvl1pPr algn="r">
              <a:defRPr/>
            </a:lvl1pPr>
          </a:lstStyle>
          <a:p>
            <a:r>
              <a:rPr lang="en-US" smtClean="0"/>
              <a:t>Click to edit Master title style</a:t>
            </a:r>
            <a:endParaRPr lang="en-US" dirty="0"/>
          </a:p>
        </p:txBody>
      </p:sp>
      <p:sp>
        <p:nvSpPr>
          <p:cNvPr id="8" name="Text Placeholder 2">
            <a:extLst>
              <a:ext uri="{FF2B5EF4-FFF2-40B4-BE49-F238E27FC236}">
                <a16:creationId xmlns="" xmlns:a16="http://schemas.microsoft.com/office/drawing/2014/main" id="{C53F064C-9C8E-FD5E-E16B-B663AC35052A}"/>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grpSp>
        <p:nvGrpSpPr>
          <p:cNvPr id="9" name="Group 8">
            <a:extLst>
              <a:ext uri="{FF2B5EF4-FFF2-40B4-BE49-F238E27FC236}">
                <a16:creationId xmlns="" xmlns:a16="http://schemas.microsoft.com/office/drawing/2014/main" id="{16B7E517-AEFD-D8C3-C434-FD5DF9CC8A1F}"/>
              </a:ext>
            </a:extLst>
          </p:cNvPr>
          <p:cNvGrpSpPr/>
          <p:nvPr userDrawn="1"/>
        </p:nvGrpSpPr>
        <p:grpSpPr>
          <a:xfrm>
            <a:off x="135806" y="159300"/>
            <a:ext cx="3098885" cy="585423"/>
            <a:chOff x="90086" y="408379"/>
            <a:chExt cx="3213534" cy="607082"/>
          </a:xfrm>
        </p:grpSpPr>
        <p:pic>
          <p:nvPicPr>
            <p:cNvPr id="10" name="Graphic 9">
              <a:extLst>
                <a:ext uri="{FF2B5EF4-FFF2-40B4-BE49-F238E27FC236}">
                  <a16:creationId xmlns="" xmlns:a16="http://schemas.microsoft.com/office/drawing/2014/main" id="{EB4AA853-23B0-B4B7-B82B-EE8BE45E7572}"/>
                </a:ext>
              </a:extLst>
            </p:cNvPr>
            <p:cNvPicPr>
              <a:picLocks noChangeAspect="1"/>
            </p:cNvPicPr>
            <p:nvPr/>
          </p:nvPicPr>
          <p:blipFill>
            <a:blip r:embed="rId2">
              <a:biLevel thresh="75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 xmlns:a16="http://schemas.microsoft.com/office/drawing/2014/main" id="{5A4DF723-E545-755A-7EAD-03AE4F423E22}"/>
                </a:ext>
              </a:extLst>
            </p:cNvPr>
            <p:cNvPicPr>
              <a:picLocks noChangeAspect="1"/>
            </p:cNvPicPr>
            <p:nvPr/>
          </p:nvPicPr>
          <p:blipFill>
            <a:blip r:embed="rId4">
              <a:biLevel thresh="75000"/>
              <a:extLst>
                <a:ext uri="{96DAC541-7B7A-43D3-8B79-37D633B846F1}">
                  <asvg:svgBlip xmlns="" xmlns:asvg="http://schemas.microsoft.com/office/drawing/2016/SVG/main" r:embed="rId5"/>
                </a:ext>
              </a:extLst>
            </a:blip>
            <a:stretch>
              <a:fillRect/>
            </a:stretch>
          </p:blipFill>
          <p:spPr>
            <a:xfrm>
              <a:off x="1050611" y="483266"/>
              <a:ext cx="1043200" cy="532195"/>
            </a:xfrm>
            <a:prstGeom prst="rect">
              <a:avLst/>
            </a:prstGeom>
          </p:spPr>
        </p:pic>
        <p:pic>
          <p:nvPicPr>
            <p:cNvPr id="12" name="Graphic 11">
              <a:extLst>
                <a:ext uri="{FF2B5EF4-FFF2-40B4-BE49-F238E27FC236}">
                  <a16:creationId xmlns="" xmlns:a16="http://schemas.microsoft.com/office/drawing/2014/main" id="{F709FF03-14E0-4681-0695-B70B3A069D0D}"/>
                </a:ext>
              </a:extLst>
            </p:cNvPr>
            <p:cNvPicPr>
              <a:picLocks noChangeAspect="1"/>
            </p:cNvPicPr>
            <p:nvPr/>
          </p:nvPicPr>
          <p:blipFill>
            <a:blip r:embed="rId6">
              <a:biLevel thresh="75000"/>
              <a:extLst>
                <a:ext uri="{96DAC541-7B7A-43D3-8B79-37D633B846F1}">
                  <asvg:svgBlip xmlns="" xmlns:asvg="http://schemas.microsoft.com/office/drawing/2016/SVG/main" r:embed="rId7"/>
                </a:ext>
              </a:extLst>
            </a:blip>
            <a:stretch>
              <a:fillRect/>
            </a:stretch>
          </p:blipFill>
          <p:spPr>
            <a:xfrm>
              <a:off x="90086" y="408379"/>
              <a:ext cx="877960" cy="589696"/>
            </a:xfrm>
            <a:prstGeom prst="rect">
              <a:avLst/>
            </a:prstGeom>
          </p:spPr>
        </p:pic>
      </p:grpSp>
      <p:sp>
        <p:nvSpPr>
          <p:cNvPr id="13" name="Rectangle: Rounded Corners 12">
            <a:extLst>
              <a:ext uri="{FF2B5EF4-FFF2-40B4-BE49-F238E27FC236}">
                <a16:creationId xmlns="" xmlns:a16="http://schemas.microsoft.com/office/drawing/2014/main" id="{CEBB6AAB-174A-B56A-ADC9-F5D566D00A61}"/>
              </a:ext>
            </a:extLst>
          </p:cNvPr>
          <p:cNvSpPr/>
          <p:nvPr userDrawn="1"/>
        </p:nvSpPr>
        <p:spPr>
          <a:xfrm>
            <a:off x="358772" y="5762494"/>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 xmlns:a16="http://schemas.microsoft.com/office/drawing/2014/main" id="{9A621EF3-8BEA-4969-ACB9-2967C8875483}"/>
              </a:ext>
            </a:extLst>
          </p:cNvPr>
          <p:cNvSpPr/>
          <p:nvPr userDrawn="1"/>
        </p:nvSpPr>
        <p:spPr>
          <a:xfrm>
            <a:off x="517525" y="5452475"/>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 xmlns:a16="http://schemas.microsoft.com/office/drawing/2014/main" id="{A20486C1-0D30-218E-E605-BE57EAB7DC0E}"/>
              </a:ext>
            </a:extLst>
          </p:cNvPr>
          <p:cNvSpPr/>
          <p:nvPr userDrawn="1"/>
        </p:nvSpPr>
        <p:spPr>
          <a:xfrm>
            <a:off x="676278" y="5928848"/>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 xmlns:a16="http://schemas.microsoft.com/office/drawing/2014/main" id="{996DF93F-CA4F-6D2A-1D71-3A71CA02332D}"/>
              </a:ext>
            </a:extLst>
          </p:cNvPr>
          <p:cNvSpPr/>
          <p:nvPr userDrawn="1"/>
        </p:nvSpPr>
        <p:spPr>
          <a:xfrm>
            <a:off x="11858314" y="-1144454"/>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508625"/>
      </p:ext>
    </p:extLst>
  </p:cSld>
  <p:clrMapOvr>
    <a:masterClrMapping/>
  </p:clrMapOvr>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ADA6A475-B791-059A-ACE9-A3CF2E812BF5}"/>
              </a:ext>
            </a:extLst>
          </p:cNvPr>
          <p:cNvSpPr/>
          <p:nvPr userDrawn="1"/>
        </p:nvSpPr>
        <p:spPr>
          <a:xfrm>
            <a:off x="9110700"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phic 2">
            <a:extLst>
              <a:ext uri="{FF2B5EF4-FFF2-40B4-BE49-F238E27FC236}">
                <a16:creationId xmlns="" xmlns:a16="http://schemas.microsoft.com/office/drawing/2014/main" id="{65077D8E-3CD0-081C-CCDB-3279AD279D8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rot="5400000">
            <a:off x="10232707" y="3365611"/>
            <a:ext cx="3791808" cy="126778"/>
          </a:xfrm>
          <a:prstGeom prst="rect">
            <a:avLst/>
          </a:prstGeom>
        </p:spPr>
      </p:pic>
      <p:pic>
        <p:nvPicPr>
          <p:cNvPr id="4" name="Graphic 6">
            <a:extLst>
              <a:ext uri="{FF2B5EF4-FFF2-40B4-BE49-F238E27FC236}">
                <a16:creationId xmlns="" xmlns:a16="http://schemas.microsoft.com/office/drawing/2014/main" id="{8C4F5C1A-7772-AD47-ADB1-13CF6A8B501B}"/>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rot="5400000">
            <a:off x="-1832687" y="3365611"/>
            <a:ext cx="3791808" cy="126778"/>
          </a:xfrm>
          <a:prstGeom prst="rect">
            <a:avLst/>
          </a:prstGeom>
        </p:spPr>
      </p:pic>
      <p:sp>
        <p:nvSpPr>
          <p:cNvPr id="5" name="Title 1">
            <a:extLst>
              <a:ext uri="{FF2B5EF4-FFF2-40B4-BE49-F238E27FC236}">
                <a16:creationId xmlns="" xmlns:a16="http://schemas.microsoft.com/office/drawing/2014/main" id="{C7C54C8F-96FE-1FA3-A25E-8F2D414CD414}"/>
              </a:ext>
            </a:extLst>
          </p:cNvPr>
          <p:cNvSpPr>
            <a:spLocks noGrp="1"/>
          </p:cNvSpPr>
          <p:nvPr>
            <p:ph type="title"/>
          </p:nvPr>
        </p:nvSpPr>
        <p:spPr>
          <a:xfrm>
            <a:off x="9312201" y="2001043"/>
            <a:ext cx="2044700" cy="2855913"/>
          </a:xfrm>
          <a:prstGeom prst="rect">
            <a:avLst/>
          </a:prstGeom>
        </p:spPr>
        <p:txBody>
          <a:bodyPr anchor="b">
            <a:noAutofit/>
          </a:bodyPr>
          <a:lstStyle>
            <a:lvl1pPr algn="l">
              <a:defRPr sz="3500">
                <a:solidFill>
                  <a:schemeClr val="bg1"/>
                </a:solidFill>
              </a:defRPr>
            </a:lvl1pPr>
          </a:lstStyle>
          <a:p>
            <a:r>
              <a:rPr lang="en-US" smtClean="0"/>
              <a:t>Click to edit Master title style</a:t>
            </a:r>
            <a:endParaRPr lang="en-US" dirty="0"/>
          </a:p>
        </p:txBody>
      </p:sp>
      <p:sp>
        <p:nvSpPr>
          <p:cNvPr id="6" name="Text Placeholder 2">
            <a:extLst>
              <a:ext uri="{FF2B5EF4-FFF2-40B4-BE49-F238E27FC236}">
                <a16:creationId xmlns="" xmlns:a16="http://schemas.microsoft.com/office/drawing/2014/main" id="{BE449540-97E0-1B5E-F9C2-881DBC92D7A5}"/>
              </a:ext>
            </a:extLst>
          </p:cNvPr>
          <p:cNvSpPr>
            <a:spLocks noGrp="1"/>
          </p:cNvSpPr>
          <p:nvPr>
            <p:ph type="body" idx="1"/>
          </p:nvPr>
        </p:nvSpPr>
        <p:spPr>
          <a:xfrm>
            <a:off x="288224" y="1677988"/>
            <a:ext cx="8721725" cy="3522662"/>
          </a:xfrm>
          <a:prstGeom prst="rect">
            <a:avLst/>
          </a:prstGeom>
          <a:ln>
            <a:noFill/>
          </a:ln>
        </p:spPr>
        <p:txBody>
          <a:bodyPr anchor="ctr"/>
          <a:lstStyle>
            <a:lvl1pPr marL="0" indent="0" algn="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Slide Number Placeholder 5">
            <a:extLst>
              <a:ext uri="{FF2B5EF4-FFF2-40B4-BE49-F238E27FC236}">
                <a16:creationId xmlns="" xmlns:a16="http://schemas.microsoft.com/office/drawing/2014/main" id="{64BEFE59-1E11-DFB0-0643-8AA4769B80CE}"/>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1" name="Group 10"/>
          <p:cNvGrpSpPr/>
          <p:nvPr userDrawn="1"/>
        </p:nvGrpSpPr>
        <p:grpSpPr>
          <a:xfrm>
            <a:off x="99827" y="146354"/>
            <a:ext cx="3484465" cy="616282"/>
            <a:chOff x="99827" y="146354"/>
            <a:chExt cx="3484465" cy="616282"/>
          </a:xfrm>
        </p:grpSpPr>
        <p:pic>
          <p:nvPicPr>
            <p:cNvPr id="8" name="Graphic 7">
              <a:extLst>
                <a:ext uri="{FF2B5EF4-FFF2-40B4-BE49-F238E27FC236}">
                  <a16:creationId xmlns="" xmlns:a16="http://schemas.microsoft.com/office/drawing/2014/main" id="{A1040F65-220C-953D-44CC-35FAE8EB14FD}"/>
                </a:ext>
              </a:extLst>
            </p:cNvPr>
            <p:cNvPicPr>
              <a:picLocks noChangeAspect="1"/>
            </p:cNvPicPr>
            <p:nvPr userDrawn="1"/>
          </p:nvPicPr>
          <p:blipFill>
            <a:blip r:embed="rId6">
              <a:biLevel thresh="75000"/>
              <a:extLst>
                <a:ext uri="{96DAC541-7B7A-43D3-8B79-37D633B846F1}">
                  <asvg:svgBlip xmlns="" xmlns:asvg="http://schemas.microsoft.com/office/drawing/2016/SVG/main" r:embed="rId7"/>
                </a:ext>
              </a:extLst>
            </a:blip>
            <a:stretch>
              <a:fillRect/>
            </a:stretch>
          </p:blipFill>
          <p:spPr>
            <a:xfrm>
              <a:off x="2578310" y="201803"/>
              <a:ext cx="1005982" cy="513208"/>
            </a:xfrm>
            <a:prstGeom prst="rect">
              <a:avLst/>
            </a:prstGeom>
          </p:spPr>
        </p:pic>
        <p:pic>
          <p:nvPicPr>
            <p:cNvPr id="9" name="Graphic 8">
              <a:extLst>
                <a:ext uri="{FF2B5EF4-FFF2-40B4-BE49-F238E27FC236}">
                  <a16:creationId xmlns="" xmlns:a16="http://schemas.microsoft.com/office/drawing/2014/main" id="{C8906762-F173-9AF0-9E8E-8CDA1DE9E9C6}"/>
                </a:ext>
              </a:extLst>
            </p:cNvPr>
            <p:cNvPicPr>
              <a:picLocks noChangeAspect="1"/>
            </p:cNvPicPr>
            <p:nvPr userDrawn="1"/>
          </p:nvPicPr>
          <p:blipFill>
            <a:blip r:embed="rId8">
              <a:biLevel thresh="75000"/>
              <a:extLst>
                <a:ext uri="{96DAC541-7B7A-43D3-8B79-37D633B846F1}">
                  <asvg:svgBlip xmlns="" xmlns:asvg="http://schemas.microsoft.com/office/drawing/2016/SVG/main" r:embed="rId9"/>
                </a:ext>
              </a:extLst>
            </a:blip>
            <a:stretch>
              <a:fillRect/>
            </a:stretch>
          </p:blipFill>
          <p:spPr>
            <a:xfrm>
              <a:off x="1620600" y="146354"/>
              <a:ext cx="846637" cy="568657"/>
            </a:xfrm>
            <a:prstGeom prst="rect">
              <a:avLst/>
            </a:prstGeom>
          </p:spPr>
        </p:pic>
        <p:pic>
          <p:nvPicPr>
            <p:cNvPr id="10" name="Picture 9">
              <a:extLst>
                <a:ext uri="{FF2B5EF4-FFF2-40B4-BE49-F238E27FC236}">
                  <a16:creationId xmlns="" xmlns:a16="http://schemas.microsoft.com/office/drawing/2014/main" id="{F50B0CB1-2DCA-D0E9-1724-893DBD5AF171}"/>
                </a:ext>
              </a:extLst>
            </p:cNvPr>
            <p:cNvPicPr>
              <a:picLocks noChangeAspect="1"/>
            </p:cNvPicPr>
            <p:nvPr userDrawn="1"/>
          </p:nvPicPr>
          <p:blipFill>
            <a:blip r:embed="rId10"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Tree>
    <p:extLst>
      <p:ext uri="{BB962C8B-B14F-4D97-AF65-F5344CB8AC3E}">
        <p14:creationId xmlns:p14="http://schemas.microsoft.com/office/powerpoint/2010/main" val="391469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970783" y="0"/>
            <a:ext cx="7221217" cy="5348264"/>
          </a:xfrm>
          <a:prstGeom prst="rect">
            <a:avLst/>
          </a:prstGeom>
        </p:spPr>
      </p:pic>
    </p:spTree>
    <p:extLst>
      <p:ext uri="{BB962C8B-B14F-4D97-AF65-F5344CB8AC3E}">
        <p14:creationId xmlns:p14="http://schemas.microsoft.com/office/powerpoint/2010/main" val="259132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0" r:id="rId4"/>
    <p:sldLayoutId id="2147483681" r:id="rId5"/>
    <p:sldLayoutId id="2147483665" r:id="rId6"/>
    <p:sldLayoutId id="2147483666" r:id="rId7"/>
    <p:sldLayoutId id="2147483667" r:id="rId8"/>
    <p:sldLayoutId id="2147483669"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13.svg"/><Relationship Id="rId10" Type="http://schemas.openxmlformats.org/officeDocument/2006/relationships/image" Target="../media/image12.png"/><Relationship Id="rId9" Type="http://schemas.openxmlformats.org/officeDocument/2006/relationships/image" Target="../media/image4.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4.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2.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11.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2.png"/><Relationship Id="rId10" Type="http://schemas.openxmlformats.org/officeDocument/2006/relationships/image" Target="../media/image12.svg"/><Relationship Id="rId4" Type="http://schemas.openxmlformats.org/officeDocument/2006/relationships/image" Target="../media/image14.sv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1.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3.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 Id="rId9" Type="http://schemas.openxmlformats.org/officeDocument/2006/relationships/image" Target="../media/image32.sv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4.svg"/><Relationship Id="rId7" Type="http://schemas.openxmlformats.org/officeDocument/2006/relationships/image" Target="../media/image15.png"/><Relationship Id="rId17" Type="http://schemas.openxmlformats.org/officeDocument/2006/relationships/image" Target="../media/image8.svg"/><Relationship Id="rId2" Type="http://schemas.openxmlformats.org/officeDocument/2006/relationships/image" Target="../media/image16.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5.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7.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png"/><Relationship Id="rId14"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4.svg"/><Relationship Id="rId18" Type="http://schemas.openxmlformats.org/officeDocument/2006/relationships/image" Target="../media/image28.png"/><Relationship Id="rId7" Type="http://schemas.openxmlformats.org/officeDocument/2006/relationships/image" Target="../media/image15.png"/><Relationship Id="rId17" Type="http://schemas.openxmlformats.org/officeDocument/2006/relationships/image" Target="../media/image8.svg"/><Relationship Id="rId2" Type="http://schemas.openxmlformats.org/officeDocument/2006/relationships/image" Target="../media/image16.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29.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34.svg"/><Relationship Id="rId15" Type="http://schemas.openxmlformats.org/officeDocument/2006/relationships/image" Target="../media/image6.svg"/><Relationship Id="rId10" Type="http://schemas.openxmlformats.org/officeDocument/2006/relationships/image" Target="../media/image2.png"/><Relationship Id="rId9" Type="http://schemas.openxmlformats.org/officeDocument/2006/relationships/image" Target="../media/image30.png"/><Relationship Id="rId1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4.svg"/><Relationship Id="rId18" Type="http://schemas.openxmlformats.org/officeDocument/2006/relationships/image" Target="../media/image31.png"/><Relationship Id="rId7" Type="http://schemas.openxmlformats.org/officeDocument/2006/relationships/image" Target="../media/image15.png"/><Relationship Id="rId17" Type="http://schemas.openxmlformats.org/officeDocument/2006/relationships/image" Target="../media/image8.svg"/><Relationship Id="rId2" Type="http://schemas.openxmlformats.org/officeDocument/2006/relationships/image" Target="../media/image16.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5.xml.rels><?xml version="1.0" encoding="UTF-8" standalone="yes"?>
<Relationships xmlns="http://schemas.openxmlformats.org/package/2006/relationships"><Relationship Id="rId13" Type="http://schemas.openxmlformats.org/officeDocument/2006/relationships/image" Target="../media/image2.png"/><Relationship Id="rId18" Type="http://schemas.openxmlformats.org/officeDocument/2006/relationships/image" Target="../media/image8.svg"/><Relationship Id="rId12" Type="http://schemas.openxmlformats.org/officeDocument/2006/relationships/image" Target="../media/image15.png"/><Relationship Id="rId17" Type="http://schemas.openxmlformats.org/officeDocument/2006/relationships/image" Target="../media/image4.png"/><Relationship Id="rId2" Type="http://schemas.openxmlformats.org/officeDocument/2006/relationships/image" Target="../media/image16.png"/><Relationship Id="rId16" Type="http://schemas.openxmlformats.org/officeDocument/2006/relationships/image" Target="../media/image6.sv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3.png"/><Relationship Id="rId9" Type="http://schemas.openxmlformats.org/officeDocument/2006/relationships/image" Target="../media/image24.svg"/><Relationship Id="rId14" Type="http://schemas.openxmlformats.org/officeDocument/2006/relationships/image" Target="../media/image4.sv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svg"/><Relationship Id="rId7"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53.svg"/><Relationship Id="rId11" Type="http://schemas.openxmlformats.org/officeDocument/2006/relationships/image" Target="../media/image7.sv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17.svg"/><Relationship Id="rId9" Type="http://schemas.openxmlformats.org/officeDocument/2006/relationships/image" Target="../media/image5.svg"/></Relationships>
</file>

<file path=ppt/slides/_rels/slide3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9.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8.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33.svg"/><Relationship Id="rId4" Type="http://schemas.openxmlformats.org/officeDocument/2006/relationships/image" Target="../media/image16.png"/><Relationship Id="rId14" Type="http://schemas.openxmlformats.org/officeDocument/2006/relationships/image" Target="../media/image3.png"/></Relationships>
</file>

<file path=ppt/slides/_rels/slide4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svg"/><Relationship Id="rId7"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53.svg"/><Relationship Id="rId11" Type="http://schemas.openxmlformats.org/officeDocument/2006/relationships/image" Target="../media/image7.sv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17.svg"/><Relationship Id="rId9" Type="http://schemas.openxmlformats.org/officeDocument/2006/relationships/image" Target="../media/image5.svg"/></Relationships>
</file>

<file path=ppt/slides/_rels/slide42.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32.png"/><Relationship Id="rId3" Type="http://schemas.openxmlformats.org/officeDocument/2006/relationships/image" Target="../media/image5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3.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4.svg"/><Relationship Id="rId18" Type="http://schemas.openxmlformats.org/officeDocument/2006/relationships/image" Target="../media/image33.png"/><Relationship Id="rId7" Type="http://schemas.openxmlformats.org/officeDocument/2006/relationships/image" Target="../media/image15.png"/><Relationship Id="rId17" Type="http://schemas.openxmlformats.org/officeDocument/2006/relationships/image" Target="../media/image8.svg"/><Relationship Id="rId2" Type="http://schemas.openxmlformats.org/officeDocument/2006/relationships/image" Target="../media/image16.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4.svg"/><Relationship Id="rId18" Type="http://schemas.openxmlformats.org/officeDocument/2006/relationships/image" Target="../media/image34.png"/><Relationship Id="rId7" Type="http://schemas.openxmlformats.org/officeDocument/2006/relationships/image" Target="../media/image15.png"/><Relationship Id="rId17" Type="http://schemas.openxmlformats.org/officeDocument/2006/relationships/image" Target="../media/image8.svg"/><Relationship Id="rId2" Type="http://schemas.openxmlformats.org/officeDocument/2006/relationships/image" Target="../media/image16.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9.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5" Type="http://schemas.openxmlformats.org/officeDocument/2006/relationships/image" Target="../media/image47.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9.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0.png"/><Relationship Id="rId3" Type="http://schemas.openxmlformats.org/officeDocument/2006/relationships/image" Target="../media/image16.sv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21.png"/><Relationship Id="rId4" Type="http://schemas.openxmlformats.org/officeDocument/2006/relationships/image" Target="../media/image16.png"/><Relationship Id="rId1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1A7FA7E1-8B34-C7F8-78C4-AEC3AE3BE52C}"/>
              </a:ext>
            </a:extLst>
          </p:cNvPr>
          <p:cNvSpPr/>
          <p:nvPr/>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 xmlns:a16="http://schemas.microsoft.com/office/drawing/2014/main" id="{1A7FA7E1-8B34-C7F8-78C4-AEC3AE3BE52C}"/>
              </a:ext>
            </a:extLst>
          </p:cNvPr>
          <p:cNvSpPr/>
          <p:nvPr/>
        </p:nvSpPr>
        <p:spPr>
          <a:xfrm>
            <a:off x="0" y="0"/>
            <a:ext cx="12192000" cy="6858000"/>
          </a:xfrm>
          <a:prstGeom prst="rect">
            <a:avLst/>
          </a:prstGeom>
          <a:gradFill>
            <a:gsLst>
              <a:gs pos="0">
                <a:srgbClr val="00665A">
                  <a:alpha val="24000"/>
                </a:srgbClr>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dirty="0">
              <a:cs typeface="Arial" panose="020B0604020202020204" pitchFamily="34" charset="0"/>
            </a:endParaRPr>
          </a:p>
        </p:txBody>
      </p:sp>
      <p:sp>
        <p:nvSpPr>
          <p:cNvPr id="6" name="Title 1">
            <a:extLst>
              <a:ext uri="{FF2B5EF4-FFF2-40B4-BE49-F238E27FC236}">
                <a16:creationId xmlns="" xmlns:a16="http://schemas.microsoft.com/office/drawing/2014/main" id="{542AEF7F-B040-DDFB-28FF-80B4113677BD}"/>
              </a:ext>
            </a:extLst>
          </p:cNvPr>
          <p:cNvSpPr>
            <a:spLocks noGrp="1"/>
          </p:cNvSpPr>
          <p:nvPr>
            <p:ph type="ctrTitle"/>
          </p:nvPr>
        </p:nvSpPr>
        <p:spPr>
          <a:xfrm>
            <a:off x="3497339" y="5085484"/>
            <a:ext cx="7993380" cy="851894"/>
          </a:xfrm>
        </p:spPr>
        <p:txBody>
          <a:bodyPr anchor="t">
            <a:normAutofit/>
          </a:bodyPr>
          <a:lstStyle/>
          <a:p>
            <a:pPr algn="r" rtl="1"/>
            <a:r>
              <a:rPr lang="ar-EG" sz="4800" b="1" dirty="0">
                <a:solidFill>
                  <a:schemeClr val="bg1"/>
                </a:solidFill>
                <a:latin typeface="Arial" panose="020B0604020202020204" pitchFamily="34" charset="0"/>
                <a:cs typeface="Arial" panose="020B0604020202020204" pitchFamily="34" charset="0"/>
              </a:rPr>
              <a:t>الحقيبة التدريبية </a:t>
            </a:r>
            <a:r>
              <a:rPr lang="ar-EG" sz="4800" b="1" dirty="0" smtClean="0">
                <a:solidFill>
                  <a:schemeClr val="accent4">
                    <a:lumMod val="60000"/>
                    <a:lumOff val="40000"/>
                  </a:schemeClr>
                </a:solidFill>
                <a:latin typeface="Arial" panose="020B0604020202020204" pitchFamily="34" charset="0"/>
                <a:cs typeface="Arial" panose="020B0604020202020204" pitchFamily="34" charset="0"/>
              </a:rPr>
              <a:t>مشروع التخرج</a:t>
            </a:r>
            <a:endParaRPr lang="en-US" sz="4800" b="1" dirty="0">
              <a:solidFill>
                <a:schemeClr val="bg1"/>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 xmlns:a16="http://schemas.microsoft.com/office/drawing/2014/main" id="{5C954577-4EC7-A587-125E-8190D21DA00F}"/>
              </a:ext>
            </a:extLst>
          </p:cNvPr>
          <p:cNvSpPr/>
          <p:nvPr/>
        </p:nvSpPr>
        <p:spPr>
          <a:xfrm>
            <a:off x="11636904" y="4957483"/>
            <a:ext cx="59286" cy="85633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 xmlns:a16="http://schemas.microsoft.com/office/drawing/2014/main" id="{85CF9CC9-831B-A7F2-1877-434622B609BF}"/>
              </a:ext>
            </a:extLst>
          </p:cNvPr>
          <p:cNvGrpSpPr/>
          <p:nvPr/>
        </p:nvGrpSpPr>
        <p:grpSpPr>
          <a:xfrm>
            <a:off x="545268" y="484787"/>
            <a:ext cx="3098885" cy="585423"/>
            <a:chOff x="90086" y="408379"/>
            <a:chExt cx="3213534" cy="607082"/>
          </a:xfrm>
        </p:grpSpPr>
        <p:pic>
          <p:nvPicPr>
            <p:cNvPr id="13" name="Graphic 12">
              <a:extLst>
                <a:ext uri="{FF2B5EF4-FFF2-40B4-BE49-F238E27FC236}">
                  <a16:creationId xmlns="" xmlns:a16="http://schemas.microsoft.com/office/drawing/2014/main" id="{B82A005A-08D4-56DF-DE07-91AB7B5B4810}"/>
                </a:ext>
              </a:extLst>
            </p:cNvPr>
            <p:cNvPicPr>
              <a:picLocks noChangeAspect="1"/>
            </p:cNvPicPr>
            <p:nvPr/>
          </p:nvPicPr>
          <p:blipFill>
            <a:blip r:embed="rId2">
              <a:lum bright="70000" contrast="-70000"/>
              <a:extLst>
                <a:ext uri="{96DAC541-7B7A-43D3-8B79-37D633B846F1}">
                  <asvg:svgBlip xmlns="" xmlns:asvg="http://schemas.microsoft.com/office/drawing/2016/SVG/main" r:embed="rId5"/>
                </a:ext>
              </a:extLst>
            </a:blip>
            <a:stretch>
              <a:fillRect/>
            </a:stretch>
          </p:blipFill>
          <p:spPr>
            <a:xfrm>
              <a:off x="1878027" y="446000"/>
              <a:ext cx="1425593" cy="562013"/>
            </a:xfrm>
            <a:prstGeom prst="rect">
              <a:avLst/>
            </a:prstGeom>
          </p:spPr>
        </p:pic>
        <p:pic>
          <p:nvPicPr>
            <p:cNvPr id="14" name="Graphic 13">
              <a:extLst>
                <a:ext uri="{FF2B5EF4-FFF2-40B4-BE49-F238E27FC236}">
                  <a16:creationId xmlns="" xmlns:a16="http://schemas.microsoft.com/office/drawing/2014/main" id="{176438AD-6524-B456-201D-75DF88BCD4BC}"/>
                </a:ext>
              </a:extLst>
            </p:cNvPr>
            <p:cNvPicPr>
              <a:picLocks noChangeAspect="1"/>
            </p:cNvPicPr>
            <p:nvPr/>
          </p:nvPicPr>
          <p:blipFill>
            <a:blip r:embed="rId6">
              <a:lum bright="70000" contrast="-70000"/>
              <a:extLst>
                <a:ext uri="{96DAC541-7B7A-43D3-8B79-37D633B846F1}">
                  <asvg:svgBlip xmlns="" xmlns:asvg="http://schemas.microsoft.com/office/drawing/2016/SVG/main" r:embed="rId7"/>
                </a:ext>
              </a:extLst>
            </a:blip>
            <a:stretch>
              <a:fillRect/>
            </a:stretch>
          </p:blipFill>
          <p:spPr>
            <a:xfrm>
              <a:off x="1050611" y="483266"/>
              <a:ext cx="1043200" cy="532195"/>
            </a:xfrm>
            <a:prstGeom prst="rect">
              <a:avLst/>
            </a:prstGeom>
          </p:spPr>
        </p:pic>
        <p:pic>
          <p:nvPicPr>
            <p:cNvPr id="15" name="Graphic 14">
              <a:extLst>
                <a:ext uri="{FF2B5EF4-FFF2-40B4-BE49-F238E27FC236}">
                  <a16:creationId xmlns="" xmlns:a16="http://schemas.microsoft.com/office/drawing/2014/main" id="{7FA3B85A-470A-82B2-1B58-075C7CF16A24}"/>
                </a:ext>
              </a:extLst>
            </p:cNvPr>
            <p:cNvPicPr>
              <a:picLocks noChangeAspect="1"/>
            </p:cNvPicPr>
            <p:nvPr/>
          </p:nvPicPr>
          <p:blipFill>
            <a:blip r:embed="rId8">
              <a:lum bright="70000" contrast="-70000"/>
              <a:extLst>
                <a:ext uri="{96DAC541-7B7A-43D3-8B79-37D633B846F1}">
                  <asvg:svgBlip xmlns="" xmlns:asvg="http://schemas.microsoft.com/office/drawing/2016/SVG/main" r:embed="rId9"/>
                </a:ext>
              </a:extLst>
            </a:blip>
            <a:stretch>
              <a:fillRect/>
            </a:stretch>
          </p:blipFill>
          <p:spPr>
            <a:xfrm>
              <a:off x="90086" y="408379"/>
              <a:ext cx="877960" cy="589696"/>
            </a:xfrm>
            <a:prstGeom prst="rect">
              <a:avLst/>
            </a:prstGeom>
          </p:spPr>
        </p:pic>
      </p:grpSp>
      <p:grpSp>
        <p:nvGrpSpPr>
          <p:cNvPr id="16" name="Google Shape;528;p56"/>
          <p:cNvGrpSpPr/>
          <p:nvPr/>
        </p:nvGrpSpPr>
        <p:grpSpPr>
          <a:xfrm>
            <a:off x="509065" y="4312905"/>
            <a:ext cx="4130064" cy="2556644"/>
            <a:chOff x="2346226" y="2435424"/>
            <a:chExt cx="4375068" cy="2708310"/>
          </a:xfrm>
        </p:grpSpPr>
        <p:sp>
          <p:nvSpPr>
            <p:cNvPr id="17" name="Google Shape;529;p56"/>
            <p:cNvSpPr/>
            <p:nvPr/>
          </p:nvSpPr>
          <p:spPr>
            <a:xfrm>
              <a:off x="3918818" y="5134172"/>
              <a:ext cx="58628" cy="9328"/>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30;p56"/>
            <p:cNvSpPr/>
            <p:nvPr/>
          </p:nvSpPr>
          <p:spPr>
            <a:xfrm>
              <a:off x="5536461" y="4334101"/>
              <a:ext cx="461030" cy="809620"/>
            </a:xfrm>
            <a:custGeom>
              <a:avLst/>
              <a:gdLst/>
              <a:ahLst/>
              <a:cxnLst/>
              <a:rect l="l" t="t" r="r" b="b"/>
              <a:pathLst>
                <a:path w="14908" h="26178" extrusionOk="0">
                  <a:moveTo>
                    <a:pt x="13065" y="0"/>
                  </a:moveTo>
                  <a:cubicBezTo>
                    <a:pt x="9829" y="0"/>
                    <a:pt x="3172" y="719"/>
                    <a:pt x="62" y="6278"/>
                  </a:cubicBezTo>
                  <a:cubicBezTo>
                    <a:pt x="0" y="7573"/>
                    <a:pt x="1878" y="19345"/>
                    <a:pt x="2991" y="26177"/>
                  </a:cubicBezTo>
                  <a:lnTo>
                    <a:pt x="12913" y="26177"/>
                  </a:lnTo>
                  <a:lnTo>
                    <a:pt x="13617" y="16959"/>
                  </a:lnTo>
                  <a:lnTo>
                    <a:pt x="14907" y="87"/>
                  </a:lnTo>
                  <a:cubicBezTo>
                    <a:pt x="14906" y="87"/>
                    <a:pt x="14194" y="0"/>
                    <a:pt x="13065"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31;p56"/>
            <p:cNvSpPr/>
            <p:nvPr/>
          </p:nvSpPr>
          <p:spPr>
            <a:xfrm>
              <a:off x="3668089" y="4286255"/>
              <a:ext cx="1685969" cy="857465"/>
            </a:xfrm>
            <a:custGeom>
              <a:avLst/>
              <a:gdLst/>
              <a:ahLst/>
              <a:cxnLst/>
              <a:rect l="l" t="t" r="r" b="b"/>
              <a:pathLst>
                <a:path w="54518" h="27725" extrusionOk="0">
                  <a:moveTo>
                    <a:pt x="31687" y="12058"/>
                  </a:moveTo>
                  <a:cubicBezTo>
                    <a:pt x="31910" y="12075"/>
                    <a:pt x="32133" y="12089"/>
                    <a:pt x="32352" y="12103"/>
                  </a:cubicBezTo>
                  <a:cubicBezTo>
                    <a:pt x="32133" y="12093"/>
                    <a:pt x="31910" y="12075"/>
                    <a:pt x="31687" y="12058"/>
                  </a:cubicBezTo>
                  <a:close/>
                  <a:moveTo>
                    <a:pt x="52568" y="5175"/>
                  </a:moveTo>
                  <a:cubicBezTo>
                    <a:pt x="49928" y="7492"/>
                    <a:pt x="44658" y="11163"/>
                    <a:pt x="37077" y="11983"/>
                  </a:cubicBezTo>
                  <a:cubicBezTo>
                    <a:pt x="36088" y="12090"/>
                    <a:pt x="35060" y="12148"/>
                    <a:pt x="33992" y="12148"/>
                  </a:cubicBezTo>
                  <a:cubicBezTo>
                    <a:pt x="33456" y="12148"/>
                    <a:pt x="32909" y="12133"/>
                    <a:pt x="32353" y="12103"/>
                  </a:cubicBezTo>
                  <a:lnTo>
                    <a:pt x="32353" y="12103"/>
                  </a:lnTo>
                  <a:cubicBezTo>
                    <a:pt x="32891" y="12132"/>
                    <a:pt x="33420" y="12146"/>
                    <a:pt x="33939" y="12146"/>
                  </a:cubicBezTo>
                  <a:cubicBezTo>
                    <a:pt x="35024" y="12146"/>
                    <a:pt x="36068" y="12086"/>
                    <a:pt x="37074" y="11980"/>
                  </a:cubicBezTo>
                  <a:cubicBezTo>
                    <a:pt x="44655" y="11159"/>
                    <a:pt x="49927" y="7491"/>
                    <a:pt x="52568" y="5175"/>
                  </a:cubicBezTo>
                  <a:close/>
                  <a:moveTo>
                    <a:pt x="6936" y="12491"/>
                  </a:moveTo>
                  <a:lnTo>
                    <a:pt x="6936" y="12495"/>
                  </a:lnTo>
                  <a:cubicBezTo>
                    <a:pt x="5326" y="13061"/>
                    <a:pt x="3571" y="13514"/>
                    <a:pt x="1663" y="13806"/>
                  </a:cubicBezTo>
                  <a:cubicBezTo>
                    <a:pt x="3571" y="13511"/>
                    <a:pt x="5326" y="13057"/>
                    <a:pt x="6936" y="12491"/>
                  </a:cubicBezTo>
                  <a:close/>
                  <a:moveTo>
                    <a:pt x="21926" y="1"/>
                  </a:moveTo>
                  <a:cubicBezTo>
                    <a:pt x="21926" y="1"/>
                    <a:pt x="4591" y="890"/>
                    <a:pt x="1" y="14019"/>
                  </a:cubicBezTo>
                  <a:cubicBezTo>
                    <a:pt x="145" y="15135"/>
                    <a:pt x="2034" y="20947"/>
                    <a:pt x="4324" y="27724"/>
                  </a:cubicBezTo>
                  <a:lnTo>
                    <a:pt x="12028" y="27724"/>
                  </a:lnTo>
                  <a:lnTo>
                    <a:pt x="13353" y="27498"/>
                  </a:lnTo>
                  <a:cubicBezTo>
                    <a:pt x="13387" y="27574"/>
                    <a:pt x="13425" y="27649"/>
                    <a:pt x="13459" y="27724"/>
                  </a:cubicBezTo>
                  <a:lnTo>
                    <a:pt x="51246" y="27724"/>
                  </a:lnTo>
                  <a:lnTo>
                    <a:pt x="54518" y="3238"/>
                  </a:lnTo>
                  <a:cubicBezTo>
                    <a:pt x="54518" y="3238"/>
                    <a:pt x="52485" y="2870"/>
                    <a:pt x="49516" y="2870"/>
                  </a:cubicBezTo>
                  <a:cubicBezTo>
                    <a:pt x="44970" y="2870"/>
                    <a:pt x="38231" y="3732"/>
                    <a:pt x="33228" y="8093"/>
                  </a:cubicBezTo>
                  <a:lnTo>
                    <a:pt x="33757" y="5672"/>
                  </a:lnTo>
                  <a:cubicBezTo>
                    <a:pt x="33757" y="5672"/>
                    <a:pt x="31960" y="5192"/>
                    <a:pt x="29569" y="5192"/>
                  </a:cubicBezTo>
                  <a:cubicBezTo>
                    <a:pt x="27436" y="5192"/>
                    <a:pt x="24830" y="5574"/>
                    <a:pt x="22609" y="7022"/>
                  </a:cubicBezTo>
                  <a:lnTo>
                    <a:pt x="21926"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2;p56"/>
            <p:cNvSpPr/>
            <p:nvPr/>
          </p:nvSpPr>
          <p:spPr>
            <a:xfrm>
              <a:off x="3553016" y="3837419"/>
              <a:ext cx="451258" cy="567365"/>
            </a:xfrm>
            <a:custGeom>
              <a:avLst/>
              <a:gdLst/>
              <a:ahLst/>
              <a:cxnLst/>
              <a:rect l="l" t="t" r="r" b="b"/>
              <a:pathLst>
                <a:path w="14592" h="18345" extrusionOk="0">
                  <a:moveTo>
                    <a:pt x="845" y="0"/>
                  </a:moveTo>
                  <a:cubicBezTo>
                    <a:pt x="845" y="0"/>
                    <a:pt x="282" y="1171"/>
                    <a:pt x="0" y="1755"/>
                  </a:cubicBezTo>
                  <a:cubicBezTo>
                    <a:pt x="783" y="1820"/>
                    <a:pt x="1569" y="1882"/>
                    <a:pt x="2352" y="1947"/>
                  </a:cubicBezTo>
                  <a:cubicBezTo>
                    <a:pt x="2372" y="1947"/>
                    <a:pt x="2393" y="1950"/>
                    <a:pt x="2413" y="1950"/>
                  </a:cubicBezTo>
                  <a:cubicBezTo>
                    <a:pt x="2421" y="1971"/>
                    <a:pt x="2431" y="1991"/>
                    <a:pt x="2445" y="2009"/>
                  </a:cubicBezTo>
                  <a:cubicBezTo>
                    <a:pt x="2525" y="2139"/>
                    <a:pt x="2664" y="2209"/>
                    <a:pt x="2807" y="2209"/>
                  </a:cubicBezTo>
                  <a:cubicBezTo>
                    <a:pt x="2841" y="2209"/>
                    <a:pt x="2875" y="2205"/>
                    <a:pt x="2908" y="2197"/>
                  </a:cubicBezTo>
                  <a:cubicBezTo>
                    <a:pt x="4367" y="3403"/>
                    <a:pt x="4944" y="5387"/>
                    <a:pt x="5277" y="7008"/>
                  </a:cubicBezTo>
                  <a:cubicBezTo>
                    <a:pt x="5346" y="7337"/>
                    <a:pt x="5411" y="7673"/>
                    <a:pt x="5476" y="8006"/>
                  </a:cubicBezTo>
                  <a:cubicBezTo>
                    <a:pt x="5531" y="8305"/>
                    <a:pt x="5590" y="8604"/>
                    <a:pt x="5652" y="8903"/>
                  </a:cubicBezTo>
                  <a:lnTo>
                    <a:pt x="4113" y="12120"/>
                  </a:lnTo>
                  <a:lnTo>
                    <a:pt x="8669" y="18337"/>
                  </a:lnTo>
                  <a:lnTo>
                    <a:pt x="9092" y="18330"/>
                  </a:lnTo>
                  <a:lnTo>
                    <a:pt x="9102" y="18344"/>
                  </a:lnTo>
                  <a:lnTo>
                    <a:pt x="9108" y="18330"/>
                  </a:lnTo>
                  <a:lnTo>
                    <a:pt x="9112" y="18330"/>
                  </a:lnTo>
                  <a:lnTo>
                    <a:pt x="9112" y="18323"/>
                  </a:lnTo>
                  <a:lnTo>
                    <a:pt x="10588" y="15234"/>
                  </a:lnTo>
                  <a:cubicBezTo>
                    <a:pt x="10657" y="15227"/>
                    <a:pt x="10723" y="15220"/>
                    <a:pt x="10791" y="15213"/>
                  </a:cubicBezTo>
                  <a:cubicBezTo>
                    <a:pt x="11556" y="15141"/>
                    <a:pt x="12322" y="15072"/>
                    <a:pt x="13092" y="15000"/>
                  </a:cubicBezTo>
                  <a:cubicBezTo>
                    <a:pt x="13092" y="15000"/>
                    <a:pt x="14592" y="11134"/>
                    <a:pt x="12439" y="7694"/>
                  </a:cubicBezTo>
                  <a:cubicBezTo>
                    <a:pt x="12439" y="7694"/>
                    <a:pt x="12436" y="7701"/>
                    <a:pt x="12432" y="7715"/>
                  </a:cubicBezTo>
                  <a:cubicBezTo>
                    <a:pt x="12422" y="7684"/>
                    <a:pt x="12412" y="7653"/>
                    <a:pt x="12401" y="7626"/>
                  </a:cubicBezTo>
                  <a:cubicBezTo>
                    <a:pt x="11567" y="7701"/>
                    <a:pt x="10732" y="7780"/>
                    <a:pt x="9899" y="7859"/>
                  </a:cubicBezTo>
                  <a:lnTo>
                    <a:pt x="7859" y="5075"/>
                  </a:lnTo>
                  <a:lnTo>
                    <a:pt x="7471" y="5095"/>
                  </a:lnTo>
                  <a:lnTo>
                    <a:pt x="5923" y="8329"/>
                  </a:lnTo>
                  <a:cubicBezTo>
                    <a:pt x="5899" y="8199"/>
                    <a:pt x="5874" y="8068"/>
                    <a:pt x="5847" y="7938"/>
                  </a:cubicBezTo>
                  <a:cubicBezTo>
                    <a:pt x="5785" y="7598"/>
                    <a:pt x="5720" y="7261"/>
                    <a:pt x="5652" y="6929"/>
                  </a:cubicBezTo>
                  <a:cubicBezTo>
                    <a:pt x="5332" y="5393"/>
                    <a:pt x="4738" y="3255"/>
                    <a:pt x="3207" y="1947"/>
                  </a:cubicBezTo>
                  <a:cubicBezTo>
                    <a:pt x="3262" y="1820"/>
                    <a:pt x="3255" y="1669"/>
                    <a:pt x="3172" y="1545"/>
                  </a:cubicBezTo>
                  <a:cubicBezTo>
                    <a:pt x="3091" y="1413"/>
                    <a:pt x="2951" y="1342"/>
                    <a:pt x="2807" y="1342"/>
                  </a:cubicBezTo>
                  <a:cubicBezTo>
                    <a:pt x="2776" y="1342"/>
                    <a:pt x="2744" y="1346"/>
                    <a:pt x="2713" y="1353"/>
                  </a:cubicBezTo>
                  <a:cubicBezTo>
                    <a:pt x="2201" y="773"/>
                    <a:pt x="845" y="0"/>
                    <a:pt x="845"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33;p56"/>
            <p:cNvSpPr/>
            <p:nvPr/>
          </p:nvSpPr>
          <p:spPr>
            <a:xfrm>
              <a:off x="6401343" y="3810665"/>
              <a:ext cx="319950" cy="620962"/>
            </a:xfrm>
            <a:custGeom>
              <a:avLst/>
              <a:gdLst/>
              <a:ahLst/>
              <a:cxnLst/>
              <a:rect l="l" t="t" r="r" b="b"/>
              <a:pathLst>
                <a:path w="10346" h="20078" extrusionOk="0">
                  <a:moveTo>
                    <a:pt x="7681" y="0"/>
                  </a:moveTo>
                  <a:lnTo>
                    <a:pt x="7671" y="10"/>
                  </a:lnTo>
                  <a:lnTo>
                    <a:pt x="7668" y="10"/>
                  </a:lnTo>
                  <a:lnTo>
                    <a:pt x="7663" y="17"/>
                  </a:lnTo>
                  <a:lnTo>
                    <a:pt x="5191" y="2386"/>
                  </a:lnTo>
                  <a:cubicBezTo>
                    <a:pt x="5126" y="2369"/>
                    <a:pt x="5061" y="2352"/>
                    <a:pt x="4996" y="2335"/>
                  </a:cubicBezTo>
                  <a:cubicBezTo>
                    <a:pt x="4255" y="2132"/>
                    <a:pt x="3513" y="1926"/>
                    <a:pt x="2768" y="1723"/>
                  </a:cubicBezTo>
                  <a:cubicBezTo>
                    <a:pt x="2768" y="1723"/>
                    <a:pt x="0" y="4810"/>
                    <a:pt x="800" y="8789"/>
                  </a:cubicBezTo>
                  <a:cubicBezTo>
                    <a:pt x="800" y="8789"/>
                    <a:pt x="808" y="8782"/>
                    <a:pt x="814" y="8772"/>
                  </a:cubicBezTo>
                  <a:lnTo>
                    <a:pt x="814" y="8772"/>
                  </a:lnTo>
                  <a:cubicBezTo>
                    <a:pt x="814" y="8803"/>
                    <a:pt x="814" y="8838"/>
                    <a:pt x="811" y="8868"/>
                  </a:cubicBezTo>
                  <a:cubicBezTo>
                    <a:pt x="1621" y="9088"/>
                    <a:pt x="2428" y="9311"/>
                    <a:pt x="3234" y="9531"/>
                  </a:cubicBezTo>
                  <a:lnTo>
                    <a:pt x="4161" y="12854"/>
                  </a:lnTo>
                  <a:lnTo>
                    <a:pt x="4532" y="12974"/>
                  </a:lnTo>
                  <a:lnTo>
                    <a:pt x="7121" y="10492"/>
                  </a:lnTo>
                  <a:lnTo>
                    <a:pt x="7121" y="10492"/>
                  </a:lnTo>
                  <a:cubicBezTo>
                    <a:pt x="7097" y="10626"/>
                    <a:pt x="7077" y="10757"/>
                    <a:pt x="7053" y="10887"/>
                  </a:cubicBezTo>
                  <a:cubicBezTo>
                    <a:pt x="6994" y="11227"/>
                    <a:pt x="6936" y="11563"/>
                    <a:pt x="6881" y="11899"/>
                  </a:cubicBezTo>
                  <a:cubicBezTo>
                    <a:pt x="6638" y="13448"/>
                    <a:pt x="6441" y="15659"/>
                    <a:pt x="7410" y="17423"/>
                  </a:cubicBezTo>
                  <a:cubicBezTo>
                    <a:pt x="7317" y="17523"/>
                    <a:pt x="7269" y="17667"/>
                    <a:pt x="7300" y="17812"/>
                  </a:cubicBezTo>
                  <a:cubicBezTo>
                    <a:pt x="7338" y="17997"/>
                    <a:pt x="7489" y="18128"/>
                    <a:pt x="7663" y="18152"/>
                  </a:cubicBezTo>
                  <a:cubicBezTo>
                    <a:pt x="7939" y="18876"/>
                    <a:pt x="8937" y="20078"/>
                    <a:pt x="8937" y="20078"/>
                  </a:cubicBezTo>
                  <a:cubicBezTo>
                    <a:pt x="8937" y="20078"/>
                    <a:pt x="9875" y="19182"/>
                    <a:pt x="10345" y="18735"/>
                  </a:cubicBezTo>
                  <a:cubicBezTo>
                    <a:pt x="9634" y="18399"/>
                    <a:pt x="8924" y="18062"/>
                    <a:pt x="8213" y="17726"/>
                  </a:cubicBezTo>
                  <a:cubicBezTo>
                    <a:pt x="8192" y="17716"/>
                    <a:pt x="8175" y="17709"/>
                    <a:pt x="8154" y="17699"/>
                  </a:cubicBezTo>
                  <a:cubicBezTo>
                    <a:pt x="8154" y="17678"/>
                    <a:pt x="8151" y="17658"/>
                    <a:pt x="8148" y="17634"/>
                  </a:cubicBezTo>
                  <a:cubicBezTo>
                    <a:pt x="8110" y="17448"/>
                    <a:pt x="7956" y="17317"/>
                    <a:pt x="7777" y="17297"/>
                  </a:cubicBezTo>
                  <a:cubicBezTo>
                    <a:pt x="6836" y="15652"/>
                    <a:pt x="7001" y="13592"/>
                    <a:pt x="7259" y="11958"/>
                  </a:cubicBezTo>
                  <a:cubicBezTo>
                    <a:pt x="7310" y="11625"/>
                    <a:pt x="7368" y="11289"/>
                    <a:pt x="7427" y="10952"/>
                  </a:cubicBezTo>
                  <a:cubicBezTo>
                    <a:pt x="7478" y="10654"/>
                    <a:pt x="7530" y="10354"/>
                    <a:pt x="7581" y="10053"/>
                  </a:cubicBezTo>
                  <a:lnTo>
                    <a:pt x="10153" y="7584"/>
                  </a:lnTo>
                  <a:lnTo>
                    <a:pt x="8083" y="161"/>
                  </a:lnTo>
                  <a:lnTo>
                    <a:pt x="7688" y="17"/>
                  </a:lnTo>
                  <a:lnTo>
                    <a:pt x="7681" y="0"/>
                  </a:ln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34;p56"/>
            <p:cNvSpPr/>
            <p:nvPr/>
          </p:nvSpPr>
          <p:spPr>
            <a:xfrm>
              <a:off x="2354730" y="3784314"/>
              <a:ext cx="366214" cy="673663"/>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35;p56"/>
            <p:cNvSpPr/>
            <p:nvPr/>
          </p:nvSpPr>
          <p:spPr>
            <a:xfrm>
              <a:off x="2872324" y="2435424"/>
              <a:ext cx="388851" cy="793754"/>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36;p56"/>
            <p:cNvSpPr/>
            <p:nvPr/>
          </p:nvSpPr>
          <p:spPr>
            <a:xfrm>
              <a:off x="2608378" y="2992047"/>
              <a:ext cx="1024081" cy="519829"/>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37;p56"/>
            <p:cNvSpPr/>
            <p:nvPr/>
          </p:nvSpPr>
          <p:spPr>
            <a:xfrm>
              <a:off x="2620686" y="3022419"/>
              <a:ext cx="1012392" cy="605591"/>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38;p56"/>
            <p:cNvSpPr/>
            <p:nvPr/>
          </p:nvSpPr>
          <p:spPr>
            <a:xfrm>
              <a:off x="2720914" y="3090493"/>
              <a:ext cx="899856" cy="537520"/>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39;p56"/>
            <p:cNvSpPr/>
            <p:nvPr/>
          </p:nvSpPr>
          <p:spPr>
            <a:xfrm>
              <a:off x="2845573" y="3208238"/>
              <a:ext cx="682608" cy="546149"/>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40;p56"/>
            <p:cNvSpPr/>
            <p:nvPr/>
          </p:nvSpPr>
          <p:spPr>
            <a:xfrm>
              <a:off x="2845573" y="3208238"/>
              <a:ext cx="617974" cy="48519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41;p56"/>
            <p:cNvSpPr/>
            <p:nvPr/>
          </p:nvSpPr>
          <p:spPr>
            <a:xfrm>
              <a:off x="2845573" y="3299786"/>
              <a:ext cx="293818" cy="454603"/>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42;p56"/>
            <p:cNvSpPr/>
            <p:nvPr/>
          </p:nvSpPr>
          <p:spPr>
            <a:xfrm>
              <a:off x="2972026" y="3542050"/>
              <a:ext cx="556155" cy="216554"/>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43;p56"/>
            <p:cNvSpPr/>
            <p:nvPr/>
          </p:nvSpPr>
          <p:spPr>
            <a:xfrm>
              <a:off x="3006199" y="3552597"/>
              <a:ext cx="505438" cy="196823"/>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44;p56"/>
            <p:cNvSpPr/>
            <p:nvPr/>
          </p:nvSpPr>
          <p:spPr>
            <a:xfrm>
              <a:off x="5538378" y="4334101"/>
              <a:ext cx="459113" cy="492459"/>
            </a:xfrm>
            <a:custGeom>
              <a:avLst/>
              <a:gdLst/>
              <a:ahLst/>
              <a:cxnLst/>
              <a:rect l="l" t="t" r="r" b="b"/>
              <a:pathLst>
                <a:path w="14846" h="15923" extrusionOk="0">
                  <a:moveTo>
                    <a:pt x="13004" y="0"/>
                  </a:moveTo>
                  <a:cubicBezTo>
                    <a:pt x="9769" y="0"/>
                    <a:pt x="3110" y="719"/>
                    <a:pt x="0" y="6278"/>
                  </a:cubicBezTo>
                  <a:lnTo>
                    <a:pt x="3152" y="15895"/>
                  </a:lnTo>
                  <a:lnTo>
                    <a:pt x="9524" y="15922"/>
                  </a:lnTo>
                  <a:lnTo>
                    <a:pt x="14845" y="87"/>
                  </a:lnTo>
                  <a:cubicBezTo>
                    <a:pt x="14845" y="87"/>
                    <a:pt x="14133" y="0"/>
                    <a:pt x="13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45;p56"/>
            <p:cNvSpPr/>
            <p:nvPr/>
          </p:nvSpPr>
          <p:spPr>
            <a:xfrm>
              <a:off x="5738927" y="3713983"/>
              <a:ext cx="568123" cy="886073"/>
            </a:xfrm>
            <a:custGeom>
              <a:avLst/>
              <a:gdLst/>
              <a:ahLst/>
              <a:cxnLst/>
              <a:rect l="l" t="t" r="r" b="b"/>
              <a:pathLst>
                <a:path w="18371" h="28650" extrusionOk="0">
                  <a:moveTo>
                    <a:pt x="11756" y="0"/>
                  </a:moveTo>
                  <a:cubicBezTo>
                    <a:pt x="11540" y="0"/>
                    <a:pt x="11312" y="102"/>
                    <a:pt x="11193" y="307"/>
                  </a:cubicBezTo>
                  <a:lnTo>
                    <a:pt x="7969" y="4877"/>
                  </a:lnTo>
                  <a:cubicBezTo>
                    <a:pt x="7162" y="6020"/>
                    <a:pt x="6156" y="7012"/>
                    <a:pt x="4975" y="7771"/>
                  </a:cubicBezTo>
                  <a:cubicBezTo>
                    <a:pt x="4831" y="7864"/>
                    <a:pt x="4693" y="7942"/>
                    <a:pt x="4570" y="8008"/>
                  </a:cubicBezTo>
                  <a:cubicBezTo>
                    <a:pt x="4457" y="7150"/>
                    <a:pt x="4234" y="5615"/>
                    <a:pt x="3986" y="4475"/>
                  </a:cubicBezTo>
                  <a:cubicBezTo>
                    <a:pt x="3771" y="3472"/>
                    <a:pt x="3382" y="3250"/>
                    <a:pt x="3089" y="3250"/>
                  </a:cubicBezTo>
                  <a:cubicBezTo>
                    <a:pt x="2896" y="3250"/>
                    <a:pt x="2745" y="3346"/>
                    <a:pt x="2713" y="3380"/>
                  </a:cubicBezTo>
                  <a:cubicBezTo>
                    <a:pt x="2679" y="3415"/>
                    <a:pt x="2613" y="4451"/>
                    <a:pt x="2555" y="5635"/>
                  </a:cubicBezTo>
                  <a:cubicBezTo>
                    <a:pt x="2438" y="7888"/>
                    <a:pt x="2517" y="10147"/>
                    <a:pt x="2785" y="12385"/>
                  </a:cubicBezTo>
                  <a:cubicBezTo>
                    <a:pt x="2871" y="13092"/>
                    <a:pt x="2939" y="13642"/>
                    <a:pt x="2960" y="13673"/>
                  </a:cubicBezTo>
                  <a:cubicBezTo>
                    <a:pt x="2324" y="16155"/>
                    <a:pt x="1" y="28447"/>
                    <a:pt x="1" y="28447"/>
                  </a:cubicBezTo>
                  <a:lnTo>
                    <a:pt x="5425" y="28649"/>
                  </a:lnTo>
                  <a:lnTo>
                    <a:pt x="6692" y="15915"/>
                  </a:lnTo>
                  <a:cubicBezTo>
                    <a:pt x="6692" y="15915"/>
                    <a:pt x="9899" y="13649"/>
                    <a:pt x="11190" y="12351"/>
                  </a:cubicBezTo>
                  <a:cubicBezTo>
                    <a:pt x="13270" y="11455"/>
                    <a:pt x="17558" y="10034"/>
                    <a:pt x="17984" y="9725"/>
                  </a:cubicBezTo>
                  <a:cubicBezTo>
                    <a:pt x="18371" y="9447"/>
                    <a:pt x="18275" y="8875"/>
                    <a:pt x="17843" y="8875"/>
                  </a:cubicBezTo>
                  <a:cubicBezTo>
                    <a:pt x="17757" y="8875"/>
                    <a:pt x="17658" y="8897"/>
                    <a:pt x="17548" y="8949"/>
                  </a:cubicBezTo>
                  <a:cubicBezTo>
                    <a:pt x="16958" y="9224"/>
                    <a:pt x="12638" y="10278"/>
                    <a:pt x="11619" y="10525"/>
                  </a:cubicBezTo>
                  <a:cubicBezTo>
                    <a:pt x="11570" y="10332"/>
                    <a:pt x="11516" y="10126"/>
                    <a:pt x="11447" y="9913"/>
                  </a:cubicBezTo>
                  <a:lnTo>
                    <a:pt x="16717" y="5052"/>
                  </a:lnTo>
                  <a:cubicBezTo>
                    <a:pt x="16717" y="5052"/>
                    <a:pt x="17379" y="4338"/>
                    <a:pt x="17202" y="4074"/>
                  </a:cubicBezTo>
                  <a:cubicBezTo>
                    <a:pt x="17083" y="3897"/>
                    <a:pt x="16914" y="3817"/>
                    <a:pt x="16722" y="3817"/>
                  </a:cubicBezTo>
                  <a:cubicBezTo>
                    <a:pt x="16463" y="3817"/>
                    <a:pt x="16162" y="3963"/>
                    <a:pt x="15890" y="4214"/>
                  </a:cubicBezTo>
                  <a:cubicBezTo>
                    <a:pt x="15467" y="4602"/>
                    <a:pt x="11890" y="7606"/>
                    <a:pt x="10843" y="8300"/>
                  </a:cubicBezTo>
                  <a:cubicBezTo>
                    <a:pt x="10764" y="8128"/>
                    <a:pt x="10688" y="7960"/>
                    <a:pt x="10613" y="7806"/>
                  </a:cubicBezTo>
                  <a:lnTo>
                    <a:pt x="15183" y="2192"/>
                  </a:lnTo>
                  <a:cubicBezTo>
                    <a:pt x="15183" y="2192"/>
                    <a:pt x="15508" y="1684"/>
                    <a:pt x="15059" y="1313"/>
                  </a:cubicBezTo>
                  <a:cubicBezTo>
                    <a:pt x="14970" y="1240"/>
                    <a:pt x="14872" y="1210"/>
                    <a:pt x="14773" y="1210"/>
                  </a:cubicBezTo>
                  <a:cubicBezTo>
                    <a:pt x="14374" y="1210"/>
                    <a:pt x="13947" y="1688"/>
                    <a:pt x="13947" y="1688"/>
                  </a:cubicBezTo>
                  <a:cubicBezTo>
                    <a:pt x="13947" y="1688"/>
                    <a:pt x="11169" y="5011"/>
                    <a:pt x="9425" y="6594"/>
                  </a:cubicBezTo>
                  <a:cubicBezTo>
                    <a:pt x="9225" y="6518"/>
                    <a:pt x="9225" y="6518"/>
                    <a:pt x="8892" y="6453"/>
                  </a:cubicBezTo>
                  <a:cubicBezTo>
                    <a:pt x="9637" y="4595"/>
                    <a:pt x="12258" y="918"/>
                    <a:pt x="12267" y="475"/>
                  </a:cubicBezTo>
                  <a:cubicBezTo>
                    <a:pt x="12273" y="159"/>
                    <a:pt x="12024" y="0"/>
                    <a:pt x="11756"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46;p56"/>
            <p:cNvSpPr/>
            <p:nvPr/>
          </p:nvSpPr>
          <p:spPr>
            <a:xfrm>
              <a:off x="5756431" y="4025372"/>
              <a:ext cx="122061" cy="476562"/>
            </a:xfrm>
            <a:custGeom>
              <a:avLst/>
              <a:gdLst/>
              <a:ahLst/>
              <a:cxnLst/>
              <a:rect l="l" t="t" r="r" b="b"/>
              <a:pathLst>
                <a:path w="3947" h="15409" extrusionOk="0">
                  <a:moveTo>
                    <a:pt x="1944" y="0"/>
                  </a:moveTo>
                  <a:cubicBezTo>
                    <a:pt x="2105" y="1332"/>
                    <a:pt x="2353" y="3536"/>
                    <a:pt x="2394" y="3605"/>
                  </a:cubicBezTo>
                  <a:cubicBezTo>
                    <a:pt x="2119" y="4683"/>
                    <a:pt x="1525" y="7608"/>
                    <a:pt x="942" y="10575"/>
                  </a:cubicBezTo>
                  <a:cubicBezTo>
                    <a:pt x="602" y="12288"/>
                    <a:pt x="269" y="14015"/>
                    <a:pt x="1" y="15409"/>
                  </a:cubicBezTo>
                  <a:cubicBezTo>
                    <a:pt x="375" y="15281"/>
                    <a:pt x="739" y="15148"/>
                    <a:pt x="1086" y="15004"/>
                  </a:cubicBezTo>
                  <a:cubicBezTo>
                    <a:pt x="1443" y="13108"/>
                    <a:pt x="1717" y="11196"/>
                    <a:pt x="2040" y="9301"/>
                  </a:cubicBezTo>
                  <a:cubicBezTo>
                    <a:pt x="2253" y="8055"/>
                    <a:pt x="2459" y="6794"/>
                    <a:pt x="2772" y="5569"/>
                  </a:cubicBezTo>
                  <a:cubicBezTo>
                    <a:pt x="2902" y="5064"/>
                    <a:pt x="3946" y="4734"/>
                    <a:pt x="3644" y="4319"/>
                  </a:cubicBezTo>
                  <a:cubicBezTo>
                    <a:pt x="3262" y="3791"/>
                    <a:pt x="2731" y="3018"/>
                    <a:pt x="2497" y="2032"/>
                  </a:cubicBezTo>
                  <a:cubicBezTo>
                    <a:pt x="2329" y="1329"/>
                    <a:pt x="2137" y="666"/>
                    <a:pt x="1944"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47;p56"/>
            <p:cNvSpPr/>
            <p:nvPr/>
          </p:nvSpPr>
          <p:spPr>
            <a:xfrm>
              <a:off x="5884214" y="3982505"/>
              <a:ext cx="71220" cy="164132"/>
            </a:xfrm>
            <a:custGeom>
              <a:avLst/>
              <a:gdLst/>
              <a:ahLst/>
              <a:cxnLst/>
              <a:rect l="l" t="t" r="r" b="b"/>
              <a:pathLst>
                <a:path w="2303" h="5307" extrusionOk="0">
                  <a:moveTo>
                    <a:pt x="83" y="1"/>
                  </a:moveTo>
                  <a:cubicBezTo>
                    <a:pt x="22" y="1"/>
                    <a:pt x="1" y="68"/>
                    <a:pt x="54" y="253"/>
                  </a:cubicBezTo>
                  <a:cubicBezTo>
                    <a:pt x="212" y="810"/>
                    <a:pt x="501" y="1307"/>
                    <a:pt x="624" y="1884"/>
                  </a:cubicBezTo>
                  <a:cubicBezTo>
                    <a:pt x="854" y="2973"/>
                    <a:pt x="865" y="4253"/>
                    <a:pt x="469" y="5307"/>
                  </a:cubicBezTo>
                  <a:cubicBezTo>
                    <a:pt x="724" y="4630"/>
                    <a:pt x="1266" y="4109"/>
                    <a:pt x="1664" y="3504"/>
                  </a:cubicBezTo>
                  <a:cubicBezTo>
                    <a:pt x="2059" y="2897"/>
                    <a:pt x="2303" y="2076"/>
                    <a:pt x="1911" y="1469"/>
                  </a:cubicBezTo>
                  <a:cubicBezTo>
                    <a:pt x="1602" y="988"/>
                    <a:pt x="1030" y="785"/>
                    <a:pt x="624" y="404"/>
                  </a:cubicBezTo>
                  <a:cubicBezTo>
                    <a:pt x="488" y="280"/>
                    <a:pt x="205" y="1"/>
                    <a:pt x="83"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48;p56"/>
            <p:cNvSpPr/>
            <p:nvPr/>
          </p:nvSpPr>
          <p:spPr>
            <a:xfrm>
              <a:off x="6046292" y="3996887"/>
              <a:ext cx="60984" cy="105154"/>
            </a:xfrm>
            <a:custGeom>
              <a:avLst/>
              <a:gdLst/>
              <a:ahLst/>
              <a:cxnLst/>
              <a:rect l="l" t="t" r="r" b="b"/>
              <a:pathLst>
                <a:path w="1972" h="3400" extrusionOk="0">
                  <a:moveTo>
                    <a:pt x="32" y="1"/>
                  </a:moveTo>
                  <a:lnTo>
                    <a:pt x="32" y="1"/>
                  </a:lnTo>
                  <a:cubicBezTo>
                    <a:pt x="1" y="399"/>
                    <a:pt x="142" y="794"/>
                    <a:pt x="310" y="1155"/>
                  </a:cubicBezTo>
                  <a:cubicBezTo>
                    <a:pt x="481" y="1519"/>
                    <a:pt x="681" y="1872"/>
                    <a:pt x="780" y="2260"/>
                  </a:cubicBezTo>
                  <a:cubicBezTo>
                    <a:pt x="880" y="2644"/>
                    <a:pt x="856" y="3056"/>
                    <a:pt x="639" y="3400"/>
                  </a:cubicBezTo>
                  <a:cubicBezTo>
                    <a:pt x="1972" y="2700"/>
                    <a:pt x="667" y="798"/>
                    <a:pt x="32"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49;p56"/>
            <p:cNvSpPr/>
            <p:nvPr/>
          </p:nvSpPr>
          <p:spPr>
            <a:xfrm>
              <a:off x="5897233" y="4001155"/>
              <a:ext cx="405303" cy="598911"/>
            </a:xfrm>
            <a:custGeom>
              <a:avLst/>
              <a:gdLst/>
              <a:ahLst/>
              <a:cxnLst/>
              <a:rect l="l" t="t" r="r" b="b"/>
              <a:pathLst>
                <a:path w="13106" h="19365" extrusionOk="0">
                  <a:moveTo>
                    <a:pt x="13105" y="1"/>
                  </a:moveTo>
                  <a:lnTo>
                    <a:pt x="6280" y="2393"/>
                  </a:lnTo>
                  <a:lnTo>
                    <a:pt x="1951" y="5455"/>
                  </a:lnTo>
                  <a:cubicBezTo>
                    <a:pt x="1726" y="5615"/>
                    <a:pt x="1464" y="5694"/>
                    <a:pt x="1203" y="5694"/>
                  </a:cubicBezTo>
                  <a:cubicBezTo>
                    <a:pt x="917" y="5694"/>
                    <a:pt x="632" y="5599"/>
                    <a:pt x="395" y="5411"/>
                  </a:cubicBezTo>
                  <a:lnTo>
                    <a:pt x="230" y="5277"/>
                  </a:lnTo>
                  <a:lnTo>
                    <a:pt x="1072" y="6620"/>
                  </a:lnTo>
                  <a:lnTo>
                    <a:pt x="0" y="18729"/>
                  </a:lnTo>
                  <a:lnTo>
                    <a:pt x="306" y="19364"/>
                  </a:lnTo>
                  <a:lnTo>
                    <a:pt x="1573" y="6630"/>
                  </a:lnTo>
                  <a:cubicBezTo>
                    <a:pt x="1573" y="6630"/>
                    <a:pt x="4780" y="4364"/>
                    <a:pt x="6071" y="3066"/>
                  </a:cubicBezTo>
                  <a:cubicBezTo>
                    <a:pt x="8151" y="2170"/>
                    <a:pt x="12439" y="749"/>
                    <a:pt x="12865" y="440"/>
                  </a:cubicBezTo>
                  <a:cubicBezTo>
                    <a:pt x="13026" y="323"/>
                    <a:pt x="13102" y="158"/>
                    <a:pt x="131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50;p56"/>
            <p:cNvSpPr/>
            <p:nvPr/>
          </p:nvSpPr>
          <p:spPr>
            <a:xfrm>
              <a:off x="6215854" y="3307642"/>
              <a:ext cx="447578" cy="31756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51;p56"/>
            <p:cNvSpPr/>
            <p:nvPr/>
          </p:nvSpPr>
          <p:spPr>
            <a:xfrm>
              <a:off x="5958496" y="3336220"/>
              <a:ext cx="429734" cy="535386"/>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52;p56"/>
            <p:cNvSpPr/>
            <p:nvPr/>
          </p:nvSpPr>
          <p:spPr>
            <a:xfrm>
              <a:off x="5958496" y="3349056"/>
              <a:ext cx="414426" cy="522644"/>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53;p56"/>
            <p:cNvSpPr/>
            <p:nvPr/>
          </p:nvSpPr>
          <p:spPr>
            <a:xfrm>
              <a:off x="5966784" y="3411593"/>
              <a:ext cx="394789" cy="455779"/>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54;p56"/>
            <p:cNvSpPr/>
            <p:nvPr/>
          </p:nvSpPr>
          <p:spPr>
            <a:xfrm>
              <a:off x="5882575" y="3465100"/>
              <a:ext cx="398283" cy="423707"/>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55;p56"/>
            <p:cNvSpPr/>
            <p:nvPr/>
          </p:nvSpPr>
          <p:spPr>
            <a:xfrm>
              <a:off x="5914118" y="3465100"/>
              <a:ext cx="366740" cy="351831"/>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56;p56"/>
            <p:cNvSpPr/>
            <p:nvPr/>
          </p:nvSpPr>
          <p:spPr>
            <a:xfrm>
              <a:off x="5882575" y="3465100"/>
              <a:ext cx="270346" cy="229482"/>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57;p56"/>
            <p:cNvSpPr/>
            <p:nvPr/>
          </p:nvSpPr>
          <p:spPr>
            <a:xfrm>
              <a:off x="5883657" y="3602207"/>
              <a:ext cx="229247" cy="286605"/>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58;p56"/>
            <p:cNvSpPr/>
            <p:nvPr/>
          </p:nvSpPr>
          <p:spPr>
            <a:xfrm>
              <a:off x="5895408" y="3620578"/>
              <a:ext cx="208342" cy="260379"/>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59;p56"/>
            <p:cNvSpPr/>
            <p:nvPr/>
          </p:nvSpPr>
          <p:spPr>
            <a:xfrm>
              <a:off x="4294632" y="4446805"/>
              <a:ext cx="417426" cy="415851"/>
            </a:xfrm>
            <a:custGeom>
              <a:avLst/>
              <a:gdLst/>
              <a:ahLst/>
              <a:cxnLst/>
              <a:rect l="l" t="t" r="r" b="b"/>
              <a:pathLst>
                <a:path w="13498" h="13446" extrusionOk="0">
                  <a:moveTo>
                    <a:pt x="9309" y="1"/>
                  </a:moveTo>
                  <a:cubicBezTo>
                    <a:pt x="6353" y="1"/>
                    <a:pt x="2491" y="735"/>
                    <a:pt x="0" y="4021"/>
                  </a:cubicBezTo>
                  <a:lnTo>
                    <a:pt x="1553" y="12660"/>
                  </a:lnTo>
                  <a:lnTo>
                    <a:pt x="7025" y="13446"/>
                  </a:lnTo>
                  <a:lnTo>
                    <a:pt x="13497" y="481"/>
                  </a:lnTo>
                  <a:cubicBezTo>
                    <a:pt x="13497" y="481"/>
                    <a:pt x="11700" y="1"/>
                    <a:pt x="93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60;p56"/>
            <p:cNvSpPr/>
            <p:nvPr/>
          </p:nvSpPr>
          <p:spPr>
            <a:xfrm>
              <a:off x="4420249" y="3746210"/>
              <a:ext cx="353782" cy="1092081"/>
            </a:xfrm>
            <a:custGeom>
              <a:avLst/>
              <a:gdLst/>
              <a:ahLst/>
              <a:cxnLst/>
              <a:rect l="l" t="t" r="r" b="b"/>
              <a:pathLst>
                <a:path w="11440" h="35311" extrusionOk="0">
                  <a:moveTo>
                    <a:pt x="10300" y="1"/>
                  </a:moveTo>
                  <a:cubicBezTo>
                    <a:pt x="9853" y="1"/>
                    <a:pt x="9514" y="637"/>
                    <a:pt x="9410" y="1099"/>
                  </a:cubicBezTo>
                  <a:lnTo>
                    <a:pt x="7715" y="7165"/>
                  </a:lnTo>
                  <a:cubicBezTo>
                    <a:pt x="7598" y="7209"/>
                    <a:pt x="7474" y="7247"/>
                    <a:pt x="7334" y="7271"/>
                  </a:cubicBezTo>
                  <a:lnTo>
                    <a:pt x="3300" y="8024"/>
                  </a:lnTo>
                  <a:lnTo>
                    <a:pt x="1926" y="3303"/>
                  </a:lnTo>
                  <a:cubicBezTo>
                    <a:pt x="1823" y="2877"/>
                    <a:pt x="1475" y="2339"/>
                    <a:pt x="1036" y="2339"/>
                  </a:cubicBezTo>
                  <a:cubicBezTo>
                    <a:pt x="997" y="2339"/>
                    <a:pt x="957" y="2343"/>
                    <a:pt x="917" y="2352"/>
                  </a:cubicBezTo>
                  <a:cubicBezTo>
                    <a:pt x="422" y="2462"/>
                    <a:pt x="577" y="3015"/>
                    <a:pt x="670" y="3481"/>
                  </a:cubicBezTo>
                  <a:lnTo>
                    <a:pt x="2002" y="9180"/>
                  </a:lnTo>
                  <a:cubicBezTo>
                    <a:pt x="3083" y="13438"/>
                    <a:pt x="2356" y="14753"/>
                    <a:pt x="3121" y="17345"/>
                  </a:cubicBezTo>
                  <a:cubicBezTo>
                    <a:pt x="3320" y="18018"/>
                    <a:pt x="3303" y="18557"/>
                    <a:pt x="3156" y="19236"/>
                  </a:cubicBezTo>
                  <a:cubicBezTo>
                    <a:pt x="3045" y="19738"/>
                    <a:pt x="2932" y="20239"/>
                    <a:pt x="2812" y="20740"/>
                  </a:cubicBezTo>
                  <a:cubicBezTo>
                    <a:pt x="2576" y="21743"/>
                    <a:pt x="2328" y="22742"/>
                    <a:pt x="2094" y="23744"/>
                  </a:cubicBezTo>
                  <a:cubicBezTo>
                    <a:pt x="1658" y="25646"/>
                    <a:pt x="1219" y="27549"/>
                    <a:pt x="783" y="29451"/>
                  </a:cubicBezTo>
                  <a:cubicBezTo>
                    <a:pt x="591" y="30278"/>
                    <a:pt x="402" y="31109"/>
                    <a:pt x="210" y="31937"/>
                  </a:cubicBezTo>
                  <a:cubicBezTo>
                    <a:pt x="1" y="33581"/>
                    <a:pt x="1167" y="35081"/>
                    <a:pt x="2809" y="35287"/>
                  </a:cubicBezTo>
                  <a:cubicBezTo>
                    <a:pt x="2935" y="35303"/>
                    <a:pt x="3061" y="35310"/>
                    <a:pt x="3185" y="35310"/>
                  </a:cubicBezTo>
                  <a:cubicBezTo>
                    <a:pt x="4673" y="35310"/>
                    <a:pt x="5962" y="34203"/>
                    <a:pt x="6152" y="32688"/>
                  </a:cubicBezTo>
                  <a:cubicBezTo>
                    <a:pt x="6826" y="27339"/>
                    <a:pt x="6225" y="22007"/>
                    <a:pt x="8003" y="18262"/>
                  </a:cubicBezTo>
                  <a:cubicBezTo>
                    <a:pt x="8797" y="16596"/>
                    <a:pt x="9452" y="15824"/>
                    <a:pt x="9452" y="15824"/>
                  </a:cubicBezTo>
                  <a:cubicBezTo>
                    <a:pt x="9452" y="15824"/>
                    <a:pt x="11440" y="13047"/>
                    <a:pt x="10939" y="12308"/>
                  </a:cubicBezTo>
                  <a:cubicBezTo>
                    <a:pt x="10499" y="11659"/>
                    <a:pt x="9634" y="9761"/>
                    <a:pt x="9359" y="8226"/>
                  </a:cubicBezTo>
                  <a:lnTo>
                    <a:pt x="10863" y="1194"/>
                  </a:lnTo>
                  <a:cubicBezTo>
                    <a:pt x="10952" y="697"/>
                    <a:pt x="10894" y="110"/>
                    <a:pt x="10396" y="10"/>
                  </a:cubicBezTo>
                  <a:cubicBezTo>
                    <a:pt x="10364" y="4"/>
                    <a:pt x="10332" y="1"/>
                    <a:pt x="10300"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61;p56"/>
            <p:cNvSpPr/>
            <p:nvPr/>
          </p:nvSpPr>
          <p:spPr>
            <a:xfrm>
              <a:off x="4471090" y="3886038"/>
              <a:ext cx="68715" cy="137751"/>
            </a:xfrm>
            <a:custGeom>
              <a:avLst/>
              <a:gdLst/>
              <a:ahLst/>
              <a:cxnLst/>
              <a:rect l="l" t="t" r="r" b="b"/>
              <a:pathLst>
                <a:path w="2222" h="4454" extrusionOk="0">
                  <a:moveTo>
                    <a:pt x="636" y="1"/>
                  </a:moveTo>
                  <a:cubicBezTo>
                    <a:pt x="585" y="351"/>
                    <a:pt x="344" y="690"/>
                    <a:pt x="0" y="742"/>
                  </a:cubicBezTo>
                  <a:cubicBezTo>
                    <a:pt x="58" y="755"/>
                    <a:pt x="116" y="761"/>
                    <a:pt x="174" y="761"/>
                  </a:cubicBezTo>
                  <a:cubicBezTo>
                    <a:pt x="337" y="761"/>
                    <a:pt x="499" y="713"/>
                    <a:pt x="636" y="622"/>
                  </a:cubicBezTo>
                  <a:cubicBezTo>
                    <a:pt x="674" y="893"/>
                    <a:pt x="804" y="1137"/>
                    <a:pt x="907" y="1387"/>
                  </a:cubicBezTo>
                  <a:cubicBezTo>
                    <a:pt x="1010" y="1638"/>
                    <a:pt x="1089" y="1920"/>
                    <a:pt x="1020" y="2181"/>
                  </a:cubicBezTo>
                  <a:cubicBezTo>
                    <a:pt x="957" y="2413"/>
                    <a:pt x="741" y="2612"/>
                    <a:pt x="514" y="2612"/>
                  </a:cubicBezTo>
                  <a:cubicBezTo>
                    <a:pt x="481" y="2612"/>
                    <a:pt x="449" y="2608"/>
                    <a:pt x="417" y="2599"/>
                  </a:cubicBezTo>
                  <a:lnTo>
                    <a:pt x="417" y="2599"/>
                  </a:lnTo>
                  <a:cubicBezTo>
                    <a:pt x="496" y="2621"/>
                    <a:pt x="578" y="2631"/>
                    <a:pt x="660" y="2631"/>
                  </a:cubicBezTo>
                  <a:cubicBezTo>
                    <a:pt x="819" y="2631"/>
                    <a:pt x="978" y="2592"/>
                    <a:pt x="1117" y="2517"/>
                  </a:cubicBezTo>
                  <a:cubicBezTo>
                    <a:pt x="1282" y="3176"/>
                    <a:pt x="1498" y="3826"/>
                    <a:pt x="1759" y="4453"/>
                  </a:cubicBezTo>
                  <a:cubicBezTo>
                    <a:pt x="1892" y="4354"/>
                    <a:pt x="2054" y="4299"/>
                    <a:pt x="2222" y="4292"/>
                  </a:cubicBezTo>
                  <a:cubicBezTo>
                    <a:pt x="2201" y="3997"/>
                    <a:pt x="2181" y="3702"/>
                    <a:pt x="2160" y="3409"/>
                  </a:cubicBezTo>
                  <a:lnTo>
                    <a:pt x="1656" y="3503"/>
                  </a:lnTo>
                  <a:lnTo>
                    <a:pt x="636"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62;p56"/>
            <p:cNvSpPr/>
            <p:nvPr/>
          </p:nvSpPr>
          <p:spPr>
            <a:xfrm>
              <a:off x="4627448" y="3757654"/>
              <a:ext cx="97599" cy="227039"/>
            </a:xfrm>
            <a:custGeom>
              <a:avLst/>
              <a:gdLst/>
              <a:ahLst/>
              <a:cxnLst/>
              <a:rect l="l" t="t" r="r" b="b"/>
              <a:pathLst>
                <a:path w="3156" h="7341" extrusionOk="0">
                  <a:moveTo>
                    <a:pt x="3030" y="0"/>
                  </a:moveTo>
                  <a:lnTo>
                    <a:pt x="3030" y="0"/>
                  </a:lnTo>
                  <a:cubicBezTo>
                    <a:pt x="2875" y="220"/>
                    <a:pt x="2762" y="495"/>
                    <a:pt x="2710" y="729"/>
                  </a:cubicBezTo>
                  <a:lnTo>
                    <a:pt x="1015" y="6795"/>
                  </a:lnTo>
                  <a:cubicBezTo>
                    <a:pt x="898" y="6839"/>
                    <a:pt x="774" y="6877"/>
                    <a:pt x="634" y="6901"/>
                  </a:cubicBezTo>
                  <a:lnTo>
                    <a:pt x="98" y="7001"/>
                  </a:lnTo>
                  <a:cubicBezTo>
                    <a:pt x="75" y="7124"/>
                    <a:pt x="1" y="7341"/>
                    <a:pt x="64" y="7341"/>
                  </a:cubicBezTo>
                  <a:cubicBezTo>
                    <a:pt x="68" y="7341"/>
                    <a:pt x="73" y="7340"/>
                    <a:pt x="78" y="7338"/>
                  </a:cubicBezTo>
                  <a:cubicBezTo>
                    <a:pt x="491" y="7205"/>
                    <a:pt x="890" y="7153"/>
                    <a:pt x="1242" y="7153"/>
                  </a:cubicBezTo>
                  <a:cubicBezTo>
                    <a:pt x="1655" y="7153"/>
                    <a:pt x="2002" y="7226"/>
                    <a:pt x="2227" y="7324"/>
                  </a:cubicBezTo>
                  <a:cubicBezTo>
                    <a:pt x="1214" y="6792"/>
                    <a:pt x="1385" y="6586"/>
                    <a:pt x="1400" y="6253"/>
                  </a:cubicBezTo>
                  <a:cubicBezTo>
                    <a:pt x="1413" y="5917"/>
                    <a:pt x="1530" y="5590"/>
                    <a:pt x="1639" y="5271"/>
                  </a:cubicBezTo>
                  <a:cubicBezTo>
                    <a:pt x="1763" y="4931"/>
                    <a:pt x="1891" y="4578"/>
                    <a:pt x="2144" y="4320"/>
                  </a:cubicBezTo>
                  <a:cubicBezTo>
                    <a:pt x="2250" y="4211"/>
                    <a:pt x="2451" y="4193"/>
                    <a:pt x="2645" y="4193"/>
                  </a:cubicBezTo>
                  <a:cubicBezTo>
                    <a:pt x="2740" y="4193"/>
                    <a:pt x="2834" y="4197"/>
                    <a:pt x="2914" y="4197"/>
                  </a:cubicBezTo>
                  <a:cubicBezTo>
                    <a:pt x="3058" y="4197"/>
                    <a:pt x="3156" y="4182"/>
                    <a:pt x="3130" y="4100"/>
                  </a:cubicBezTo>
                  <a:cubicBezTo>
                    <a:pt x="3135" y="4097"/>
                    <a:pt x="3121" y="4096"/>
                    <a:pt x="3092" y="4096"/>
                  </a:cubicBezTo>
                  <a:cubicBezTo>
                    <a:pt x="3078" y="4096"/>
                    <a:pt x="3061" y="4096"/>
                    <a:pt x="3041" y="4096"/>
                  </a:cubicBezTo>
                  <a:cubicBezTo>
                    <a:pt x="2820" y="4096"/>
                    <a:pt x="2268" y="4082"/>
                    <a:pt x="2220" y="3750"/>
                  </a:cubicBezTo>
                  <a:cubicBezTo>
                    <a:pt x="2158" y="3328"/>
                    <a:pt x="2439" y="2425"/>
                    <a:pt x="2570" y="2016"/>
                  </a:cubicBezTo>
                  <a:cubicBezTo>
                    <a:pt x="2907" y="948"/>
                    <a:pt x="2797" y="447"/>
                    <a:pt x="3030"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63;p56"/>
            <p:cNvSpPr/>
            <p:nvPr/>
          </p:nvSpPr>
          <p:spPr>
            <a:xfrm>
              <a:off x="4613037" y="4237388"/>
              <a:ext cx="588" cy="6835"/>
            </a:xfrm>
            <a:custGeom>
              <a:avLst/>
              <a:gdLst/>
              <a:ahLst/>
              <a:cxnLst/>
              <a:rect l="l" t="t" r="r" b="b"/>
              <a:pathLst>
                <a:path w="19" h="221" extrusionOk="0">
                  <a:moveTo>
                    <a:pt x="1" y="1"/>
                  </a:moveTo>
                  <a:cubicBezTo>
                    <a:pt x="1" y="73"/>
                    <a:pt x="4" y="149"/>
                    <a:pt x="12" y="221"/>
                  </a:cubicBezTo>
                  <a:cubicBezTo>
                    <a:pt x="18" y="145"/>
                    <a:pt x="12" y="73"/>
                    <a:pt x="1"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64;p56"/>
            <p:cNvSpPr/>
            <p:nvPr/>
          </p:nvSpPr>
          <p:spPr>
            <a:xfrm>
              <a:off x="4527591" y="3982412"/>
              <a:ext cx="182117" cy="254997"/>
            </a:xfrm>
            <a:custGeom>
              <a:avLst/>
              <a:gdLst/>
              <a:ahLst/>
              <a:cxnLst/>
              <a:rect l="l" t="t" r="r" b="b"/>
              <a:pathLst>
                <a:path w="5889" h="8245" extrusionOk="0">
                  <a:moveTo>
                    <a:pt x="2005" y="1"/>
                  </a:moveTo>
                  <a:cubicBezTo>
                    <a:pt x="1736" y="1"/>
                    <a:pt x="1478" y="242"/>
                    <a:pt x="1503" y="242"/>
                  </a:cubicBezTo>
                  <a:cubicBezTo>
                    <a:pt x="1505" y="242"/>
                    <a:pt x="1507" y="241"/>
                    <a:pt x="1511" y="239"/>
                  </a:cubicBezTo>
                  <a:cubicBezTo>
                    <a:pt x="1696" y="1159"/>
                    <a:pt x="1875" y="3408"/>
                    <a:pt x="1600" y="4304"/>
                  </a:cubicBezTo>
                  <a:cubicBezTo>
                    <a:pt x="1518" y="4565"/>
                    <a:pt x="1412" y="4836"/>
                    <a:pt x="1202" y="5015"/>
                  </a:cubicBezTo>
                  <a:cubicBezTo>
                    <a:pt x="1080" y="5122"/>
                    <a:pt x="912" y="5188"/>
                    <a:pt x="751" y="5188"/>
                  </a:cubicBezTo>
                  <a:cubicBezTo>
                    <a:pt x="640" y="5188"/>
                    <a:pt x="532" y="5157"/>
                    <a:pt x="443" y="5087"/>
                  </a:cubicBezTo>
                  <a:lnTo>
                    <a:pt x="443" y="5087"/>
                  </a:lnTo>
                  <a:cubicBezTo>
                    <a:pt x="0" y="5386"/>
                    <a:pt x="117" y="6107"/>
                    <a:pt x="495" y="6481"/>
                  </a:cubicBezTo>
                  <a:cubicBezTo>
                    <a:pt x="876" y="6855"/>
                    <a:pt x="1415" y="7002"/>
                    <a:pt x="1889" y="7246"/>
                  </a:cubicBezTo>
                  <a:cubicBezTo>
                    <a:pt x="2293" y="7459"/>
                    <a:pt x="2689" y="7812"/>
                    <a:pt x="2764" y="8245"/>
                  </a:cubicBezTo>
                  <a:cubicBezTo>
                    <a:pt x="2740" y="7497"/>
                    <a:pt x="2998" y="6741"/>
                    <a:pt x="3478" y="6164"/>
                  </a:cubicBezTo>
                  <a:cubicBezTo>
                    <a:pt x="4007" y="5536"/>
                    <a:pt x="4797" y="5131"/>
                    <a:pt x="5617" y="5073"/>
                  </a:cubicBezTo>
                  <a:cubicBezTo>
                    <a:pt x="4831" y="4225"/>
                    <a:pt x="4474" y="2996"/>
                    <a:pt x="4687" y="1856"/>
                  </a:cubicBezTo>
                  <a:cubicBezTo>
                    <a:pt x="4759" y="1478"/>
                    <a:pt x="4903" y="1070"/>
                    <a:pt x="5218" y="826"/>
                  </a:cubicBezTo>
                  <a:cubicBezTo>
                    <a:pt x="5356" y="719"/>
                    <a:pt x="5706" y="620"/>
                    <a:pt x="5888" y="589"/>
                  </a:cubicBezTo>
                  <a:cubicBezTo>
                    <a:pt x="5881" y="532"/>
                    <a:pt x="5878" y="532"/>
                    <a:pt x="5876" y="532"/>
                  </a:cubicBezTo>
                  <a:cubicBezTo>
                    <a:pt x="5874" y="532"/>
                    <a:pt x="5874" y="532"/>
                    <a:pt x="5874" y="476"/>
                  </a:cubicBezTo>
                  <a:cubicBezTo>
                    <a:pt x="4865" y="520"/>
                    <a:pt x="4477" y="833"/>
                    <a:pt x="4367" y="1547"/>
                  </a:cubicBezTo>
                  <a:cubicBezTo>
                    <a:pt x="4275" y="2124"/>
                    <a:pt x="3976" y="2646"/>
                    <a:pt x="4048" y="3226"/>
                  </a:cubicBezTo>
                  <a:cubicBezTo>
                    <a:pt x="4120" y="3806"/>
                    <a:pt x="3911" y="4524"/>
                    <a:pt x="3344" y="4657"/>
                  </a:cubicBezTo>
                  <a:cubicBezTo>
                    <a:pt x="3286" y="4671"/>
                    <a:pt x="3228" y="4678"/>
                    <a:pt x="3171" y="4678"/>
                  </a:cubicBezTo>
                  <a:cubicBezTo>
                    <a:pt x="2804" y="4678"/>
                    <a:pt x="2450" y="4409"/>
                    <a:pt x="2269" y="4074"/>
                  </a:cubicBezTo>
                  <a:cubicBezTo>
                    <a:pt x="2063" y="3689"/>
                    <a:pt x="2366" y="3247"/>
                    <a:pt x="2431" y="2814"/>
                  </a:cubicBezTo>
                  <a:cubicBezTo>
                    <a:pt x="2784" y="483"/>
                    <a:pt x="2384" y="1"/>
                    <a:pt x="20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65;p56"/>
            <p:cNvSpPr/>
            <p:nvPr/>
          </p:nvSpPr>
          <p:spPr>
            <a:xfrm>
              <a:off x="4579730" y="3939112"/>
              <a:ext cx="76663" cy="199049"/>
            </a:xfrm>
            <a:custGeom>
              <a:avLst/>
              <a:gdLst/>
              <a:ahLst/>
              <a:cxnLst/>
              <a:rect l="l" t="t" r="r" b="b"/>
              <a:pathLst>
                <a:path w="2479" h="6436" extrusionOk="0">
                  <a:moveTo>
                    <a:pt x="1143" y="0"/>
                  </a:moveTo>
                  <a:cubicBezTo>
                    <a:pt x="1112" y="0"/>
                    <a:pt x="1082" y="2"/>
                    <a:pt x="1051" y="4"/>
                  </a:cubicBezTo>
                  <a:cubicBezTo>
                    <a:pt x="443" y="56"/>
                    <a:pt x="0" y="602"/>
                    <a:pt x="68" y="1206"/>
                  </a:cubicBezTo>
                  <a:lnTo>
                    <a:pt x="566" y="5591"/>
                  </a:lnTo>
                  <a:cubicBezTo>
                    <a:pt x="618" y="6074"/>
                    <a:pt x="1026" y="6435"/>
                    <a:pt x="1502" y="6435"/>
                  </a:cubicBezTo>
                  <a:cubicBezTo>
                    <a:pt x="1530" y="6435"/>
                    <a:pt x="1558" y="6434"/>
                    <a:pt x="1586" y="6431"/>
                  </a:cubicBezTo>
                  <a:cubicBezTo>
                    <a:pt x="2095" y="6387"/>
                    <a:pt x="2479" y="5944"/>
                    <a:pt x="2445" y="5433"/>
                  </a:cubicBezTo>
                  <a:lnTo>
                    <a:pt x="2225" y="1031"/>
                  </a:lnTo>
                  <a:cubicBezTo>
                    <a:pt x="2195" y="447"/>
                    <a:pt x="1715" y="0"/>
                    <a:pt x="114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66;p56"/>
            <p:cNvSpPr/>
            <p:nvPr/>
          </p:nvSpPr>
          <p:spPr>
            <a:xfrm>
              <a:off x="4581431" y="3967907"/>
              <a:ext cx="78580" cy="170411"/>
            </a:xfrm>
            <a:custGeom>
              <a:avLst/>
              <a:gdLst/>
              <a:ahLst/>
              <a:cxnLst/>
              <a:rect l="l" t="t" r="r" b="b"/>
              <a:pathLst>
                <a:path w="2541" h="5510" extrusionOk="0">
                  <a:moveTo>
                    <a:pt x="2167" y="0"/>
                  </a:moveTo>
                  <a:lnTo>
                    <a:pt x="2167" y="4508"/>
                  </a:lnTo>
                  <a:cubicBezTo>
                    <a:pt x="2167" y="4508"/>
                    <a:pt x="2067" y="5120"/>
                    <a:pt x="1490" y="5185"/>
                  </a:cubicBezTo>
                  <a:cubicBezTo>
                    <a:pt x="1463" y="5188"/>
                    <a:pt x="1436" y="5189"/>
                    <a:pt x="1411" y="5189"/>
                  </a:cubicBezTo>
                  <a:cubicBezTo>
                    <a:pt x="902" y="5189"/>
                    <a:pt x="758" y="4601"/>
                    <a:pt x="758" y="4601"/>
                  </a:cubicBezTo>
                  <a:lnTo>
                    <a:pt x="0" y="179"/>
                  </a:lnTo>
                  <a:lnTo>
                    <a:pt x="278" y="4920"/>
                  </a:lnTo>
                  <a:cubicBezTo>
                    <a:pt x="323" y="5364"/>
                    <a:pt x="853" y="5509"/>
                    <a:pt x="1328" y="5509"/>
                  </a:cubicBezTo>
                  <a:cubicBezTo>
                    <a:pt x="1397" y="5509"/>
                    <a:pt x="1466" y="5506"/>
                    <a:pt x="1531" y="5500"/>
                  </a:cubicBezTo>
                  <a:cubicBezTo>
                    <a:pt x="2040" y="5456"/>
                    <a:pt x="2541" y="5051"/>
                    <a:pt x="2509" y="4540"/>
                  </a:cubicBezTo>
                  <a:lnTo>
                    <a:pt x="2167" y="0"/>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7;p56"/>
            <p:cNvSpPr/>
            <p:nvPr/>
          </p:nvSpPr>
          <p:spPr>
            <a:xfrm>
              <a:off x="4606913" y="4092920"/>
              <a:ext cx="36986" cy="26505"/>
            </a:xfrm>
            <a:custGeom>
              <a:avLst/>
              <a:gdLst/>
              <a:ahLst/>
              <a:cxnLst/>
              <a:rect l="l" t="t" r="r" b="b"/>
              <a:pathLst>
                <a:path w="1196" h="857" extrusionOk="0">
                  <a:moveTo>
                    <a:pt x="828" y="1"/>
                  </a:moveTo>
                  <a:cubicBezTo>
                    <a:pt x="550" y="1"/>
                    <a:pt x="272" y="31"/>
                    <a:pt x="0" y="89"/>
                  </a:cubicBezTo>
                  <a:cubicBezTo>
                    <a:pt x="17" y="240"/>
                    <a:pt x="37" y="391"/>
                    <a:pt x="89" y="536"/>
                  </a:cubicBezTo>
                  <a:cubicBezTo>
                    <a:pt x="183" y="780"/>
                    <a:pt x="341" y="856"/>
                    <a:pt x="534" y="856"/>
                  </a:cubicBezTo>
                  <a:cubicBezTo>
                    <a:pt x="651" y="856"/>
                    <a:pt x="781" y="828"/>
                    <a:pt x="917" y="793"/>
                  </a:cubicBezTo>
                  <a:cubicBezTo>
                    <a:pt x="982" y="775"/>
                    <a:pt x="1047" y="755"/>
                    <a:pt x="1095" y="710"/>
                  </a:cubicBezTo>
                  <a:cubicBezTo>
                    <a:pt x="1184" y="631"/>
                    <a:pt x="1195" y="494"/>
                    <a:pt x="1178" y="374"/>
                  </a:cubicBezTo>
                  <a:cubicBezTo>
                    <a:pt x="1160" y="254"/>
                    <a:pt x="1119" y="133"/>
                    <a:pt x="1133" y="13"/>
                  </a:cubicBezTo>
                  <a:cubicBezTo>
                    <a:pt x="1032" y="5"/>
                    <a:pt x="930" y="1"/>
                    <a:pt x="828"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68;p56"/>
            <p:cNvSpPr/>
            <p:nvPr/>
          </p:nvSpPr>
          <p:spPr>
            <a:xfrm>
              <a:off x="4517818" y="3962154"/>
              <a:ext cx="69767" cy="180338"/>
            </a:xfrm>
            <a:custGeom>
              <a:avLst/>
              <a:gdLst/>
              <a:ahLst/>
              <a:cxnLst/>
              <a:rect l="l" t="t" r="r" b="b"/>
              <a:pathLst>
                <a:path w="2256" h="5831" extrusionOk="0">
                  <a:moveTo>
                    <a:pt x="965" y="1"/>
                  </a:moveTo>
                  <a:cubicBezTo>
                    <a:pt x="934" y="1"/>
                    <a:pt x="903" y="2"/>
                    <a:pt x="872" y="5"/>
                  </a:cubicBezTo>
                  <a:cubicBezTo>
                    <a:pt x="368" y="49"/>
                    <a:pt x="1" y="499"/>
                    <a:pt x="59" y="1000"/>
                  </a:cubicBezTo>
                  <a:lnTo>
                    <a:pt x="522" y="5065"/>
                  </a:lnTo>
                  <a:cubicBezTo>
                    <a:pt x="568" y="5505"/>
                    <a:pt x="937" y="5830"/>
                    <a:pt x="1374" y="5830"/>
                  </a:cubicBezTo>
                  <a:cubicBezTo>
                    <a:pt x="1398" y="5830"/>
                    <a:pt x="1422" y="5829"/>
                    <a:pt x="1446" y="5827"/>
                  </a:cubicBezTo>
                  <a:cubicBezTo>
                    <a:pt x="1909" y="5786"/>
                    <a:pt x="2256" y="5385"/>
                    <a:pt x="2225" y="4921"/>
                  </a:cubicBezTo>
                  <a:lnTo>
                    <a:pt x="2029" y="1014"/>
                  </a:lnTo>
                  <a:cubicBezTo>
                    <a:pt x="2000" y="444"/>
                    <a:pt x="1526" y="1"/>
                    <a:pt x="965"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69;p56"/>
            <p:cNvSpPr/>
            <p:nvPr/>
          </p:nvSpPr>
          <p:spPr>
            <a:xfrm>
              <a:off x="4519643" y="3988072"/>
              <a:ext cx="71251" cy="167132"/>
            </a:xfrm>
            <a:custGeom>
              <a:avLst/>
              <a:gdLst/>
              <a:ahLst/>
              <a:cxnLst/>
              <a:rect l="l" t="t" r="r" b="b"/>
              <a:pathLst>
                <a:path w="2304" h="5404" extrusionOk="0">
                  <a:moveTo>
                    <a:pt x="1964" y="1"/>
                  </a:moveTo>
                  <a:lnTo>
                    <a:pt x="1964" y="4090"/>
                  </a:lnTo>
                  <a:cubicBezTo>
                    <a:pt x="1964" y="4090"/>
                    <a:pt x="1871" y="4642"/>
                    <a:pt x="1349" y="4701"/>
                  </a:cubicBezTo>
                  <a:cubicBezTo>
                    <a:pt x="1323" y="4704"/>
                    <a:pt x="1298" y="4705"/>
                    <a:pt x="1274" y="4705"/>
                  </a:cubicBezTo>
                  <a:cubicBezTo>
                    <a:pt x="817" y="4705"/>
                    <a:pt x="686" y="4176"/>
                    <a:pt x="686" y="4176"/>
                  </a:cubicBezTo>
                  <a:lnTo>
                    <a:pt x="0" y="162"/>
                  </a:lnTo>
                  <a:lnTo>
                    <a:pt x="463" y="4227"/>
                  </a:lnTo>
                  <a:cubicBezTo>
                    <a:pt x="493" y="4603"/>
                    <a:pt x="662" y="5404"/>
                    <a:pt x="972" y="5404"/>
                  </a:cubicBezTo>
                  <a:cubicBezTo>
                    <a:pt x="1090" y="5404"/>
                    <a:pt x="1228" y="5288"/>
                    <a:pt x="1387" y="4989"/>
                  </a:cubicBezTo>
                  <a:cubicBezTo>
                    <a:pt x="1850" y="4948"/>
                    <a:pt x="2303" y="4732"/>
                    <a:pt x="2276" y="4268"/>
                  </a:cubicBezTo>
                  <a:lnTo>
                    <a:pt x="1964"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70;p56"/>
            <p:cNvSpPr/>
            <p:nvPr/>
          </p:nvSpPr>
          <p:spPr>
            <a:xfrm>
              <a:off x="4542651" y="4101456"/>
              <a:ext cx="33585" cy="24093"/>
            </a:xfrm>
            <a:custGeom>
              <a:avLst/>
              <a:gdLst/>
              <a:ahLst/>
              <a:cxnLst/>
              <a:rect l="l" t="t" r="r" b="b"/>
              <a:pathLst>
                <a:path w="1086" h="779" extrusionOk="0">
                  <a:moveTo>
                    <a:pt x="747" y="1"/>
                  </a:moveTo>
                  <a:cubicBezTo>
                    <a:pt x="496" y="1"/>
                    <a:pt x="246" y="28"/>
                    <a:pt x="1" y="81"/>
                  </a:cubicBezTo>
                  <a:cubicBezTo>
                    <a:pt x="18" y="218"/>
                    <a:pt x="35" y="355"/>
                    <a:pt x="83" y="486"/>
                  </a:cubicBezTo>
                  <a:cubicBezTo>
                    <a:pt x="166" y="709"/>
                    <a:pt x="309" y="778"/>
                    <a:pt x="483" y="778"/>
                  </a:cubicBezTo>
                  <a:cubicBezTo>
                    <a:pt x="590" y="778"/>
                    <a:pt x="708" y="752"/>
                    <a:pt x="832" y="719"/>
                  </a:cubicBezTo>
                  <a:cubicBezTo>
                    <a:pt x="890" y="705"/>
                    <a:pt x="949" y="685"/>
                    <a:pt x="993" y="647"/>
                  </a:cubicBezTo>
                  <a:cubicBezTo>
                    <a:pt x="1075" y="572"/>
                    <a:pt x="1085" y="448"/>
                    <a:pt x="1069" y="338"/>
                  </a:cubicBezTo>
                  <a:cubicBezTo>
                    <a:pt x="1055" y="232"/>
                    <a:pt x="1017" y="122"/>
                    <a:pt x="1028" y="12"/>
                  </a:cubicBezTo>
                  <a:cubicBezTo>
                    <a:pt x="934" y="5"/>
                    <a:pt x="840" y="1"/>
                    <a:pt x="747"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71;p56"/>
            <p:cNvSpPr/>
            <p:nvPr/>
          </p:nvSpPr>
          <p:spPr>
            <a:xfrm>
              <a:off x="4459524" y="4216171"/>
              <a:ext cx="149430" cy="375398"/>
            </a:xfrm>
            <a:custGeom>
              <a:avLst/>
              <a:gdLst/>
              <a:ahLst/>
              <a:cxnLst/>
              <a:rect l="l" t="t" r="r" b="b"/>
              <a:pathLst>
                <a:path w="4832" h="12138" extrusionOk="0">
                  <a:moveTo>
                    <a:pt x="1474" y="1"/>
                  </a:moveTo>
                  <a:lnTo>
                    <a:pt x="1474" y="1"/>
                  </a:lnTo>
                  <a:cubicBezTo>
                    <a:pt x="1521" y="677"/>
                    <a:pt x="1618" y="1354"/>
                    <a:pt x="1851" y="2150"/>
                  </a:cubicBezTo>
                  <a:cubicBezTo>
                    <a:pt x="2050" y="2823"/>
                    <a:pt x="2033" y="3362"/>
                    <a:pt x="1886" y="4041"/>
                  </a:cubicBezTo>
                  <a:cubicBezTo>
                    <a:pt x="1775" y="4543"/>
                    <a:pt x="1662" y="5044"/>
                    <a:pt x="1542" y="5545"/>
                  </a:cubicBezTo>
                  <a:cubicBezTo>
                    <a:pt x="1306" y="6548"/>
                    <a:pt x="1058" y="7547"/>
                    <a:pt x="824" y="8549"/>
                  </a:cubicBezTo>
                  <a:cubicBezTo>
                    <a:pt x="550" y="9748"/>
                    <a:pt x="276" y="10942"/>
                    <a:pt x="0" y="12137"/>
                  </a:cubicBezTo>
                  <a:lnTo>
                    <a:pt x="2565" y="4721"/>
                  </a:lnTo>
                  <a:cubicBezTo>
                    <a:pt x="2751" y="4176"/>
                    <a:pt x="2967" y="3596"/>
                    <a:pt x="3437" y="3266"/>
                  </a:cubicBezTo>
                  <a:cubicBezTo>
                    <a:pt x="3716" y="3070"/>
                    <a:pt x="4055" y="2981"/>
                    <a:pt x="4337" y="2788"/>
                  </a:cubicBezTo>
                  <a:cubicBezTo>
                    <a:pt x="4615" y="2596"/>
                    <a:pt x="4831" y="2225"/>
                    <a:pt x="4676" y="1920"/>
                  </a:cubicBezTo>
                  <a:lnTo>
                    <a:pt x="4676" y="1920"/>
                  </a:lnTo>
                  <a:cubicBezTo>
                    <a:pt x="4391" y="2056"/>
                    <a:pt x="4075" y="2124"/>
                    <a:pt x="3759" y="2124"/>
                  </a:cubicBezTo>
                  <a:cubicBezTo>
                    <a:pt x="3359" y="2124"/>
                    <a:pt x="2959" y="2016"/>
                    <a:pt x="2620" y="1803"/>
                  </a:cubicBezTo>
                  <a:cubicBezTo>
                    <a:pt x="2036" y="1415"/>
                    <a:pt x="1700" y="739"/>
                    <a:pt x="1474"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72;p56"/>
            <p:cNvSpPr/>
            <p:nvPr/>
          </p:nvSpPr>
          <p:spPr>
            <a:xfrm>
              <a:off x="4631313" y="4228913"/>
              <a:ext cx="85941" cy="227039"/>
            </a:xfrm>
            <a:custGeom>
              <a:avLst/>
              <a:gdLst/>
              <a:ahLst/>
              <a:cxnLst/>
              <a:rect l="l" t="t" r="r" b="b"/>
              <a:pathLst>
                <a:path w="2779" h="7341" extrusionOk="0">
                  <a:moveTo>
                    <a:pt x="2778" y="1"/>
                  </a:moveTo>
                  <a:cubicBezTo>
                    <a:pt x="2637" y="179"/>
                    <a:pt x="2496" y="354"/>
                    <a:pt x="2349" y="522"/>
                  </a:cubicBezTo>
                  <a:cubicBezTo>
                    <a:pt x="1861" y="1089"/>
                    <a:pt x="1326" y="1618"/>
                    <a:pt x="752" y="2098"/>
                  </a:cubicBezTo>
                  <a:cubicBezTo>
                    <a:pt x="540" y="2277"/>
                    <a:pt x="313" y="2455"/>
                    <a:pt x="193" y="2706"/>
                  </a:cubicBezTo>
                  <a:cubicBezTo>
                    <a:pt x="76" y="2946"/>
                    <a:pt x="69" y="3225"/>
                    <a:pt x="62" y="3493"/>
                  </a:cubicBezTo>
                  <a:cubicBezTo>
                    <a:pt x="45" y="4673"/>
                    <a:pt x="25" y="5857"/>
                    <a:pt x="4" y="7039"/>
                  </a:cubicBezTo>
                  <a:cubicBezTo>
                    <a:pt x="1" y="7139"/>
                    <a:pt x="1" y="7238"/>
                    <a:pt x="4" y="7341"/>
                  </a:cubicBezTo>
                  <a:cubicBezTo>
                    <a:pt x="196" y="5618"/>
                    <a:pt x="526" y="4028"/>
                    <a:pt x="1178" y="2655"/>
                  </a:cubicBezTo>
                  <a:cubicBezTo>
                    <a:pt x="1972" y="989"/>
                    <a:pt x="2627" y="217"/>
                    <a:pt x="2627" y="217"/>
                  </a:cubicBezTo>
                  <a:cubicBezTo>
                    <a:pt x="2627" y="217"/>
                    <a:pt x="2685" y="135"/>
                    <a:pt x="2778"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73;p56"/>
            <p:cNvSpPr/>
            <p:nvPr/>
          </p:nvSpPr>
          <p:spPr>
            <a:xfrm>
              <a:off x="4687999" y="4013897"/>
              <a:ext cx="25822" cy="39680"/>
            </a:xfrm>
            <a:custGeom>
              <a:avLst/>
              <a:gdLst/>
              <a:ahLst/>
              <a:cxnLst/>
              <a:rect l="l" t="t" r="r" b="b"/>
              <a:pathLst>
                <a:path w="835" h="1283" extrusionOk="0">
                  <a:moveTo>
                    <a:pt x="497" y="0"/>
                  </a:moveTo>
                  <a:cubicBezTo>
                    <a:pt x="386" y="0"/>
                    <a:pt x="263" y="99"/>
                    <a:pt x="186" y="165"/>
                  </a:cubicBezTo>
                  <a:cubicBezTo>
                    <a:pt x="83" y="254"/>
                    <a:pt x="1" y="385"/>
                    <a:pt x="4" y="522"/>
                  </a:cubicBezTo>
                  <a:cubicBezTo>
                    <a:pt x="4" y="625"/>
                    <a:pt x="52" y="725"/>
                    <a:pt x="97" y="817"/>
                  </a:cubicBezTo>
                  <a:cubicBezTo>
                    <a:pt x="152" y="931"/>
                    <a:pt x="207" y="1044"/>
                    <a:pt x="258" y="1154"/>
                  </a:cubicBezTo>
                  <a:cubicBezTo>
                    <a:pt x="283" y="1202"/>
                    <a:pt x="310" y="1257"/>
                    <a:pt x="361" y="1274"/>
                  </a:cubicBezTo>
                  <a:cubicBezTo>
                    <a:pt x="376" y="1280"/>
                    <a:pt x="391" y="1282"/>
                    <a:pt x="406" y="1282"/>
                  </a:cubicBezTo>
                  <a:cubicBezTo>
                    <a:pt x="461" y="1282"/>
                    <a:pt x="515" y="1247"/>
                    <a:pt x="564" y="1212"/>
                  </a:cubicBezTo>
                  <a:cubicBezTo>
                    <a:pt x="670" y="1129"/>
                    <a:pt x="784" y="1037"/>
                    <a:pt x="814" y="907"/>
                  </a:cubicBezTo>
                  <a:cubicBezTo>
                    <a:pt x="835" y="811"/>
                    <a:pt x="808" y="714"/>
                    <a:pt x="784" y="622"/>
                  </a:cubicBezTo>
                  <a:cubicBezTo>
                    <a:pt x="746" y="484"/>
                    <a:pt x="715" y="137"/>
                    <a:pt x="605" y="42"/>
                  </a:cubicBezTo>
                  <a:cubicBezTo>
                    <a:pt x="572" y="12"/>
                    <a:pt x="535" y="0"/>
                    <a:pt x="497" y="0"/>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74;p56"/>
            <p:cNvSpPr/>
            <p:nvPr/>
          </p:nvSpPr>
          <p:spPr>
            <a:xfrm>
              <a:off x="3115364" y="4373443"/>
              <a:ext cx="387428" cy="591241"/>
            </a:xfrm>
            <a:custGeom>
              <a:avLst/>
              <a:gdLst/>
              <a:ahLst/>
              <a:cxnLst/>
              <a:rect l="l" t="t" r="r" b="b"/>
              <a:pathLst>
                <a:path w="12528" h="19117" extrusionOk="0">
                  <a:moveTo>
                    <a:pt x="11255" y="0"/>
                  </a:moveTo>
                  <a:cubicBezTo>
                    <a:pt x="11255" y="0"/>
                    <a:pt x="941" y="2946"/>
                    <a:pt x="0" y="11492"/>
                  </a:cubicBezTo>
                  <a:lnTo>
                    <a:pt x="6650" y="19117"/>
                  </a:lnTo>
                  <a:lnTo>
                    <a:pt x="12528" y="16659"/>
                  </a:lnTo>
                  <a:lnTo>
                    <a:pt x="11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75;p56"/>
            <p:cNvSpPr/>
            <p:nvPr/>
          </p:nvSpPr>
          <p:spPr>
            <a:xfrm>
              <a:off x="3099963" y="3755891"/>
              <a:ext cx="518550" cy="955010"/>
            </a:xfrm>
            <a:custGeom>
              <a:avLst/>
              <a:gdLst/>
              <a:ahLst/>
              <a:cxnLst/>
              <a:rect l="l" t="t" r="r" b="b"/>
              <a:pathLst>
                <a:path w="16768" h="30879" extrusionOk="0">
                  <a:moveTo>
                    <a:pt x="10453" y="0"/>
                  </a:moveTo>
                  <a:cubicBezTo>
                    <a:pt x="9975" y="0"/>
                    <a:pt x="9703" y="799"/>
                    <a:pt x="9703" y="799"/>
                  </a:cubicBezTo>
                  <a:cubicBezTo>
                    <a:pt x="9703" y="799"/>
                    <a:pt x="8443" y="4944"/>
                    <a:pt x="7451" y="7079"/>
                  </a:cubicBezTo>
                  <a:cubicBezTo>
                    <a:pt x="7242" y="7089"/>
                    <a:pt x="7242" y="7089"/>
                    <a:pt x="6908" y="7158"/>
                  </a:cubicBezTo>
                  <a:cubicBezTo>
                    <a:pt x="6867" y="5156"/>
                    <a:pt x="7852" y="751"/>
                    <a:pt x="7684" y="339"/>
                  </a:cubicBezTo>
                  <a:cubicBezTo>
                    <a:pt x="7603" y="136"/>
                    <a:pt x="7440" y="49"/>
                    <a:pt x="7266" y="49"/>
                  </a:cubicBezTo>
                  <a:cubicBezTo>
                    <a:pt x="6984" y="49"/>
                    <a:pt x="6672" y="277"/>
                    <a:pt x="6630" y="604"/>
                  </a:cubicBezTo>
                  <a:lnTo>
                    <a:pt x="5445" y="6066"/>
                  </a:lnTo>
                  <a:cubicBezTo>
                    <a:pt x="5147" y="7436"/>
                    <a:pt x="4608" y="8741"/>
                    <a:pt x="3815" y="9897"/>
                  </a:cubicBezTo>
                  <a:cubicBezTo>
                    <a:pt x="3719" y="10038"/>
                    <a:pt x="3626" y="10169"/>
                    <a:pt x="3534" y="10275"/>
                  </a:cubicBezTo>
                  <a:cubicBezTo>
                    <a:pt x="3094" y="9530"/>
                    <a:pt x="2290" y="8205"/>
                    <a:pt x="1621" y="7251"/>
                  </a:cubicBezTo>
                  <a:cubicBezTo>
                    <a:pt x="1170" y="6608"/>
                    <a:pt x="804" y="6425"/>
                    <a:pt x="535" y="6425"/>
                  </a:cubicBezTo>
                  <a:cubicBezTo>
                    <a:pt x="221" y="6425"/>
                    <a:pt x="42" y="6676"/>
                    <a:pt x="18" y="6736"/>
                  </a:cubicBezTo>
                  <a:cubicBezTo>
                    <a:pt x="0" y="6784"/>
                    <a:pt x="347" y="7762"/>
                    <a:pt x="753" y="8878"/>
                  </a:cubicBezTo>
                  <a:cubicBezTo>
                    <a:pt x="1525" y="10996"/>
                    <a:pt x="2479" y="13046"/>
                    <a:pt x="3599" y="15003"/>
                  </a:cubicBezTo>
                  <a:cubicBezTo>
                    <a:pt x="3952" y="15621"/>
                    <a:pt x="4230" y="16098"/>
                    <a:pt x="4261" y="16122"/>
                  </a:cubicBezTo>
                  <a:cubicBezTo>
                    <a:pt x="4642" y="18656"/>
                    <a:pt x="7296" y="30879"/>
                    <a:pt x="7296" y="30879"/>
                  </a:cubicBezTo>
                  <a:lnTo>
                    <a:pt x="12371" y="28949"/>
                  </a:lnTo>
                  <a:lnTo>
                    <a:pt x="8573" y="16730"/>
                  </a:lnTo>
                  <a:cubicBezTo>
                    <a:pt x="8573" y="16730"/>
                    <a:pt x="10641" y="13393"/>
                    <a:pt x="11324" y="11693"/>
                  </a:cubicBezTo>
                  <a:cubicBezTo>
                    <a:pt x="12892" y="10059"/>
                    <a:pt x="16281" y="7075"/>
                    <a:pt x="16556" y="6625"/>
                  </a:cubicBezTo>
                  <a:cubicBezTo>
                    <a:pt x="16768" y="6276"/>
                    <a:pt x="16567" y="5865"/>
                    <a:pt x="16254" y="5865"/>
                  </a:cubicBezTo>
                  <a:cubicBezTo>
                    <a:pt x="16132" y="5865"/>
                    <a:pt x="15992" y="5928"/>
                    <a:pt x="15852" y="6083"/>
                  </a:cubicBezTo>
                  <a:cubicBezTo>
                    <a:pt x="15416" y="6564"/>
                    <a:pt x="11848" y="9221"/>
                    <a:pt x="11007" y="9846"/>
                  </a:cubicBezTo>
                  <a:cubicBezTo>
                    <a:pt x="10888" y="9685"/>
                    <a:pt x="10753" y="9517"/>
                    <a:pt x="10609" y="9348"/>
                  </a:cubicBezTo>
                  <a:lnTo>
                    <a:pt x="13569" y="2818"/>
                  </a:lnTo>
                  <a:cubicBezTo>
                    <a:pt x="13569" y="2818"/>
                    <a:pt x="13899" y="1901"/>
                    <a:pt x="13634" y="1726"/>
                  </a:cubicBezTo>
                  <a:cubicBezTo>
                    <a:pt x="13531" y="1659"/>
                    <a:pt x="13425" y="1628"/>
                    <a:pt x="13320" y="1628"/>
                  </a:cubicBezTo>
                  <a:cubicBezTo>
                    <a:pt x="12996" y="1628"/>
                    <a:pt x="12680" y="1925"/>
                    <a:pt x="12477" y="2372"/>
                  </a:cubicBezTo>
                  <a:cubicBezTo>
                    <a:pt x="12243" y="2890"/>
                    <a:pt x="10118" y="7051"/>
                    <a:pt x="9425" y="8099"/>
                  </a:cubicBezTo>
                  <a:cubicBezTo>
                    <a:pt x="9288" y="7972"/>
                    <a:pt x="9150" y="7848"/>
                    <a:pt x="9020" y="7731"/>
                  </a:cubicBezTo>
                  <a:lnTo>
                    <a:pt x="11038" y="782"/>
                  </a:lnTo>
                  <a:cubicBezTo>
                    <a:pt x="11038" y="782"/>
                    <a:pt x="11141" y="188"/>
                    <a:pt x="10585" y="20"/>
                  </a:cubicBezTo>
                  <a:cubicBezTo>
                    <a:pt x="10540" y="6"/>
                    <a:pt x="10495" y="0"/>
                    <a:pt x="1045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76;p56"/>
            <p:cNvSpPr/>
            <p:nvPr/>
          </p:nvSpPr>
          <p:spPr>
            <a:xfrm>
              <a:off x="3175452" y="4157252"/>
              <a:ext cx="156419" cy="462242"/>
            </a:xfrm>
            <a:custGeom>
              <a:avLst/>
              <a:gdLst/>
              <a:ahLst/>
              <a:cxnLst/>
              <a:rect l="l" t="t" r="r" b="b"/>
              <a:pathLst>
                <a:path w="5058" h="14946" extrusionOk="0">
                  <a:moveTo>
                    <a:pt x="1" y="0"/>
                  </a:moveTo>
                  <a:cubicBezTo>
                    <a:pt x="670" y="1164"/>
                    <a:pt x="1755" y="3097"/>
                    <a:pt x="1820" y="3145"/>
                  </a:cubicBezTo>
                  <a:cubicBezTo>
                    <a:pt x="1985" y="4244"/>
                    <a:pt x="2579" y="7169"/>
                    <a:pt x="3200" y="10128"/>
                  </a:cubicBezTo>
                  <a:cubicBezTo>
                    <a:pt x="3557" y="11838"/>
                    <a:pt x="3921" y="13558"/>
                    <a:pt x="4220" y="14945"/>
                  </a:cubicBezTo>
                  <a:cubicBezTo>
                    <a:pt x="4515" y="14681"/>
                    <a:pt x="4793" y="14416"/>
                    <a:pt x="5058" y="14148"/>
                  </a:cubicBezTo>
                  <a:cubicBezTo>
                    <a:pt x="4649" y="12264"/>
                    <a:pt x="4155" y="10396"/>
                    <a:pt x="3715" y="8525"/>
                  </a:cubicBezTo>
                  <a:cubicBezTo>
                    <a:pt x="3427" y="7293"/>
                    <a:pt x="3125" y="6057"/>
                    <a:pt x="2933" y="4804"/>
                  </a:cubicBezTo>
                  <a:cubicBezTo>
                    <a:pt x="2853" y="4289"/>
                    <a:pt x="3691" y="3577"/>
                    <a:pt x="3248" y="3313"/>
                  </a:cubicBezTo>
                  <a:cubicBezTo>
                    <a:pt x="2692" y="2973"/>
                    <a:pt x="1899" y="2468"/>
                    <a:pt x="1302" y="1655"/>
                  </a:cubicBezTo>
                  <a:cubicBezTo>
                    <a:pt x="873" y="1075"/>
                    <a:pt x="437" y="536"/>
                    <a:pt x="1"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77;p56"/>
            <p:cNvSpPr/>
            <p:nvPr/>
          </p:nvSpPr>
          <p:spPr>
            <a:xfrm>
              <a:off x="3220819" y="4090075"/>
              <a:ext cx="93857" cy="146844"/>
            </a:xfrm>
            <a:custGeom>
              <a:avLst/>
              <a:gdLst/>
              <a:ahLst/>
              <a:cxnLst/>
              <a:rect l="l" t="t" r="r" b="b"/>
              <a:pathLst>
                <a:path w="3035" h="4748" extrusionOk="0">
                  <a:moveTo>
                    <a:pt x="145" y="0"/>
                  </a:moveTo>
                  <a:cubicBezTo>
                    <a:pt x="34" y="0"/>
                    <a:pt x="1" y="62"/>
                    <a:pt x="157" y="257"/>
                  </a:cubicBezTo>
                  <a:cubicBezTo>
                    <a:pt x="518" y="703"/>
                    <a:pt x="978" y="1049"/>
                    <a:pt x="1315" y="1534"/>
                  </a:cubicBezTo>
                  <a:cubicBezTo>
                    <a:pt x="1953" y="2447"/>
                    <a:pt x="2461" y="3621"/>
                    <a:pt x="2510" y="4747"/>
                  </a:cubicBezTo>
                  <a:cubicBezTo>
                    <a:pt x="2478" y="4022"/>
                    <a:pt x="2773" y="3333"/>
                    <a:pt x="2904" y="2618"/>
                  </a:cubicBezTo>
                  <a:cubicBezTo>
                    <a:pt x="3034" y="1908"/>
                    <a:pt x="2938" y="1056"/>
                    <a:pt x="2341" y="648"/>
                  </a:cubicBezTo>
                  <a:cubicBezTo>
                    <a:pt x="1871" y="325"/>
                    <a:pt x="1260" y="363"/>
                    <a:pt x="738" y="170"/>
                  </a:cubicBezTo>
                  <a:cubicBezTo>
                    <a:pt x="591" y="117"/>
                    <a:pt x="296" y="0"/>
                    <a:pt x="145"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78;p56"/>
            <p:cNvSpPr/>
            <p:nvPr/>
          </p:nvSpPr>
          <p:spPr>
            <a:xfrm>
              <a:off x="3376774" y="4041053"/>
              <a:ext cx="87796" cy="89473"/>
            </a:xfrm>
            <a:custGeom>
              <a:avLst/>
              <a:gdLst/>
              <a:ahLst/>
              <a:cxnLst/>
              <a:rect l="l" t="t" r="r" b="b"/>
              <a:pathLst>
                <a:path w="2839" h="2893" extrusionOk="0">
                  <a:moveTo>
                    <a:pt x="0" y="1"/>
                  </a:moveTo>
                  <a:lnTo>
                    <a:pt x="0" y="1"/>
                  </a:lnTo>
                  <a:cubicBezTo>
                    <a:pt x="127" y="379"/>
                    <a:pt x="412" y="684"/>
                    <a:pt x="707" y="952"/>
                  </a:cubicBezTo>
                  <a:cubicBezTo>
                    <a:pt x="1006" y="1224"/>
                    <a:pt x="1329" y="1467"/>
                    <a:pt x="1569" y="1787"/>
                  </a:cubicBezTo>
                  <a:cubicBezTo>
                    <a:pt x="1813" y="2102"/>
                    <a:pt x="1953" y="2490"/>
                    <a:pt x="1885" y="2892"/>
                  </a:cubicBezTo>
                  <a:cubicBezTo>
                    <a:pt x="2839" y="1728"/>
                    <a:pt x="899" y="485"/>
                    <a:pt x="0"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79;p56"/>
            <p:cNvSpPr/>
            <p:nvPr/>
          </p:nvSpPr>
          <p:spPr>
            <a:xfrm>
              <a:off x="3310502" y="3945390"/>
              <a:ext cx="304766" cy="705827"/>
            </a:xfrm>
            <a:custGeom>
              <a:avLst/>
              <a:gdLst/>
              <a:ahLst/>
              <a:cxnLst/>
              <a:rect l="l" t="t" r="r" b="b"/>
              <a:pathLst>
                <a:path w="9855" h="22822" extrusionOk="0">
                  <a:moveTo>
                    <a:pt x="9799" y="1"/>
                  </a:moveTo>
                  <a:lnTo>
                    <a:pt x="4446" y="4866"/>
                  </a:lnTo>
                  <a:lnTo>
                    <a:pt x="1656" y="9374"/>
                  </a:lnTo>
                  <a:cubicBezTo>
                    <a:pt x="1413" y="9763"/>
                    <a:pt x="992" y="9988"/>
                    <a:pt x="551" y="9988"/>
                  </a:cubicBezTo>
                  <a:cubicBezTo>
                    <a:pt x="435" y="9988"/>
                    <a:pt x="318" y="9972"/>
                    <a:pt x="203" y="9940"/>
                  </a:cubicBezTo>
                  <a:lnTo>
                    <a:pt x="1" y="9882"/>
                  </a:lnTo>
                  <a:lnTo>
                    <a:pt x="1299" y="10788"/>
                  </a:lnTo>
                  <a:lnTo>
                    <a:pt x="5034" y="22358"/>
                  </a:lnTo>
                  <a:lnTo>
                    <a:pt x="5563" y="22822"/>
                  </a:lnTo>
                  <a:lnTo>
                    <a:pt x="1765" y="10603"/>
                  </a:lnTo>
                  <a:cubicBezTo>
                    <a:pt x="1765" y="10603"/>
                    <a:pt x="3833" y="7266"/>
                    <a:pt x="4516" y="5566"/>
                  </a:cubicBezTo>
                  <a:cubicBezTo>
                    <a:pt x="6084" y="3932"/>
                    <a:pt x="9473" y="948"/>
                    <a:pt x="9748" y="498"/>
                  </a:cubicBezTo>
                  <a:cubicBezTo>
                    <a:pt x="9851" y="330"/>
                    <a:pt x="9854" y="145"/>
                    <a:pt x="9799"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80;p56"/>
            <p:cNvSpPr/>
            <p:nvPr/>
          </p:nvSpPr>
          <p:spPr>
            <a:xfrm>
              <a:off x="4578988" y="2780217"/>
              <a:ext cx="960252" cy="914712"/>
            </a:xfrm>
            <a:custGeom>
              <a:avLst/>
              <a:gdLst/>
              <a:ahLst/>
              <a:cxnLst/>
              <a:rect l="l" t="t" r="r" b="b"/>
              <a:pathLst>
                <a:path w="31051" h="29576" extrusionOk="0">
                  <a:moveTo>
                    <a:pt x="24620" y="0"/>
                  </a:moveTo>
                  <a:lnTo>
                    <a:pt x="0" y="14873"/>
                  </a:lnTo>
                  <a:cubicBezTo>
                    <a:pt x="312" y="15296"/>
                    <a:pt x="1267" y="16885"/>
                    <a:pt x="2410" y="18839"/>
                  </a:cubicBezTo>
                  <a:cubicBezTo>
                    <a:pt x="2835" y="18863"/>
                    <a:pt x="3416" y="18904"/>
                    <a:pt x="4082" y="18949"/>
                  </a:cubicBezTo>
                  <a:lnTo>
                    <a:pt x="9802" y="29080"/>
                  </a:lnTo>
                  <a:cubicBezTo>
                    <a:pt x="10893" y="29331"/>
                    <a:pt x="12415" y="29575"/>
                    <a:pt x="14194" y="29575"/>
                  </a:cubicBezTo>
                  <a:cubicBezTo>
                    <a:pt x="16808" y="29575"/>
                    <a:pt x="19976" y="29047"/>
                    <a:pt x="23147" y="27233"/>
                  </a:cubicBezTo>
                  <a:cubicBezTo>
                    <a:pt x="30727" y="22894"/>
                    <a:pt x="31050" y="14684"/>
                    <a:pt x="31050" y="14684"/>
                  </a:cubicBezTo>
                  <a:lnTo>
                    <a:pt x="246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81;p56"/>
            <p:cNvSpPr/>
            <p:nvPr/>
          </p:nvSpPr>
          <p:spPr>
            <a:xfrm>
              <a:off x="4653518" y="3362850"/>
              <a:ext cx="228629" cy="316790"/>
            </a:xfrm>
            <a:custGeom>
              <a:avLst/>
              <a:gdLst/>
              <a:ahLst/>
              <a:cxnLst/>
              <a:rect l="l" t="t" r="r" b="b"/>
              <a:pathLst>
                <a:path w="7393" h="10243" extrusionOk="0">
                  <a:moveTo>
                    <a:pt x="0" y="1"/>
                  </a:moveTo>
                  <a:lnTo>
                    <a:pt x="0" y="1"/>
                  </a:lnTo>
                  <a:cubicBezTo>
                    <a:pt x="2379" y="4069"/>
                    <a:pt x="5583" y="9713"/>
                    <a:pt x="5583" y="9713"/>
                  </a:cubicBezTo>
                  <a:cubicBezTo>
                    <a:pt x="5583" y="9713"/>
                    <a:pt x="6252" y="9981"/>
                    <a:pt x="7392" y="10242"/>
                  </a:cubicBezTo>
                  <a:lnTo>
                    <a:pt x="1672" y="111"/>
                  </a:lnTo>
                  <a:cubicBezTo>
                    <a:pt x="1006" y="66"/>
                    <a:pt x="425" y="25"/>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82;p56"/>
            <p:cNvSpPr/>
            <p:nvPr/>
          </p:nvSpPr>
          <p:spPr>
            <a:xfrm>
              <a:off x="4806721" y="3374108"/>
              <a:ext cx="275758" cy="320842"/>
            </a:xfrm>
            <a:custGeom>
              <a:avLst/>
              <a:gdLst/>
              <a:ahLst/>
              <a:cxnLst/>
              <a:rect l="l" t="t" r="r" b="b"/>
              <a:pathLst>
                <a:path w="8917" h="10374" extrusionOk="0">
                  <a:moveTo>
                    <a:pt x="0" y="0"/>
                  </a:moveTo>
                  <a:lnTo>
                    <a:pt x="4505" y="10252"/>
                  </a:lnTo>
                  <a:cubicBezTo>
                    <a:pt x="5172" y="10326"/>
                    <a:pt x="5905" y="10374"/>
                    <a:pt x="6686" y="10374"/>
                  </a:cubicBezTo>
                  <a:cubicBezTo>
                    <a:pt x="7393" y="10374"/>
                    <a:pt x="8140" y="10335"/>
                    <a:pt x="8916" y="10243"/>
                  </a:cubicBezTo>
                  <a:lnTo>
                    <a:pt x="3667" y="285"/>
                  </a:lnTo>
                  <a:cubicBezTo>
                    <a:pt x="3667" y="285"/>
                    <a:pt x="1965" y="14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83;p56"/>
            <p:cNvSpPr/>
            <p:nvPr/>
          </p:nvSpPr>
          <p:spPr>
            <a:xfrm>
              <a:off x="4700740" y="3366252"/>
              <a:ext cx="245297" cy="324955"/>
            </a:xfrm>
            <a:custGeom>
              <a:avLst/>
              <a:gdLst/>
              <a:ahLst/>
              <a:cxnLst/>
              <a:rect l="l" t="t" r="r" b="b"/>
              <a:pathLst>
                <a:path w="7932" h="10507" extrusionOk="0">
                  <a:moveTo>
                    <a:pt x="1" y="1"/>
                  </a:moveTo>
                  <a:lnTo>
                    <a:pt x="2847" y="5044"/>
                  </a:lnTo>
                  <a:lnTo>
                    <a:pt x="5721" y="10132"/>
                  </a:lnTo>
                  <a:cubicBezTo>
                    <a:pt x="6332" y="10273"/>
                    <a:pt x="7077" y="10410"/>
                    <a:pt x="7932" y="10506"/>
                  </a:cubicBezTo>
                  <a:lnTo>
                    <a:pt x="3427" y="254"/>
                  </a:lnTo>
                  <a:cubicBezTo>
                    <a:pt x="2277" y="165"/>
                    <a:pt x="1038" y="76"/>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84;p56"/>
            <p:cNvSpPr/>
            <p:nvPr/>
          </p:nvSpPr>
          <p:spPr>
            <a:xfrm>
              <a:off x="4338144" y="2658173"/>
              <a:ext cx="1194695" cy="769012"/>
            </a:xfrm>
            <a:custGeom>
              <a:avLst/>
              <a:gdLst/>
              <a:ahLst/>
              <a:cxnLst/>
              <a:rect l="l" t="t" r="r" b="b"/>
              <a:pathLst>
                <a:path w="38632" h="24865" extrusionOk="0">
                  <a:moveTo>
                    <a:pt x="38467" y="1"/>
                  </a:moveTo>
                  <a:lnTo>
                    <a:pt x="12855" y="145"/>
                  </a:lnTo>
                  <a:lnTo>
                    <a:pt x="1" y="21613"/>
                  </a:lnTo>
                  <a:lnTo>
                    <a:pt x="605" y="23309"/>
                  </a:lnTo>
                  <a:lnTo>
                    <a:pt x="26825" y="24865"/>
                  </a:lnTo>
                  <a:lnTo>
                    <a:pt x="38632" y="1954"/>
                  </a:lnTo>
                  <a:lnTo>
                    <a:pt x="384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85;p56"/>
            <p:cNvSpPr/>
            <p:nvPr/>
          </p:nvSpPr>
          <p:spPr>
            <a:xfrm>
              <a:off x="4340184" y="2612243"/>
              <a:ext cx="1189592" cy="764404"/>
            </a:xfrm>
            <a:custGeom>
              <a:avLst/>
              <a:gdLst/>
              <a:ahLst/>
              <a:cxnLst/>
              <a:rect l="l" t="t" r="r" b="b"/>
              <a:pathLst>
                <a:path w="38467" h="24716" extrusionOk="0">
                  <a:moveTo>
                    <a:pt x="12251" y="0"/>
                  </a:moveTo>
                  <a:lnTo>
                    <a:pt x="1" y="23164"/>
                  </a:lnTo>
                  <a:lnTo>
                    <a:pt x="26221" y="24716"/>
                  </a:lnTo>
                  <a:lnTo>
                    <a:pt x="38467" y="1552"/>
                  </a:lnTo>
                  <a:lnTo>
                    <a:pt x="122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86;p56"/>
            <p:cNvSpPr/>
            <p:nvPr/>
          </p:nvSpPr>
          <p:spPr>
            <a:xfrm>
              <a:off x="4340184" y="2643017"/>
              <a:ext cx="1189592" cy="733631"/>
            </a:xfrm>
            <a:custGeom>
              <a:avLst/>
              <a:gdLst/>
              <a:ahLst/>
              <a:cxnLst/>
              <a:rect l="l" t="t" r="r" b="b"/>
              <a:pathLst>
                <a:path w="38467" h="23721" extrusionOk="0">
                  <a:moveTo>
                    <a:pt x="29053" y="1"/>
                  </a:moveTo>
                  <a:cubicBezTo>
                    <a:pt x="22437" y="10451"/>
                    <a:pt x="13709" y="20301"/>
                    <a:pt x="759" y="20730"/>
                  </a:cubicBezTo>
                  <a:lnTo>
                    <a:pt x="1" y="22169"/>
                  </a:lnTo>
                  <a:lnTo>
                    <a:pt x="26221" y="23721"/>
                  </a:lnTo>
                  <a:lnTo>
                    <a:pt x="38467" y="557"/>
                  </a:lnTo>
                  <a:lnTo>
                    <a:pt x="2905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87;p56"/>
            <p:cNvSpPr/>
            <p:nvPr/>
          </p:nvSpPr>
          <p:spPr>
            <a:xfrm>
              <a:off x="4316094" y="2878322"/>
              <a:ext cx="631117" cy="757105"/>
            </a:xfrm>
            <a:custGeom>
              <a:avLst/>
              <a:gdLst/>
              <a:ahLst/>
              <a:cxnLst/>
              <a:rect l="l" t="t" r="r" b="b"/>
              <a:pathLst>
                <a:path w="20408" h="24480" extrusionOk="0">
                  <a:moveTo>
                    <a:pt x="16840" y="1"/>
                  </a:moveTo>
                  <a:cubicBezTo>
                    <a:pt x="16768" y="1"/>
                    <a:pt x="16694" y="3"/>
                    <a:pt x="16621" y="8"/>
                  </a:cubicBezTo>
                  <a:cubicBezTo>
                    <a:pt x="16545" y="11"/>
                    <a:pt x="16473" y="18"/>
                    <a:pt x="16401" y="29"/>
                  </a:cubicBezTo>
                  <a:cubicBezTo>
                    <a:pt x="12325" y="547"/>
                    <a:pt x="6856" y="8478"/>
                    <a:pt x="141" y="23615"/>
                  </a:cubicBezTo>
                  <a:cubicBezTo>
                    <a:pt x="0" y="23924"/>
                    <a:pt x="141" y="24288"/>
                    <a:pt x="453" y="24425"/>
                  </a:cubicBezTo>
                  <a:cubicBezTo>
                    <a:pt x="535" y="24462"/>
                    <a:pt x="620" y="24480"/>
                    <a:pt x="704" y="24480"/>
                  </a:cubicBezTo>
                  <a:cubicBezTo>
                    <a:pt x="938" y="24480"/>
                    <a:pt x="1163" y="24343"/>
                    <a:pt x="1263" y="24113"/>
                  </a:cubicBezTo>
                  <a:cubicBezTo>
                    <a:pt x="9970" y="4502"/>
                    <a:pt x="14667" y="1363"/>
                    <a:pt x="16697" y="1236"/>
                  </a:cubicBezTo>
                  <a:cubicBezTo>
                    <a:pt x="16741" y="1234"/>
                    <a:pt x="16785" y="1232"/>
                    <a:pt x="16829" y="1232"/>
                  </a:cubicBezTo>
                  <a:cubicBezTo>
                    <a:pt x="17713" y="1232"/>
                    <a:pt x="18482" y="1795"/>
                    <a:pt x="19175" y="2946"/>
                  </a:cubicBezTo>
                  <a:cubicBezTo>
                    <a:pt x="19290" y="3138"/>
                    <a:pt x="19493" y="3244"/>
                    <a:pt x="19702" y="3244"/>
                  </a:cubicBezTo>
                  <a:cubicBezTo>
                    <a:pt x="19810" y="3244"/>
                    <a:pt x="19920" y="3216"/>
                    <a:pt x="20020" y="3156"/>
                  </a:cubicBezTo>
                  <a:cubicBezTo>
                    <a:pt x="20311" y="2981"/>
                    <a:pt x="20408" y="2603"/>
                    <a:pt x="20232" y="2311"/>
                  </a:cubicBezTo>
                  <a:cubicBezTo>
                    <a:pt x="19308" y="778"/>
                    <a:pt x="18168" y="1"/>
                    <a:pt x="168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88;p56"/>
            <p:cNvSpPr/>
            <p:nvPr/>
          </p:nvSpPr>
          <p:spPr>
            <a:xfrm>
              <a:off x="4378841" y="3369964"/>
              <a:ext cx="110650" cy="106762"/>
            </a:xfrm>
            <a:custGeom>
              <a:avLst/>
              <a:gdLst/>
              <a:ahLst/>
              <a:cxnLst/>
              <a:rect l="l" t="t" r="r" b="b"/>
              <a:pathLst>
                <a:path w="3578" h="3452" extrusionOk="0">
                  <a:moveTo>
                    <a:pt x="1789" y="0"/>
                  </a:moveTo>
                  <a:cubicBezTo>
                    <a:pt x="1749" y="0"/>
                    <a:pt x="1709" y="1"/>
                    <a:pt x="1669" y="4"/>
                  </a:cubicBezTo>
                  <a:cubicBezTo>
                    <a:pt x="717" y="69"/>
                    <a:pt x="1" y="893"/>
                    <a:pt x="66" y="1844"/>
                  </a:cubicBezTo>
                  <a:cubicBezTo>
                    <a:pt x="128" y="2756"/>
                    <a:pt x="886" y="3452"/>
                    <a:pt x="1786" y="3452"/>
                  </a:cubicBezTo>
                  <a:cubicBezTo>
                    <a:pt x="1826" y="3452"/>
                    <a:pt x="1865" y="3450"/>
                    <a:pt x="1906" y="3448"/>
                  </a:cubicBezTo>
                  <a:cubicBezTo>
                    <a:pt x="2860" y="3383"/>
                    <a:pt x="3577" y="2559"/>
                    <a:pt x="3512" y="1608"/>
                  </a:cubicBezTo>
                  <a:cubicBezTo>
                    <a:pt x="3450" y="697"/>
                    <a:pt x="2692" y="0"/>
                    <a:pt x="17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89;p56"/>
            <p:cNvSpPr/>
            <p:nvPr/>
          </p:nvSpPr>
          <p:spPr>
            <a:xfrm>
              <a:off x="4157355" y="3412985"/>
              <a:ext cx="358823" cy="330151"/>
            </a:xfrm>
            <a:custGeom>
              <a:avLst/>
              <a:gdLst/>
              <a:ahLst/>
              <a:cxnLst/>
              <a:rect l="l" t="t" r="r" b="b"/>
              <a:pathLst>
                <a:path w="11603" h="10675" extrusionOk="0">
                  <a:moveTo>
                    <a:pt x="8766" y="0"/>
                  </a:moveTo>
                  <a:cubicBezTo>
                    <a:pt x="8647" y="0"/>
                    <a:pt x="8514" y="19"/>
                    <a:pt x="8367" y="58"/>
                  </a:cubicBezTo>
                  <a:cubicBezTo>
                    <a:pt x="7873" y="189"/>
                    <a:pt x="7467" y="536"/>
                    <a:pt x="7083" y="873"/>
                  </a:cubicBezTo>
                  <a:cubicBezTo>
                    <a:pt x="4721" y="2933"/>
                    <a:pt x="2359" y="4992"/>
                    <a:pt x="0" y="7049"/>
                  </a:cubicBezTo>
                  <a:cubicBezTo>
                    <a:pt x="2284" y="8257"/>
                    <a:pt x="6854" y="10675"/>
                    <a:pt x="6854" y="10675"/>
                  </a:cubicBezTo>
                  <a:cubicBezTo>
                    <a:pt x="6854" y="10675"/>
                    <a:pt x="11602" y="0"/>
                    <a:pt x="87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90;p56"/>
            <p:cNvSpPr/>
            <p:nvPr/>
          </p:nvSpPr>
          <p:spPr>
            <a:xfrm>
              <a:off x="5935797" y="4308462"/>
              <a:ext cx="382449" cy="835259"/>
            </a:xfrm>
            <a:custGeom>
              <a:avLst/>
              <a:gdLst/>
              <a:ahLst/>
              <a:cxnLst/>
              <a:rect l="l" t="t" r="r" b="b"/>
              <a:pathLst>
                <a:path w="12367" h="27007" extrusionOk="0">
                  <a:moveTo>
                    <a:pt x="9538" y="1"/>
                  </a:moveTo>
                  <a:cubicBezTo>
                    <a:pt x="9167" y="1"/>
                    <a:pt x="8959" y="508"/>
                    <a:pt x="8895" y="903"/>
                  </a:cubicBezTo>
                  <a:cubicBezTo>
                    <a:pt x="8611" y="2661"/>
                    <a:pt x="8329" y="4418"/>
                    <a:pt x="8047" y="6177"/>
                  </a:cubicBezTo>
                  <a:cubicBezTo>
                    <a:pt x="7965" y="4670"/>
                    <a:pt x="7886" y="3159"/>
                    <a:pt x="7807" y="1651"/>
                  </a:cubicBezTo>
                  <a:cubicBezTo>
                    <a:pt x="7790" y="1305"/>
                    <a:pt x="7700" y="869"/>
                    <a:pt x="7364" y="790"/>
                  </a:cubicBezTo>
                  <a:cubicBezTo>
                    <a:pt x="7330" y="782"/>
                    <a:pt x="7298" y="778"/>
                    <a:pt x="7267" y="778"/>
                  </a:cubicBezTo>
                  <a:cubicBezTo>
                    <a:pt x="6864" y="778"/>
                    <a:pt x="6678" y="1388"/>
                    <a:pt x="6678" y="1834"/>
                  </a:cubicBezTo>
                  <a:cubicBezTo>
                    <a:pt x="6674" y="3169"/>
                    <a:pt x="6670" y="4505"/>
                    <a:pt x="6667" y="5840"/>
                  </a:cubicBezTo>
                  <a:cubicBezTo>
                    <a:pt x="6667" y="6080"/>
                    <a:pt x="6573" y="6404"/>
                    <a:pt x="6353" y="6404"/>
                  </a:cubicBezTo>
                  <a:cubicBezTo>
                    <a:pt x="6339" y="6404"/>
                    <a:pt x="6325" y="6403"/>
                    <a:pt x="6310" y="6400"/>
                  </a:cubicBezTo>
                  <a:cubicBezTo>
                    <a:pt x="6221" y="5518"/>
                    <a:pt x="6131" y="4638"/>
                    <a:pt x="6042" y="3756"/>
                  </a:cubicBezTo>
                  <a:cubicBezTo>
                    <a:pt x="6018" y="3529"/>
                    <a:pt x="5990" y="3296"/>
                    <a:pt x="5864" y="3107"/>
                  </a:cubicBezTo>
                  <a:cubicBezTo>
                    <a:pt x="5771" y="2973"/>
                    <a:pt x="5606" y="2874"/>
                    <a:pt x="5448" y="2874"/>
                  </a:cubicBezTo>
                  <a:cubicBezTo>
                    <a:pt x="5388" y="2874"/>
                    <a:pt x="5330" y="2888"/>
                    <a:pt x="5277" y="2919"/>
                  </a:cubicBezTo>
                  <a:cubicBezTo>
                    <a:pt x="5077" y="3028"/>
                    <a:pt x="5043" y="3296"/>
                    <a:pt x="5040" y="3523"/>
                  </a:cubicBezTo>
                  <a:cubicBezTo>
                    <a:pt x="5016" y="5167"/>
                    <a:pt x="5503" y="6812"/>
                    <a:pt x="5277" y="8440"/>
                  </a:cubicBezTo>
                  <a:cubicBezTo>
                    <a:pt x="5198" y="8978"/>
                    <a:pt x="5043" y="9511"/>
                    <a:pt x="5060" y="10056"/>
                  </a:cubicBezTo>
                  <a:cubicBezTo>
                    <a:pt x="5074" y="10578"/>
                    <a:pt x="5242" y="11083"/>
                    <a:pt x="5335" y="11598"/>
                  </a:cubicBezTo>
                  <a:cubicBezTo>
                    <a:pt x="5616" y="13143"/>
                    <a:pt x="5208" y="14718"/>
                    <a:pt x="4803" y="16236"/>
                  </a:cubicBezTo>
                  <a:cubicBezTo>
                    <a:pt x="4796" y="16263"/>
                    <a:pt x="3951" y="16346"/>
                    <a:pt x="3865" y="16363"/>
                  </a:cubicBezTo>
                  <a:cubicBezTo>
                    <a:pt x="3543" y="16428"/>
                    <a:pt x="3224" y="16515"/>
                    <a:pt x="2911" y="16621"/>
                  </a:cubicBezTo>
                  <a:cubicBezTo>
                    <a:pt x="2287" y="16833"/>
                    <a:pt x="1689" y="17125"/>
                    <a:pt x="1140" y="17483"/>
                  </a:cubicBezTo>
                  <a:cubicBezTo>
                    <a:pt x="989" y="17582"/>
                    <a:pt x="845" y="17681"/>
                    <a:pt x="704" y="17788"/>
                  </a:cubicBezTo>
                  <a:lnTo>
                    <a:pt x="0" y="27006"/>
                  </a:lnTo>
                  <a:lnTo>
                    <a:pt x="6805" y="27006"/>
                  </a:lnTo>
                  <a:cubicBezTo>
                    <a:pt x="7334" y="23958"/>
                    <a:pt x="7858" y="20909"/>
                    <a:pt x="8387" y="17860"/>
                  </a:cubicBezTo>
                  <a:cubicBezTo>
                    <a:pt x="8462" y="17414"/>
                    <a:pt x="8542" y="16971"/>
                    <a:pt x="8617" y="16528"/>
                  </a:cubicBezTo>
                  <a:cubicBezTo>
                    <a:pt x="8830" y="15295"/>
                    <a:pt x="9047" y="14059"/>
                    <a:pt x="9386" y="12854"/>
                  </a:cubicBezTo>
                  <a:cubicBezTo>
                    <a:pt x="9492" y="12484"/>
                    <a:pt x="9613" y="12113"/>
                    <a:pt x="9723" y="11742"/>
                  </a:cubicBezTo>
                  <a:cubicBezTo>
                    <a:pt x="9936" y="11024"/>
                    <a:pt x="10118" y="10293"/>
                    <a:pt x="10300" y="9565"/>
                  </a:cubicBezTo>
                  <a:cubicBezTo>
                    <a:pt x="10945" y="6987"/>
                    <a:pt x="11587" y="4405"/>
                    <a:pt x="12232" y="1827"/>
                  </a:cubicBezTo>
                  <a:cubicBezTo>
                    <a:pt x="12322" y="1473"/>
                    <a:pt x="12366" y="1010"/>
                    <a:pt x="12047" y="834"/>
                  </a:cubicBezTo>
                  <a:cubicBezTo>
                    <a:pt x="12006" y="810"/>
                    <a:pt x="11964" y="797"/>
                    <a:pt x="11927" y="786"/>
                  </a:cubicBezTo>
                  <a:cubicBezTo>
                    <a:pt x="11900" y="781"/>
                    <a:pt x="11873" y="778"/>
                    <a:pt x="11847" y="778"/>
                  </a:cubicBezTo>
                  <a:cubicBezTo>
                    <a:pt x="11489" y="778"/>
                    <a:pt x="11184" y="1273"/>
                    <a:pt x="11069" y="1679"/>
                  </a:cubicBezTo>
                  <a:cubicBezTo>
                    <a:pt x="10708" y="2960"/>
                    <a:pt x="10344" y="4237"/>
                    <a:pt x="9984" y="5514"/>
                  </a:cubicBezTo>
                  <a:cubicBezTo>
                    <a:pt x="9917" y="5752"/>
                    <a:pt x="9769" y="6039"/>
                    <a:pt x="9544" y="6039"/>
                  </a:cubicBezTo>
                  <a:cubicBezTo>
                    <a:pt x="9525" y="6039"/>
                    <a:pt x="9506" y="6037"/>
                    <a:pt x="9486" y="6033"/>
                  </a:cubicBezTo>
                  <a:cubicBezTo>
                    <a:pt x="9661" y="4357"/>
                    <a:pt x="9839" y="2681"/>
                    <a:pt x="10018" y="1010"/>
                  </a:cubicBezTo>
                  <a:cubicBezTo>
                    <a:pt x="10059" y="618"/>
                    <a:pt x="10012" y="93"/>
                    <a:pt x="9627" y="10"/>
                  </a:cubicBezTo>
                  <a:cubicBezTo>
                    <a:pt x="9596" y="4"/>
                    <a:pt x="9566" y="1"/>
                    <a:pt x="953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91;p56"/>
            <p:cNvSpPr/>
            <p:nvPr/>
          </p:nvSpPr>
          <p:spPr>
            <a:xfrm>
              <a:off x="6374717" y="4518219"/>
              <a:ext cx="318218" cy="625509"/>
            </a:xfrm>
            <a:custGeom>
              <a:avLst/>
              <a:gdLst/>
              <a:ahLst/>
              <a:cxnLst/>
              <a:rect l="l" t="t" r="r" b="b"/>
              <a:pathLst>
                <a:path w="10290" h="20225" extrusionOk="0">
                  <a:moveTo>
                    <a:pt x="3827" y="1"/>
                  </a:moveTo>
                  <a:cubicBezTo>
                    <a:pt x="3801" y="1"/>
                    <a:pt x="3773" y="4"/>
                    <a:pt x="3745" y="13"/>
                  </a:cubicBezTo>
                  <a:cubicBezTo>
                    <a:pt x="3402" y="116"/>
                    <a:pt x="3468" y="483"/>
                    <a:pt x="3468" y="483"/>
                  </a:cubicBezTo>
                  <a:lnTo>
                    <a:pt x="4713" y="4778"/>
                  </a:lnTo>
                  <a:cubicBezTo>
                    <a:pt x="4635" y="4850"/>
                    <a:pt x="4549" y="4925"/>
                    <a:pt x="4463" y="5005"/>
                  </a:cubicBezTo>
                  <a:cubicBezTo>
                    <a:pt x="4034" y="4359"/>
                    <a:pt x="2723" y="1788"/>
                    <a:pt x="2575" y="1465"/>
                  </a:cubicBezTo>
                  <a:cubicBezTo>
                    <a:pt x="2451" y="1190"/>
                    <a:pt x="2255" y="1007"/>
                    <a:pt x="2056" y="1007"/>
                  </a:cubicBezTo>
                  <a:cubicBezTo>
                    <a:pt x="1991" y="1007"/>
                    <a:pt x="1927" y="1026"/>
                    <a:pt x="1864" y="1067"/>
                  </a:cubicBezTo>
                  <a:cubicBezTo>
                    <a:pt x="1699" y="1176"/>
                    <a:pt x="1902" y="1740"/>
                    <a:pt x="1902" y="1740"/>
                  </a:cubicBezTo>
                  <a:lnTo>
                    <a:pt x="3732" y="5777"/>
                  </a:lnTo>
                  <a:cubicBezTo>
                    <a:pt x="3642" y="5880"/>
                    <a:pt x="3560" y="5987"/>
                    <a:pt x="3485" y="6082"/>
                  </a:cubicBezTo>
                  <a:cubicBezTo>
                    <a:pt x="2967" y="5698"/>
                    <a:pt x="762" y="4057"/>
                    <a:pt x="491" y="3759"/>
                  </a:cubicBezTo>
                  <a:cubicBezTo>
                    <a:pt x="405" y="3664"/>
                    <a:pt x="319" y="3625"/>
                    <a:pt x="244" y="3625"/>
                  </a:cubicBezTo>
                  <a:cubicBezTo>
                    <a:pt x="144" y="3625"/>
                    <a:pt x="63" y="3692"/>
                    <a:pt x="24" y="3786"/>
                  </a:cubicBezTo>
                  <a:cubicBezTo>
                    <a:pt x="7" y="3830"/>
                    <a:pt x="0" y="3882"/>
                    <a:pt x="4" y="3933"/>
                  </a:cubicBezTo>
                  <a:cubicBezTo>
                    <a:pt x="4" y="3937"/>
                    <a:pt x="4" y="3937"/>
                    <a:pt x="7" y="3940"/>
                  </a:cubicBezTo>
                  <a:cubicBezTo>
                    <a:pt x="7" y="3961"/>
                    <a:pt x="10" y="3981"/>
                    <a:pt x="17" y="4006"/>
                  </a:cubicBezTo>
                  <a:cubicBezTo>
                    <a:pt x="21" y="4009"/>
                    <a:pt x="21" y="4016"/>
                    <a:pt x="24" y="4022"/>
                  </a:cubicBezTo>
                  <a:cubicBezTo>
                    <a:pt x="31" y="4047"/>
                    <a:pt x="41" y="4071"/>
                    <a:pt x="58" y="4095"/>
                  </a:cubicBezTo>
                  <a:cubicBezTo>
                    <a:pt x="113" y="4191"/>
                    <a:pt x="402" y="4472"/>
                    <a:pt x="790" y="4840"/>
                  </a:cubicBezTo>
                  <a:cubicBezTo>
                    <a:pt x="1002" y="5039"/>
                    <a:pt x="1246" y="5266"/>
                    <a:pt x="1500" y="5502"/>
                  </a:cubicBezTo>
                  <a:cubicBezTo>
                    <a:pt x="1582" y="5581"/>
                    <a:pt x="1669" y="5664"/>
                    <a:pt x="1755" y="5743"/>
                  </a:cubicBezTo>
                  <a:cubicBezTo>
                    <a:pt x="1970" y="5946"/>
                    <a:pt x="2190" y="6152"/>
                    <a:pt x="2400" y="6350"/>
                  </a:cubicBezTo>
                  <a:cubicBezTo>
                    <a:pt x="2527" y="6470"/>
                    <a:pt x="2647" y="6587"/>
                    <a:pt x="2764" y="6700"/>
                  </a:cubicBezTo>
                  <a:cubicBezTo>
                    <a:pt x="2843" y="6776"/>
                    <a:pt x="2918" y="6852"/>
                    <a:pt x="2990" y="6920"/>
                  </a:cubicBezTo>
                  <a:cubicBezTo>
                    <a:pt x="3100" y="7030"/>
                    <a:pt x="3200" y="7130"/>
                    <a:pt x="3289" y="7226"/>
                  </a:cubicBezTo>
                  <a:cubicBezTo>
                    <a:pt x="3711" y="8277"/>
                    <a:pt x="4989" y="10340"/>
                    <a:pt x="4989" y="10340"/>
                  </a:cubicBezTo>
                  <a:lnTo>
                    <a:pt x="4226" y="12791"/>
                  </a:lnTo>
                  <a:cubicBezTo>
                    <a:pt x="3512" y="12482"/>
                    <a:pt x="3024" y="12341"/>
                    <a:pt x="3024" y="12341"/>
                  </a:cubicBezTo>
                  <a:lnTo>
                    <a:pt x="374" y="20224"/>
                  </a:lnTo>
                  <a:lnTo>
                    <a:pt x="9572" y="20224"/>
                  </a:lnTo>
                  <a:cubicBezTo>
                    <a:pt x="9792" y="19836"/>
                    <a:pt x="9936" y="19565"/>
                    <a:pt x="9980" y="19442"/>
                  </a:cubicBezTo>
                  <a:cubicBezTo>
                    <a:pt x="9719" y="17076"/>
                    <a:pt x="8294" y="15404"/>
                    <a:pt x="6801" y="14281"/>
                  </a:cubicBezTo>
                  <a:cubicBezTo>
                    <a:pt x="6849" y="14051"/>
                    <a:pt x="6897" y="13825"/>
                    <a:pt x="6946" y="13598"/>
                  </a:cubicBezTo>
                  <a:lnTo>
                    <a:pt x="6946" y="13595"/>
                  </a:lnTo>
                  <a:cubicBezTo>
                    <a:pt x="7038" y="13148"/>
                    <a:pt x="7128" y="12712"/>
                    <a:pt x="7210" y="12303"/>
                  </a:cubicBezTo>
                  <a:cubicBezTo>
                    <a:pt x="7213" y="12294"/>
                    <a:pt x="7213" y="12287"/>
                    <a:pt x="7217" y="12280"/>
                  </a:cubicBezTo>
                  <a:cubicBezTo>
                    <a:pt x="7234" y="12187"/>
                    <a:pt x="7255" y="12094"/>
                    <a:pt x="7272" y="12005"/>
                  </a:cubicBezTo>
                  <a:cubicBezTo>
                    <a:pt x="7275" y="11988"/>
                    <a:pt x="7279" y="11974"/>
                    <a:pt x="7282" y="11957"/>
                  </a:cubicBezTo>
                  <a:cubicBezTo>
                    <a:pt x="7299" y="11868"/>
                    <a:pt x="7316" y="11779"/>
                    <a:pt x="7334" y="11693"/>
                  </a:cubicBezTo>
                  <a:lnTo>
                    <a:pt x="7334" y="11685"/>
                  </a:lnTo>
                  <a:cubicBezTo>
                    <a:pt x="7354" y="11593"/>
                    <a:pt x="7371" y="11504"/>
                    <a:pt x="7388" y="11418"/>
                  </a:cubicBezTo>
                  <a:lnTo>
                    <a:pt x="7388" y="11408"/>
                  </a:lnTo>
                  <a:cubicBezTo>
                    <a:pt x="7405" y="11325"/>
                    <a:pt x="7423" y="11243"/>
                    <a:pt x="7437" y="11167"/>
                  </a:cubicBezTo>
                  <a:cubicBezTo>
                    <a:pt x="7440" y="11154"/>
                    <a:pt x="7443" y="11140"/>
                    <a:pt x="7443" y="11129"/>
                  </a:cubicBezTo>
                  <a:cubicBezTo>
                    <a:pt x="7457" y="11054"/>
                    <a:pt x="7474" y="10982"/>
                    <a:pt x="7485" y="10913"/>
                  </a:cubicBezTo>
                  <a:cubicBezTo>
                    <a:pt x="7488" y="10899"/>
                    <a:pt x="7491" y="10886"/>
                    <a:pt x="7494" y="10875"/>
                  </a:cubicBezTo>
                  <a:cubicBezTo>
                    <a:pt x="7505" y="10804"/>
                    <a:pt x="7519" y="10735"/>
                    <a:pt x="7532" y="10669"/>
                  </a:cubicBezTo>
                  <a:lnTo>
                    <a:pt x="7532" y="10655"/>
                  </a:lnTo>
                  <a:cubicBezTo>
                    <a:pt x="7546" y="10594"/>
                    <a:pt x="7556" y="10532"/>
                    <a:pt x="7567" y="10477"/>
                  </a:cubicBezTo>
                  <a:cubicBezTo>
                    <a:pt x="7570" y="10467"/>
                    <a:pt x="7570" y="10457"/>
                    <a:pt x="7574" y="10449"/>
                  </a:cubicBezTo>
                  <a:cubicBezTo>
                    <a:pt x="7584" y="10392"/>
                    <a:pt x="7591" y="10337"/>
                    <a:pt x="7602" y="10285"/>
                  </a:cubicBezTo>
                  <a:cubicBezTo>
                    <a:pt x="7605" y="10275"/>
                    <a:pt x="7605" y="10264"/>
                    <a:pt x="7608" y="10254"/>
                  </a:cubicBezTo>
                  <a:cubicBezTo>
                    <a:pt x="7615" y="10202"/>
                    <a:pt x="7625" y="10154"/>
                    <a:pt x="7632" y="10110"/>
                  </a:cubicBezTo>
                  <a:cubicBezTo>
                    <a:pt x="7632" y="10103"/>
                    <a:pt x="7632" y="10099"/>
                    <a:pt x="7635" y="10093"/>
                  </a:cubicBezTo>
                  <a:cubicBezTo>
                    <a:pt x="7643" y="10045"/>
                    <a:pt x="7649" y="10000"/>
                    <a:pt x="7656" y="9962"/>
                  </a:cubicBezTo>
                  <a:cubicBezTo>
                    <a:pt x="7656" y="9962"/>
                    <a:pt x="7663" y="9955"/>
                    <a:pt x="7670" y="9945"/>
                  </a:cubicBezTo>
                  <a:cubicBezTo>
                    <a:pt x="7670" y="9942"/>
                    <a:pt x="7677" y="9934"/>
                    <a:pt x="7677" y="9931"/>
                  </a:cubicBezTo>
                  <a:cubicBezTo>
                    <a:pt x="7684" y="9921"/>
                    <a:pt x="7691" y="9914"/>
                    <a:pt x="7697" y="9901"/>
                  </a:cubicBezTo>
                  <a:cubicBezTo>
                    <a:pt x="7700" y="9893"/>
                    <a:pt x="7708" y="9883"/>
                    <a:pt x="7714" y="9873"/>
                  </a:cubicBezTo>
                  <a:cubicBezTo>
                    <a:pt x="7721" y="9859"/>
                    <a:pt x="7728" y="9849"/>
                    <a:pt x="7735" y="9836"/>
                  </a:cubicBezTo>
                  <a:cubicBezTo>
                    <a:pt x="7742" y="9825"/>
                    <a:pt x="7749" y="9815"/>
                    <a:pt x="7756" y="9804"/>
                  </a:cubicBezTo>
                  <a:cubicBezTo>
                    <a:pt x="7766" y="9787"/>
                    <a:pt x="7776" y="9770"/>
                    <a:pt x="7787" y="9749"/>
                  </a:cubicBezTo>
                  <a:cubicBezTo>
                    <a:pt x="7794" y="9739"/>
                    <a:pt x="7800" y="9725"/>
                    <a:pt x="7808" y="9715"/>
                  </a:cubicBezTo>
                  <a:cubicBezTo>
                    <a:pt x="7821" y="9695"/>
                    <a:pt x="7835" y="9674"/>
                    <a:pt x="7849" y="9650"/>
                  </a:cubicBezTo>
                  <a:cubicBezTo>
                    <a:pt x="7859" y="9633"/>
                    <a:pt x="7869" y="9612"/>
                    <a:pt x="7879" y="9595"/>
                  </a:cubicBezTo>
                  <a:cubicBezTo>
                    <a:pt x="7890" y="9574"/>
                    <a:pt x="7903" y="9554"/>
                    <a:pt x="7914" y="9530"/>
                  </a:cubicBezTo>
                  <a:cubicBezTo>
                    <a:pt x="7927" y="9509"/>
                    <a:pt x="7941" y="9485"/>
                    <a:pt x="7955" y="9461"/>
                  </a:cubicBezTo>
                  <a:cubicBezTo>
                    <a:pt x="7965" y="9444"/>
                    <a:pt x="7979" y="9424"/>
                    <a:pt x="7989" y="9403"/>
                  </a:cubicBezTo>
                  <a:cubicBezTo>
                    <a:pt x="8003" y="9378"/>
                    <a:pt x="8017" y="9354"/>
                    <a:pt x="8034" y="9327"/>
                  </a:cubicBezTo>
                  <a:cubicBezTo>
                    <a:pt x="8044" y="9310"/>
                    <a:pt x="8055" y="9293"/>
                    <a:pt x="8065" y="9272"/>
                  </a:cubicBezTo>
                  <a:cubicBezTo>
                    <a:pt x="8291" y="8874"/>
                    <a:pt x="8570" y="8386"/>
                    <a:pt x="8779" y="8019"/>
                  </a:cubicBezTo>
                  <a:lnTo>
                    <a:pt x="8779" y="8019"/>
                  </a:lnTo>
                  <a:cubicBezTo>
                    <a:pt x="8738" y="8074"/>
                    <a:pt x="8693" y="8129"/>
                    <a:pt x="8648" y="8183"/>
                  </a:cubicBezTo>
                  <a:cubicBezTo>
                    <a:pt x="9091" y="7308"/>
                    <a:pt x="9486" y="6409"/>
                    <a:pt x="9822" y="5485"/>
                  </a:cubicBezTo>
                  <a:cubicBezTo>
                    <a:pt x="10073" y="4795"/>
                    <a:pt x="10289" y="4191"/>
                    <a:pt x="10275" y="4163"/>
                  </a:cubicBezTo>
                  <a:cubicBezTo>
                    <a:pt x="10262" y="4126"/>
                    <a:pt x="10152" y="3971"/>
                    <a:pt x="9957" y="3971"/>
                  </a:cubicBezTo>
                  <a:cubicBezTo>
                    <a:pt x="9792" y="3971"/>
                    <a:pt x="9565" y="4084"/>
                    <a:pt x="9287" y="4480"/>
                  </a:cubicBezTo>
                  <a:cubicBezTo>
                    <a:pt x="8871" y="5070"/>
                    <a:pt x="8377" y="5890"/>
                    <a:pt x="8103" y="6350"/>
                  </a:cubicBezTo>
                  <a:cubicBezTo>
                    <a:pt x="8047" y="6285"/>
                    <a:pt x="7989" y="6203"/>
                    <a:pt x="7931" y="6117"/>
                  </a:cubicBezTo>
                  <a:cubicBezTo>
                    <a:pt x="7443" y="5403"/>
                    <a:pt x="7107" y="4593"/>
                    <a:pt x="6925" y="3748"/>
                  </a:cubicBezTo>
                  <a:lnTo>
                    <a:pt x="6190" y="370"/>
                  </a:lnTo>
                  <a:cubicBezTo>
                    <a:pt x="6165" y="168"/>
                    <a:pt x="5973" y="30"/>
                    <a:pt x="5799" y="30"/>
                  </a:cubicBezTo>
                  <a:cubicBezTo>
                    <a:pt x="5691" y="30"/>
                    <a:pt x="5589" y="83"/>
                    <a:pt x="5537" y="208"/>
                  </a:cubicBezTo>
                  <a:cubicBezTo>
                    <a:pt x="5434" y="463"/>
                    <a:pt x="6043" y="3185"/>
                    <a:pt x="6019" y="4424"/>
                  </a:cubicBezTo>
                  <a:cubicBezTo>
                    <a:pt x="5813" y="4380"/>
                    <a:pt x="5813" y="4380"/>
                    <a:pt x="5682" y="4377"/>
                  </a:cubicBezTo>
                  <a:cubicBezTo>
                    <a:pt x="5071" y="3054"/>
                    <a:pt x="4292" y="493"/>
                    <a:pt x="4292" y="493"/>
                  </a:cubicBezTo>
                  <a:cubicBezTo>
                    <a:pt x="4292" y="493"/>
                    <a:pt x="4123" y="1"/>
                    <a:pt x="3827"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92;p56"/>
            <p:cNvSpPr/>
            <p:nvPr/>
          </p:nvSpPr>
          <p:spPr>
            <a:xfrm>
              <a:off x="2346226" y="4687368"/>
              <a:ext cx="318218" cy="456366"/>
            </a:xfrm>
            <a:custGeom>
              <a:avLst/>
              <a:gdLst/>
              <a:ahLst/>
              <a:cxnLst/>
              <a:rect l="l" t="t" r="r" b="b"/>
              <a:pathLst>
                <a:path w="10290" h="14756" extrusionOk="0">
                  <a:moveTo>
                    <a:pt x="3830" y="0"/>
                  </a:moveTo>
                  <a:cubicBezTo>
                    <a:pt x="3805" y="0"/>
                    <a:pt x="3778" y="4"/>
                    <a:pt x="3750" y="13"/>
                  </a:cubicBezTo>
                  <a:cubicBezTo>
                    <a:pt x="3403" y="116"/>
                    <a:pt x="3468" y="483"/>
                    <a:pt x="3468" y="483"/>
                  </a:cubicBezTo>
                  <a:lnTo>
                    <a:pt x="4718" y="4779"/>
                  </a:lnTo>
                  <a:cubicBezTo>
                    <a:pt x="4636" y="4850"/>
                    <a:pt x="4550" y="4926"/>
                    <a:pt x="4468" y="5005"/>
                  </a:cubicBezTo>
                  <a:cubicBezTo>
                    <a:pt x="4038" y="4359"/>
                    <a:pt x="2723" y="1788"/>
                    <a:pt x="2579" y="1465"/>
                  </a:cubicBezTo>
                  <a:cubicBezTo>
                    <a:pt x="2454" y="1190"/>
                    <a:pt x="2259" y="1007"/>
                    <a:pt x="2058" y="1007"/>
                  </a:cubicBezTo>
                  <a:cubicBezTo>
                    <a:pt x="1993" y="1007"/>
                    <a:pt x="1928" y="1026"/>
                    <a:pt x="1865" y="1067"/>
                  </a:cubicBezTo>
                  <a:cubicBezTo>
                    <a:pt x="1700" y="1177"/>
                    <a:pt x="1906" y="1743"/>
                    <a:pt x="1906" y="1743"/>
                  </a:cubicBezTo>
                  <a:lnTo>
                    <a:pt x="3733" y="5777"/>
                  </a:lnTo>
                  <a:cubicBezTo>
                    <a:pt x="3644" y="5884"/>
                    <a:pt x="3561" y="5987"/>
                    <a:pt x="3489" y="6086"/>
                  </a:cubicBezTo>
                  <a:cubicBezTo>
                    <a:pt x="2967" y="5698"/>
                    <a:pt x="763" y="4058"/>
                    <a:pt x="495" y="3758"/>
                  </a:cubicBezTo>
                  <a:cubicBezTo>
                    <a:pt x="409" y="3664"/>
                    <a:pt x="323" y="3625"/>
                    <a:pt x="247" y="3625"/>
                  </a:cubicBezTo>
                  <a:cubicBezTo>
                    <a:pt x="147" y="3625"/>
                    <a:pt x="65" y="3693"/>
                    <a:pt x="28" y="3790"/>
                  </a:cubicBezTo>
                  <a:cubicBezTo>
                    <a:pt x="11" y="3831"/>
                    <a:pt x="1" y="3882"/>
                    <a:pt x="7" y="3934"/>
                  </a:cubicBezTo>
                  <a:lnTo>
                    <a:pt x="7" y="3941"/>
                  </a:lnTo>
                  <a:cubicBezTo>
                    <a:pt x="11" y="3964"/>
                    <a:pt x="15" y="3985"/>
                    <a:pt x="21" y="4006"/>
                  </a:cubicBezTo>
                  <a:cubicBezTo>
                    <a:pt x="21" y="4012"/>
                    <a:pt x="25" y="4016"/>
                    <a:pt x="25" y="4023"/>
                  </a:cubicBezTo>
                  <a:cubicBezTo>
                    <a:pt x="35" y="4047"/>
                    <a:pt x="45" y="4071"/>
                    <a:pt x="59" y="4095"/>
                  </a:cubicBezTo>
                  <a:cubicBezTo>
                    <a:pt x="118" y="4191"/>
                    <a:pt x="402" y="4473"/>
                    <a:pt x="790" y="4840"/>
                  </a:cubicBezTo>
                  <a:cubicBezTo>
                    <a:pt x="1003" y="5039"/>
                    <a:pt x="1247" y="5266"/>
                    <a:pt x="1501" y="5503"/>
                  </a:cubicBezTo>
                  <a:cubicBezTo>
                    <a:pt x="1587" y="5582"/>
                    <a:pt x="1673" y="5664"/>
                    <a:pt x="1758" y="5743"/>
                  </a:cubicBezTo>
                  <a:cubicBezTo>
                    <a:pt x="1975" y="5945"/>
                    <a:pt x="2191" y="6151"/>
                    <a:pt x="2400" y="6351"/>
                  </a:cubicBezTo>
                  <a:cubicBezTo>
                    <a:pt x="2528" y="6471"/>
                    <a:pt x="2651" y="6587"/>
                    <a:pt x="2768" y="6701"/>
                  </a:cubicBezTo>
                  <a:cubicBezTo>
                    <a:pt x="2843" y="6777"/>
                    <a:pt x="2919" y="6852"/>
                    <a:pt x="2991" y="6924"/>
                  </a:cubicBezTo>
                  <a:cubicBezTo>
                    <a:pt x="3101" y="7031"/>
                    <a:pt x="3200" y="7134"/>
                    <a:pt x="3293" y="7226"/>
                  </a:cubicBezTo>
                  <a:cubicBezTo>
                    <a:pt x="3715" y="8276"/>
                    <a:pt x="4992" y="10340"/>
                    <a:pt x="4992" y="10340"/>
                  </a:cubicBezTo>
                  <a:lnTo>
                    <a:pt x="4230" y="12795"/>
                  </a:lnTo>
                  <a:cubicBezTo>
                    <a:pt x="3513" y="12483"/>
                    <a:pt x="3026" y="12342"/>
                    <a:pt x="3026" y="12342"/>
                  </a:cubicBezTo>
                  <a:lnTo>
                    <a:pt x="2215" y="14755"/>
                  </a:lnTo>
                  <a:lnTo>
                    <a:pt x="7389" y="14755"/>
                  </a:lnTo>
                  <a:cubicBezTo>
                    <a:pt x="7197" y="14587"/>
                    <a:pt x="7001" y="14429"/>
                    <a:pt x="6805" y="14282"/>
                  </a:cubicBezTo>
                  <a:cubicBezTo>
                    <a:pt x="6854" y="14055"/>
                    <a:pt x="6902" y="13825"/>
                    <a:pt x="6946" y="13602"/>
                  </a:cubicBezTo>
                  <a:lnTo>
                    <a:pt x="6946" y="13595"/>
                  </a:lnTo>
                  <a:cubicBezTo>
                    <a:pt x="7039" y="13149"/>
                    <a:pt x="7131" y="12713"/>
                    <a:pt x="7214" y="12304"/>
                  </a:cubicBezTo>
                  <a:cubicBezTo>
                    <a:pt x="7214" y="12297"/>
                    <a:pt x="7217" y="12287"/>
                    <a:pt x="7217" y="12280"/>
                  </a:cubicBezTo>
                  <a:cubicBezTo>
                    <a:pt x="7238" y="12187"/>
                    <a:pt x="7255" y="12095"/>
                    <a:pt x="7272" y="12005"/>
                  </a:cubicBezTo>
                  <a:cubicBezTo>
                    <a:pt x="7276" y="11992"/>
                    <a:pt x="7279" y="11974"/>
                    <a:pt x="7282" y="11957"/>
                  </a:cubicBezTo>
                  <a:cubicBezTo>
                    <a:pt x="7300" y="11868"/>
                    <a:pt x="7317" y="11778"/>
                    <a:pt x="7334" y="11693"/>
                  </a:cubicBezTo>
                  <a:cubicBezTo>
                    <a:pt x="7337" y="11689"/>
                    <a:pt x="7337" y="11689"/>
                    <a:pt x="7337" y="11686"/>
                  </a:cubicBezTo>
                  <a:cubicBezTo>
                    <a:pt x="7355" y="11593"/>
                    <a:pt x="7372" y="11507"/>
                    <a:pt x="7389" y="11418"/>
                  </a:cubicBezTo>
                  <a:cubicBezTo>
                    <a:pt x="7389" y="11415"/>
                    <a:pt x="7393" y="11412"/>
                    <a:pt x="7393" y="11408"/>
                  </a:cubicBezTo>
                  <a:cubicBezTo>
                    <a:pt x="7410" y="11325"/>
                    <a:pt x="7423" y="11243"/>
                    <a:pt x="7440" y="11168"/>
                  </a:cubicBezTo>
                  <a:cubicBezTo>
                    <a:pt x="7440" y="11154"/>
                    <a:pt x="7444" y="11144"/>
                    <a:pt x="7447" y="11130"/>
                  </a:cubicBezTo>
                  <a:cubicBezTo>
                    <a:pt x="7461" y="11054"/>
                    <a:pt x="7475" y="10982"/>
                    <a:pt x="7488" y="10913"/>
                  </a:cubicBezTo>
                  <a:cubicBezTo>
                    <a:pt x="7492" y="10900"/>
                    <a:pt x="7492" y="10889"/>
                    <a:pt x="7496" y="10876"/>
                  </a:cubicBezTo>
                  <a:cubicBezTo>
                    <a:pt x="7509" y="10804"/>
                    <a:pt x="7523" y="10735"/>
                    <a:pt x="7534" y="10670"/>
                  </a:cubicBezTo>
                  <a:cubicBezTo>
                    <a:pt x="7534" y="10666"/>
                    <a:pt x="7537" y="10663"/>
                    <a:pt x="7537" y="10659"/>
                  </a:cubicBezTo>
                  <a:cubicBezTo>
                    <a:pt x="7547" y="10594"/>
                    <a:pt x="7561" y="10536"/>
                    <a:pt x="7571" y="10477"/>
                  </a:cubicBezTo>
                  <a:cubicBezTo>
                    <a:pt x="7571" y="10467"/>
                    <a:pt x="7575" y="10457"/>
                    <a:pt x="7575" y="10450"/>
                  </a:cubicBezTo>
                  <a:cubicBezTo>
                    <a:pt x="7585" y="10392"/>
                    <a:pt x="7595" y="10336"/>
                    <a:pt x="7605" y="10285"/>
                  </a:cubicBezTo>
                  <a:cubicBezTo>
                    <a:pt x="7605" y="10275"/>
                    <a:pt x="7609" y="10265"/>
                    <a:pt x="7609" y="10254"/>
                  </a:cubicBezTo>
                  <a:cubicBezTo>
                    <a:pt x="7619" y="10206"/>
                    <a:pt x="7626" y="10158"/>
                    <a:pt x="7632" y="10114"/>
                  </a:cubicBezTo>
                  <a:cubicBezTo>
                    <a:pt x="7632" y="10106"/>
                    <a:pt x="7637" y="10100"/>
                    <a:pt x="7637" y="10093"/>
                  </a:cubicBezTo>
                  <a:cubicBezTo>
                    <a:pt x="7643" y="10045"/>
                    <a:pt x="7650" y="10003"/>
                    <a:pt x="7657" y="9962"/>
                  </a:cubicBezTo>
                  <a:cubicBezTo>
                    <a:pt x="7660" y="9962"/>
                    <a:pt x="7664" y="9956"/>
                    <a:pt x="7670" y="9945"/>
                  </a:cubicBezTo>
                  <a:cubicBezTo>
                    <a:pt x="7674" y="9942"/>
                    <a:pt x="7678" y="9935"/>
                    <a:pt x="7681" y="9932"/>
                  </a:cubicBezTo>
                  <a:cubicBezTo>
                    <a:pt x="7684" y="9924"/>
                    <a:pt x="7691" y="9914"/>
                    <a:pt x="7698" y="9900"/>
                  </a:cubicBezTo>
                  <a:cubicBezTo>
                    <a:pt x="7705" y="9894"/>
                    <a:pt x="7712" y="9883"/>
                    <a:pt x="7719" y="9873"/>
                  </a:cubicBezTo>
                  <a:cubicBezTo>
                    <a:pt x="7726" y="9859"/>
                    <a:pt x="7732" y="9849"/>
                    <a:pt x="7740" y="9835"/>
                  </a:cubicBezTo>
                  <a:cubicBezTo>
                    <a:pt x="7746" y="9829"/>
                    <a:pt x="7753" y="9815"/>
                    <a:pt x="7760" y="9805"/>
                  </a:cubicBezTo>
                  <a:cubicBezTo>
                    <a:pt x="7770" y="9788"/>
                    <a:pt x="7777" y="9770"/>
                    <a:pt x="7791" y="9750"/>
                  </a:cubicBezTo>
                  <a:cubicBezTo>
                    <a:pt x="7797" y="9739"/>
                    <a:pt x="7805" y="9729"/>
                    <a:pt x="7811" y="9715"/>
                  </a:cubicBezTo>
                  <a:cubicBezTo>
                    <a:pt x="7822" y="9694"/>
                    <a:pt x="7835" y="9674"/>
                    <a:pt x="7849" y="9650"/>
                  </a:cubicBezTo>
                  <a:cubicBezTo>
                    <a:pt x="7859" y="9633"/>
                    <a:pt x="7870" y="9612"/>
                    <a:pt x="7880" y="9595"/>
                  </a:cubicBezTo>
                  <a:cubicBezTo>
                    <a:pt x="7894" y="9574"/>
                    <a:pt x="7904" y="9554"/>
                    <a:pt x="7918" y="9533"/>
                  </a:cubicBezTo>
                  <a:cubicBezTo>
                    <a:pt x="7932" y="9509"/>
                    <a:pt x="7946" y="9485"/>
                    <a:pt x="7955" y="9465"/>
                  </a:cubicBezTo>
                  <a:cubicBezTo>
                    <a:pt x="7969" y="9444"/>
                    <a:pt x="7979" y="9423"/>
                    <a:pt x="7990" y="9403"/>
                  </a:cubicBezTo>
                  <a:cubicBezTo>
                    <a:pt x="8007" y="9379"/>
                    <a:pt x="8021" y="9355"/>
                    <a:pt x="8035" y="9327"/>
                  </a:cubicBezTo>
                  <a:cubicBezTo>
                    <a:pt x="8044" y="9311"/>
                    <a:pt x="8055" y="9293"/>
                    <a:pt x="8065" y="9273"/>
                  </a:cubicBezTo>
                  <a:cubicBezTo>
                    <a:pt x="8296" y="8878"/>
                    <a:pt x="8570" y="8387"/>
                    <a:pt x="8783" y="8019"/>
                  </a:cubicBezTo>
                  <a:lnTo>
                    <a:pt x="8783" y="8019"/>
                  </a:lnTo>
                  <a:cubicBezTo>
                    <a:pt x="8738" y="8075"/>
                    <a:pt x="8694" y="8129"/>
                    <a:pt x="8649" y="8184"/>
                  </a:cubicBezTo>
                  <a:cubicBezTo>
                    <a:pt x="9095" y="7308"/>
                    <a:pt x="9491" y="6409"/>
                    <a:pt x="9827" y="5486"/>
                  </a:cubicBezTo>
                  <a:cubicBezTo>
                    <a:pt x="10077" y="4795"/>
                    <a:pt x="10290" y="4191"/>
                    <a:pt x="10280" y="4164"/>
                  </a:cubicBezTo>
                  <a:cubicBezTo>
                    <a:pt x="10265" y="4127"/>
                    <a:pt x="10154" y="3971"/>
                    <a:pt x="9960" y="3971"/>
                  </a:cubicBezTo>
                  <a:cubicBezTo>
                    <a:pt x="9794" y="3971"/>
                    <a:pt x="9567" y="4084"/>
                    <a:pt x="9288" y="4479"/>
                  </a:cubicBezTo>
                  <a:cubicBezTo>
                    <a:pt x="8876" y="5070"/>
                    <a:pt x="8378" y="5891"/>
                    <a:pt x="8106" y="6351"/>
                  </a:cubicBezTo>
                  <a:cubicBezTo>
                    <a:pt x="8052" y="6286"/>
                    <a:pt x="7993" y="6207"/>
                    <a:pt x="7932" y="6118"/>
                  </a:cubicBezTo>
                  <a:cubicBezTo>
                    <a:pt x="7444" y="5403"/>
                    <a:pt x="7108" y="4596"/>
                    <a:pt x="6925" y="3749"/>
                  </a:cubicBezTo>
                  <a:lnTo>
                    <a:pt x="6195" y="374"/>
                  </a:lnTo>
                  <a:cubicBezTo>
                    <a:pt x="6167" y="172"/>
                    <a:pt x="5973" y="31"/>
                    <a:pt x="5799" y="31"/>
                  </a:cubicBezTo>
                  <a:cubicBezTo>
                    <a:pt x="5692" y="31"/>
                    <a:pt x="5592" y="84"/>
                    <a:pt x="5542" y="209"/>
                  </a:cubicBezTo>
                  <a:cubicBezTo>
                    <a:pt x="5439" y="463"/>
                    <a:pt x="6046" y="3188"/>
                    <a:pt x="6022" y="4424"/>
                  </a:cubicBezTo>
                  <a:cubicBezTo>
                    <a:pt x="5816" y="4380"/>
                    <a:pt x="5816" y="4380"/>
                    <a:pt x="5686" y="4376"/>
                  </a:cubicBezTo>
                  <a:cubicBezTo>
                    <a:pt x="5072" y="3055"/>
                    <a:pt x="4292" y="494"/>
                    <a:pt x="4292" y="494"/>
                  </a:cubicBezTo>
                  <a:cubicBezTo>
                    <a:pt x="4292" y="494"/>
                    <a:pt x="4124" y="0"/>
                    <a:pt x="383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93;p56"/>
            <p:cNvSpPr/>
            <p:nvPr/>
          </p:nvSpPr>
          <p:spPr>
            <a:xfrm>
              <a:off x="2596379" y="4400134"/>
              <a:ext cx="455000" cy="743590"/>
            </a:xfrm>
            <a:custGeom>
              <a:avLst/>
              <a:gdLst/>
              <a:ahLst/>
              <a:cxnLst/>
              <a:rect l="l" t="t" r="r" b="b"/>
              <a:pathLst>
                <a:path w="14713" h="24043" extrusionOk="0">
                  <a:moveTo>
                    <a:pt x="4558" y="1"/>
                  </a:moveTo>
                  <a:cubicBezTo>
                    <a:pt x="4544" y="1"/>
                    <a:pt x="4530" y="1"/>
                    <a:pt x="4515" y="3"/>
                  </a:cubicBezTo>
                  <a:cubicBezTo>
                    <a:pt x="4467" y="6"/>
                    <a:pt x="4426" y="17"/>
                    <a:pt x="4388" y="33"/>
                  </a:cubicBezTo>
                  <a:cubicBezTo>
                    <a:pt x="4021" y="181"/>
                    <a:pt x="4042" y="823"/>
                    <a:pt x="4183" y="1253"/>
                  </a:cubicBezTo>
                  <a:cubicBezTo>
                    <a:pt x="4608" y="2512"/>
                    <a:pt x="5030" y="3772"/>
                    <a:pt x="5452" y="5032"/>
                  </a:cubicBezTo>
                  <a:cubicBezTo>
                    <a:pt x="5535" y="5283"/>
                    <a:pt x="5576" y="5640"/>
                    <a:pt x="5332" y="5739"/>
                  </a:cubicBezTo>
                  <a:cubicBezTo>
                    <a:pt x="4533" y="4256"/>
                    <a:pt x="3736" y="2773"/>
                    <a:pt x="2939" y="1290"/>
                  </a:cubicBezTo>
                  <a:cubicBezTo>
                    <a:pt x="2778" y="995"/>
                    <a:pt x="2510" y="657"/>
                    <a:pt x="2209" y="657"/>
                  </a:cubicBezTo>
                  <a:cubicBezTo>
                    <a:pt x="2157" y="657"/>
                    <a:pt x="2104" y="667"/>
                    <a:pt x="2050" y="689"/>
                  </a:cubicBezTo>
                  <a:cubicBezTo>
                    <a:pt x="1652" y="854"/>
                    <a:pt x="1768" y="1448"/>
                    <a:pt x="1950" y="1839"/>
                  </a:cubicBezTo>
                  <a:cubicBezTo>
                    <a:pt x="2709" y="3449"/>
                    <a:pt x="3468" y="5059"/>
                    <a:pt x="4227" y="6674"/>
                  </a:cubicBezTo>
                  <a:cubicBezTo>
                    <a:pt x="3310" y="5471"/>
                    <a:pt x="2394" y="4270"/>
                    <a:pt x="1477" y="3069"/>
                  </a:cubicBezTo>
                  <a:cubicBezTo>
                    <a:pt x="1298" y="2834"/>
                    <a:pt x="1046" y="2579"/>
                    <a:pt x="777" y="2579"/>
                  </a:cubicBezTo>
                  <a:cubicBezTo>
                    <a:pt x="726" y="2579"/>
                    <a:pt x="674" y="2588"/>
                    <a:pt x="622" y="2608"/>
                  </a:cubicBezTo>
                  <a:cubicBezTo>
                    <a:pt x="175" y="2787"/>
                    <a:pt x="375" y="3460"/>
                    <a:pt x="646" y="3858"/>
                  </a:cubicBezTo>
                  <a:cubicBezTo>
                    <a:pt x="1394" y="4964"/>
                    <a:pt x="2146" y="6065"/>
                    <a:pt x="2898" y="7171"/>
                  </a:cubicBezTo>
                  <a:cubicBezTo>
                    <a:pt x="3039" y="7381"/>
                    <a:pt x="3148" y="7731"/>
                    <a:pt x="2919" y="7834"/>
                  </a:cubicBezTo>
                  <a:cubicBezTo>
                    <a:pt x="2345" y="7157"/>
                    <a:pt x="1776" y="6481"/>
                    <a:pt x="1205" y="5801"/>
                  </a:cubicBezTo>
                  <a:cubicBezTo>
                    <a:pt x="1058" y="5630"/>
                    <a:pt x="903" y="5451"/>
                    <a:pt x="694" y="5368"/>
                  </a:cubicBezTo>
                  <a:cubicBezTo>
                    <a:pt x="630" y="5344"/>
                    <a:pt x="559" y="5331"/>
                    <a:pt x="490" y="5331"/>
                  </a:cubicBezTo>
                  <a:cubicBezTo>
                    <a:pt x="328" y="5331"/>
                    <a:pt x="169" y="5399"/>
                    <a:pt x="100" y="5541"/>
                  </a:cubicBezTo>
                  <a:cubicBezTo>
                    <a:pt x="1" y="5747"/>
                    <a:pt x="120" y="5986"/>
                    <a:pt x="248" y="6176"/>
                  </a:cubicBezTo>
                  <a:cubicBezTo>
                    <a:pt x="1154" y="7545"/>
                    <a:pt x="2486" y="8627"/>
                    <a:pt x="3214" y="10103"/>
                  </a:cubicBezTo>
                  <a:cubicBezTo>
                    <a:pt x="3454" y="10591"/>
                    <a:pt x="3630" y="11116"/>
                    <a:pt x="3948" y="11559"/>
                  </a:cubicBezTo>
                  <a:cubicBezTo>
                    <a:pt x="4254" y="11981"/>
                    <a:pt x="4680" y="12304"/>
                    <a:pt x="5048" y="12675"/>
                  </a:cubicBezTo>
                  <a:cubicBezTo>
                    <a:pt x="6149" y="13790"/>
                    <a:pt x="6702" y="15325"/>
                    <a:pt x="7221" y="16805"/>
                  </a:cubicBezTo>
                  <a:cubicBezTo>
                    <a:pt x="7231" y="16833"/>
                    <a:pt x="6582" y="17378"/>
                    <a:pt x="6520" y="17440"/>
                  </a:cubicBezTo>
                  <a:cubicBezTo>
                    <a:pt x="6290" y="17677"/>
                    <a:pt x="6074" y="17928"/>
                    <a:pt x="5878" y="18192"/>
                  </a:cubicBezTo>
                  <a:cubicBezTo>
                    <a:pt x="5484" y="18717"/>
                    <a:pt x="5154" y="19294"/>
                    <a:pt x="4899" y="19905"/>
                  </a:cubicBezTo>
                  <a:cubicBezTo>
                    <a:pt x="4649" y="20513"/>
                    <a:pt x="4471" y="21152"/>
                    <a:pt x="4381" y="21804"/>
                  </a:cubicBezTo>
                  <a:cubicBezTo>
                    <a:pt x="4337" y="22123"/>
                    <a:pt x="4257" y="22391"/>
                    <a:pt x="4450" y="22659"/>
                  </a:cubicBezTo>
                  <a:cubicBezTo>
                    <a:pt x="4683" y="22989"/>
                    <a:pt x="4927" y="23315"/>
                    <a:pt x="5167" y="23640"/>
                  </a:cubicBezTo>
                  <a:cubicBezTo>
                    <a:pt x="5267" y="23775"/>
                    <a:pt x="5363" y="23908"/>
                    <a:pt x="5463" y="24042"/>
                  </a:cubicBezTo>
                  <a:lnTo>
                    <a:pt x="14712" y="24042"/>
                  </a:lnTo>
                  <a:cubicBezTo>
                    <a:pt x="13507" y="21402"/>
                    <a:pt x="12302" y="18762"/>
                    <a:pt x="11097" y="16126"/>
                  </a:cubicBezTo>
                  <a:cubicBezTo>
                    <a:pt x="10911" y="15714"/>
                    <a:pt x="10722" y="15305"/>
                    <a:pt x="10537" y="14896"/>
                  </a:cubicBezTo>
                  <a:cubicBezTo>
                    <a:pt x="10019" y="13757"/>
                    <a:pt x="9497" y="12616"/>
                    <a:pt x="9102" y="11429"/>
                  </a:cubicBezTo>
                  <a:cubicBezTo>
                    <a:pt x="8978" y="11061"/>
                    <a:pt x="8869" y="10691"/>
                    <a:pt x="8748" y="10320"/>
                  </a:cubicBezTo>
                  <a:cubicBezTo>
                    <a:pt x="8518" y="9605"/>
                    <a:pt x="8257" y="8902"/>
                    <a:pt x="7997" y="8198"/>
                  </a:cubicBezTo>
                  <a:cubicBezTo>
                    <a:pt x="7076" y="5705"/>
                    <a:pt x="6153" y="3210"/>
                    <a:pt x="5229" y="717"/>
                  </a:cubicBezTo>
                  <a:cubicBezTo>
                    <a:pt x="5107" y="390"/>
                    <a:pt x="4893" y="1"/>
                    <a:pt x="455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94;p56"/>
            <p:cNvSpPr/>
            <p:nvPr/>
          </p:nvSpPr>
          <p:spPr>
            <a:xfrm>
              <a:off x="5302976" y="4599252"/>
              <a:ext cx="258997" cy="544479"/>
            </a:xfrm>
            <a:custGeom>
              <a:avLst/>
              <a:gdLst/>
              <a:ahLst/>
              <a:cxnLst/>
              <a:rect l="l" t="t" r="r" b="b"/>
              <a:pathLst>
                <a:path w="8375" h="17605" extrusionOk="0">
                  <a:moveTo>
                    <a:pt x="2690" y="0"/>
                  </a:moveTo>
                  <a:cubicBezTo>
                    <a:pt x="2668" y="0"/>
                    <a:pt x="2646" y="2"/>
                    <a:pt x="2624" y="6"/>
                  </a:cubicBezTo>
                  <a:cubicBezTo>
                    <a:pt x="2263" y="60"/>
                    <a:pt x="2139" y="510"/>
                    <a:pt x="2098" y="871"/>
                  </a:cubicBezTo>
                  <a:cubicBezTo>
                    <a:pt x="1796" y="3514"/>
                    <a:pt x="1494" y="6154"/>
                    <a:pt x="1192" y="8798"/>
                  </a:cubicBezTo>
                  <a:cubicBezTo>
                    <a:pt x="1106" y="9543"/>
                    <a:pt x="1020" y="10288"/>
                    <a:pt x="968" y="11036"/>
                  </a:cubicBezTo>
                  <a:cubicBezTo>
                    <a:pt x="941" y="11425"/>
                    <a:pt x="921" y="11809"/>
                    <a:pt x="889" y="12197"/>
                  </a:cubicBezTo>
                  <a:cubicBezTo>
                    <a:pt x="790" y="13443"/>
                    <a:pt x="556" y="14676"/>
                    <a:pt x="323" y="15909"/>
                  </a:cubicBezTo>
                  <a:cubicBezTo>
                    <a:pt x="238" y="16348"/>
                    <a:pt x="155" y="16790"/>
                    <a:pt x="69" y="17234"/>
                  </a:cubicBezTo>
                  <a:cubicBezTo>
                    <a:pt x="49" y="17357"/>
                    <a:pt x="24" y="17481"/>
                    <a:pt x="0" y="17604"/>
                  </a:cubicBezTo>
                  <a:lnTo>
                    <a:pt x="5106" y="17604"/>
                  </a:lnTo>
                  <a:cubicBezTo>
                    <a:pt x="5017" y="17543"/>
                    <a:pt x="4924" y="17481"/>
                    <a:pt x="4831" y="17422"/>
                  </a:cubicBezTo>
                  <a:cubicBezTo>
                    <a:pt x="4752" y="17375"/>
                    <a:pt x="3993" y="17000"/>
                    <a:pt x="3997" y="16972"/>
                  </a:cubicBezTo>
                  <a:cubicBezTo>
                    <a:pt x="4148" y="15410"/>
                    <a:pt x="4320" y="13790"/>
                    <a:pt x="5126" y="12440"/>
                  </a:cubicBezTo>
                  <a:cubicBezTo>
                    <a:pt x="5394" y="11991"/>
                    <a:pt x="5730" y="11579"/>
                    <a:pt x="5926" y="11095"/>
                  </a:cubicBezTo>
                  <a:cubicBezTo>
                    <a:pt x="6132" y="10590"/>
                    <a:pt x="6174" y="10038"/>
                    <a:pt x="6294" y="9505"/>
                  </a:cubicBezTo>
                  <a:cubicBezTo>
                    <a:pt x="6647" y="7902"/>
                    <a:pt x="7681" y="6532"/>
                    <a:pt x="8237" y="4983"/>
                  </a:cubicBezTo>
                  <a:cubicBezTo>
                    <a:pt x="8316" y="4771"/>
                    <a:pt x="8374" y="4510"/>
                    <a:pt x="8230" y="4335"/>
                  </a:cubicBezTo>
                  <a:cubicBezTo>
                    <a:pt x="8156" y="4247"/>
                    <a:pt x="8045" y="4207"/>
                    <a:pt x="7929" y="4207"/>
                  </a:cubicBezTo>
                  <a:cubicBezTo>
                    <a:pt x="7818" y="4207"/>
                    <a:pt x="7703" y="4243"/>
                    <a:pt x="7612" y="4307"/>
                  </a:cubicBezTo>
                  <a:cubicBezTo>
                    <a:pt x="7427" y="4438"/>
                    <a:pt x="7321" y="4651"/>
                    <a:pt x="7221" y="4853"/>
                  </a:cubicBezTo>
                  <a:cubicBezTo>
                    <a:pt x="6826" y="5646"/>
                    <a:pt x="6431" y="6439"/>
                    <a:pt x="6039" y="7232"/>
                  </a:cubicBezTo>
                  <a:cubicBezTo>
                    <a:pt x="5789" y="7188"/>
                    <a:pt x="5813" y="6820"/>
                    <a:pt x="5902" y="6584"/>
                  </a:cubicBezTo>
                  <a:cubicBezTo>
                    <a:pt x="6366" y="5334"/>
                    <a:pt x="6833" y="4080"/>
                    <a:pt x="7300" y="2831"/>
                  </a:cubicBezTo>
                  <a:cubicBezTo>
                    <a:pt x="7468" y="2378"/>
                    <a:pt x="7502" y="1678"/>
                    <a:pt x="7021" y="1612"/>
                  </a:cubicBezTo>
                  <a:cubicBezTo>
                    <a:pt x="7001" y="1610"/>
                    <a:pt x="6981" y="1608"/>
                    <a:pt x="6962" y="1608"/>
                  </a:cubicBezTo>
                  <a:cubicBezTo>
                    <a:pt x="6650" y="1608"/>
                    <a:pt x="6433" y="1961"/>
                    <a:pt x="6304" y="2261"/>
                  </a:cubicBezTo>
                  <a:cubicBezTo>
                    <a:pt x="5700" y="3644"/>
                    <a:pt x="5096" y="5032"/>
                    <a:pt x="4491" y="6415"/>
                  </a:cubicBezTo>
                  <a:cubicBezTo>
                    <a:pt x="4844" y="4671"/>
                    <a:pt x="5195" y="2927"/>
                    <a:pt x="5549" y="1180"/>
                  </a:cubicBezTo>
                  <a:cubicBezTo>
                    <a:pt x="5635" y="757"/>
                    <a:pt x="5607" y="153"/>
                    <a:pt x="5178" y="88"/>
                  </a:cubicBezTo>
                  <a:cubicBezTo>
                    <a:pt x="5155" y="84"/>
                    <a:pt x="5133" y="83"/>
                    <a:pt x="5111" y="83"/>
                  </a:cubicBezTo>
                  <a:cubicBezTo>
                    <a:pt x="4763" y="83"/>
                    <a:pt x="4554" y="526"/>
                    <a:pt x="4460" y="884"/>
                  </a:cubicBezTo>
                  <a:cubicBezTo>
                    <a:pt x="4038" y="2511"/>
                    <a:pt x="3616" y="4142"/>
                    <a:pt x="3196" y="5774"/>
                  </a:cubicBezTo>
                  <a:cubicBezTo>
                    <a:pt x="2933" y="5736"/>
                    <a:pt x="2887" y="5378"/>
                    <a:pt x="2908" y="5114"/>
                  </a:cubicBezTo>
                  <a:cubicBezTo>
                    <a:pt x="3022" y="3792"/>
                    <a:pt x="3131" y="2467"/>
                    <a:pt x="3242" y="1142"/>
                  </a:cubicBezTo>
                  <a:cubicBezTo>
                    <a:pt x="3279" y="692"/>
                    <a:pt x="3145" y="63"/>
                    <a:pt x="2751" y="6"/>
                  </a:cubicBezTo>
                  <a:cubicBezTo>
                    <a:pt x="2732" y="2"/>
                    <a:pt x="2711" y="0"/>
                    <a:pt x="269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95;p56"/>
            <p:cNvSpPr/>
            <p:nvPr/>
          </p:nvSpPr>
          <p:spPr>
            <a:xfrm>
              <a:off x="5997245" y="433713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96;p56"/>
            <p:cNvSpPr/>
            <p:nvPr/>
          </p:nvSpPr>
          <p:spPr>
            <a:xfrm>
              <a:off x="5538378" y="4528271"/>
              <a:ext cx="31" cy="31"/>
            </a:xfrm>
            <a:custGeom>
              <a:avLst/>
              <a:gdLst/>
              <a:ahLst/>
              <a:cxnLst/>
              <a:rect l="l" t="t" r="r" b="b"/>
              <a:pathLst>
                <a:path w="1" h="1" extrusionOk="0">
                  <a:moveTo>
                    <a:pt x="0" y="0"/>
                  </a:moveTo>
                  <a:lnTo>
                    <a:pt x="0"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97;p56"/>
            <p:cNvSpPr/>
            <p:nvPr/>
          </p:nvSpPr>
          <p:spPr>
            <a:xfrm>
              <a:off x="5997338" y="4336792"/>
              <a:ext cx="155" cy="247"/>
            </a:xfrm>
            <a:custGeom>
              <a:avLst/>
              <a:gdLst/>
              <a:ahLst/>
              <a:cxnLst/>
              <a:rect l="l" t="t" r="r" b="b"/>
              <a:pathLst>
                <a:path w="5" h="8" extrusionOk="0">
                  <a:moveTo>
                    <a:pt x="4" y="0"/>
                  </a:moveTo>
                  <a:cubicBezTo>
                    <a:pt x="4" y="0"/>
                    <a:pt x="1" y="5"/>
                    <a:pt x="1" y="8"/>
                  </a:cubicBezTo>
                  <a:cubicBezTo>
                    <a:pt x="1" y="5"/>
                    <a:pt x="4" y="0"/>
                    <a:pt x="4"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98;p56"/>
            <p:cNvSpPr/>
            <p:nvPr/>
          </p:nvSpPr>
          <p:spPr>
            <a:xfrm>
              <a:off x="5555572" y="4529323"/>
              <a:ext cx="1825" cy="155"/>
            </a:xfrm>
            <a:custGeom>
              <a:avLst/>
              <a:gdLst/>
              <a:ahLst/>
              <a:cxnLst/>
              <a:rect l="l" t="t" r="r" b="b"/>
              <a:pathLst>
                <a:path w="59" h="5" extrusionOk="0">
                  <a:moveTo>
                    <a:pt x="0" y="1"/>
                  </a:moveTo>
                  <a:cubicBezTo>
                    <a:pt x="21" y="1"/>
                    <a:pt x="38" y="4"/>
                    <a:pt x="59" y="4"/>
                  </a:cubicBezTo>
                  <a:cubicBezTo>
                    <a:pt x="38" y="4"/>
                    <a:pt x="21"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99;p56"/>
            <p:cNvSpPr/>
            <p:nvPr/>
          </p:nvSpPr>
          <p:spPr>
            <a:xfrm>
              <a:off x="5546759" y="4528890"/>
              <a:ext cx="2227" cy="155"/>
            </a:xfrm>
            <a:custGeom>
              <a:avLst/>
              <a:gdLst/>
              <a:ahLst/>
              <a:cxnLst/>
              <a:rect l="l" t="t" r="r" b="b"/>
              <a:pathLst>
                <a:path w="72" h="5" extrusionOk="0">
                  <a:moveTo>
                    <a:pt x="0" y="1"/>
                  </a:moveTo>
                  <a:cubicBezTo>
                    <a:pt x="24" y="1"/>
                    <a:pt x="48" y="1"/>
                    <a:pt x="72" y="4"/>
                  </a:cubicBezTo>
                  <a:cubicBezTo>
                    <a:pt x="48" y="1"/>
                    <a:pt x="24"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00;p56"/>
            <p:cNvSpPr/>
            <p:nvPr/>
          </p:nvSpPr>
          <p:spPr>
            <a:xfrm>
              <a:off x="5548954" y="4529014"/>
              <a:ext cx="6649" cy="340"/>
            </a:xfrm>
            <a:custGeom>
              <a:avLst/>
              <a:gdLst/>
              <a:ahLst/>
              <a:cxnLst/>
              <a:rect l="l" t="t" r="r" b="b"/>
              <a:pathLst>
                <a:path w="215" h="11" extrusionOk="0">
                  <a:moveTo>
                    <a:pt x="1" y="0"/>
                  </a:moveTo>
                  <a:cubicBezTo>
                    <a:pt x="74" y="3"/>
                    <a:pt x="142" y="7"/>
                    <a:pt x="214" y="11"/>
                  </a:cubicBezTo>
                  <a:cubicBezTo>
                    <a:pt x="142" y="7"/>
                    <a:pt x="74" y="3"/>
                    <a:pt x="1"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01;p56"/>
            <p:cNvSpPr/>
            <p:nvPr/>
          </p:nvSpPr>
          <p:spPr>
            <a:xfrm>
              <a:off x="5558170" y="4522426"/>
              <a:ext cx="115907" cy="7577"/>
            </a:xfrm>
            <a:custGeom>
              <a:avLst/>
              <a:gdLst/>
              <a:ahLst/>
              <a:cxnLst/>
              <a:rect l="l" t="t" r="r" b="b"/>
              <a:pathLst>
                <a:path w="3748" h="245" extrusionOk="0">
                  <a:moveTo>
                    <a:pt x="3745" y="0"/>
                  </a:moveTo>
                  <a:cubicBezTo>
                    <a:pt x="2820" y="156"/>
                    <a:pt x="1834" y="245"/>
                    <a:pt x="787" y="245"/>
                  </a:cubicBezTo>
                  <a:cubicBezTo>
                    <a:pt x="529" y="245"/>
                    <a:pt x="266" y="239"/>
                    <a:pt x="0" y="228"/>
                  </a:cubicBezTo>
                  <a:lnTo>
                    <a:pt x="0" y="228"/>
                  </a:lnTo>
                  <a:cubicBezTo>
                    <a:pt x="267" y="239"/>
                    <a:pt x="530" y="245"/>
                    <a:pt x="789" y="245"/>
                  </a:cubicBezTo>
                  <a:cubicBezTo>
                    <a:pt x="1835" y="245"/>
                    <a:pt x="2821" y="157"/>
                    <a:pt x="3748" y="4"/>
                  </a:cubicBezTo>
                  <a:lnTo>
                    <a:pt x="3745"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02;p56"/>
            <p:cNvSpPr/>
            <p:nvPr/>
          </p:nvSpPr>
          <p:spPr>
            <a:xfrm>
              <a:off x="5538378" y="4528271"/>
              <a:ext cx="8412" cy="649"/>
            </a:xfrm>
            <a:custGeom>
              <a:avLst/>
              <a:gdLst/>
              <a:ahLst/>
              <a:cxnLst/>
              <a:rect l="l" t="t" r="r" b="b"/>
              <a:pathLst>
                <a:path w="272" h="21" extrusionOk="0">
                  <a:moveTo>
                    <a:pt x="0" y="0"/>
                  </a:moveTo>
                  <a:cubicBezTo>
                    <a:pt x="93" y="7"/>
                    <a:pt x="182" y="14"/>
                    <a:pt x="271" y="21"/>
                  </a:cubicBezTo>
                  <a:cubicBezTo>
                    <a:pt x="182" y="14"/>
                    <a:pt x="93" y="7"/>
                    <a:pt x="0"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03;p56"/>
            <p:cNvSpPr/>
            <p:nvPr/>
          </p:nvSpPr>
          <p:spPr>
            <a:xfrm>
              <a:off x="5536461" y="4522518"/>
              <a:ext cx="311322" cy="621210"/>
            </a:xfrm>
            <a:custGeom>
              <a:avLst/>
              <a:gdLst/>
              <a:ahLst/>
              <a:cxnLst/>
              <a:rect l="l" t="t" r="r" b="b"/>
              <a:pathLst>
                <a:path w="10067" h="20086" extrusionOk="0">
                  <a:moveTo>
                    <a:pt x="4450" y="1"/>
                  </a:moveTo>
                  <a:cubicBezTo>
                    <a:pt x="3523" y="154"/>
                    <a:pt x="2537" y="242"/>
                    <a:pt x="1491" y="242"/>
                  </a:cubicBezTo>
                  <a:cubicBezTo>
                    <a:pt x="1224" y="242"/>
                    <a:pt x="952" y="236"/>
                    <a:pt x="677" y="224"/>
                  </a:cubicBezTo>
                  <a:cubicBezTo>
                    <a:pt x="656" y="224"/>
                    <a:pt x="639" y="221"/>
                    <a:pt x="618" y="221"/>
                  </a:cubicBezTo>
                  <a:cubicBezTo>
                    <a:pt x="546" y="217"/>
                    <a:pt x="478" y="213"/>
                    <a:pt x="405" y="210"/>
                  </a:cubicBezTo>
                  <a:cubicBezTo>
                    <a:pt x="381" y="207"/>
                    <a:pt x="357" y="207"/>
                    <a:pt x="333" y="207"/>
                  </a:cubicBezTo>
                  <a:cubicBezTo>
                    <a:pt x="244" y="200"/>
                    <a:pt x="155" y="193"/>
                    <a:pt x="62" y="186"/>
                  </a:cubicBezTo>
                  <a:lnTo>
                    <a:pt x="62" y="186"/>
                  </a:lnTo>
                  <a:cubicBezTo>
                    <a:pt x="0" y="1481"/>
                    <a:pt x="1878" y="13253"/>
                    <a:pt x="2991" y="20085"/>
                  </a:cubicBezTo>
                  <a:lnTo>
                    <a:pt x="10066" y="20085"/>
                  </a:lnTo>
                  <a:cubicBezTo>
                    <a:pt x="7656" y="13555"/>
                    <a:pt x="5754" y="6829"/>
                    <a:pt x="44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04;p56"/>
            <p:cNvSpPr/>
            <p:nvPr/>
          </p:nvSpPr>
          <p:spPr>
            <a:xfrm>
              <a:off x="5997245" y="4337009"/>
              <a:ext cx="124" cy="155"/>
            </a:xfrm>
            <a:custGeom>
              <a:avLst/>
              <a:gdLst/>
              <a:ahLst/>
              <a:cxnLst/>
              <a:rect l="l" t="t" r="r" b="b"/>
              <a:pathLst>
                <a:path w="4" h="5" extrusionOk="0">
                  <a:moveTo>
                    <a:pt x="1" y="4"/>
                  </a:moveTo>
                  <a:cubicBezTo>
                    <a:pt x="1" y="1"/>
                    <a:pt x="1" y="1"/>
                    <a:pt x="4" y="1"/>
                  </a:cubicBezTo>
                  <a:cubicBezTo>
                    <a:pt x="1" y="1"/>
                    <a:pt x="1" y="1"/>
                    <a:pt x="1" y="4"/>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05;p56"/>
            <p:cNvSpPr/>
            <p:nvPr/>
          </p:nvSpPr>
          <p:spPr>
            <a:xfrm>
              <a:off x="5673954" y="4337132"/>
              <a:ext cx="323321" cy="185410"/>
            </a:xfrm>
            <a:custGeom>
              <a:avLst/>
              <a:gdLst/>
              <a:ahLst/>
              <a:cxnLst/>
              <a:rect l="l" t="t" r="r" b="b"/>
              <a:pathLst>
                <a:path w="10455" h="5995" extrusionOk="0">
                  <a:moveTo>
                    <a:pt x="10455" y="0"/>
                  </a:moveTo>
                  <a:cubicBezTo>
                    <a:pt x="10290" y="221"/>
                    <a:pt x="6753" y="4876"/>
                    <a:pt x="1" y="5991"/>
                  </a:cubicBezTo>
                  <a:lnTo>
                    <a:pt x="4" y="5995"/>
                  </a:lnTo>
                  <a:cubicBezTo>
                    <a:pt x="6757" y="4876"/>
                    <a:pt x="10293" y="216"/>
                    <a:pt x="10455" y="0"/>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06;p56"/>
            <p:cNvSpPr/>
            <p:nvPr/>
          </p:nvSpPr>
          <p:spPr>
            <a:xfrm>
              <a:off x="5674046" y="4336792"/>
              <a:ext cx="323445" cy="806929"/>
            </a:xfrm>
            <a:custGeom>
              <a:avLst/>
              <a:gdLst/>
              <a:ahLst/>
              <a:cxnLst/>
              <a:rect l="l" t="t" r="r" b="b"/>
              <a:pathLst>
                <a:path w="10459" h="26091" extrusionOk="0">
                  <a:moveTo>
                    <a:pt x="10458" y="0"/>
                  </a:moveTo>
                  <a:cubicBezTo>
                    <a:pt x="10458" y="1"/>
                    <a:pt x="10455" y="5"/>
                    <a:pt x="10455" y="8"/>
                  </a:cubicBezTo>
                  <a:cubicBezTo>
                    <a:pt x="10452" y="8"/>
                    <a:pt x="10452" y="8"/>
                    <a:pt x="10452" y="11"/>
                  </a:cubicBezTo>
                  <a:cubicBezTo>
                    <a:pt x="10290" y="227"/>
                    <a:pt x="6754" y="4887"/>
                    <a:pt x="1" y="6006"/>
                  </a:cubicBezTo>
                  <a:cubicBezTo>
                    <a:pt x="1305" y="12834"/>
                    <a:pt x="3207" y="19560"/>
                    <a:pt x="5617" y="26090"/>
                  </a:cubicBezTo>
                  <a:lnTo>
                    <a:pt x="8464" y="26090"/>
                  </a:lnTo>
                  <a:lnTo>
                    <a:pt x="9168" y="16872"/>
                  </a:lnTo>
                  <a:lnTo>
                    <a:pt x="1045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07;p56"/>
            <p:cNvSpPr/>
            <p:nvPr/>
          </p:nvSpPr>
          <p:spPr>
            <a:xfrm>
              <a:off x="4375006" y="4581871"/>
              <a:ext cx="113093" cy="561860"/>
            </a:xfrm>
            <a:custGeom>
              <a:avLst/>
              <a:gdLst/>
              <a:ahLst/>
              <a:cxnLst/>
              <a:rect l="l" t="t" r="r" b="b"/>
              <a:pathLst>
                <a:path w="3657" h="18167" extrusionOk="0">
                  <a:moveTo>
                    <a:pt x="1" y="1"/>
                  </a:moveTo>
                  <a:lnTo>
                    <a:pt x="1776" y="18166"/>
                  </a:lnTo>
                  <a:lnTo>
                    <a:pt x="3657" y="18166"/>
                  </a:lnTo>
                  <a:cubicBezTo>
                    <a:pt x="2342" y="12196"/>
                    <a:pt x="1501" y="6116"/>
                    <a:pt x="1192" y="18"/>
                  </a:cubicBezTo>
                  <a:cubicBezTo>
                    <a:pt x="1059" y="21"/>
                    <a:pt x="925" y="23"/>
                    <a:pt x="790" y="23"/>
                  </a:cubicBezTo>
                  <a:cubicBezTo>
                    <a:pt x="531" y="23"/>
                    <a:pt x="267" y="17"/>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08;p56"/>
            <p:cNvSpPr/>
            <p:nvPr/>
          </p:nvSpPr>
          <p:spPr>
            <a:xfrm>
              <a:off x="4411838" y="4461682"/>
              <a:ext cx="300220" cy="682044"/>
            </a:xfrm>
            <a:custGeom>
              <a:avLst/>
              <a:gdLst/>
              <a:ahLst/>
              <a:cxnLst/>
              <a:rect l="l" t="t" r="r" b="b"/>
              <a:pathLst>
                <a:path w="9708" h="22053" extrusionOk="0">
                  <a:moveTo>
                    <a:pt x="9707" y="0"/>
                  </a:moveTo>
                  <a:lnTo>
                    <a:pt x="9703" y="4"/>
                  </a:lnTo>
                  <a:cubicBezTo>
                    <a:pt x="9590" y="117"/>
                    <a:pt x="5982" y="3749"/>
                    <a:pt x="1" y="3901"/>
                  </a:cubicBezTo>
                  <a:lnTo>
                    <a:pt x="1" y="3904"/>
                  </a:lnTo>
                  <a:cubicBezTo>
                    <a:pt x="310" y="10002"/>
                    <a:pt x="1151" y="16082"/>
                    <a:pt x="2466" y="22052"/>
                  </a:cubicBezTo>
                  <a:lnTo>
                    <a:pt x="7153" y="22052"/>
                  </a:lnTo>
                  <a:cubicBezTo>
                    <a:pt x="6902" y="19481"/>
                    <a:pt x="6668" y="17005"/>
                    <a:pt x="6473" y="14801"/>
                  </a:cubicBezTo>
                  <a:cubicBezTo>
                    <a:pt x="6349" y="13397"/>
                    <a:pt x="6242" y="12106"/>
                    <a:pt x="6153" y="10966"/>
                  </a:cubicBezTo>
                  <a:cubicBezTo>
                    <a:pt x="5961" y="8498"/>
                    <a:pt x="5868" y="6761"/>
                    <a:pt x="5923" y="6211"/>
                  </a:cubicBezTo>
                  <a:cubicBezTo>
                    <a:pt x="6778" y="4872"/>
                    <a:pt x="7754" y="3725"/>
                    <a:pt x="8817" y="2744"/>
                  </a:cubicBezTo>
                  <a:cubicBezTo>
                    <a:pt x="8934" y="2633"/>
                    <a:pt x="9055" y="2527"/>
                    <a:pt x="9178" y="2421"/>
                  </a:cubicBezTo>
                  <a:lnTo>
                    <a:pt x="97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09;p56"/>
            <p:cNvSpPr/>
            <p:nvPr/>
          </p:nvSpPr>
          <p:spPr>
            <a:xfrm>
              <a:off x="4712028" y="4461682"/>
              <a:ext cx="31" cy="31"/>
            </a:xfrm>
            <a:custGeom>
              <a:avLst/>
              <a:gdLst/>
              <a:ahLst/>
              <a:cxnLst/>
              <a:rect l="l" t="t" r="r" b="b"/>
              <a:pathLst>
                <a:path w="1" h="1" extrusionOk="0">
                  <a:moveTo>
                    <a:pt x="0" y="0"/>
                  </a:moveTo>
                  <a:lnTo>
                    <a:pt x="0" y="0"/>
                  </a:lnTo>
                  <a:close/>
                </a:path>
              </a:pathLst>
            </a:custGeom>
            <a:solidFill>
              <a:srgbClr val="0735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10;p56"/>
            <p:cNvSpPr/>
            <p:nvPr/>
          </p:nvSpPr>
          <p:spPr>
            <a:xfrm>
              <a:off x="4595007" y="4375020"/>
              <a:ext cx="759054" cy="286883"/>
            </a:xfrm>
            <a:custGeom>
              <a:avLst/>
              <a:gdLst/>
              <a:ahLst/>
              <a:cxnLst/>
              <a:rect l="l" t="t" r="r" b="b"/>
              <a:pathLst>
                <a:path w="24545" h="9276" extrusionOk="0">
                  <a:moveTo>
                    <a:pt x="19543" y="0"/>
                  </a:moveTo>
                  <a:cubicBezTo>
                    <a:pt x="14997" y="0"/>
                    <a:pt x="8258" y="862"/>
                    <a:pt x="3255" y="5223"/>
                  </a:cubicBezTo>
                  <a:cubicBezTo>
                    <a:pt x="3132" y="5329"/>
                    <a:pt x="3011" y="5435"/>
                    <a:pt x="2894" y="5546"/>
                  </a:cubicBezTo>
                  <a:cubicBezTo>
                    <a:pt x="1831" y="6527"/>
                    <a:pt x="855" y="7674"/>
                    <a:pt x="0" y="9013"/>
                  </a:cubicBezTo>
                  <a:cubicBezTo>
                    <a:pt x="110" y="9027"/>
                    <a:pt x="220" y="9040"/>
                    <a:pt x="327" y="9054"/>
                  </a:cubicBezTo>
                  <a:cubicBezTo>
                    <a:pt x="354" y="9058"/>
                    <a:pt x="381" y="9061"/>
                    <a:pt x="412" y="9064"/>
                  </a:cubicBezTo>
                  <a:cubicBezTo>
                    <a:pt x="515" y="9075"/>
                    <a:pt x="615" y="9089"/>
                    <a:pt x="718" y="9099"/>
                  </a:cubicBezTo>
                  <a:cubicBezTo>
                    <a:pt x="745" y="9102"/>
                    <a:pt x="773" y="9106"/>
                    <a:pt x="801" y="9106"/>
                  </a:cubicBezTo>
                  <a:cubicBezTo>
                    <a:pt x="876" y="9116"/>
                    <a:pt x="948" y="9123"/>
                    <a:pt x="1020" y="9130"/>
                  </a:cubicBezTo>
                  <a:cubicBezTo>
                    <a:pt x="1068" y="9134"/>
                    <a:pt x="1116" y="9140"/>
                    <a:pt x="1161" y="9143"/>
                  </a:cubicBezTo>
                  <a:cubicBezTo>
                    <a:pt x="1213" y="9147"/>
                    <a:pt x="1264" y="9154"/>
                    <a:pt x="1316" y="9157"/>
                  </a:cubicBezTo>
                  <a:cubicBezTo>
                    <a:pt x="1419" y="9167"/>
                    <a:pt x="1522" y="9175"/>
                    <a:pt x="1625" y="9181"/>
                  </a:cubicBezTo>
                  <a:cubicBezTo>
                    <a:pt x="1638" y="9185"/>
                    <a:pt x="1652" y="9185"/>
                    <a:pt x="1669" y="9185"/>
                  </a:cubicBezTo>
                  <a:cubicBezTo>
                    <a:pt x="1683" y="9188"/>
                    <a:pt x="1700" y="9188"/>
                    <a:pt x="1714" y="9188"/>
                  </a:cubicBezTo>
                  <a:cubicBezTo>
                    <a:pt x="1937" y="9205"/>
                    <a:pt x="2160" y="9219"/>
                    <a:pt x="2379" y="9233"/>
                  </a:cubicBezTo>
                  <a:cubicBezTo>
                    <a:pt x="2918" y="9262"/>
                    <a:pt x="3446" y="9276"/>
                    <a:pt x="3966" y="9276"/>
                  </a:cubicBezTo>
                  <a:cubicBezTo>
                    <a:pt x="5051" y="9276"/>
                    <a:pt x="6095" y="9216"/>
                    <a:pt x="7101" y="9110"/>
                  </a:cubicBezTo>
                  <a:cubicBezTo>
                    <a:pt x="18108" y="7918"/>
                    <a:pt x="24246" y="726"/>
                    <a:pt x="24535" y="382"/>
                  </a:cubicBezTo>
                  <a:lnTo>
                    <a:pt x="24535" y="379"/>
                  </a:lnTo>
                  <a:lnTo>
                    <a:pt x="24538" y="375"/>
                  </a:lnTo>
                  <a:cubicBezTo>
                    <a:pt x="24541" y="368"/>
                    <a:pt x="24545" y="368"/>
                    <a:pt x="24545" y="368"/>
                  </a:cubicBezTo>
                  <a:cubicBezTo>
                    <a:pt x="24545" y="368"/>
                    <a:pt x="22512" y="0"/>
                    <a:pt x="19543" y="0"/>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11;p56"/>
            <p:cNvSpPr/>
            <p:nvPr/>
          </p:nvSpPr>
          <p:spPr>
            <a:xfrm>
              <a:off x="5354033" y="4386371"/>
              <a:ext cx="31" cy="31"/>
            </a:xfrm>
            <a:custGeom>
              <a:avLst/>
              <a:gdLst/>
              <a:ahLst/>
              <a:cxnLst/>
              <a:rect l="l" t="t" r="r" b="b"/>
              <a:pathLst>
                <a:path w="1" h="1" extrusionOk="0">
                  <a:moveTo>
                    <a:pt x="1" y="1"/>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12;p56"/>
            <p:cNvSpPr/>
            <p:nvPr/>
          </p:nvSpPr>
          <p:spPr>
            <a:xfrm>
              <a:off x="4595007" y="4653780"/>
              <a:ext cx="31" cy="31"/>
            </a:xfrm>
            <a:custGeom>
              <a:avLst/>
              <a:gdLst/>
              <a:ahLst/>
              <a:cxnLst/>
              <a:rect l="l" t="t" r="r" b="b"/>
              <a:pathLst>
                <a:path w="1" h="1" extrusionOk="0">
                  <a:moveTo>
                    <a:pt x="0"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13;p56"/>
            <p:cNvSpPr/>
            <p:nvPr/>
          </p:nvSpPr>
          <p:spPr>
            <a:xfrm>
              <a:off x="5353724" y="4386711"/>
              <a:ext cx="31" cy="124"/>
            </a:xfrm>
            <a:custGeom>
              <a:avLst/>
              <a:gdLst/>
              <a:ahLst/>
              <a:cxnLst/>
              <a:rect l="l" t="t" r="r" b="b"/>
              <a:pathLst>
                <a:path w="1" h="4" extrusionOk="0">
                  <a:moveTo>
                    <a:pt x="1" y="4"/>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14;p56"/>
            <p:cNvSpPr/>
            <p:nvPr/>
          </p:nvSpPr>
          <p:spPr>
            <a:xfrm>
              <a:off x="5353817" y="4386371"/>
              <a:ext cx="247" cy="278"/>
            </a:xfrm>
            <a:custGeom>
              <a:avLst/>
              <a:gdLst/>
              <a:ahLst/>
              <a:cxnLst/>
              <a:rect l="l" t="t" r="r" b="b"/>
              <a:pathLst>
                <a:path w="8" h="9" extrusionOk="0">
                  <a:moveTo>
                    <a:pt x="8" y="1"/>
                  </a:moveTo>
                  <a:lnTo>
                    <a:pt x="8" y="1"/>
                  </a:lnTo>
                  <a:cubicBezTo>
                    <a:pt x="8" y="1"/>
                    <a:pt x="4" y="1"/>
                    <a:pt x="1" y="8"/>
                  </a:cubicBezTo>
                  <a:cubicBezTo>
                    <a:pt x="4" y="1"/>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15;p56"/>
            <p:cNvSpPr/>
            <p:nvPr/>
          </p:nvSpPr>
          <p:spPr>
            <a:xfrm>
              <a:off x="4645230" y="4658976"/>
              <a:ext cx="1423" cy="124"/>
            </a:xfrm>
            <a:custGeom>
              <a:avLst/>
              <a:gdLst/>
              <a:ahLst/>
              <a:cxnLst/>
              <a:rect l="l" t="t" r="r" b="b"/>
              <a:pathLst>
                <a:path w="46" h="4" extrusionOk="0">
                  <a:moveTo>
                    <a:pt x="1" y="0"/>
                  </a:moveTo>
                  <a:cubicBezTo>
                    <a:pt x="14" y="4"/>
                    <a:pt x="28" y="4"/>
                    <a:pt x="45" y="4"/>
                  </a:cubicBezTo>
                  <a:cubicBezTo>
                    <a:pt x="28" y="4"/>
                    <a:pt x="14"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16;p56"/>
            <p:cNvSpPr/>
            <p:nvPr/>
          </p:nvSpPr>
          <p:spPr>
            <a:xfrm>
              <a:off x="4607748" y="4655357"/>
              <a:ext cx="9494" cy="1082"/>
            </a:xfrm>
            <a:custGeom>
              <a:avLst/>
              <a:gdLst/>
              <a:ahLst/>
              <a:cxnLst/>
              <a:rect l="l" t="t" r="r" b="b"/>
              <a:pathLst>
                <a:path w="307" h="35" extrusionOk="0">
                  <a:moveTo>
                    <a:pt x="0" y="0"/>
                  </a:moveTo>
                  <a:cubicBezTo>
                    <a:pt x="103" y="11"/>
                    <a:pt x="203" y="25"/>
                    <a:pt x="306" y="35"/>
                  </a:cubicBezTo>
                  <a:cubicBezTo>
                    <a:pt x="203" y="25"/>
                    <a:pt x="103" y="11"/>
                    <a:pt x="0"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17;p56"/>
            <p:cNvSpPr/>
            <p:nvPr/>
          </p:nvSpPr>
          <p:spPr>
            <a:xfrm>
              <a:off x="4595007" y="4653780"/>
              <a:ext cx="10112" cy="1299"/>
            </a:xfrm>
            <a:custGeom>
              <a:avLst/>
              <a:gdLst/>
              <a:ahLst/>
              <a:cxnLst/>
              <a:rect l="l" t="t" r="r" b="b"/>
              <a:pathLst>
                <a:path w="327" h="42" extrusionOk="0">
                  <a:moveTo>
                    <a:pt x="327" y="41"/>
                  </a:moveTo>
                  <a:cubicBezTo>
                    <a:pt x="220" y="27"/>
                    <a:pt x="110" y="14"/>
                    <a:pt x="0" y="0"/>
                  </a:cubicBezTo>
                  <a:cubicBezTo>
                    <a:pt x="110" y="14"/>
                    <a:pt x="220" y="27"/>
                    <a:pt x="327" y="4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18;p56"/>
            <p:cNvSpPr/>
            <p:nvPr/>
          </p:nvSpPr>
          <p:spPr>
            <a:xfrm>
              <a:off x="4619747" y="4656625"/>
              <a:ext cx="6804" cy="804"/>
            </a:xfrm>
            <a:custGeom>
              <a:avLst/>
              <a:gdLst/>
              <a:ahLst/>
              <a:cxnLst/>
              <a:rect l="l" t="t" r="r" b="b"/>
              <a:pathLst>
                <a:path w="220" h="26" extrusionOk="0">
                  <a:moveTo>
                    <a:pt x="1" y="1"/>
                  </a:moveTo>
                  <a:cubicBezTo>
                    <a:pt x="76" y="11"/>
                    <a:pt x="148" y="18"/>
                    <a:pt x="220" y="25"/>
                  </a:cubicBezTo>
                  <a:cubicBezTo>
                    <a:pt x="148" y="18"/>
                    <a:pt x="76" y="11"/>
                    <a:pt x="1"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19;p56"/>
            <p:cNvSpPr/>
            <p:nvPr/>
          </p:nvSpPr>
          <p:spPr>
            <a:xfrm>
              <a:off x="4630880" y="4657800"/>
              <a:ext cx="4824" cy="464"/>
            </a:xfrm>
            <a:custGeom>
              <a:avLst/>
              <a:gdLst/>
              <a:ahLst/>
              <a:cxnLst/>
              <a:rect l="l" t="t" r="r" b="b"/>
              <a:pathLst>
                <a:path w="156" h="15" extrusionOk="0">
                  <a:moveTo>
                    <a:pt x="1" y="0"/>
                  </a:moveTo>
                  <a:cubicBezTo>
                    <a:pt x="53" y="4"/>
                    <a:pt x="104" y="11"/>
                    <a:pt x="156" y="14"/>
                  </a:cubicBezTo>
                  <a:cubicBezTo>
                    <a:pt x="104" y="11"/>
                    <a:pt x="53"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20;p56"/>
            <p:cNvSpPr/>
            <p:nvPr/>
          </p:nvSpPr>
          <p:spPr>
            <a:xfrm>
              <a:off x="4668609" y="4656749"/>
              <a:ext cx="146121" cy="5227"/>
            </a:xfrm>
            <a:custGeom>
              <a:avLst/>
              <a:gdLst/>
              <a:ahLst/>
              <a:cxnLst/>
              <a:rect l="l" t="t" r="r" b="b"/>
              <a:pathLst>
                <a:path w="4725" h="169" extrusionOk="0">
                  <a:moveTo>
                    <a:pt x="4721" y="1"/>
                  </a:moveTo>
                  <a:cubicBezTo>
                    <a:pt x="3715" y="107"/>
                    <a:pt x="2671" y="167"/>
                    <a:pt x="1586" y="167"/>
                  </a:cubicBezTo>
                  <a:cubicBezTo>
                    <a:pt x="1067" y="167"/>
                    <a:pt x="538" y="153"/>
                    <a:pt x="0" y="124"/>
                  </a:cubicBezTo>
                  <a:lnTo>
                    <a:pt x="0" y="124"/>
                  </a:lnTo>
                  <a:cubicBezTo>
                    <a:pt x="556" y="154"/>
                    <a:pt x="1103" y="169"/>
                    <a:pt x="1639" y="169"/>
                  </a:cubicBezTo>
                  <a:cubicBezTo>
                    <a:pt x="2707" y="169"/>
                    <a:pt x="3735" y="111"/>
                    <a:pt x="4724" y="4"/>
                  </a:cubicBezTo>
                  <a:lnTo>
                    <a:pt x="4721"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21;p56"/>
            <p:cNvSpPr/>
            <p:nvPr/>
          </p:nvSpPr>
          <p:spPr>
            <a:xfrm>
              <a:off x="4647982" y="4659161"/>
              <a:ext cx="20627" cy="1454"/>
            </a:xfrm>
            <a:custGeom>
              <a:avLst/>
              <a:gdLst/>
              <a:ahLst/>
              <a:cxnLst/>
              <a:rect l="l" t="t" r="r" b="b"/>
              <a:pathLst>
                <a:path w="667" h="47" extrusionOk="0">
                  <a:moveTo>
                    <a:pt x="1" y="1"/>
                  </a:moveTo>
                  <a:lnTo>
                    <a:pt x="1" y="1"/>
                  </a:lnTo>
                  <a:cubicBezTo>
                    <a:pt x="224" y="18"/>
                    <a:pt x="447" y="36"/>
                    <a:pt x="666" y="46"/>
                  </a:cubicBezTo>
                  <a:cubicBezTo>
                    <a:pt x="447" y="32"/>
                    <a:pt x="224" y="18"/>
                    <a:pt x="1"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22;p56"/>
            <p:cNvSpPr/>
            <p:nvPr/>
          </p:nvSpPr>
          <p:spPr>
            <a:xfrm>
              <a:off x="4635674" y="4658233"/>
              <a:ext cx="9587" cy="773"/>
            </a:xfrm>
            <a:custGeom>
              <a:avLst/>
              <a:gdLst/>
              <a:ahLst/>
              <a:cxnLst/>
              <a:rect l="l" t="t" r="r" b="b"/>
              <a:pathLst>
                <a:path w="310" h="25" extrusionOk="0">
                  <a:moveTo>
                    <a:pt x="1" y="0"/>
                  </a:moveTo>
                  <a:cubicBezTo>
                    <a:pt x="104" y="10"/>
                    <a:pt x="207" y="18"/>
                    <a:pt x="310" y="24"/>
                  </a:cubicBezTo>
                  <a:cubicBezTo>
                    <a:pt x="207" y="18"/>
                    <a:pt x="104" y="10"/>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23;p56"/>
            <p:cNvSpPr/>
            <p:nvPr/>
          </p:nvSpPr>
          <p:spPr>
            <a:xfrm>
              <a:off x="4605089" y="4655048"/>
              <a:ext cx="2690" cy="340"/>
            </a:xfrm>
            <a:custGeom>
              <a:avLst/>
              <a:gdLst/>
              <a:ahLst/>
              <a:cxnLst/>
              <a:rect l="l" t="t" r="r" b="b"/>
              <a:pathLst>
                <a:path w="87" h="11" extrusionOk="0">
                  <a:moveTo>
                    <a:pt x="1" y="0"/>
                  </a:moveTo>
                  <a:cubicBezTo>
                    <a:pt x="28" y="4"/>
                    <a:pt x="55" y="7"/>
                    <a:pt x="86" y="10"/>
                  </a:cubicBezTo>
                  <a:cubicBezTo>
                    <a:pt x="55" y="7"/>
                    <a:pt x="28"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24;p56"/>
            <p:cNvSpPr/>
            <p:nvPr/>
          </p:nvSpPr>
          <p:spPr>
            <a:xfrm>
              <a:off x="4626520" y="4657398"/>
              <a:ext cx="4391" cy="433"/>
            </a:xfrm>
            <a:custGeom>
              <a:avLst/>
              <a:gdLst/>
              <a:ahLst/>
              <a:cxnLst/>
              <a:rect l="l" t="t" r="r" b="b"/>
              <a:pathLst>
                <a:path w="142" h="14" extrusionOk="0">
                  <a:moveTo>
                    <a:pt x="1" y="0"/>
                  </a:moveTo>
                  <a:cubicBezTo>
                    <a:pt x="49" y="4"/>
                    <a:pt x="97" y="10"/>
                    <a:pt x="142" y="13"/>
                  </a:cubicBezTo>
                  <a:cubicBezTo>
                    <a:pt x="97" y="10"/>
                    <a:pt x="49"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25;p56"/>
            <p:cNvSpPr/>
            <p:nvPr/>
          </p:nvSpPr>
          <p:spPr>
            <a:xfrm>
              <a:off x="4646621" y="4659068"/>
              <a:ext cx="1392" cy="124"/>
            </a:xfrm>
            <a:custGeom>
              <a:avLst/>
              <a:gdLst/>
              <a:ahLst/>
              <a:cxnLst/>
              <a:rect l="l" t="t" r="r" b="b"/>
              <a:pathLst>
                <a:path w="45" h="4" extrusionOk="0">
                  <a:moveTo>
                    <a:pt x="45" y="4"/>
                  </a:moveTo>
                  <a:lnTo>
                    <a:pt x="45" y="4"/>
                  </a:lnTo>
                  <a:cubicBezTo>
                    <a:pt x="31" y="4"/>
                    <a:pt x="14" y="4"/>
                    <a:pt x="0" y="1"/>
                  </a:cubicBezTo>
                  <a:cubicBezTo>
                    <a:pt x="14" y="4"/>
                    <a:pt x="31" y="4"/>
                    <a:pt x="45" y="4"/>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26;p56"/>
            <p:cNvSpPr/>
            <p:nvPr/>
          </p:nvSpPr>
          <p:spPr>
            <a:xfrm>
              <a:off x="4617212" y="4656408"/>
              <a:ext cx="2567" cy="247"/>
            </a:xfrm>
            <a:custGeom>
              <a:avLst/>
              <a:gdLst/>
              <a:ahLst/>
              <a:cxnLst/>
              <a:rect l="l" t="t" r="r" b="b"/>
              <a:pathLst>
                <a:path w="83" h="8" extrusionOk="0">
                  <a:moveTo>
                    <a:pt x="0" y="1"/>
                  </a:moveTo>
                  <a:cubicBezTo>
                    <a:pt x="27" y="4"/>
                    <a:pt x="55" y="8"/>
                    <a:pt x="83" y="8"/>
                  </a:cubicBezTo>
                  <a:cubicBezTo>
                    <a:pt x="55" y="8"/>
                    <a:pt x="27" y="4"/>
                    <a:pt x="0"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27;p56"/>
            <p:cNvSpPr/>
            <p:nvPr/>
          </p:nvSpPr>
          <p:spPr>
            <a:xfrm>
              <a:off x="4593306" y="4653780"/>
              <a:ext cx="306436" cy="489953"/>
            </a:xfrm>
            <a:custGeom>
              <a:avLst/>
              <a:gdLst/>
              <a:ahLst/>
              <a:cxnLst/>
              <a:rect l="l" t="t" r="r" b="b"/>
              <a:pathLst>
                <a:path w="9909" h="15842" extrusionOk="0">
                  <a:moveTo>
                    <a:pt x="55" y="0"/>
                  </a:moveTo>
                  <a:cubicBezTo>
                    <a:pt x="0" y="550"/>
                    <a:pt x="93" y="2287"/>
                    <a:pt x="285" y="4755"/>
                  </a:cubicBezTo>
                  <a:cubicBezTo>
                    <a:pt x="374" y="5895"/>
                    <a:pt x="481" y="7186"/>
                    <a:pt x="605" y="8590"/>
                  </a:cubicBezTo>
                  <a:cubicBezTo>
                    <a:pt x="800" y="10794"/>
                    <a:pt x="1034" y="13270"/>
                    <a:pt x="1285" y="15841"/>
                  </a:cubicBezTo>
                  <a:lnTo>
                    <a:pt x="9909" y="15841"/>
                  </a:lnTo>
                  <a:cubicBezTo>
                    <a:pt x="8783" y="10630"/>
                    <a:pt x="7863" y="5377"/>
                    <a:pt x="7159" y="100"/>
                  </a:cubicBezTo>
                  <a:cubicBezTo>
                    <a:pt x="6170" y="207"/>
                    <a:pt x="5142" y="265"/>
                    <a:pt x="4074" y="265"/>
                  </a:cubicBezTo>
                  <a:cubicBezTo>
                    <a:pt x="3537" y="265"/>
                    <a:pt x="2991" y="250"/>
                    <a:pt x="2434" y="220"/>
                  </a:cubicBezTo>
                  <a:cubicBezTo>
                    <a:pt x="2215" y="210"/>
                    <a:pt x="1992" y="192"/>
                    <a:pt x="1769" y="175"/>
                  </a:cubicBezTo>
                  <a:cubicBezTo>
                    <a:pt x="1755" y="175"/>
                    <a:pt x="1738" y="175"/>
                    <a:pt x="1724" y="172"/>
                  </a:cubicBezTo>
                  <a:cubicBezTo>
                    <a:pt x="1707" y="172"/>
                    <a:pt x="1693" y="172"/>
                    <a:pt x="1680" y="168"/>
                  </a:cubicBezTo>
                  <a:cubicBezTo>
                    <a:pt x="1577" y="162"/>
                    <a:pt x="1474" y="154"/>
                    <a:pt x="1371" y="144"/>
                  </a:cubicBezTo>
                  <a:cubicBezTo>
                    <a:pt x="1319" y="141"/>
                    <a:pt x="1268" y="134"/>
                    <a:pt x="1216" y="130"/>
                  </a:cubicBezTo>
                  <a:cubicBezTo>
                    <a:pt x="1171" y="127"/>
                    <a:pt x="1123" y="121"/>
                    <a:pt x="1075" y="117"/>
                  </a:cubicBezTo>
                  <a:cubicBezTo>
                    <a:pt x="1003" y="110"/>
                    <a:pt x="931" y="103"/>
                    <a:pt x="856" y="93"/>
                  </a:cubicBezTo>
                  <a:cubicBezTo>
                    <a:pt x="828" y="93"/>
                    <a:pt x="800" y="89"/>
                    <a:pt x="773" y="86"/>
                  </a:cubicBezTo>
                  <a:cubicBezTo>
                    <a:pt x="670" y="76"/>
                    <a:pt x="570" y="62"/>
                    <a:pt x="467" y="51"/>
                  </a:cubicBezTo>
                  <a:cubicBezTo>
                    <a:pt x="436" y="48"/>
                    <a:pt x="409" y="45"/>
                    <a:pt x="382" y="41"/>
                  </a:cubicBezTo>
                  <a:cubicBezTo>
                    <a:pt x="275" y="27"/>
                    <a:pt x="165" y="14"/>
                    <a:pt x="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28;p56"/>
            <p:cNvSpPr/>
            <p:nvPr/>
          </p:nvSpPr>
          <p:spPr>
            <a:xfrm>
              <a:off x="5353724" y="4386618"/>
              <a:ext cx="124" cy="124"/>
            </a:xfrm>
            <a:custGeom>
              <a:avLst/>
              <a:gdLst/>
              <a:ahLst/>
              <a:cxnLst/>
              <a:rect l="l" t="t" r="r" b="b"/>
              <a:pathLst>
                <a:path w="4" h="4" extrusionOk="0">
                  <a:moveTo>
                    <a:pt x="1" y="4"/>
                  </a:moveTo>
                  <a:lnTo>
                    <a:pt x="4"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29;p56"/>
            <p:cNvSpPr/>
            <p:nvPr/>
          </p:nvSpPr>
          <p:spPr>
            <a:xfrm>
              <a:off x="4912979" y="3389696"/>
              <a:ext cx="971818" cy="1413572"/>
            </a:xfrm>
            <a:custGeom>
              <a:avLst/>
              <a:gdLst/>
              <a:ahLst/>
              <a:cxnLst/>
              <a:rect l="l" t="t" r="r" b="b"/>
              <a:pathLst>
                <a:path w="31425" h="45706" extrusionOk="0">
                  <a:moveTo>
                    <a:pt x="21524" y="0"/>
                  </a:moveTo>
                  <a:cubicBezTo>
                    <a:pt x="21195" y="0"/>
                    <a:pt x="20848" y="146"/>
                    <a:pt x="20648" y="448"/>
                  </a:cubicBezTo>
                  <a:lnTo>
                    <a:pt x="15029" y="7534"/>
                  </a:lnTo>
                  <a:cubicBezTo>
                    <a:pt x="13621" y="9309"/>
                    <a:pt x="11901" y="10820"/>
                    <a:pt x="9927" y="11935"/>
                  </a:cubicBezTo>
                  <a:cubicBezTo>
                    <a:pt x="9683" y="12073"/>
                    <a:pt x="9456" y="12190"/>
                    <a:pt x="9250" y="12282"/>
                  </a:cubicBezTo>
                  <a:cubicBezTo>
                    <a:pt x="9141" y="10888"/>
                    <a:pt x="8924" y="8386"/>
                    <a:pt x="8629" y="6525"/>
                  </a:cubicBezTo>
                  <a:cubicBezTo>
                    <a:pt x="8360" y="4818"/>
                    <a:pt x="7713" y="4458"/>
                    <a:pt x="7234" y="4458"/>
                  </a:cubicBezTo>
                  <a:cubicBezTo>
                    <a:pt x="6948" y="4458"/>
                    <a:pt x="6721" y="4586"/>
                    <a:pt x="6669" y="4633"/>
                  </a:cubicBezTo>
                  <a:cubicBezTo>
                    <a:pt x="6610" y="4687"/>
                    <a:pt x="6414" y="6356"/>
                    <a:pt x="6208" y="8269"/>
                  </a:cubicBezTo>
                  <a:cubicBezTo>
                    <a:pt x="5817" y="11894"/>
                    <a:pt x="5738" y="15551"/>
                    <a:pt x="5968" y="19194"/>
                  </a:cubicBezTo>
                  <a:cubicBezTo>
                    <a:pt x="6040" y="20343"/>
                    <a:pt x="6102" y="21233"/>
                    <a:pt x="6130" y="21288"/>
                  </a:cubicBezTo>
                  <a:cubicBezTo>
                    <a:pt x="4876" y="25239"/>
                    <a:pt x="1" y="44885"/>
                    <a:pt x="1" y="44885"/>
                  </a:cubicBezTo>
                  <a:lnTo>
                    <a:pt x="8746" y="45706"/>
                  </a:lnTo>
                  <a:lnTo>
                    <a:pt x="11955" y="25250"/>
                  </a:lnTo>
                  <a:cubicBezTo>
                    <a:pt x="11955" y="25250"/>
                    <a:pt x="17339" y="21882"/>
                    <a:pt x="19547" y="19901"/>
                  </a:cubicBezTo>
                  <a:cubicBezTo>
                    <a:pt x="22990" y="18647"/>
                    <a:pt x="30042" y="16738"/>
                    <a:pt x="30760" y="16282"/>
                  </a:cubicBezTo>
                  <a:cubicBezTo>
                    <a:pt x="31424" y="15857"/>
                    <a:pt x="31302" y="14894"/>
                    <a:pt x="30562" y="14894"/>
                  </a:cubicBezTo>
                  <a:cubicBezTo>
                    <a:pt x="30434" y="14894"/>
                    <a:pt x="30288" y="14922"/>
                    <a:pt x="30124" y="14987"/>
                  </a:cubicBezTo>
                  <a:cubicBezTo>
                    <a:pt x="29149" y="15375"/>
                    <a:pt x="22074" y="16687"/>
                    <a:pt x="20405" y="16993"/>
                  </a:cubicBezTo>
                  <a:cubicBezTo>
                    <a:pt x="20347" y="16676"/>
                    <a:pt x="20274" y="16337"/>
                    <a:pt x="20185" y="15987"/>
                  </a:cubicBezTo>
                  <a:lnTo>
                    <a:pt x="29140" y="8619"/>
                  </a:lnTo>
                  <a:cubicBezTo>
                    <a:pt x="29140" y="8619"/>
                    <a:pt x="30276" y="7524"/>
                    <a:pt x="30015" y="7081"/>
                  </a:cubicBezTo>
                  <a:cubicBezTo>
                    <a:pt x="29828" y="6765"/>
                    <a:pt x="29537" y="6622"/>
                    <a:pt x="29199" y="6622"/>
                  </a:cubicBezTo>
                  <a:cubicBezTo>
                    <a:pt x="28793" y="6622"/>
                    <a:pt x="28320" y="6829"/>
                    <a:pt x="27879" y="7191"/>
                  </a:cubicBezTo>
                  <a:cubicBezTo>
                    <a:pt x="27165" y="7777"/>
                    <a:pt x="21109" y="12303"/>
                    <a:pt x="19355" y="13329"/>
                  </a:cubicBezTo>
                  <a:cubicBezTo>
                    <a:pt x="19244" y="13041"/>
                    <a:pt x="19138" y="12767"/>
                    <a:pt x="19028" y="12505"/>
                  </a:cubicBezTo>
                  <a:lnTo>
                    <a:pt x="26925" y="3854"/>
                  </a:lnTo>
                  <a:cubicBezTo>
                    <a:pt x="26925" y="3854"/>
                    <a:pt x="27498" y="3068"/>
                    <a:pt x="26804" y="2426"/>
                  </a:cubicBezTo>
                  <a:cubicBezTo>
                    <a:pt x="26653" y="2285"/>
                    <a:pt x="26481" y="2230"/>
                    <a:pt x="26303" y="2230"/>
                  </a:cubicBezTo>
                  <a:cubicBezTo>
                    <a:pt x="25669" y="2230"/>
                    <a:pt x="24971" y="2930"/>
                    <a:pt x="24971" y="2930"/>
                  </a:cubicBezTo>
                  <a:cubicBezTo>
                    <a:pt x="24971" y="2930"/>
                    <a:pt x="20185" y="8045"/>
                    <a:pt x="17219" y="10439"/>
                  </a:cubicBezTo>
                  <a:cubicBezTo>
                    <a:pt x="16907" y="10301"/>
                    <a:pt x="16907" y="10301"/>
                    <a:pt x="16371" y="10167"/>
                  </a:cubicBezTo>
                  <a:cubicBezTo>
                    <a:pt x="17744" y="7232"/>
                    <a:pt x="22317" y="1532"/>
                    <a:pt x="22369" y="819"/>
                  </a:cubicBezTo>
                  <a:cubicBezTo>
                    <a:pt x="22409" y="282"/>
                    <a:pt x="21982" y="0"/>
                    <a:pt x="21524"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30;p56"/>
            <p:cNvSpPr/>
            <p:nvPr/>
          </p:nvSpPr>
          <p:spPr>
            <a:xfrm>
              <a:off x="5090180" y="3866739"/>
              <a:ext cx="10669" cy="164782"/>
            </a:xfrm>
            <a:custGeom>
              <a:avLst/>
              <a:gdLst/>
              <a:ahLst/>
              <a:cxnLst/>
              <a:rect l="l" t="t" r="r" b="b"/>
              <a:pathLst>
                <a:path w="345" h="5328" extrusionOk="0">
                  <a:moveTo>
                    <a:pt x="1" y="0"/>
                  </a:moveTo>
                  <a:cubicBezTo>
                    <a:pt x="85" y="1241"/>
                    <a:pt x="183" y="2946"/>
                    <a:pt x="265" y="4199"/>
                  </a:cubicBezTo>
                  <a:lnTo>
                    <a:pt x="265" y="4199"/>
                  </a:lnTo>
                  <a:cubicBezTo>
                    <a:pt x="256" y="4061"/>
                    <a:pt x="247" y="3917"/>
                    <a:pt x="238" y="3770"/>
                  </a:cubicBezTo>
                  <a:cubicBezTo>
                    <a:pt x="169" y="2678"/>
                    <a:pt x="128" y="1582"/>
                    <a:pt x="115" y="487"/>
                  </a:cubicBezTo>
                  <a:cubicBezTo>
                    <a:pt x="77" y="326"/>
                    <a:pt x="39" y="161"/>
                    <a:pt x="1" y="0"/>
                  </a:cubicBezTo>
                  <a:close/>
                  <a:moveTo>
                    <a:pt x="265" y="4199"/>
                  </a:moveTo>
                  <a:lnTo>
                    <a:pt x="265" y="4199"/>
                  </a:lnTo>
                  <a:cubicBezTo>
                    <a:pt x="293" y="4647"/>
                    <a:pt x="321" y="5037"/>
                    <a:pt x="345" y="5328"/>
                  </a:cubicBezTo>
                  <a:cubicBezTo>
                    <a:pt x="321" y="5038"/>
                    <a:pt x="294" y="4647"/>
                    <a:pt x="265" y="4199"/>
                  </a:cubicBezTo>
                  <a:close/>
                </a:path>
              </a:pathLst>
            </a:custGeom>
            <a:solidFill>
              <a:srgbClr val="F8C6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31;p56"/>
            <p:cNvSpPr/>
            <p:nvPr/>
          </p:nvSpPr>
          <p:spPr>
            <a:xfrm>
              <a:off x="4953677" y="4612892"/>
              <a:ext cx="649" cy="2350"/>
            </a:xfrm>
            <a:custGeom>
              <a:avLst/>
              <a:gdLst/>
              <a:ahLst/>
              <a:cxnLst/>
              <a:rect l="l" t="t" r="r" b="b"/>
              <a:pathLst>
                <a:path w="21" h="76" extrusionOk="0">
                  <a:moveTo>
                    <a:pt x="21" y="1"/>
                  </a:moveTo>
                  <a:cubicBezTo>
                    <a:pt x="21" y="1"/>
                    <a:pt x="17" y="4"/>
                    <a:pt x="17" y="7"/>
                  </a:cubicBezTo>
                  <a:cubicBezTo>
                    <a:pt x="17" y="4"/>
                    <a:pt x="21" y="4"/>
                    <a:pt x="21" y="1"/>
                  </a:cubicBezTo>
                  <a:close/>
                  <a:moveTo>
                    <a:pt x="10" y="42"/>
                  </a:moveTo>
                  <a:cubicBezTo>
                    <a:pt x="7" y="52"/>
                    <a:pt x="3" y="62"/>
                    <a:pt x="0" y="76"/>
                  </a:cubicBezTo>
                  <a:cubicBezTo>
                    <a:pt x="3" y="66"/>
                    <a:pt x="7" y="52"/>
                    <a:pt x="10" y="42"/>
                  </a:cubicBezTo>
                  <a:close/>
                </a:path>
              </a:pathLst>
            </a:custGeom>
            <a:solidFill>
              <a:srgbClr val="7A5F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32;p56"/>
            <p:cNvSpPr/>
            <p:nvPr/>
          </p:nvSpPr>
          <p:spPr>
            <a:xfrm>
              <a:off x="4949749" y="3881801"/>
              <a:ext cx="227206" cy="749126"/>
            </a:xfrm>
            <a:custGeom>
              <a:avLst/>
              <a:gdLst/>
              <a:ahLst/>
              <a:cxnLst/>
              <a:rect l="l" t="t" r="r" b="b"/>
              <a:pathLst>
                <a:path w="7347" h="24222" extrusionOk="0">
                  <a:moveTo>
                    <a:pt x="4656" y="0"/>
                  </a:moveTo>
                  <a:lnTo>
                    <a:pt x="4656" y="0"/>
                  </a:lnTo>
                  <a:cubicBezTo>
                    <a:pt x="4669" y="1095"/>
                    <a:pt x="4710" y="2191"/>
                    <a:pt x="4779" y="3283"/>
                  </a:cubicBezTo>
                  <a:cubicBezTo>
                    <a:pt x="4817" y="3911"/>
                    <a:pt x="4854" y="4460"/>
                    <a:pt x="4886" y="4841"/>
                  </a:cubicBezTo>
                  <a:lnTo>
                    <a:pt x="4886" y="4844"/>
                  </a:lnTo>
                  <a:lnTo>
                    <a:pt x="4886" y="4869"/>
                  </a:lnTo>
                  <a:lnTo>
                    <a:pt x="4886" y="4872"/>
                  </a:lnTo>
                  <a:lnTo>
                    <a:pt x="4886" y="4879"/>
                  </a:lnTo>
                  <a:cubicBezTo>
                    <a:pt x="4886" y="4879"/>
                    <a:pt x="4889" y="4879"/>
                    <a:pt x="4889" y="4882"/>
                  </a:cubicBezTo>
                  <a:lnTo>
                    <a:pt x="4889" y="4885"/>
                  </a:lnTo>
                  <a:lnTo>
                    <a:pt x="4889" y="4890"/>
                  </a:lnTo>
                  <a:lnTo>
                    <a:pt x="4889" y="4896"/>
                  </a:lnTo>
                  <a:lnTo>
                    <a:pt x="4889" y="4913"/>
                  </a:lnTo>
                  <a:cubicBezTo>
                    <a:pt x="4889" y="4917"/>
                    <a:pt x="4889" y="4923"/>
                    <a:pt x="4892" y="4927"/>
                  </a:cubicBezTo>
                  <a:cubicBezTo>
                    <a:pt x="4913" y="5191"/>
                    <a:pt x="4930" y="5356"/>
                    <a:pt x="4941" y="5377"/>
                  </a:cubicBezTo>
                  <a:cubicBezTo>
                    <a:pt x="4879" y="5583"/>
                    <a:pt x="4803" y="5830"/>
                    <a:pt x="4721" y="6112"/>
                  </a:cubicBezTo>
                  <a:cubicBezTo>
                    <a:pt x="4721" y="6115"/>
                    <a:pt x="4717" y="6115"/>
                    <a:pt x="4717" y="6115"/>
                  </a:cubicBezTo>
                  <a:lnTo>
                    <a:pt x="4717" y="6118"/>
                  </a:lnTo>
                  <a:lnTo>
                    <a:pt x="4717" y="6121"/>
                  </a:lnTo>
                  <a:cubicBezTo>
                    <a:pt x="4717" y="6126"/>
                    <a:pt x="4714" y="6126"/>
                    <a:pt x="4714" y="6129"/>
                  </a:cubicBezTo>
                  <a:lnTo>
                    <a:pt x="4714" y="6132"/>
                  </a:lnTo>
                  <a:cubicBezTo>
                    <a:pt x="4714" y="6135"/>
                    <a:pt x="4710" y="6139"/>
                    <a:pt x="4710" y="6139"/>
                  </a:cubicBezTo>
                  <a:lnTo>
                    <a:pt x="4710" y="6142"/>
                  </a:lnTo>
                  <a:cubicBezTo>
                    <a:pt x="4710" y="6146"/>
                    <a:pt x="4707" y="6149"/>
                    <a:pt x="4707" y="6153"/>
                  </a:cubicBezTo>
                  <a:lnTo>
                    <a:pt x="4707" y="6156"/>
                  </a:lnTo>
                  <a:cubicBezTo>
                    <a:pt x="4092" y="8264"/>
                    <a:pt x="3018" y="12357"/>
                    <a:pt x="1957" y="16504"/>
                  </a:cubicBezTo>
                  <a:cubicBezTo>
                    <a:pt x="1322" y="18980"/>
                    <a:pt x="690" y="21476"/>
                    <a:pt x="162" y="23573"/>
                  </a:cubicBezTo>
                  <a:lnTo>
                    <a:pt x="162" y="23577"/>
                  </a:lnTo>
                  <a:lnTo>
                    <a:pt x="162" y="23583"/>
                  </a:lnTo>
                  <a:cubicBezTo>
                    <a:pt x="162" y="23583"/>
                    <a:pt x="158" y="23587"/>
                    <a:pt x="158" y="23590"/>
                  </a:cubicBezTo>
                  <a:cubicBezTo>
                    <a:pt x="154" y="23604"/>
                    <a:pt x="151" y="23615"/>
                    <a:pt x="151" y="23628"/>
                  </a:cubicBezTo>
                  <a:lnTo>
                    <a:pt x="148" y="23628"/>
                  </a:lnTo>
                  <a:lnTo>
                    <a:pt x="148" y="23639"/>
                  </a:lnTo>
                  <a:cubicBezTo>
                    <a:pt x="148" y="23639"/>
                    <a:pt x="144" y="23642"/>
                    <a:pt x="144" y="23645"/>
                  </a:cubicBezTo>
                  <a:cubicBezTo>
                    <a:pt x="141" y="23656"/>
                    <a:pt x="141" y="23666"/>
                    <a:pt x="137" y="23680"/>
                  </a:cubicBezTo>
                  <a:cubicBezTo>
                    <a:pt x="134" y="23690"/>
                    <a:pt x="130" y="23700"/>
                    <a:pt x="127" y="23714"/>
                  </a:cubicBezTo>
                  <a:lnTo>
                    <a:pt x="127" y="23718"/>
                  </a:lnTo>
                  <a:cubicBezTo>
                    <a:pt x="113" y="23765"/>
                    <a:pt x="103" y="23813"/>
                    <a:pt x="89" y="23862"/>
                  </a:cubicBezTo>
                  <a:lnTo>
                    <a:pt x="89" y="23865"/>
                  </a:lnTo>
                  <a:lnTo>
                    <a:pt x="89" y="23872"/>
                  </a:lnTo>
                  <a:cubicBezTo>
                    <a:pt x="86" y="23875"/>
                    <a:pt x="86" y="23878"/>
                    <a:pt x="86" y="23878"/>
                  </a:cubicBezTo>
                  <a:cubicBezTo>
                    <a:pt x="59" y="23995"/>
                    <a:pt x="27" y="24109"/>
                    <a:pt x="0" y="24222"/>
                  </a:cubicBezTo>
                  <a:cubicBezTo>
                    <a:pt x="618" y="24054"/>
                    <a:pt x="1212" y="23868"/>
                    <a:pt x="1789" y="23669"/>
                  </a:cubicBezTo>
                  <a:cubicBezTo>
                    <a:pt x="2537" y="20641"/>
                    <a:pt x="3155" y="17575"/>
                    <a:pt x="3852" y="14547"/>
                  </a:cubicBezTo>
                  <a:cubicBezTo>
                    <a:pt x="4309" y="12549"/>
                    <a:pt x="4755" y="10537"/>
                    <a:pt x="5373" y="8583"/>
                  </a:cubicBezTo>
                  <a:cubicBezTo>
                    <a:pt x="5627" y="7777"/>
                    <a:pt x="7347" y="7344"/>
                    <a:pt x="6898" y="6644"/>
                  </a:cubicBezTo>
                  <a:cubicBezTo>
                    <a:pt x="6331" y="5758"/>
                    <a:pt x="5538" y="4457"/>
                    <a:pt x="5250" y="2846"/>
                  </a:cubicBezTo>
                  <a:cubicBezTo>
                    <a:pt x="5074" y="1868"/>
                    <a:pt x="4865" y="930"/>
                    <a:pt x="4656" y="0"/>
                  </a:cubicBezTo>
                  <a:close/>
                </a:path>
              </a:pathLst>
            </a:custGeom>
            <a:solidFill>
              <a:srgbClr val="F79E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33;p56"/>
            <p:cNvSpPr/>
            <p:nvPr/>
          </p:nvSpPr>
          <p:spPr>
            <a:xfrm>
              <a:off x="5203335" y="3803923"/>
              <a:ext cx="109320" cy="266255"/>
            </a:xfrm>
            <a:custGeom>
              <a:avLst/>
              <a:gdLst/>
              <a:ahLst/>
              <a:cxnLst/>
              <a:rect l="l" t="t" r="r" b="b"/>
              <a:pathLst>
                <a:path w="3535" h="8609" extrusionOk="0">
                  <a:moveTo>
                    <a:pt x="132" y="0"/>
                  </a:moveTo>
                  <a:cubicBezTo>
                    <a:pt x="39" y="0"/>
                    <a:pt x="1" y="109"/>
                    <a:pt x="67" y="407"/>
                  </a:cubicBezTo>
                  <a:cubicBezTo>
                    <a:pt x="273" y="1317"/>
                    <a:pt x="696" y="2147"/>
                    <a:pt x="840" y="3092"/>
                  </a:cubicBezTo>
                  <a:cubicBezTo>
                    <a:pt x="1111" y="4870"/>
                    <a:pt x="1015" y="6940"/>
                    <a:pt x="276" y="8609"/>
                  </a:cubicBezTo>
                  <a:cubicBezTo>
                    <a:pt x="750" y="7538"/>
                    <a:pt x="1674" y="6741"/>
                    <a:pt x="2371" y="5801"/>
                  </a:cubicBezTo>
                  <a:cubicBezTo>
                    <a:pt x="3068" y="4860"/>
                    <a:pt x="3535" y="3555"/>
                    <a:pt x="2962" y="2535"/>
                  </a:cubicBezTo>
                  <a:cubicBezTo>
                    <a:pt x="2505" y="1732"/>
                    <a:pt x="1595" y="1351"/>
                    <a:pt x="974" y="702"/>
                  </a:cubicBezTo>
                  <a:cubicBezTo>
                    <a:pt x="766" y="486"/>
                    <a:pt x="328" y="0"/>
                    <a:pt x="132"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34;p56"/>
            <p:cNvSpPr/>
            <p:nvPr/>
          </p:nvSpPr>
          <p:spPr>
            <a:xfrm>
              <a:off x="5462859" y="3841749"/>
              <a:ext cx="92002" cy="171524"/>
            </a:xfrm>
            <a:custGeom>
              <a:avLst/>
              <a:gdLst/>
              <a:ahLst/>
              <a:cxnLst/>
              <a:rect l="l" t="t" r="r" b="b"/>
              <a:pathLst>
                <a:path w="2975" h="5546" extrusionOk="0">
                  <a:moveTo>
                    <a:pt x="86" y="1"/>
                  </a:moveTo>
                  <a:cubicBezTo>
                    <a:pt x="1" y="643"/>
                    <a:pt x="194" y="1292"/>
                    <a:pt x="433" y="1892"/>
                  </a:cubicBezTo>
                  <a:cubicBezTo>
                    <a:pt x="674" y="2493"/>
                    <a:pt x="966" y="3081"/>
                    <a:pt x="1089" y="3716"/>
                  </a:cubicBezTo>
                  <a:cubicBezTo>
                    <a:pt x="1216" y="4351"/>
                    <a:pt x="1141" y="5014"/>
                    <a:pt x="760" y="5546"/>
                  </a:cubicBezTo>
                  <a:cubicBezTo>
                    <a:pt x="2975" y="4540"/>
                    <a:pt x="1045" y="1347"/>
                    <a:pt x="86"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35;p56"/>
            <p:cNvSpPr/>
            <p:nvPr/>
          </p:nvSpPr>
          <p:spPr>
            <a:xfrm>
              <a:off x="5169936" y="3872028"/>
              <a:ext cx="707564" cy="931258"/>
            </a:xfrm>
            <a:custGeom>
              <a:avLst/>
              <a:gdLst/>
              <a:ahLst/>
              <a:cxnLst/>
              <a:rect l="l" t="t" r="r" b="b"/>
              <a:pathLst>
                <a:path w="22880" h="30111" extrusionOk="0">
                  <a:moveTo>
                    <a:pt x="22880" y="0"/>
                  </a:moveTo>
                  <a:lnTo>
                    <a:pt x="11636" y="3241"/>
                  </a:lnTo>
                  <a:lnTo>
                    <a:pt x="4364" y="7790"/>
                  </a:lnTo>
                  <a:cubicBezTo>
                    <a:pt x="4022" y="8006"/>
                    <a:pt x="3637" y="8111"/>
                    <a:pt x="3253" y="8111"/>
                  </a:cubicBezTo>
                  <a:cubicBezTo>
                    <a:pt x="2750" y="8111"/>
                    <a:pt x="2250" y="7930"/>
                    <a:pt x="1854" y="7578"/>
                  </a:cubicBezTo>
                  <a:lnTo>
                    <a:pt x="1597" y="7348"/>
                  </a:lnTo>
                  <a:lnTo>
                    <a:pt x="1597" y="7348"/>
                  </a:lnTo>
                  <a:lnTo>
                    <a:pt x="2840" y="9597"/>
                  </a:lnTo>
                  <a:lnTo>
                    <a:pt x="0" y="29056"/>
                  </a:lnTo>
                  <a:lnTo>
                    <a:pt x="437" y="30111"/>
                  </a:lnTo>
                  <a:lnTo>
                    <a:pt x="3646" y="9655"/>
                  </a:lnTo>
                  <a:cubicBezTo>
                    <a:pt x="3646" y="9655"/>
                    <a:pt x="9030" y="6287"/>
                    <a:pt x="11238" y="4306"/>
                  </a:cubicBezTo>
                  <a:cubicBezTo>
                    <a:pt x="14681" y="3052"/>
                    <a:pt x="21733" y="1143"/>
                    <a:pt x="22451" y="687"/>
                  </a:cubicBezTo>
                  <a:cubicBezTo>
                    <a:pt x="22722" y="512"/>
                    <a:pt x="22859" y="251"/>
                    <a:pt x="22880"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36;p56"/>
            <p:cNvSpPr/>
            <p:nvPr/>
          </p:nvSpPr>
          <p:spPr>
            <a:xfrm>
              <a:off x="4814576" y="4386804"/>
              <a:ext cx="539177" cy="270059"/>
            </a:xfrm>
            <a:custGeom>
              <a:avLst/>
              <a:gdLst/>
              <a:ahLst/>
              <a:cxnLst/>
              <a:rect l="l" t="t" r="r" b="b"/>
              <a:pathLst>
                <a:path w="17435" h="8732" extrusionOk="0">
                  <a:moveTo>
                    <a:pt x="17435" y="1"/>
                  </a:moveTo>
                  <a:cubicBezTo>
                    <a:pt x="17346" y="106"/>
                    <a:pt x="16690" y="877"/>
                    <a:pt x="15495" y="1924"/>
                  </a:cubicBezTo>
                  <a:lnTo>
                    <a:pt x="15495" y="1924"/>
                  </a:lnTo>
                  <a:cubicBezTo>
                    <a:pt x="16689" y="878"/>
                    <a:pt x="17345" y="108"/>
                    <a:pt x="17435" y="1"/>
                  </a:cubicBezTo>
                  <a:close/>
                  <a:moveTo>
                    <a:pt x="15495" y="1924"/>
                  </a:moveTo>
                  <a:lnTo>
                    <a:pt x="15495" y="1924"/>
                  </a:lnTo>
                  <a:cubicBezTo>
                    <a:pt x="12854" y="4240"/>
                    <a:pt x="7582" y="7908"/>
                    <a:pt x="1" y="8729"/>
                  </a:cubicBezTo>
                  <a:lnTo>
                    <a:pt x="4" y="8732"/>
                  </a:lnTo>
                  <a:cubicBezTo>
                    <a:pt x="7585" y="7912"/>
                    <a:pt x="12855" y="4241"/>
                    <a:pt x="15495" y="19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37;p56"/>
            <p:cNvSpPr/>
            <p:nvPr/>
          </p:nvSpPr>
          <p:spPr>
            <a:xfrm>
              <a:off x="4814699" y="4386371"/>
              <a:ext cx="539363" cy="757353"/>
            </a:xfrm>
            <a:custGeom>
              <a:avLst/>
              <a:gdLst/>
              <a:ahLst/>
              <a:cxnLst/>
              <a:rect l="l" t="t" r="r" b="b"/>
              <a:pathLst>
                <a:path w="17441" h="24488" extrusionOk="0">
                  <a:moveTo>
                    <a:pt x="17441" y="1"/>
                  </a:moveTo>
                  <a:cubicBezTo>
                    <a:pt x="17440" y="1"/>
                    <a:pt x="17437" y="1"/>
                    <a:pt x="17434" y="8"/>
                  </a:cubicBezTo>
                  <a:lnTo>
                    <a:pt x="17431" y="12"/>
                  </a:lnTo>
                  <a:lnTo>
                    <a:pt x="17431" y="15"/>
                  </a:lnTo>
                  <a:cubicBezTo>
                    <a:pt x="17146" y="351"/>
                    <a:pt x="11010" y="7554"/>
                    <a:pt x="0" y="8746"/>
                  </a:cubicBezTo>
                  <a:cubicBezTo>
                    <a:pt x="704" y="14023"/>
                    <a:pt x="1624" y="19276"/>
                    <a:pt x="2750" y="24487"/>
                  </a:cubicBezTo>
                  <a:lnTo>
                    <a:pt x="14169" y="24487"/>
                  </a:lnTo>
                  <a:lnTo>
                    <a:pt x="174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38;p56"/>
            <p:cNvSpPr/>
            <p:nvPr/>
          </p:nvSpPr>
          <p:spPr>
            <a:xfrm>
              <a:off x="3463395" y="437375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39;p56"/>
            <p:cNvSpPr/>
            <p:nvPr/>
          </p:nvSpPr>
          <p:spPr>
            <a:xfrm>
              <a:off x="3131600" y="4722379"/>
              <a:ext cx="1732" cy="680"/>
            </a:xfrm>
            <a:custGeom>
              <a:avLst/>
              <a:gdLst/>
              <a:ahLst/>
              <a:cxnLst/>
              <a:rect l="l" t="t" r="r" b="b"/>
              <a:pathLst>
                <a:path w="56" h="22" extrusionOk="0">
                  <a:moveTo>
                    <a:pt x="1" y="21"/>
                  </a:moveTo>
                  <a:cubicBezTo>
                    <a:pt x="18" y="14"/>
                    <a:pt x="39" y="7"/>
                    <a:pt x="55" y="0"/>
                  </a:cubicBezTo>
                  <a:cubicBezTo>
                    <a:pt x="39" y="7"/>
                    <a:pt x="18" y="14"/>
                    <a:pt x="1"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40;p56"/>
            <p:cNvSpPr/>
            <p:nvPr/>
          </p:nvSpPr>
          <p:spPr>
            <a:xfrm>
              <a:off x="3123312" y="4725348"/>
              <a:ext cx="2165" cy="742"/>
            </a:xfrm>
            <a:custGeom>
              <a:avLst/>
              <a:gdLst/>
              <a:ahLst/>
              <a:cxnLst/>
              <a:rect l="l" t="t" r="r" b="b"/>
              <a:pathLst>
                <a:path w="70" h="24" extrusionOk="0">
                  <a:moveTo>
                    <a:pt x="1" y="24"/>
                  </a:moveTo>
                  <a:cubicBezTo>
                    <a:pt x="25" y="14"/>
                    <a:pt x="45" y="7"/>
                    <a:pt x="69" y="0"/>
                  </a:cubicBezTo>
                  <a:cubicBezTo>
                    <a:pt x="45" y="7"/>
                    <a:pt x="25" y="14"/>
                    <a:pt x="1" y="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41;p56"/>
            <p:cNvSpPr/>
            <p:nvPr/>
          </p:nvSpPr>
          <p:spPr>
            <a:xfrm>
              <a:off x="3115364" y="4728751"/>
              <a:ext cx="124" cy="124"/>
            </a:xfrm>
            <a:custGeom>
              <a:avLst/>
              <a:gdLst/>
              <a:ahLst/>
              <a:cxnLst/>
              <a:rect l="l" t="t" r="r" b="b"/>
              <a:pathLst>
                <a:path w="4" h="4" extrusionOk="0">
                  <a:moveTo>
                    <a:pt x="0" y="4"/>
                  </a:moveTo>
                  <a:lnTo>
                    <a:pt x="0" y="4"/>
                  </a:lnTo>
                  <a:lnTo>
                    <a:pt x="3"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42;p56"/>
            <p:cNvSpPr/>
            <p:nvPr/>
          </p:nvSpPr>
          <p:spPr>
            <a:xfrm>
              <a:off x="3463395" y="4373443"/>
              <a:ext cx="31" cy="216"/>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43;p56"/>
            <p:cNvSpPr/>
            <p:nvPr/>
          </p:nvSpPr>
          <p:spPr>
            <a:xfrm>
              <a:off x="3133301" y="4670543"/>
              <a:ext cx="104712" cy="51865"/>
            </a:xfrm>
            <a:custGeom>
              <a:avLst/>
              <a:gdLst/>
              <a:ahLst/>
              <a:cxnLst/>
              <a:rect l="l" t="t" r="r" b="b"/>
              <a:pathLst>
                <a:path w="3386" h="1677" extrusionOk="0">
                  <a:moveTo>
                    <a:pt x="3386" y="0"/>
                  </a:moveTo>
                  <a:cubicBezTo>
                    <a:pt x="2390" y="632"/>
                    <a:pt x="1267" y="1203"/>
                    <a:pt x="0" y="1676"/>
                  </a:cubicBezTo>
                  <a:cubicBezTo>
                    <a:pt x="1267" y="1203"/>
                    <a:pt x="2390" y="632"/>
                    <a:pt x="3386" y="4"/>
                  </a:cubicBezTo>
                  <a:lnTo>
                    <a:pt x="3386"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44;p56"/>
            <p:cNvSpPr/>
            <p:nvPr/>
          </p:nvSpPr>
          <p:spPr>
            <a:xfrm>
              <a:off x="3115457" y="4726060"/>
              <a:ext cx="7886" cy="2722"/>
            </a:xfrm>
            <a:custGeom>
              <a:avLst/>
              <a:gdLst/>
              <a:ahLst/>
              <a:cxnLst/>
              <a:rect l="l" t="t" r="r" b="b"/>
              <a:pathLst>
                <a:path w="255" h="88" extrusionOk="0">
                  <a:moveTo>
                    <a:pt x="0" y="87"/>
                  </a:moveTo>
                  <a:cubicBezTo>
                    <a:pt x="87" y="59"/>
                    <a:pt x="169" y="29"/>
                    <a:pt x="255" y="1"/>
                  </a:cubicBezTo>
                  <a:cubicBezTo>
                    <a:pt x="169" y="29"/>
                    <a:pt x="87" y="59"/>
                    <a:pt x="0" y="87"/>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45;p56"/>
            <p:cNvSpPr/>
            <p:nvPr/>
          </p:nvSpPr>
          <p:spPr>
            <a:xfrm>
              <a:off x="3125446" y="4723029"/>
              <a:ext cx="6185" cy="2350"/>
            </a:xfrm>
            <a:custGeom>
              <a:avLst/>
              <a:gdLst/>
              <a:ahLst/>
              <a:cxnLst/>
              <a:rect l="l" t="t" r="r" b="b"/>
              <a:pathLst>
                <a:path w="200" h="76" extrusionOk="0">
                  <a:moveTo>
                    <a:pt x="0" y="75"/>
                  </a:moveTo>
                  <a:cubicBezTo>
                    <a:pt x="65" y="51"/>
                    <a:pt x="131" y="27"/>
                    <a:pt x="200" y="0"/>
                  </a:cubicBezTo>
                  <a:cubicBezTo>
                    <a:pt x="131" y="27"/>
                    <a:pt x="65" y="51"/>
                    <a:pt x="0" y="75"/>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46;p56"/>
            <p:cNvSpPr/>
            <p:nvPr/>
          </p:nvSpPr>
          <p:spPr>
            <a:xfrm>
              <a:off x="3115364" y="4670636"/>
              <a:ext cx="495975" cy="473098"/>
            </a:xfrm>
            <a:custGeom>
              <a:avLst/>
              <a:gdLst/>
              <a:ahLst/>
              <a:cxnLst/>
              <a:rect l="l" t="t" r="r" b="b"/>
              <a:pathLst>
                <a:path w="16038" h="15297" extrusionOk="0">
                  <a:moveTo>
                    <a:pt x="3966" y="1"/>
                  </a:moveTo>
                  <a:cubicBezTo>
                    <a:pt x="2970" y="629"/>
                    <a:pt x="1847" y="1200"/>
                    <a:pt x="580" y="1673"/>
                  </a:cubicBezTo>
                  <a:cubicBezTo>
                    <a:pt x="564" y="1680"/>
                    <a:pt x="543" y="1687"/>
                    <a:pt x="526" y="1694"/>
                  </a:cubicBezTo>
                  <a:cubicBezTo>
                    <a:pt x="457" y="1721"/>
                    <a:pt x="391" y="1745"/>
                    <a:pt x="326" y="1769"/>
                  </a:cubicBezTo>
                  <a:cubicBezTo>
                    <a:pt x="302" y="1776"/>
                    <a:pt x="282" y="1783"/>
                    <a:pt x="258" y="1793"/>
                  </a:cubicBezTo>
                  <a:cubicBezTo>
                    <a:pt x="172" y="1821"/>
                    <a:pt x="90" y="1851"/>
                    <a:pt x="3" y="1879"/>
                  </a:cubicBezTo>
                  <a:lnTo>
                    <a:pt x="0" y="1883"/>
                  </a:lnTo>
                  <a:cubicBezTo>
                    <a:pt x="364" y="2861"/>
                    <a:pt x="4549" y="9638"/>
                    <a:pt x="8092" y="15296"/>
                  </a:cubicBezTo>
                  <a:lnTo>
                    <a:pt x="16037" y="15296"/>
                  </a:lnTo>
                  <a:cubicBezTo>
                    <a:pt x="11632" y="10511"/>
                    <a:pt x="7577" y="5395"/>
                    <a:pt x="39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47;p56"/>
            <p:cNvSpPr/>
            <p:nvPr/>
          </p:nvSpPr>
          <p:spPr>
            <a:xfrm>
              <a:off x="3463395" y="4373628"/>
              <a:ext cx="31" cy="155"/>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48;p56"/>
            <p:cNvSpPr/>
            <p:nvPr/>
          </p:nvSpPr>
          <p:spPr>
            <a:xfrm>
              <a:off x="3237982" y="4373752"/>
              <a:ext cx="225443" cy="296904"/>
            </a:xfrm>
            <a:custGeom>
              <a:avLst/>
              <a:gdLst/>
              <a:ahLst/>
              <a:cxnLst/>
              <a:rect l="l" t="t" r="r" b="b"/>
              <a:pathLst>
                <a:path w="7290" h="9600" extrusionOk="0">
                  <a:moveTo>
                    <a:pt x="7290" y="0"/>
                  </a:moveTo>
                  <a:lnTo>
                    <a:pt x="7290" y="0"/>
                  </a:lnTo>
                  <a:cubicBezTo>
                    <a:pt x="7276" y="57"/>
                    <a:pt x="7197" y="367"/>
                    <a:pt x="7024" y="856"/>
                  </a:cubicBezTo>
                  <a:lnTo>
                    <a:pt x="7024" y="856"/>
                  </a:lnTo>
                  <a:cubicBezTo>
                    <a:pt x="7197" y="368"/>
                    <a:pt x="7276" y="58"/>
                    <a:pt x="7290" y="0"/>
                  </a:cubicBezTo>
                  <a:close/>
                  <a:moveTo>
                    <a:pt x="7024" y="857"/>
                  </a:moveTo>
                  <a:lnTo>
                    <a:pt x="7024" y="857"/>
                  </a:lnTo>
                  <a:cubicBezTo>
                    <a:pt x="6396" y="2625"/>
                    <a:pt x="4531" y="6726"/>
                    <a:pt x="1" y="9596"/>
                  </a:cubicBezTo>
                  <a:lnTo>
                    <a:pt x="1" y="9600"/>
                  </a:lnTo>
                  <a:cubicBezTo>
                    <a:pt x="4533" y="6727"/>
                    <a:pt x="6397" y="2625"/>
                    <a:pt x="7024" y="857"/>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49;p56"/>
            <p:cNvSpPr/>
            <p:nvPr/>
          </p:nvSpPr>
          <p:spPr>
            <a:xfrm>
              <a:off x="3237982" y="4373443"/>
              <a:ext cx="484286" cy="770280"/>
            </a:xfrm>
            <a:custGeom>
              <a:avLst/>
              <a:gdLst/>
              <a:ahLst/>
              <a:cxnLst/>
              <a:rect l="l" t="t" r="r" b="b"/>
              <a:pathLst>
                <a:path w="15660" h="24906" extrusionOk="0">
                  <a:moveTo>
                    <a:pt x="7290" y="0"/>
                  </a:moveTo>
                  <a:lnTo>
                    <a:pt x="7290" y="7"/>
                  </a:lnTo>
                  <a:lnTo>
                    <a:pt x="7290" y="10"/>
                  </a:lnTo>
                  <a:cubicBezTo>
                    <a:pt x="7224" y="271"/>
                    <a:pt x="5786" y="5943"/>
                    <a:pt x="1" y="9610"/>
                  </a:cubicBezTo>
                  <a:cubicBezTo>
                    <a:pt x="3612" y="15004"/>
                    <a:pt x="7667" y="20120"/>
                    <a:pt x="12072" y="24905"/>
                  </a:cubicBezTo>
                  <a:lnTo>
                    <a:pt x="15660" y="24905"/>
                  </a:lnTo>
                  <a:lnTo>
                    <a:pt x="729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50;p56"/>
            <p:cNvSpPr/>
            <p:nvPr/>
          </p:nvSpPr>
          <p:spPr>
            <a:xfrm>
              <a:off x="3668089" y="4286255"/>
              <a:ext cx="678062" cy="43360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51;p56"/>
            <p:cNvSpPr/>
            <p:nvPr/>
          </p:nvSpPr>
          <p:spPr>
            <a:xfrm>
              <a:off x="4346122" y="4286255"/>
              <a:ext cx="31" cy="31"/>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52;p56"/>
            <p:cNvSpPr/>
            <p:nvPr/>
          </p:nvSpPr>
          <p:spPr>
            <a:xfrm>
              <a:off x="3787955" y="3338262"/>
              <a:ext cx="561382" cy="1457675"/>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53;p56"/>
            <p:cNvSpPr/>
            <p:nvPr/>
          </p:nvSpPr>
          <p:spPr>
            <a:xfrm>
              <a:off x="3890533" y="2918684"/>
              <a:ext cx="263017" cy="518005"/>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54;p56"/>
            <p:cNvSpPr/>
            <p:nvPr/>
          </p:nvSpPr>
          <p:spPr>
            <a:xfrm>
              <a:off x="3653028" y="3001666"/>
              <a:ext cx="351679" cy="48002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55;p56"/>
            <p:cNvSpPr/>
            <p:nvPr/>
          </p:nvSpPr>
          <p:spPr>
            <a:xfrm>
              <a:off x="3745185" y="3521576"/>
              <a:ext cx="273965" cy="220173"/>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56;p56"/>
            <p:cNvSpPr/>
            <p:nvPr/>
          </p:nvSpPr>
          <p:spPr>
            <a:xfrm>
              <a:off x="3939921" y="3682281"/>
              <a:ext cx="53315" cy="36092"/>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57;p56"/>
            <p:cNvSpPr/>
            <p:nvPr/>
          </p:nvSpPr>
          <p:spPr>
            <a:xfrm>
              <a:off x="3770667" y="3521204"/>
              <a:ext cx="248482" cy="220544"/>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58;p56"/>
            <p:cNvSpPr/>
            <p:nvPr/>
          </p:nvSpPr>
          <p:spPr>
            <a:xfrm>
              <a:off x="3776698" y="3412243"/>
              <a:ext cx="238927" cy="277822"/>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59;p56"/>
            <p:cNvSpPr/>
            <p:nvPr/>
          </p:nvSpPr>
          <p:spPr>
            <a:xfrm>
              <a:off x="3793181" y="3433986"/>
              <a:ext cx="222444" cy="256080"/>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60;p56"/>
            <p:cNvSpPr/>
            <p:nvPr/>
          </p:nvSpPr>
          <p:spPr>
            <a:xfrm>
              <a:off x="3848691" y="3456193"/>
              <a:ext cx="413096" cy="359378"/>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61;p56"/>
            <p:cNvSpPr/>
            <p:nvPr/>
          </p:nvSpPr>
          <p:spPr>
            <a:xfrm>
              <a:off x="3848691" y="3456193"/>
              <a:ext cx="290107" cy="32919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62;p56"/>
            <p:cNvSpPr/>
            <p:nvPr/>
          </p:nvSpPr>
          <p:spPr>
            <a:xfrm>
              <a:off x="3934694" y="3621537"/>
              <a:ext cx="180757" cy="211266"/>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63;p56"/>
            <p:cNvSpPr/>
            <p:nvPr/>
          </p:nvSpPr>
          <p:spPr>
            <a:xfrm>
              <a:off x="3916108" y="3827336"/>
              <a:ext cx="298705" cy="892784"/>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64;p56"/>
            <p:cNvSpPr/>
            <p:nvPr/>
          </p:nvSpPr>
          <p:spPr>
            <a:xfrm>
              <a:off x="3901697" y="3485482"/>
              <a:ext cx="70602" cy="69123"/>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65;p56"/>
            <p:cNvSpPr/>
            <p:nvPr/>
          </p:nvSpPr>
          <p:spPr>
            <a:xfrm>
              <a:off x="3926221" y="3609970"/>
              <a:ext cx="63520" cy="54061"/>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66;p56"/>
            <p:cNvSpPr/>
            <p:nvPr/>
          </p:nvSpPr>
          <p:spPr>
            <a:xfrm>
              <a:off x="3668089" y="4719843"/>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67;p56"/>
            <p:cNvSpPr/>
            <p:nvPr/>
          </p:nvSpPr>
          <p:spPr>
            <a:xfrm>
              <a:off x="3718218" y="4713224"/>
              <a:ext cx="1299" cy="278"/>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68;p56"/>
            <p:cNvSpPr/>
            <p:nvPr/>
          </p:nvSpPr>
          <p:spPr>
            <a:xfrm>
              <a:off x="3703993" y="4714833"/>
              <a:ext cx="4824" cy="680"/>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69;p56"/>
            <p:cNvSpPr/>
            <p:nvPr/>
          </p:nvSpPr>
          <p:spPr>
            <a:xfrm>
              <a:off x="3680830" y="4717276"/>
              <a:ext cx="9494" cy="1175"/>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70;p56"/>
            <p:cNvSpPr/>
            <p:nvPr/>
          </p:nvSpPr>
          <p:spPr>
            <a:xfrm>
              <a:off x="4345813" y="4286688"/>
              <a:ext cx="124" cy="31"/>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71;p56"/>
            <p:cNvSpPr/>
            <p:nvPr/>
          </p:nvSpPr>
          <p:spPr>
            <a:xfrm>
              <a:off x="3692953" y="4716101"/>
              <a:ext cx="6711" cy="866"/>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72;p56"/>
            <p:cNvSpPr/>
            <p:nvPr/>
          </p:nvSpPr>
          <p:spPr>
            <a:xfrm>
              <a:off x="3668089" y="4718761"/>
              <a:ext cx="10143" cy="1113"/>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73;p56"/>
            <p:cNvSpPr/>
            <p:nvPr/>
          </p:nvSpPr>
          <p:spPr>
            <a:xfrm>
              <a:off x="4345905" y="4286255"/>
              <a:ext cx="247" cy="247"/>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74;p56"/>
            <p:cNvSpPr/>
            <p:nvPr/>
          </p:nvSpPr>
          <p:spPr>
            <a:xfrm>
              <a:off x="3678201" y="4718420"/>
              <a:ext cx="2660" cy="371"/>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75;p56"/>
            <p:cNvSpPr/>
            <p:nvPr/>
          </p:nvSpPr>
          <p:spPr>
            <a:xfrm>
              <a:off x="3699632" y="4715482"/>
              <a:ext cx="4391" cy="649"/>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76;p56"/>
            <p:cNvSpPr/>
            <p:nvPr/>
          </p:nvSpPr>
          <p:spPr>
            <a:xfrm>
              <a:off x="3708786" y="4713472"/>
              <a:ext cx="9463" cy="1392"/>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77;p56"/>
            <p:cNvSpPr/>
            <p:nvPr/>
          </p:nvSpPr>
          <p:spPr>
            <a:xfrm>
              <a:off x="3690293" y="4716936"/>
              <a:ext cx="2690" cy="371"/>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78;p56"/>
            <p:cNvSpPr/>
            <p:nvPr/>
          </p:nvSpPr>
          <p:spPr>
            <a:xfrm>
              <a:off x="3719486" y="4672553"/>
              <a:ext cx="163129" cy="4070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79;p56"/>
            <p:cNvSpPr/>
            <p:nvPr/>
          </p:nvSpPr>
          <p:spPr>
            <a:xfrm>
              <a:off x="3668089" y="4672677"/>
              <a:ext cx="412942" cy="471057"/>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0;p56"/>
            <p:cNvSpPr/>
            <p:nvPr/>
          </p:nvSpPr>
          <p:spPr>
            <a:xfrm>
              <a:off x="4345905" y="4286471"/>
              <a:ext cx="31" cy="247"/>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1;p56"/>
            <p:cNvSpPr/>
            <p:nvPr/>
          </p:nvSpPr>
          <p:spPr>
            <a:xfrm>
              <a:off x="3882585" y="4286255"/>
              <a:ext cx="547342" cy="857465"/>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24939" y="-31660"/>
            <a:ext cx="6283405" cy="4653690"/>
          </a:xfrm>
          <a:prstGeom prst="rect">
            <a:avLst/>
          </a:prstGeom>
        </p:spPr>
      </p:pic>
    </p:spTree>
    <p:extLst>
      <p:ext uri="{BB962C8B-B14F-4D97-AF65-F5344CB8AC3E}">
        <p14:creationId xmlns:p14="http://schemas.microsoft.com/office/powerpoint/2010/main" val="2469019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1174283" y="1541897"/>
            <a:ext cx="1012997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وضح مهارات التعلم والإبداع التي يمكن اكتسابها من خلال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a16="http://schemas.microsoft.com/office/drawing/2014/main" xmlns=""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a16="http://schemas.microsoft.com/office/drawing/2014/main" xmlns=""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a16="http://schemas.microsoft.com/office/drawing/2014/main" xmlns=""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a16="http://schemas.microsoft.com/office/drawing/2014/main" xmlns=""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a16="http://schemas.microsoft.com/office/drawing/2014/main" xmlns=""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3028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66" name="TextBox 65">
            <a:extLst>
              <a:ext uri="{FF2B5EF4-FFF2-40B4-BE49-F238E27FC236}">
                <a16:creationId xmlns:a16="http://schemas.microsoft.com/office/drawing/2014/main" xmlns="" id="{51448989-1583-B986-C371-5E96A303CF98}"/>
              </a:ext>
            </a:extLst>
          </p:cNvPr>
          <p:cNvSpPr txBox="1"/>
          <p:nvPr/>
        </p:nvSpPr>
        <p:spPr>
          <a:xfrm>
            <a:off x="2709185" y="1797713"/>
            <a:ext cx="8418270" cy="400110"/>
          </a:xfrm>
          <a:prstGeom prst="rect">
            <a:avLst/>
          </a:prstGeom>
          <a:noFill/>
        </p:spPr>
        <p:txBody>
          <a:bodyPr wrap="square">
            <a:spAutoFit/>
          </a:bodyPr>
          <a:lstStyle/>
          <a:p>
            <a:pPr marL="285750" indent="-285750" algn="r" rtl="1">
              <a:buFont typeface="Arial" pitchFamily="34" charset="0"/>
              <a:buChar char="•"/>
            </a:pPr>
            <a:r>
              <a:rPr lang="ar-EG" sz="2000" b="1" dirty="0">
                <a:latin typeface="Arial" panose="020B0604020202020204" pitchFamily="34" charset="0"/>
                <a:cs typeface="Arial" panose="020B0604020202020204" pitchFamily="34" charset="0"/>
              </a:rPr>
              <a:t>استنتج المهارات الحياتية والمهنية التي يمكن اكتسابها من خلال مشروع التخرج فيما </a:t>
            </a:r>
            <a:r>
              <a:rPr lang="ar-EG" sz="2000" b="1" dirty="0" smtClean="0">
                <a:latin typeface="Arial" panose="020B0604020202020204" pitchFamily="34" charset="0"/>
                <a:cs typeface="Arial" panose="020B0604020202020204" pitchFamily="34" charset="0"/>
              </a:rPr>
              <a:t>يلي:</a:t>
            </a: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1308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854103" y="1541897"/>
            <a:ext cx="645015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حدد أهم مهارات البحث العلمي التطبيقي فيما </a:t>
            </a:r>
            <a:r>
              <a:rPr lang="ar-EG" sz="3000" dirty="0" smtClean="0">
                <a:ln w="12700">
                  <a:noFill/>
                  <a:prstDash val="solid"/>
                </a:ln>
                <a:solidFill>
                  <a:srgbClr val="63596A"/>
                </a:solidFill>
                <a:latin typeface="Arial" panose="020B0604020202020204" pitchFamily="34" charset="0"/>
                <a:cs typeface="Arial" panose="020B0604020202020204" pitchFamily="34" charset="0"/>
              </a:rPr>
              <a:t>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2717847"/>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3088011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a:t>
            </a:r>
            <a:r>
              <a:rPr lang="ar-EG" sz="3500" b="1" dirty="0" smtClean="0">
                <a:latin typeface="Arial" panose="020B0604020202020204" pitchFamily="34" charset="0"/>
                <a:cs typeface="Arial" panose="020B0604020202020204" pitchFamily="34" charset="0"/>
              </a:rPr>
              <a:t>(2/1 </a:t>
            </a:r>
            <a:r>
              <a:rPr lang="ar-EG" sz="3500" b="1" dirty="0">
                <a:latin typeface="Arial" panose="020B0604020202020204" pitchFamily="34" charset="0"/>
                <a:cs typeface="Arial" panose="020B0604020202020204" pitchFamily="34" charset="0"/>
              </a:rPr>
              <a:t>/</a:t>
            </a:r>
            <a:r>
              <a:rPr lang="ar-EG" sz="3500" b="1" dirty="0" smtClean="0">
                <a:latin typeface="Arial" panose="020B0604020202020204" pitchFamily="34" charset="0"/>
                <a:cs typeface="Arial" panose="020B0604020202020204" pitchFamily="34" charset="0"/>
              </a:rPr>
              <a:t>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5885234" y="1696499"/>
            <a:ext cx="580076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المهارات المكتسبة عن مشروع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8" y="1016000"/>
              <a:ext cx="2902858" cy="3087915"/>
              <a:chOff x="8287656" y="1016000"/>
              <a:chExt cx="290285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 مهارات التوثيق العلمي.</a:t>
                </a:r>
                <a:endParaRPr lang="ar-EG" sz="1600" b="1" dirty="0">
                  <a:solidFill>
                    <a:schemeClr val="bg1"/>
                  </a:solidFill>
                  <a:latin typeface="Arial" panose="020B0604020202020204" pitchFamily="34" charset="0"/>
                  <a:cs typeface="Arial" panose="020B0604020202020204" pitchFamily="34" charset="0"/>
                </a:endParaRP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287656"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مهارة جمع المعلومات وتبويبها.</a:t>
                </a:r>
                <a:endParaRPr lang="ar-EG" sz="1600" b="1" dirty="0">
                  <a:solidFill>
                    <a:schemeClr val="accent1"/>
                  </a:solidFill>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مهارات الكتابة العلمية.</a:t>
                </a:r>
                <a:endParaRPr lang="ar-EG" sz="1600" b="1" dirty="0">
                  <a:solidFill>
                    <a:schemeClr val="accent1"/>
                  </a:solidFill>
                  <a:latin typeface="Arial" panose="020B0604020202020204" pitchFamily="34" charset="0"/>
                  <a:cs typeface="Arial" panose="020B0604020202020204" pitchFamily="34" charset="0"/>
                </a:endParaRP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المهارات الفنية الإجرائية.</a:t>
                </a:r>
                <a:endParaRPr lang="ar-EG" sz="1600" dirty="0">
                  <a:solidFill>
                    <a:schemeClr val="bg1"/>
                  </a:solidFill>
                  <a:latin typeface="Arial" panose="020B0604020202020204" pitchFamily="34" charset="0"/>
                  <a:cs typeface="Arial" panose="020B0604020202020204" pitchFamily="34" charset="0"/>
                </a:endParaRP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تنمية مهارات التفكير العلمي.</a:t>
              </a:r>
              <a:endParaRPr lang="ar-EG" sz="1600" b="1" dirty="0">
                <a:solidFill>
                  <a:schemeClr val="bg1"/>
                </a:solidFill>
                <a:latin typeface="Arial" panose="020B0604020202020204" pitchFamily="34" charset="0"/>
                <a:cs typeface="Arial" panose="020B0604020202020204" pitchFamily="34" charset="0"/>
              </a:endParaRP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2" y="4474449"/>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المهارات اللغوية.</a:t>
            </a:r>
            <a:endParaRPr lang="ar-EG" sz="1600"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23124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a:t>
            </a:r>
            <a:r>
              <a:rPr lang="ar-EG" sz="3500" b="1" dirty="0" smtClean="0">
                <a:latin typeface="Arial" panose="020B0604020202020204" pitchFamily="34" charset="0"/>
                <a:cs typeface="Arial" panose="020B0604020202020204" pitchFamily="34" charset="0"/>
              </a:rPr>
              <a:t>(2/1 </a:t>
            </a:r>
            <a:r>
              <a:rPr lang="ar-EG" sz="3500" b="1" dirty="0">
                <a:latin typeface="Arial" panose="020B0604020202020204" pitchFamily="34" charset="0"/>
                <a:cs typeface="Arial" panose="020B0604020202020204" pitchFamily="34" charset="0"/>
              </a:rPr>
              <a:t>/</a:t>
            </a:r>
            <a:r>
              <a:rPr lang="ar-EG" sz="3500" b="1" dirty="0" smtClean="0">
                <a:latin typeface="Arial" panose="020B0604020202020204" pitchFamily="34" charset="0"/>
                <a:cs typeface="Arial" panose="020B0604020202020204" pitchFamily="34" charset="0"/>
              </a:rPr>
              <a:t>1)</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5885234" y="1696499"/>
            <a:ext cx="580076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المهارات المكتسبة عن مشروع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8" y="1016000"/>
              <a:ext cx="2902858" cy="3087915"/>
              <a:chOff x="8287656" y="1016000"/>
              <a:chExt cx="290285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التركيز وقوة الملاحظة عند جمع </a:t>
                </a:r>
                <a:r>
                  <a:rPr lang="ar-EG" sz="1600" b="1" dirty="0" smtClean="0">
                    <a:solidFill>
                      <a:schemeClr val="bg1"/>
                    </a:solidFill>
                    <a:latin typeface="Arial" panose="020B0604020202020204" pitchFamily="34" charset="0"/>
                    <a:cs typeface="Arial" panose="020B0604020202020204" pitchFamily="34" charset="0"/>
                  </a:rPr>
                  <a:t>المعلومات</a:t>
                </a:r>
                <a:endParaRPr lang="ar-EG" sz="1600" b="1" dirty="0">
                  <a:solidFill>
                    <a:schemeClr val="bg1"/>
                  </a:solidFill>
                  <a:latin typeface="Arial" panose="020B0604020202020204" pitchFamily="34" charset="0"/>
                  <a:cs typeface="Arial" panose="020B0604020202020204" pitchFamily="34" charset="0"/>
                </a:endParaRPr>
              </a:p>
              <a:p>
                <a:pPr algn="ctr"/>
                <a:r>
                  <a:rPr lang="ar-EG" sz="1600" b="1" dirty="0">
                    <a:solidFill>
                      <a:schemeClr val="bg1"/>
                    </a:solidFill>
                    <a:latin typeface="Arial" panose="020B0604020202020204" pitchFamily="34" charset="0"/>
                    <a:cs typeface="Arial" panose="020B0604020202020204" pitchFamily="34" charset="0"/>
                  </a:rPr>
                  <a:t>الصبر والتحمل والمثابرة في البحث </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287656"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المهارات الأكاديمية</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المهارات الحياتية والمهنية</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المهارات الإحصائية</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الالتزام بأخلاقيات البحث العلمي</a:t>
              </a: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2" y="4474449"/>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المهارات التكنولوجية</a:t>
            </a:r>
          </a:p>
        </p:txBody>
      </p:sp>
    </p:spTree>
    <p:extLst>
      <p:ext uri="{BB962C8B-B14F-4D97-AF65-F5344CB8AC3E}">
        <p14:creationId xmlns:p14="http://schemas.microsoft.com/office/powerpoint/2010/main" val="1125144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(2-2)</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5749047" y="3660207"/>
            <a:ext cx="517340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مجالات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8006" y="2246783"/>
            <a:ext cx="942438" cy="985813"/>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391737" y="2522948"/>
            <a:ext cx="2988994" cy="2988994"/>
          </a:xfrm>
          <a:prstGeom prst="rect">
            <a:avLst/>
          </a:prstGeom>
        </p:spPr>
      </p:pic>
      <p:sp>
        <p:nvSpPr>
          <p:cNvPr id="16" name="Rectangle: Rounded Corners 57">
            <a:extLst>
              <a:ext uri="{FF2B5EF4-FFF2-40B4-BE49-F238E27FC236}">
                <a16:creationId xmlns:a16="http://schemas.microsoft.com/office/drawing/2014/main" xmlns=""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2934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854103" y="1541897"/>
            <a:ext cx="645015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لخص مجال  مسار الصحة والحياة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2717847"/>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2897042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grpSp>
        <p:nvGrpSpPr>
          <p:cNvPr id="11" name="Group 10">
            <a:extLst>
              <a:ext uri="{FF2B5EF4-FFF2-40B4-BE49-F238E27FC236}">
                <a16:creationId xmlns:a16="http://schemas.microsoft.com/office/drawing/2014/main" xmlns=""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a16="http://schemas.microsoft.com/office/drawing/2014/main" xmlns=""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xmlns=""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a16="http://schemas.microsoft.com/office/drawing/2014/main" xmlns=""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a16="http://schemas.microsoft.com/office/drawing/2014/main" xmlns=""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a16="http://schemas.microsoft.com/office/drawing/2014/main" xmlns=""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a16="http://schemas.microsoft.com/office/drawing/2014/main" xmlns=""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a16="http://schemas.microsoft.com/office/drawing/2014/main" xmlns=""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a16="http://schemas.microsoft.com/office/drawing/2014/main" xmlns=""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a16="http://schemas.microsoft.com/office/drawing/2014/main" xmlns=""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a16="http://schemas.microsoft.com/office/drawing/2014/main" xmlns=""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a16="http://schemas.microsoft.com/office/drawing/2014/main" xmlns=""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a16="http://schemas.microsoft.com/office/drawing/2014/main" xmlns=""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a16="http://schemas.microsoft.com/office/drawing/2014/main" xmlns=""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a16="http://schemas.microsoft.com/office/drawing/2014/main" xmlns=""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67" name="Rectangle: Rounded Corners 15">
            <a:extLst>
              <a:ext uri="{FF2B5EF4-FFF2-40B4-BE49-F238E27FC236}">
                <a16:creationId xmlns:a16="http://schemas.microsoft.com/office/drawing/2014/main" xmlns="" id="{9627FEFF-DA7A-9C67-6BD6-710A0FB605CD}"/>
              </a:ext>
            </a:extLst>
          </p:cNvPr>
          <p:cNvSpPr/>
          <p:nvPr/>
        </p:nvSpPr>
        <p:spPr>
          <a:xfrm>
            <a:off x="3820410" y="1541897"/>
            <a:ext cx="748384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حلل أهم خصائص مسار علوم الحاسب والهندسة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797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056434" y="1541897"/>
            <a:ext cx="7247819"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اعرض أمثلة لمشروعات التخرج في المجالات التالية: </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aphicFrame>
        <p:nvGraphicFramePr>
          <p:cNvPr id="12" name="Diagram 11"/>
          <p:cNvGraphicFramePr/>
          <p:nvPr>
            <p:extLst>
              <p:ext uri="{D42A27DB-BD31-4B8C-83A1-F6EECF244321}">
                <p14:modId xmlns:p14="http://schemas.microsoft.com/office/powerpoint/2010/main" val="2741870943"/>
              </p:ext>
            </p:extLst>
          </p:nvPr>
        </p:nvGraphicFramePr>
        <p:xfrm>
          <a:off x="1963294" y="2539831"/>
          <a:ext cx="8605245" cy="3575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4743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وتتمثل مراحل تشكيل فريق العمل في:</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18" name="Group 17">
            <a:extLst>
              <a:ext uri="{FF2B5EF4-FFF2-40B4-BE49-F238E27FC236}">
                <a16:creationId xmlns:a16="http://schemas.microsoft.com/office/drawing/2014/main" xmlns="" id="{93DE7BDB-F5ED-4FC0-B8D5-7870FAA0F6B6}"/>
              </a:ext>
            </a:extLst>
          </p:cNvPr>
          <p:cNvGrpSpPr/>
          <p:nvPr/>
        </p:nvGrpSpPr>
        <p:grpSpPr>
          <a:xfrm>
            <a:off x="8411648" y="2557121"/>
            <a:ext cx="2835512" cy="822654"/>
            <a:chOff x="7147560" y="3116581"/>
            <a:chExt cx="3390170" cy="995412"/>
          </a:xfrm>
          <a:solidFill>
            <a:schemeClr val="accent6"/>
          </a:solidFill>
        </p:grpSpPr>
        <p:sp>
          <p:nvSpPr>
            <p:cNvPr id="1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a16="http://schemas.microsoft.com/office/drawing/2014/main" xmlns="" id="{B23F121F-D796-4F29-8729-0584CF469C49}"/>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المسار العام</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xmlns="" id="{79399E7A-D51D-4E8D-8E99-24D5CBA8873C}"/>
              </a:ext>
            </a:extLst>
          </p:cNvPr>
          <p:cNvGrpSpPr/>
          <p:nvPr/>
        </p:nvGrpSpPr>
        <p:grpSpPr>
          <a:xfrm>
            <a:off x="4863068" y="2557121"/>
            <a:ext cx="2835512" cy="822654"/>
            <a:chOff x="7147560" y="3116581"/>
            <a:chExt cx="3390170" cy="995412"/>
          </a:xfrm>
          <a:solidFill>
            <a:schemeClr val="accent6"/>
          </a:solidFill>
        </p:grpSpPr>
        <p:sp>
          <p:nvSpPr>
            <p:cNvPr id="23"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مسار الصحة والحياة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xmlns="" id="{BA6F7FA2-B90C-4F02-96D2-82F546D7E8C5}"/>
              </a:ext>
            </a:extLst>
          </p:cNvPr>
          <p:cNvGrpSpPr/>
          <p:nvPr/>
        </p:nvGrpSpPr>
        <p:grpSpPr>
          <a:xfrm>
            <a:off x="6469709" y="4670243"/>
            <a:ext cx="2835512" cy="822654"/>
            <a:chOff x="7147560" y="3116578"/>
            <a:chExt cx="3390170" cy="995412"/>
          </a:xfrm>
          <a:solidFill>
            <a:schemeClr val="accent6"/>
          </a:solidFill>
        </p:grpSpPr>
        <p:sp>
          <p:nvSpPr>
            <p:cNvPr id="27"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مسار إدارة الأعمال.</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DBF91D03-742A-4E6A-AEC7-5C24ADCC649B}"/>
              </a:ext>
            </a:extLst>
          </p:cNvPr>
          <p:cNvGrpSpPr/>
          <p:nvPr/>
        </p:nvGrpSpPr>
        <p:grpSpPr>
          <a:xfrm>
            <a:off x="1268674" y="2557121"/>
            <a:ext cx="2835512" cy="822654"/>
            <a:chOff x="7147560" y="3116581"/>
            <a:chExt cx="3390170" cy="995412"/>
          </a:xfrm>
          <a:solidFill>
            <a:schemeClr val="accent6"/>
          </a:solidFill>
        </p:grpSpPr>
        <p:sp>
          <p:nvSpPr>
            <p:cNvPr id="30"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a16="http://schemas.microsoft.com/office/drawing/2014/main" xmlns="" id="{FDCE597F-69D2-44AE-9FBD-8C42F15BDB77}"/>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مسار علوم الحاسب والهندسة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a16="http://schemas.microsoft.com/office/drawing/2014/main" xmlns="" id="{63949C7E-247C-4C7B-AA68-93A7D5EF78E4}"/>
              </a:ext>
            </a:extLst>
          </p:cNvPr>
          <p:cNvGrpSpPr/>
          <p:nvPr/>
        </p:nvGrpSpPr>
        <p:grpSpPr>
          <a:xfrm>
            <a:off x="2921129" y="4739780"/>
            <a:ext cx="2835512" cy="822654"/>
            <a:chOff x="5578833" y="2618874"/>
            <a:chExt cx="3390170" cy="995412"/>
          </a:xfrm>
          <a:solidFill>
            <a:schemeClr val="accent6"/>
          </a:solidFill>
        </p:grpSpPr>
        <p:sp>
          <p:nvSpPr>
            <p:cNvPr id="33"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a16="http://schemas.microsoft.com/office/drawing/2014/main" xmlns="" id="{5E81AA55-28E7-4867-907D-1B105ADF6C9C}"/>
                </a:ext>
              </a:extLst>
            </p:cNvPr>
            <p:cNvSpPr txBox="1"/>
            <p:nvPr/>
          </p:nvSpPr>
          <p:spPr>
            <a:xfrm>
              <a:off x="5578833" y="2892219"/>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EG" altLang="en-US" sz="1500" b="1" dirty="0" smtClean="0">
                  <a:solidFill>
                    <a:schemeClr val="bg1"/>
                  </a:solidFill>
                  <a:latin typeface="Arial" panose="020B0604020202020204" pitchFamily="34" charset="0"/>
                  <a:cs typeface="Arial" panose="020B0604020202020204" pitchFamily="34" charset="0"/>
                </a:rPr>
                <a:t>المسار الشرعي</a:t>
              </a:r>
              <a:endParaRPr lang="ar-SA" altLang="en-US" sz="1500" b="1" dirty="0">
                <a:solidFill>
                  <a:schemeClr val="bg1"/>
                </a:solidFill>
                <a:latin typeface="Arial" panose="020B0604020202020204" pitchFamily="34" charset="0"/>
                <a:cs typeface="Arial" panose="020B0604020202020204" pitchFamily="34" charset="0"/>
              </a:endParaRPr>
            </a:p>
          </p:txBody>
        </p:sp>
      </p:grpSp>
      <p:sp>
        <p:nvSpPr>
          <p:cNvPr id="97" name="Google Shape;10428;p94"/>
          <p:cNvSpPr/>
          <p:nvPr/>
        </p:nvSpPr>
        <p:spPr>
          <a:xfrm>
            <a:off x="5756641" y="1682884"/>
            <a:ext cx="822128" cy="614785"/>
          </a:xfrm>
          <a:custGeom>
            <a:avLst/>
            <a:gdLst/>
            <a:ahLst/>
            <a:cxnLst/>
            <a:rect l="l" t="t" r="r" b="b"/>
            <a:pathLst>
              <a:path w="12026" h="8993" extrusionOk="0">
                <a:moveTo>
                  <a:pt x="3929" y="0"/>
                </a:moveTo>
                <a:cubicBezTo>
                  <a:pt x="1691" y="0"/>
                  <a:pt x="0" y="2322"/>
                  <a:pt x="1167" y="4763"/>
                </a:cubicBezTo>
                <a:lnTo>
                  <a:pt x="453" y="4763"/>
                </a:lnTo>
                <a:cubicBezTo>
                  <a:pt x="369" y="4763"/>
                  <a:pt x="298" y="4834"/>
                  <a:pt x="298" y="4929"/>
                </a:cubicBezTo>
                <a:cubicBezTo>
                  <a:pt x="298" y="5013"/>
                  <a:pt x="369" y="5096"/>
                  <a:pt x="453" y="5096"/>
                </a:cubicBezTo>
                <a:lnTo>
                  <a:pt x="1346" y="5096"/>
                </a:lnTo>
                <a:cubicBezTo>
                  <a:pt x="2334" y="6727"/>
                  <a:pt x="4382" y="7918"/>
                  <a:pt x="5977" y="8965"/>
                </a:cubicBezTo>
                <a:cubicBezTo>
                  <a:pt x="6007" y="8983"/>
                  <a:pt x="6040" y="8992"/>
                  <a:pt x="6071" y="8992"/>
                </a:cubicBezTo>
                <a:cubicBezTo>
                  <a:pt x="6102" y="8992"/>
                  <a:pt x="6132" y="8983"/>
                  <a:pt x="6156" y="8965"/>
                </a:cubicBezTo>
                <a:cubicBezTo>
                  <a:pt x="7751" y="7930"/>
                  <a:pt x="9799" y="6739"/>
                  <a:pt x="10787" y="5096"/>
                </a:cubicBezTo>
                <a:lnTo>
                  <a:pt x="11680" y="5096"/>
                </a:lnTo>
                <a:cubicBezTo>
                  <a:pt x="11764" y="5096"/>
                  <a:pt x="11847" y="5013"/>
                  <a:pt x="11847" y="4929"/>
                </a:cubicBezTo>
                <a:cubicBezTo>
                  <a:pt x="11883" y="4774"/>
                  <a:pt x="11811" y="4703"/>
                  <a:pt x="11704" y="4703"/>
                </a:cubicBezTo>
                <a:lnTo>
                  <a:pt x="10990" y="4703"/>
                </a:lnTo>
                <a:cubicBezTo>
                  <a:pt x="12025" y="2572"/>
                  <a:pt x="10859" y="452"/>
                  <a:pt x="8930" y="12"/>
                </a:cubicBezTo>
                <a:cubicBezTo>
                  <a:pt x="8922" y="11"/>
                  <a:pt x="8914" y="10"/>
                  <a:pt x="8906" y="10"/>
                </a:cubicBezTo>
                <a:cubicBezTo>
                  <a:pt x="8821" y="10"/>
                  <a:pt x="8748" y="68"/>
                  <a:pt x="8716" y="155"/>
                </a:cubicBezTo>
                <a:cubicBezTo>
                  <a:pt x="8704" y="238"/>
                  <a:pt x="8763" y="333"/>
                  <a:pt x="8847" y="357"/>
                </a:cubicBezTo>
                <a:cubicBezTo>
                  <a:pt x="10609" y="762"/>
                  <a:pt x="11668" y="2738"/>
                  <a:pt x="10621" y="4715"/>
                </a:cubicBezTo>
                <a:lnTo>
                  <a:pt x="10001" y="4715"/>
                </a:lnTo>
                <a:lnTo>
                  <a:pt x="9418" y="3548"/>
                </a:lnTo>
                <a:cubicBezTo>
                  <a:pt x="9385" y="3483"/>
                  <a:pt x="9325" y="3452"/>
                  <a:pt x="9266" y="3452"/>
                </a:cubicBezTo>
                <a:cubicBezTo>
                  <a:pt x="9196" y="3452"/>
                  <a:pt x="9128" y="3495"/>
                  <a:pt x="9108" y="3572"/>
                </a:cubicBezTo>
                <a:lnTo>
                  <a:pt x="8573" y="5251"/>
                </a:lnTo>
                <a:lnTo>
                  <a:pt x="7954" y="3870"/>
                </a:lnTo>
                <a:cubicBezTo>
                  <a:pt x="7927" y="3808"/>
                  <a:pt x="7868" y="3772"/>
                  <a:pt x="7806" y="3772"/>
                </a:cubicBezTo>
                <a:cubicBezTo>
                  <a:pt x="7784" y="3772"/>
                  <a:pt x="7761" y="3777"/>
                  <a:pt x="7739" y="3786"/>
                </a:cubicBezTo>
                <a:cubicBezTo>
                  <a:pt x="7644" y="3822"/>
                  <a:pt x="7620" y="3917"/>
                  <a:pt x="7644" y="4001"/>
                </a:cubicBezTo>
                <a:lnTo>
                  <a:pt x="8430" y="5810"/>
                </a:lnTo>
                <a:cubicBezTo>
                  <a:pt x="8458" y="5877"/>
                  <a:pt x="8520" y="5910"/>
                  <a:pt x="8583" y="5910"/>
                </a:cubicBezTo>
                <a:cubicBezTo>
                  <a:pt x="8654" y="5910"/>
                  <a:pt x="8726" y="5869"/>
                  <a:pt x="8751" y="5786"/>
                </a:cubicBezTo>
                <a:lnTo>
                  <a:pt x="9299" y="4084"/>
                </a:lnTo>
                <a:lnTo>
                  <a:pt x="9739" y="4989"/>
                </a:lnTo>
                <a:cubicBezTo>
                  <a:pt x="9775" y="5048"/>
                  <a:pt x="9835" y="5072"/>
                  <a:pt x="9894" y="5072"/>
                </a:cubicBezTo>
                <a:lnTo>
                  <a:pt x="10418" y="5072"/>
                </a:lnTo>
                <a:cubicBezTo>
                  <a:pt x="9323" y="6715"/>
                  <a:pt x="6989" y="7965"/>
                  <a:pt x="6084" y="8584"/>
                </a:cubicBezTo>
                <a:cubicBezTo>
                  <a:pt x="4644" y="7656"/>
                  <a:pt x="2715" y="6537"/>
                  <a:pt x="1750" y="5072"/>
                </a:cubicBezTo>
                <a:lnTo>
                  <a:pt x="2572" y="5072"/>
                </a:lnTo>
                <a:cubicBezTo>
                  <a:pt x="2631" y="5072"/>
                  <a:pt x="2691" y="5036"/>
                  <a:pt x="2715" y="4989"/>
                </a:cubicBezTo>
                <a:lnTo>
                  <a:pt x="3453" y="3500"/>
                </a:lnTo>
                <a:lnTo>
                  <a:pt x="4358" y="6167"/>
                </a:lnTo>
                <a:cubicBezTo>
                  <a:pt x="4387" y="6243"/>
                  <a:pt x="4456" y="6279"/>
                  <a:pt x="4523" y="6279"/>
                </a:cubicBezTo>
                <a:cubicBezTo>
                  <a:pt x="4593" y="6279"/>
                  <a:pt x="4661" y="6240"/>
                  <a:pt x="4679" y="6167"/>
                </a:cubicBezTo>
                <a:lnTo>
                  <a:pt x="5394" y="3739"/>
                </a:lnTo>
                <a:lnTo>
                  <a:pt x="6049" y="4822"/>
                </a:lnTo>
                <a:cubicBezTo>
                  <a:pt x="6087" y="4877"/>
                  <a:pt x="6146" y="4904"/>
                  <a:pt x="6202" y="4904"/>
                </a:cubicBezTo>
                <a:cubicBezTo>
                  <a:pt x="6267" y="4904"/>
                  <a:pt x="6327" y="4868"/>
                  <a:pt x="6346" y="4798"/>
                </a:cubicBezTo>
                <a:lnTo>
                  <a:pt x="7120" y="2893"/>
                </a:lnTo>
                <a:lnTo>
                  <a:pt x="7358" y="3429"/>
                </a:lnTo>
                <a:cubicBezTo>
                  <a:pt x="7393" y="3491"/>
                  <a:pt x="7455" y="3526"/>
                  <a:pt x="7518" y="3526"/>
                </a:cubicBezTo>
                <a:cubicBezTo>
                  <a:pt x="7540" y="3526"/>
                  <a:pt x="7563" y="3522"/>
                  <a:pt x="7584" y="3512"/>
                </a:cubicBezTo>
                <a:cubicBezTo>
                  <a:pt x="7680" y="3465"/>
                  <a:pt x="7704" y="3381"/>
                  <a:pt x="7680" y="3286"/>
                </a:cubicBezTo>
                <a:lnTo>
                  <a:pt x="7287" y="2393"/>
                </a:lnTo>
                <a:cubicBezTo>
                  <a:pt x="7257" y="2328"/>
                  <a:pt x="7195" y="2295"/>
                  <a:pt x="7132" y="2295"/>
                </a:cubicBezTo>
                <a:cubicBezTo>
                  <a:pt x="7070" y="2295"/>
                  <a:pt x="7007" y="2328"/>
                  <a:pt x="6977" y="2393"/>
                </a:cubicBezTo>
                <a:lnTo>
                  <a:pt x="6168" y="4358"/>
                </a:lnTo>
                <a:lnTo>
                  <a:pt x="5501" y="3227"/>
                </a:lnTo>
                <a:cubicBezTo>
                  <a:pt x="5470" y="3171"/>
                  <a:pt x="5419" y="3145"/>
                  <a:pt x="5365" y="3145"/>
                </a:cubicBezTo>
                <a:cubicBezTo>
                  <a:pt x="5293" y="3145"/>
                  <a:pt x="5219" y="3192"/>
                  <a:pt x="5191" y="3274"/>
                </a:cubicBezTo>
                <a:lnTo>
                  <a:pt x="4501" y="5572"/>
                </a:lnTo>
                <a:lnTo>
                  <a:pt x="3643" y="3024"/>
                </a:lnTo>
                <a:cubicBezTo>
                  <a:pt x="3618" y="2942"/>
                  <a:pt x="3550" y="2900"/>
                  <a:pt x="3482" y="2900"/>
                </a:cubicBezTo>
                <a:cubicBezTo>
                  <a:pt x="3421" y="2900"/>
                  <a:pt x="3362" y="2933"/>
                  <a:pt x="3334" y="3000"/>
                </a:cubicBezTo>
                <a:lnTo>
                  <a:pt x="2465" y="4774"/>
                </a:lnTo>
                <a:lnTo>
                  <a:pt x="1548" y="4774"/>
                </a:lnTo>
                <a:cubicBezTo>
                  <a:pt x="357" y="2548"/>
                  <a:pt x="1869" y="345"/>
                  <a:pt x="3929" y="345"/>
                </a:cubicBezTo>
                <a:cubicBezTo>
                  <a:pt x="4703" y="345"/>
                  <a:pt x="5418" y="655"/>
                  <a:pt x="5953" y="1203"/>
                </a:cubicBezTo>
                <a:cubicBezTo>
                  <a:pt x="5989" y="1238"/>
                  <a:pt x="6034" y="1256"/>
                  <a:pt x="6078" y="1256"/>
                </a:cubicBezTo>
                <a:cubicBezTo>
                  <a:pt x="6123" y="1256"/>
                  <a:pt x="6168" y="1238"/>
                  <a:pt x="6203" y="1203"/>
                </a:cubicBezTo>
                <a:cubicBezTo>
                  <a:pt x="6668" y="714"/>
                  <a:pt x="7287" y="417"/>
                  <a:pt x="7954" y="357"/>
                </a:cubicBezTo>
                <a:cubicBezTo>
                  <a:pt x="8049" y="345"/>
                  <a:pt x="8120" y="262"/>
                  <a:pt x="8108" y="167"/>
                </a:cubicBezTo>
                <a:cubicBezTo>
                  <a:pt x="8097" y="78"/>
                  <a:pt x="8025" y="11"/>
                  <a:pt x="7939" y="11"/>
                </a:cubicBezTo>
                <a:cubicBezTo>
                  <a:pt x="7932" y="11"/>
                  <a:pt x="7925" y="11"/>
                  <a:pt x="7918" y="12"/>
                </a:cubicBezTo>
                <a:cubicBezTo>
                  <a:pt x="7215" y="83"/>
                  <a:pt x="6572" y="369"/>
                  <a:pt x="6072" y="845"/>
                </a:cubicBezTo>
                <a:cubicBezTo>
                  <a:pt x="5489" y="298"/>
                  <a:pt x="4727" y="0"/>
                  <a:pt x="392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 name="Google Shape;9946;p93"/>
          <p:cNvGrpSpPr/>
          <p:nvPr/>
        </p:nvGrpSpPr>
        <p:grpSpPr>
          <a:xfrm>
            <a:off x="9390832" y="1566153"/>
            <a:ext cx="732268" cy="731516"/>
            <a:chOff x="2497275" y="2744159"/>
            <a:chExt cx="370930" cy="370549"/>
          </a:xfrm>
        </p:grpSpPr>
        <p:sp>
          <p:nvSpPr>
            <p:cNvPr id="99" name="Google Shape;9947;p93"/>
            <p:cNvSpPr/>
            <p:nvPr/>
          </p:nvSpPr>
          <p:spPr>
            <a:xfrm>
              <a:off x="2497275" y="2744159"/>
              <a:ext cx="284366" cy="284747"/>
            </a:xfrm>
            <a:custGeom>
              <a:avLst/>
              <a:gdLst/>
              <a:ahLst/>
              <a:cxnLst/>
              <a:rect l="l" t="t" r="r" b="b"/>
              <a:pathLst>
                <a:path w="8955" h="8967" extrusionOk="0">
                  <a:moveTo>
                    <a:pt x="4204" y="1"/>
                  </a:moveTo>
                  <a:cubicBezTo>
                    <a:pt x="3942" y="1"/>
                    <a:pt x="3704" y="203"/>
                    <a:pt x="3644" y="465"/>
                  </a:cubicBezTo>
                  <a:lnTo>
                    <a:pt x="3466" y="1334"/>
                  </a:lnTo>
                  <a:cubicBezTo>
                    <a:pt x="3287" y="1394"/>
                    <a:pt x="3108" y="1465"/>
                    <a:pt x="2942" y="1537"/>
                  </a:cubicBezTo>
                  <a:lnTo>
                    <a:pt x="2215" y="1048"/>
                  </a:lnTo>
                  <a:cubicBezTo>
                    <a:pt x="2120" y="983"/>
                    <a:pt x="2009" y="952"/>
                    <a:pt x="1899" y="952"/>
                  </a:cubicBezTo>
                  <a:cubicBezTo>
                    <a:pt x="1749" y="952"/>
                    <a:pt x="1599" y="1010"/>
                    <a:pt x="1489" y="1120"/>
                  </a:cubicBezTo>
                  <a:lnTo>
                    <a:pt x="1108" y="1489"/>
                  </a:lnTo>
                  <a:cubicBezTo>
                    <a:pt x="918" y="1691"/>
                    <a:pt x="894" y="1989"/>
                    <a:pt x="1037" y="2227"/>
                  </a:cubicBezTo>
                  <a:lnTo>
                    <a:pt x="1525" y="2953"/>
                  </a:lnTo>
                  <a:cubicBezTo>
                    <a:pt x="1441" y="3120"/>
                    <a:pt x="1370" y="3287"/>
                    <a:pt x="1322" y="3465"/>
                  </a:cubicBezTo>
                  <a:lnTo>
                    <a:pt x="453" y="3644"/>
                  </a:lnTo>
                  <a:cubicBezTo>
                    <a:pt x="191" y="3703"/>
                    <a:pt x="1" y="3930"/>
                    <a:pt x="1" y="4215"/>
                  </a:cubicBezTo>
                  <a:lnTo>
                    <a:pt x="1" y="4751"/>
                  </a:lnTo>
                  <a:cubicBezTo>
                    <a:pt x="1" y="5025"/>
                    <a:pt x="191" y="5251"/>
                    <a:pt x="453" y="5323"/>
                  </a:cubicBezTo>
                  <a:lnTo>
                    <a:pt x="1322" y="5501"/>
                  </a:lnTo>
                  <a:cubicBezTo>
                    <a:pt x="1382" y="5668"/>
                    <a:pt x="1453" y="5847"/>
                    <a:pt x="1525" y="6013"/>
                  </a:cubicBezTo>
                  <a:lnTo>
                    <a:pt x="1037" y="6740"/>
                  </a:lnTo>
                  <a:cubicBezTo>
                    <a:pt x="894" y="6966"/>
                    <a:pt x="918" y="7287"/>
                    <a:pt x="1108" y="7478"/>
                  </a:cubicBezTo>
                  <a:lnTo>
                    <a:pt x="1489" y="7847"/>
                  </a:lnTo>
                  <a:cubicBezTo>
                    <a:pt x="1599" y="7957"/>
                    <a:pt x="1745" y="8015"/>
                    <a:pt x="1894" y="8015"/>
                  </a:cubicBezTo>
                  <a:cubicBezTo>
                    <a:pt x="2003" y="8015"/>
                    <a:pt x="2115" y="7984"/>
                    <a:pt x="2215" y="7918"/>
                  </a:cubicBezTo>
                  <a:lnTo>
                    <a:pt x="2942" y="7430"/>
                  </a:lnTo>
                  <a:cubicBezTo>
                    <a:pt x="3108" y="7513"/>
                    <a:pt x="3287" y="7597"/>
                    <a:pt x="3466" y="7633"/>
                  </a:cubicBezTo>
                  <a:lnTo>
                    <a:pt x="3644" y="8502"/>
                  </a:lnTo>
                  <a:cubicBezTo>
                    <a:pt x="3704" y="8764"/>
                    <a:pt x="3930" y="8966"/>
                    <a:pt x="4204" y="8966"/>
                  </a:cubicBezTo>
                  <a:lnTo>
                    <a:pt x="4740" y="8966"/>
                  </a:lnTo>
                  <a:cubicBezTo>
                    <a:pt x="5013" y="8966"/>
                    <a:pt x="5251" y="8764"/>
                    <a:pt x="5311" y="8502"/>
                  </a:cubicBezTo>
                  <a:lnTo>
                    <a:pt x="5490" y="7633"/>
                  </a:lnTo>
                  <a:cubicBezTo>
                    <a:pt x="5621" y="7597"/>
                    <a:pt x="5775" y="7537"/>
                    <a:pt x="5906" y="7478"/>
                  </a:cubicBezTo>
                  <a:cubicBezTo>
                    <a:pt x="6002" y="7442"/>
                    <a:pt x="6037" y="7323"/>
                    <a:pt x="6002" y="7240"/>
                  </a:cubicBezTo>
                  <a:cubicBezTo>
                    <a:pt x="5966" y="7169"/>
                    <a:pt x="5898" y="7131"/>
                    <a:pt x="5831" y="7131"/>
                  </a:cubicBezTo>
                  <a:cubicBezTo>
                    <a:pt x="5808" y="7131"/>
                    <a:pt x="5785" y="7135"/>
                    <a:pt x="5763" y="7144"/>
                  </a:cubicBezTo>
                  <a:cubicBezTo>
                    <a:pt x="5609" y="7228"/>
                    <a:pt x="5466" y="7287"/>
                    <a:pt x="5299" y="7323"/>
                  </a:cubicBezTo>
                  <a:cubicBezTo>
                    <a:pt x="5240" y="7347"/>
                    <a:pt x="5180" y="7406"/>
                    <a:pt x="5168" y="7454"/>
                  </a:cubicBezTo>
                  <a:lnTo>
                    <a:pt x="4966" y="8430"/>
                  </a:lnTo>
                  <a:cubicBezTo>
                    <a:pt x="4954" y="8514"/>
                    <a:pt x="4870" y="8597"/>
                    <a:pt x="4763" y="8597"/>
                  </a:cubicBezTo>
                  <a:lnTo>
                    <a:pt x="4228" y="8597"/>
                  </a:lnTo>
                  <a:cubicBezTo>
                    <a:pt x="4120" y="8597"/>
                    <a:pt x="4049" y="8514"/>
                    <a:pt x="4013" y="8430"/>
                  </a:cubicBezTo>
                  <a:lnTo>
                    <a:pt x="3823" y="7454"/>
                  </a:lnTo>
                  <a:cubicBezTo>
                    <a:pt x="3811" y="7383"/>
                    <a:pt x="3763" y="7335"/>
                    <a:pt x="3692" y="7323"/>
                  </a:cubicBezTo>
                  <a:cubicBezTo>
                    <a:pt x="3466" y="7263"/>
                    <a:pt x="3239" y="7180"/>
                    <a:pt x="3049" y="7061"/>
                  </a:cubicBezTo>
                  <a:cubicBezTo>
                    <a:pt x="3019" y="7043"/>
                    <a:pt x="2986" y="7034"/>
                    <a:pt x="2954" y="7034"/>
                  </a:cubicBezTo>
                  <a:cubicBezTo>
                    <a:pt x="2921" y="7034"/>
                    <a:pt x="2888" y="7043"/>
                    <a:pt x="2858" y="7061"/>
                  </a:cubicBezTo>
                  <a:lnTo>
                    <a:pt x="2037" y="7609"/>
                  </a:lnTo>
                  <a:cubicBezTo>
                    <a:pt x="2006" y="7634"/>
                    <a:pt x="1966" y="7647"/>
                    <a:pt x="1926" y="7647"/>
                  </a:cubicBezTo>
                  <a:cubicBezTo>
                    <a:pt x="1874" y="7647"/>
                    <a:pt x="1821" y="7625"/>
                    <a:pt x="1787" y="7585"/>
                  </a:cubicBezTo>
                  <a:lnTo>
                    <a:pt x="1418" y="7204"/>
                  </a:lnTo>
                  <a:cubicBezTo>
                    <a:pt x="1334" y="7132"/>
                    <a:pt x="1334" y="7025"/>
                    <a:pt x="1382" y="6954"/>
                  </a:cubicBezTo>
                  <a:lnTo>
                    <a:pt x="1930" y="6132"/>
                  </a:lnTo>
                  <a:cubicBezTo>
                    <a:pt x="1977" y="6073"/>
                    <a:pt x="1977" y="6001"/>
                    <a:pt x="1930" y="5942"/>
                  </a:cubicBezTo>
                  <a:cubicBezTo>
                    <a:pt x="1811" y="5739"/>
                    <a:pt x="1727" y="5525"/>
                    <a:pt x="1668" y="5299"/>
                  </a:cubicBezTo>
                  <a:cubicBezTo>
                    <a:pt x="1656" y="5239"/>
                    <a:pt x="1596" y="5180"/>
                    <a:pt x="1537" y="5168"/>
                  </a:cubicBezTo>
                  <a:lnTo>
                    <a:pt x="560" y="4977"/>
                  </a:lnTo>
                  <a:cubicBezTo>
                    <a:pt x="477" y="4954"/>
                    <a:pt x="406" y="4870"/>
                    <a:pt x="406" y="4763"/>
                  </a:cubicBezTo>
                  <a:lnTo>
                    <a:pt x="406" y="4227"/>
                  </a:lnTo>
                  <a:cubicBezTo>
                    <a:pt x="406" y="4132"/>
                    <a:pt x="477" y="4049"/>
                    <a:pt x="560" y="4025"/>
                  </a:cubicBezTo>
                  <a:lnTo>
                    <a:pt x="1537" y="3834"/>
                  </a:lnTo>
                  <a:cubicBezTo>
                    <a:pt x="1608" y="3811"/>
                    <a:pt x="1656" y="3775"/>
                    <a:pt x="1668" y="3692"/>
                  </a:cubicBezTo>
                  <a:cubicBezTo>
                    <a:pt x="1727" y="3477"/>
                    <a:pt x="1811" y="3251"/>
                    <a:pt x="1930" y="3061"/>
                  </a:cubicBezTo>
                  <a:cubicBezTo>
                    <a:pt x="1965" y="3001"/>
                    <a:pt x="1965" y="2918"/>
                    <a:pt x="1930" y="2858"/>
                  </a:cubicBezTo>
                  <a:lnTo>
                    <a:pt x="1382" y="2049"/>
                  </a:lnTo>
                  <a:cubicBezTo>
                    <a:pt x="1322" y="1965"/>
                    <a:pt x="1334" y="1846"/>
                    <a:pt x="1418" y="1787"/>
                  </a:cubicBezTo>
                  <a:lnTo>
                    <a:pt x="1787" y="1417"/>
                  </a:lnTo>
                  <a:cubicBezTo>
                    <a:pt x="1826" y="1378"/>
                    <a:pt x="1876" y="1360"/>
                    <a:pt x="1925" y="1360"/>
                  </a:cubicBezTo>
                  <a:cubicBezTo>
                    <a:pt x="1965" y="1360"/>
                    <a:pt x="2005" y="1372"/>
                    <a:pt x="2037" y="1394"/>
                  </a:cubicBezTo>
                  <a:lnTo>
                    <a:pt x="2858" y="1941"/>
                  </a:lnTo>
                  <a:cubicBezTo>
                    <a:pt x="2888" y="1965"/>
                    <a:pt x="2921" y="1977"/>
                    <a:pt x="2954" y="1977"/>
                  </a:cubicBezTo>
                  <a:cubicBezTo>
                    <a:pt x="2986" y="1977"/>
                    <a:pt x="3019" y="1965"/>
                    <a:pt x="3049" y="1941"/>
                  </a:cubicBezTo>
                  <a:cubicBezTo>
                    <a:pt x="3263" y="1822"/>
                    <a:pt x="3466" y="1727"/>
                    <a:pt x="3692" y="1668"/>
                  </a:cubicBezTo>
                  <a:cubicBezTo>
                    <a:pt x="3751" y="1656"/>
                    <a:pt x="3811" y="1596"/>
                    <a:pt x="3823" y="1537"/>
                  </a:cubicBezTo>
                  <a:lnTo>
                    <a:pt x="4013" y="572"/>
                  </a:lnTo>
                  <a:cubicBezTo>
                    <a:pt x="4037" y="477"/>
                    <a:pt x="4120" y="405"/>
                    <a:pt x="4228" y="405"/>
                  </a:cubicBezTo>
                  <a:lnTo>
                    <a:pt x="4763" y="405"/>
                  </a:lnTo>
                  <a:cubicBezTo>
                    <a:pt x="4870" y="405"/>
                    <a:pt x="4942" y="477"/>
                    <a:pt x="4966" y="572"/>
                  </a:cubicBezTo>
                  <a:lnTo>
                    <a:pt x="5168" y="1537"/>
                  </a:lnTo>
                  <a:cubicBezTo>
                    <a:pt x="5180" y="1608"/>
                    <a:pt x="5216" y="1656"/>
                    <a:pt x="5299" y="1668"/>
                  </a:cubicBezTo>
                  <a:cubicBezTo>
                    <a:pt x="5513" y="1727"/>
                    <a:pt x="5740" y="1822"/>
                    <a:pt x="5930" y="1941"/>
                  </a:cubicBezTo>
                  <a:cubicBezTo>
                    <a:pt x="5960" y="1953"/>
                    <a:pt x="5996" y="1959"/>
                    <a:pt x="6031" y="1959"/>
                  </a:cubicBezTo>
                  <a:cubicBezTo>
                    <a:pt x="6067" y="1959"/>
                    <a:pt x="6103" y="1953"/>
                    <a:pt x="6133" y="1941"/>
                  </a:cubicBezTo>
                  <a:lnTo>
                    <a:pt x="6942" y="1394"/>
                  </a:lnTo>
                  <a:cubicBezTo>
                    <a:pt x="6978" y="1368"/>
                    <a:pt x="7021" y="1356"/>
                    <a:pt x="7063" y="1356"/>
                  </a:cubicBezTo>
                  <a:cubicBezTo>
                    <a:pt x="7117" y="1356"/>
                    <a:pt x="7170" y="1377"/>
                    <a:pt x="7204" y="1417"/>
                  </a:cubicBezTo>
                  <a:lnTo>
                    <a:pt x="7573" y="1787"/>
                  </a:lnTo>
                  <a:cubicBezTo>
                    <a:pt x="7645" y="1870"/>
                    <a:pt x="7645" y="1965"/>
                    <a:pt x="7597" y="2049"/>
                  </a:cubicBezTo>
                  <a:lnTo>
                    <a:pt x="7049" y="2858"/>
                  </a:lnTo>
                  <a:cubicBezTo>
                    <a:pt x="7002" y="2918"/>
                    <a:pt x="7002" y="2989"/>
                    <a:pt x="7049" y="3061"/>
                  </a:cubicBezTo>
                  <a:cubicBezTo>
                    <a:pt x="7168" y="3263"/>
                    <a:pt x="7264" y="3477"/>
                    <a:pt x="7323" y="3692"/>
                  </a:cubicBezTo>
                  <a:cubicBezTo>
                    <a:pt x="7335" y="3751"/>
                    <a:pt x="7395" y="3811"/>
                    <a:pt x="7454" y="3834"/>
                  </a:cubicBezTo>
                  <a:lnTo>
                    <a:pt x="8419" y="4025"/>
                  </a:lnTo>
                  <a:cubicBezTo>
                    <a:pt x="8514" y="4037"/>
                    <a:pt x="8585" y="4132"/>
                    <a:pt x="8585" y="4227"/>
                  </a:cubicBezTo>
                  <a:lnTo>
                    <a:pt x="8585" y="4763"/>
                  </a:lnTo>
                  <a:cubicBezTo>
                    <a:pt x="8585" y="4870"/>
                    <a:pt x="8514" y="4942"/>
                    <a:pt x="8419" y="4977"/>
                  </a:cubicBezTo>
                  <a:lnTo>
                    <a:pt x="7454" y="5168"/>
                  </a:lnTo>
                  <a:cubicBezTo>
                    <a:pt x="7383" y="5180"/>
                    <a:pt x="7335" y="5227"/>
                    <a:pt x="7323" y="5299"/>
                  </a:cubicBezTo>
                  <a:cubicBezTo>
                    <a:pt x="7276" y="5466"/>
                    <a:pt x="7216" y="5632"/>
                    <a:pt x="7145" y="5775"/>
                  </a:cubicBezTo>
                  <a:cubicBezTo>
                    <a:pt x="7097" y="5870"/>
                    <a:pt x="7145" y="5966"/>
                    <a:pt x="7228" y="6013"/>
                  </a:cubicBezTo>
                  <a:cubicBezTo>
                    <a:pt x="7254" y="6026"/>
                    <a:pt x="7280" y="6032"/>
                    <a:pt x="7305" y="6032"/>
                  </a:cubicBezTo>
                  <a:cubicBezTo>
                    <a:pt x="7372" y="6032"/>
                    <a:pt x="7431" y="5991"/>
                    <a:pt x="7466" y="5930"/>
                  </a:cubicBezTo>
                  <a:cubicBezTo>
                    <a:pt x="7526" y="5799"/>
                    <a:pt x="7585" y="5644"/>
                    <a:pt x="7633" y="5501"/>
                  </a:cubicBezTo>
                  <a:lnTo>
                    <a:pt x="8490" y="5323"/>
                  </a:lnTo>
                  <a:cubicBezTo>
                    <a:pt x="8764" y="5263"/>
                    <a:pt x="8954" y="5037"/>
                    <a:pt x="8954" y="4751"/>
                  </a:cubicBezTo>
                  <a:lnTo>
                    <a:pt x="8954" y="4215"/>
                  </a:lnTo>
                  <a:cubicBezTo>
                    <a:pt x="8954" y="3942"/>
                    <a:pt x="8764" y="3715"/>
                    <a:pt x="8490" y="3644"/>
                  </a:cubicBezTo>
                  <a:lnTo>
                    <a:pt x="7633" y="3465"/>
                  </a:lnTo>
                  <a:cubicBezTo>
                    <a:pt x="7573" y="3287"/>
                    <a:pt x="7502" y="3120"/>
                    <a:pt x="7418" y="2953"/>
                  </a:cubicBezTo>
                  <a:lnTo>
                    <a:pt x="7918" y="2227"/>
                  </a:lnTo>
                  <a:cubicBezTo>
                    <a:pt x="8061" y="2001"/>
                    <a:pt x="8038" y="1679"/>
                    <a:pt x="7835" y="1489"/>
                  </a:cubicBezTo>
                  <a:lnTo>
                    <a:pt x="7466" y="1120"/>
                  </a:lnTo>
                  <a:cubicBezTo>
                    <a:pt x="7356" y="1010"/>
                    <a:pt x="7211" y="952"/>
                    <a:pt x="7061" y="952"/>
                  </a:cubicBezTo>
                  <a:cubicBezTo>
                    <a:pt x="6952" y="952"/>
                    <a:pt x="6840" y="983"/>
                    <a:pt x="6740" y="1048"/>
                  </a:cubicBezTo>
                  <a:lnTo>
                    <a:pt x="6013" y="1537"/>
                  </a:lnTo>
                  <a:cubicBezTo>
                    <a:pt x="5847" y="1453"/>
                    <a:pt x="5668" y="1370"/>
                    <a:pt x="5490" y="1334"/>
                  </a:cubicBezTo>
                  <a:lnTo>
                    <a:pt x="5311" y="465"/>
                  </a:lnTo>
                  <a:cubicBezTo>
                    <a:pt x="5251" y="203"/>
                    <a:pt x="5025" y="1"/>
                    <a:pt x="474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9948;p93"/>
            <p:cNvSpPr/>
            <p:nvPr/>
          </p:nvSpPr>
          <p:spPr>
            <a:xfrm>
              <a:off x="2592191" y="2821673"/>
              <a:ext cx="113461" cy="98345"/>
            </a:xfrm>
            <a:custGeom>
              <a:avLst/>
              <a:gdLst/>
              <a:ahLst/>
              <a:cxnLst/>
              <a:rect l="l" t="t" r="r" b="b"/>
              <a:pathLst>
                <a:path w="3573" h="3097" extrusionOk="0">
                  <a:moveTo>
                    <a:pt x="1524" y="0"/>
                  </a:moveTo>
                  <a:cubicBezTo>
                    <a:pt x="989" y="0"/>
                    <a:pt x="465" y="215"/>
                    <a:pt x="72" y="584"/>
                  </a:cubicBezTo>
                  <a:cubicBezTo>
                    <a:pt x="0" y="655"/>
                    <a:pt x="0" y="774"/>
                    <a:pt x="72" y="834"/>
                  </a:cubicBezTo>
                  <a:cubicBezTo>
                    <a:pt x="113" y="876"/>
                    <a:pt x="164" y="896"/>
                    <a:pt x="212" y="896"/>
                  </a:cubicBezTo>
                  <a:cubicBezTo>
                    <a:pt x="259" y="896"/>
                    <a:pt x="304" y="876"/>
                    <a:pt x="334" y="834"/>
                  </a:cubicBezTo>
                  <a:cubicBezTo>
                    <a:pt x="643" y="524"/>
                    <a:pt x="1072" y="358"/>
                    <a:pt x="1500" y="358"/>
                  </a:cubicBezTo>
                  <a:cubicBezTo>
                    <a:pt x="2441" y="358"/>
                    <a:pt x="3203" y="1120"/>
                    <a:pt x="3203" y="2060"/>
                  </a:cubicBezTo>
                  <a:cubicBezTo>
                    <a:pt x="3203" y="2322"/>
                    <a:pt x="3144" y="2596"/>
                    <a:pt x="3024" y="2834"/>
                  </a:cubicBezTo>
                  <a:cubicBezTo>
                    <a:pt x="2965" y="2941"/>
                    <a:pt x="3013" y="3037"/>
                    <a:pt x="3096" y="3084"/>
                  </a:cubicBezTo>
                  <a:cubicBezTo>
                    <a:pt x="3132" y="3096"/>
                    <a:pt x="3155" y="3096"/>
                    <a:pt x="3191" y="3096"/>
                  </a:cubicBezTo>
                  <a:cubicBezTo>
                    <a:pt x="3251" y="3096"/>
                    <a:pt x="3322" y="3072"/>
                    <a:pt x="3346" y="3001"/>
                  </a:cubicBezTo>
                  <a:cubicBezTo>
                    <a:pt x="3501" y="2715"/>
                    <a:pt x="3572" y="2382"/>
                    <a:pt x="3572" y="2060"/>
                  </a:cubicBezTo>
                  <a:cubicBezTo>
                    <a:pt x="3572" y="929"/>
                    <a:pt x="2655" y="0"/>
                    <a:pt x="1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9949;p93"/>
            <p:cNvSpPr/>
            <p:nvPr/>
          </p:nvSpPr>
          <p:spPr>
            <a:xfrm>
              <a:off x="2574408" y="2862129"/>
              <a:ext cx="106665" cy="90756"/>
            </a:xfrm>
            <a:custGeom>
              <a:avLst/>
              <a:gdLst/>
              <a:ahLst/>
              <a:cxnLst/>
              <a:rect l="l" t="t" r="r" b="b"/>
              <a:pathLst>
                <a:path w="3359" h="2858" extrusionOk="0">
                  <a:moveTo>
                    <a:pt x="294" y="1"/>
                  </a:moveTo>
                  <a:cubicBezTo>
                    <a:pt x="218" y="1"/>
                    <a:pt x="145" y="48"/>
                    <a:pt x="108" y="131"/>
                  </a:cubicBezTo>
                  <a:cubicBezTo>
                    <a:pt x="36" y="334"/>
                    <a:pt x="1" y="572"/>
                    <a:pt x="1" y="798"/>
                  </a:cubicBezTo>
                  <a:cubicBezTo>
                    <a:pt x="1" y="1929"/>
                    <a:pt x="917" y="2858"/>
                    <a:pt x="2049" y="2858"/>
                  </a:cubicBezTo>
                  <a:cubicBezTo>
                    <a:pt x="2477" y="2858"/>
                    <a:pt x="2894" y="2715"/>
                    <a:pt x="3251" y="2465"/>
                  </a:cubicBezTo>
                  <a:cubicBezTo>
                    <a:pt x="3346" y="2405"/>
                    <a:pt x="3358" y="2286"/>
                    <a:pt x="3299" y="2215"/>
                  </a:cubicBezTo>
                  <a:cubicBezTo>
                    <a:pt x="3263" y="2158"/>
                    <a:pt x="3206" y="2131"/>
                    <a:pt x="3151" y="2131"/>
                  </a:cubicBezTo>
                  <a:cubicBezTo>
                    <a:pt x="3114" y="2131"/>
                    <a:pt x="3077" y="2143"/>
                    <a:pt x="3049" y="2167"/>
                  </a:cubicBezTo>
                  <a:cubicBezTo>
                    <a:pt x="2763" y="2382"/>
                    <a:pt x="2406" y="2501"/>
                    <a:pt x="2049" y="2501"/>
                  </a:cubicBezTo>
                  <a:cubicBezTo>
                    <a:pt x="1108" y="2501"/>
                    <a:pt x="346" y="1739"/>
                    <a:pt x="346" y="798"/>
                  </a:cubicBezTo>
                  <a:cubicBezTo>
                    <a:pt x="346" y="608"/>
                    <a:pt x="382" y="429"/>
                    <a:pt x="441" y="250"/>
                  </a:cubicBezTo>
                  <a:cubicBezTo>
                    <a:pt x="501" y="143"/>
                    <a:pt x="441" y="36"/>
                    <a:pt x="358" y="12"/>
                  </a:cubicBezTo>
                  <a:cubicBezTo>
                    <a:pt x="337" y="4"/>
                    <a:pt x="315" y="1"/>
                    <a:pt x="29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9950;p93"/>
            <p:cNvSpPr/>
            <p:nvPr/>
          </p:nvSpPr>
          <p:spPr>
            <a:xfrm>
              <a:off x="2676881" y="2923385"/>
              <a:ext cx="191324" cy="191324"/>
            </a:xfrm>
            <a:custGeom>
              <a:avLst/>
              <a:gdLst/>
              <a:ahLst/>
              <a:cxnLst/>
              <a:rect l="l" t="t" r="r" b="b"/>
              <a:pathLst>
                <a:path w="6025" h="6025" extrusionOk="0">
                  <a:moveTo>
                    <a:pt x="2810" y="0"/>
                  </a:moveTo>
                  <a:cubicBezTo>
                    <a:pt x="2608" y="0"/>
                    <a:pt x="2429" y="155"/>
                    <a:pt x="2382" y="357"/>
                  </a:cubicBezTo>
                  <a:lnTo>
                    <a:pt x="2274" y="893"/>
                  </a:lnTo>
                  <a:cubicBezTo>
                    <a:pt x="2191" y="929"/>
                    <a:pt x="2084" y="965"/>
                    <a:pt x="1989" y="1012"/>
                  </a:cubicBezTo>
                  <a:lnTo>
                    <a:pt x="1548" y="715"/>
                  </a:lnTo>
                  <a:cubicBezTo>
                    <a:pt x="1475" y="666"/>
                    <a:pt x="1393" y="643"/>
                    <a:pt x="1313" y="643"/>
                  </a:cubicBezTo>
                  <a:cubicBezTo>
                    <a:pt x="1198" y="643"/>
                    <a:pt x="1085" y="690"/>
                    <a:pt x="1000" y="774"/>
                  </a:cubicBezTo>
                  <a:lnTo>
                    <a:pt x="738" y="1024"/>
                  </a:lnTo>
                  <a:cubicBezTo>
                    <a:pt x="596" y="1179"/>
                    <a:pt x="572" y="1417"/>
                    <a:pt x="679" y="1584"/>
                  </a:cubicBezTo>
                  <a:lnTo>
                    <a:pt x="977" y="2024"/>
                  </a:lnTo>
                  <a:cubicBezTo>
                    <a:pt x="917" y="2143"/>
                    <a:pt x="858" y="2274"/>
                    <a:pt x="834" y="2417"/>
                  </a:cubicBezTo>
                  <a:cubicBezTo>
                    <a:pt x="798" y="2512"/>
                    <a:pt x="858" y="2608"/>
                    <a:pt x="965" y="2631"/>
                  </a:cubicBezTo>
                  <a:cubicBezTo>
                    <a:pt x="986" y="2639"/>
                    <a:pt x="1006" y="2642"/>
                    <a:pt x="1025" y="2642"/>
                  </a:cubicBezTo>
                  <a:cubicBezTo>
                    <a:pt x="1103" y="2642"/>
                    <a:pt x="1162" y="2587"/>
                    <a:pt x="1191" y="2501"/>
                  </a:cubicBezTo>
                  <a:cubicBezTo>
                    <a:pt x="1227" y="2358"/>
                    <a:pt x="1298" y="2215"/>
                    <a:pt x="1346" y="2096"/>
                  </a:cubicBezTo>
                  <a:cubicBezTo>
                    <a:pt x="1381" y="2036"/>
                    <a:pt x="1381" y="1965"/>
                    <a:pt x="1346" y="1905"/>
                  </a:cubicBezTo>
                  <a:lnTo>
                    <a:pt x="1000" y="1369"/>
                  </a:lnTo>
                  <a:cubicBezTo>
                    <a:pt x="977" y="1346"/>
                    <a:pt x="977" y="1310"/>
                    <a:pt x="1012" y="1286"/>
                  </a:cubicBezTo>
                  <a:lnTo>
                    <a:pt x="1262" y="1024"/>
                  </a:lnTo>
                  <a:cubicBezTo>
                    <a:pt x="1283" y="1010"/>
                    <a:pt x="1300" y="1004"/>
                    <a:pt x="1318" y="1004"/>
                  </a:cubicBezTo>
                  <a:cubicBezTo>
                    <a:pt x="1330" y="1004"/>
                    <a:pt x="1343" y="1007"/>
                    <a:pt x="1358" y="1012"/>
                  </a:cubicBezTo>
                  <a:lnTo>
                    <a:pt x="1893" y="1369"/>
                  </a:lnTo>
                  <a:cubicBezTo>
                    <a:pt x="1923" y="1393"/>
                    <a:pt x="1956" y="1405"/>
                    <a:pt x="1989" y="1405"/>
                  </a:cubicBezTo>
                  <a:cubicBezTo>
                    <a:pt x="2021" y="1405"/>
                    <a:pt x="2054" y="1393"/>
                    <a:pt x="2084" y="1369"/>
                  </a:cubicBezTo>
                  <a:cubicBezTo>
                    <a:pt x="2215" y="1298"/>
                    <a:pt x="2346" y="1238"/>
                    <a:pt x="2489" y="1203"/>
                  </a:cubicBezTo>
                  <a:cubicBezTo>
                    <a:pt x="2548" y="1191"/>
                    <a:pt x="2608" y="1131"/>
                    <a:pt x="2620" y="1072"/>
                  </a:cubicBezTo>
                  <a:lnTo>
                    <a:pt x="2751" y="429"/>
                  </a:lnTo>
                  <a:cubicBezTo>
                    <a:pt x="2751" y="405"/>
                    <a:pt x="2786" y="369"/>
                    <a:pt x="2822" y="369"/>
                  </a:cubicBezTo>
                  <a:lnTo>
                    <a:pt x="3167" y="369"/>
                  </a:lnTo>
                  <a:cubicBezTo>
                    <a:pt x="3203" y="369"/>
                    <a:pt x="3227" y="405"/>
                    <a:pt x="3239" y="429"/>
                  </a:cubicBezTo>
                  <a:lnTo>
                    <a:pt x="3382" y="1072"/>
                  </a:lnTo>
                  <a:cubicBezTo>
                    <a:pt x="3394" y="1143"/>
                    <a:pt x="3429" y="1191"/>
                    <a:pt x="3513" y="1203"/>
                  </a:cubicBezTo>
                  <a:cubicBezTo>
                    <a:pt x="3656" y="1250"/>
                    <a:pt x="3786" y="1310"/>
                    <a:pt x="3917" y="1369"/>
                  </a:cubicBezTo>
                  <a:cubicBezTo>
                    <a:pt x="3947" y="1387"/>
                    <a:pt x="3980" y="1396"/>
                    <a:pt x="4013" y="1396"/>
                  </a:cubicBezTo>
                  <a:cubicBezTo>
                    <a:pt x="4045" y="1396"/>
                    <a:pt x="4078" y="1387"/>
                    <a:pt x="4108" y="1369"/>
                  </a:cubicBezTo>
                  <a:lnTo>
                    <a:pt x="4644" y="1012"/>
                  </a:lnTo>
                  <a:cubicBezTo>
                    <a:pt x="4654" y="1007"/>
                    <a:pt x="4665" y="1004"/>
                    <a:pt x="4678" y="1004"/>
                  </a:cubicBezTo>
                  <a:cubicBezTo>
                    <a:pt x="4695" y="1004"/>
                    <a:pt x="4713" y="1010"/>
                    <a:pt x="4727" y="1024"/>
                  </a:cubicBezTo>
                  <a:lnTo>
                    <a:pt x="4989" y="1286"/>
                  </a:lnTo>
                  <a:cubicBezTo>
                    <a:pt x="5013" y="1310"/>
                    <a:pt x="5013" y="1346"/>
                    <a:pt x="5001" y="1369"/>
                  </a:cubicBezTo>
                  <a:lnTo>
                    <a:pt x="4644" y="1905"/>
                  </a:lnTo>
                  <a:cubicBezTo>
                    <a:pt x="4596" y="1965"/>
                    <a:pt x="4596" y="2036"/>
                    <a:pt x="4644" y="2096"/>
                  </a:cubicBezTo>
                  <a:cubicBezTo>
                    <a:pt x="4715" y="2239"/>
                    <a:pt x="4775" y="2370"/>
                    <a:pt x="4810" y="2501"/>
                  </a:cubicBezTo>
                  <a:cubicBezTo>
                    <a:pt x="4822" y="2560"/>
                    <a:pt x="4882" y="2620"/>
                    <a:pt x="4941" y="2631"/>
                  </a:cubicBezTo>
                  <a:lnTo>
                    <a:pt x="5584" y="2774"/>
                  </a:lnTo>
                  <a:cubicBezTo>
                    <a:pt x="5608" y="2774"/>
                    <a:pt x="5644" y="2798"/>
                    <a:pt x="5644" y="2846"/>
                  </a:cubicBezTo>
                  <a:lnTo>
                    <a:pt x="5644" y="3191"/>
                  </a:lnTo>
                  <a:cubicBezTo>
                    <a:pt x="5644" y="3215"/>
                    <a:pt x="5608" y="3251"/>
                    <a:pt x="5584" y="3263"/>
                  </a:cubicBezTo>
                  <a:lnTo>
                    <a:pt x="4941" y="3393"/>
                  </a:lnTo>
                  <a:cubicBezTo>
                    <a:pt x="4870" y="3405"/>
                    <a:pt x="4822" y="3453"/>
                    <a:pt x="4810" y="3524"/>
                  </a:cubicBezTo>
                  <a:cubicBezTo>
                    <a:pt x="4763" y="3679"/>
                    <a:pt x="4703" y="3810"/>
                    <a:pt x="4644" y="3929"/>
                  </a:cubicBezTo>
                  <a:cubicBezTo>
                    <a:pt x="4608" y="3989"/>
                    <a:pt x="4608" y="4060"/>
                    <a:pt x="4644" y="4120"/>
                  </a:cubicBezTo>
                  <a:lnTo>
                    <a:pt x="5001" y="4656"/>
                  </a:lnTo>
                  <a:cubicBezTo>
                    <a:pt x="5013" y="4691"/>
                    <a:pt x="5013" y="4715"/>
                    <a:pt x="4989" y="4751"/>
                  </a:cubicBezTo>
                  <a:lnTo>
                    <a:pt x="4727" y="5001"/>
                  </a:lnTo>
                  <a:cubicBezTo>
                    <a:pt x="4714" y="5020"/>
                    <a:pt x="4697" y="5029"/>
                    <a:pt x="4681" y="5029"/>
                  </a:cubicBezTo>
                  <a:cubicBezTo>
                    <a:pt x="4668" y="5029"/>
                    <a:pt x="4654" y="5023"/>
                    <a:pt x="4644" y="5013"/>
                  </a:cubicBezTo>
                  <a:lnTo>
                    <a:pt x="4108" y="4656"/>
                  </a:lnTo>
                  <a:cubicBezTo>
                    <a:pt x="4078" y="4638"/>
                    <a:pt x="4045" y="4629"/>
                    <a:pt x="4013" y="4629"/>
                  </a:cubicBezTo>
                  <a:cubicBezTo>
                    <a:pt x="3980" y="4629"/>
                    <a:pt x="3947" y="4638"/>
                    <a:pt x="3917" y="4656"/>
                  </a:cubicBezTo>
                  <a:cubicBezTo>
                    <a:pt x="3775" y="4739"/>
                    <a:pt x="3644" y="4798"/>
                    <a:pt x="3513" y="4822"/>
                  </a:cubicBezTo>
                  <a:cubicBezTo>
                    <a:pt x="3453" y="4834"/>
                    <a:pt x="3394" y="4894"/>
                    <a:pt x="3382" y="4953"/>
                  </a:cubicBezTo>
                  <a:lnTo>
                    <a:pt x="3239" y="5596"/>
                  </a:lnTo>
                  <a:cubicBezTo>
                    <a:pt x="3239" y="5632"/>
                    <a:pt x="3215" y="5656"/>
                    <a:pt x="3167" y="5656"/>
                  </a:cubicBezTo>
                  <a:lnTo>
                    <a:pt x="2822" y="5656"/>
                  </a:lnTo>
                  <a:cubicBezTo>
                    <a:pt x="2798" y="5656"/>
                    <a:pt x="2763" y="5632"/>
                    <a:pt x="2751" y="5596"/>
                  </a:cubicBezTo>
                  <a:lnTo>
                    <a:pt x="2620" y="4953"/>
                  </a:lnTo>
                  <a:cubicBezTo>
                    <a:pt x="2608" y="4882"/>
                    <a:pt x="2560" y="4834"/>
                    <a:pt x="2489" y="4822"/>
                  </a:cubicBezTo>
                  <a:cubicBezTo>
                    <a:pt x="2334" y="4775"/>
                    <a:pt x="2203" y="4715"/>
                    <a:pt x="2084" y="4656"/>
                  </a:cubicBezTo>
                  <a:cubicBezTo>
                    <a:pt x="2054" y="4644"/>
                    <a:pt x="2021" y="4638"/>
                    <a:pt x="1989" y="4638"/>
                  </a:cubicBezTo>
                  <a:cubicBezTo>
                    <a:pt x="1956" y="4638"/>
                    <a:pt x="1923" y="4644"/>
                    <a:pt x="1893" y="4656"/>
                  </a:cubicBezTo>
                  <a:lnTo>
                    <a:pt x="1358" y="5013"/>
                  </a:lnTo>
                  <a:cubicBezTo>
                    <a:pt x="1342" y="5023"/>
                    <a:pt x="1328" y="5029"/>
                    <a:pt x="1314" y="5029"/>
                  </a:cubicBezTo>
                  <a:cubicBezTo>
                    <a:pt x="1298" y="5029"/>
                    <a:pt x="1282" y="5020"/>
                    <a:pt x="1262" y="5001"/>
                  </a:cubicBezTo>
                  <a:lnTo>
                    <a:pt x="1012" y="4751"/>
                  </a:lnTo>
                  <a:cubicBezTo>
                    <a:pt x="977" y="4715"/>
                    <a:pt x="977" y="4691"/>
                    <a:pt x="1000" y="4656"/>
                  </a:cubicBezTo>
                  <a:lnTo>
                    <a:pt x="1346" y="4120"/>
                  </a:lnTo>
                  <a:cubicBezTo>
                    <a:pt x="1393" y="4060"/>
                    <a:pt x="1393" y="3989"/>
                    <a:pt x="1346" y="3929"/>
                  </a:cubicBezTo>
                  <a:cubicBezTo>
                    <a:pt x="1274" y="3798"/>
                    <a:pt x="1215" y="3667"/>
                    <a:pt x="1191" y="3524"/>
                  </a:cubicBezTo>
                  <a:cubicBezTo>
                    <a:pt x="1167" y="3465"/>
                    <a:pt x="1108" y="3405"/>
                    <a:pt x="1048" y="3393"/>
                  </a:cubicBezTo>
                  <a:lnTo>
                    <a:pt x="417" y="3263"/>
                  </a:lnTo>
                  <a:cubicBezTo>
                    <a:pt x="381" y="3263"/>
                    <a:pt x="357" y="3227"/>
                    <a:pt x="357" y="3191"/>
                  </a:cubicBezTo>
                  <a:lnTo>
                    <a:pt x="357" y="2846"/>
                  </a:lnTo>
                  <a:cubicBezTo>
                    <a:pt x="357" y="2810"/>
                    <a:pt x="381" y="2786"/>
                    <a:pt x="417" y="2774"/>
                  </a:cubicBezTo>
                  <a:lnTo>
                    <a:pt x="453" y="2751"/>
                  </a:lnTo>
                  <a:cubicBezTo>
                    <a:pt x="560" y="2739"/>
                    <a:pt x="619" y="2631"/>
                    <a:pt x="608" y="2548"/>
                  </a:cubicBezTo>
                  <a:cubicBezTo>
                    <a:pt x="597" y="2450"/>
                    <a:pt x="506" y="2392"/>
                    <a:pt x="427" y="2392"/>
                  </a:cubicBezTo>
                  <a:cubicBezTo>
                    <a:pt x="419" y="2392"/>
                    <a:pt x="412" y="2392"/>
                    <a:pt x="405" y="2393"/>
                  </a:cubicBezTo>
                  <a:lnTo>
                    <a:pt x="357" y="2417"/>
                  </a:lnTo>
                  <a:cubicBezTo>
                    <a:pt x="143" y="2453"/>
                    <a:pt x="0" y="2631"/>
                    <a:pt x="0" y="2846"/>
                  </a:cubicBezTo>
                  <a:lnTo>
                    <a:pt x="0" y="3191"/>
                  </a:lnTo>
                  <a:cubicBezTo>
                    <a:pt x="0" y="3393"/>
                    <a:pt x="143" y="3572"/>
                    <a:pt x="357" y="3620"/>
                  </a:cubicBezTo>
                  <a:lnTo>
                    <a:pt x="893" y="3727"/>
                  </a:lnTo>
                  <a:cubicBezTo>
                    <a:pt x="917" y="3810"/>
                    <a:pt x="965" y="3917"/>
                    <a:pt x="1012" y="4001"/>
                  </a:cubicBezTo>
                  <a:lnTo>
                    <a:pt x="715" y="4453"/>
                  </a:lnTo>
                  <a:cubicBezTo>
                    <a:pt x="596" y="4632"/>
                    <a:pt x="619" y="4858"/>
                    <a:pt x="774" y="5001"/>
                  </a:cubicBezTo>
                  <a:lnTo>
                    <a:pt x="1024" y="5251"/>
                  </a:lnTo>
                  <a:cubicBezTo>
                    <a:pt x="1112" y="5339"/>
                    <a:pt x="1227" y="5381"/>
                    <a:pt x="1338" y="5381"/>
                  </a:cubicBezTo>
                  <a:cubicBezTo>
                    <a:pt x="1423" y="5381"/>
                    <a:pt x="1505" y="5357"/>
                    <a:pt x="1572" y="5310"/>
                  </a:cubicBezTo>
                  <a:lnTo>
                    <a:pt x="2024" y="5013"/>
                  </a:lnTo>
                  <a:cubicBezTo>
                    <a:pt x="2108" y="5060"/>
                    <a:pt x="2203" y="5108"/>
                    <a:pt x="2310" y="5132"/>
                  </a:cubicBezTo>
                  <a:lnTo>
                    <a:pt x="2405" y="5668"/>
                  </a:lnTo>
                  <a:cubicBezTo>
                    <a:pt x="2453" y="5882"/>
                    <a:pt x="2632" y="6025"/>
                    <a:pt x="2846" y="6025"/>
                  </a:cubicBezTo>
                  <a:lnTo>
                    <a:pt x="3179" y="6025"/>
                  </a:lnTo>
                  <a:cubicBezTo>
                    <a:pt x="3394" y="6025"/>
                    <a:pt x="3572" y="5882"/>
                    <a:pt x="3620" y="5668"/>
                  </a:cubicBezTo>
                  <a:lnTo>
                    <a:pt x="3715" y="5132"/>
                  </a:lnTo>
                  <a:cubicBezTo>
                    <a:pt x="3810" y="5108"/>
                    <a:pt x="3917" y="5060"/>
                    <a:pt x="4001" y="5013"/>
                  </a:cubicBezTo>
                  <a:lnTo>
                    <a:pt x="4453" y="5310"/>
                  </a:lnTo>
                  <a:cubicBezTo>
                    <a:pt x="4529" y="5361"/>
                    <a:pt x="4611" y="5386"/>
                    <a:pt x="4692" y="5386"/>
                  </a:cubicBezTo>
                  <a:cubicBezTo>
                    <a:pt x="4803" y="5386"/>
                    <a:pt x="4912" y="5340"/>
                    <a:pt x="5001" y="5251"/>
                  </a:cubicBezTo>
                  <a:lnTo>
                    <a:pt x="5251" y="5001"/>
                  </a:lnTo>
                  <a:cubicBezTo>
                    <a:pt x="5406" y="4858"/>
                    <a:pt x="5418" y="4620"/>
                    <a:pt x="5310" y="4453"/>
                  </a:cubicBezTo>
                  <a:lnTo>
                    <a:pt x="5013" y="4001"/>
                  </a:lnTo>
                  <a:cubicBezTo>
                    <a:pt x="5060" y="3917"/>
                    <a:pt x="5108" y="3822"/>
                    <a:pt x="5132" y="3727"/>
                  </a:cubicBezTo>
                  <a:lnTo>
                    <a:pt x="5668" y="3620"/>
                  </a:lnTo>
                  <a:cubicBezTo>
                    <a:pt x="5882" y="3572"/>
                    <a:pt x="6025" y="3393"/>
                    <a:pt x="6025" y="3191"/>
                  </a:cubicBezTo>
                  <a:lnTo>
                    <a:pt x="6025" y="2846"/>
                  </a:lnTo>
                  <a:cubicBezTo>
                    <a:pt x="6001" y="2631"/>
                    <a:pt x="5846" y="2453"/>
                    <a:pt x="5644" y="2417"/>
                  </a:cubicBezTo>
                  <a:lnTo>
                    <a:pt x="5108" y="2310"/>
                  </a:lnTo>
                  <a:cubicBezTo>
                    <a:pt x="5072" y="2215"/>
                    <a:pt x="5025" y="2120"/>
                    <a:pt x="4989" y="2024"/>
                  </a:cubicBezTo>
                  <a:lnTo>
                    <a:pt x="5287" y="1584"/>
                  </a:lnTo>
                  <a:cubicBezTo>
                    <a:pt x="5406" y="1405"/>
                    <a:pt x="5370" y="1179"/>
                    <a:pt x="5227" y="1024"/>
                  </a:cubicBezTo>
                  <a:lnTo>
                    <a:pt x="4965" y="774"/>
                  </a:lnTo>
                  <a:cubicBezTo>
                    <a:pt x="4882" y="691"/>
                    <a:pt x="4766" y="648"/>
                    <a:pt x="4651" y="648"/>
                  </a:cubicBezTo>
                  <a:cubicBezTo>
                    <a:pt x="4569" y="648"/>
                    <a:pt x="4487" y="670"/>
                    <a:pt x="4418" y="715"/>
                  </a:cubicBezTo>
                  <a:lnTo>
                    <a:pt x="3977" y="1012"/>
                  </a:lnTo>
                  <a:cubicBezTo>
                    <a:pt x="3882" y="965"/>
                    <a:pt x="3786" y="929"/>
                    <a:pt x="3691" y="893"/>
                  </a:cubicBezTo>
                  <a:lnTo>
                    <a:pt x="3584" y="357"/>
                  </a:lnTo>
                  <a:cubicBezTo>
                    <a:pt x="3536" y="155"/>
                    <a:pt x="3358" y="0"/>
                    <a:pt x="3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9951;p93"/>
            <p:cNvSpPr/>
            <p:nvPr/>
          </p:nvSpPr>
          <p:spPr>
            <a:xfrm>
              <a:off x="2738867" y="2986895"/>
              <a:ext cx="65066" cy="65066"/>
            </a:xfrm>
            <a:custGeom>
              <a:avLst/>
              <a:gdLst/>
              <a:ahLst/>
              <a:cxnLst/>
              <a:rect l="l" t="t" r="r" b="b"/>
              <a:pathLst>
                <a:path w="2049" h="2049" extrusionOk="0">
                  <a:moveTo>
                    <a:pt x="1025" y="0"/>
                  </a:moveTo>
                  <a:cubicBezTo>
                    <a:pt x="453" y="0"/>
                    <a:pt x="1" y="453"/>
                    <a:pt x="1" y="1024"/>
                  </a:cubicBezTo>
                  <a:cubicBezTo>
                    <a:pt x="1" y="1584"/>
                    <a:pt x="453" y="2048"/>
                    <a:pt x="1025" y="2048"/>
                  </a:cubicBezTo>
                  <a:cubicBezTo>
                    <a:pt x="1251" y="2048"/>
                    <a:pt x="1465" y="1977"/>
                    <a:pt x="1644" y="1846"/>
                  </a:cubicBezTo>
                  <a:cubicBezTo>
                    <a:pt x="1727" y="1786"/>
                    <a:pt x="1739" y="1667"/>
                    <a:pt x="1680" y="1584"/>
                  </a:cubicBezTo>
                  <a:cubicBezTo>
                    <a:pt x="1646" y="1543"/>
                    <a:pt x="1593" y="1522"/>
                    <a:pt x="1540" y="1522"/>
                  </a:cubicBezTo>
                  <a:cubicBezTo>
                    <a:pt x="1500" y="1522"/>
                    <a:pt x="1461" y="1534"/>
                    <a:pt x="1430" y="1560"/>
                  </a:cubicBezTo>
                  <a:cubicBezTo>
                    <a:pt x="1311" y="1644"/>
                    <a:pt x="1168" y="1691"/>
                    <a:pt x="1025" y="1691"/>
                  </a:cubicBezTo>
                  <a:cubicBezTo>
                    <a:pt x="668" y="1691"/>
                    <a:pt x="370" y="1393"/>
                    <a:pt x="370" y="1036"/>
                  </a:cubicBezTo>
                  <a:cubicBezTo>
                    <a:pt x="382" y="655"/>
                    <a:pt x="680" y="370"/>
                    <a:pt x="1037" y="370"/>
                  </a:cubicBezTo>
                  <a:cubicBezTo>
                    <a:pt x="1394" y="370"/>
                    <a:pt x="1692" y="667"/>
                    <a:pt x="1692" y="1024"/>
                  </a:cubicBezTo>
                  <a:cubicBezTo>
                    <a:pt x="1692" y="1132"/>
                    <a:pt x="1775" y="1203"/>
                    <a:pt x="1870" y="1203"/>
                  </a:cubicBezTo>
                  <a:cubicBezTo>
                    <a:pt x="1965" y="1203"/>
                    <a:pt x="2049" y="1108"/>
                    <a:pt x="2049" y="1024"/>
                  </a:cubicBezTo>
                  <a:cubicBezTo>
                    <a:pt x="2049" y="453"/>
                    <a:pt x="1584" y="0"/>
                    <a:pt x="102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9952;p93"/>
            <p:cNvSpPr/>
            <p:nvPr/>
          </p:nvSpPr>
          <p:spPr>
            <a:xfrm>
              <a:off x="2604670" y="2851904"/>
              <a:ext cx="70718" cy="71131"/>
            </a:xfrm>
            <a:custGeom>
              <a:avLst/>
              <a:gdLst/>
              <a:ahLst/>
              <a:cxnLst/>
              <a:rect l="l" t="t" r="r" b="b"/>
              <a:pathLst>
                <a:path w="2227" h="2240" extrusionOk="0">
                  <a:moveTo>
                    <a:pt x="1107" y="382"/>
                  </a:moveTo>
                  <a:cubicBezTo>
                    <a:pt x="1512" y="382"/>
                    <a:pt x="1858" y="715"/>
                    <a:pt x="1858" y="1120"/>
                  </a:cubicBezTo>
                  <a:cubicBezTo>
                    <a:pt x="1858" y="1525"/>
                    <a:pt x="1512" y="1870"/>
                    <a:pt x="1107" y="1870"/>
                  </a:cubicBezTo>
                  <a:cubicBezTo>
                    <a:pt x="691" y="1870"/>
                    <a:pt x="369" y="1525"/>
                    <a:pt x="369" y="1120"/>
                  </a:cubicBezTo>
                  <a:cubicBezTo>
                    <a:pt x="369" y="703"/>
                    <a:pt x="703" y="382"/>
                    <a:pt x="1107" y="382"/>
                  </a:cubicBezTo>
                  <a:close/>
                  <a:moveTo>
                    <a:pt x="1107" y="1"/>
                  </a:moveTo>
                  <a:cubicBezTo>
                    <a:pt x="500" y="1"/>
                    <a:pt x="0" y="513"/>
                    <a:pt x="0" y="1120"/>
                  </a:cubicBezTo>
                  <a:cubicBezTo>
                    <a:pt x="0" y="1727"/>
                    <a:pt x="500" y="2239"/>
                    <a:pt x="1107" y="2239"/>
                  </a:cubicBezTo>
                  <a:cubicBezTo>
                    <a:pt x="1727" y="2239"/>
                    <a:pt x="2227" y="1727"/>
                    <a:pt x="2227" y="1120"/>
                  </a:cubicBezTo>
                  <a:cubicBezTo>
                    <a:pt x="2227" y="513"/>
                    <a:pt x="1727" y="1"/>
                    <a:pt x="110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 name="Google Shape;9884;p93"/>
          <p:cNvGrpSpPr/>
          <p:nvPr/>
        </p:nvGrpSpPr>
        <p:grpSpPr>
          <a:xfrm>
            <a:off x="2299490" y="1682884"/>
            <a:ext cx="696055" cy="635199"/>
            <a:chOff x="1958520" y="2302574"/>
            <a:chExt cx="359213" cy="327807"/>
          </a:xfrm>
        </p:grpSpPr>
        <p:sp>
          <p:nvSpPr>
            <p:cNvPr id="106" name="Google Shape;9885;p93"/>
            <p:cNvSpPr/>
            <p:nvPr/>
          </p:nvSpPr>
          <p:spPr>
            <a:xfrm>
              <a:off x="1958520" y="2302574"/>
              <a:ext cx="359213" cy="327807"/>
            </a:xfrm>
            <a:custGeom>
              <a:avLst/>
              <a:gdLst/>
              <a:ahLst/>
              <a:cxnLst/>
              <a:rect l="l" t="t" r="r" b="b"/>
              <a:pathLst>
                <a:path w="11312" h="10323" extrusionOk="0">
                  <a:moveTo>
                    <a:pt x="7168" y="8132"/>
                  </a:moveTo>
                  <a:lnTo>
                    <a:pt x="7501" y="9204"/>
                  </a:lnTo>
                  <a:lnTo>
                    <a:pt x="3799" y="9204"/>
                  </a:lnTo>
                  <a:lnTo>
                    <a:pt x="4120" y="8132"/>
                  </a:lnTo>
                  <a:close/>
                  <a:moveTo>
                    <a:pt x="8466" y="9537"/>
                  </a:moveTo>
                  <a:cubicBezTo>
                    <a:pt x="8597" y="9537"/>
                    <a:pt x="8704" y="9656"/>
                    <a:pt x="8704" y="9775"/>
                  </a:cubicBezTo>
                  <a:cubicBezTo>
                    <a:pt x="8704" y="9906"/>
                    <a:pt x="8597" y="10013"/>
                    <a:pt x="8466" y="10013"/>
                  </a:cubicBezTo>
                  <a:lnTo>
                    <a:pt x="2810" y="10013"/>
                  </a:lnTo>
                  <a:cubicBezTo>
                    <a:pt x="2679" y="10013"/>
                    <a:pt x="2572" y="9906"/>
                    <a:pt x="2572" y="9775"/>
                  </a:cubicBezTo>
                  <a:cubicBezTo>
                    <a:pt x="2572" y="9644"/>
                    <a:pt x="2679" y="9537"/>
                    <a:pt x="2810" y="9537"/>
                  </a:cubicBezTo>
                  <a:close/>
                  <a:moveTo>
                    <a:pt x="1072" y="0"/>
                  </a:moveTo>
                  <a:cubicBezTo>
                    <a:pt x="477" y="0"/>
                    <a:pt x="0" y="476"/>
                    <a:pt x="0" y="1072"/>
                  </a:cubicBezTo>
                  <a:lnTo>
                    <a:pt x="0" y="7049"/>
                  </a:lnTo>
                  <a:cubicBezTo>
                    <a:pt x="0" y="7644"/>
                    <a:pt x="477" y="8120"/>
                    <a:pt x="1072" y="8120"/>
                  </a:cubicBezTo>
                  <a:lnTo>
                    <a:pt x="3763" y="8120"/>
                  </a:lnTo>
                  <a:lnTo>
                    <a:pt x="3441" y="9192"/>
                  </a:lnTo>
                  <a:lnTo>
                    <a:pt x="2822" y="9192"/>
                  </a:lnTo>
                  <a:cubicBezTo>
                    <a:pt x="2513" y="9192"/>
                    <a:pt x="2263" y="9442"/>
                    <a:pt x="2263" y="9751"/>
                  </a:cubicBezTo>
                  <a:cubicBezTo>
                    <a:pt x="2263" y="10073"/>
                    <a:pt x="2513" y="10323"/>
                    <a:pt x="2822" y="10323"/>
                  </a:cubicBezTo>
                  <a:lnTo>
                    <a:pt x="8478" y="10323"/>
                  </a:lnTo>
                  <a:cubicBezTo>
                    <a:pt x="8799" y="10323"/>
                    <a:pt x="9049" y="10073"/>
                    <a:pt x="9049" y="9751"/>
                  </a:cubicBezTo>
                  <a:cubicBezTo>
                    <a:pt x="9049" y="9442"/>
                    <a:pt x="8799" y="9192"/>
                    <a:pt x="8478" y="9192"/>
                  </a:cubicBezTo>
                  <a:lnTo>
                    <a:pt x="7870" y="9192"/>
                  </a:lnTo>
                  <a:lnTo>
                    <a:pt x="7549" y="8120"/>
                  </a:lnTo>
                  <a:lnTo>
                    <a:pt x="10240" y="8120"/>
                  </a:lnTo>
                  <a:cubicBezTo>
                    <a:pt x="10835" y="8120"/>
                    <a:pt x="11311" y="7644"/>
                    <a:pt x="11311" y="7049"/>
                  </a:cubicBezTo>
                  <a:lnTo>
                    <a:pt x="11311" y="1072"/>
                  </a:lnTo>
                  <a:cubicBezTo>
                    <a:pt x="11299" y="488"/>
                    <a:pt x="10823" y="0"/>
                    <a:pt x="10228" y="0"/>
                  </a:cubicBezTo>
                  <a:lnTo>
                    <a:pt x="2786" y="0"/>
                  </a:lnTo>
                  <a:cubicBezTo>
                    <a:pt x="2691" y="0"/>
                    <a:pt x="2620" y="72"/>
                    <a:pt x="2620" y="155"/>
                  </a:cubicBezTo>
                  <a:cubicBezTo>
                    <a:pt x="2620" y="250"/>
                    <a:pt x="2691" y="322"/>
                    <a:pt x="2786" y="322"/>
                  </a:cubicBezTo>
                  <a:lnTo>
                    <a:pt x="10228" y="322"/>
                  </a:lnTo>
                  <a:cubicBezTo>
                    <a:pt x="10621" y="322"/>
                    <a:pt x="10966" y="655"/>
                    <a:pt x="10966" y="1072"/>
                  </a:cubicBezTo>
                  <a:lnTo>
                    <a:pt x="10966" y="7049"/>
                  </a:lnTo>
                  <a:cubicBezTo>
                    <a:pt x="10966" y="7453"/>
                    <a:pt x="10645" y="7799"/>
                    <a:pt x="10228" y="7799"/>
                  </a:cubicBezTo>
                  <a:lnTo>
                    <a:pt x="1072" y="7799"/>
                  </a:lnTo>
                  <a:cubicBezTo>
                    <a:pt x="667" y="7799"/>
                    <a:pt x="322" y="7465"/>
                    <a:pt x="322" y="7049"/>
                  </a:cubicBezTo>
                  <a:lnTo>
                    <a:pt x="322" y="1072"/>
                  </a:lnTo>
                  <a:cubicBezTo>
                    <a:pt x="322" y="667"/>
                    <a:pt x="655" y="322"/>
                    <a:pt x="1072" y="322"/>
                  </a:cubicBezTo>
                  <a:lnTo>
                    <a:pt x="2108" y="322"/>
                  </a:lnTo>
                  <a:cubicBezTo>
                    <a:pt x="2203" y="322"/>
                    <a:pt x="2275" y="250"/>
                    <a:pt x="2275" y="155"/>
                  </a:cubicBezTo>
                  <a:cubicBezTo>
                    <a:pt x="2275" y="72"/>
                    <a:pt x="2203" y="0"/>
                    <a:pt x="210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9886;p93"/>
            <p:cNvSpPr/>
            <p:nvPr/>
          </p:nvSpPr>
          <p:spPr>
            <a:xfrm>
              <a:off x="1986877" y="2331313"/>
              <a:ext cx="302117" cy="184909"/>
            </a:xfrm>
            <a:custGeom>
              <a:avLst/>
              <a:gdLst/>
              <a:ahLst/>
              <a:cxnLst/>
              <a:rect l="l" t="t" r="r" b="b"/>
              <a:pathLst>
                <a:path w="9514" h="5823" extrusionOk="0">
                  <a:moveTo>
                    <a:pt x="179" y="0"/>
                  </a:moveTo>
                  <a:cubicBezTo>
                    <a:pt x="72" y="0"/>
                    <a:pt x="0" y="71"/>
                    <a:pt x="0" y="179"/>
                  </a:cubicBezTo>
                  <a:lnTo>
                    <a:pt x="0" y="5656"/>
                  </a:lnTo>
                  <a:cubicBezTo>
                    <a:pt x="0" y="5739"/>
                    <a:pt x="72" y="5822"/>
                    <a:pt x="167" y="5822"/>
                  </a:cubicBezTo>
                  <a:lnTo>
                    <a:pt x="9347" y="5822"/>
                  </a:lnTo>
                  <a:cubicBezTo>
                    <a:pt x="9430" y="5822"/>
                    <a:pt x="9513" y="5739"/>
                    <a:pt x="9513" y="5656"/>
                  </a:cubicBezTo>
                  <a:lnTo>
                    <a:pt x="9513" y="5072"/>
                  </a:lnTo>
                  <a:cubicBezTo>
                    <a:pt x="9513" y="4989"/>
                    <a:pt x="9430" y="4905"/>
                    <a:pt x="9347" y="4905"/>
                  </a:cubicBezTo>
                  <a:cubicBezTo>
                    <a:pt x="9252" y="4905"/>
                    <a:pt x="9180" y="4989"/>
                    <a:pt x="9180" y="5072"/>
                  </a:cubicBezTo>
                  <a:lnTo>
                    <a:pt x="9180" y="5489"/>
                  </a:lnTo>
                  <a:lnTo>
                    <a:pt x="346" y="5489"/>
                  </a:lnTo>
                  <a:lnTo>
                    <a:pt x="346" y="345"/>
                  </a:lnTo>
                  <a:lnTo>
                    <a:pt x="9180" y="345"/>
                  </a:lnTo>
                  <a:lnTo>
                    <a:pt x="9180" y="4405"/>
                  </a:lnTo>
                  <a:cubicBezTo>
                    <a:pt x="9168" y="4489"/>
                    <a:pt x="9240" y="4572"/>
                    <a:pt x="9347" y="4572"/>
                  </a:cubicBezTo>
                  <a:cubicBezTo>
                    <a:pt x="9430" y="4572"/>
                    <a:pt x="9513" y="4489"/>
                    <a:pt x="9513" y="4405"/>
                  </a:cubicBezTo>
                  <a:lnTo>
                    <a:pt x="9513" y="179"/>
                  </a:lnTo>
                  <a:cubicBezTo>
                    <a:pt x="9513" y="71"/>
                    <a:pt x="9430" y="0"/>
                    <a:pt x="933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9887;p93"/>
            <p:cNvSpPr/>
            <p:nvPr/>
          </p:nvSpPr>
          <p:spPr>
            <a:xfrm>
              <a:off x="2131521" y="2526701"/>
              <a:ext cx="11908" cy="10638"/>
            </a:xfrm>
            <a:custGeom>
              <a:avLst/>
              <a:gdLst/>
              <a:ahLst/>
              <a:cxnLst/>
              <a:rect l="l" t="t" r="r" b="b"/>
              <a:pathLst>
                <a:path w="375" h="335" extrusionOk="0">
                  <a:moveTo>
                    <a:pt x="176" y="0"/>
                  </a:moveTo>
                  <a:cubicBezTo>
                    <a:pt x="167" y="0"/>
                    <a:pt x="158" y="1"/>
                    <a:pt x="148" y="3"/>
                  </a:cubicBezTo>
                  <a:cubicBezTo>
                    <a:pt x="77" y="26"/>
                    <a:pt x="17" y="86"/>
                    <a:pt x="17" y="157"/>
                  </a:cubicBezTo>
                  <a:cubicBezTo>
                    <a:pt x="1" y="258"/>
                    <a:pt x="95" y="334"/>
                    <a:pt x="186" y="334"/>
                  </a:cubicBezTo>
                  <a:cubicBezTo>
                    <a:pt x="225" y="334"/>
                    <a:pt x="263" y="320"/>
                    <a:pt x="291" y="288"/>
                  </a:cubicBezTo>
                  <a:cubicBezTo>
                    <a:pt x="375" y="229"/>
                    <a:pt x="375" y="145"/>
                    <a:pt x="327" y="86"/>
                  </a:cubicBezTo>
                  <a:cubicBezTo>
                    <a:pt x="296" y="34"/>
                    <a:pt x="238" y="0"/>
                    <a:pt x="17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 name="Google Shape;10890;p95"/>
          <p:cNvGrpSpPr/>
          <p:nvPr/>
        </p:nvGrpSpPr>
        <p:grpSpPr>
          <a:xfrm>
            <a:off x="7551512" y="3658707"/>
            <a:ext cx="671906" cy="831326"/>
            <a:chOff x="3576626" y="1975821"/>
            <a:chExt cx="284251" cy="351694"/>
          </a:xfrm>
        </p:grpSpPr>
        <p:sp>
          <p:nvSpPr>
            <p:cNvPr id="110" name="Google Shape;10891;p95"/>
            <p:cNvSpPr/>
            <p:nvPr/>
          </p:nvSpPr>
          <p:spPr>
            <a:xfrm>
              <a:off x="3576626" y="2145971"/>
              <a:ext cx="284251" cy="181544"/>
            </a:xfrm>
            <a:custGeom>
              <a:avLst/>
              <a:gdLst/>
              <a:ahLst/>
              <a:cxnLst/>
              <a:rect l="l" t="t" r="r" b="b"/>
              <a:pathLst>
                <a:path w="8931" h="5704" extrusionOk="0">
                  <a:moveTo>
                    <a:pt x="3001" y="346"/>
                  </a:moveTo>
                  <a:cubicBezTo>
                    <a:pt x="3096" y="346"/>
                    <a:pt x="3179" y="370"/>
                    <a:pt x="3263" y="453"/>
                  </a:cubicBezTo>
                  <a:cubicBezTo>
                    <a:pt x="3334" y="525"/>
                    <a:pt x="3358" y="608"/>
                    <a:pt x="3358" y="703"/>
                  </a:cubicBezTo>
                  <a:lnTo>
                    <a:pt x="3358" y="1132"/>
                  </a:lnTo>
                  <a:cubicBezTo>
                    <a:pt x="3358" y="1311"/>
                    <a:pt x="3263" y="1477"/>
                    <a:pt x="3096" y="1584"/>
                  </a:cubicBezTo>
                  <a:cubicBezTo>
                    <a:pt x="3048" y="1608"/>
                    <a:pt x="3025" y="1656"/>
                    <a:pt x="3025" y="1715"/>
                  </a:cubicBezTo>
                  <a:lnTo>
                    <a:pt x="3025" y="1894"/>
                  </a:lnTo>
                  <a:lnTo>
                    <a:pt x="2644" y="1894"/>
                  </a:lnTo>
                  <a:lnTo>
                    <a:pt x="2644" y="1715"/>
                  </a:lnTo>
                  <a:cubicBezTo>
                    <a:pt x="2644" y="1656"/>
                    <a:pt x="2620" y="1608"/>
                    <a:pt x="2572" y="1584"/>
                  </a:cubicBezTo>
                  <a:cubicBezTo>
                    <a:pt x="2405" y="1489"/>
                    <a:pt x="2310" y="1311"/>
                    <a:pt x="2310" y="1132"/>
                  </a:cubicBezTo>
                  <a:lnTo>
                    <a:pt x="2310" y="703"/>
                  </a:lnTo>
                  <a:cubicBezTo>
                    <a:pt x="2310" y="513"/>
                    <a:pt x="2465" y="346"/>
                    <a:pt x="2667" y="346"/>
                  </a:cubicBezTo>
                  <a:close/>
                  <a:moveTo>
                    <a:pt x="6096" y="346"/>
                  </a:moveTo>
                  <a:cubicBezTo>
                    <a:pt x="6192" y="346"/>
                    <a:pt x="6275" y="370"/>
                    <a:pt x="6358" y="453"/>
                  </a:cubicBezTo>
                  <a:cubicBezTo>
                    <a:pt x="6430" y="525"/>
                    <a:pt x="6454" y="608"/>
                    <a:pt x="6454" y="703"/>
                  </a:cubicBezTo>
                  <a:lnTo>
                    <a:pt x="6454" y="1132"/>
                  </a:lnTo>
                  <a:cubicBezTo>
                    <a:pt x="6454" y="1311"/>
                    <a:pt x="6370" y="1477"/>
                    <a:pt x="6192" y="1584"/>
                  </a:cubicBezTo>
                  <a:cubicBezTo>
                    <a:pt x="6144" y="1608"/>
                    <a:pt x="6120" y="1656"/>
                    <a:pt x="6120" y="1715"/>
                  </a:cubicBezTo>
                  <a:lnTo>
                    <a:pt x="6120" y="1894"/>
                  </a:lnTo>
                  <a:lnTo>
                    <a:pt x="5739" y="1894"/>
                  </a:lnTo>
                  <a:lnTo>
                    <a:pt x="5739" y="1715"/>
                  </a:lnTo>
                  <a:cubicBezTo>
                    <a:pt x="5739" y="1656"/>
                    <a:pt x="5715" y="1608"/>
                    <a:pt x="5668" y="1584"/>
                  </a:cubicBezTo>
                  <a:cubicBezTo>
                    <a:pt x="5501" y="1489"/>
                    <a:pt x="5406" y="1311"/>
                    <a:pt x="5406" y="1132"/>
                  </a:cubicBezTo>
                  <a:lnTo>
                    <a:pt x="5406" y="703"/>
                  </a:lnTo>
                  <a:cubicBezTo>
                    <a:pt x="5406" y="513"/>
                    <a:pt x="5561" y="346"/>
                    <a:pt x="5763" y="346"/>
                  </a:cubicBezTo>
                  <a:close/>
                  <a:moveTo>
                    <a:pt x="1453" y="2061"/>
                  </a:moveTo>
                  <a:cubicBezTo>
                    <a:pt x="1548" y="2061"/>
                    <a:pt x="1632" y="2084"/>
                    <a:pt x="1715" y="2156"/>
                  </a:cubicBezTo>
                  <a:cubicBezTo>
                    <a:pt x="1786" y="2239"/>
                    <a:pt x="1810" y="2323"/>
                    <a:pt x="1810" y="2418"/>
                  </a:cubicBezTo>
                  <a:lnTo>
                    <a:pt x="1810" y="2846"/>
                  </a:lnTo>
                  <a:cubicBezTo>
                    <a:pt x="1810" y="3037"/>
                    <a:pt x="1715" y="3204"/>
                    <a:pt x="1548" y="3287"/>
                  </a:cubicBezTo>
                  <a:cubicBezTo>
                    <a:pt x="1501" y="3323"/>
                    <a:pt x="1477" y="3370"/>
                    <a:pt x="1477" y="3430"/>
                  </a:cubicBezTo>
                  <a:lnTo>
                    <a:pt x="1477" y="3608"/>
                  </a:lnTo>
                  <a:lnTo>
                    <a:pt x="1096" y="3608"/>
                  </a:lnTo>
                  <a:lnTo>
                    <a:pt x="1096" y="3430"/>
                  </a:lnTo>
                  <a:cubicBezTo>
                    <a:pt x="1096" y="3370"/>
                    <a:pt x="1072" y="3323"/>
                    <a:pt x="1024" y="3287"/>
                  </a:cubicBezTo>
                  <a:cubicBezTo>
                    <a:pt x="858" y="3204"/>
                    <a:pt x="762" y="3025"/>
                    <a:pt x="762" y="2846"/>
                  </a:cubicBezTo>
                  <a:lnTo>
                    <a:pt x="762" y="2418"/>
                  </a:lnTo>
                  <a:cubicBezTo>
                    <a:pt x="762" y="2215"/>
                    <a:pt x="917" y="2061"/>
                    <a:pt x="1120" y="2061"/>
                  </a:cubicBezTo>
                  <a:close/>
                  <a:moveTo>
                    <a:pt x="4549" y="2061"/>
                  </a:moveTo>
                  <a:cubicBezTo>
                    <a:pt x="4644" y="2061"/>
                    <a:pt x="4727" y="2084"/>
                    <a:pt x="4810" y="2156"/>
                  </a:cubicBezTo>
                  <a:cubicBezTo>
                    <a:pt x="4882" y="2239"/>
                    <a:pt x="4906" y="2323"/>
                    <a:pt x="4906" y="2418"/>
                  </a:cubicBezTo>
                  <a:lnTo>
                    <a:pt x="4906" y="2846"/>
                  </a:lnTo>
                  <a:cubicBezTo>
                    <a:pt x="4906" y="3025"/>
                    <a:pt x="4810" y="3204"/>
                    <a:pt x="4644" y="3287"/>
                  </a:cubicBezTo>
                  <a:cubicBezTo>
                    <a:pt x="4596" y="3323"/>
                    <a:pt x="4572" y="3370"/>
                    <a:pt x="4572" y="3430"/>
                  </a:cubicBezTo>
                  <a:lnTo>
                    <a:pt x="4572" y="3608"/>
                  </a:lnTo>
                  <a:lnTo>
                    <a:pt x="4191" y="3608"/>
                  </a:lnTo>
                  <a:lnTo>
                    <a:pt x="4191" y="3430"/>
                  </a:lnTo>
                  <a:cubicBezTo>
                    <a:pt x="4191" y="3370"/>
                    <a:pt x="4168" y="3323"/>
                    <a:pt x="4120" y="3287"/>
                  </a:cubicBezTo>
                  <a:cubicBezTo>
                    <a:pt x="3953" y="3204"/>
                    <a:pt x="3858" y="3025"/>
                    <a:pt x="3858" y="2846"/>
                  </a:cubicBezTo>
                  <a:lnTo>
                    <a:pt x="3858" y="2418"/>
                  </a:lnTo>
                  <a:cubicBezTo>
                    <a:pt x="3858" y="2215"/>
                    <a:pt x="4013" y="2061"/>
                    <a:pt x="4215" y="2061"/>
                  </a:cubicBezTo>
                  <a:close/>
                  <a:moveTo>
                    <a:pt x="7668" y="2061"/>
                  </a:moveTo>
                  <a:cubicBezTo>
                    <a:pt x="7751" y="2061"/>
                    <a:pt x="7847" y="2084"/>
                    <a:pt x="7918" y="2156"/>
                  </a:cubicBezTo>
                  <a:cubicBezTo>
                    <a:pt x="7989" y="2239"/>
                    <a:pt x="8025" y="2323"/>
                    <a:pt x="8025" y="2418"/>
                  </a:cubicBezTo>
                  <a:lnTo>
                    <a:pt x="8025" y="2846"/>
                  </a:lnTo>
                  <a:cubicBezTo>
                    <a:pt x="8001" y="3025"/>
                    <a:pt x="7918" y="3204"/>
                    <a:pt x="7751" y="3287"/>
                  </a:cubicBezTo>
                  <a:cubicBezTo>
                    <a:pt x="7704" y="3323"/>
                    <a:pt x="7680" y="3370"/>
                    <a:pt x="7680" y="3430"/>
                  </a:cubicBezTo>
                  <a:lnTo>
                    <a:pt x="7680" y="3608"/>
                  </a:lnTo>
                  <a:lnTo>
                    <a:pt x="7311" y="3608"/>
                  </a:lnTo>
                  <a:lnTo>
                    <a:pt x="7311" y="3430"/>
                  </a:lnTo>
                  <a:cubicBezTo>
                    <a:pt x="7311" y="3370"/>
                    <a:pt x="7275" y="3323"/>
                    <a:pt x="7227" y="3287"/>
                  </a:cubicBezTo>
                  <a:cubicBezTo>
                    <a:pt x="7073" y="3204"/>
                    <a:pt x="6966" y="3025"/>
                    <a:pt x="6966" y="2846"/>
                  </a:cubicBezTo>
                  <a:lnTo>
                    <a:pt x="6966" y="2418"/>
                  </a:lnTo>
                  <a:cubicBezTo>
                    <a:pt x="6966" y="2215"/>
                    <a:pt x="7132" y="2061"/>
                    <a:pt x="7323" y="2061"/>
                  </a:cubicBezTo>
                  <a:close/>
                  <a:moveTo>
                    <a:pt x="5787" y="1"/>
                  </a:moveTo>
                  <a:cubicBezTo>
                    <a:pt x="5418" y="1"/>
                    <a:pt x="5120" y="310"/>
                    <a:pt x="5120" y="691"/>
                  </a:cubicBezTo>
                  <a:lnTo>
                    <a:pt x="5120" y="1120"/>
                  </a:lnTo>
                  <a:cubicBezTo>
                    <a:pt x="5120" y="1382"/>
                    <a:pt x="5251" y="1644"/>
                    <a:pt x="5465" y="1799"/>
                  </a:cubicBezTo>
                  <a:lnTo>
                    <a:pt x="5465" y="1953"/>
                  </a:lnTo>
                  <a:lnTo>
                    <a:pt x="5180" y="2073"/>
                  </a:lnTo>
                  <a:cubicBezTo>
                    <a:pt x="5144" y="2025"/>
                    <a:pt x="5120" y="1977"/>
                    <a:pt x="5072" y="1942"/>
                  </a:cubicBezTo>
                  <a:cubicBezTo>
                    <a:pt x="4941" y="1799"/>
                    <a:pt x="4775" y="1739"/>
                    <a:pt x="4596" y="1739"/>
                  </a:cubicBezTo>
                  <a:lnTo>
                    <a:pt x="4251" y="1739"/>
                  </a:lnTo>
                  <a:cubicBezTo>
                    <a:pt x="4001" y="1739"/>
                    <a:pt x="3798" y="1882"/>
                    <a:pt x="3679" y="2073"/>
                  </a:cubicBezTo>
                  <a:lnTo>
                    <a:pt x="3394" y="1953"/>
                  </a:lnTo>
                  <a:lnTo>
                    <a:pt x="3394" y="1799"/>
                  </a:lnTo>
                  <a:cubicBezTo>
                    <a:pt x="3596" y="1644"/>
                    <a:pt x="3739" y="1382"/>
                    <a:pt x="3739" y="1120"/>
                  </a:cubicBezTo>
                  <a:lnTo>
                    <a:pt x="3739" y="691"/>
                  </a:lnTo>
                  <a:cubicBezTo>
                    <a:pt x="3739" y="513"/>
                    <a:pt x="3656" y="334"/>
                    <a:pt x="3537" y="215"/>
                  </a:cubicBezTo>
                  <a:cubicBezTo>
                    <a:pt x="3406" y="72"/>
                    <a:pt x="3239" y="13"/>
                    <a:pt x="3060" y="13"/>
                  </a:cubicBezTo>
                  <a:lnTo>
                    <a:pt x="2727" y="13"/>
                  </a:lnTo>
                  <a:cubicBezTo>
                    <a:pt x="2346" y="13"/>
                    <a:pt x="2048" y="334"/>
                    <a:pt x="2048" y="703"/>
                  </a:cubicBezTo>
                  <a:lnTo>
                    <a:pt x="2048" y="1132"/>
                  </a:lnTo>
                  <a:cubicBezTo>
                    <a:pt x="2048" y="1406"/>
                    <a:pt x="2191" y="1656"/>
                    <a:pt x="2394" y="1822"/>
                  </a:cubicBezTo>
                  <a:lnTo>
                    <a:pt x="2394" y="1965"/>
                  </a:lnTo>
                  <a:lnTo>
                    <a:pt x="2108" y="2084"/>
                  </a:lnTo>
                  <a:cubicBezTo>
                    <a:pt x="2084" y="2037"/>
                    <a:pt x="2048" y="2001"/>
                    <a:pt x="2013" y="1953"/>
                  </a:cubicBezTo>
                  <a:cubicBezTo>
                    <a:pt x="1870" y="1822"/>
                    <a:pt x="1715" y="1763"/>
                    <a:pt x="1536" y="1763"/>
                  </a:cubicBezTo>
                  <a:lnTo>
                    <a:pt x="1191" y="1763"/>
                  </a:lnTo>
                  <a:cubicBezTo>
                    <a:pt x="822" y="1763"/>
                    <a:pt x="524" y="2073"/>
                    <a:pt x="524" y="2442"/>
                  </a:cubicBezTo>
                  <a:lnTo>
                    <a:pt x="524" y="2870"/>
                  </a:lnTo>
                  <a:cubicBezTo>
                    <a:pt x="524" y="3144"/>
                    <a:pt x="655" y="3394"/>
                    <a:pt x="858" y="3561"/>
                  </a:cubicBezTo>
                  <a:lnTo>
                    <a:pt x="858" y="3704"/>
                  </a:lnTo>
                  <a:lnTo>
                    <a:pt x="429" y="3882"/>
                  </a:lnTo>
                  <a:cubicBezTo>
                    <a:pt x="179" y="3989"/>
                    <a:pt x="0" y="4239"/>
                    <a:pt x="0" y="4513"/>
                  </a:cubicBezTo>
                  <a:lnTo>
                    <a:pt x="0" y="5537"/>
                  </a:lnTo>
                  <a:cubicBezTo>
                    <a:pt x="0" y="5632"/>
                    <a:pt x="72" y="5704"/>
                    <a:pt x="167" y="5704"/>
                  </a:cubicBezTo>
                  <a:cubicBezTo>
                    <a:pt x="250" y="5704"/>
                    <a:pt x="322" y="5632"/>
                    <a:pt x="322" y="5537"/>
                  </a:cubicBezTo>
                  <a:lnTo>
                    <a:pt x="322" y="4513"/>
                  </a:lnTo>
                  <a:cubicBezTo>
                    <a:pt x="322" y="4358"/>
                    <a:pt x="417" y="4228"/>
                    <a:pt x="548" y="4180"/>
                  </a:cubicBezTo>
                  <a:lnTo>
                    <a:pt x="1060" y="3977"/>
                  </a:lnTo>
                  <a:lnTo>
                    <a:pt x="1679" y="3977"/>
                  </a:lnTo>
                  <a:lnTo>
                    <a:pt x="2191" y="4180"/>
                  </a:lnTo>
                  <a:cubicBezTo>
                    <a:pt x="2322" y="4239"/>
                    <a:pt x="2405" y="4358"/>
                    <a:pt x="2405" y="4513"/>
                  </a:cubicBezTo>
                  <a:lnTo>
                    <a:pt x="2405" y="5537"/>
                  </a:lnTo>
                  <a:cubicBezTo>
                    <a:pt x="2405" y="5632"/>
                    <a:pt x="2489" y="5704"/>
                    <a:pt x="2572" y="5704"/>
                  </a:cubicBezTo>
                  <a:cubicBezTo>
                    <a:pt x="2667" y="5704"/>
                    <a:pt x="2739" y="5632"/>
                    <a:pt x="2739" y="5537"/>
                  </a:cubicBezTo>
                  <a:lnTo>
                    <a:pt x="2739" y="4513"/>
                  </a:lnTo>
                  <a:cubicBezTo>
                    <a:pt x="2739" y="4228"/>
                    <a:pt x="2572" y="3989"/>
                    <a:pt x="2310" y="3882"/>
                  </a:cubicBezTo>
                  <a:lnTo>
                    <a:pt x="1870" y="3704"/>
                  </a:lnTo>
                  <a:lnTo>
                    <a:pt x="1870" y="3561"/>
                  </a:lnTo>
                  <a:cubicBezTo>
                    <a:pt x="2084" y="3394"/>
                    <a:pt x="2215" y="3144"/>
                    <a:pt x="2215" y="2870"/>
                  </a:cubicBezTo>
                  <a:lnTo>
                    <a:pt x="2215" y="2442"/>
                  </a:lnTo>
                  <a:lnTo>
                    <a:pt x="2215" y="2418"/>
                  </a:lnTo>
                  <a:lnTo>
                    <a:pt x="2608" y="2263"/>
                  </a:lnTo>
                  <a:lnTo>
                    <a:pt x="3227" y="2263"/>
                  </a:lnTo>
                  <a:lnTo>
                    <a:pt x="3620" y="2418"/>
                  </a:lnTo>
                  <a:lnTo>
                    <a:pt x="3620" y="2442"/>
                  </a:lnTo>
                  <a:lnTo>
                    <a:pt x="3620" y="2870"/>
                  </a:lnTo>
                  <a:cubicBezTo>
                    <a:pt x="3620" y="3144"/>
                    <a:pt x="3751" y="3394"/>
                    <a:pt x="3953" y="3561"/>
                  </a:cubicBezTo>
                  <a:lnTo>
                    <a:pt x="3953" y="3704"/>
                  </a:lnTo>
                  <a:lnTo>
                    <a:pt x="3525" y="3882"/>
                  </a:lnTo>
                  <a:cubicBezTo>
                    <a:pt x="3275" y="3989"/>
                    <a:pt x="3096" y="4239"/>
                    <a:pt x="3096" y="4513"/>
                  </a:cubicBezTo>
                  <a:lnTo>
                    <a:pt x="3096" y="5537"/>
                  </a:lnTo>
                  <a:cubicBezTo>
                    <a:pt x="3096" y="5632"/>
                    <a:pt x="3167" y="5704"/>
                    <a:pt x="3263" y="5704"/>
                  </a:cubicBezTo>
                  <a:cubicBezTo>
                    <a:pt x="3346" y="5704"/>
                    <a:pt x="3417" y="5632"/>
                    <a:pt x="3417" y="5537"/>
                  </a:cubicBezTo>
                  <a:lnTo>
                    <a:pt x="3417" y="4513"/>
                  </a:lnTo>
                  <a:cubicBezTo>
                    <a:pt x="3417" y="4358"/>
                    <a:pt x="3513" y="4228"/>
                    <a:pt x="3644" y="4180"/>
                  </a:cubicBezTo>
                  <a:lnTo>
                    <a:pt x="4156" y="3977"/>
                  </a:lnTo>
                  <a:lnTo>
                    <a:pt x="4775" y="3977"/>
                  </a:lnTo>
                  <a:lnTo>
                    <a:pt x="5287" y="4180"/>
                  </a:lnTo>
                  <a:cubicBezTo>
                    <a:pt x="5418" y="4239"/>
                    <a:pt x="5501" y="4358"/>
                    <a:pt x="5501" y="4513"/>
                  </a:cubicBezTo>
                  <a:lnTo>
                    <a:pt x="5501" y="5537"/>
                  </a:lnTo>
                  <a:cubicBezTo>
                    <a:pt x="5501" y="5632"/>
                    <a:pt x="5584" y="5704"/>
                    <a:pt x="5668" y="5704"/>
                  </a:cubicBezTo>
                  <a:cubicBezTo>
                    <a:pt x="5763" y="5704"/>
                    <a:pt x="5834" y="5632"/>
                    <a:pt x="5834" y="5537"/>
                  </a:cubicBezTo>
                  <a:lnTo>
                    <a:pt x="5834" y="4513"/>
                  </a:lnTo>
                  <a:cubicBezTo>
                    <a:pt x="5834" y="4228"/>
                    <a:pt x="5668" y="3989"/>
                    <a:pt x="5406" y="3882"/>
                  </a:cubicBezTo>
                  <a:lnTo>
                    <a:pt x="4965" y="3704"/>
                  </a:lnTo>
                  <a:lnTo>
                    <a:pt x="4965" y="3561"/>
                  </a:lnTo>
                  <a:cubicBezTo>
                    <a:pt x="5180" y="3394"/>
                    <a:pt x="5311" y="3144"/>
                    <a:pt x="5311" y="2870"/>
                  </a:cubicBezTo>
                  <a:lnTo>
                    <a:pt x="5311" y="2442"/>
                  </a:lnTo>
                  <a:lnTo>
                    <a:pt x="5311" y="2418"/>
                  </a:lnTo>
                  <a:lnTo>
                    <a:pt x="5703" y="2263"/>
                  </a:lnTo>
                  <a:lnTo>
                    <a:pt x="6323" y="2263"/>
                  </a:lnTo>
                  <a:lnTo>
                    <a:pt x="6715" y="2418"/>
                  </a:lnTo>
                  <a:lnTo>
                    <a:pt x="6715" y="2442"/>
                  </a:lnTo>
                  <a:lnTo>
                    <a:pt x="6715" y="2870"/>
                  </a:lnTo>
                  <a:cubicBezTo>
                    <a:pt x="6715" y="3144"/>
                    <a:pt x="6846" y="3394"/>
                    <a:pt x="7049" y="3561"/>
                  </a:cubicBezTo>
                  <a:lnTo>
                    <a:pt x="7049" y="3704"/>
                  </a:lnTo>
                  <a:lnTo>
                    <a:pt x="6620" y="3882"/>
                  </a:lnTo>
                  <a:cubicBezTo>
                    <a:pt x="6370" y="3989"/>
                    <a:pt x="6192" y="4239"/>
                    <a:pt x="6192" y="4513"/>
                  </a:cubicBezTo>
                  <a:lnTo>
                    <a:pt x="6192" y="5537"/>
                  </a:lnTo>
                  <a:cubicBezTo>
                    <a:pt x="6192" y="5632"/>
                    <a:pt x="6263" y="5704"/>
                    <a:pt x="6358" y="5704"/>
                  </a:cubicBezTo>
                  <a:cubicBezTo>
                    <a:pt x="6442" y="5704"/>
                    <a:pt x="6513" y="5632"/>
                    <a:pt x="6513" y="5537"/>
                  </a:cubicBezTo>
                  <a:lnTo>
                    <a:pt x="6513" y="4513"/>
                  </a:lnTo>
                  <a:cubicBezTo>
                    <a:pt x="6513" y="4358"/>
                    <a:pt x="6608" y="4228"/>
                    <a:pt x="6739" y="4180"/>
                  </a:cubicBezTo>
                  <a:lnTo>
                    <a:pt x="7251" y="3977"/>
                  </a:lnTo>
                  <a:lnTo>
                    <a:pt x="7870" y="3977"/>
                  </a:lnTo>
                  <a:lnTo>
                    <a:pt x="8382" y="4180"/>
                  </a:lnTo>
                  <a:cubicBezTo>
                    <a:pt x="8513" y="4239"/>
                    <a:pt x="8597" y="4358"/>
                    <a:pt x="8597" y="4513"/>
                  </a:cubicBezTo>
                  <a:lnTo>
                    <a:pt x="8597" y="5537"/>
                  </a:lnTo>
                  <a:cubicBezTo>
                    <a:pt x="8597" y="5632"/>
                    <a:pt x="8680" y="5704"/>
                    <a:pt x="8763" y="5704"/>
                  </a:cubicBezTo>
                  <a:cubicBezTo>
                    <a:pt x="8859" y="5704"/>
                    <a:pt x="8930" y="5632"/>
                    <a:pt x="8930" y="5537"/>
                  </a:cubicBezTo>
                  <a:lnTo>
                    <a:pt x="8930" y="4513"/>
                  </a:lnTo>
                  <a:cubicBezTo>
                    <a:pt x="8859" y="4204"/>
                    <a:pt x="8680" y="3942"/>
                    <a:pt x="8418" y="3847"/>
                  </a:cubicBezTo>
                  <a:lnTo>
                    <a:pt x="7989" y="3668"/>
                  </a:lnTo>
                  <a:lnTo>
                    <a:pt x="7989" y="3513"/>
                  </a:lnTo>
                  <a:cubicBezTo>
                    <a:pt x="8204" y="3346"/>
                    <a:pt x="8335" y="3096"/>
                    <a:pt x="8335" y="2835"/>
                  </a:cubicBezTo>
                  <a:lnTo>
                    <a:pt x="8335" y="2394"/>
                  </a:lnTo>
                  <a:cubicBezTo>
                    <a:pt x="8335" y="2215"/>
                    <a:pt x="8263" y="2037"/>
                    <a:pt x="8144" y="1918"/>
                  </a:cubicBezTo>
                  <a:cubicBezTo>
                    <a:pt x="8001" y="1787"/>
                    <a:pt x="7847" y="1727"/>
                    <a:pt x="7668" y="1727"/>
                  </a:cubicBezTo>
                  <a:lnTo>
                    <a:pt x="7323" y="1727"/>
                  </a:lnTo>
                  <a:cubicBezTo>
                    <a:pt x="7073" y="1727"/>
                    <a:pt x="6858" y="1858"/>
                    <a:pt x="6739" y="2061"/>
                  </a:cubicBezTo>
                  <a:lnTo>
                    <a:pt x="6454" y="1942"/>
                  </a:lnTo>
                  <a:lnTo>
                    <a:pt x="6454" y="1787"/>
                  </a:lnTo>
                  <a:cubicBezTo>
                    <a:pt x="6668" y="1620"/>
                    <a:pt x="6799" y="1370"/>
                    <a:pt x="6799" y="1108"/>
                  </a:cubicBezTo>
                  <a:lnTo>
                    <a:pt x="6799" y="668"/>
                  </a:lnTo>
                  <a:cubicBezTo>
                    <a:pt x="6799" y="489"/>
                    <a:pt x="6727" y="310"/>
                    <a:pt x="6608" y="191"/>
                  </a:cubicBezTo>
                  <a:cubicBezTo>
                    <a:pt x="6477" y="60"/>
                    <a:pt x="6311" y="1"/>
                    <a:pt x="613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92;p95"/>
            <p:cNvSpPr/>
            <p:nvPr/>
          </p:nvSpPr>
          <p:spPr>
            <a:xfrm>
              <a:off x="3656195" y="1975821"/>
              <a:ext cx="120149" cy="164134"/>
            </a:xfrm>
            <a:custGeom>
              <a:avLst/>
              <a:gdLst/>
              <a:ahLst/>
              <a:cxnLst/>
              <a:rect l="l" t="t" r="r" b="b"/>
              <a:pathLst>
                <a:path w="3775" h="5157" extrusionOk="0">
                  <a:moveTo>
                    <a:pt x="2049" y="334"/>
                  </a:moveTo>
                  <a:cubicBezTo>
                    <a:pt x="2239" y="334"/>
                    <a:pt x="2406" y="501"/>
                    <a:pt x="2406" y="691"/>
                  </a:cubicBezTo>
                  <a:lnTo>
                    <a:pt x="2406" y="1037"/>
                  </a:lnTo>
                  <a:cubicBezTo>
                    <a:pt x="2406" y="1334"/>
                    <a:pt x="2168" y="1549"/>
                    <a:pt x="1882" y="1549"/>
                  </a:cubicBezTo>
                  <a:cubicBezTo>
                    <a:pt x="1869" y="1550"/>
                    <a:pt x="1855" y="1550"/>
                    <a:pt x="1842" y="1550"/>
                  </a:cubicBezTo>
                  <a:cubicBezTo>
                    <a:pt x="1575" y="1550"/>
                    <a:pt x="1358" y="1321"/>
                    <a:pt x="1358" y="1037"/>
                  </a:cubicBezTo>
                  <a:lnTo>
                    <a:pt x="1358" y="691"/>
                  </a:lnTo>
                  <a:cubicBezTo>
                    <a:pt x="1358" y="501"/>
                    <a:pt x="1513" y="334"/>
                    <a:pt x="1715" y="334"/>
                  </a:cubicBezTo>
                  <a:close/>
                  <a:moveTo>
                    <a:pt x="2049" y="1870"/>
                  </a:moveTo>
                  <a:lnTo>
                    <a:pt x="2049" y="1965"/>
                  </a:lnTo>
                  <a:cubicBezTo>
                    <a:pt x="2072" y="2025"/>
                    <a:pt x="2084" y="2073"/>
                    <a:pt x="2108" y="2132"/>
                  </a:cubicBezTo>
                  <a:lnTo>
                    <a:pt x="1894" y="2358"/>
                  </a:lnTo>
                  <a:lnTo>
                    <a:pt x="1870" y="2358"/>
                  </a:lnTo>
                  <a:lnTo>
                    <a:pt x="1656" y="2132"/>
                  </a:lnTo>
                  <a:cubicBezTo>
                    <a:pt x="1679" y="2085"/>
                    <a:pt x="1691" y="2025"/>
                    <a:pt x="1691" y="1965"/>
                  </a:cubicBezTo>
                  <a:lnTo>
                    <a:pt x="1691" y="1870"/>
                  </a:lnTo>
                  <a:cubicBezTo>
                    <a:pt x="1751" y="1882"/>
                    <a:pt x="1810" y="1882"/>
                    <a:pt x="1870" y="1882"/>
                  </a:cubicBezTo>
                  <a:cubicBezTo>
                    <a:pt x="1929" y="1882"/>
                    <a:pt x="1989" y="1882"/>
                    <a:pt x="2049" y="1870"/>
                  </a:cubicBezTo>
                  <a:close/>
                  <a:moveTo>
                    <a:pt x="2382" y="2323"/>
                  </a:moveTo>
                  <a:lnTo>
                    <a:pt x="2668" y="2454"/>
                  </a:lnTo>
                  <a:cubicBezTo>
                    <a:pt x="2727" y="2489"/>
                    <a:pt x="2763" y="2549"/>
                    <a:pt x="2763" y="2620"/>
                  </a:cubicBezTo>
                  <a:lnTo>
                    <a:pt x="2763" y="2942"/>
                  </a:lnTo>
                  <a:lnTo>
                    <a:pt x="1025" y="2942"/>
                  </a:lnTo>
                  <a:lnTo>
                    <a:pt x="1025" y="2620"/>
                  </a:lnTo>
                  <a:lnTo>
                    <a:pt x="1013" y="2620"/>
                  </a:lnTo>
                  <a:cubicBezTo>
                    <a:pt x="1013" y="2549"/>
                    <a:pt x="1060" y="2489"/>
                    <a:pt x="1120" y="2454"/>
                  </a:cubicBezTo>
                  <a:lnTo>
                    <a:pt x="1394" y="2323"/>
                  </a:lnTo>
                  <a:lnTo>
                    <a:pt x="1656" y="2585"/>
                  </a:lnTo>
                  <a:cubicBezTo>
                    <a:pt x="1715" y="2632"/>
                    <a:pt x="1799" y="2680"/>
                    <a:pt x="1894" y="2680"/>
                  </a:cubicBezTo>
                  <a:cubicBezTo>
                    <a:pt x="1977" y="2680"/>
                    <a:pt x="2049" y="2656"/>
                    <a:pt x="2132" y="2585"/>
                  </a:cubicBezTo>
                  <a:lnTo>
                    <a:pt x="2382" y="2323"/>
                  </a:lnTo>
                  <a:close/>
                  <a:moveTo>
                    <a:pt x="3334" y="3263"/>
                  </a:moveTo>
                  <a:lnTo>
                    <a:pt x="3156" y="3632"/>
                  </a:lnTo>
                  <a:lnTo>
                    <a:pt x="596" y="3632"/>
                  </a:lnTo>
                  <a:lnTo>
                    <a:pt x="417" y="3263"/>
                  </a:lnTo>
                  <a:close/>
                  <a:moveTo>
                    <a:pt x="1715" y="1"/>
                  </a:moveTo>
                  <a:cubicBezTo>
                    <a:pt x="1334" y="1"/>
                    <a:pt x="1025" y="299"/>
                    <a:pt x="1025" y="691"/>
                  </a:cubicBezTo>
                  <a:lnTo>
                    <a:pt x="1025" y="1025"/>
                  </a:lnTo>
                  <a:cubicBezTo>
                    <a:pt x="1025" y="1311"/>
                    <a:pt x="1156" y="1549"/>
                    <a:pt x="1370" y="1715"/>
                  </a:cubicBezTo>
                  <a:lnTo>
                    <a:pt x="1370" y="1954"/>
                  </a:lnTo>
                  <a:lnTo>
                    <a:pt x="1370" y="1965"/>
                  </a:lnTo>
                  <a:lnTo>
                    <a:pt x="965" y="2180"/>
                  </a:lnTo>
                  <a:cubicBezTo>
                    <a:pt x="786" y="2263"/>
                    <a:pt x="679" y="2430"/>
                    <a:pt x="679" y="2620"/>
                  </a:cubicBezTo>
                  <a:lnTo>
                    <a:pt x="679" y="2942"/>
                  </a:lnTo>
                  <a:lnTo>
                    <a:pt x="155" y="2942"/>
                  </a:lnTo>
                  <a:cubicBezTo>
                    <a:pt x="96" y="2942"/>
                    <a:pt x="60" y="2966"/>
                    <a:pt x="24" y="3013"/>
                  </a:cubicBezTo>
                  <a:cubicBezTo>
                    <a:pt x="1" y="3061"/>
                    <a:pt x="1" y="3120"/>
                    <a:pt x="24" y="3180"/>
                  </a:cubicBezTo>
                  <a:lnTo>
                    <a:pt x="370" y="3859"/>
                  </a:lnTo>
                  <a:cubicBezTo>
                    <a:pt x="394" y="3918"/>
                    <a:pt x="453" y="3954"/>
                    <a:pt x="513" y="3954"/>
                  </a:cubicBezTo>
                  <a:lnTo>
                    <a:pt x="691" y="3954"/>
                  </a:lnTo>
                  <a:lnTo>
                    <a:pt x="691" y="4990"/>
                  </a:lnTo>
                  <a:cubicBezTo>
                    <a:pt x="691" y="5085"/>
                    <a:pt x="775" y="5156"/>
                    <a:pt x="858" y="5156"/>
                  </a:cubicBezTo>
                  <a:cubicBezTo>
                    <a:pt x="953" y="5156"/>
                    <a:pt x="1025" y="5085"/>
                    <a:pt x="1025" y="4990"/>
                  </a:cubicBezTo>
                  <a:lnTo>
                    <a:pt x="1025" y="3954"/>
                  </a:lnTo>
                  <a:lnTo>
                    <a:pt x="2763" y="3954"/>
                  </a:lnTo>
                  <a:lnTo>
                    <a:pt x="2763" y="4990"/>
                  </a:lnTo>
                  <a:cubicBezTo>
                    <a:pt x="2763" y="5085"/>
                    <a:pt x="2846" y="5156"/>
                    <a:pt x="2930" y="5156"/>
                  </a:cubicBezTo>
                  <a:cubicBezTo>
                    <a:pt x="3025" y="5156"/>
                    <a:pt x="3096" y="5085"/>
                    <a:pt x="3096" y="4990"/>
                  </a:cubicBezTo>
                  <a:lnTo>
                    <a:pt x="3096" y="3954"/>
                  </a:lnTo>
                  <a:lnTo>
                    <a:pt x="3275" y="3954"/>
                  </a:lnTo>
                  <a:cubicBezTo>
                    <a:pt x="3334" y="3954"/>
                    <a:pt x="3394" y="3918"/>
                    <a:pt x="3418" y="3859"/>
                  </a:cubicBezTo>
                  <a:lnTo>
                    <a:pt x="3763" y="3180"/>
                  </a:lnTo>
                  <a:cubicBezTo>
                    <a:pt x="3775" y="3132"/>
                    <a:pt x="3763" y="3073"/>
                    <a:pt x="3751" y="3013"/>
                  </a:cubicBezTo>
                  <a:cubicBezTo>
                    <a:pt x="3715" y="2966"/>
                    <a:pt x="3680" y="2942"/>
                    <a:pt x="3620" y="2942"/>
                  </a:cubicBezTo>
                  <a:lnTo>
                    <a:pt x="3084" y="2942"/>
                  </a:lnTo>
                  <a:lnTo>
                    <a:pt x="3084" y="2620"/>
                  </a:lnTo>
                  <a:cubicBezTo>
                    <a:pt x="3084" y="2430"/>
                    <a:pt x="2977" y="2251"/>
                    <a:pt x="2799" y="2180"/>
                  </a:cubicBezTo>
                  <a:lnTo>
                    <a:pt x="2394" y="1965"/>
                  </a:lnTo>
                  <a:lnTo>
                    <a:pt x="2394" y="1954"/>
                  </a:lnTo>
                  <a:lnTo>
                    <a:pt x="2394" y="1715"/>
                  </a:lnTo>
                  <a:cubicBezTo>
                    <a:pt x="2608" y="1561"/>
                    <a:pt x="2739" y="1311"/>
                    <a:pt x="2739" y="1025"/>
                  </a:cubicBezTo>
                  <a:lnTo>
                    <a:pt x="2739" y="691"/>
                  </a:lnTo>
                  <a:cubicBezTo>
                    <a:pt x="2739" y="310"/>
                    <a:pt x="2441" y="1"/>
                    <a:pt x="204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93;p95"/>
            <p:cNvSpPr/>
            <p:nvPr/>
          </p:nvSpPr>
          <p:spPr>
            <a:xfrm>
              <a:off x="3700149" y="2113380"/>
              <a:ext cx="32241" cy="10280"/>
            </a:xfrm>
            <a:custGeom>
              <a:avLst/>
              <a:gdLst/>
              <a:ahLst/>
              <a:cxnLst/>
              <a:rect l="l" t="t" r="r" b="b"/>
              <a:pathLst>
                <a:path w="1013" h="323" extrusionOk="0">
                  <a:moveTo>
                    <a:pt x="167" y="1"/>
                  </a:moveTo>
                  <a:cubicBezTo>
                    <a:pt x="72" y="1"/>
                    <a:pt x="1" y="72"/>
                    <a:pt x="1" y="168"/>
                  </a:cubicBezTo>
                  <a:cubicBezTo>
                    <a:pt x="1" y="251"/>
                    <a:pt x="72" y="322"/>
                    <a:pt x="167" y="322"/>
                  </a:cubicBezTo>
                  <a:lnTo>
                    <a:pt x="846" y="322"/>
                  </a:lnTo>
                  <a:cubicBezTo>
                    <a:pt x="941" y="322"/>
                    <a:pt x="1013" y="251"/>
                    <a:pt x="1013" y="168"/>
                  </a:cubicBezTo>
                  <a:cubicBezTo>
                    <a:pt x="1013" y="72"/>
                    <a:pt x="941" y="1"/>
                    <a:pt x="84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 name="Google Shape;10917;p95"/>
          <p:cNvSpPr/>
          <p:nvPr/>
        </p:nvSpPr>
        <p:spPr>
          <a:xfrm>
            <a:off x="3994299" y="3852695"/>
            <a:ext cx="689172" cy="689172"/>
          </a:xfrm>
          <a:custGeom>
            <a:avLst/>
            <a:gdLst/>
            <a:ahLst/>
            <a:cxnLst/>
            <a:rect l="l" t="t" r="r" b="b"/>
            <a:pathLst>
              <a:path w="11693" h="11693" extrusionOk="0">
                <a:moveTo>
                  <a:pt x="10252" y="584"/>
                </a:moveTo>
                <a:lnTo>
                  <a:pt x="10252" y="1263"/>
                </a:lnTo>
                <a:cubicBezTo>
                  <a:pt x="10252" y="1358"/>
                  <a:pt x="10323" y="1429"/>
                  <a:pt x="10406" y="1429"/>
                </a:cubicBezTo>
                <a:lnTo>
                  <a:pt x="11097" y="1429"/>
                </a:lnTo>
                <a:lnTo>
                  <a:pt x="9609" y="2918"/>
                </a:lnTo>
                <a:lnTo>
                  <a:pt x="9001" y="2918"/>
                </a:lnTo>
                <a:lnTo>
                  <a:pt x="9978" y="1941"/>
                </a:lnTo>
                <a:cubicBezTo>
                  <a:pt x="10037" y="1882"/>
                  <a:pt x="10037" y="1751"/>
                  <a:pt x="9978" y="1691"/>
                </a:cubicBezTo>
                <a:cubicBezTo>
                  <a:pt x="9948" y="1667"/>
                  <a:pt x="9903" y="1656"/>
                  <a:pt x="9859" y="1656"/>
                </a:cubicBezTo>
                <a:cubicBezTo>
                  <a:pt x="9814" y="1656"/>
                  <a:pt x="9769" y="1667"/>
                  <a:pt x="9740" y="1691"/>
                </a:cubicBezTo>
                <a:lnTo>
                  <a:pt x="8763" y="2679"/>
                </a:lnTo>
                <a:lnTo>
                  <a:pt x="8763" y="2072"/>
                </a:lnTo>
                <a:lnTo>
                  <a:pt x="10252" y="584"/>
                </a:lnTo>
                <a:close/>
                <a:moveTo>
                  <a:pt x="4739" y="2537"/>
                </a:moveTo>
                <a:cubicBezTo>
                  <a:pt x="5894" y="2537"/>
                  <a:pt x="6942" y="2977"/>
                  <a:pt x="7739" y="3703"/>
                </a:cubicBezTo>
                <a:lnTo>
                  <a:pt x="4620" y="6811"/>
                </a:lnTo>
                <a:cubicBezTo>
                  <a:pt x="4560" y="6870"/>
                  <a:pt x="4560" y="7001"/>
                  <a:pt x="4620" y="7049"/>
                </a:cubicBezTo>
                <a:cubicBezTo>
                  <a:pt x="4656" y="7085"/>
                  <a:pt x="4703" y="7097"/>
                  <a:pt x="4739" y="7097"/>
                </a:cubicBezTo>
                <a:cubicBezTo>
                  <a:pt x="4787" y="7097"/>
                  <a:pt x="4834" y="7085"/>
                  <a:pt x="4858" y="7049"/>
                </a:cubicBezTo>
                <a:lnTo>
                  <a:pt x="5632" y="6275"/>
                </a:lnTo>
                <a:cubicBezTo>
                  <a:pt x="5775" y="6478"/>
                  <a:pt x="5846" y="6692"/>
                  <a:pt x="5846" y="6930"/>
                </a:cubicBezTo>
                <a:cubicBezTo>
                  <a:pt x="5846" y="7549"/>
                  <a:pt x="5358" y="8037"/>
                  <a:pt x="4739" y="8037"/>
                </a:cubicBezTo>
                <a:cubicBezTo>
                  <a:pt x="4132" y="8037"/>
                  <a:pt x="3644" y="7549"/>
                  <a:pt x="3644" y="6930"/>
                </a:cubicBezTo>
                <a:cubicBezTo>
                  <a:pt x="3644" y="6323"/>
                  <a:pt x="4132" y="5835"/>
                  <a:pt x="4739" y="5835"/>
                </a:cubicBezTo>
                <a:cubicBezTo>
                  <a:pt x="4822" y="5835"/>
                  <a:pt x="4882" y="5835"/>
                  <a:pt x="4953" y="5847"/>
                </a:cubicBezTo>
                <a:cubicBezTo>
                  <a:pt x="4962" y="5848"/>
                  <a:pt x="4970" y="5848"/>
                  <a:pt x="4979" y="5848"/>
                </a:cubicBezTo>
                <a:cubicBezTo>
                  <a:pt x="5055" y="5848"/>
                  <a:pt x="5133" y="5801"/>
                  <a:pt x="5144" y="5716"/>
                </a:cubicBezTo>
                <a:cubicBezTo>
                  <a:pt x="5156" y="5620"/>
                  <a:pt x="5096" y="5537"/>
                  <a:pt x="5013" y="5525"/>
                </a:cubicBezTo>
                <a:cubicBezTo>
                  <a:pt x="4918" y="5513"/>
                  <a:pt x="4834" y="5489"/>
                  <a:pt x="4739" y="5489"/>
                </a:cubicBezTo>
                <a:cubicBezTo>
                  <a:pt x="3941" y="5489"/>
                  <a:pt x="3298" y="6144"/>
                  <a:pt x="3298" y="6942"/>
                </a:cubicBezTo>
                <a:cubicBezTo>
                  <a:pt x="3298" y="7740"/>
                  <a:pt x="3953" y="8383"/>
                  <a:pt x="4739" y="8383"/>
                </a:cubicBezTo>
                <a:cubicBezTo>
                  <a:pt x="5549" y="8383"/>
                  <a:pt x="6192" y="7728"/>
                  <a:pt x="6192" y="6942"/>
                </a:cubicBezTo>
                <a:cubicBezTo>
                  <a:pt x="6192" y="6609"/>
                  <a:pt x="6084" y="6299"/>
                  <a:pt x="5870" y="6049"/>
                </a:cubicBezTo>
                <a:lnTo>
                  <a:pt x="6406" y="5513"/>
                </a:lnTo>
                <a:cubicBezTo>
                  <a:pt x="6751" y="5906"/>
                  <a:pt x="6942" y="6418"/>
                  <a:pt x="6942" y="6942"/>
                </a:cubicBezTo>
                <a:cubicBezTo>
                  <a:pt x="6942" y="8156"/>
                  <a:pt x="5965" y="9133"/>
                  <a:pt x="4739" y="9133"/>
                </a:cubicBezTo>
                <a:cubicBezTo>
                  <a:pt x="3525" y="9133"/>
                  <a:pt x="2536" y="8156"/>
                  <a:pt x="2536" y="6942"/>
                </a:cubicBezTo>
                <a:cubicBezTo>
                  <a:pt x="2536" y="5716"/>
                  <a:pt x="3525" y="4739"/>
                  <a:pt x="4739" y="4739"/>
                </a:cubicBezTo>
                <a:cubicBezTo>
                  <a:pt x="5120" y="4739"/>
                  <a:pt x="5477" y="4823"/>
                  <a:pt x="5787" y="5001"/>
                </a:cubicBezTo>
                <a:cubicBezTo>
                  <a:pt x="5812" y="5016"/>
                  <a:pt x="5840" y="5022"/>
                  <a:pt x="5868" y="5022"/>
                </a:cubicBezTo>
                <a:cubicBezTo>
                  <a:pt x="5930" y="5022"/>
                  <a:pt x="5992" y="4988"/>
                  <a:pt x="6025" y="4930"/>
                </a:cubicBezTo>
                <a:cubicBezTo>
                  <a:pt x="6073" y="4834"/>
                  <a:pt x="6037" y="4739"/>
                  <a:pt x="5953" y="4692"/>
                </a:cubicBezTo>
                <a:cubicBezTo>
                  <a:pt x="5572" y="4501"/>
                  <a:pt x="5156" y="4370"/>
                  <a:pt x="4739" y="4370"/>
                </a:cubicBezTo>
                <a:cubicBezTo>
                  <a:pt x="3346" y="4370"/>
                  <a:pt x="2203" y="5525"/>
                  <a:pt x="2203" y="6918"/>
                </a:cubicBezTo>
                <a:cubicBezTo>
                  <a:pt x="2203" y="8323"/>
                  <a:pt x="3346" y="9466"/>
                  <a:pt x="4739" y="9466"/>
                </a:cubicBezTo>
                <a:cubicBezTo>
                  <a:pt x="6144" y="9466"/>
                  <a:pt x="7287" y="8323"/>
                  <a:pt x="7287" y="6918"/>
                </a:cubicBezTo>
                <a:cubicBezTo>
                  <a:pt x="7287" y="6299"/>
                  <a:pt x="7061" y="5716"/>
                  <a:pt x="6668" y="5239"/>
                </a:cubicBezTo>
                <a:lnTo>
                  <a:pt x="7204" y="4704"/>
                </a:lnTo>
                <a:cubicBezTo>
                  <a:pt x="7751" y="5311"/>
                  <a:pt x="8049" y="6085"/>
                  <a:pt x="8049" y="6918"/>
                </a:cubicBezTo>
                <a:cubicBezTo>
                  <a:pt x="8049" y="8740"/>
                  <a:pt x="6561" y="10228"/>
                  <a:pt x="4739" y="10228"/>
                </a:cubicBezTo>
                <a:cubicBezTo>
                  <a:pt x="2929" y="10228"/>
                  <a:pt x="1441" y="8740"/>
                  <a:pt x="1441" y="6918"/>
                </a:cubicBezTo>
                <a:cubicBezTo>
                  <a:pt x="1441" y="5108"/>
                  <a:pt x="2929" y="3620"/>
                  <a:pt x="4739" y="3620"/>
                </a:cubicBezTo>
                <a:cubicBezTo>
                  <a:pt x="5382" y="3620"/>
                  <a:pt x="5989" y="3799"/>
                  <a:pt x="6525" y="4132"/>
                </a:cubicBezTo>
                <a:cubicBezTo>
                  <a:pt x="6558" y="4151"/>
                  <a:pt x="6594" y="4161"/>
                  <a:pt x="6628" y="4161"/>
                </a:cubicBezTo>
                <a:cubicBezTo>
                  <a:pt x="6679" y="4161"/>
                  <a:pt x="6727" y="4139"/>
                  <a:pt x="6763" y="4096"/>
                </a:cubicBezTo>
                <a:cubicBezTo>
                  <a:pt x="6811" y="4025"/>
                  <a:pt x="6799" y="3918"/>
                  <a:pt x="6727" y="3858"/>
                </a:cubicBezTo>
                <a:cubicBezTo>
                  <a:pt x="6144" y="3477"/>
                  <a:pt x="5453" y="3275"/>
                  <a:pt x="4763" y="3275"/>
                </a:cubicBezTo>
                <a:cubicBezTo>
                  <a:pt x="2751" y="3275"/>
                  <a:pt x="1108" y="4918"/>
                  <a:pt x="1108" y="6918"/>
                </a:cubicBezTo>
                <a:cubicBezTo>
                  <a:pt x="1108" y="8930"/>
                  <a:pt x="2751" y="10573"/>
                  <a:pt x="4763" y="10573"/>
                </a:cubicBezTo>
                <a:cubicBezTo>
                  <a:pt x="6763" y="10573"/>
                  <a:pt x="8406" y="8930"/>
                  <a:pt x="8406" y="6918"/>
                </a:cubicBezTo>
                <a:cubicBezTo>
                  <a:pt x="8406" y="6013"/>
                  <a:pt x="8061" y="5132"/>
                  <a:pt x="7454" y="4465"/>
                </a:cubicBezTo>
                <a:lnTo>
                  <a:pt x="7989" y="3930"/>
                </a:lnTo>
                <a:cubicBezTo>
                  <a:pt x="8704" y="4739"/>
                  <a:pt x="9144" y="5775"/>
                  <a:pt x="9144" y="6942"/>
                </a:cubicBezTo>
                <a:cubicBezTo>
                  <a:pt x="9144" y="9359"/>
                  <a:pt x="7168" y="11347"/>
                  <a:pt x="4739" y="11347"/>
                </a:cubicBezTo>
                <a:cubicBezTo>
                  <a:pt x="2322" y="11347"/>
                  <a:pt x="334" y="9359"/>
                  <a:pt x="334" y="6942"/>
                </a:cubicBezTo>
                <a:cubicBezTo>
                  <a:pt x="334" y="4513"/>
                  <a:pt x="2322" y="2537"/>
                  <a:pt x="4739" y="2537"/>
                </a:cubicBezTo>
                <a:close/>
                <a:moveTo>
                  <a:pt x="10403" y="1"/>
                </a:moveTo>
                <a:cubicBezTo>
                  <a:pt x="10360" y="1"/>
                  <a:pt x="10315" y="16"/>
                  <a:pt x="10275" y="48"/>
                </a:cubicBezTo>
                <a:lnTo>
                  <a:pt x="8466" y="1882"/>
                </a:lnTo>
                <a:cubicBezTo>
                  <a:pt x="8430" y="1906"/>
                  <a:pt x="8418" y="1953"/>
                  <a:pt x="8418" y="1989"/>
                </a:cubicBezTo>
                <a:lnTo>
                  <a:pt x="8418" y="3025"/>
                </a:lnTo>
                <a:lnTo>
                  <a:pt x="7978" y="3465"/>
                </a:lnTo>
                <a:cubicBezTo>
                  <a:pt x="7120" y="2679"/>
                  <a:pt x="5989" y="2203"/>
                  <a:pt x="4739" y="2203"/>
                </a:cubicBezTo>
                <a:cubicBezTo>
                  <a:pt x="2120" y="2203"/>
                  <a:pt x="0" y="4334"/>
                  <a:pt x="0" y="6954"/>
                </a:cubicBezTo>
                <a:cubicBezTo>
                  <a:pt x="0" y="9573"/>
                  <a:pt x="2120" y="11692"/>
                  <a:pt x="4739" y="11692"/>
                </a:cubicBezTo>
                <a:cubicBezTo>
                  <a:pt x="7358" y="11692"/>
                  <a:pt x="9490" y="9573"/>
                  <a:pt x="9490" y="6954"/>
                </a:cubicBezTo>
                <a:cubicBezTo>
                  <a:pt x="9490" y="5704"/>
                  <a:pt x="9013" y="4573"/>
                  <a:pt x="8228" y="3715"/>
                </a:cubicBezTo>
                <a:lnTo>
                  <a:pt x="8668" y="3275"/>
                </a:lnTo>
                <a:lnTo>
                  <a:pt x="9704" y="3275"/>
                </a:lnTo>
                <a:cubicBezTo>
                  <a:pt x="9740" y="3275"/>
                  <a:pt x="9787" y="3263"/>
                  <a:pt x="9823" y="3227"/>
                </a:cubicBezTo>
                <a:lnTo>
                  <a:pt x="11645" y="1394"/>
                </a:lnTo>
                <a:cubicBezTo>
                  <a:pt x="11680" y="1346"/>
                  <a:pt x="11692" y="1263"/>
                  <a:pt x="11668" y="1203"/>
                </a:cubicBezTo>
                <a:cubicBezTo>
                  <a:pt x="11633" y="1144"/>
                  <a:pt x="11573" y="1096"/>
                  <a:pt x="11502" y="1096"/>
                </a:cubicBezTo>
                <a:lnTo>
                  <a:pt x="10573" y="1096"/>
                </a:lnTo>
                <a:lnTo>
                  <a:pt x="10573" y="179"/>
                </a:lnTo>
                <a:cubicBezTo>
                  <a:pt x="10573" y="108"/>
                  <a:pt x="10537" y="48"/>
                  <a:pt x="10466" y="12"/>
                </a:cubicBezTo>
                <a:cubicBezTo>
                  <a:pt x="10446" y="5"/>
                  <a:pt x="10425" y="1"/>
                  <a:pt x="1040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55087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D0BEDC8B-CDEC-D091-E54C-7EF60E4199B3}"/>
              </a:ext>
            </a:extLst>
          </p:cNvPr>
          <p:cNvPicPr>
            <a:picLocks noChangeAspect="1"/>
          </p:cNvPicPr>
          <p:nvPr/>
        </p:nvPicPr>
        <p:blipFill rotWithShape="1">
          <a:blip r:embed="rId2">
            <a:extLst>
              <a:ext uri="{28A0092B-C50C-407E-A947-70E740481C1C}">
                <a14:useLocalDpi xmlns:a14="http://schemas.microsoft.com/office/drawing/2010/main" val="0"/>
              </a:ext>
            </a:extLst>
          </a:blip>
          <a:srcRect t="8340" r="482" b="7859"/>
          <a:stretch/>
        </p:blipFill>
        <p:spPr>
          <a:xfrm>
            <a:off x="0" y="0"/>
            <a:ext cx="12192000" cy="6858000"/>
          </a:xfrm>
          <a:prstGeom prst="rect">
            <a:avLst/>
          </a:prstGeom>
        </p:spPr>
      </p:pic>
      <p:sp>
        <p:nvSpPr>
          <p:cNvPr id="4" name="Rectangle 3">
            <a:extLst>
              <a:ext uri="{FF2B5EF4-FFF2-40B4-BE49-F238E27FC236}">
                <a16:creationId xmlns="" xmlns:a16="http://schemas.microsoft.com/office/drawing/2014/main" id="{9FA7B012-B67D-691B-1355-4E11D494248A}"/>
              </a:ext>
            </a:extLst>
          </p:cNvPr>
          <p:cNvSpPr/>
          <p:nvPr/>
        </p:nvSpPr>
        <p:spPr>
          <a:xfrm rot="10800000">
            <a:off x="0" y="0"/>
            <a:ext cx="12192000" cy="6858000"/>
          </a:xfrm>
          <a:prstGeom prst="rect">
            <a:avLst/>
          </a:prstGeom>
          <a:gradFill flip="none" rotWithShape="1">
            <a:gsLst>
              <a:gs pos="0">
                <a:srgbClr val="00483F"/>
              </a:gs>
              <a:gs pos="91000">
                <a:srgbClr val="00483F">
                  <a:alpha val="0"/>
                </a:srgbClr>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 xmlns:a16="http://schemas.microsoft.com/office/drawing/2014/main" id="{8035A629-2B98-D6A9-C938-1302B4FCA34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5400000">
            <a:off x="10232707" y="3365611"/>
            <a:ext cx="3791808" cy="126778"/>
          </a:xfrm>
          <a:prstGeom prst="rect">
            <a:avLst/>
          </a:prstGeom>
        </p:spPr>
      </p:pic>
      <p:grpSp>
        <p:nvGrpSpPr>
          <p:cNvPr id="9" name="Group 8">
            <a:extLst>
              <a:ext uri="{FF2B5EF4-FFF2-40B4-BE49-F238E27FC236}">
                <a16:creationId xmlns="" xmlns:a16="http://schemas.microsoft.com/office/drawing/2014/main" id="{92B9CF2F-58C2-90A3-F9B7-78560722DEDA}"/>
              </a:ext>
            </a:extLst>
          </p:cNvPr>
          <p:cNvGrpSpPr/>
          <p:nvPr/>
        </p:nvGrpSpPr>
        <p:grpSpPr>
          <a:xfrm>
            <a:off x="126181" y="104327"/>
            <a:ext cx="3098885" cy="585423"/>
            <a:chOff x="90086" y="408379"/>
            <a:chExt cx="3213534" cy="607082"/>
          </a:xfrm>
        </p:grpSpPr>
        <p:pic>
          <p:nvPicPr>
            <p:cNvPr id="10" name="Graphic 9">
              <a:extLst>
                <a:ext uri="{FF2B5EF4-FFF2-40B4-BE49-F238E27FC236}">
                  <a16:creationId xmlns="" xmlns:a16="http://schemas.microsoft.com/office/drawing/2014/main" id="{741A2B6A-AD6F-0970-1538-DAF1A3BB080C}"/>
                </a:ext>
              </a:extLst>
            </p:cNvPr>
            <p:cNvPicPr>
              <a:picLocks noChangeAspect="1"/>
            </p:cNvPicPr>
            <p:nvPr/>
          </p:nvPicPr>
          <p:blipFill>
            <a:blip r:embed="rId5">
              <a:lum bright="70000" contrast="-70000"/>
              <a:extLst>
                <a:ext uri="{96DAC541-7B7A-43D3-8B79-37D633B846F1}">
                  <asvg:svgBlip xmlns="" xmlns:asvg="http://schemas.microsoft.com/office/drawing/2016/SVG/main" r:embed="rId6"/>
                </a:ext>
              </a:extLst>
            </a:blip>
            <a:stretch>
              <a:fillRect/>
            </a:stretch>
          </p:blipFill>
          <p:spPr>
            <a:xfrm>
              <a:off x="1878027" y="446000"/>
              <a:ext cx="1425593" cy="562013"/>
            </a:xfrm>
            <a:prstGeom prst="rect">
              <a:avLst/>
            </a:prstGeom>
          </p:spPr>
        </p:pic>
        <p:pic>
          <p:nvPicPr>
            <p:cNvPr id="11" name="Graphic 10">
              <a:extLst>
                <a:ext uri="{FF2B5EF4-FFF2-40B4-BE49-F238E27FC236}">
                  <a16:creationId xmlns="" xmlns:a16="http://schemas.microsoft.com/office/drawing/2014/main" id="{5362A131-2A78-0877-8358-A7C13F960459}"/>
                </a:ext>
              </a:extLst>
            </p:cNvPr>
            <p:cNvPicPr>
              <a:picLocks noChangeAspect="1"/>
            </p:cNvPicPr>
            <p:nvPr/>
          </p:nvPicPr>
          <p:blipFill>
            <a:blip r:embed="rId7">
              <a:lum bright="70000" contrast="-70000"/>
              <a:extLst>
                <a:ext uri="{96DAC541-7B7A-43D3-8B79-37D633B846F1}">
                  <asvg:svgBlip xmlns="" xmlns:asvg="http://schemas.microsoft.com/office/drawing/2016/SVG/main" r:embed="rId8"/>
                </a:ext>
              </a:extLst>
            </a:blip>
            <a:stretch>
              <a:fillRect/>
            </a:stretch>
          </p:blipFill>
          <p:spPr>
            <a:xfrm>
              <a:off x="1050611" y="483266"/>
              <a:ext cx="1043200" cy="532195"/>
            </a:xfrm>
            <a:prstGeom prst="rect">
              <a:avLst/>
            </a:prstGeom>
          </p:spPr>
        </p:pic>
        <p:pic>
          <p:nvPicPr>
            <p:cNvPr id="12" name="Graphic 11">
              <a:extLst>
                <a:ext uri="{FF2B5EF4-FFF2-40B4-BE49-F238E27FC236}">
                  <a16:creationId xmlns="" xmlns:a16="http://schemas.microsoft.com/office/drawing/2014/main" id="{AD618DC4-F4F9-5CCD-0819-F0DA847E891A}"/>
                </a:ext>
              </a:extLst>
            </p:cNvPr>
            <p:cNvPicPr>
              <a:picLocks noChangeAspect="1"/>
            </p:cNvPicPr>
            <p:nvPr/>
          </p:nvPicPr>
          <p:blipFill>
            <a:blip r:embed="rId9">
              <a:lum bright="70000" contrast="-70000"/>
              <a:extLst>
                <a:ext uri="{96DAC541-7B7A-43D3-8B79-37D633B846F1}">
                  <asvg:svgBlip xmlns="" xmlns:asvg="http://schemas.microsoft.com/office/drawing/2016/SVG/main" r:embed="rId10"/>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 xmlns:a16="http://schemas.microsoft.com/office/drawing/2014/main" id="{9627FEFF-DA7A-9C67-6BD6-710A0FB605CD}"/>
              </a:ext>
            </a:extLst>
          </p:cNvPr>
          <p:cNvSpPr/>
          <p:nvPr/>
        </p:nvSpPr>
        <p:spPr>
          <a:xfrm>
            <a:off x="-1552074" y="5678905"/>
            <a:ext cx="4468530" cy="697832"/>
          </a:xfrm>
          <a:prstGeom prst="roundRect">
            <a:avLst>
              <a:gd name="adj" fmla="val 50000"/>
            </a:avLst>
          </a:prstGeom>
          <a:solidFill>
            <a:srgbClr val="00483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EG" sz="4000" b="1" dirty="0" smtClean="0">
                <a:solidFill>
                  <a:schemeClr val="bg1"/>
                </a:solidFill>
                <a:latin typeface="Arial"/>
                <a:cs typeface="+mj-cs"/>
              </a:rPr>
              <a:t>   اليوم الثاني</a:t>
            </a:r>
            <a:endParaRPr lang="en-US" sz="3600" b="1" dirty="0">
              <a:solidFill>
                <a:schemeClr val="bg1"/>
              </a:solidFill>
              <a:latin typeface="Arial"/>
              <a:cs typeface="+mj-cs"/>
            </a:endParaRPr>
          </a:p>
        </p:txBody>
      </p:sp>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26843" y="-31661"/>
            <a:ext cx="8181502" cy="6059481"/>
          </a:xfrm>
          <a:prstGeom prst="rect">
            <a:avLst/>
          </a:prstGeom>
        </p:spPr>
      </p:pic>
    </p:spTree>
    <p:extLst>
      <p:ext uri="{BB962C8B-B14F-4D97-AF65-F5344CB8AC3E}">
        <p14:creationId xmlns:p14="http://schemas.microsoft.com/office/powerpoint/2010/main" val="4055137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1814239" y="1696499"/>
            <a:ext cx="987175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أمثلة لمشاريع التخرج المدرسية والتي يمكن أن تندرج تحت المسارات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السابقة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8" y="1016000"/>
              <a:ext cx="2902858" cy="3087915"/>
              <a:chOff x="8287656" y="1016000"/>
              <a:chExt cx="290285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smtClean="0">
                    <a:solidFill>
                      <a:schemeClr val="bg1"/>
                    </a:solidFill>
                    <a:latin typeface="Arial" panose="020B0604020202020204" pitchFamily="34" charset="0"/>
                    <a:cs typeface="Arial" panose="020B0604020202020204" pitchFamily="34" charset="0"/>
                  </a:rPr>
                  <a:t>التجارب</a:t>
                </a:r>
                <a:endParaRPr lang="ar-EG" sz="1600" b="1" dirty="0">
                  <a:solidFill>
                    <a:schemeClr val="bg1"/>
                  </a:solidFill>
                  <a:latin typeface="Arial" panose="020B0604020202020204" pitchFamily="34" charset="0"/>
                  <a:cs typeface="Arial" panose="020B0604020202020204" pitchFamily="34" charset="0"/>
                </a:endParaRP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287656"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smtClean="0">
                    <a:solidFill>
                      <a:schemeClr val="accent1"/>
                    </a:solidFill>
                    <a:latin typeface="Arial" panose="020B0604020202020204" pitchFamily="34" charset="0"/>
                    <a:cs typeface="Arial" panose="020B0604020202020204" pitchFamily="34" charset="0"/>
                  </a:rPr>
                  <a:t>العروض التوضيحية </a:t>
                </a:r>
                <a:endParaRPr lang="ar-EG" sz="1600" b="1" dirty="0">
                  <a:solidFill>
                    <a:schemeClr val="accent1"/>
                  </a:solidFill>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smtClean="0">
                    <a:solidFill>
                      <a:schemeClr val="accent1"/>
                    </a:solidFill>
                    <a:latin typeface="Arial" panose="020B0604020202020204" pitchFamily="34" charset="0"/>
                    <a:cs typeface="Arial" panose="020B0604020202020204" pitchFamily="34" charset="0"/>
                  </a:rPr>
                  <a:t>الاستقصاء</a:t>
                </a:r>
                <a:endParaRPr lang="ar-EG" sz="1600" b="1" dirty="0">
                  <a:solidFill>
                    <a:schemeClr val="accent1"/>
                  </a:solidFill>
                  <a:latin typeface="Arial" panose="020B0604020202020204" pitchFamily="34" charset="0"/>
                  <a:cs typeface="Arial" panose="020B0604020202020204" pitchFamily="34" charset="0"/>
                </a:endParaRP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smtClean="0">
                    <a:solidFill>
                      <a:schemeClr val="bg1"/>
                    </a:solidFill>
                    <a:latin typeface="Arial" panose="020B0604020202020204" pitchFamily="34" charset="0"/>
                    <a:cs typeface="Arial" panose="020B0604020202020204" pitchFamily="34" charset="0"/>
                  </a:rPr>
                  <a:t>النماذج</a:t>
                </a:r>
                <a:endParaRPr lang="ar-EG" sz="1600" dirty="0">
                  <a:solidFill>
                    <a:schemeClr val="bg1"/>
                  </a:solidFill>
                  <a:latin typeface="Arial" panose="020B0604020202020204" pitchFamily="34" charset="0"/>
                  <a:cs typeface="Arial" panose="020B0604020202020204" pitchFamily="34" charset="0"/>
                </a:endParaRP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smtClean="0">
                  <a:solidFill>
                    <a:schemeClr val="bg1"/>
                  </a:solidFill>
                  <a:latin typeface="Arial" panose="020B0604020202020204" pitchFamily="34" charset="0"/>
                  <a:cs typeface="Arial" panose="020B0604020202020204" pitchFamily="34" charset="0"/>
                </a:rPr>
                <a:t>الدراسات المسحية</a:t>
              </a:r>
              <a:endParaRPr lang="ar-EG" sz="1600" b="1" dirty="0">
                <a:solidFill>
                  <a:schemeClr val="bg1"/>
                </a:solidFill>
                <a:latin typeface="Arial" panose="020B0604020202020204" pitchFamily="34" charset="0"/>
                <a:cs typeface="Arial" panose="020B0604020202020204" pitchFamily="34" charset="0"/>
              </a:endParaRP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2" y="4474449"/>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smtClean="0">
                <a:solidFill>
                  <a:schemeClr val="accent1"/>
                </a:solidFill>
                <a:latin typeface="Arial" panose="020B0604020202020204" pitchFamily="34" charset="0"/>
                <a:cs typeface="Arial" panose="020B0604020202020204" pitchFamily="34" charset="0"/>
              </a:rPr>
              <a:t>التجميع</a:t>
            </a:r>
            <a:endParaRPr lang="ar-EG" sz="1600"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50806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(2-3)</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5749047" y="3660207"/>
            <a:ext cx="517340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آلية طرح وقبول مشروع التخرّج</a:t>
            </a: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8006" y="2246783"/>
            <a:ext cx="942438" cy="985813"/>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57">
            <a:extLst>
              <a:ext uri="{FF2B5EF4-FFF2-40B4-BE49-F238E27FC236}">
                <a16:creationId xmlns:a16="http://schemas.microsoft.com/office/drawing/2014/main" xmlns=""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Graphic 17">
            <a:extLst>
              <a:ext uri="{FF2B5EF4-FFF2-40B4-BE49-F238E27FC236}">
                <a16:creationId xmlns:a16="http://schemas.microsoft.com/office/drawing/2014/main" xmlns="" id="{EEC73134-DD17-50CC-3397-6068BD98A66E}"/>
              </a:ext>
            </a:extLst>
          </p:cNvPr>
          <p:cNvPicPr>
            <a:picLocks noChangeAspect="1"/>
          </p:cNvPicPr>
          <p:nvPr/>
        </p:nvPicPr>
        <p:blipFill>
          <a:blip r:embed="rId18">
            <a:duotone>
              <a:schemeClr val="accent1">
                <a:shade val="45000"/>
                <a:satMod val="135000"/>
              </a:schemeClr>
              <a:prstClr val="white"/>
            </a:duotone>
            <a:extLst>
              <a:ext uri="{96DAC541-7B7A-43D3-8B79-37D633B846F1}">
                <asvg:svgBlip xmlns:asvg="http://schemas.microsoft.com/office/drawing/2016/SVG/main" xmlns="" r:embed="rId9"/>
              </a:ext>
            </a:extLst>
          </a:blip>
          <a:stretch>
            <a:fillRect/>
          </a:stretch>
        </p:blipFill>
        <p:spPr>
          <a:xfrm>
            <a:off x="513403" y="2011329"/>
            <a:ext cx="5635409" cy="3652362"/>
          </a:xfrm>
          <a:prstGeom prst="rect">
            <a:avLst/>
          </a:prstGeom>
        </p:spPr>
      </p:pic>
    </p:spTree>
    <p:extLst>
      <p:ext uri="{BB962C8B-B14F-4D97-AF65-F5344CB8AC3E}">
        <p14:creationId xmlns:p14="http://schemas.microsoft.com/office/powerpoint/2010/main" val="343962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854103" y="1541897"/>
            <a:ext cx="645015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لخص ألية طرح وقبول 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xmlns="" id="{91B12A9B-5736-E199-1E83-DBCDE93F888B}"/>
              </a:ext>
            </a:extLst>
          </p:cNvPr>
          <p:cNvSpPr txBox="1"/>
          <p:nvPr/>
        </p:nvSpPr>
        <p:spPr>
          <a:xfrm>
            <a:off x="5334461" y="2913855"/>
            <a:ext cx="5489434" cy="5170646"/>
          </a:xfrm>
          <a:prstGeom prst="rect">
            <a:avLst/>
          </a:prstGeom>
          <a:noFill/>
        </p:spPr>
        <p:txBody>
          <a:bodyPr wrap="square">
            <a:spAutoFit/>
          </a:bodyPr>
          <a:lstStyle/>
          <a:p>
            <a:pPr marL="457200" lvl="0" indent="-457200" algn="just" rtl="1">
              <a:lnSpc>
                <a:spcPct val="150000"/>
              </a:lnSpc>
              <a:buFont typeface="+mj-lt"/>
              <a:buAutoNum type="arabicPeriod"/>
            </a:pPr>
            <a:r>
              <a:rPr lang="ar-SA" sz="2000" b="1" dirty="0" smtClean="0"/>
              <a:t>..................................................................</a:t>
            </a:r>
            <a:endParaRPr lang="ar-SA" sz="2000" b="1" dirty="0"/>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marL="457200" lvl="0" indent="-457200" algn="just" rtl="1">
              <a:lnSpc>
                <a:spcPct val="150000"/>
              </a:lnSpc>
              <a:buFont typeface="+mj-lt"/>
              <a:buAutoNum type="arabicPeriod"/>
            </a:pPr>
            <a:r>
              <a:rPr lang="ar-SA" sz="2000" b="1" dirty="0"/>
              <a:t>..................................................................</a:t>
            </a:r>
          </a:p>
          <a:p>
            <a:pPr lvl="0" algn="just" rtl="1">
              <a:lnSpc>
                <a:spcPct val="150000"/>
              </a:lnSpc>
            </a:pPr>
            <a:endParaRPr lang="ar-SA" sz="2000" b="1" dirty="0">
              <a:solidFill>
                <a:schemeClr val="accent1"/>
              </a:solidFill>
            </a:endParaRPr>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smtClean="0"/>
          </a:p>
          <a:p>
            <a:pPr marL="285750" lvl="0" indent="-285750" algn="just" rtl="1">
              <a:lnSpc>
                <a:spcPct val="150000"/>
              </a:lnSpc>
              <a:buFont typeface="Wingdings" panose="05000000000000000000" pitchFamily="2" charset="2"/>
              <a:buChar char="§"/>
            </a:pPr>
            <a:endParaRPr lang="ar-SA" sz="2000" b="1" dirty="0"/>
          </a:p>
          <a:p>
            <a:pPr marL="285750" lvl="0" indent="-285750" algn="just" rtl="1">
              <a:lnSpc>
                <a:spcPct val="150000"/>
              </a:lnSpc>
              <a:buFont typeface="Wingdings" panose="05000000000000000000" pitchFamily="2" charset="2"/>
              <a:buChar char="§"/>
            </a:pPr>
            <a:endParaRPr lang="ar-SA" sz="2000" b="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847" y="1807452"/>
            <a:ext cx="3980443" cy="3980443"/>
          </a:xfrm>
          <a:prstGeom prst="rect">
            <a:avLst/>
          </a:prstGeom>
        </p:spPr>
      </p:pic>
    </p:spTree>
    <p:extLst>
      <p:ext uri="{BB962C8B-B14F-4D97-AF65-F5344CB8AC3E}">
        <p14:creationId xmlns:p14="http://schemas.microsoft.com/office/powerpoint/2010/main" val="2211011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3724976" y="1541897"/>
            <a:ext cx="757927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فيما يلي أليات أخرى لقبول مشروعات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a16="http://schemas.microsoft.com/office/drawing/2014/main" xmlns=""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a16="http://schemas.microsoft.com/office/drawing/2014/main" xmlns=""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a16="http://schemas.microsoft.com/office/drawing/2014/main" xmlns=""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a16="http://schemas.microsoft.com/office/drawing/2014/main" xmlns=""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a16="http://schemas.microsoft.com/office/drawing/2014/main" xmlns=""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6594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(2 /3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8">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6902824" y="1696499"/>
            <a:ext cx="478317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آلية لطرح وقبول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4928135" y="2698403"/>
            <a:ext cx="6199320" cy="3477875"/>
          </a:xfrm>
          <a:prstGeom prst="rect">
            <a:avLst/>
          </a:prstGeom>
          <a:noFill/>
        </p:spPr>
        <p:txBody>
          <a:bodyPr wrap="square">
            <a:spAutoFit/>
          </a:bodyPr>
          <a:lstStyle/>
          <a:p>
            <a:pPr marL="342900" indent="-342900" algn="just" rtl="1">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وحتى تُقبل مقترحات مشاريع التخرّج يجب التحقق من الآتي:</a:t>
            </a:r>
          </a:p>
          <a:p>
            <a:pPr marL="342900" indent="-342900" algn="just" rtl="1">
              <a:buFont typeface="Arial" pitchFamily="34" charset="0"/>
              <a:buChar char="•"/>
            </a:pPr>
            <a:r>
              <a:rPr lang="ar-EG" sz="2000" b="1" dirty="0">
                <a:latin typeface="Arial" panose="020B0604020202020204" pitchFamily="34" charset="0"/>
                <a:cs typeface="Arial" panose="020B0604020202020204" pitchFamily="34" charset="0"/>
              </a:rPr>
              <a:t>إمكانية حلّ مشكلة المشروع بشكل علمي في حدود المهارات المعرفية والبحثية للطلبة.</a:t>
            </a:r>
          </a:p>
          <a:p>
            <a:pPr marL="342900" indent="-342900" algn="just" rtl="1">
              <a:buFont typeface="Arial" pitchFamily="34" charset="0"/>
              <a:buChar char="•"/>
            </a:pPr>
            <a:r>
              <a:rPr lang="ar-EG" sz="2000" b="1" dirty="0">
                <a:latin typeface="Arial" panose="020B0604020202020204" pitchFamily="34" charset="0"/>
                <a:cs typeface="Arial" panose="020B0604020202020204" pitchFamily="34" charset="0"/>
              </a:rPr>
              <a:t>يفضّل أن تكون فكرة المشروع حديثة وواقعية ولها تطبيق في الحياة المجتمعية.</a:t>
            </a:r>
          </a:p>
          <a:p>
            <a:pPr marL="342900" indent="-342900" algn="just" rtl="1">
              <a:buFont typeface="Arial" pitchFamily="34" charset="0"/>
              <a:buChar char="•"/>
            </a:pPr>
            <a:r>
              <a:rPr lang="ar-EG" sz="2000" b="1" dirty="0">
                <a:latin typeface="Arial" panose="020B0604020202020204" pitchFamily="34" charset="0"/>
                <a:cs typeface="Arial" panose="020B0604020202020204" pitchFamily="34" charset="0"/>
              </a:rPr>
              <a:t>تحديد العدد المتاح لفريق الطلبة في المشروع بما لا يزيد عن 2 إلى 5 طلاب.</a:t>
            </a:r>
          </a:p>
          <a:p>
            <a:pPr marL="342900" indent="-342900" algn="just" rtl="1">
              <a:buFont typeface="Arial" pitchFamily="34" charset="0"/>
              <a:buChar char="•"/>
            </a:pPr>
            <a:r>
              <a:rPr lang="ar-EG" sz="2000" b="1" dirty="0">
                <a:latin typeface="Arial" panose="020B0604020202020204" pitchFamily="34" charset="0"/>
                <a:cs typeface="Arial" panose="020B0604020202020204" pitchFamily="34" charset="0"/>
              </a:rPr>
              <a:t>قد تكون مشكلة المشروع سبق تنفيذها، ولكن لا بد من إعادة ابتكارها بمخرج أصيل ومميّز ومنتج غير مكرر.</a:t>
            </a:r>
          </a:p>
          <a:p>
            <a:pPr marL="342900" indent="-342900" algn="just" rtl="1">
              <a:buFont typeface="Arial" pitchFamily="34" charset="0"/>
              <a:buChar char="•"/>
            </a:pPr>
            <a:r>
              <a:rPr lang="ar-EG" sz="2000" b="1" dirty="0">
                <a:latin typeface="Arial" panose="020B0604020202020204" pitchFamily="34" charset="0"/>
                <a:cs typeface="Arial" panose="020B0604020202020204" pitchFamily="34" charset="0"/>
              </a:rPr>
              <a:t>لابد أن يتناسب حجم العمل والمجهود مع عدد الطلبة ومدّة تنفيذ المشروع</a:t>
            </a:r>
            <a:r>
              <a:rPr lang="ar-EG" sz="2000" b="1" dirty="0" smtClean="0">
                <a:latin typeface="Arial" panose="020B0604020202020204" pitchFamily="34" charset="0"/>
                <a:cs typeface="Arial" panose="020B0604020202020204" pitchFamily="34" charset="0"/>
              </a:rPr>
              <a:t>.</a:t>
            </a:r>
            <a:endParaRPr lang="ar-EG" sz="2000" b="1" dirty="0">
              <a:latin typeface="Arial" panose="020B0604020202020204" pitchFamily="34" charset="0"/>
              <a:cs typeface="Arial" panose="020B0604020202020204" pitchFamily="34" charset="0"/>
            </a:endParaRPr>
          </a:p>
        </p:txBody>
      </p:sp>
      <p:grpSp>
        <p:nvGrpSpPr>
          <p:cNvPr id="16" name="Group 15"/>
          <p:cNvGrpSpPr/>
          <p:nvPr/>
        </p:nvGrpSpPr>
        <p:grpSpPr>
          <a:xfrm>
            <a:off x="254567" y="3673002"/>
            <a:ext cx="4448860" cy="2980910"/>
            <a:chOff x="310477" y="118358"/>
            <a:chExt cx="7841221" cy="5253924"/>
          </a:xfrm>
        </p:grpSpPr>
        <p:grpSp>
          <p:nvGrpSpPr>
            <p:cNvPr id="18" name="Google Shape;1115;p71"/>
            <p:cNvGrpSpPr/>
            <p:nvPr/>
          </p:nvGrpSpPr>
          <p:grpSpPr>
            <a:xfrm>
              <a:off x="310477" y="118358"/>
              <a:ext cx="2068268" cy="2086960"/>
              <a:chOff x="1176015" y="790907"/>
              <a:chExt cx="967294" cy="1249078"/>
            </a:xfrm>
          </p:grpSpPr>
          <p:sp>
            <p:nvSpPr>
              <p:cNvPr id="74" name="Google Shape;1116;p71"/>
              <p:cNvSpPr/>
              <p:nvPr/>
            </p:nvSpPr>
            <p:spPr>
              <a:xfrm>
                <a:off x="1425180" y="790907"/>
                <a:ext cx="367066" cy="749291"/>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117;p71"/>
              <p:cNvSpPr/>
              <p:nvPr/>
            </p:nvSpPr>
            <p:spPr>
              <a:xfrm>
                <a:off x="1176015" y="1316358"/>
                <a:ext cx="966710" cy="490710"/>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118;p71"/>
              <p:cNvSpPr/>
              <p:nvPr/>
            </p:nvSpPr>
            <p:spPr>
              <a:xfrm>
                <a:off x="1187634" y="1345029"/>
                <a:ext cx="955675" cy="571667"/>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119;p71"/>
              <p:cNvSpPr/>
              <p:nvPr/>
            </p:nvSpPr>
            <p:spPr>
              <a:xfrm>
                <a:off x="1282249" y="1409291"/>
                <a:ext cx="849443" cy="507409"/>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120;p71"/>
              <p:cNvSpPr/>
              <p:nvPr/>
            </p:nvSpPr>
            <p:spPr>
              <a:xfrm>
                <a:off x="1399928" y="1520442"/>
                <a:ext cx="644366" cy="515555"/>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121;p71"/>
              <p:cNvSpPr/>
              <p:nvPr/>
            </p:nvSpPr>
            <p:spPr>
              <a:xfrm>
                <a:off x="1399928" y="1520442"/>
                <a:ext cx="583354" cy="45801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122;p71"/>
              <p:cNvSpPr/>
              <p:nvPr/>
            </p:nvSpPr>
            <p:spPr>
              <a:xfrm>
                <a:off x="1399928" y="1606864"/>
                <a:ext cx="277358" cy="429137"/>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123;p71"/>
              <p:cNvSpPr/>
              <p:nvPr/>
            </p:nvSpPr>
            <p:spPr>
              <a:xfrm>
                <a:off x="1519299" y="1835562"/>
                <a:ext cx="524998" cy="204423"/>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124;p71"/>
              <p:cNvSpPr/>
              <p:nvPr/>
            </p:nvSpPr>
            <p:spPr>
              <a:xfrm>
                <a:off x="1551558" y="1845518"/>
                <a:ext cx="477122" cy="185797"/>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 name="Google Shape;1125;p71"/>
            <p:cNvGrpSpPr/>
            <p:nvPr/>
          </p:nvGrpSpPr>
          <p:grpSpPr>
            <a:xfrm>
              <a:off x="6153706" y="646030"/>
              <a:ext cx="737119" cy="548619"/>
              <a:chOff x="6153706" y="646030"/>
              <a:chExt cx="737119" cy="548619"/>
            </a:xfrm>
          </p:grpSpPr>
          <p:sp>
            <p:nvSpPr>
              <p:cNvPr id="65" name="Google Shape;1126;p71"/>
              <p:cNvSpPr/>
              <p:nvPr/>
            </p:nvSpPr>
            <p:spPr>
              <a:xfrm>
                <a:off x="6468323" y="646030"/>
                <a:ext cx="422503" cy="29977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127;p71"/>
              <p:cNvSpPr/>
              <p:nvPr/>
            </p:nvSpPr>
            <p:spPr>
              <a:xfrm>
                <a:off x="6225376" y="673008"/>
                <a:ext cx="405659" cy="505395"/>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128;p71"/>
              <p:cNvSpPr/>
              <p:nvPr/>
            </p:nvSpPr>
            <p:spPr>
              <a:xfrm>
                <a:off x="6225376" y="685125"/>
                <a:ext cx="391209" cy="493366"/>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129;p71"/>
              <p:cNvSpPr/>
              <p:nvPr/>
            </p:nvSpPr>
            <p:spPr>
              <a:xfrm>
                <a:off x="6233200" y="744160"/>
                <a:ext cx="372671" cy="430247"/>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130;p71"/>
              <p:cNvSpPr/>
              <p:nvPr/>
            </p:nvSpPr>
            <p:spPr>
              <a:xfrm>
                <a:off x="6153706" y="794670"/>
                <a:ext cx="375970" cy="399971"/>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131;p71"/>
              <p:cNvSpPr/>
              <p:nvPr/>
            </p:nvSpPr>
            <p:spPr>
              <a:xfrm>
                <a:off x="6183484" y="794670"/>
                <a:ext cx="346194" cy="332122"/>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132;p71"/>
              <p:cNvSpPr/>
              <p:nvPr/>
            </p:nvSpPr>
            <p:spPr>
              <a:xfrm>
                <a:off x="6153706" y="794670"/>
                <a:ext cx="255201" cy="216627"/>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133;p71"/>
              <p:cNvSpPr/>
              <p:nvPr/>
            </p:nvSpPr>
            <p:spPr>
              <a:xfrm>
                <a:off x="6154728" y="924099"/>
                <a:ext cx="216404" cy="270550"/>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134;p71"/>
              <p:cNvSpPr/>
              <p:nvPr/>
            </p:nvSpPr>
            <p:spPr>
              <a:xfrm>
                <a:off x="6165822" y="941442"/>
                <a:ext cx="196670" cy="245793"/>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1135;p71"/>
            <p:cNvGrpSpPr/>
            <p:nvPr/>
          </p:nvGrpSpPr>
          <p:grpSpPr>
            <a:xfrm rot="1168468">
              <a:off x="6981194" y="2677642"/>
              <a:ext cx="1170504" cy="2694640"/>
              <a:chOff x="7362501" y="3043254"/>
              <a:chExt cx="912393" cy="2100438"/>
            </a:xfrm>
          </p:grpSpPr>
          <p:sp>
            <p:nvSpPr>
              <p:cNvPr id="23" name="Google Shape;1136;p71"/>
              <p:cNvSpPr/>
              <p:nvPr/>
            </p:nvSpPr>
            <p:spPr>
              <a:xfrm>
                <a:off x="7792421" y="5134674"/>
                <a:ext cx="55346" cy="8806"/>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37;p71"/>
              <p:cNvSpPr/>
              <p:nvPr/>
            </p:nvSpPr>
            <p:spPr>
              <a:xfrm>
                <a:off x="7362501" y="4416838"/>
                <a:ext cx="29" cy="29"/>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38;p71"/>
              <p:cNvSpPr/>
              <p:nvPr/>
            </p:nvSpPr>
            <p:spPr>
              <a:xfrm>
                <a:off x="7362501" y="4416546"/>
                <a:ext cx="29" cy="204"/>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39;p71"/>
              <p:cNvSpPr/>
              <p:nvPr/>
            </p:nvSpPr>
            <p:spPr>
              <a:xfrm>
                <a:off x="7362501" y="4416721"/>
                <a:ext cx="29" cy="146"/>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40;p71"/>
              <p:cNvSpPr/>
              <p:nvPr/>
            </p:nvSpPr>
            <p:spPr>
              <a:xfrm>
                <a:off x="7555732" y="4334241"/>
                <a:ext cx="640075" cy="40931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41;p71"/>
              <p:cNvSpPr/>
              <p:nvPr/>
            </p:nvSpPr>
            <p:spPr>
              <a:xfrm>
                <a:off x="8195795" y="4334241"/>
                <a:ext cx="29" cy="29"/>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42;p71"/>
              <p:cNvSpPr/>
              <p:nvPr/>
            </p:nvSpPr>
            <p:spPr>
              <a:xfrm>
                <a:off x="7668885" y="3439335"/>
                <a:ext cx="529931" cy="1376019"/>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43;p71"/>
              <p:cNvSpPr/>
              <p:nvPr/>
            </p:nvSpPr>
            <p:spPr>
              <a:xfrm>
                <a:off x="7765719" y="3043254"/>
                <a:ext cx="248282" cy="488987"/>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44;p71"/>
              <p:cNvSpPr/>
              <p:nvPr/>
            </p:nvSpPr>
            <p:spPr>
              <a:xfrm>
                <a:off x="7541515" y="3121588"/>
                <a:ext cx="331977" cy="45313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145;p71"/>
              <p:cNvSpPr/>
              <p:nvPr/>
            </p:nvSpPr>
            <p:spPr>
              <a:xfrm>
                <a:off x="7628511" y="3612383"/>
                <a:ext cx="258616" cy="207839"/>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146;p71"/>
              <p:cNvSpPr/>
              <p:nvPr/>
            </p:nvSpPr>
            <p:spPr>
              <a:xfrm>
                <a:off x="7812341" y="3764089"/>
                <a:ext cx="50328" cy="34071"/>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147;p71"/>
              <p:cNvSpPr/>
              <p:nvPr/>
            </p:nvSpPr>
            <p:spPr>
              <a:xfrm>
                <a:off x="7652566" y="3612033"/>
                <a:ext cx="234562" cy="208190"/>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148;p71"/>
              <p:cNvSpPr/>
              <p:nvPr/>
            </p:nvSpPr>
            <p:spPr>
              <a:xfrm>
                <a:off x="7658259" y="3509173"/>
                <a:ext cx="225541" cy="262259"/>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149;p71"/>
              <p:cNvSpPr/>
              <p:nvPr/>
            </p:nvSpPr>
            <p:spPr>
              <a:xfrm>
                <a:off x="7673819" y="3529699"/>
                <a:ext cx="209982" cy="241735"/>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150;p71"/>
              <p:cNvSpPr/>
              <p:nvPr/>
            </p:nvSpPr>
            <p:spPr>
              <a:xfrm>
                <a:off x="7726221" y="3550662"/>
                <a:ext cx="389953" cy="339246"/>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151;p71"/>
              <p:cNvSpPr/>
              <p:nvPr/>
            </p:nvSpPr>
            <p:spPr>
              <a:xfrm>
                <a:off x="7726221" y="3550662"/>
                <a:ext cx="273855" cy="31075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152;p71"/>
              <p:cNvSpPr/>
              <p:nvPr/>
            </p:nvSpPr>
            <p:spPr>
              <a:xfrm>
                <a:off x="7807407" y="3706747"/>
                <a:ext cx="170630" cy="199431"/>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153;p71"/>
              <p:cNvSpPr/>
              <p:nvPr/>
            </p:nvSpPr>
            <p:spPr>
              <a:xfrm>
                <a:off x="7789862" y="3901021"/>
                <a:ext cx="281970" cy="842772"/>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154;p71"/>
              <p:cNvSpPr/>
              <p:nvPr/>
            </p:nvSpPr>
            <p:spPr>
              <a:xfrm>
                <a:off x="7776258" y="3578311"/>
                <a:ext cx="66646" cy="65251"/>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155;p71"/>
              <p:cNvSpPr/>
              <p:nvPr/>
            </p:nvSpPr>
            <p:spPr>
              <a:xfrm>
                <a:off x="7799409" y="3695827"/>
                <a:ext cx="59961" cy="51033"/>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156;p71"/>
              <p:cNvSpPr/>
              <p:nvPr/>
            </p:nvSpPr>
            <p:spPr>
              <a:xfrm>
                <a:off x="7555732" y="4743548"/>
                <a:ext cx="29" cy="29"/>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157;p71"/>
              <p:cNvSpPr/>
              <p:nvPr/>
            </p:nvSpPr>
            <p:spPr>
              <a:xfrm>
                <a:off x="7603054" y="4737300"/>
                <a:ext cx="1226" cy="263"/>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158;p71"/>
              <p:cNvSpPr/>
              <p:nvPr/>
            </p:nvSpPr>
            <p:spPr>
              <a:xfrm>
                <a:off x="7589625" y="4738818"/>
                <a:ext cx="4554" cy="642"/>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159;p71"/>
              <p:cNvSpPr/>
              <p:nvPr/>
            </p:nvSpPr>
            <p:spPr>
              <a:xfrm>
                <a:off x="7567760" y="4741125"/>
                <a:ext cx="8962" cy="1109"/>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60;p71"/>
              <p:cNvSpPr/>
              <p:nvPr/>
            </p:nvSpPr>
            <p:spPr>
              <a:xfrm>
                <a:off x="8195503" y="4334649"/>
                <a:ext cx="117" cy="29"/>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161;p71"/>
              <p:cNvSpPr/>
              <p:nvPr/>
            </p:nvSpPr>
            <p:spPr>
              <a:xfrm>
                <a:off x="7579203" y="4740015"/>
                <a:ext cx="6335" cy="817"/>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162;p71"/>
              <p:cNvSpPr/>
              <p:nvPr/>
            </p:nvSpPr>
            <p:spPr>
              <a:xfrm>
                <a:off x="7555732" y="4742526"/>
                <a:ext cx="9575" cy="1051"/>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163;p71"/>
              <p:cNvSpPr/>
              <p:nvPr/>
            </p:nvSpPr>
            <p:spPr>
              <a:xfrm>
                <a:off x="8195591" y="4334241"/>
                <a:ext cx="234" cy="234"/>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164;p71"/>
              <p:cNvSpPr/>
              <p:nvPr/>
            </p:nvSpPr>
            <p:spPr>
              <a:xfrm>
                <a:off x="7565278" y="4742205"/>
                <a:ext cx="2511" cy="350"/>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165;p71"/>
              <p:cNvSpPr/>
              <p:nvPr/>
            </p:nvSpPr>
            <p:spPr>
              <a:xfrm>
                <a:off x="7585509" y="4739431"/>
                <a:ext cx="4145" cy="613"/>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166;p71"/>
              <p:cNvSpPr/>
              <p:nvPr/>
            </p:nvSpPr>
            <p:spPr>
              <a:xfrm>
                <a:off x="7594150" y="4737533"/>
                <a:ext cx="8933" cy="1314"/>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167;p71"/>
              <p:cNvSpPr/>
              <p:nvPr/>
            </p:nvSpPr>
            <p:spPr>
              <a:xfrm>
                <a:off x="7576693" y="4740803"/>
                <a:ext cx="2540" cy="350"/>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68;p71"/>
              <p:cNvSpPr/>
              <p:nvPr/>
            </p:nvSpPr>
            <p:spPr>
              <a:xfrm>
                <a:off x="7604251" y="4698906"/>
                <a:ext cx="153990" cy="3842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169;p71"/>
              <p:cNvSpPr/>
              <p:nvPr/>
            </p:nvSpPr>
            <p:spPr>
              <a:xfrm>
                <a:off x="7555732" y="4699023"/>
                <a:ext cx="389807" cy="444669"/>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170;p71"/>
              <p:cNvSpPr/>
              <p:nvPr/>
            </p:nvSpPr>
            <p:spPr>
              <a:xfrm>
                <a:off x="8195591" y="4334445"/>
                <a:ext cx="29" cy="234"/>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171;p71"/>
              <p:cNvSpPr/>
              <p:nvPr/>
            </p:nvSpPr>
            <p:spPr>
              <a:xfrm>
                <a:off x="7758217" y="4334241"/>
                <a:ext cx="516678" cy="809431"/>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1173;p71"/>
            <p:cNvSpPr/>
            <p:nvPr/>
          </p:nvSpPr>
          <p:spPr>
            <a:xfrm rot="-2699732">
              <a:off x="4351550" y="3742239"/>
              <a:ext cx="536619" cy="772497"/>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Tree>
    <p:extLst>
      <p:ext uri="{BB962C8B-B14F-4D97-AF65-F5344CB8AC3E}">
        <p14:creationId xmlns:p14="http://schemas.microsoft.com/office/powerpoint/2010/main" val="30015442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(2 /3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6902824" y="1696499"/>
            <a:ext cx="478317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آلية لطرح وقبول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4928135" y="2644615"/>
            <a:ext cx="6199320" cy="3728649"/>
          </a:xfrm>
          <a:prstGeom prst="rect">
            <a:avLst/>
          </a:prstGeom>
          <a:noFill/>
        </p:spPr>
        <p:txBody>
          <a:bodyPr wrap="square">
            <a:spAutoFit/>
          </a:bodyPr>
          <a:lstStyle/>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أن تكون المتطلّبات المادية والبرمجية والتنفيذية للمشروع متوفرة وميسرة.</a:t>
            </a:r>
          </a:p>
          <a:p>
            <a:pPr marL="342900" indent="-342900" algn="just" rtl="1">
              <a:lnSpc>
                <a:spcPct val="150000"/>
              </a:lnSpc>
              <a:buFont typeface="Arial" pitchFamily="34" charset="0"/>
              <a:buChar char="•"/>
            </a:pPr>
            <a:r>
              <a:rPr lang="ar-EG" sz="2000" b="1" dirty="0" smtClean="0">
                <a:latin typeface="Arial" panose="020B0604020202020204" pitchFamily="34" charset="0"/>
                <a:cs typeface="Arial" panose="020B0604020202020204" pitchFamily="34" charset="0"/>
              </a:rPr>
              <a:t>يحق </a:t>
            </a:r>
            <a:r>
              <a:rPr lang="ar-EG" sz="2000" b="1" dirty="0">
                <a:latin typeface="Arial" panose="020B0604020202020204" pitchFamily="34" charset="0"/>
                <a:cs typeface="Arial" panose="020B0604020202020204" pitchFamily="34" charset="0"/>
              </a:rPr>
              <a:t>لمجموعة من الطلبة تقديم فكرة مشروع لأحد المشرفين /الموجهين، ومن ثَمَّ يقوم المشرف بتوجيه ومساعدة الطلبة لإعداد مقترح مشروع للفكرة، مع تحديد أسماء الطلبة الراغبين في تنفيذ هذا المقترح بما لا يزيد عن 2 إلى 5 طلاب.</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 يجمع الموجه الأكاديمي مشاريع التخرّج المقترحة المقدّمة من المشرفين.</a:t>
            </a:r>
          </a:p>
        </p:txBody>
      </p:sp>
      <p:pic>
        <p:nvPicPr>
          <p:cNvPr id="2" name="Picture 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11124" y="3352800"/>
            <a:ext cx="3862974" cy="1545189"/>
          </a:xfrm>
          <a:prstGeom prst="rect">
            <a:avLst/>
          </a:prstGeom>
        </p:spPr>
      </p:pic>
    </p:spTree>
    <p:extLst>
      <p:ext uri="{BB962C8B-B14F-4D97-AF65-F5344CB8AC3E}">
        <p14:creationId xmlns:p14="http://schemas.microsoft.com/office/powerpoint/2010/main" val="40282524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7726" y="941295"/>
            <a:ext cx="3952498" cy="531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01813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(2-4)</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5611906" y="3660207"/>
            <a:ext cx="531054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المواصفات الفنية العامة لمشروع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89161" y="2330824"/>
            <a:ext cx="916920" cy="1019780"/>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72206" y="1993203"/>
            <a:ext cx="3387658" cy="3543576"/>
          </a:xfrm>
          <a:prstGeom prst="rect">
            <a:avLst/>
          </a:prstGeom>
        </p:spPr>
      </p:pic>
      <p:sp>
        <p:nvSpPr>
          <p:cNvPr id="17" name="Rectangle: Rounded Corners 57">
            <a:extLst>
              <a:ext uri="{FF2B5EF4-FFF2-40B4-BE49-F238E27FC236}">
                <a16:creationId xmlns:a16="http://schemas.microsoft.com/office/drawing/2014/main" xmlns=""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a:latin typeface="Arial" panose="020B0604020202020204" pitchFamily="34" charset="0"/>
                <a:cs typeface="Arial" panose="020B0604020202020204" pitchFamily="34" charset="0"/>
              </a:rPr>
              <a:t>فردي </a:t>
            </a:r>
          </a:p>
        </p:txBody>
      </p:sp>
    </p:spTree>
    <p:extLst>
      <p:ext uri="{BB962C8B-B14F-4D97-AF65-F5344CB8AC3E}">
        <p14:creationId xmlns:p14="http://schemas.microsoft.com/office/powerpoint/2010/main" val="3934558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105835" y="1541897"/>
            <a:ext cx="719841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لخص أحد المواصفات الفنية لمشروع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3159958"/>
            <a:ext cx="9961124" cy="719043"/>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6" name="TextBox 5">
            <a:extLst>
              <a:ext uri="{FF2B5EF4-FFF2-40B4-BE49-F238E27FC236}">
                <a16:creationId xmlns:a16="http://schemas.microsoft.com/office/drawing/2014/main" xmlns="" id="{51448989-1583-B986-C371-5E96A303CF98}"/>
              </a:ext>
            </a:extLst>
          </p:cNvPr>
          <p:cNvSpPr txBox="1"/>
          <p:nvPr/>
        </p:nvSpPr>
        <p:spPr>
          <a:xfrm>
            <a:off x="4928135" y="2698403"/>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المواصفات المختارة:</a:t>
            </a:r>
          </a:p>
        </p:txBody>
      </p:sp>
      <p:sp>
        <p:nvSpPr>
          <p:cNvPr id="7" name="TextBox 6">
            <a:extLst>
              <a:ext uri="{FF2B5EF4-FFF2-40B4-BE49-F238E27FC236}">
                <a16:creationId xmlns:a16="http://schemas.microsoft.com/office/drawing/2014/main" xmlns="" id="{51448989-1583-B986-C371-5E96A303CF98}"/>
              </a:ext>
            </a:extLst>
          </p:cNvPr>
          <p:cNvSpPr txBox="1"/>
          <p:nvPr/>
        </p:nvSpPr>
        <p:spPr>
          <a:xfrm>
            <a:off x="5080535" y="4070003"/>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تلخيص المواصفات الفنية المختارة لمشروع التخرج:</a:t>
            </a:r>
          </a:p>
        </p:txBody>
      </p:sp>
      <p:sp>
        <p:nvSpPr>
          <p:cNvPr id="8" name="Rectangle 7"/>
          <p:cNvSpPr/>
          <p:nvPr/>
        </p:nvSpPr>
        <p:spPr>
          <a:xfrm>
            <a:off x="1420950" y="4576382"/>
            <a:ext cx="9961124" cy="1674689"/>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808659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3724976" y="1541897"/>
            <a:ext cx="757927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حلول للمشكلات الفنية لمشروع التخرج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a16="http://schemas.microsoft.com/office/drawing/2014/main" xmlns=""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a16="http://schemas.microsoft.com/office/drawing/2014/main" xmlns=""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a16="http://schemas.microsoft.com/office/drawing/2014/main" xmlns=""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a16="http://schemas.microsoft.com/office/drawing/2014/main" xmlns=""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a16="http://schemas.microsoft.com/office/drawing/2014/main" xmlns=""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9724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5FABDE45-A6F7-AE67-DDAE-25343C4EBA5B}"/>
              </a:ext>
            </a:extLst>
          </p:cNvPr>
          <p:cNvSpPr>
            <a:spLocks noGrp="1"/>
          </p:cNvSpPr>
          <p:nvPr>
            <p:ph type="title"/>
          </p:nvPr>
        </p:nvSpPr>
        <p:spPr>
          <a:xfrm>
            <a:off x="2295728" y="600075"/>
            <a:ext cx="9172372" cy="705644"/>
          </a:xfrm>
        </p:spPr>
        <p:txBody>
          <a:bodyPr/>
          <a:lstStyle/>
          <a:p>
            <a:pPr rtl="1"/>
            <a:r>
              <a:rPr lang="ar-EG" b="1" dirty="0"/>
              <a:t>مهارات ومجالات ومواصفات مشروع التخرج</a:t>
            </a:r>
            <a:endParaRPr lang="en-US" sz="4000" b="1" dirty="0">
              <a:latin typeface="Arial"/>
            </a:endParaRPr>
          </a:p>
        </p:txBody>
      </p:sp>
    </p:spTree>
    <p:extLst>
      <p:ext uri="{BB962C8B-B14F-4D97-AF65-F5344CB8AC3E}">
        <p14:creationId xmlns:p14="http://schemas.microsoft.com/office/powerpoint/2010/main" val="633286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600" kern="0" dirty="0">
                <a:solidFill>
                  <a:srgbClr val="4F6228"/>
                </a:solidFill>
                <a:latin typeface="Cambria"/>
                <a:ea typeface="Times New Roman"/>
              </a:rPr>
              <a:t>نشرة رقم (2 /4 /1 </a:t>
            </a:r>
            <a:r>
              <a:rPr lang="ar-EG" sz="3600" kern="0" dirty="0" smtClean="0">
                <a:solidFill>
                  <a:srgbClr val="4F6228"/>
                </a:solidFill>
                <a:latin typeface="Cambria"/>
                <a:ea typeface="Times New Roman"/>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8">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6203576" y="1696499"/>
            <a:ext cx="548241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المواصفات الفنية العامة لمشروع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4928135" y="2698403"/>
            <a:ext cx="6199320" cy="3785652"/>
          </a:xfrm>
          <a:prstGeom prst="rect">
            <a:avLst/>
          </a:prstGeom>
          <a:noFill/>
        </p:spPr>
        <p:txBody>
          <a:bodyPr wrap="square">
            <a:spAutoFit/>
          </a:bodyPr>
          <a:lstStyle/>
          <a:p>
            <a:pPr marL="342900" indent="-342900" algn="just" rtl="1">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يتكون مشروع التخرج من مجموعة من العناصر أهمها ما يلي:</a:t>
            </a:r>
          </a:p>
          <a:p>
            <a:pPr marL="342900" indent="-342900" algn="just" rtl="1">
              <a:buFont typeface="Arial" pitchFamily="34" charset="0"/>
              <a:buChar char="•"/>
            </a:pPr>
            <a:r>
              <a:rPr lang="ar-EG" sz="2000" b="1" dirty="0" smtClean="0">
                <a:latin typeface="Arial" panose="020B0604020202020204" pitchFamily="34" charset="0"/>
                <a:cs typeface="Arial" panose="020B0604020202020204" pitchFamily="34" charset="0"/>
              </a:rPr>
              <a:t>موضوع </a:t>
            </a:r>
            <a:r>
              <a:rPr lang="ar-EG" sz="2000" b="1" dirty="0">
                <a:latin typeface="Arial" panose="020B0604020202020204" pitchFamily="34" charset="0"/>
                <a:cs typeface="Arial" panose="020B0604020202020204" pitchFamily="34" charset="0"/>
              </a:rPr>
              <a:t>مشروع التخرج وخطته.</a:t>
            </a:r>
          </a:p>
          <a:p>
            <a:pPr marL="342900" indent="-342900" algn="just" rtl="1">
              <a:buFont typeface="Arial" pitchFamily="34" charset="0"/>
              <a:buChar char="•"/>
            </a:pPr>
            <a:r>
              <a:rPr lang="ar-EG" sz="2000" b="1" dirty="0" smtClean="0">
                <a:latin typeface="Arial" panose="020B0604020202020204" pitchFamily="34" charset="0"/>
                <a:cs typeface="Arial" panose="020B0604020202020204" pitchFamily="34" charset="0"/>
              </a:rPr>
              <a:t>المقدمة</a:t>
            </a:r>
            <a:r>
              <a:rPr lang="ar-EG" sz="2000" b="1" dirty="0">
                <a:latin typeface="Arial" panose="020B0604020202020204" pitchFamily="34" charset="0"/>
                <a:cs typeface="Arial" panose="020B0604020202020204" pitchFamily="34" charset="0"/>
              </a:rPr>
              <a:t>، وتشتمل على المشكلة، والأسئلة، والأهداف، والفرضيات، والأهمية، وحدود البحث، والتعريفات الإجرائية.</a:t>
            </a:r>
          </a:p>
          <a:p>
            <a:pPr marL="342900" indent="-342900" algn="just" rtl="1">
              <a:buFont typeface="Arial" pitchFamily="34" charset="0"/>
              <a:buChar char="•"/>
            </a:pPr>
            <a:r>
              <a:rPr lang="ar-EG" sz="2000" b="1" dirty="0">
                <a:latin typeface="Arial" panose="020B0604020202020204" pitchFamily="34" charset="0"/>
                <a:cs typeface="Arial" panose="020B0604020202020204" pitchFamily="34" charset="0"/>
              </a:rPr>
              <a:t>الأدب التربوي، وتشمل على المادة العلمية النظرية</a:t>
            </a:r>
            <a:r>
              <a:rPr lang="ar-EG" sz="2000" b="1" dirty="0" smtClean="0">
                <a:latin typeface="Arial" panose="020B0604020202020204" pitchFamily="34" charset="0"/>
                <a:cs typeface="Arial" panose="020B0604020202020204" pitchFamily="34" charset="0"/>
              </a:rPr>
              <a:t>.</a:t>
            </a:r>
          </a:p>
          <a:p>
            <a:pPr marL="342900" indent="-342900" algn="just" rtl="1">
              <a:buFont typeface="Arial" pitchFamily="34" charset="0"/>
              <a:buChar char="•"/>
            </a:pPr>
            <a:r>
              <a:rPr lang="ar-EG" sz="2000" b="1" dirty="0" smtClean="0">
                <a:latin typeface="Arial" panose="020B0604020202020204" pitchFamily="34" charset="0"/>
                <a:cs typeface="Arial" panose="020B0604020202020204" pitchFamily="34" charset="0"/>
              </a:rPr>
              <a:t>منهجية </a:t>
            </a:r>
            <a:r>
              <a:rPr lang="ar-EG" sz="2000" b="1" dirty="0">
                <a:latin typeface="Arial" panose="020B0604020202020204" pitchFamily="34" charset="0"/>
                <a:cs typeface="Arial" panose="020B0604020202020204" pitchFamily="34" charset="0"/>
              </a:rPr>
              <a:t>البحث، وتشتمل على منهج البحث والمجتمع والعينة والأداة والصدق والثبات وإجراءات البحث والمعالجات الإحصائية</a:t>
            </a:r>
            <a:r>
              <a:rPr lang="ar-EG" sz="2000" b="1" dirty="0" smtClean="0">
                <a:latin typeface="Arial" panose="020B0604020202020204" pitchFamily="34" charset="0"/>
                <a:cs typeface="Arial" panose="020B0604020202020204" pitchFamily="34" charset="0"/>
              </a:rPr>
              <a:t>.</a:t>
            </a:r>
          </a:p>
          <a:p>
            <a:pPr marL="342900" indent="-342900" algn="just" rtl="1">
              <a:buFont typeface="Arial" pitchFamily="34" charset="0"/>
              <a:buChar char="•"/>
            </a:pPr>
            <a:r>
              <a:rPr lang="ar-EG" sz="2000" b="1" dirty="0" smtClean="0">
                <a:latin typeface="Arial" panose="020B0604020202020204" pitchFamily="34" charset="0"/>
                <a:cs typeface="Arial" panose="020B0604020202020204" pitchFamily="34" charset="0"/>
              </a:rPr>
              <a:t>عرض </a:t>
            </a:r>
            <a:r>
              <a:rPr lang="ar-EG" sz="2000" b="1" dirty="0">
                <a:latin typeface="Arial" panose="020B0604020202020204" pitchFamily="34" charset="0"/>
                <a:cs typeface="Arial" panose="020B0604020202020204" pitchFamily="34" charset="0"/>
              </a:rPr>
              <a:t>النتائج ومناقشتها، وان يراعى في هذا القسم استخدام اللغة العلمية والمهنية، وعرض النتائج ومناقشتها بأسلوب جيد ومترابط.</a:t>
            </a:r>
          </a:p>
          <a:p>
            <a:pPr marL="342900" indent="-342900" algn="just" rtl="1">
              <a:buFont typeface="Arial" pitchFamily="34" charset="0"/>
              <a:buChar char="•"/>
            </a:pPr>
            <a:r>
              <a:rPr lang="ar-EG" sz="2000" b="1" dirty="0" smtClean="0">
                <a:latin typeface="Arial" panose="020B0604020202020204" pitchFamily="34" charset="0"/>
                <a:cs typeface="Arial" panose="020B0604020202020204" pitchFamily="34" charset="0"/>
              </a:rPr>
              <a:t>التوثيق </a:t>
            </a:r>
            <a:r>
              <a:rPr lang="ar-EG" sz="2000" b="1" dirty="0">
                <a:latin typeface="Arial" panose="020B0604020202020204" pitchFamily="34" charset="0"/>
                <a:cs typeface="Arial" panose="020B0604020202020204" pitchFamily="34" charset="0"/>
              </a:rPr>
              <a:t>وترتيب قائمة المراجع والمصادر.</a:t>
            </a:r>
          </a:p>
          <a:p>
            <a:pPr algn="just" rtl="1"/>
            <a:endParaRPr lang="ar-EG" sz="2000" b="1" dirty="0">
              <a:latin typeface="Arial" panose="020B0604020202020204" pitchFamily="34" charset="0"/>
              <a:cs typeface="Arial" panose="020B0604020202020204" pitchFamily="34" charset="0"/>
            </a:endParaRPr>
          </a:p>
          <a:p>
            <a:pPr marL="342900" indent="-342900" algn="just" rtl="1">
              <a:buFont typeface="Arial" pitchFamily="34" charset="0"/>
              <a:buChar char="•"/>
            </a:pPr>
            <a:endParaRPr lang="ar-EG" sz="2000" b="1" dirty="0">
              <a:latin typeface="Arial" panose="020B0604020202020204" pitchFamily="34" charset="0"/>
              <a:cs typeface="Arial" panose="020B0604020202020204" pitchFamily="34" charset="0"/>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pic>
        <p:nvPicPr>
          <p:cNvPr id="83"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16342" y="2045415"/>
            <a:ext cx="3387658" cy="3543575"/>
          </a:xfrm>
          <a:prstGeom prst="rect">
            <a:avLst/>
          </a:prstGeom>
        </p:spPr>
      </p:pic>
    </p:spTree>
    <p:extLst>
      <p:ext uri="{BB962C8B-B14F-4D97-AF65-F5344CB8AC3E}">
        <p14:creationId xmlns:p14="http://schemas.microsoft.com/office/powerpoint/2010/main" val="8761417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10">
            <a:extLst>
              <a:ext uri="{FF2B5EF4-FFF2-40B4-BE49-F238E27FC236}">
                <a16:creationId xmlns:a16="http://schemas.microsoft.com/office/drawing/2014/main" xmlns="" id="{5BC1C35A-DE9F-2A3C-4818-B72F29AB915B}"/>
              </a:ext>
            </a:extLst>
          </p:cNvPr>
          <p:cNvPicPr>
            <a:picLocks noChangeAspect="1"/>
          </p:cNvPicPr>
          <p:nvPr/>
        </p:nvPicPr>
        <p:blipFill rotWithShape="1">
          <a:blip r:embed="rId2">
            <a:extLst>
              <a:ext uri="{96DAC541-7B7A-43D3-8B79-37D633B846F1}">
                <asvg:svgBlip xmlns:asvg="http://schemas.microsoft.com/office/drawing/2016/SVG/main" xmlns="" r:embed="rId5"/>
              </a:ext>
            </a:extLst>
          </a:blip>
          <a:srcRect l="13936" r="3976"/>
          <a:stretch/>
        </p:blipFill>
        <p:spPr>
          <a:xfrm>
            <a:off x="342835" y="1505698"/>
            <a:ext cx="5062883" cy="4613764"/>
          </a:xfrm>
          <a:prstGeom prst="rect">
            <a:avLst/>
          </a:prstGeom>
        </p:spPr>
      </p:pic>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(2-5)</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1594486" y="3660207"/>
            <a:ext cx="993289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أنشطة التدريس التي تنمي مهارات حل المشكلات والتفكير الناقد والإبداعي</a:t>
            </a:r>
          </a:p>
        </p:txBody>
      </p:sp>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95999" y="2361153"/>
            <a:ext cx="916920" cy="959121"/>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0">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a16="http://schemas.microsoft.com/office/drawing/2014/main" xmlns="" id="{5461BC0D-E363-E515-A7D8-E2BF6948503E}"/>
              </a:ext>
            </a:extLst>
          </p:cNvPr>
          <p:cNvSpPr/>
          <p:nvPr/>
        </p:nvSpPr>
        <p:spPr>
          <a:xfrm>
            <a:off x="5616388"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a:latin typeface="Arial" panose="020B0604020202020204" pitchFamily="34" charset="0"/>
                <a:cs typeface="Arial" panose="020B0604020202020204" pitchFamily="34" charset="0"/>
              </a:rPr>
              <a:t>فردي </a:t>
            </a:r>
          </a:p>
        </p:txBody>
      </p:sp>
    </p:spTree>
    <p:extLst>
      <p:ext uri="{BB962C8B-B14F-4D97-AF65-F5344CB8AC3E}">
        <p14:creationId xmlns:p14="http://schemas.microsoft.com/office/powerpoint/2010/main" val="21906721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1470212" y="1541897"/>
            <a:ext cx="9834041"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مستعيناً بشبكة الانترنت دون مهارات التفكير الناقد والتفكير الإبداعي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aphicFrame>
        <p:nvGraphicFramePr>
          <p:cNvPr id="12" name="Diagram 11"/>
          <p:cNvGraphicFramePr/>
          <p:nvPr>
            <p:extLst>
              <p:ext uri="{D42A27DB-BD31-4B8C-83A1-F6EECF244321}">
                <p14:modId xmlns:p14="http://schemas.microsoft.com/office/powerpoint/2010/main" val="2345068691"/>
              </p:ext>
            </p:extLst>
          </p:nvPr>
        </p:nvGraphicFramePr>
        <p:xfrm>
          <a:off x="3418126" y="2572870"/>
          <a:ext cx="5938212" cy="3936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59870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12" name="Rectangle 11"/>
          <p:cNvSpPr/>
          <p:nvPr/>
        </p:nvSpPr>
        <p:spPr>
          <a:xfrm>
            <a:off x="1420950" y="2717847"/>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6" name="TextBox 5">
            <a:extLst>
              <a:ext uri="{FF2B5EF4-FFF2-40B4-BE49-F238E27FC236}">
                <a16:creationId xmlns:a16="http://schemas.microsoft.com/office/drawing/2014/main" xmlns="" id="{51448989-1583-B986-C371-5E96A303CF98}"/>
              </a:ext>
            </a:extLst>
          </p:cNvPr>
          <p:cNvSpPr txBox="1"/>
          <p:nvPr/>
        </p:nvSpPr>
        <p:spPr>
          <a:xfrm>
            <a:off x="1559859" y="2052944"/>
            <a:ext cx="9567596"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صمم مجموعة من الأنشطة التي تسهم في تنمية حل المشكلات ومهارات التفكير الناقد والإبداعي لدى </a:t>
            </a:r>
            <a:r>
              <a:rPr lang="ar-EG" sz="2000" b="1" dirty="0" smtClean="0">
                <a:latin typeface="Arial" panose="020B0604020202020204" pitchFamily="34" charset="0"/>
                <a:cs typeface="Arial" panose="020B0604020202020204" pitchFamily="34" charset="0"/>
              </a:rPr>
              <a:t>الطلبة.</a:t>
            </a: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3653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600" kern="0" dirty="0">
                <a:solidFill>
                  <a:srgbClr val="4F6228"/>
                </a:solidFill>
                <a:latin typeface="Cambria"/>
                <a:ea typeface="Times New Roman"/>
              </a:rPr>
              <a:t>نشرة رقم (2/5/1</a:t>
            </a:r>
            <a:r>
              <a:rPr lang="ar-EG" sz="3600" kern="0" dirty="0" smtClean="0">
                <a:solidFill>
                  <a:srgbClr val="4F6228"/>
                </a:solidFill>
                <a:latin typeface="Cambria"/>
                <a:ea typeface="Times New Roman"/>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8">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2151529" y="1696499"/>
            <a:ext cx="953446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أنشطة التدريس التي تنمي مهارات حل المشكلات والتفكير الناقد والإبداعي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4928135" y="2698403"/>
            <a:ext cx="6199320" cy="4190314"/>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المقصود بحل المشكلات:</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استراتيجية حل المشكلات </a:t>
            </a:r>
            <a:r>
              <a:rPr lang="en-US" sz="2000" b="1" dirty="0">
                <a:latin typeface="Arial" panose="020B0604020202020204" pitchFamily="34" charset="0"/>
                <a:cs typeface="Arial" panose="020B0604020202020204" pitchFamily="34" charset="0"/>
              </a:rPr>
              <a:t>problem solving </a:t>
            </a:r>
            <a:r>
              <a:rPr lang="ar-EG" sz="2000" b="1" dirty="0" smtClean="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خطة عامة يتم تنفيذها بدقة وبدرجة من المرونة لتتناسب مع مواقف المشكلة للتواصل إلى الحل المطلوب وتعتمد على إثارة المشكلات أمام التلاميذ عن طريق أي وسيلة تعليمية يكون على التلاميذ التفكير في المشكلة وتحديد أبعادها والأسباب المسئولة عنها والبحث عن سبل العلاج وفق مراحل التفكير العلمي.</a:t>
            </a:r>
          </a:p>
          <a:p>
            <a:pPr algn="just" rtl="1">
              <a:lnSpc>
                <a:spcPct val="150000"/>
              </a:lnSpc>
            </a:pPr>
            <a:endParaRPr lang="ar-EG" sz="2000" b="1" dirty="0">
              <a:latin typeface="Arial" panose="020B0604020202020204" pitchFamily="34" charset="0"/>
              <a:cs typeface="Arial" panose="020B0604020202020204" pitchFamily="34" charset="0"/>
            </a:endParaRPr>
          </a:p>
          <a:p>
            <a:pPr marL="342900" indent="-342900" algn="just" rtl="1">
              <a:lnSpc>
                <a:spcPct val="150000"/>
              </a:lnSpc>
              <a:buFont typeface="Arial" pitchFamily="34" charset="0"/>
              <a:buChar char="•"/>
            </a:pPr>
            <a:endParaRPr lang="ar-EG" sz="2000" b="1" dirty="0">
              <a:latin typeface="Arial" panose="020B0604020202020204" pitchFamily="34" charset="0"/>
              <a:cs typeface="Arial" panose="020B0604020202020204" pitchFamily="34" charset="0"/>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pic>
        <p:nvPicPr>
          <p:cNvPr id="16"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36723" y="3128683"/>
            <a:ext cx="2606466" cy="2606466"/>
          </a:xfrm>
          <a:prstGeom prst="rect">
            <a:avLst/>
          </a:prstGeom>
        </p:spPr>
      </p:pic>
    </p:spTree>
    <p:extLst>
      <p:ext uri="{BB962C8B-B14F-4D97-AF65-F5344CB8AC3E}">
        <p14:creationId xmlns:p14="http://schemas.microsoft.com/office/powerpoint/2010/main" val="3404253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2">
            <a:extLst>
              <a:ext uri="{96DAC541-7B7A-43D3-8B79-37D633B846F1}">
                <asvg:svgBlip xmlns="" xmlns:asvg="http://schemas.microsoft.com/office/drawing/2016/SVG/main"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12">
            <a:extLst>
              <a:ext uri="{96DAC541-7B7A-43D3-8B79-37D633B846F1}">
                <asvg:svgBlip xmlns="" xmlns:asvg="http://schemas.microsoft.com/office/drawing/2016/SVG/main"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2">
            <a:extLst>
              <a:ext uri="{96DAC541-7B7A-43D3-8B79-37D633B846F1}">
                <asvg:svgBlip xmlns="" xmlns:asvg="http://schemas.microsoft.com/office/drawing/2016/SVG/main" r:embed="rId11"/>
              </a:ext>
            </a:extLst>
          </a:blip>
          <a:stretch>
            <a:fillRect/>
          </a:stretch>
        </p:blipFill>
        <p:spPr>
          <a:xfrm>
            <a:off x="345852" y="66657"/>
            <a:ext cx="3791808" cy="126778"/>
          </a:xfrm>
          <a:prstGeom prst="rect">
            <a:avLst/>
          </a:prstGeom>
        </p:spPr>
      </p:pic>
      <p:grpSp>
        <p:nvGrpSpPr>
          <p:cNvPr id="40" name="Group 39">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3">
              <a:biLevel thresh="75000"/>
              <a:extLst>
                <a:ext uri="{96DAC541-7B7A-43D3-8B79-37D633B846F1}">
                  <asvg:svgBlip xmlns="" xmlns:asvg="http://schemas.microsoft.com/office/drawing/2016/SVG/main" r:embed="rId14"/>
                </a:ext>
              </a:extLst>
            </a:blip>
            <a:stretch>
              <a:fillRect/>
            </a:stretch>
          </p:blipFill>
          <p:spPr>
            <a:xfrm>
              <a:off x="1878027" y="446000"/>
              <a:ext cx="1425593" cy="562013"/>
            </a:xfrm>
            <a:prstGeom prst="rect">
              <a:avLst/>
            </a:prstGeom>
          </p:spPr>
        </p:pic>
        <p:pic>
          <p:nvPicPr>
            <p:cNvPr id="38"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5">
              <a:biLevel thresh="75000"/>
              <a:extLst>
                <a:ext uri="{96DAC541-7B7A-43D3-8B79-37D633B846F1}">
                  <asvg:svgBlip xmlns="" xmlns:asvg="http://schemas.microsoft.com/office/drawing/2016/SVG/main" r:embed="rId16"/>
                </a:ext>
              </a:extLst>
            </a:blip>
            <a:stretch>
              <a:fillRect/>
            </a:stretch>
          </p:blipFill>
          <p:spPr>
            <a:xfrm>
              <a:off x="1050611" y="483266"/>
              <a:ext cx="1043200" cy="532195"/>
            </a:xfrm>
            <a:prstGeom prst="rect">
              <a:avLst/>
            </a:prstGeom>
          </p:spPr>
        </p:pic>
        <p:pic>
          <p:nvPicPr>
            <p:cNvPr id="39"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7">
              <a:biLevel thresh="75000"/>
              <a:extLst>
                <a:ext uri="{96DAC541-7B7A-43D3-8B79-37D633B846F1}">
                  <asvg:svgBlip xmlns="" xmlns:asvg="http://schemas.microsoft.com/office/drawing/2016/SVG/main" r:embed="rId18"/>
                </a:ext>
              </a:extLst>
            </a:blip>
            <a:stretch>
              <a:fillRect/>
            </a:stretch>
          </p:blipFill>
          <p:spPr>
            <a:xfrm>
              <a:off x="90086" y="408379"/>
              <a:ext cx="877960" cy="589696"/>
            </a:xfrm>
            <a:prstGeom prst="rect">
              <a:avLst/>
            </a:prstGeom>
          </p:spPr>
        </p:pic>
      </p:grpSp>
      <p:sp>
        <p:nvSpPr>
          <p:cNvPr id="18" name="Title 1">
            <a:extLst>
              <a:ext uri="{FF2B5EF4-FFF2-40B4-BE49-F238E27FC236}">
                <a16:creationId xmlns:a16="http://schemas.microsoft.com/office/drawing/2014/main" xmlns="" id="{85D22935-33D0-40FF-D378-68408523FE69}"/>
              </a:ext>
            </a:extLst>
          </p:cNvPr>
          <p:cNvSpPr txBox="1">
            <a:spLocks/>
          </p:cNvSpPr>
          <p:nvPr/>
        </p:nvSpPr>
        <p:spPr>
          <a:xfrm>
            <a:off x="4534957" y="545055"/>
            <a:ext cx="7513167" cy="781417"/>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a:t>مهارات حل المشكلات </a:t>
            </a:r>
            <a:r>
              <a:rPr lang="en-US" sz="4000" b="1" dirty="0"/>
              <a:t>Problem Solving Skills </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12">
            <a:extLst>
              <a:ext uri="{96DAC541-7B7A-43D3-8B79-37D633B846F1}">
                <asvg:svgBlip xmlns="" xmlns:asvg="http://schemas.microsoft.com/office/drawing/2016/SVG/main" r:embed="rId9"/>
              </a:ext>
            </a:extLst>
          </a:blip>
          <a:stretch>
            <a:fillRect/>
          </a:stretch>
        </p:blipFill>
        <p:spPr>
          <a:xfrm>
            <a:off x="-1" y="6549992"/>
            <a:ext cx="12192001" cy="308007"/>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2">
            <a:extLst>
              <a:ext uri="{96DAC541-7B7A-43D3-8B79-37D633B846F1}">
                <asvg:svgBlip xmlns="" xmlns:asvg="http://schemas.microsoft.com/office/drawing/2016/SVG/main" r:embed="rId11"/>
              </a:ext>
            </a:extLst>
          </a:blip>
          <a:stretch>
            <a:fillRect/>
          </a:stretch>
        </p:blipFill>
        <p:spPr>
          <a:xfrm>
            <a:off x="8856069" y="6609810"/>
            <a:ext cx="3791808" cy="126778"/>
          </a:xfrm>
          <a:prstGeom prst="rect">
            <a:avLst/>
          </a:prstGeom>
        </p:spPr>
      </p:pic>
      <p:grpSp>
        <p:nvGrpSpPr>
          <p:cNvPr id="16" name="Group 15">
            <a:extLst>
              <a:ext uri="{FF2B5EF4-FFF2-40B4-BE49-F238E27FC236}">
                <a16:creationId xmlns="" xmlns:a16="http://schemas.microsoft.com/office/drawing/2014/main" id="{9BCC0436-125A-18C3-70FA-59FB4C4EB068}"/>
              </a:ext>
            </a:extLst>
          </p:cNvPr>
          <p:cNvGrpSpPr/>
          <p:nvPr/>
        </p:nvGrpSpPr>
        <p:grpSpPr>
          <a:xfrm>
            <a:off x="805543" y="2250398"/>
            <a:ext cx="10580914" cy="2634194"/>
            <a:chOff x="1001486" y="1016000"/>
            <a:chExt cx="10189030" cy="3087915"/>
          </a:xfrm>
          <a:solidFill>
            <a:schemeClr val="accent1"/>
          </a:solidFill>
        </p:grpSpPr>
        <p:grpSp>
          <p:nvGrpSpPr>
            <p:cNvPr id="17" name="Group 16">
              <a:extLst>
                <a:ext uri="{FF2B5EF4-FFF2-40B4-BE49-F238E27FC236}">
                  <a16:creationId xmlns="" xmlns:a16="http://schemas.microsoft.com/office/drawing/2014/main" id="{B099205E-32B7-B8C5-0D38-D9FB4D50E022}"/>
                </a:ext>
              </a:extLst>
            </p:cNvPr>
            <p:cNvGrpSpPr/>
            <p:nvPr/>
          </p:nvGrpSpPr>
          <p:grpSpPr>
            <a:xfrm>
              <a:off x="6590696" y="1016000"/>
              <a:ext cx="4599820" cy="3087915"/>
              <a:chOff x="6590694" y="1016000"/>
              <a:chExt cx="4599820" cy="3087915"/>
            </a:xfrm>
            <a:grpFill/>
          </p:grpSpPr>
          <p:sp>
            <p:nvSpPr>
              <p:cNvPr id="29"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smtClean="0">
                    <a:solidFill>
                      <a:schemeClr val="bg1"/>
                    </a:solidFill>
                    <a:latin typeface="Arial" panose="020B0604020202020204" pitchFamily="34" charset="0"/>
                    <a:cs typeface="Arial" panose="020B0604020202020204" pitchFamily="34" charset="0"/>
                  </a:rPr>
                  <a:t>تحديد المشكلة</a:t>
                </a:r>
                <a:endParaRPr lang="ar-EG" sz="1600" b="1" dirty="0">
                  <a:solidFill>
                    <a:schemeClr val="bg1"/>
                  </a:solidFill>
                  <a:latin typeface="Arial" panose="020B0604020202020204" pitchFamily="34" charset="0"/>
                  <a:cs typeface="Arial" panose="020B0604020202020204" pitchFamily="34" charset="0"/>
                </a:endParaRPr>
              </a:p>
            </p:txBody>
          </p:sp>
          <p:sp>
            <p:nvSpPr>
              <p:cNvPr id="30" name="Rounded Rectangle 2">
                <a:extLst>
                  <a:ext uri="{FF2B5EF4-FFF2-40B4-BE49-F238E27FC236}">
                    <a16:creationId xmlns="" xmlns:a16="http://schemas.microsoft.com/office/drawing/2014/main"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تنفيذ خطة العمل التي وضعها أعضاء المجموعة لتنفيذ هذا الحل.</a:t>
                </a:r>
                <a:endParaRPr lang="ar-EG" sz="1600" b="1" dirty="0">
                  <a:solidFill>
                    <a:schemeClr val="accent1"/>
                  </a:solidFill>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 xmlns:a16="http://schemas.microsoft.com/office/drawing/2014/main" id="{FF84B83D-6CC7-AA49-DB08-3714C02456E8}"/>
                </a:ext>
              </a:extLst>
            </p:cNvPr>
            <p:cNvGrpSpPr/>
            <p:nvPr/>
          </p:nvGrpSpPr>
          <p:grpSpPr>
            <a:xfrm>
              <a:off x="2947609" y="1016000"/>
              <a:ext cx="4599820" cy="3087915"/>
              <a:chOff x="2980266" y="1016000"/>
              <a:chExt cx="4599820" cy="3087915"/>
            </a:xfrm>
            <a:grpFill/>
          </p:grpSpPr>
          <p:sp>
            <p:nvSpPr>
              <p:cNvPr id="25"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اقتراح حلول بديلة </a:t>
                </a:r>
                <a:endParaRPr lang="ar-EG" sz="1600" b="1" dirty="0" smtClean="0">
                  <a:solidFill>
                    <a:schemeClr val="accent1"/>
                  </a:solidFill>
                  <a:latin typeface="Arial" panose="020B0604020202020204" pitchFamily="34" charset="0"/>
                  <a:cs typeface="Arial" panose="020B0604020202020204" pitchFamily="34" charset="0"/>
                </a:endParaRPr>
              </a:p>
              <a:p>
                <a:pPr algn="ctr"/>
                <a:r>
                  <a:rPr lang="ar-EG" sz="1600" b="1" dirty="0" smtClean="0">
                    <a:solidFill>
                      <a:schemeClr val="accent1"/>
                    </a:solidFill>
                    <a:latin typeface="Arial" panose="020B0604020202020204" pitchFamily="34" charset="0"/>
                    <a:cs typeface="Arial" panose="020B0604020202020204" pitchFamily="34" charset="0"/>
                  </a:rPr>
                  <a:t>( </a:t>
                </a:r>
                <a:r>
                  <a:rPr lang="ar-EG" sz="1600" b="1" dirty="0">
                    <a:solidFill>
                      <a:schemeClr val="accent1"/>
                    </a:solidFill>
                    <a:latin typeface="Arial" panose="020B0604020202020204" pitchFamily="34" charset="0"/>
                    <a:cs typeface="Arial" panose="020B0604020202020204" pitchFamily="34" charset="0"/>
                  </a:rPr>
                  <a:t>فرض الفروض لحل المشكلة ) </a:t>
                </a:r>
                <a:endParaRPr lang="ar-EG" sz="1600" b="1" dirty="0">
                  <a:solidFill>
                    <a:schemeClr val="accent1"/>
                  </a:solidFill>
                  <a:latin typeface="Arial" panose="020B0604020202020204" pitchFamily="34" charset="0"/>
                  <a:cs typeface="Arial" panose="020B0604020202020204" pitchFamily="34" charset="0"/>
                </a:endParaRPr>
              </a:p>
            </p:txBody>
          </p:sp>
          <p:sp>
            <p:nvSpPr>
              <p:cNvPr id="27" name="Rounded Rectangle 5">
                <a:extLst>
                  <a:ext uri="{FF2B5EF4-FFF2-40B4-BE49-F238E27FC236}">
                    <a16:creationId xmlns="" xmlns:a16="http://schemas.microsoft.com/office/drawing/2014/main"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المعالجة والتقويم ، ويتضمن ذلك تقييم الأعضاء والمخرجات والتغذية الراجعة المستمرة لعمل الأعضاء </a:t>
                </a:r>
                <a:r>
                  <a:rPr lang="ar-EG" sz="1600" dirty="0" smtClean="0">
                    <a:solidFill>
                      <a:schemeClr val="bg1"/>
                    </a:solidFill>
                    <a:latin typeface="Arial" panose="020B0604020202020204" pitchFamily="34" charset="0"/>
                    <a:cs typeface="Arial" panose="020B0604020202020204" pitchFamily="34" charset="0"/>
                  </a:rPr>
                  <a:t>.</a:t>
                </a:r>
                <a:endParaRPr lang="ar-EG" sz="1600" dirty="0">
                  <a:solidFill>
                    <a:schemeClr val="bg1"/>
                  </a:solidFill>
                  <a:latin typeface="Arial" panose="020B0604020202020204" pitchFamily="34" charset="0"/>
                  <a:cs typeface="Arial" panose="020B0604020202020204" pitchFamily="34" charset="0"/>
                </a:endParaRPr>
              </a:p>
            </p:txBody>
          </p:sp>
        </p:grpSp>
        <p:sp>
          <p:nvSpPr>
            <p:cNvPr id="22"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اختيار انسب الحلول للمشكلة </a:t>
              </a:r>
              <a:r>
                <a:rPr lang="ar-EG" sz="1600" b="1" dirty="0" smtClean="0">
                  <a:solidFill>
                    <a:schemeClr val="bg1"/>
                  </a:solidFill>
                  <a:latin typeface="Arial" panose="020B0604020202020204" pitchFamily="34" charset="0"/>
                  <a:cs typeface="Arial" panose="020B0604020202020204" pitchFamily="34" charset="0"/>
                </a:rPr>
                <a:t>وصنع </a:t>
              </a:r>
              <a:r>
                <a:rPr lang="ar-EG" sz="1600" b="1" dirty="0">
                  <a:solidFill>
                    <a:schemeClr val="bg1"/>
                  </a:solidFill>
                  <a:latin typeface="Arial" panose="020B0604020202020204" pitchFamily="34" charset="0"/>
                  <a:cs typeface="Arial" panose="020B0604020202020204" pitchFamily="34" charset="0"/>
                </a:rPr>
                <a:t>القرار </a:t>
              </a:r>
              <a:endParaRPr lang="ar-EG" sz="16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8873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 name="Graphic 2">
            <a:extLst>
              <a:ext uri="{FF2B5EF4-FFF2-40B4-BE49-F238E27FC236}">
                <a16:creationId xmlns="" xmlns:a16="http://schemas.microsoft.com/office/drawing/2014/main" id="{82E7764E-ACDC-39A6-C0EB-A4E9CC5C5017}"/>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 xmlns:a16="http://schemas.microsoft.com/office/drawing/2014/main" id="{9B4D1183-D544-6199-BA10-522BA094F0A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 xmlns:a16="http://schemas.microsoft.com/office/drawing/2014/main" id="{51448989-1583-B986-C371-5E96A303CF98}"/>
              </a:ext>
            </a:extLst>
          </p:cNvPr>
          <p:cNvSpPr txBox="1"/>
          <p:nvPr/>
        </p:nvSpPr>
        <p:spPr>
          <a:xfrm>
            <a:off x="5487149" y="3052166"/>
            <a:ext cx="6109334" cy="142032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التفكير الناقد هو عملية إصدار قرارات وأحكام من قبل الطلبة عن طريق التمييز بين الحقائق والآراء وفحص الفرضيات عن طريق الأدلة والبراهين بطريقة منطقية واضحة.</a:t>
            </a:r>
            <a:endParaRPr lang="ar-EG" sz="2000" b="1" dirty="0">
              <a:latin typeface="Arial" panose="020B0604020202020204" pitchFamily="34" charset="0"/>
              <a:cs typeface="Arial" panose="020B0604020202020204" pitchFamily="34" charset="0"/>
            </a:endParaRPr>
          </a:p>
        </p:txBody>
      </p:sp>
      <p:sp>
        <p:nvSpPr>
          <p:cNvPr id="21" name="Rectangle: Rounded Corners 15">
            <a:extLst>
              <a:ext uri="{FF2B5EF4-FFF2-40B4-BE49-F238E27FC236}">
                <a16:creationId xmlns="" xmlns:a16="http://schemas.microsoft.com/office/drawing/2014/main" id="{9627FEFF-DA7A-9C67-6BD6-710A0FB605CD}"/>
              </a:ext>
            </a:extLst>
          </p:cNvPr>
          <p:cNvSpPr/>
          <p:nvPr/>
        </p:nvSpPr>
        <p:spPr>
          <a:xfrm>
            <a:off x="7897906" y="2071115"/>
            <a:ext cx="378808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مهارات التفكير الناقد</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 xmlns:a16="http://schemas.microsoft.com/office/drawing/2014/main" id="{16B7E517-AEFD-D8C3-C434-FD5DF9CC8A1F}"/>
              </a:ext>
            </a:extLst>
          </p:cNvPr>
          <p:cNvGrpSpPr/>
          <p:nvPr/>
        </p:nvGrpSpPr>
        <p:grpSpPr>
          <a:xfrm>
            <a:off x="8924063" y="159300"/>
            <a:ext cx="3098885" cy="585423"/>
            <a:chOff x="90086" y="408379"/>
            <a:chExt cx="3213534" cy="607082"/>
          </a:xfrm>
        </p:grpSpPr>
        <p:pic>
          <p:nvPicPr>
            <p:cNvPr id="10" name="Graphic 9">
              <a:extLst>
                <a:ext uri="{FF2B5EF4-FFF2-40B4-BE49-F238E27FC236}">
                  <a16:creationId xmlns="" xmlns:a16="http://schemas.microsoft.com/office/drawing/2014/main" id="{EB4AA853-23B0-B4B7-B82B-EE8BE45E7572}"/>
                </a:ext>
              </a:extLst>
            </p:cNvPr>
            <p:cNvPicPr>
              <a:picLocks noChangeAspect="1"/>
            </p:cNvPicPr>
            <p:nvPr/>
          </p:nvPicPr>
          <p:blipFill>
            <a:blip r:embed="rId7">
              <a:biLevel thresh="75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 xmlns:a16="http://schemas.microsoft.com/office/drawing/2014/main" id="{5A4DF723-E545-755A-7EAD-03AE4F423E22}"/>
                </a:ext>
              </a:extLst>
            </p:cNvPr>
            <p:cNvPicPr>
              <a:picLocks noChangeAspect="1"/>
            </p:cNvPicPr>
            <p:nvPr/>
          </p:nvPicPr>
          <p:blipFill>
            <a:blip r:embed="rId8">
              <a:biLevel thresh="75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12" name="Graphic 11">
              <a:extLst>
                <a:ext uri="{FF2B5EF4-FFF2-40B4-BE49-F238E27FC236}">
                  <a16:creationId xmlns="" xmlns:a16="http://schemas.microsoft.com/office/drawing/2014/main" id="{F709FF03-14E0-4681-0695-B70B3A069D0D}"/>
                </a:ext>
              </a:extLst>
            </p:cNvPr>
            <p:cNvPicPr>
              <a:picLocks noChangeAspect="1"/>
            </p:cNvPicPr>
            <p:nvPr/>
          </p:nvPicPr>
          <p:blipFill>
            <a:blip r:embed="rId10">
              <a:biLevel thresh="75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grpSp>
        <p:nvGrpSpPr>
          <p:cNvPr id="26" name="Google Shape;11210;p95"/>
          <p:cNvGrpSpPr/>
          <p:nvPr/>
        </p:nvGrpSpPr>
        <p:grpSpPr>
          <a:xfrm>
            <a:off x="1039097" y="3186903"/>
            <a:ext cx="887206" cy="886320"/>
            <a:chOff x="4886264" y="3366174"/>
            <a:chExt cx="350548" cy="350198"/>
          </a:xfrm>
          <a:solidFill>
            <a:schemeClr val="bg1"/>
          </a:solidFill>
        </p:grpSpPr>
        <p:sp>
          <p:nvSpPr>
            <p:cNvPr id="27" name="Google Shape;11211;p95"/>
            <p:cNvSpPr/>
            <p:nvPr/>
          </p:nvSpPr>
          <p:spPr>
            <a:xfrm>
              <a:off x="4946132" y="3426614"/>
              <a:ext cx="230431" cy="289758"/>
            </a:xfrm>
            <a:custGeom>
              <a:avLst/>
              <a:gdLst/>
              <a:ahLst/>
              <a:cxnLst/>
              <a:rect l="l" t="t" r="r" b="b"/>
              <a:pathLst>
                <a:path w="7240" h="9104" extrusionOk="0">
                  <a:moveTo>
                    <a:pt x="3811" y="3793"/>
                  </a:moveTo>
                  <a:cubicBezTo>
                    <a:pt x="4001" y="3793"/>
                    <a:pt x="4168" y="3948"/>
                    <a:pt x="4168" y="4150"/>
                  </a:cubicBezTo>
                  <a:lnTo>
                    <a:pt x="4168" y="4484"/>
                  </a:lnTo>
                  <a:cubicBezTo>
                    <a:pt x="4156" y="4769"/>
                    <a:pt x="3930" y="5007"/>
                    <a:pt x="3632" y="5007"/>
                  </a:cubicBezTo>
                  <a:cubicBezTo>
                    <a:pt x="3334" y="5007"/>
                    <a:pt x="3108" y="4769"/>
                    <a:pt x="3108" y="4484"/>
                  </a:cubicBezTo>
                  <a:lnTo>
                    <a:pt x="3108" y="4150"/>
                  </a:lnTo>
                  <a:cubicBezTo>
                    <a:pt x="3108" y="3948"/>
                    <a:pt x="3263" y="3793"/>
                    <a:pt x="3465" y="3793"/>
                  </a:cubicBezTo>
                  <a:close/>
                  <a:moveTo>
                    <a:pt x="3787" y="5341"/>
                  </a:moveTo>
                  <a:lnTo>
                    <a:pt x="3787" y="5412"/>
                  </a:lnTo>
                  <a:cubicBezTo>
                    <a:pt x="3811" y="5472"/>
                    <a:pt x="3822" y="5531"/>
                    <a:pt x="3846" y="5579"/>
                  </a:cubicBezTo>
                  <a:lnTo>
                    <a:pt x="3632" y="5793"/>
                  </a:lnTo>
                  <a:lnTo>
                    <a:pt x="3596" y="5793"/>
                  </a:lnTo>
                  <a:lnTo>
                    <a:pt x="3370" y="5579"/>
                  </a:lnTo>
                  <a:cubicBezTo>
                    <a:pt x="3406" y="5531"/>
                    <a:pt x="3418" y="5472"/>
                    <a:pt x="3418" y="5412"/>
                  </a:cubicBezTo>
                  <a:lnTo>
                    <a:pt x="3418" y="5341"/>
                  </a:lnTo>
                  <a:close/>
                  <a:moveTo>
                    <a:pt x="3630" y="314"/>
                  </a:moveTo>
                  <a:cubicBezTo>
                    <a:pt x="4485" y="314"/>
                    <a:pt x="5309" y="622"/>
                    <a:pt x="5930" y="1209"/>
                  </a:cubicBezTo>
                  <a:cubicBezTo>
                    <a:pt x="6585" y="1840"/>
                    <a:pt x="6954" y="2686"/>
                    <a:pt x="6954" y="3591"/>
                  </a:cubicBezTo>
                  <a:cubicBezTo>
                    <a:pt x="6918" y="4293"/>
                    <a:pt x="6704" y="4936"/>
                    <a:pt x="6323" y="5484"/>
                  </a:cubicBezTo>
                  <a:cubicBezTo>
                    <a:pt x="5942" y="6020"/>
                    <a:pt x="5430" y="6436"/>
                    <a:pt x="4823" y="6674"/>
                  </a:cubicBezTo>
                  <a:cubicBezTo>
                    <a:pt x="4620" y="6746"/>
                    <a:pt x="4501" y="6948"/>
                    <a:pt x="4501" y="7151"/>
                  </a:cubicBezTo>
                  <a:lnTo>
                    <a:pt x="4501" y="7603"/>
                  </a:lnTo>
                  <a:cubicBezTo>
                    <a:pt x="4501" y="7674"/>
                    <a:pt x="4489" y="7734"/>
                    <a:pt x="4442" y="7794"/>
                  </a:cubicBezTo>
                  <a:lnTo>
                    <a:pt x="4287" y="8044"/>
                  </a:lnTo>
                  <a:cubicBezTo>
                    <a:pt x="4263" y="8055"/>
                    <a:pt x="4251" y="8091"/>
                    <a:pt x="4251" y="8103"/>
                  </a:cubicBezTo>
                  <a:lnTo>
                    <a:pt x="3037" y="8103"/>
                  </a:lnTo>
                  <a:cubicBezTo>
                    <a:pt x="3013" y="8091"/>
                    <a:pt x="3013" y="8055"/>
                    <a:pt x="3001" y="8044"/>
                  </a:cubicBezTo>
                  <a:lnTo>
                    <a:pt x="2834" y="7794"/>
                  </a:lnTo>
                  <a:cubicBezTo>
                    <a:pt x="2799" y="7734"/>
                    <a:pt x="2775" y="7663"/>
                    <a:pt x="2775" y="7603"/>
                  </a:cubicBezTo>
                  <a:lnTo>
                    <a:pt x="2775" y="6067"/>
                  </a:lnTo>
                  <a:cubicBezTo>
                    <a:pt x="2775" y="5996"/>
                    <a:pt x="2822" y="5936"/>
                    <a:pt x="2882" y="5900"/>
                  </a:cubicBezTo>
                  <a:lnTo>
                    <a:pt x="3168" y="5769"/>
                  </a:lnTo>
                  <a:lnTo>
                    <a:pt x="3418" y="6020"/>
                  </a:lnTo>
                  <a:cubicBezTo>
                    <a:pt x="3477" y="6079"/>
                    <a:pt x="3572" y="6127"/>
                    <a:pt x="3656" y="6127"/>
                  </a:cubicBezTo>
                  <a:cubicBezTo>
                    <a:pt x="3751" y="6127"/>
                    <a:pt x="3834" y="6091"/>
                    <a:pt x="3894" y="6020"/>
                  </a:cubicBezTo>
                  <a:lnTo>
                    <a:pt x="4144" y="5769"/>
                  </a:lnTo>
                  <a:lnTo>
                    <a:pt x="4430" y="5900"/>
                  </a:lnTo>
                  <a:cubicBezTo>
                    <a:pt x="4489" y="5936"/>
                    <a:pt x="4537" y="5996"/>
                    <a:pt x="4537" y="6067"/>
                  </a:cubicBezTo>
                  <a:lnTo>
                    <a:pt x="4537" y="6198"/>
                  </a:lnTo>
                  <a:cubicBezTo>
                    <a:pt x="4537" y="6293"/>
                    <a:pt x="4608" y="6365"/>
                    <a:pt x="4704" y="6365"/>
                  </a:cubicBezTo>
                  <a:cubicBezTo>
                    <a:pt x="4787" y="6365"/>
                    <a:pt x="4858" y="6293"/>
                    <a:pt x="4858" y="6198"/>
                  </a:cubicBezTo>
                  <a:lnTo>
                    <a:pt x="4858" y="6067"/>
                  </a:lnTo>
                  <a:cubicBezTo>
                    <a:pt x="4858" y="5877"/>
                    <a:pt x="4751" y="5698"/>
                    <a:pt x="4573" y="5615"/>
                  </a:cubicBezTo>
                  <a:lnTo>
                    <a:pt x="4180" y="5412"/>
                  </a:lnTo>
                  <a:lnTo>
                    <a:pt x="4180" y="5400"/>
                  </a:lnTo>
                  <a:lnTo>
                    <a:pt x="4180" y="5162"/>
                  </a:lnTo>
                  <a:cubicBezTo>
                    <a:pt x="4382" y="5007"/>
                    <a:pt x="4513" y="4757"/>
                    <a:pt x="4513" y="4472"/>
                  </a:cubicBezTo>
                  <a:lnTo>
                    <a:pt x="4513" y="4126"/>
                  </a:lnTo>
                  <a:cubicBezTo>
                    <a:pt x="4513" y="3757"/>
                    <a:pt x="4215" y="3448"/>
                    <a:pt x="3834" y="3448"/>
                  </a:cubicBezTo>
                  <a:lnTo>
                    <a:pt x="3489" y="3448"/>
                  </a:lnTo>
                  <a:cubicBezTo>
                    <a:pt x="3120" y="3448"/>
                    <a:pt x="2810" y="3745"/>
                    <a:pt x="2810" y="4126"/>
                  </a:cubicBezTo>
                  <a:lnTo>
                    <a:pt x="2810" y="4472"/>
                  </a:lnTo>
                  <a:cubicBezTo>
                    <a:pt x="2810" y="4757"/>
                    <a:pt x="2941" y="5007"/>
                    <a:pt x="3156" y="5162"/>
                  </a:cubicBezTo>
                  <a:lnTo>
                    <a:pt x="3156" y="5400"/>
                  </a:lnTo>
                  <a:lnTo>
                    <a:pt x="3156" y="5412"/>
                  </a:lnTo>
                  <a:lnTo>
                    <a:pt x="2751" y="5615"/>
                  </a:lnTo>
                  <a:cubicBezTo>
                    <a:pt x="2572" y="5710"/>
                    <a:pt x="2465" y="5877"/>
                    <a:pt x="2465" y="6067"/>
                  </a:cubicBezTo>
                  <a:lnTo>
                    <a:pt x="2465" y="6674"/>
                  </a:lnTo>
                  <a:cubicBezTo>
                    <a:pt x="1882" y="6448"/>
                    <a:pt x="1382" y="6055"/>
                    <a:pt x="1001" y="5543"/>
                  </a:cubicBezTo>
                  <a:cubicBezTo>
                    <a:pt x="572" y="4960"/>
                    <a:pt x="370" y="4269"/>
                    <a:pt x="382" y="3531"/>
                  </a:cubicBezTo>
                  <a:cubicBezTo>
                    <a:pt x="393" y="2721"/>
                    <a:pt x="727" y="1924"/>
                    <a:pt x="1322" y="1317"/>
                  </a:cubicBezTo>
                  <a:cubicBezTo>
                    <a:pt x="1894" y="709"/>
                    <a:pt x="2668" y="364"/>
                    <a:pt x="3489" y="316"/>
                  </a:cubicBezTo>
                  <a:cubicBezTo>
                    <a:pt x="3536" y="315"/>
                    <a:pt x="3583" y="314"/>
                    <a:pt x="3630" y="314"/>
                  </a:cubicBezTo>
                  <a:close/>
                  <a:moveTo>
                    <a:pt x="4156" y="8436"/>
                  </a:moveTo>
                  <a:lnTo>
                    <a:pt x="4156" y="8794"/>
                  </a:lnTo>
                  <a:lnTo>
                    <a:pt x="3120" y="8806"/>
                  </a:lnTo>
                  <a:cubicBezTo>
                    <a:pt x="3120" y="8806"/>
                    <a:pt x="3108" y="8806"/>
                    <a:pt x="3108" y="8794"/>
                  </a:cubicBezTo>
                  <a:lnTo>
                    <a:pt x="3108" y="8436"/>
                  </a:lnTo>
                  <a:close/>
                  <a:moveTo>
                    <a:pt x="3645" y="0"/>
                  </a:moveTo>
                  <a:cubicBezTo>
                    <a:pt x="3573" y="0"/>
                    <a:pt x="3501" y="3"/>
                    <a:pt x="3430" y="7"/>
                  </a:cubicBezTo>
                  <a:cubicBezTo>
                    <a:pt x="2525" y="54"/>
                    <a:pt x="1679" y="435"/>
                    <a:pt x="1036" y="1114"/>
                  </a:cubicBezTo>
                  <a:cubicBezTo>
                    <a:pt x="393" y="1769"/>
                    <a:pt x="36" y="2626"/>
                    <a:pt x="12" y="3531"/>
                  </a:cubicBezTo>
                  <a:cubicBezTo>
                    <a:pt x="1" y="4341"/>
                    <a:pt x="239" y="5103"/>
                    <a:pt x="715" y="5734"/>
                  </a:cubicBezTo>
                  <a:cubicBezTo>
                    <a:pt x="1144" y="6317"/>
                    <a:pt x="1751" y="6782"/>
                    <a:pt x="2441" y="7020"/>
                  </a:cubicBezTo>
                  <a:lnTo>
                    <a:pt x="2441" y="7591"/>
                  </a:lnTo>
                  <a:cubicBezTo>
                    <a:pt x="2441" y="7734"/>
                    <a:pt x="2477" y="7865"/>
                    <a:pt x="2560" y="7972"/>
                  </a:cubicBezTo>
                  <a:lnTo>
                    <a:pt x="2715" y="8222"/>
                  </a:lnTo>
                  <a:cubicBezTo>
                    <a:pt x="2763" y="8282"/>
                    <a:pt x="2775" y="8353"/>
                    <a:pt x="2775" y="8413"/>
                  </a:cubicBezTo>
                  <a:lnTo>
                    <a:pt x="2775" y="8770"/>
                  </a:lnTo>
                  <a:cubicBezTo>
                    <a:pt x="2775" y="8948"/>
                    <a:pt x="2929" y="9103"/>
                    <a:pt x="3108" y="9103"/>
                  </a:cubicBezTo>
                  <a:lnTo>
                    <a:pt x="4144" y="9103"/>
                  </a:lnTo>
                  <a:cubicBezTo>
                    <a:pt x="4323" y="9103"/>
                    <a:pt x="4477" y="8948"/>
                    <a:pt x="4477" y="8770"/>
                  </a:cubicBezTo>
                  <a:lnTo>
                    <a:pt x="4477" y="8413"/>
                  </a:lnTo>
                  <a:cubicBezTo>
                    <a:pt x="4477" y="8341"/>
                    <a:pt x="4489" y="8282"/>
                    <a:pt x="4537" y="8222"/>
                  </a:cubicBezTo>
                  <a:lnTo>
                    <a:pt x="4704" y="7972"/>
                  </a:lnTo>
                  <a:cubicBezTo>
                    <a:pt x="4775" y="7853"/>
                    <a:pt x="4823" y="7734"/>
                    <a:pt x="4823" y="7591"/>
                  </a:cubicBezTo>
                  <a:lnTo>
                    <a:pt x="4823" y="7151"/>
                  </a:lnTo>
                  <a:cubicBezTo>
                    <a:pt x="4823" y="7079"/>
                    <a:pt x="4858" y="6996"/>
                    <a:pt x="4942" y="6984"/>
                  </a:cubicBezTo>
                  <a:cubicBezTo>
                    <a:pt x="5608" y="6722"/>
                    <a:pt x="6168" y="6270"/>
                    <a:pt x="6585" y="5674"/>
                  </a:cubicBezTo>
                  <a:cubicBezTo>
                    <a:pt x="7001" y="5067"/>
                    <a:pt x="7228" y="4353"/>
                    <a:pt x="7228" y="3626"/>
                  </a:cubicBezTo>
                  <a:cubicBezTo>
                    <a:pt x="7240" y="2614"/>
                    <a:pt x="6835" y="1686"/>
                    <a:pt x="6108" y="995"/>
                  </a:cubicBezTo>
                  <a:cubicBezTo>
                    <a:pt x="5434" y="354"/>
                    <a:pt x="4566" y="0"/>
                    <a:pt x="364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212;p95"/>
            <p:cNvSpPr/>
            <p:nvPr/>
          </p:nvSpPr>
          <p:spPr>
            <a:xfrm>
              <a:off x="4886264" y="3536706"/>
              <a:ext cx="48919" cy="10662"/>
            </a:xfrm>
            <a:custGeom>
              <a:avLst/>
              <a:gdLst/>
              <a:ahLst/>
              <a:cxnLst/>
              <a:rect l="l" t="t" r="r" b="b"/>
              <a:pathLst>
                <a:path w="1537" h="335" extrusionOk="0">
                  <a:moveTo>
                    <a:pt x="167" y="1"/>
                  </a:moveTo>
                  <a:cubicBezTo>
                    <a:pt x="72" y="1"/>
                    <a:pt x="0" y="72"/>
                    <a:pt x="0" y="167"/>
                  </a:cubicBezTo>
                  <a:cubicBezTo>
                    <a:pt x="0" y="251"/>
                    <a:pt x="72" y="334"/>
                    <a:pt x="167" y="334"/>
                  </a:cubicBezTo>
                  <a:lnTo>
                    <a:pt x="1370" y="334"/>
                  </a:lnTo>
                  <a:cubicBezTo>
                    <a:pt x="1465" y="334"/>
                    <a:pt x="1536" y="251"/>
                    <a:pt x="1536" y="167"/>
                  </a:cubicBezTo>
                  <a:cubicBezTo>
                    <a:pt x="1536" y="60"/>
                    <a:pt x="1465" y="1"/>
                    <a:pt x="13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213;p95"/>
            <p:cNvSpPr/>
            <p:nvPr/>
          </p:nvSpPr>
          <p:spPr>
            <a:xfrm>
              <a:off x="5187894" y="3536706"/>
              <a:ext cx="48919" cy="10662"/>
            </a:xfrm>
            <a:custGeom>
              <a:avLst/>
              <a:gdLst/>
              <a:ahLst/>
              <a:cxnLst/>
              <a:rect l="l" t="t" r="r" b="b"/>
              <a:pathLst>
                <a:path w="1537" h="335" extrusionOk="0">
                  <a:moveTo>
                    <a:pt x="167" y="1"/>
                  </a:moveTo>
                  <a:cubicBezTo>
                    <a:pt x="84" y="1"/>
                    <a:pt x="1" y="72"/>
                    <a:pt x="1" y="167"/>
                  </a:cubicBezTo>
                  <a:cubicBezTo>
                    <a:pt x="1" y="251"/>
                    <a:pt x="84" y="334"/>
                    <a:pt x="167" y="334"/>
                  </a:cubicBezTo>
                  <a:lnTo>
                    <a:pt x="1370" y="334"/>
                  </a:lnTo>
                  <a:cubicBezTo>
                    <a:pt x="1465" y="334"/>
                    <a:pt x="1537" y="251"/>
                    <a:pt x="1537" y="167"/>
                  </a:cubicBezTo>
                  <a:cubicBezTo>
                    <a:pt x="1537" y="60"/>
                    <a:pt x="1465" y="1"/>
                    <a:pt x="13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214;p95"/>
            <p:cNvSpPr/>
            <p:nvPr/>
          </p:nvSpPr>
          <p:spPr>
            <a:xfrm>
              <a:off x="5056414" y="3366174"/>
              <a:ext cx="10248" cy="48919"/>
            </a:xfrm>
            <a:custGeom>
              <a:avLst/>
              <a:gdLst/>
              <a:ahLst/>
              <a:cxnLst/>
              <a:rect l="l" t="t" r="r" b="b"/>
              <a:pathLst>
                <a:path w="322" h="1537" extrusionOk="0">
                  <a:moveTo>
                    <a:pt x="167" y="1"/>
                  </a:moveTo>
                  <a:cubicBezTo>
                    <a:pt x="72" y="1"/>
                    <a:pt x="0" y="72"/>
                    <a:pt x="0" y="168"/>
                  </a:cubicBezTo>
                  <a:lnTo>
                    <a:pt x="0" y="1370"/>
                  </a:lnTo>
                  <a:cubicBezTo>
                    <a:pt x="0" y="1465"/>
                    <a:pt x="72" y="1537"/>
                    <a:pt x="167" y="1537"/>
                  </a:cubicBezTo>
                  <a:cubicBezTo>
                    <a:pt x="250" y="1537"/>
                    <a:pt x="322" y="1465"/>
                    <a:pt x="322" y="1370"/>
                  </a:cubicBezTo>
                  <a:lnTo>
                    <a:pt x="322" y="168"/>
                  </a:lnTo>
                  <a:cubicBezTo>
                    <a:pt x="322" y="72"/>
                    <a:pt x="250"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215;p95"/>
            <p:cNvSpPr/>
            <p:nvPr/>
          </p:nvSpPr>
          <p:spPr>
            <a:xfrm>
              <a:off x="4978723" y="3650744"/>
              <a:ext cx="22757" cy="29249"/>
            </a:xfrm>
            <a:custGeom>
              <a:avLst/>
              <a:gdLst/>
              <a:ahLst/>
              <a:cxnLst/>
              <a:rect l="l" t="t" r="r" b="b"/>
              <a:pathLst>
                <a:path w="715" h="919" extrusionOk="0">
                  <a:moveTo>
                    <a:pt x="525" y="1"/>
                  </a:moveTo>
                  <a:cubicBezTo>
                    <a:pt x="470" y="1"/>
                    <a:pt x="413" y="30"/>
                    <a:pt x="381" y="85"/>
                  </a:cubicBezTo>
                  <a:lnTo>
                    <a:pt x="48" y="680"/>
                  </a:lnTo>
                  <a:cubicBezTo>
                    <a:pt x="0" y="752"/>
                    <a:pt x="24" y="859"/>
                    <a:pt x="108" y="894"/>
                  </a:cubicBezTo>
                  <a:cubicBezTo>
                    <a:pt x="131" y="918"/>
                    <a:pt x="167" y="918"/>
                    <a:pt x="179" y="918"/>
                  </a:cubicBezTo>
                  <a:cubicBezTo>
                    <a:pt x="239" y="918"/>
                    <a:pt x="286" y="883"/>
                    <a:pt x="310" y="835"/>
                  </a:cubicBezTo>
                  <a:lnTo>
                    <a:pt x="655" y="240"/>
                  </a:lnTo>
                  <a:cubicBezTo>
                    <a:pt x="715" y="156"/>
                    <a:pt x="703" y="61"/>
                    <a:pt x="608" y="25"/>
                  </a:cubicBezTo>
                  <a:cubicBezTo>
                    <a:pt x="583" y="9"/>
                    <a:pt x="554" y="1"/>
                    <a:pt x="5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216;p95"/>
            <p:cNvSpPr/>
            <p:nvPr/>
          </p:nvSpPr>
          <p:spPr>
            <a:xfrm>
              <a:off x="5121597" y="3403380"/>
              <a:ext cx="22757" cy="29154"/>
            </a:xfrm>
            <a:custGeom>
              <a:avLst/>
              <a:gdLst/>
              <a:ahLst/>
              <a:cxnLst/>
              <a:rect l="l" t="t" r="r" b="b"/>
              <a:pathLst>
                <a:path w="715" h="916" extrusionOk="0">
                  <a:moveTo>
                    <a:pt x="537" y="1"/>
                  </a:moveTo>
                  <a:cubicBezTo>
                    <a:pt x="476" y="1"/>
                    <a:pt x="418" y="33"/>
                    <a:pt x="393" y="82"/>
                  </a:cubicBezTo>
                  <a:lnTo>
                    <a:pt x="48" y="677"/>
                  </a:lnTo>
                  <a:cubicBezTo>
                    <a:pt x="0" y="749"/>
                    <a:pt x="36" y="856"/>
                    <a:pt x="107" y="904"/>
                  </a:cubicBezTo>
                  <a:cubicBezTo>
                    <a:pt x="143" y="915"/>
                    <a:pt x="167" y="915"/>
                    <a:pt x="179" y="915"/>
                  </a:cubicBezTo>
                  <a:cubicBezTo>
                    <a:pt x="238" y="915"/>
                    <a:pt x="286" y="880"/>
                    <a:pt x="322" y="844"/>
                  </a:cubicBezTo>
                  <a:lnTo>
                    <a:pt x="655" y="249"/>
                  </a:lnTo>
                  <a:cubicBezTo>
                    <a:pt x="715" y="165"/>
                    <a:pt x="691" y="70"/>
                    <a:pt x="619" y="22"/>
                  </a:cubicBezTo>
                  <a:cubicBezTo>
                    <a:pt x="593" y="8"/>
                    <a:pt x="565" y="1"/>
                    <a:pt x="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1217;p95"/>
            <p:cNvSpPr/>
            <p:nvPr/>
          </p:nvSpPr>
          <p:spPr>
            <a:xfrm>
              <a:off x="4922643" y="3459842"/>
              <a:ext cx="31095" cy="21197"/>
            </a:xfrm>
            <a:custGeom>
              <a:avLst/>
              <a:gdLst/>
              <a:ahLst/>
              <a:cxnLst/>
              <a:rect l="l" t="t" r="r" b="b"/>
              <a:pathLst>
                <a:path w="977" h="666" extrusionOk="0">
                  <a:moveTo>
                    <a:pt x="199" y="1"/>
                  </a:moveTo>
                  <a:cubicBezTo>
                    <a:pt x="141" y="1"/>
                    <a:pt x="81" y="33"/>
                    <a:pt x="48" y="82"/>
                  </a:cubicBezTo>
                  <a:cubicBezTo>
                    <a:pt x="0" y="153"/>
                    <a:pt x="36" y="261"/>
                    <a:pt x="108" y="308"/>
                  </a:cubicBezTo>
                  <a:lnTo>
                    <a:pt x="703" y="642"/>
                  </a:lnTo>
                  <a:cubicBezTo>
                    <a:pt x="739" y="665"/>
                    <a:pt x="762" y="665"/>
                    <a:pt x="774" y="665"/>
                  </a:cubicBezTo>
                  <a:cubicBezTo>
                    <a:pt x="834" y="665"/>
                    <a:pt x="881" y="630"/>
                    <a:pt x="917" y="582"/>
                  </a:cubicBezTo>
                  <a:cubicBezTo>
                    <a:pt x="977" y="511"/>
                    <a:pt x="941" y="404"/>
                    <a:pt x="870" y="368"/>
                  </a:cubicBezTo>
                  <a:lnTo>
                    <a:pt x="274" y="23"/>
                  </a:lnTo>
                  <a:cubicBezTo>
                    <a:pt x="252" y="8"/>
                    <a:pt x="226" y="1"/>
                    <a:pt x="19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1218;p95"/>
            <p:cNvSpPr/>
            <p:nvPr/>
          </p:nvSpPr>
          <p:spPr>
            <a:xfrm>
              <a:off x="5169720" y="3602334"/>
              <a:ext cx="30714" cy="21197"/>
            </a:xfrm>
            <a:custGeom>
              <a:avLst/>
              <a:gdLst/>
              <a:ahLst/>
              <a:cxnLst/>
              <a:rect l="l" t="t" r="r" b="b"/>
              <a:pathLst>
                <a:path w="965" h="666" extrusionOk="0">
                  <a:moveTo>
                    <a:pt x="187" y="1"/>
                  </a:moveTo>
                  <a:cubicBezTo>
                    <a:pt x="129" y="1"/>
                    <a:pt x="69" y="33"/>
                    <a:pt x="36" y="82"/>
                  </a:cubicBezTo>
                  <a:cubicBezTo>
                    <a:pt x="0" y="153"/>
                    <a:pt x="24" y="260"/>
                    <a:pt x="95" y="308"/>
                  </a:cubicBezTo>
                  <a:lnTo>
                    <a:pt x="691" y="653"/>
                  </a:lnTo>
                  <a:cubicBezTo>
                    <a:pt x="727" y="665"/>
                    <a:pt x="750" y="665"/>
                    <a:pt x="774" y="665"/>
                  </a:cubicBezTo>
                  <a:cubicBezTo>
                    <a:pt x="834" y="665"/>
                    <a:pt x="869" y="629"/>
                    <a:pt x="905" y="594"/>
                  </a:cubicBezTo>
                  <a:cubicBezTo>
                    <a:pt x="965" y="510"/>
                    <a:pt x="953" y="415"/>
                    <a:pt x="857" y="368"/>
                  </a:cubicBezTo>
                  <a:lnTo>
                    <a:pt x="262" y="22"/>
                  </a:lnTo>
                  <a:cubicBezTo>
                    <a:pt x="240" y="7"/>
                    <a:pt x="214" y="1"/>
                    <a:pt x="1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1219;p95"/>
            <p:cNvSpPr/>
            <p:nvPr/>
          </p:nvSpPr>
          <p:spPr>
            <a:xfrm>
              <a:off x="5121597" y="3650744"/>
              <a:ext cx="22757" cy="29249"/>
            </a:xfrm>
            <a:custGeom>
              <a:avLst/>
              <a:gdLst/>
              <a:ahLst/>
              <a:cxnLst/>
              <a:rect l="l" t="t" r="r" b="b"/>
              <a:pathLst>
                <a:path w="715" h="919" extrusionOk="0">
                  <a:moveTo>
                    <a:pt x="190" y="1"/>
                  </a:moveTo>
                  <a:cubicBezTo>
                    <a:pt x="161" y="1"/>
                    <a:pt x="132" y="9"/>
                    <a:pt x="107" y="25"/>
                  </a:cubicBezTo>
                  <a:cubicBezTo>
                    <a:pt x="36" y="61"/>
                    <a:pt x="0" y="168"/>
                    <a:pt x="48" y="240"/>
                  </a:cubicBezTo>
                  <a:lnTo>
                    <a:pt x="393" y="835"/>
                  </a:lnTo>
                  <a:cubicBezTo>
                    <a:pt x="417" y="883"/>
                    <a:pt x="476" y="918"/>
                    <a:pt x="524" y="918"/>
                  </a:cubicBezTo>
                  <a:cubicBezTo>
                    <a:pt x="560" y="918"/>
                    <a:pt x="584" y="918"/>
                    <a:pt x="595" y="894"/>
                  </a:cubicBezTo>
                  <a:cubicBezTo>
                    <a:pt x="691" y="859"/>
                    <a:pt x="715" y="752"/>
                    <a:pt x="679" y="680"/>
                  </a:cubicBezTo>
                  <a:lnTo>
                    <a:pt x="334" y="85"/>
                  </a:lnTo>
                  <a:cubicBezTo>
                    <a:pt x="302" y="30"/>
                    <a:pt x="245" y="1"/>
                    <a:pt x="1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1220;p95"/>
            <p:cNvSpPr/>
            <p:nvPr/>
          </p:nvSpPr>
          <p:spPr>
            <a:xfrm>
              <a:off x="4978723" y="3403380"/>
              <a:ext cx="22757" cy="29154"/>
            </a:xfrm>
            <a:custGeom>
              <a:avLst/>
              <a:gdLst/>
              <a:ahLst/>
              <a:cxnLst/>
              <a:rect l="l" t="t" r="r" b="b"/>
              <a:pathLst>
                <a:path w="715" h="916" extrusionOk="0">
                  <a:moveTo>
                    <a:pt x="182" y="1"/>
                  </a:moveTo>
                  <a:cubicBezTo>
                    <a:pt x="156" y="1"/>
                    <a:pt x="130" y="8"/>
                    <a:pt x="108" y="22"/>
                  </a:cubicBezTo>
                  <a:cubicBezTo>
                    <a:pt x="24" y="70"/>
                    <a:pt x="0" y="177"/>
                    <a:pt x="48" y="249"/>
                  </a:cubicBezTo>
                  <a:lnTo>
                    <a:pt x="381" y="844"/>
                  </a:lnTo>
                  <a:cubicBezTo>
                    <a:pt x="417" y="892"/>
                    <a:pt x="477" y="915"/>
                    <a:pt x="524" y="915"/>
                  </a:cubicBezTo>
                  <a:cubicBezTo>
                    <a:pt x="548" y="915"/>
                    <a:pt x="584" y="915"/>
                    <a:pt x="596" y="904"/>
                  </a:cubicBezTo>
                  <a:cubicBezTo>
                    <a:pt x="703" y="856"/>
                    <a:pt x="715" y="749"/>
                    <a:pt x="667" y="677"/>
                  </a:cubicBezTo>
                  <a:lnTo>
                    <a:pt x="322" y="82"/>
                  </a:lnTo>
                  <a:cubicBezTo>
                    <a:pt x="297" y="33"/>
                    <a:pt x="239" y="1"/>
                    <a:pt x="18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1221;p95"/>
            <p:cNvSpPr/>
            <p:nvPr/>
          </p:nvSpPr>
          <p:spPr>
            <a:xfrm>
              <a:off x="5169720" y="3459842"/>
              <a:ext cx="30714" cy="21197"/>
            </a:xfrm>
            <a:custGeom>
              <a:avLst/>
              <a:gdLst/>
              <a:ahLst/>
              <a:cxnLst/>
              <a:rect l="l" t="t" r="r" b="b"/>
              <a:pathLst>
                <a:path w="965" h="666" extrusionOk="0">
                  <a:moveTo>
                    <a:pt x="771" y="1"/>
                  </a:moveTo>
                  <a:cubicBezTo>
                    <a:pt x="744" y="1"/>
                    <a:pt x="717" y="8"/>
                    <a:pt x="691" y="23"/>
                  </a:cubicBezTo>
                  <a:lnTo>
                    <a:pt x="95" y="368"/>
                  </a:lnTo>
                  <a:cubicBezTo>
                    <a:pt x="24" y="404"/>
                    <a:pt x="0" y="511"/>
                    <a:pt x="36" y="582"/>
                  </a:cubicBezTo>
                  <a:cubicBezTo>
                    <a:pt x="72" y="630"/>
                    <a:pt x="131" y="665"/>
                    <a:pt x="179" y="665"/>
                  </a:cubicBezTo>
                  <a:cubicBezTo>
                    <a:pt x="203" y="665"/>
                    <a:pt x="238" y="665"/>
                    <a:pt x="250" y="642"/>
                  </a:cubicBezTo>
                  <a:lnTo>
                    <a:pt x="846" y="308"/>
                  </a:lnTo>
                  <a:cubicBezTo>
                    <a:pt x="953" y="261"/>
                    <a:pt x="965" y="153"/>
                    <a:pt x="917" y="82"/>
                  </a:cubicBezTo>
                  <a:cubicBezTo>
                    <a:pt x="884" y="33"/>
                    <a:pt x="829" y="1"/>
                    <a:pt x="7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1222;p95"/>
            <p:cNvSpPr/>
            <p:nvPr/>
          </p:nvSpPr>
          <p:spPr>
            <a:xfrm>
              <a:off x="4922643" y="3602334"/>
              <a:ext cx="31095" cy="21197"/>
            </a:xfrm>
            <a:custGeom>
              <a:avLst/>
              <a:gdLst/>
              <a:ahLst/>
              <a:cxnLst/>
              <a:rect l="l" t="t" r="r" b="b"/>
              <a:pathLst>
                <a:path w="977" h="666" extrusionOk="0">
                  <a:moveTo>
                    <a:pt x="778" y="1"/>
                  </a:moveTo>
                  <a:cubicBezTo>
                    <a:pt x="751" y="1"/>
                    <a:pt x="725" y="7"/>
                    <a:pt x="703" y="22"/>
                  </a:cubicBezTo>
                  <a:lnTo>
                    <a:pt x="108" y="368"/>
                  </a:lnTo>
                  <a:cubicBezTo>
                    <a:pt x="36" y="415"/>
                    <a:pt x="0" y="510"/>
                    <a:pt x="48" y="594"/>
                  </a:cubicBezTo>
                  <a:cubicBezTo>
                    <a:pt x="84" y="629"/>
                    <a:pt x="131" y="665"/>
                    <a:pt x="179" y="665"/>
                  </a:cubicBezTo>
                  <a:cubicBezTo>
                    <a:pt x="215" y="665"/>
                    <a:pt x="238" y="665"/>
                    <a:pt x="262" y="653"/>
                  </a:cubicBezTo>
                  <a:lnTo>
                    <a:pt x="858" y="308"/>
                  </a:lnTo>
                  <a:cubicBezTo>
                    <a:pt x="941" y="260"/>
                    <a:pt x="977" y="153"/>
                    <a:pt x="929" y="82"/>
                  </a:cubicBezTo>
                  <a:cubicBezTo>
                    <a:pt x="896" y="33"/>
                    <a:pt x="836" y="1"/>
                    <a:pt x="7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1223;p95"/>
            <p:cNvSpPr/>
            <p:nvPr/>
          </p:nvSpPr>
          <p:spPr>
            <a:xfrm>
              <a:off x="5077993" y="3451758"/>
              <a:ext cx="70912" cy="62637"/>
            </a:xfrm>
            <a:custGeom>
              <a:avLst/>
              <a:gdLst/>
              <a:ahLst/>
              <a:cxnLst/>
              <a:rect l="l" t="t" r="r" b="b"/>
              <a:pathLst>
                <a:path w="2228" h="1968" extrusionOk="0">
                  <a:moveTo>
                    <a:pt x="186" y="1"/>
                  </a:moveTo>
                  <a:cubicBezTo>
                    <a:pt x="104" y="1"/>
                    <a:pt x="35" y="47"/>
                    <a:pt x="25" y="122"/>
                  </a:cubicBezTo>
                  <a:cubicBezTo>
                    <a:pt x="1" y="217"/>
                    <a:pt x="49" y="300"/>
                    <a:pt x="144" y="312"/>
                  </a:cubicBezTo>
                  <a:cubicBezTo>
                    <a:pt x="930" y="527"/>
                    <a:pt x="1584" y="1098"/>
                    <a:pt x="1894" y="1860"/>
                  </a:cubicBezTo>
                  <a:cubicBezTo>
                    <a:pt x="1930" y="1920"/>
                    <a:pt x="1989" y="1967"/>
                    <a:pt x="2049" y="1967"/>
                  </a:cubicBezTo>
                  <a:cubicBezTo>
                    <a:pt x="2061" y="1967"/>
                    <a:pt x="2085" y="1967"/>
                    <a:pt x="2108" y="1955"/>
                  </a:cubicBezTo>
                  <a:cubicBezTo>
                    <a:pt x="2192" y="1908"/>
                    <a:pt x="2227" y="1812"/>
                    <a:pt x="2192" y="1729"/>
                  </a:cubicBezTo>
                  <a:cubicBezTo>
                    <a:pt x="1846" y="884"/>
                    <a:pt x="1108" y="229"/>
                    <a:pt x="215" y="3"/>
                  </a:cubicBezTo>
                  <a:cubicBezTo>
                    <a:pt x="206" y="1"/>
                    <a:pt x="196" y="1"/>
                    <a:pt x="1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64982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مهارات التفكير الناقد في الآتي:</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18" name="Group 17">
            <a:extLst>
              <a:ext uri="{FF2B5EF4-FFF2-40B4-BE49-F238E27FC236}">
                <a16:creationId xmlns:a16="http://schemas.microsoft.com/office/drawing/2014/main" xmlns="" id="{93DE7BDB-F5ED-4FC0-B8D5-7870FAA0F6B6}"/>
              </a:ext>
            </a:extLst>
          </p:cNvPr>
          <p:cNvGrpSpPr/>
          <p:nvPr/>
        </p:nvGrpSpPr>
        <p:grpSpPr>
          <a:xfrm>
            <a:off x="8411648" y="2256283"/>
            <a:ext cx="2835512" cy="822654"/>
            <a:chOff x="7147560" y="3116581"/>
            <a:chExt cx="3390170" cy="995412"/>
          </a:xfrm>
          <a:solidFill>
            <a:schemeClr val="accent6"/>
          </a:solidFill>
        </p:grpSpPr>
        <p:sp>
          <p:nvSpPr>
            <p:cNvPr id="1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a16="http://schemas.microsoft.com/office/drawing/2014/main" xmlns="" id="{B23F121F-D796-4F29-8729-0584CF469C49}"/>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القدرة على الاستنتاج.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xmlns="" id="{79399E7A-D51D-4E8D-8E99-24D5CBA8873C}"/>
              </a:ext>
            </a:extLst>
          </p:cNvPr>
          <p:cNvGrpSpPr/>
          <p:nvPr/>
        </p:nvGrpSpPr>
        <p:grpSpPr>
          <a:xfrm>
            <a:off x="4863068" y="2256283"/>
            <a:ext cx="2835512" cy="822654"/>
            <a:chOff x="7147560" y="3116581"/>
            <a:chExt cx="3390170" cy="995412"/>
          </a:xfrm>
          <a:solidFill>
            <a:schemeClr val="accent6"/>
          </a:solidFill>
        </p:grpSpPr>
        <p:sp>
          <p:nvSpPr>
            <p:cNvPr id="23"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a16="http://schemas.microsoft.com/office/drawing/2014/main" xmlns=""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القدرة على جمع المعلومات والأدلة والبراهين.</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xmlns="" id="{BA6F7FA2-B90C-4F02-96D2-82F546D7E8C5}"/>
              </a:ext>
            </a:extLst>
          </p:cNvPr>
          <p:cNvGrpSpPr/>
          <p:nvPr/>
        </p:nvGrpSpPr>
        <p:grpSpPr>
          <a:xfrm>
            <a:off x="8411648" y="3468949"/>
            <a:ext cx="2835512" cy="822654"/>
            <a:chOff x="7147560" y="3116578"/>
            <a:chExt cx="3390170" cy="995412"/>
          </a:xfrm>
          <a:solidFill>
            <a:schemeClr val="accent6"/>
          </a:solidFill>
        </p:grpSpPr>
        <p:sp>
          <p:nvSpPr>
            <p:cNvPr id="27"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القدرة على إصدار الأحكام.</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DBF91D03-742A-4E6A-AEC7-5C24ADCC649B}"/>
              </a:ext>
            </a:extLst>
          </p:cNvPr>
          <p:cNvGrpSpPr/>
          <p:nvPr/>
        </p:nvGrpSpPr>
        <p:grpSpPr>
          <a:xfrm>
            <a:off x="1268674" y="2256283"/>
            <a:ext cx="2835512" cy="822654"/>
            <a:chOff x="7147560" y="3116581"/>
            <a:chExt cx="3390170" cy="995412"/>
          </a:xfrm>
          <a:solidFill>
            <a:schemeClr val="accent6"/>
          </a:solidFill>
        </p:grpSpPr>
        <p:sp>
          <p:nvSpPr>
            <p:cNvPr id="30"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a16="http://schemas.microsoft.com/office/drawing/2014/main" xmlns="" id="{FDCE597F-69D2-44AE-9FBD-8C42F15BDB77}"/>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القدرة على التفسير.</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a16="http://schemas.microsoft.com/office/drawing/2014/main" xmlns="" id="{63949C7E-247C-4C7B-AA68-93A7D5EF78E4}"/>
              </a:ext>
            </a:extLst>
          </p:cNvPr>
          <p:cNvGrpSpPr/>
          <p:nvPr/>
        </p:nvGrpSpPr>
        <p:grpSpPr>
          <a:xfrm>
            <a:off x="4863068" y="3538486"/>
            <a:ext cx="2835512" cy="822654"/>
            <a:chOff x="5578833" y="2618874"/>
            <a:chExt cx="3390170" cy="995412"/>
          </a:xfrm>
          <a:solidFill>
            <a:schemeClr val="accent6"/>
          </a:solidFill>
        </p:grpSpPr>
        <p:sp>
          <p:nvSpPr>
            <p:cNvPr id="33"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a16="http://schemas.microsoft.com/office/drawing/2014/main" xmlns="" id="{5E81AA55-28E7-4867-907D-1B105ADF6C9C}"/>
                </a:ext>
              </a:extLst>
            </p:cNvPr>
            <p:cNvSpPr txBox="1"/>
            <p:nvPr/>
          </p:nvSpPr>
          <p:spPr>
            <a:xfrm>
              <a:off x="5578833" y="2892219"/>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تحديد مستوى دقة الرواية أو العبارة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a16="http://schemas.microsoft.com/office/drawing/2014/main" xmlns="" id="{566A4336-1EF5-4D64-8A3F-775E7FC0E35A}"/>
              </a:ext>
            </a:extLst>
          </p:cNvPr>
          <p:cNvGrpSpPr/>
          <p:nvPr/>
        </p:nvGrpSpPr>
        <p:grpSpPr>
          <a:xfrm>
            <a:off x="1268674" y="3549934"/>
            <a:ext cx="2835512" cy="822654"/>
            <a:chOff x="7147560" y="3116581"/>
            <a:chExt cx="3390170" cy="995412"/>
          </a:xfrm>
          <a:solidFill>
            <a:schemeClr val="accent6"/>
          </a:solidFill>
        </p:grpSpPr>
        <p:sp>
          <p:nvSpPr>
            <p:cNvPr id="36"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7" name="TextBox 36">
              <a:extLst>
                <a:ext uri="{FF2B5EF4-FFF2-40B4-BE49-F238E27FC236}">
                  <a16:creationId xmlns:a16="http://schemas.microsoft.com/office/drawing/2014/main" xmlns="" id="{E472165F-253C-48B2-83CF-8C871674B03E}"/>
                </a:ext>
              </a:extLst>
            </p:cNvPr>
            <p:cNvSpPr txBox="1"/>
            <p:nvPr/>
          </p:nvSpPr>
          <p:spPr>
            <a:xfrm>
              <a:off x="7273007" y="340066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تحديد مصداقية مصدر المعلومات</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97" name="Group 96">
            <a:extLst>
              <a:ext uri="{FF2B5EF4-FFF2-40B4-BE49-F238E27FC236}">
                <a16:creationId xmlns:a16="http://schemas.microsoft.com/office/drawing/2014/main" xmlns="" id="{63949C7E-247C-4C7B-AA68-93A7D5EF78E4}"/>
              </a:ext>
            </a:extLst>
          </p:cNvPr>
          <p:cNvGrpSpPr/>
          <p:nvPr/>
        </p:nvGrpSpPr>
        <p:grpSpPr>
          <a:xfrm>
            <a:off x="4797115" y="4784582"/>
            <a:ext cx="2835512" cy="822654"/>
            <a:chOff x="5578833" y="2618874"/>
            <a:chExt cx="3390170" cy="995412"/>
          </a:xfrm>
          <a:solidFill>
            <a:schemeClr val="accent6"/>
          </a:solidFill>
        </p:grpSpPr>
        <p:sp>
          <p:nvSpPr>
            <p:cNvPr id="98"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99" name="TextBox 98">
              <a:extLst>
                <a:ext uri="{FF2B5EF4-FFF2-40B4-BE49-F238E27FC236}">
                  <a16:creationId xmlns:a16="http://schemas.microsoft.com/office/drawing/2014/main" xmlns="" id="{5E81AA55-28E7-4867-907D-1B105ADF6C9C}"/>
                </a:ext>
              </a:extLst>
            </p:cNvPr>
            <p:cNvSpPr txBox="1"/>
            <p:nvPr/>
          </p:nvSpPr>
          <p:spPr>
            <a:xfrm>
              <a:off x="5578833" y="2892219"/>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التعرف على المغالطات المنطقية.</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750533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مهارات التفكير الناقد في الآتي:</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18" name="Group 17">
            <a:extLst>
              <a:ext uri="{FF2B5EF4-FFF2-40B4-BE49-F238E27FC236}">
                <a16:creationId xmlns:a16="http://schemas.microsoft.com/office/drawing/2014/main" xmlns="" id="{93DE7BDB-F5ED-4FC0-B8D5-7870FAA0F6B6}"/>
              </a:ext>
            </a:extLst>
          </p:cNvPr>
          <p:cNvGrpSpPr/>
          <p:nvPr/>
        </p:nvGrpSpPr>
        <p:grpSpPr>
          <a:xfrm>
            <a:off x="8411648" y="2557121"/>
            <a:ext cx="2835512" cy="822654"/>
            <a:chOff x="7147560" y="3116581"/>
            <a:chExt cx="3390170" cy="995412"/>
          </a:xfrm>
          <a:solidFill>
            <a:schemeClr val="accent6"/>
          </a:solidFill>
        </p:grpSpPr>
        <p:sp>
          <p:nvSpPr>
            <p:cNvPr id="1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1" name="TextBox 20">
              <a:extLst>
                <a:ext uri="{FF2B5EF4-FFF2-40B4-BE49-F238E27FC236}">
                  <a16:creationId xmlns:a16="http://schemas.microsoft.com/office/drawing/2014/main" xmlns="" id="{B23F121F-D796-4F29-8729-0584CF469C49}"/>
                </a:ext>
              </a:extLst>
            </p:cNvPr>
            <p:cNvSpPr txBox="1"/>
            <p:nvPr/>
          </p:nvSpPr>
          <p:spPr>
            <a:xfrm>
              <a:off x="7368539" y="3250269"/>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التعرف على الافتراضات غير المصرح بها</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xmlns="" id="{79399E7A-D51D-4E8D-8E99-24D5CBA8873C}"/>
              </a:ext>
            </a:extLst>
          </p:cNvPr>
          <p:cNvGrpSpPr/>
          <p:nvPr/>
        </p:nvGrpSpPr>
        <p:grpSpPr>
          <a:xfrm>
            <a:off x="4863068" y="2557121"/>
            <a:ext cx="2835512" cy="822654"/>
            <a:chOff x="7147560" y="3116581"/>
            <a:chExt cx="3390170" cy="995412"/>
          </a:xfrm>
          <a:solidFill>
            <a:schemeClr val="accent6"/>
          </a:solidFill>
        </p:grpSpPr>
        <p:sp>
          <p:nvSpPr>
            <p:cNvPr id="23"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TextBox 23">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تحديد التحيز</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xmlns="" id="{BA6F7FA2-B90C-4F02-96D2-82F546D7E8C5}"/>
              </a:ext>
            </a:extLst>
          </p:cNvPr>
          <p:cNvGrpSpPr/>
          <p:nvPr/>
        </p:nvGrpSpPr>
        <p:grpSpPr>
          <a:xfrm>
            <a:off x="8411648" y="4161636"/>
            <a:ext cx="2835512" cy="822654"/>
            <a:chOff x="7147560" y="3116578"/>
            <a:chExt cx="3390170" cy="995412"/>
          </a:xfrm>
          <a:solidFill>
            <a:schemeClr val="accent6"/>
          </a:solidFill>
        </p:grpSpPr>
        <p:sp>
          <p:nvSpPr>
            <p:cNvPr id="27"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TextBox 27">
              <a:extLst>
                <a:ext uri="{FF2B5EF4-FFF2-40B4-BE49-F238E27FC236}">
                  <a16:creationId xmlns:a16="http://schemas.microsoft.com/office/drawing/2014/main" xmlns="" id="{8493E679-E3B4-4FCF-A803-45EFBD4FC723}"/>
                </a:ext>
              </a:extLst>
            </p:cNvPr>
            <p:cNvSpPr txBox="1"/>
            <p:nvPr/>
          </p:nvSpPr>
          <p:spPr>
            <a:xfrm>
              <a:off x="7368539" y="3389923"/>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تحديد قوة البرهان أو الادعاء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DBF91D03-742A-4E6A-AEC7-5C24ADCC649B}"/>
              </a:ext>
            </a:extLst>
          </p:cNvPr>
          <p:cNvGrpSpPr/>
          <p:nvPr/>
        </p:nvGrpSpPr>
        <p:grpSpPr>
          <a:xfrm>
            <a:off x="1268674" y="2557121"/>
            <a:ext cx="2835512" cy="822654"/>
            <a:chOff x="7147560" y="3116581"/>
            <a:chExt cx="3390170" cy="995412"/>
          </a:xfrm>
          <a:solidFill>
            <a:schemeClr val="accent6"/>
          </a:solidFill>
        </p:grpSpPr>
        <p:sp>
          <p:nvSpPr>
            <p:cNvPr id="30"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1" name="TextBox 30">
              <a:extLst>
                <a:ext uri="{FF2B5EF4-FFF2-40B4-BE49-F238E27FC236}">
                  <a16:creationId xmlns:a16="http://schemas.microsoft.com/office/drawing/2014/main" xmlns="" id="{FDCE597F-69D2-44AE-9FBD-8C42F15BDB77}"/>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التعرف على الاستنتاج.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a16="http://schemas.microsoft.com/office/drawing/2014/main" xmlns="" id="{63949C7E-247C-4C7B-AA68-93A7D5EF78E4}"/>
              </a:ext>
            </a:extLst>
          </p:cNvPr>
          <p:cNvGrpSpPr/>
          <p:nvPr/>
        </p:nvGrpSpPr>
        <p:grpSpPr>
          <a:xfrm>
            <a:off x="4863068" y="4231173"/>
            <a:ext cx="2835512" cy="822654"/>
            <a:chOff x="5578833" y="2618874"/>
            <a:chExt cx="3390170" cy="995412"/>
          </a:xfrm>
          <a:solidFill>
            <a:schemeClr val="accent6"/>
          </a:solidFill>
        </p:grpSpPr>
        <p:sp>
          <p:nvSpPr>
            <p:cNvPr id="33"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a16="http://schemas.microsoft.com/office/drawing/2014/main" xmlns="" id="{5E81AA55-28E7-4867-907D-1B105ADF6C9C}"/>
                </a:ext>
              </a:extLst>
            </p:cNvPr>
            <p:cNvSpPr txBox="1"/>
            <p:nvPr/>
          </p:nvSpPr>
          <p:spPr>
            <a:xfrm>
              <a:off x="5578833" y="2892219"/>
              <a:ext cx="3232463"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التنبؤ بما يترتب على القرار أو الحل.</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a16="http://schemas.microsoft.com/office/drawing/2014/main" xmlns="" id="{566A4336-1EF5-4D64-8A3F-775E7FC0E35A}"/>
              </a:ext>
            </a:extLst>
          </p:cNvPr>
          <p:cNvGrpSpPr/>
          <p:nvPr/>
        </p:nvGrpSpPr>
        <p:grpSpPr>
          <a:xfrm>
            <a:off x="1268674" y="4242621"/>
            <a:ext cx="2835512" cy="822654"/>
            <a:chOff x="7147560" y="3116581"/>
            <a:chExt cx="3390170" cy="995412"/>
          </a:xfrm>
          <a:solidFill>
            <a:schemeClr val="accent6"/>
          </a:solidFill>
        </p:grpSpPr>
        <p:sp>
          <p:nvSpPr>
            <p:cNvPr id="36"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7" name="TextBox 36">
              <a:extLst>
                <a:ext uri="{FF2B5EF4-FFF2-40B4-BE49-F238E27FC236}">
                  <a16:creationId xmlns:a16="http://schemas.microsoft.com/office/drawing/2014/main" xmlns="" id="{E472165F-253C-48B2-83CF-8C871674B03E}"/>
                </a:ext>
              </a:extLst>
            </p:cNvPr>
            <p:cNvSpPr txBox="1"/>
            <p:nvPr/>
          </p:nvSpPr>
          <p:spPr>
            <a:xfrm>
              <a:off x="7273007" y="340066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اتخاذ قرار بشأن الموضوع </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0657437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29" name="Group 28">
            <a:extLst>
              <a:ext uri="{FF2B5EF4-FFF2-40B4-BE49-F238E27FC236}">
                <a16:creationId xmlns="" xmlns:a16="http://schemas.microsoft.com/office/drawing/2014/main" id="{25A3699F-B72C-5B7C-A07C-1480DFC4383A}"/>
              </a:ext>
            </a:extLst>
          </p:cNvPr>
          <p:cNvGrpSpPr/>
          <p:nvPr/>
        </p:nvGrpSpPr>
        <p:grpSpPr>
          <a:xfrm>
            <a:off x="634856" y="2755666"/>
            <a:ext cx="10922288" cy="1846688"/>
            <a:chOff x="-260281" y="2021735"/>
            <a:chExt cx="10922288" cy="1846688"/>
          </a:xfrm>
        </p:grpSpPr>
        <p:sp>
          <p:nvSpPr>
            <p:cNvPr id="30" name="Freeform: Shape 22">
              <a:extLst>
                <a:ext uri="{FF2B5EF4-FFF2-40B4-BE49-F238E27FC236}">
                  <a16:creationId xmlns="" xmlns:a16="http://schemas.microsoft.com/office/drawing/2014/main" id="{E0BDA67D-7B66-E665-7B22-7C326ABE58FB}"/>
                </a:ext>
              </a:extLst>
            </p:cNvPr>
            <p:cNvSpPr/>
            <p:nvPr/>
          </p:nvSpPr>
          <p:spPr>
            <a:xfrm rot="18900000">
              <a:off x="-14818" y="2259805"/>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35" name="Freeform: Shape 24">
              <a:extLst>
                <a:ext uri="{FF2B5EF4-FFF2-40B4-BE49-F238E27FC236}">
                  <a16:creationId xmlns="" xmlns:a16="http://schemas.microsoft.com/office/drawing/2014/main"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37" name="Freeform: Shape 26">
              <a:extLst>
                <a:ext uri="{FF2B5EF4-FFF2-40B4-BE49-F238E27FC236}">
                  <a16:creationId xmlns="" xmlns:a16="http://schemas.microsoft.com/office/drawing/2014/main"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39" name="Freeform: Shape 28">
              <a:extLst>
                <a:ext uri="{FF2B5EF4-FFF2-40B4-BE49-F238E27FC236}">
                  <a16:creationId xmlns="" xmlns:a16="http://schemas.microsoft.com/office/drawing/2014/main" id="{1F080568-7AA2-98C3-5DFE-CBB6F0B7402C}"/>
                </a:ext>
              </a:extLst>
            </p:cNvPr>
            <p:cNvSpPr/>
            <p:nvPr/>
          </p:nvSpPr>
          <p:spPr>
            <a:xfrm rot="18900000">
              <a:off x="3597394" y="2267321"/>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FFD966"/>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42" name="Freeform: Shape 31">
              <a:extLst>
                <a:ext uri="{FF2B5EF4-FFF2-40B4-BE49-F238E27FC236}">
                  <a16:creationId xmlns="" xmlns:a16="http://schemas.microsoft.com/office/drawing/2014/main"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48" name="Freeform: Shape 156">
              <a:extLst>
                <a:ext uri="{FF2B5EF4-FFF2-40B4-BE49-F238E27FC236}">
                  <a16:creationId xmlns="" xmlns:a16="http://schemas.microsoft.com/office/drawing/2014/main" id="{0C458733-CF0E-DCB8-E2D7-45765B4064B5}"/>
                </a:ext>
              </a:extLst>
            </p:cNvPr>
            <p:cNvSpPr/>
            <p:nvPr/>
          </p:nvSpPr>
          <p:spPr>
            <a:xfrm>
              <a:off x="-260281" y="2021735"/>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49" name="Freeform: Shape 157">
              <a:extLst>
                <a:ext uri="{FF2B5EF4-FFF2-40B4-BE49-F238E27FC236}">
                  <a16:creationId xmlns="" xmlns:a16="http://schemas.microsoft.com/office/drawing/2014/main" id="{0EC42CCB-2503-7C10-AE4A-A83F50DF67EF}"/>
                </a:ext>
              </a:extLst>
            </p:cNvPr>
            <p:cNvSpPr/>
            <p:nvPr/>
          </p:nvSpPr>
          <p:spPr>
            <a:xfrm>
              <a:off x="4226579"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79" y="432709"/>
                    <a:pt x="537628"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0" name="Freeform: Shape 158">
              <a:extLst>
                <a:ext uri="{FF2B5EF4-FFF2-40B4-BE49-F238E27FC236}">
                  <a16:creationId xmlns="" xmlns:a16="http://schemas.microsoft.com/office/drawing/2014/main" id="{8CC24AA5-F98F-8B66-E307-C50EDC7F8220}"/>
                </a:ext>
              </a:extLst>
            </p:cNvPr>
            <p:cNvSpPr/>
            <p:nvPr/>
          </p:nvSpPr>
          <p:spPr>
            <a:xfrm>
              <a:off x="3428456" y="2021735"/>
              <a:ext cx="860583" cy="563522"/>
            </a:xfrm>
            <a:custGeom>
              <a:avLst/>
              <a:gdLst>
                <a:gd name="connsiteX0" fmla="*/ 1129736 w 1148949"/>
                <a:gd name="connsiteY0" fmla="*/ 33791 h 752349"/>
                <a:gd name="connsiteX1" fmla="*/ 1148423 w 1148949"/>
                <a:gd name="connsiteY1" fmla="*/ 33931 h 752349"/>
                <a:gd name="connsiteX2" fmla="*/ 1148949 w 1148949"/>
                <a:gd name="connsiteY2" fmla="*/ 141 h 752349"/>
                <a:gd name="connsiteX3" fmla="*/ 1129771 w 1148949"/>
                <a:gd name="connsiteY3" fmla="*/ 0 h 752349"/>
                <a:gd name="connsiteX4" fmla="*/ 1129771 w 1148949"/>
                <a:gd name="connsiteY4" fmla="*/ 16895 h 752349"/>
                <a:gd name="connsiteX5" fmla="*/ 1129771 w 1148949"/>
                <a:gd name="connsiteY5" fmla="*/ 0 h 752349"/>
                <a:gd name="connsiteX6" fmla="*/ 0 w 1148949"/>
                <a:gd name="connsiteY6" fmla="*/ 738791 h 752349"/>
                <a:gd name="connsiteX7" fmla="*/ 30945 w 1148949"/>
                <a:gd name="connsiteY7" fmla="*/ 752349 h 752349"/>
                <a:gd name="connsiteX8" fmla="*/ 1129736 w 1148949"/>
                <a:gd name="connsiteY8" fmla="*/ 33791 h 75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8949" h="752349">
                  <a:moveTo>
                    <a:pt x="1129736" y="33791"/>
                  </a:moveTo>
                  <a:cubicBezTo>
                    <a:pt x="1135988" y="33791"/>
                    <a:pt x="1142205" y="33826"/>
                    <a:pt x="1148423" y="33931"/>
                  </a:cubicBezTo>
                  <a:lnTo>
                    <a:pt x="1148949" y="141"/>
                  </a:lnTo>
                  <a:cubicBezTo>
                    <a:pt x="1142556" y="35"/>
                    <a:pt x="1136164" y="0"/>
                    <a:pt x="1129771" y="0"/>
                  </a:cubicBezTo>
                  <a:lnTo>
                    <a:pt x="1129771" y="16895"/>
                  </a:lnTo>
                  <a:lnTo>
                    <a:pt x="1129771" y="0"/>
                  </a:lnTo>
                  <a:cubicBezTo>
                    <a:pt x="639948" y="0"/>
                    <a:pt x="196491" y="289995"/>
                    <a:pt x="0" y="738791"/>
                  </a:cubicBezTo>
                  <a:lnTo>
                    <a:pt x="30945" y="752349"/>
                  </a:lnTo>
                  <a:cubicBezTo>
                    <a:pt x="222027" y="315847"/>
                    <a:pt x="653366" y="33791"/>
                    <a:pt x="1129736"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5" name="Freeform: Shape 159">
              <a:extLst>
                <a:ext uri="{FF2B5EF4-FFF2-40B4-BE49-F238E27FC236}">
                  <a16:creationId xmlns="" xmlns:a16="http://schemas.microsoft.com/office/drawing/2014/main"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6" name="Freeform: Shape 160">
              <a:extLst>
                <a:ext uri="{FF2B5EF4-FFF2-40B4-BE49-F238E27FC236}">
                  <a16:creationId xmlns="" xmlns:a16="http://schemas.microsoft.com/office/drawing/2014/main"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8" name="Freeform: Shape 161">
              <a:extLst>
                <a:ext uri="{FF2B5EF4-FFF2-40B4-BE49-F238E27FC236}">
                  <a16:creationId xmlns="" xmlns:a16="http://schemas.microsoft.com/office/drawing/2014/main"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59" name="Freeform: Shape 162">
              <a:extLst>
                <a:ext uri="{FF2B5EF4-FFF2-40B4-BE49-F238E27FC236}">
                  <a16:creationId xmlns="" xmlns:a16="http://schemas.microsoft.com/office/drawing/2014/main"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60" name="Freeform: Shape 163">
              <a:extLst>
                <a:ext uri="{FF2B5EF4-FFF2-40B4-BE49-F238E27FC236}">
                  <a16:creationId xmlns="" xmlns:a16="http://schemas.microsoft.com/office/drawing/2014/main"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nvGrpSpPr>
            <p:cNvPr id="61" name="Group 60">
              <a:extLst>
                <a:ext uri="{FF2B5EF4-FFF2-40B4-BE49-F238E27FC236}">
                  <a16:creationId xmlns="" xmlns:a16="http://schemas.microsoft.com/office/drawing/2014/main" id="{E62D0F11-6F42-E6EE-72E0-7E3B763B31E8}"/>
                </a:ext>
              </a:extLst>
            </p:cNvPr>
            <p:cNvGrpSpPr/>
            <p:nvPr/>
          </p:nvGrpSpPr>
          <p:grpSpPr>
            <a:xfrm>
              <a:off x="2514069" y="2023813"/>
              <a:ext cx="1667179" cy="1839638"/>
              <a:chOff x="2514069" y="2023813"/>
              <a:chExt cx="1667179" cy="1839638"/>
            </a:xfrm>
          </p:grpSpPr>
          <p:sp>
            <p:nvSpPr>
              <p:cNvPr id="189" name="Freeform: Shape 165">
                <a:extLst>
                  <a:ext uri="{FF2B5EF4-FFF2-40B4-BE49-F238E27FC236}">
                    <a16:creationId xmlns="" xmlns:a16="http://schemas.microsoft.com/office/drawing/2014/main" id="{00538285-23D2-A8C6-E4B6-9A4124795977}"/>
                  </a:ext>
                </a:extLst>
              </p:cNvPr>
              <p:cNvSpPr/>
              <p:nvPr/>
            </p:nvSpPr>
            <p:spPr>
              <a:xfrm>
                <a:off x="3414406"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8" y="32104"/>
                      <a:pt x="16123" y="51985"/>
                      <a:pt x="24904" y="71375"/>
                    </a:cubicBezTo>
                    <a:lnTo>
                      <a:pt x="55709" y="57430"/>
                    </a:lnTo>
                    <a:cubicBezTo>
                      <a:pt x="47173" y="38603"/>
                      <a:pt x="39024" y="19284"/>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0" name="Freeform: Shape 166">
                <a:extLst>
                  <a:ext uri="{FF2B5EF4-FFF2-40B4-BE49-F238E27FC236}">
                    <a16:creationId xmlns="" xmlns:a16="http://schemas.microsoft.com/office/drawing/2014/main" id="{15CAB3AB-6A35-4770-70DB-6AF7F5BA691D}"/>
                  </a:ext>
                </a:extLst>
              </p:cNvPr>
              <p:cNvSpPr/>
              <p:nvPr/>
            </p:nvSpPr>
            <p:spPr>
              <a:xfrm>
                <a:off x="3454002" y="3356993"/>
                <a:ext cx="45015" cy="53723"/>
              </a:xfrm>
              <a:custGeom>
                <a:avLst/>
                <a:gdLst>
                  <a:gd name="connsiteX0" fmla="*/ 0 w 60099"/>
                  <a:gd name="connsiteY0" fmla="*/ 15525 h 71725"/>
                  <a:gd name="connsiteX1" fmla="*/ 30945 w 60099"/>
                  <a:gd name="connsiteY1" fmla="*/ 71726 h 71725"/>
                  <a:gd name="connsiteX2" fmla="*/ 60099 w 60099"/>
                  <a:gd name="connsiteY2" fmla="*/ 54655 h 71725"/>
                  <a:gd name="connsiteX3" fmla="*/ 29997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423"/>
                      <a:pt x="20162" y="53320"/>
                      <a:pt x="30945" y="71726"/>
                    </a:cubicBezTo>
                    <a:lnTo>
                      <a:pt x="60099" y="54655"/>
                    </a:lnTo>
                    <a:cubicBezTo>
                      <a:pt x="49632" y="36776"/>
                      <a:pt x="39516" y="18371"/>
                      <a:pt x="29997"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1" name="Freeform: Shape 167">
                <a:extLst>
                  <a:ext uri="{FF2B5EF4-FFF2-40B4-BE49-F238E27FC236}">
                    <a16:creationId xmlns="" xmlns:a16="http://schemas.microsoft.com/office/drawing/2014/main" id="{5A8CA630-0ABD-0BF8-F13B-F757334EEFC1}"/>
                  </a:ext>
                </a:extLst>
              </p:cNvPr>
              <p:cNvSpPr/>
              <p:nvPr/>
            </p:nvSpPr>
            <p:spPr>
              <a:xfrm>
                <a:off x="3502517" y="3437633"/>
                <a:ext cx="47856" cy="53356"/>
              </a:xfrm>
              <a:custGeom>
                <a:avLst/>
                <a:gdLst>
                  <a:gd name="connsiteX0" fmla="*/ 0 w 63892"/>
                  <a:gd name="connsiteY0" fmla="*/ 18546 h 71234"/>
                  <a:gd name="connsiteX1" fmla="*/ 36636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6"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2" name="Freeform: Shape 168">
                <a:extLst>
                  <a:ext uri="{FF2B5EF4-FFF2-40B4-BE49-F238E27FC236}">
                    <a16:creationId xmlns="" xmlns:a16="http://schemas.microsoft.com/office/drawing/2014/main" id="{3536FFA8-3A4B-E22B-EF98-D9DA06DED591}"/>
                  </a:ext>
                </a:extLst>
              </p:cNvPr>
              <p:cNvSpPr/>
              <p:nvPr/>
            </p:nvSpPr>
            <p:spPr>
              <a:xfrm>
                <a:off x="3384124" y="3183167"/>
                <a:ext cx="37964" cy="52724"/>
              </a:xfrm>
              <a:custGeom>
                <a:avLst/>
                <a:gdLst>
                  <a:gd name="connsiteX0" fmla="*/ 32596 w 50685"/>
                  <a:gd name="connsiteY0" fmla="*/ 0 h 70391"/>
                  <a:gd name="connsiteX1" fmla="*/ 0 w 50685"/>
                  <a:gd name="connsiteY1" fmla="*/ 8922 h 70391"/>
                  <a:gd name="connsiteX2" fmla="*/ 18616 w 50685"/>
                  <a:gd name="connsiteY2" fmla="*/ 70391 h 70391"/>
                  <a:gd name="connsiteX3" fmla="*/ 50686 w 50685"/>
                  <a:gd name="connsiteY3" fmla="*/ 59748 h 70391"/>
                  <a:gd name="connsiteX4" fmla="*/ 32596 w 50685"/>
                  <a:gd name="connsiteY4" fmla="*/ 0 h 70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391">
                    <a:moveTo>
                      <a:pt x="32596" y="0"/>
                    </a:moveTo>
                    <a:lnTo>
                      <a:pt x="0" y="8922"/>
                    </a:lnTo>
                    <a:cubicBezTo>
                      <a:pt x="5620" y="29470"/>
                      <a:pt x="11908" y="50159"/>
                      <a:pt x="18616" y="70391"/>
                    </a:cubicBezTo>
                    <a:lnTo>
                      <a:pt x="50686" y="59748"/>
                    </a:lnTo>
                    <a:cubicBezTo>
                      <a:pt x="44188" y="40113"/>
                      <a:pt x="38111"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3" name="Freeform: Shape 169">
                <a:extLst>
                  <a:ext uri="{FF2B5EF4-FFF2-40B4-BE49-F238E27FC236}">
                    <a16:creationId xmlns="" xmlns:a16="http://schemas.microsoft.com/office/drawing/2014/main" id="{4F10A090-39CB-4F10-40F2-777485F1079C}"/>
                  </a:ext>
                </a:extLst>
              </p:cNvPr>
              <p:cNvSpPr/>
              <p:nvPr/>
            </p:nvSpPr>
            <p:spPr>
              <a:xfrm>
                <a:off x="3363603"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62"/>
                      <a:pt x="36706" y="20443"/>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4" name="Freeform: Shape 170">
                <a:extLst>
                  <a:ext uri="{FF2B5EF4-FFF2-40B4-BE49-F238E27FC236}">
                    <a16:creationId xmlns="" xmlns:a16="http://schemas.microsoft.com/office/drawing/2014/main" id="{A5077691-2036-6206-58F4-3DE72C882F2D}"/>
                  </a:ext>
                </a:extLst>
              </p:cNvPr>
              <p:cNvSpPr/>
              <p:nvPr/>
            </p:nvSpPr>
            <p:spPr>
              <a:xfrm>
                <a:off x="4036836"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2" y="5339"/>
                      <a:pt x="8676"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5" name="Freeform: Shape 171">
                <a:extLst>
                  <a:ext uri="{FF2B5EF4-FFF2-40B4-BE49-F238E27FC236}">
                    <a16:creationId xmlns="" xmlns:a16="http://schemas.microsoft.com/office/drawing/2014/main" id="{BEA4C24C-8D52-B673-694D-3AA0CB85172E}"/>
                  </a:ext>
                </a:extLst>
              </p:cNvPr>
              <p:cNvSpPr/>
              <p:nvPr/>
            </p:nvSpPr>
            <p:spPr>
              <a:xfrm>
                <a:off x="3945200" y="3784206"/>
                <a:ext cx="53250" cy="39674"/>
              </a:xfrm>
              <a:custGeom>
                <a:avLst/>
                <a:gdLst>
                  <a:gd name="connsiteX0" fmla="*/ 0 w 71093"/>
                  <a:gd name="connsiteY0" fmla="*/ 31578 h 52968"/>
                  <a:gd name="connsiteX1" fmla="*/ 60697 w 71093"/>
                  <a:gd name="connsiteY1" fmla="*/ 52969 h 52968"/>
                  <a:gd name="connsiteX2" fmla="*/ 71094 w 71093"/>
                  <a:gd name="connsiteY2" fmla="*/ 20794 h 52968"/>
                  <a:gd name="connsiteX3" fmla="*/ 12048 w 71093"/>
                  <a:gd name="connsiteY3" fmla="*/ 0 h 52968"/>
                  <a:gd name="connsiteX4" fmla="*/ 0 w 71093"/>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93" h="52968">
                    <a:moveTo>
                      <a:pt x="0" y="31578"/>
                    </a:moveTo>
                    <a:cubicBezTo>
                      <a:pt x="19951" y="39200"/>
                      <a:pt x="40359" y="46400"/>
                      <a:pt x="60697" y="52969"/>
                    </a:cubicBezTo>
                    <a:lnTo>
                      <a:pt x="71094" y="20794"/>
                    </a:lnTo>
                    <a:cubicBezTo>
                      <a:pt x="51318" y="14401"/>
                      <a:pt x="31437" y="7411"/>
                      <a:pt x="12048"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6" name="Freeform: Shape 172">
                <a:extLst>
                  <a:ext uri="{FF2B5EF4-FFF2-40B4-BE49-F238E27FC236}">
                    <a16:creationId xmlns="" xmlns:a16="http://schemas.microsoft.com/office/drawing/2014/main" id="{9A5FA630-7EA3-D1FD-D8E4-2AA9DE932B63}"/>
                  </a:ext>
                </a:extLst>
              </p:cNvPr>
              <p:cNvSpPr/>
              <p:nvPr/>
            </p:nvSpPr>
            <p:spPr>
              <a:xfrm>
                <a:off x="3857116" y="3746268"/>
                <a:ext cx="53776" cy="43226"/>
              </a:xfrm>
              <a:custGeom>
                <a:avLst/>
                <a:gdLst>
                  <a:gd name="connsiteX0" fmla="*/ 0 w 71796"/>
                  <a:gd name="connsiteY0" fmla="*/ 30102 h 57710"/>
                  <a:gd name="connsiteX1" fmla="*/ 58097 w 71796"/>
                  <a:gd name="connsiteY1" fmla="*/ 57711 h 57710"/>
                  <a:gd name="connsiteX2" fmla="*/ 71796 w 71796"/>
                  <a:gd name="connsiteY2" fmla="*/ 26836 h 57710"/>
                  <a:gd name="connsiteX3" fmla="*/ 15279 w 71796"/>
                  <a:gd name="connsiteY3" fmla="*/ 0 h 57710"/>
                  <a:gd name="connsiteX4" fmla="*/ 0 w 71796"/>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6" h="57710">
                    <a:moveTo>
                      <a:pt x="0" y="30102"/>
                    </a:moveTo>
                    <a:cubicBezTo>
                      <a:pt x="19073" y="39797"/>
                      <a:pt x="38603" y="49070"/>
                      <a:pt x="58097" y="57711"/>
                    </a:cubicBezTo>
                    <a:lnTo>
                      <a:pt x="71796" y="26836"/>
                    </a:lnTo>
                    <a:cubicBezTo>
                      <a:pt x="52828" y="18441"/>
                      <a:pt x="33826" y="9379"/>
                      <a:pt x="15279"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7" name="Freeform: Shape 173">
                <a:extLst>
                  <a:ext uri="{FF2B5EF4-FFF2-40B4-BE49-F238E27FC236}">
                    <a16:creationId xmlns="" xmlns:a16="http://schemas.microsoft.com/office/drawing/2014/main" id="{9DD55D30-72B5-A212-4774-4B1AE3399C59}"/>
                  </a:ext>
                </a:extLst>
              </p:cNvPr>
              <p:cNvSpPr/>
              <p:nvPr/>
            </p:nvSpPr>
            <p:spPr>
              <a:xfrm>
                <a:off x="3352947"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85" y="20689"/>
                      <a:pt x="33755"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8" name="Freeform: Shape 174">
                <a:extLst>
                  <a:ext uri="{FF2B5EF4-FFF2-40B4-BE49-F238E27FC236}">
                    <a16:creationId xmlns="" xmlns:a16="http://schemas.microsoft.com/office/drawing/2014/main" id="{A31F48E2-8D95-2E9A-C07B-CBE7056DEC11}"/>
                  </a:ext>
                </a:extLst>
              </p:cNvPr>
              <p:cNvSpPr/>
              <p:nvPr/>
            </p:nvSpPr>
            <p:spPr>
              <a:xfrm>
                <a:off x="3624014"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7" y="14577"/>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99" name="Freeform: Shape 175">
                <a:extLst>
                  <a:ext uri="{FF2B5EF4-FFF2-40B4-BE49-F238E27FC236}">
                    <a16:creationId xmlns="" xmlns:a16="http://schemas.microsoft.com/office/drawing/2014/main" id="{757C64D2-DDED-8860-CA71-14DB606BB475}"/>
                  </a:ext>
                </a:extLst>
              </p:cNvPr>
              <p:cNvSpPr/>
              <p:nvPr/>
            </p:nvSpPr>
            <p:spPr>
              <a:xfrm>
                <a:off x="3559397" y="3512982"/>
                <a:ext cx="50119" cy="52460"/>
              </a:xfrm>
              <a:custGeom>
                <a:avLst/>
                <a:gdLst>
                  <a:gd name="connsiteX0" fmla="*/ 0 w 66913"/>
                  <a:gd name="connsiteY0" fmla="*/ 21391 h 70039"/>
                  <a:gd name="connsiteX1" fmla="*/ 41904 w 66913"/>
                  <a:gd name="connsiteY1" fmla="*/ 70040 h 70039"/>
                  <a:gd name="connsiteX2" fmla="*/ 66914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4" y="70040"/>
                    </a:cubicBezTo>
                    <a:lnTo>
                      <a:pt x="66914"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0" name="Freeform: Shape 176">
                <a:extLst>
                  <a:ext uri="{FF2B5EF4-FFF2-40B4-BE49-F238E27FC236}">
                    <a16:creationId xmlns="" xmlns:a16="http://schemas.microsoft.com/office/drawing/2014/main" id="{CA1C7A55-AC26-A925-F484-01DBB41EBE6C}"/>
                  </a:ext>
                </a:extLst>
              </p:cNvPr>
              <p:cNvSpPr/>
              <p:nvPr/>
            </p:nvSpPr>
            <p:spPr>
              <a:xfrm>
                <a:off x="3773662" y="3699517"/>
                <a:ext cx="53723" cy="46357"/>
              </a:xfrm>
              <a:custGeom>
                <a:avLst/>
                <a:gdLst>
                  <a:gd name="connsiteX0" fmla="*/ 0 w 71725"/>
                  <a:gd name="connsiteY0" fmla="*/ 28381 h 61890"/>
                  <a:gd name="connsiteX1" fmla="*/ 54866 w 71725"/>
                  <a:gd name="connsiteY1" fmla="*/ 61891 h 61890"/>
                  <a:gd name="connsiteX2" fmla="*/ 71726 w 71725"/>
                  <a:gd name="connsiteY2" fmla="*/ 32596 h 61890"/>
                  <a:gd name="connsiteX3" fmla="*/ 18371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49" y="40008"/>
                      <a:pt x="36390" y="51283"/>
                      <a:pt x="54866" y="61891"/>
                    </a:cubicBezTo>
                    <a:lnTo>
                      <a:pt x="71726" y="32596"/>
                    </a:lnTo>
                    <a:cubicBezTo>
                      <a:pt x="53777" y="22269"/>
                      <a:pt x="35828" y="11310"/>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1" name="Freeform: Shape 177">
                <a:extLst>
                  <a:ext uri="{FF2B5EF4-FFF2-40B4-BE49-F238E27FC236}">
                    <a16:creationId xmlns="" xmlns:a16="http://schemas.microsoft.com/office/drawing/2014/main" id="{6ACDE400-EB0D-4C63-08E7-DA693BAFC305}"/>
                  </a:ext>
                </a:extLst>
              </p:cNvPr>
              <p:cNvSpPr/>
              <p:nvPr/>
            </p:nvSpPr>
            <p:spPr>
              <a:xfrm>
                <a:off x="3695681"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4" y="39656"/>
                      <a:pt x="33791" y="52793"/>
                      <a:pt x="51072" y="65298"/>
                    </a:cubicBezTo>
                    <a:lnTo>
                      <a:pt x="70883" y="37935"/>
                    </a:lnTo>
                    <a:cubicBezTo>
                      <a:pt x="54058"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2" name="Freeform: Shape 178">
                <a:extLst>
                  <a:ext uri="{FF2B5EF4-FFF2-40B4-BE49-F238E27FC236}">
                    <a16:creationId xmlns="" xmlns:a16="http://schemas.microsoft.com/office/drawing/2014/main" id="{AA0A7173-5565-D4BC-82B9-2D8FB6E2455C}"/>
                  </a:ext>
                </a:extLst>
              </p:cNvPr>
              <p:cNvSpPr/>
              <p:nvPr/>
            </p:nvSpPr>
            <p:spPr>
              <a:xfrm>
                <a:off x="2606942"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3" name="Freeform: Shape 179">
                <a:extLst>
                  <a:ext uri="{FF2B5EF4-FFF2-40B4-BE49-F238E27FC236}">
                    <a16:creationId xmlns="" xmlns:a16="http://schemas.microsoft.com/office/drawing/2014/main" id="{4137B432-A7B2-E81F-F49D-722518D852BF}"/>
                  </a:ext>
                </a:extLst>
              </p:cNvPr>
              <p:cNvSpPr/>
              <p:nvPr/>
            </p:nvSpPr>
            <p:spPr>
              <a:xfrm>
                <a:off x="3026604"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9" y="27854"/>
                      <a:pt x="38006"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4" name="Freeform: Shape 180">
                <a:extLst>
                  <a:ext uri="{FF2B5EF4-FFF2-40B4-BE49-F238E27FC236}">
                    <a16:creationId xmlns="" xmlns:a16="http://schemas.microsoft.com/office/drawing/2014/main" id="{23D53790-82BD-D9CE-9389-76E3B392A879}"/>
                  </a:ext>
                </a:extLst>
              </p:cNvPr>
              <p:cNvSpPr/>
              <p:nvPr/>
            </p:nvSpPr>
            <p:spPr>
              <a:xfrm>
                <a:off x="3095404" y="2299537"/>
                <a:ext cx="50830" cy="52013"/>
              </a:xfrm>
              <a:custGeom>
                <a:avLst/>
                <a:gdLst>
                  <a:gd name="connsiteX0" fmla="*/ 67862 w 67862"/>
                  <a:gd name="connsiteY0" fmla="*/ 47068 h 69442"/>
                  <a:gd name="connsiteX1" fmla="*/ 24166 w 67862"/>
                  <a:gd name="connsiteY1" fmla="*/ 0 h 69442"/>
                  <a:gd name="connsiteX2" fmla="*/ 0 w 67862"/>
                  <a:gd name="connsiteY2" fmla="*/ 23639 h 69442"/>
                  <a:gd name="connsiteX3" fmla="*/ 42502 w 67862"/>
                  <a:gd name="connsiteY3" fmla="*/ 69443 h 69442"/>
                  <a:gd name="connsiteX4" fmla="*/ 67862 w 67862"/>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2"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5" name="Freeform: Shape 181">
                <a:extLst>
                  <a:ext uri="{FF2B5EF4-FFF2-40B4-BE49-F238E27FC236}">
                    <a16:creationId xmlns="" xmlns:a16="http://schemas.microsoft.com/office/drawing/2014/main" id="{6295316F-6F8C-7D0B-28BC-DEB2DCF04471}"/>
                  </a:ext>
                </a:extLst>
              </p:cNvPr>
              <p:cNvSpPr/>
              <p:nvPr/>
            </p:nvSpPr>
            <p:spPr>
              <a:xfrm>
                <a:off x="2951702"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6" name="Freeform: Shape 182">
                <a:extLst>
                  <a:ext uri="{FF2B5EF4-FFF2-40B4-BE49-F238E27FC236}">
                    <a16:creationId xmlns="" xmlns:a16="http://schemas.microsoft.com/office/drawing/2014/main" id="{D94C4461-E91F-5494-179B-C52C875DF3AE}"/>
                  </a:ext>
                </a:extLst>
              </p:cNvPr>
              <p:cNvSpPr/>
              <p:nvPr/>
            </p:nvSpPr>
            <p:spPr>
              <a:xfrm>
                <a:off x="3157284"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3966"/>
                      <a:pt x="39727" y="16685"/>
                      <a:pt x="26484" y="0"/>
                    </a:cubicBezTo>
                    <a:lnTo>
                      <a:pt x="0" y="21005"/>
                    </a:lnTo>
                    <a:cubicBezTo>
                      <a:pt x="12891" y="37233"/>
                      <a:pt x="25501" y="54058"/>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7" name="Freeform: Shape 183">
                <a:extLst>
                  <a:ext uri="{FF2B5EF4-FFF2-40B4-BE49-F238E27FC236}">
                    <a16:creationId xmlns="" xmlns:a16="http://schemas.microsoft.com/office/drawing/2014/main" id="{FCFA7F13-888D-D520-88D7-7196A5100779}"/>
                  </a:ext>
                </a:extLst>
              </p:cNvPr>
              <p:cNvSpPr/>
              <p:nvPr/>
            </p:nvSpPr>
            <p:spPr>
              <a:xfrm>
                <a:off x="2871405"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6" y="20478"/>
                      <a:pt x="34599"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8" name="Freeform: Shape 184">
                <a:extLst>
                  <a:ext uri="{FF2B5EF4-FFF2-40B4-BE49-F238E27FC236}">
                    <a16:creationId xmlns="" xmlns:a16="http://schemas.microsoft.com/office/drawing/2014/main" id="{D8ABC813-3B7E-055D-9EA9-0DDE57192303}"/>
                  </a:ext>
                </a:extLst>
              </p:cNvPr>
              <p:cNvSpPr/>
              <p:nvPr/>
            </p:nvSpPr>
            <p:spPr>
              <a:xfrm>
                <a:off x="3257654" y="2533953"/>
                <a:ext cx="42989" cy="53750"/>
              </a:xfrm>
              <a:custGeom>
                <a:avLst/>
                <a:gdLst>
                  <a:gd name="connsiteX0" fmla="*/ 26379 w 57394"/>
                  <a:gd name="connsiteY0" fmla="*/ 71761 h 71761"/>
                  <a:gd name="connsiteX1" fmla="*/ 57395 w 57394"/>
                  <a:gd name="connsiteY1" fmla="*/ 58308 h 71761"/>
                  <a:gd name="connsiteX2" fmla="*/ 30243 w 57394"/>
                  <a:gd name="connsiteY2" fmla="*/ 0 h 71761"/>
                  <a:gd name="connsiteX3" fmla="*/ 0 w 57394"/>
                  <a:gd name="connsiteY3" fmla="*/ 15069 h 71761"/>
                  <a:gd name="connsiteX4" fmla="*/ 26379 w 57394"/>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4" h="71761">
                    <a:moveTo>
                      <a:pt x="26379" y="71761"/>
                    </a:moveTo>
                    <a:lnTo>
                      <a:pt x="57395" y="58308"/>
                    </a:lnTo>
                    <a:cubicBezTo>
                      <a:pt x="48895" y="38743"/>
                      <a:pt x="39762" y="19108"/>
                      <a:pt x="30243" y="0"/>
                    </a:cubicBezTo>
                    <a:lnTo>
                      <a:pt x="0" y="15069"/>
                    </a:lnTo>
                    <a:cubicBezTo>
                      <a:pt x="9238" y="33650"/>
                      <a:pt x="18125" y="52723"/>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09" name="Freeform: Shape 185">
                <a:extLst>
                  <a:ext uri="{FF2B5EF4-FFF2-40B4-BE49-F238E27FC236}">
                    <a16:creationId xmlns="" xmlns:a16="http://schemas.microsoft.com/office/drawing/2014/main" id="{635411F3-F39F-AC11-5F65-D452438A667D}"/>
                  </a:ext>
                </a:extLst>
              </p:cNvPr>
              <p:cNvSpPr/>
              <p:nvPr/>
            </p:nvSpPr>
            <p:spPr>
              <a:xfrm>
                <a:off x="3211560"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7"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0" name="Freeform: Shape 186">
                <a:extLst>
                  <a:ext uri="{FF2B5EF4-FFF2-40B4-BE49-F238E27FC236}">
                    <a16:creationId xmlns="" xmlns:a16="http://schemas.microsoft.com/office/drawing/2014/main" id="{3D3217B0-7E08-21C0-A733-B2D499D641BB}"/>
                  </a:ext>
                </a:extLst>
              </p:cNvPr>
              <p:cNvSpPr/>
              <p:nvPr/>
            </p:nvSpPr>
            <p:spPr>
              <a:xfrm>
                <a:off x="3350474" y="2904181"/>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4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60"/>
                      <a:pt x="34563" y="18090"/>
                      <a:pt x="33755" y="0"/>
                    </a:cubicBezTo>
                    <a:lnTo>
                      <a:pt x="0" y="1475"/>
                    </a:lnTo>
                    <a:cubicBezTo>
                      <a:pt x="773" y="19073"/>
                      <a:pt x="1159" y="36952"/>
                      <a:pt x="1159" y="54585"/>
                    </a:cubicBezTo>
                    <a:cubicBezTo>
                      <a:pt x="1159" y="57781"/>
                      <a:pt x="1159" y="61013"/>
                      <a:pt x="1194"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1" name="Freeform: Shape 187">
                <a:extLst>
                  <a:ext uri="{FF2B5EF4-FFF2-40B4-BE49-F238E27FC236}">
                    <a16:creationId xmlns="" xmlns:a16="http://schemas.microsoft.com/office/drawing/2014/main" id="{E6A37812-434B-7073-A3D1-C6D826646AF7}"/>
                  </a:ext>
                </a:extLst>
              </p:cNvPr>
              <p:cNvSpPr/>
              <p:nvPr/>
            </p:nvSpPr>
            <p:spPr>
              <a:xfrm>
                <a:off x="3323034"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53" y="41659"/>
                      <a:pt x="38041" y="20619"/>
                      <a:pt x="32737"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2" name="Freeform: Shape 188">
                <a:extLst>
                  <a:ext uri="{FF2B5EF4-FFF2-40B4-BE49-F238E27FC236}">
                    <a16:creationId xmlns="" xmlns:a16="http://schemas.microsoft.com/office/drawing/2014/main" id="{589859C6-9EF8-A985-5E12-C0932B1C0DC8}"/>
                  </a:ext>
                </a:extLst>
              </p:cNvPr>
              <p:cNvSpPr/>
              <p:nvPr/>
            </p:nvSpPr>
            <p:spPr>
              <a:xfrm>
                <a:off x="3294961"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130" y="20021"/>
                      <a:pt x="31648"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3" name="Freeform: Shape 189">
                <a:extLst>
                  <a:ext uri="{FF2B5EF4-FFF2-40B4-BE49-F238E27FC236}">
                    <a16:creationId xmlns="" xmlns:a16="http://schemas.microsoft.com/office/drawing/2014/main" id="{04A300BE-B03D-1265-F03F-E50B6804EB5D}"/>
                  </a:ext>
                </a:extLst>
              </p:cNvPr>
              <p:cNvSpPr/>
              <p:nvPr/>
            </p:nvSpPr>
            <p:spPr>
              <a:xfrm>
                <a:off x="334155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200" y="42537"/>
                      <a:pt x="36565" y="21075"/>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4" name="Freeform: Shape 190">
                <a:extLst>
                  <a:ext uri="{FF2B5EF4-FFF2-40B4-BE49-F238E27FC236}">
                    <a16:creationId xmlns="" xmlns:a16="http://schemas.microsoft.com/office/drawing/2014/main" id="{FDD32439-AB53-4284-2A6A-FE5858C0A1FB}"/>
                  </a:ext>
                </a:extLst>
              </p:cNvPr>
              <p:cNvSpPr/>
              <p:nvPr/>
            </p:nvSpPr>
            <p:spPr>
              <a:xfrm>
                <a:off x="2698131"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5"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5" name="Freeform: Shape 191">
                <a:extLst>
                  <a:ext uri="{FF2B5EF4-FFF2-40B4-BE49-F238E27FC236}">
                    <a16:creationId xmlns="" xmlns:a16="http://schemas.microsoft.com/office/drawing/2014/main" id="{0999FB38-46F3-C6EF-C206-EA3AEC958B61}"/>
                  </a:ext>
                </a:extLst>
              </p:cNvPr>
              <p:cNvSpPr/>
              <p:nvPr/>
            </p:nvSpPr>
            <p:spPr>
              <a:xfrm>
                <a:off x="2786688" y="2087456"/>
                <a:ext cx="53487" cy="41963"/>
              </a:xfrm>
              <a:custGeom>
                <a:avLst/>
                <a:gdLst>
                  <a:gd name="connsiteX0" fmla="*/ 71410 w 71409"/>
                  <a:gd name="connsiteY0" fmla="*/ 25360 h 56024"/>
                  <a:gd name="connsiteX1" fmla="*/ 12540 w 71409"/>
                  <a:gd name="connsiteY1" fmla="*/ 0 h 56024"/>
                  <a:gd name="connsiteX2" fmla="*/ 0 w 71409"/>
                  <a:gd name="connsiteY2" fmla="*/ 31367 h 56024"/>
                  <a:gd name="connsiteX3" fmla="*/ 57254 w 71409"/>
                  <a:gd name="connsiteY3" fmla="*/ 56025 h 56024"/>
                  <a:gd name="connsiteX4" fmla="*/ 71410 w 71409"/>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09" h="56024">
                    <a:moveTo>
                      <a:pt x="71410" y="25360"/>
                    </a:moveTo>
                    <a:cubicBezTo>
                      <a:pt x="52091" y="16439"/>
                      <a:pt x="32315"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6" name="Freeform: Shape 192">
                <a:extLst>
                  <a:ext uri="{FF2B5EF4-FFF2-40B4-BE49-F238E27FC236}">
                    <a16:creationId xmlns="" xmlns:a16="http://schemas.microsoft.com/office/drawing/2014/main" id="{43DBF1CF-55EB-A6B8-46F9-DEF580A661C3}"/>
                  </a:ext>
                </a:extLst>
              </p:cNvPr>
              <p:cNvSpPr/>
              <p:nvPr/>
            </p:nvSpPr>
            <p:spPr>
              <a:xfrm>
                <a:off x="4130945"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471"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217" name="Freeform: Shape 193">
                <a:extLst>
                  <a:ext uri="{FF2B5EF4-FFF2-40B4-BE49-F238E27FC236}">
                    <a16:creationId xmlns="" xmlns:a16="http://schemas.microsoft.com/office/drawing/2014/main" id="{CDCBA239-6AD9-BAB6-3B32-33C1E828DCA0}"/>
                  </a:ext>
                </a:extLst>
              </p:cNvPr>
              <p:cNvSpPr/>
              <p:nvPr/>
            </p:nvSpPr>
            <p:spPr>
              <a:xfrm>
                <a:off x="251406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66" y="3407"/>
                      <a:pt x="23534" y="1440"/>
                      <a:pt x="2248" y="0"/>
                    </a:cubicBezTo>
                    <a:lnTo>
                      <a:pt x="0" y="33720"/>
                    </a:lnTo>
                    <a:cubicBezTo>
                      <a:pt x="20724" y="35090"/>
                      <a:pt x="41624"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nvGrpSpPr>
            <p:cNvPr id="62" name="Group 61">
              <a:extLst>
                <a:ext uri="{FF2B5EF4-FFF2-40B4-BE49-F238E27FC236}">
                  <a16:creationId xmlns="" xmlns:a16="http://schemas.microsoft.com/office/drawing/2014/main" id="{CADCF8B8-C2C9-FC52-1967-037BE44606FF}"/>
                </a:ext>
              </a:extLst>
            </p:cNvPr>
            <p:cNvGrpSpPr/>
            <p:nvPr/>
          </p:nvGrpSpPr>
          <p:grpSpPr>
            <a:xfrm>
              <a:off x="4335396" y="2023813"/>
              <a:ext cx="1667178" cy="1839638"/>
              <a:chOff x="4335396" y="2023813"/>
              <a:chExt cx="1667178" cy="1839638"/>
            </a:xfrm>
          </p:grpSpPr>
          <p:sp>
            <p:nvSpPr>
              <p:cNvPr id="160" name="Freeform: Shape 195">
                <a:extLst>
                  <a:ext uri="{FF2B5EF4-FFF2-40B4-BE49-F238E27FC236}">
                    <a16:creationId xmlns="" xmlns:a16="http://schemas.microsoft.com/office/drawing/2014/main"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1" name="Freeform: Shape 196">
                <a:extLst>
                  <a:ext uri="{FF2B5EF4-FFF2-40B4-BE49-F238E27FC236}">
                    <a16:creationId xmlns="" xmlns:a16="http://schemas.microsoft.com/office/drawing/2014/main"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2" name="Freeform: Shape 197">
                <a:extLst>
                  <a:ext uri="{FF2B5EF4-FFF2-40B4-BE49-F238E27FC236}">
                    <a16:creationId xmlns="" xmlns:a16="http://schemas.microsoft.com/office/drawing/2014/main"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3" name="Freeform: Shape 198">
                <a:extLst>
                  <a:ext uri="{FF2B5EF4-FFF2-40B4-BE49-F238E27FC236}">
                    <a16:creationId xmlns="" xmlns:a16="http://schemas.microsoft.com/office/drawing/2014/main"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4" name="Freeform: Shape 199">
                <a:extLst>
                  <a:ext uri="{FF2B5EF4-FFF2-40B4-BE49-F238E27FC236}">
                    <a16:creationId xmlns="" xmlns:a16="http://schemas.microsoft.com/office/drawing/2014/main"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5" name="Freeform: Shape 200">
                <a:extLst>
                  <a:ext uri="{FF2B5EF4-FFF2-40B4-BE49-F238E27FC236}">
                    <a16:creationId xmlns="" xmlns:a16="http://schemas.microsoft.com/office/drawing/2014/main"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6" name="Freeform: Shape 201">
                <a:extLst>
                  <a:ext uri="{FF2B5EF4-FFF2-40B4-BE49-F238E27FC236}">
                    <a16:creationId xmlns="" xmlns:a16="http://schemas.microsoft.com/office/drawing/2014/main"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7" name="Freeform: Shape 202">
                <a:extLst>
                  <a:ext uri="{FF2B5EF4-FFF2-40B4-BE49-F238E27FC236}">
                    <a16:creationId xmlns="" xmlns:a16="http://schemas.microsoft.com/office/drawing/2014/main"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8" name="Freeform: Shape 203">
                <a:extLst>
                  <a:ext uri="{FF2B5EF4-FFF2-40B4-BE49-F238E27FC236}">
                    <a16:creationId xmlns="" xmlns:a16="http://schemas.microsoft.com/office/drawing/2014/main"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69" name="Freeform: Shape 204">
                <a:extLst>
                  <a:ext uri="{FF2B5EF4-FFF2-40B4-BE49-F238E27FC236}">
                    <a16:creationId xmlns="" xmlns:a16="http://schemas.microsoft.com/office/drawing/2014/main"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0" name="Freeform: Shape 205">
                <a:extLst>
                  <a:ext uri="{FF2B5EF4-FFF2-40B4-BE49-F238E27FC236}">
                    <a16:creationId xmlns="" xmlns:a16="http://schemas.microsoft.com/office/drawing/2014/main"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1" name="Freeform: Shape 206">
                <a:extLst>
                  <a:ext uri="{FF2B5EF4-FFF2-40B4-BE49-F238E27FC236}">
                    <a16:creationId xmlns="" xmlns:a16="http://schemas.microsoft.com/office/drawing/2014/main"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2" name="Freeform: Shape 207">
                <a:extLst>
                  <a:ext uri="{FF2B5EF4-FFF2-40B4-BE49-F238E27FC236}">
                    <a16:creationId xmlns="" xmlns:a16="http://schemas.microsoft.com/office/drawing/2014/main"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3" name="Freeform: Shape 208">
                <a:extLst>
                  <a:ext uri="{FF2B5EF4-FFF2-40B4-BE49-F238E27FC236}">
                    <a16:creationId xmlns="" xmlns:a16="http://schemas.microsoft.com/office/drawing/2014/main"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4" name="Freeform: Shape 209">
                <a:extLst>
                  <a:ext uri="{FF2B5EF4-FFF2-40B4-BE49-F238E27FC236}">
                    <a16:creationId xmlns="" xmlns:a16="http://schemas.microsoft.com/office/drawing/2014/main"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5" name="Freeform: Shape 210">
                <a:extLst>
                  <a:ext uri="{FF2B5EF4-FFF2-40B4-BE49-F238E27FC236}">
                    <a16:creationId xmlns="" xmlns:a16="http://schemas.microsoft.com/office/drawing/2014/main"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6" name="Freeform: Shape 211">
                <a:extLst>
                  <a:ext uri="{FF2B5EF4-FFF2-40B4-BE49-F238E27FC236}">
                    <a16:creationId xmlns="" xmlns:a16="http://schemas.microsoft.com/office/drawing/2014/main"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7" name="Freeform: Shape 212">
                <a:extLst>
                  <a:ext uri="{FF2B5EF4-FFF2-40B4-BE49-F238E27FC236}">
                    <a16:creationId xmlns="" xmlns:a16="http://schemas.microsoft.com/office/drawing/2014/main"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8" name="Freeform: Shape 213">
                <a:extLst>
                  <a:ext uri="{FF2B5EF4-FFF2-40B4-BE49-F238E27FC236}">
                    <a16:creationId xmlns="" xmlns:a16="http://schemas.microsoft.com/office/drawing/2014/main"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79" name="Freeform: Shape 214">
                <a:extLst>
                  <a:ext uri="{FF2B5EF4-FFF2-40B4-BE49-F238E27FC236}">
                    <a16:creationId xmlns="" xmlns:a16="http://schemas.microsoft.com/office/drawing/2014/main"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0" name="Freeform: Shape 215">
                <a:extLst>
                  <a:ext uri="{FF2B5EF4-FFF2-40B4-BE49-F238E27FC236}">
                    <a16:creationId xmlns="" xmlns:a16="http://schemas.microsoft.com/office/drawing/2014/main"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1" name="Freeform: Shape 216">
                <a:extLst>
                  <a:ext uri="{FF2B5EF4-FFF2-40B4-BE49-F238E27FC236}">
                    <a16:creationId xmlns="" xmlns:a16="http://schemas.microsoft.com/office/drawing/2014/main"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2" name="Freeform: Shape 217">
                <a:extLst>
                  <a:ext uri="{FF2B5EF4-FFF2-40B4-BE49-F238E27FC236}">
                    <a16:creationId xmlns="" xmlns:a16="http://schemas.microsoft.com/office/drawing/2014/main"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3" name="Freeform: Shape 218">
                <a:extLst>
                  <a:ext uri="{FF2B5EF4-FFF2-40B4-BE49-F238E27FC236}">
                    <a16:creationId xmlns="" xmlns:a16="http://schemas.microsoft.com/office/drawing/2014/main"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4" name="Freeform: Shape 219">
                <a:extLst>
                  <a:ext uri="{FF2B5EF4-FFF2-40B4-BE49-F238E27FC236}">
                    <a16:creationId xmlns="" xmlns:a16="http://schemas.microsoft.com/office/drawing/2014/main"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5" name="Freeform: Shape 220">
                <a:extLst>
                  <a:ext uri="{FF2B5EF4-FFF2-40B4-BE49-F238E27FC236}">
                    <a16:creationId xmlns="" xmlns:a16="http://schemas.microsoft.com/office/drawing/2014/main"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6" name="Freeform: Shape 221">
                <a:extLst>
                  <a:ext uri="{FF2B5EF4-FFF2-40B4-BE49-F238E27FC236}">
                    <a16:creationId xmlns="" xmlns:a16="http://schemas.microsoft.com/office/drawing/2014/main"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7" name="Freeform: Shape 222">
                <a:extLst>
                  <a:ext uri="{FF2B5EF4-FFF2-40B4-BE49-F238E27FC236}">
                    <a16:creationId xmlns="" xmlns:a16="http://schemas.microsoft.com/office/drawing/2014/main"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88" name="Freeform: Shape 223">
                <a:extLst>
                  <a:ext uri="{FF2B5EF4-FFF2-40B4-BE49-F238E27FC236}">
                    <a16:creationId xmlns="" xmlns:a16="http://schemas.microsoft.com/office/drawing/2014/main"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nvGrpSpPr>
            <p:cNvPr id="63" name="Group 62">
              <a:extLst>
                <a:ext uri="{FF2B5EF4-FFF2-40B4-BE49-F238E27FC236}">
                  <a16:creationId xmlns="" xmlns:a16="http://schemas.microsoft.com/office/drawing/2014/main" id="{43F606D8-7627-C1BA-053A-E1D4B7B61F77}"/>
                </a:ext>
              </a:extLst>
            </p:cNvPr>
            <p:cNvGrpSpPr/>
            <p:nvPr/>
          </p:nvGrpSpPr>
          <p:grpSpPr>
            <a:xfrm>
              <a:off x="6156749" y="2023813"/>
              <a:ext cx="1667177" cy="1839638"/>
              <a:chOff x="6156749" y="2023813"/>
              <a:chExt cx="1667177" cy="1839638"/>
            </a:xfrm>
          </p:grpSpPr>
          <p:sp>
            <p:nvSpPr>
              <p:cNvPr id="131" name="Freeform: Shape 225">
                <a:extLst>
                  <a:ext uri="{FF2B5EF4-FFF2-40B4-BE49-F238E27FC236}">
                    <a16:creationId xmlns="" xmlns:a16="http://schemas.microsoft.com/office/drawing/2014/main"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2" name="Freeform: Shape 226">
                <a:extLst>
                  <a:ext uri="{FF2B5EF4-FFF2-40B4-BE49-F238E27FC236}">
                    <a16:creationId xmlns="" xmlns:a16="http://schemas.microsoft.com/office/drawing/2014/main"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3" name="Freeform: Shape 227">
                <a:extLst>
                  <a:ext uri="{FF2B5EF4-FFF2-40B4-BE49-F238E27FC236}">
                    <a16:creationId xmlns="" xmlns:a16="http://schemas.microsoft.com/office/drawing/2014/main"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4" name="Freeform: Shape 228">
                <a:extLst>
                  <a:ext uri="{FF2B5EF4-FFF2-40B4-BE49-F238E27FC236}">
                    <a16:creationId xmlns="" xmlns:a16="http://schemas.microsoft.com/office/drawing/2014/main"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5" name="Freeform: Shape 229">
                <a:extLst>
                  <a:ext uri="{FF2B5EF4-FFF2-40B4-BE49-F238E27FC236}">
                    <a16:creationId xmlns="" xmlns:a16="http://schemas.microsoft.com/office/drawing/2014/main"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6" name="Freeform: Shape 230">
                <a:extLst>
                  <a:ext uri="{FF2B5EF4-FFF2-40B4-BE49-F238E27FC236}">
                    <a16:creationId xmlns="" xmlns:a16="http://schemas.microsoft.com/office/drawing/2014/main"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7" name="Freeform: Shape 231">
                <a:extLst>
                  <a:ext uri="{FF2B5EF4-FFF2-40B4-BE49-F238E27FC236}">
                    <a16:creationId xmlns="" xmlns:a16="http://schemas.microsoft.com/office/drawing/2014/main"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8" name="Freeform: Shape 232">
                <a:extLst>
                  <a:ext uri="{FF2B5EF4-FFF2-40B4-BE49-F238E27FC236}">
                    <a16:creationId xmlns="" xmlns:a16="http://schemas.microsoft.com/office/drawing/2014/main"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9" name="Freeform: Shape 233">
                <a:extLst>
                  <a:ext uri="{FF2B5EF4-FFF2-40B4-BE49-F238E27FC236}">
                    <a16:creationId xmlns="" xmlns:a16="http://schemas.microsoft.com/office/drawing/2014/main"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0" name="Freeform: Shape 234">
                <a:extLst>
                  <a:ext uri="{FF2B5EF4-FFF2-40B4-BE49-F238E27FC236}">
                    <a16:creationId xmlns="" xmlns:a16="http://schemas.microsoft.com/office/drawing/2014/main"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1" name="Freeform: Shape 235">
                <a:extLst>
                  <a:ext uri="{FF2B5EF4-FFF2-40B4-BE49-F238E27FC236}">
                    <a16:creationId xmlns="" xmlns:a16="http://schemas.microsoft.com/office/drawing/2014/main"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2" name="Freeform: Shape 236">
                <a:extLst>
                  <a:ext uri="{FF2B5EF4-FFF2-40B4-BE49-F238E27FC236}">
                    <a16:creationId xmlns="" xmlns:a16="http://schemas.microsoft.com/office/drawing/2014/main"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3" name="Freeform: Shape 237">
                <a:extLst>
                  <a:ext uri="{FF2B5EF4-FFF2-40B4-BE49-F238E27FC236}">
                    <a16:creationId xmlns="" xmlns:a16="http://schemas.microsoft.com/office/drawing/2014/main"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4" name="Freeform: Shape 238">
                <a:extLst>
                  <a:ext uri="{FF2B5EF4-FFF2-40B4-BE49-F238E27FC236}">
                    <a16:creationId xmlns="" xmlns:a16="http://schemas.microsoft.com/office/drawing/2014/main"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5" name="Freeform: Shape 239">
                <a:extLst>
                  <a:ext uri="{FF2B5EF4-FFF2-40B4-BE49-F238E27FC236}">
                    <a16:creationId xmlns="" xmlns:a16="http://schemas.microsoft.com/office/drawing/2014/main"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6" name="Freeform: Shape 240">
                <a:extLst>
                  <a:ext uri="{FF2B5EF4-FFF2-40B4-BE49-F238E27FC236}">
                    <a16:creationId xmlns="" xmlns:a16="http://schemas.microsoft.com/office/drawing/2014/main"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7" name="Freeform: Shape 241">
                <a:extLst>
                  <a:ext uri="{FF2B5EF4-FFF2-40B4-BE49-F238E27FC236}">
                    <a16:creationId xmlns="" xmlns:a16="http://schemas.microsoft.com/office/drawing/2014/main"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8" name="Freeform: Shape 242">
                <a:extLst>
                  <a:ext uri="{FF2B5EF4-FFF2-40B4-BE49-F238E27FC236}">
                    <a16:creationId xmlns="" xmlns:a16="http://schemas.microsoft.com/office/drawing/2014/main"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49" name="Freeform: Shape 243">
                <a:extLst>
                  <a:ext uri="{FF2B5EF4-FFF2-40B4-BE49-F238E27FC236}">
                    <a16:creationId xmlns="" xmlns:a16="http://schemas.microsoft.com/office/drawing/2014/main"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0" name="Freeform: Shape 244">
                <a:extLst>
                  <a:ext uri="{FF2B5EF4-FFF2-40B4-BE49-F238E27FC236}">
                    <a16:creationId xmlns="" xmlns:a16="http://schemas.microsoft.com/office/drawing/2014/main"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1" name="Freeform: Shape 245">
                <a:extLst>
                  <a:ext uri="{FF2B5EF4-FFF2-40B4-BE49-F238E27FC236}">
                    <a16:creationId xmlns="" xmlns:a16="http://schemas.microsoft.com/office/drawing/2014/main"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2" name="Freeform: Shape 246">
                <a:extLst>
                  <a:ext uri="{FF2B5EF4-FFF2-40B4-BE49-F238E27FC236}">
                    <a16:creationId xmlns="" xmlns:a16="http://schemas.microsoft.com/office/drawing/2014/main"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3" name="Freeform: Shape 247">
                <a:extLst>
                  <a:ext uri="{FF2B5EF4-FFF2-40B4-BE49-F238E27FC236}">
                    <a16:creationId xmlns="" xmlns:a16="http://schemas.microsoft.com/office/drawing/2014/main"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4" name="Freeform: Shape 248">
                <a:extLst>
                  <a:ext uri="{FF2B5EF4-FFF2-40B4-BE49-F238E27FC236}">
                    <a16:creationId xmlns="" xmlns:a16="http://schemas.microsoft.com/office/drawing/2014/main"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5" name="Freeform: Shape 249">
                <a:extLst>
                  <a:ext uri="{FF2B5EF4-FFF2-40B4-BE49-F238E27FC236}">
                    <a16:creationId xmlns="" xmlns:a16="http://schemas.microsoft.com/office/drawing/2014/main"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6" name="Freeform: Shape 250">
                <a:extLst>
                  <a:ext uri="{FF2B5EF4-FFF2-40B4-BE49-F238E27FC236}">
                    <a16:creationId xmlns="" xmlns:a16="http://schemas.microsoft.com/office/drawing/2014/main"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7" name="Freeform: Shape 251">
                <a:extLst>
                  <a:ext uri="{FF2B5EF4-FFF2-40B4-BE49-F238E27FC236}">
                    <a16:creationId xmlns="" xmlns:a16="http://schemas.microsoft.com/office/drawing/2014/main"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8" name="Freeform: Shape 252">
                <a:extLst>
                  <a:ext uri="{FF2B5EF4-FFF2-40B4-BE49-F238E27FC236}">
                    <a16:creationId xmlns="" xmlns:a16="http://schemas.microsoft.com/office/drawing/2014/main"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59" name="Freeform: Shape 253">
                <a:extLst>
                  <a:ext uri="{FF2B5EF4-FFF2-40B4-BE49-F238E27FC236}">
                    <a16:creationId xmlns="" xmlns:a16="http://schemas.microsoft.com/office/drawing/2014/main"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nvGrpSpPr>
            <p:cNvPr id="64" name="Group 63">
              <a:extLst>
                <a:ext uri="{FF2B5EF4-FFF2-40B4-BE49-F238E27FC236}">
                  <a16:creationId xmlns="" xmlns:a16="http://schemas.microsoft.com/office/drawing/2014/main" id="{8C849E35-C152-CF9F-C7D3-4122BF604DA3}"/>
                </a:ext>
              </a:extLst>
            </p:cNvPr>
            <p:cNvGrpSpPr/>
            <p:nvPr/>
          </p:nvGrpSpPr>
          <p:grpSpPr>
            <a:xfrm>
              <a:off x="7978100" y="2023813"/>
              <a:ext cx="1667157" cy="1839639"/>
              <a:chOff x="7978100" y="2023813"/>
              <a:chExt cx="1667157" cy="1839639"/>
            </a:xfrm>
          </p:grpSpPr>
          <p:sp>
            <p:nvSpPr>
              <p:cNvPr id="102" name="Freeform: Shape 255">
                <a:extLst>
                  <a:ext uri="{FF2B5EF4-FFF2-40B4-BE49-F238E27FC236}">
                    <a16:creationId xmlns="" xmlns:a16="http://schemas.microsoft.com/office/drawing/2014/main"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3" name="Freeform: Shape 256">
                <a:extLst>
                  <a:ext uri="{FF2B5EF4-FFF2-40B4-BE49-F238E27FC236}">
                    <a16:creationId xmlns="" xmlns:a16="http://schemas.microsoft.com/office/drawing/2014/main"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4" name="Freeform: Shape 257">
                <a:extLst>
                  <a:ext uri="{FF2B5EF4-FFF2-40B4-BE49-F238E27FC236}">
                    <a16:creationId xmlns="" xmlns:a16="http://schemas.microsoft.com/office/drawing/2014/main"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5" name="Freeform: Shape 258">
                <a:extLst>
                  <a:ext uri="{FF2B5EF4-FFF2-40B4-BE49-F238E27FC236}">
                    <a16:creationId xmlns="" xmlns:a16="http://schemas.microsoft.com/office/drawing/2014/main"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6" name="Freeform: Shape 259">
                <a:extLst>
                  <a:ext uri="{FF2B5EF4-FFF2-40B4-BE49-F238E27FC236}">
                    <a16:creationId xmlns="" xmlns:a16="http://schemas.microsoft.com/office/drawing/2014/main"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7" name="Freeform: Shape 260">
                <a:extLst>
                  <a:ext uri="{FF2B5EF4-FFF2-40B4-BE49-F238E27FC236}">
                    <a16:creationId xmlns="" xmlns:a16="http://schemas.microsoft.com/office/drawing/2014/main"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8" name="Freeform: Shape 261">
                <a:extLst>
                  <a:ext uri="{FF2B5EF4-FFF2-40B4-BE49-F238E27FC236}">
                    <a16:creationId xmlns="" xmlns:a16="http://schemas.microsoft.com/office/drawing/2014/main"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09" name="Freeform: Shape 262">
                <a:extLst>
                  <a:ext uri="{FF2B5EF4-FFF2-40B4-BE49-F238E27FC236}">
                    <a16:creationId xmlns="" xmlns:a16="http://schemas.microsoft.com/office/drawing/2014/main"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0" name="Freeform: Shape 263">
                <a:extLst>
                  <a:ext uri="{FF2B5EF4-FFF2-40B4-BE49-F238E27FC236}">
                    <a16:creationId xmlns="" xmlns:a16="http://schemas.microsoft.com/office/drawing/2014/main"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1" name="Freeform: Shape 264">
                <a:extLst>
                  <a:ext uri="{FF2B5EF4-FFF2-40B4-BE49-F238E27FC236}">
                    <a16:creationId xmlns="" xmlns:a16="http://schemas.microsoft.com/office/drawing/2014/main"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2" name="Freeform: Shape 265">
                <a:extLst>
                  <a:ext uri="{FF2B5EF4-FFF2-40B4-BE49-F238E27FC236}">
                    <a16:creationId xmlns="" xmlns:a16="http://schemas.microsoft.com/office/drawing/2014/main"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3" name="Freeform: Shape 266">
                <a:extLst>
                  <a:ext uri="{FF2B5EF4-FFF2-40B4-BE49-F238E27FC236}">
                    <a16:creationId xmlns="" xmlns:a16="http://schemas.microsoft.com/office/drawing/2014/main"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4" name="Freeform: Shape 267">
                <a:extLst>
                  <a:ext uri="{FF2B5EF4-FFF2-40B4-BE49-F238E27FC236}">
                    <a16:creationId xmlns="" xmlns:a16="http://schemas.microsoft.com/office/drawing/2014/main"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5" name="Freeform: Shape 268">
                <a:extLst>
                  <a:ext uri="{FF2B5EF4-FFF2-40B4-BE49-F238E27FC236}">
                    <a16:creationId xmlns="" xmlns:a16="http://schemas.microsoft.com/office/drawing/2014/main"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6" name="Freeform: Shape 269">
                <a:extLst>
                  <a:ext uri="{FF2B5EF4-FFF2-40B4-BE49-F238E27FC236}">
                    <a16:creationId xmlns="" xmlns:a16="http://schemas.microsoft.com/office/drawing/2014/main"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7" name="Freeform: Shape 270">
                <a:extLst>
                  <a:ext uri="{FF2B5EF4-FFF2-40B4-BE49-F238E27FC236}">
                    <a16:creationId xmlns="" xmlns:a16="http://schemas.microsoft.com/office/drawing/2014/main"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8" name="Freeform: Shape 271">
                <a:extLst>
                  <a:ext uri="{FF2B5EF4-FFF2-40B4-BE49-F238E27FC236}">
                    <a16:creationId xmlns="" xmlns:a16="http://schemas.microsoft.com/office/drawing/2014/main"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19" name="Freeform: Shape 272">
                <a:extLst>
                  <a:ext uri="{FF2B5EF4-FFF2-40B4-BE49-F238E27FC236}">
                    <a16:creationId xmlns="" xmlns:a16="http://schemas.microsoft.com/office/drawing/2014/main"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0" name="Freeform: Shape 273">
                <a:extLst>
                  <a:ext uri="{FF2B5EF4-FFF2-40B4-BE49-F238E27FC236}">
                    <a16:creationId xmlns="" xmlns:a16="http://schemas.microsoft.com/office/drawing/2014/main"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1" name="Freeform: Shape 274">
                <a:extLst>
                  <a:ext uri="{FF2B5EF4-FFF2-40B4-BE49-F238E27FC236}">
                    <a16:creationId xmlns="" xmlns:a16="http://schemas.microsoft.com/office/drawing/2014/main"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2" name="Freeform: Shape 275">
                <a:extLst>
                  <a:ext uri="{FF2B5EF4-FFF2-40B4-BE49-F238E27FC236}">
                    <a16:creationId xmlns="" xmlns:a16="http://schemas.microsoft.com/office/drawing/2014/main"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3" name="Freeform: Shape 276">
                <a:extLst>
                  <a:ext uri="{FF2B5EF4-FFF2-40B4-BE49-F238E27FC236}">
                    <a16:creationId xmlns="" xmlns:a16="http://schemas.microsoft.com/office/drawing/2014/main"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4" name="Freeform: Shape 277">
                <a:extLst>
                  <a:ext uri="{FF2B5EF4-FFF2-40B4-BE49-F238E27FC236}">
                    <a16:creationId xmlns="" xmlns:a16="http://schemas.microsoft.com/office/drawing/2014/main"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5" name="Freeform: Shape 278">
                <a:extLst>
                  <a:ext uri="{FF2B5EF4-FFF2-40B4-BE49-F238E27FC236}">
                    <a16:creationId xmlns="" xmlns:a16="http://schemas.microsoft.com/office/drawing/2014/main"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6" name="Freeform: Shape 279">
                <a:extLst>
                  <a:ext uri="{FF2B5EF4-FFF2-40B4-BE49-F238E27FC236}">
                    <a16:creationId xmlns="" xmlns:a16="http://schemas.microsoft.com/office/drawing/2014/main"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7" name="Freeform: Shape 280">
                <a:extLst>
                  <a:ext uri="{FF2B5EF4-FFF2-40B4-BE49-F238E27FC236}">
                    <a16:creationId xmlns="" xmlns:a16="http://schemas.microsoft.com/office/drawing/2014/main"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8" name="Freeform: Shape 281">
                <a:extLst>
                  <a:ext uri="{FF2B5EF4-FFF2-40B4-BE49-F238E27FC236}">
                    <a16:creationId xmlns="" xmlns:a16="http://schemas.microsoft.com/office/drawing/2014/main"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29" name="Freeform: Shape 282">
                <a:extLst>
                  <a:ext uri="{FF2B5EF4-FFF2-40B4-BE49-F238E27FC236}">
                    <a16:creationId xmlns="" xmlns:a16="http://schemas.microsoft.com/office/drawing/2014/main"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130" name="Freeform: Shape 283">
                <a:extLst>
                  <a:ext uri="{FF2B5EF4-FFF2-40B4-BE49-F238E27FC236}">
                    <a16:creationId xmlns="" xmlns:a16="http://schemas.microsoft.com/office/drawing/2014/main"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sp>
          <p:nvSpPr>
            <p:cNvPr id="65" name="Freeform: Shape 284">
              <a:extLst>
                <a:ext uri="{FF2B5EF4-FFF2-40B4-BE49-F238E27FC236}">
                  <a16:creationId xmlns="" xmlns:a16="http://schemas.microsoft.com/office/drawing/2014/main" id="{1428C156-5BFC-5FA0-30C1-8FBF34DDBA38}"/>
                </a:ext>
              </a:extLst>
            </p:cNvPr>
            <p:cNvSpPr/>
            <p:nvPr/>
          </p:nvSpPr>
          <p:spPr>
            <a:xfrm rot="18900000">
              <a:off x="1787629" y="2267321"/>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1"/>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dirty="0">
                <a:latin typeface="Arial" panose="020B0604020202020204" pitchFamily="34" charset="0"/>
                <a:cs typeface="Arial" panose="020B0604020202020204" pitchFamily="34" charset="0"/>
              </a:endParaRPr>
            </a:p>
          </p:txBody>
        </p:sp>
        <p:sp>
          <p:nvSpPr>
            <p:cNvPr id="68" name="Freeform: Shape 289">
              <a:extLst>
                <a:ext uri="{FF2B5EF4-FFF2-40B4-BE49-F238E27FC236}">
                  <a16:creationId xmlns="" xmlns:a16="http://schemas.microsoft.com/office/drawing/2014/main" id="{87E9148B-73A7-1BD7-BCD5-98B450EBD87C}"/>
                </a:ext>
              </a:extLst>
            </p:cNvPr>
            <p:cNvSpPr/>
            <p:nvPr/>
          </p:nvSpPr>
          <p:spPr>
            <a:xfrm>
              <a:off x="241681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79" y="432709"/>
                    <a:pt x="537628" y="712342"/>
                    <a:pt x="64174" y="712342"/>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69" name="Freeform: Shape 290">
              <a:extLst>
                <a:ext uri="{FF2B5EF4-FFF2-40B4-BE49-F238E27FC236}">
                  <a16:creationId xmlns="" xmlns:a16="http://schemas.microsoft.com/office/drawing/2014/main" id="{4E3EAF02-43AA-E54B-AB92-A542C31E5BA3}"/>
                </a:ext>
              </a:extLst>
            </p:cNvPr>
            <p:cNvSpPr/>
            <p:nvPr/>
          </p:nvSpPr>
          <p:spPr>
            <a:xfrm>
              <a:off x="1618691" y="2021735"/>
              <a:ext cx="860583" cy="563522"/>
            </a:xfrm>
            <a:custGeom>
              <a:avLst/>
              <a:gdLst>
                <a:gd name="connsiteX0" fmla="*/ 1129736 w 1148949"/>
                <a:gd name="connsiteY0" fmla="*/ 33791 h 752349"/>
                <a:gd name="connsiteX1" fmla="*/ 1148423 w 1148949"/>
                <a:gd name="connsiteY1" fmla="*/ 33931 h 752349"/>
                <a:gd name="connsiteX2" fmla="*/ 1148949 w 1148949"/>
                <a:gd name="connsiteY2" fmla="*/ 141 h 752349"/>
                <a:gd name="connsiteX3" fmla="*/ 1129771 w 1148949"/>
                <a:gd name="connsiteY3" fmla="*/ 0 h 752349"/>
                <a:gd name="connsiteX4" fmla="*/ 1129771 w 1148949"/>
                <a:gd name="connsiteY4" fmla="*/ 16895 h 752349"/>
                <a:gd name="connsiteX5" fmla="*/ 1129771 w 1148949"/>
                <a:gd name="connsiteY5" fmla="*/ 0 h 752349"/>
                <a:gd name="connsiteX6" fmla="*/ 0 w 1148949"/>
                <a:gd name="connsiteY6" fmla="*/ 738791 h 752349"/>
                <a:gd name="connsiteX7" fmla="*/ 30945 w 1148949"/>
                <a:gd name="connsiteY7" fmla="*/ 752349 h 752349"/>
                <a:gd name="connsiteX8" fmla="*/ 1129736 w 1148949"/>
                <a:gd name="connsiteY8" fmla="*/ 33791 h 75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8949" h="752349">
                  <a:moveTo>
                    <a:pt x="1129736" y="33791"/>
                  </a:moveTo>
                  <a:cubicBezTo>
                    <a:pt x="1135988" y="33791"/>
                    <a:pt x="1142205" y="33826"/>
                    <a:pt x="1148423" y="33931"/>
                  </a:cubicBezTo>
                  <a:lnTo>
                    <a:pt x="1148949" y="141"/>
                  </a:lnTo>
                  <a:cubicBezTo>
                    <a:pt x="1142556" y="35"/>
                    <a:pt x="1136164" y="0"/>
                    <a:pt x="1129771" y="0"/>
                  </a:cubicBezTo>
                  <a:lnTo>
                    <a:pt x="1129771" y="16895"/>
                  </a:lnTo>
                  <a:lnTo>
                    <a:pt x="1129771" y="0"/>
                  </a:lnTo>
                  <a:cubicBezTo>
                    <a:pt x="639948" y="0"/>
                    <a:pt x="196491" y="289995"/>
                    <a:pt x="0" y="738791"/>
                  </a:cubicBezTo>
                  <a:lnTo>
                    <a:pt x="30945" y="752349"/>
                  </a:lnTo>
                  <a:cubicBezTo>
                    <a:pt x="222027" y="315847"/>
                    <a:pt x="653366" y="33791"/>
                    <a:pt x="1129736" y="3379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nvGrpSpPr>
            <p:cNvPr id="70" name="Group 69">
              <a:extLst>
                <a:ext uri="{FF2B5EF4-FFF2-40B4-BE49-F238E27FC236}">
                  <a16:creationId xmlns="" xmlns:a16="http://schemas.microsoft.com/office/drawing/2014/main" id="{19DE6D7F-EDC5-BB3D-A64C-BE11256F27F9}"/>
                </a:ext>
              </a:extLst>
            </p:cNvPr>
            <p:cNvGrpSpPr/>
            <p:nvPr/>
          </p:nvGrpSpPr>
          <p:grpSpPr>
            <a:xfrm>
              <a:off x="704304" y="2023813"/>
              <a:ext cx="1667179" cy="1839638"/>
              <a:chOff x="2514069" y="2023813"/>
              <a:chExt cx="1667179" cy="1839638"/>
            </a:xfrm>
          </p:grpSpPr>
          <p:sp>
            <p:nvSpPr>
              <p:cNvPr id="71" name="Freeform: Shape 292">
                <a:extLst>
                  <a:ext uri="{FF2B5EF4-FFF2-40B4-BE49-F238E27FC236}">
                    <a16:creationId xmlns="" xmlns:a16="http://schemas.microsoft.com/office/drawing/2014/main" id="{5DFA5E20-7405-0B85-7F5E-E62D3B11A54A}"/>
                  </a:ext>
                </a:extLst>
              </p:cNvPr>
              <p:cNvSpPr/>
              <p:nvPr/>
            </p:nvSpPr>
            <p:spPr>
              <a:xfrm>
                <a:off x="3414406"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8" y="32104"/>
                      <a:pt x="16123" y="51985"/>
                      <a:pt x="24904" y="71375"/>
                    </a:cubicBezTo>
                    <a:lnTo>
                      <a:pt x="55709" y="57430"/>
                    </a:lnTo>
                    <a:cubicBezTo>
                      <a:pt x="47173" y="38603"/>
                      <a:pt x="39024" y="19284"/>
                      <a:pt x="31472"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2" name="Freeform: Shape 293">
                <a:extLst>
                  <a:ext uri="{FF2B5EF4-FFF2-40B4-BE49-F238E27FC236}">
                    <a16:creationId xmlns="" xmlns:a16="http://schemas.microsoft.com/office/drawing/2014/main" id="{FA8E2D55-7047-F71E-DD62-A0EA296BAF82}"/>
                  </a:ext>
                </a:extLst>
              </p:cNvPr>
              <p:cNvSpPr/>
              <p:nvPr/>
            </p:nvSpPr>
            <p:spPr>
              <a:xfrm>
                <a:off x="3454002" y="3356993"/>
                <a:ext cx="45015" cy="53723"/>
              </a:xfrm>
              <a:custGeom>
                <a:avLst/>
                <a:gdLst>
                  <a:gd name="connsiteX0" fmla="*/ 0 w 60099"/>
                  <a:gd name="connsiteY0" fmla="*/ 15525 h 71725"/>
                  <a:gd name="connsiteX1" fmla="*/ 30945 w 60099"/>
                  <a:gd name="connsiteY1" fmla="*/ 71726 h 71725"/>
                  <a:gd name="connsiteX2" fmla="*/ 60099 w 60099"/>
                  <a:gd name="connsiteY2" fmla="*/ 54655 h 71725"/>
                  <a:gd name="connsiteX3" fmla="*/ 29997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423"/>
                      <a:pt x="20162" y="53320"/>
                      <a:pt x="30945" y="71726"/>
                    </a:cubicBezTo>
                    <a:lnTo>
                      <a:pt x="60099" y="54655"/>
                    </a:lnTo>
                    <a:cubicBezTo>
                      <a:pt x="49632" y="36776"/>
                      <a:pt x="39516" y="18371"/>
                      <a:pt x="29997" y="0"/>
                    </a:cubicBezTo>
                    <a:lnTo>
                      <a:pt x="0" y="1552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3" name="Freeform: Shape 294">
                <a:extLst>
                  <a:ext uri="{FF2B5EF4-FFF2-40B4-BE49-F238E27FC236}">
                    <a16:creationId xmlns="" xmlns:a16="http://schemas.microsoft.com/office/drawing/2014/main" id="{76011C18-B503-0EF9-EC93-0FAEDD2E843D}"/>
                  </a:ext>
                </a:extLst>
              </p:cNvPr>
              <p:cNvSpPr/>
              <p:nvPr/>
            </p:nvSpPr>
            <p:spPr>
              <a:xfrm>
                <a:off x="3502517" y="3437633"/>
                <a:ext cx="47856" cy="53356"/>
              </a:xfrm>
              <a:custGeom>
                <a:avLst/>
                <a:gdLst>
                  <a:gd name="connsiteX0" fmla="*/ 0 w 63892"/>
                  <a:gd name="connsiteY0" fmla="*/ 18546 h 71234"/>
                  <a:gd name="connsiteX1" fmla="*/ 36636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6"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4" name="Freeform: Shape 295">
                <a:extLst>
                  <a:ext uri="{FF2B5EF4-FFF2-40B4-BE49-F238E27FC236}">
                    <a16:creationId xmlns="" xmlns:a16="http://schemas.microsoft.com/office/drawing/2014/main" id="{6C8E2201-F038-EDDC-2930-A17C5F3425CE}"/>
                  </a:ext>
                </a:extLst>
              </p:cNvPr>
              <p:cNvSpPr/>
              <p:nvPr/>
            </p:nvSpPr>
            <p:spPr>
              <a:xfrm>
                <a:off x="3384124" y="3183167"/>
                <a:ext cx="37964" cy="52724"/>
              </a:xfrm>
              <a:custGeom>
                <a:avLst/>
                <a:gdLst>
                  <a:gd name="connsiteX0" fmla="*/ 32596 w 50685"/>
                  <a:gd name="connsiteY0" fmla="*/ 0 h 70391"/>
                  <a:gd name="connsiteX1" fmla="*/ 0 w 50685"/>
                  <a:gd name="connsiteY1" fmla="*/ 8922 h 70391"/>
                  <a:gd name="connsiteX2" fmla="*/ 18616 w 50685"/>
                  <a:gd name="connsiteY2" fmla="*/ 70391 h 70391"/>
                  <a:gd name="connsiteX3" fmla="*/ 50686 w 50685"/>
                  <a:gd name="connsiteY3" fmla="*/ 59748 h 70391"/>
                  <a:gd name="connsiteX4" fmla="*/ 32596 w 50685"/>
                  <a:gd name="connsiteY4" fmla="*/ 0 h 70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391">
                    <a:moveTo>
                      <a:pt x="32596" y="0"/>
                    </a:moveTo>
                    <a:lnTo>
                      <a:pt x="0" y="8922"/>
                    </a:lnTo>
                    <a:cubicBezTo>
                      <a:pt x="5620" y="29470"/>
                      <a:pt x="11908" y="50159"/>
                      <a:pt x="18616" y="70391"/>
                    </a:cubicBezTo>
                    <a:lnTo>
                      <a:pt x="50686" y="59748"/>
                    </a:lnTo>
                    <a:cubicBezTo>
                      <a:pt x="44188" y="40113"/>
                      <a:pt x="38111" y="19986"/>
                      <a:pt x="32596"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5" name="Freeform: Shape 296">
                <a:extLst>
                  <a:ext uri="{FF2B5EF4-FFF2-40B4-BE49-F238E27FC236}">
                    <a16:creationId xmlns="" xmlns:a16="http://schemas.microsoft.com/office/drawing/2014/main" id="{08687768-4FC0-D71C-2F68-30D106CAB20B}"/>
                  </a:ext>
                </a:extLst>
              </p:cNvPr>
              <p:cNvSpPr/>
              <p:nvPr/>
            </p:nvSpPr>
            <p:spPr>
              <a:xfrm>
                <a:off x="3363603"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62"/>
                      <a:pt x="36706" y="20443"/>
                      <a:pt x="33334"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6" name="Freeform: Shape 297">
                <a:extLst>
                  <a:ext uri="{FF2B5EF4-FFF2-40B4-BE49-F238E27FC236}">
                    <a16:creationId xmlns="" xmlns:a16="http://schemas.microsoft.com/office/drawing/2014/main" id="{6CA95EB5-411D-0D22-BC24-E1CAE14875EC}"/>
                  </a:ext>
                </a:extLst>
              </p:cNvPr>
              <p:cNvSpPr/>
              <p:nvPr/>
            </p:nvSpPr>
            <p:spPr>
              <a:xfrm>
                <a:off x="4036836"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2" y="5339"/>
                      <a:pt x="8676" y="0"/>
                    </a:cubicBezTo>
                    <a:lnTo>
                      <a:pt x="0" y="326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7" name="Freeform: Shape 298">
                <a:extLst>
                  <a:ext uri="{FF2B5EF4-FFF2-40B4-BE49-F238E27FC236}">
                    <a16:creationId xmlns="" xmlns:a16="http://schemas.microsoft.com/office/drawing/2014/main" id="{637DA4F2-1A68-F818-9EED-1448D21A26D6}"/>
                  </a:ext>
                </a:extLst>
              </p:cNvPr>
              <p:cNvSpPr/>
              <p:nvPr/>
            </p:nvSpPr>
            <p:spPr>
              <a:xfrm>
                <a:off x="3945200" y="3784206"/>
                <a:ext cx="53250" cy="39674"/>
              </a:xfrm>
              <a:custGeom>
                <a:avLst/>
                <a:gdLst>
                  <a:gd name="connsiteX0" fmla="*/ 0 w 71093"/>
                  <a:gd name="connsiteY0" fmla="*/ 31578 h 52968"/>
                  <a:gd name="connsiteX1" fmla="*/ 60697 w 71093"/>
                  <a:gd name="connsiteY1" fmla="*/ 52969 h 52968"/>
                  <a:gd name="connsiteX2" fmla="*/ 71094 w 71093"/>
                  <a:gd name="connsiteY2" fmla="*/ 20794 h 52968"/>
                  <a:gd name="connsiteX3" fmla="*/ 12048 w 71093"/>
                  <a:gd name="connsiteY3" fmla="*/ 0 h 52968"/>
                  <a:gd name="connsiteX4" fmla="*/ 0 w 71093"/>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93" h="52968">
                    <a:moveTo>
                      <a:pt x="0" y="31578"/>
                    </a:moveTo>
                    <a:cubicBezTo>
                      <a:pt x="19951" y="39200"/>
                      <a:pt x="40359" y="46400"/>
                      <a:pt x="60697" y="52969"/>
                    </a:cubicBezTo>
                    <a:lnTo>
                      <a:pt x="71094" y="20794"/>
                    </a:lnTo>
                    <a:cubicBezTo>
                      <a:pt x="51318" y="14401"/>
                      <a:pt x="31437" y="7411"/>
                      <a:pt x="12048" y="0"/>
                    </a:cubicBezTo>
                    <a:lnTo>
                      <a:pt x="0" y="3157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8" name="Freeform: Shape 299">
                <a:extLst>
                  <a:ext uri="{FF2B5EF4-FFF2-40B4-BE49-F238E27FC236}">
                    <a16:creationId xmlns="" xmlns:a16="http://schemas.microsoft.com/office/drawing/2014/main" id="{0C34BBF4-038B-7F6E-DDC0-907819B4BD4E}"/>
                  </a:ext>
                </a:extLst>
              </p:cNvPr>
              <p:cNvSpPr/>
              <p:nvPr/>
            </p:nvSpPr>
            <p:spPr>
              <a:xfrm>
                <a:off x="3857116" y="3746268"/>
                <a:ext cx="53776" cy="43226"/>
              </a:xfrm>
              <a:custGeom>
                <a:avLst/>
                <a:gdLst>
                  <a:gd name="connsiteX0" fmla="*/ 0 w 71796"/>
                  <a:gd name="connsiteY0" fmla="*/ 30102 h 57710"/>
                  <a:gd name="connsiteX1" fmla="*/ 58097 w 71796"/>
                  <a:gd name="connsiteY1" fmla="*/ 57711 h 57710"/>
                  <a:gd name="connsiteX2" fmla="*/ 71796 w 71796"/>
                  <a:gd name="connsiteY2" fmla="*/ 26836 h 57710"/>
                  <a:gd name="connsiteX3" fmla="*/ 15279 w 71796"/>
                  <a:gd name="connsiteY3" fmla="*/ 0 h 57710"/>
                  <a:gd name="connsiteX4" fmla="*/ 0 w 71796"/>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6" h="57710">
                    <a:moveTo>
                      <a:pt x="0" y="30102"/>
                    </a:moveTo>
                    <a:cubicBezTo>
                      <a:pt x="19073" y="39797"/>
                      <a:pt x="38603" y="49070"/>
                      <a:pt x="58097" y="57711"/>
                    </a:cubicBezTo>
                    <a:lnTo>
                      <a:pt x="71796" y="26836"/>
                    </a:lnTo>
                    <a:cubicBezTo>
                      <a:pt x="52828" y="18441"/>
                      <a:pt x="33826" y="9379"/>
                      <a:pt x="15279" y="0"/>
                    </a:cubicBezTo>
                    <a:lnTo>
                      <a:pt x="0" y="3010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79" name="Freeform: Shape 300">
                <a:extLst>
                  <a:ext uri="{FF2B5EF4-FFF2-40B4-BE49-F238E27FC236}">
                    <a16:creationId xmlns="" xmlns:a16="http://schemas.microsoft.com/office/drawing/2014/main" id="{53C65437-0556-9C4C-E92E-707C4AFFF620}"/>
                  </a:ext>
                </a:extLst>
              </p:cNvPr>
              <p:cNvSpPr/>
              <p:nvPr/>
            </p:nvSpPr>
            <p:spPr>
              <a:xfrm>
                <a:off x="3352947"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85" y="20689"/>
                      <a:pt x="33755"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0" name="Freeform: Shape 301">
                <a:extLst>
                  <a:ext uri="{FF2B5EF4-FFF2-40B4-BE49-F238E27FC236}">
                    <a16:creationId xmlns="" xmlns:a16="http://schemas.microsoft.com/office/drawing/2014/main" id="{351A2CB8-919E-26D1-A944-02241613B80C}"/>
                  </a:ext>
                </a:extLst>
              </p:cNvPr>
              <p:cNvSpPr/>
              <p:nvPr/>
            </p:nvSpPr>
            <p:spPr>
              <a:xfrm>
                <a:off x="3624014"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7" y="14577"/>
                      <a:pt x="23815" y="0"/>
                    </a:cubicBezTo>
                    <a:lnTo>
                      <a:pt x="0" y="2395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1" name="Freeform: Shape 302">
                <a:extLst>
                  <a:ext uri="{FF2B5EF4-FFF2-40B4-BE49-F238E27FC236}">
                    <a16:creationId xmlns="" xmlns:a16="http://schemas.microsoft.com/office/drawing/2014/main" id="{FFB22890-4779-DF19-206C-EA8078DCF49B}"/>
                  </a:ext>
                </a:extLst>
              </p:cNvPr>
              <p:cNvSpPr/>
              <p:nvPr/>
            </p:nvSpPr>
            <p:spPr>
              <a:xfrm>
                <a:off x="3559397" y="3512982"/>
                <a:ext cx="50119" cy="52460"/>
              </a:xfrm>
              <a:custGeom>
                <a:avLst/>
                <a:gdLst>
                  <a:gd name="connsiteX0" fmla="*/ 0 w 66913"/>
                  <a:gd name="connsiteY0" fmla="*/ 21391 h 70039"/>
                  <a:gd name="connsiteX1" fmla="*/ 41904 w 66913"/>
                  <a:gd name="connsiteY1" fmla="*/ 70040 h 70039"/>
                  <a:gd name="connsiteX2" fmla="*/ 66914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4" y="70040"/>
                    </a:cubicBezTo>
                    <a:lnTo>
                      <a:pt x="66914"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2" name="Freeform: Shape 303">
                <a:extLst>
                  <a:ext uri="{FF2B5EF4-FFF2-40B4-BE49-F238E27FC236}">
                    <a16:creationId xmlns="" xmlns:a16="http://schemas.microsoft.com/office/drawing/2014/main" id="{24B5FE51-3522-86C4-1F9C-9C22CEBFC4AC}"/>
                  </a:ext>
                </a:extLst>
              </p:cNvPr>
              <p:cNvSpPr/>
              <p:nvPr/>
            </p:nvSpPr>
            <p:spPr>
              <a:xfrm>
                <a:off x="3773662" y="3699517"/>
                <a:ext cx="53723" cy="46357"/>
              </a:xfrm>
              <a:custGeom>
                <a:avLst/>
                <a:gdLst>
                  <a:gd name="connsiteX0" fmla="*/ 0 w 71725"/>
                  <a:gd name="connsiteY0" fmla="*/ 28381 h 61890"/>
                  <a:gd name="connsiteX1" fmla="*/ 54866 w 71725"/>
                  <a:gd name="connsiteY1" fmla="*/ 61891 h 61890"/>
                  <a:gd name="connsiteX2" fmla="*/ 71726 w 71725"/>
                  <a:gd name="connsiteY2" fmla="*/ 32596 h 61890"/>
                  <a:gd name="connsiteX3" fmla="*/ 18371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49" y="40008"/>
                      <a:pt x="36390" y="51283"/>
                      <a:pt x="54866" y="61891"/>
                    </a:cubicBezTo>
                    <a:lnTo>
                      <a:pt x="71726" y="32596"/>
                    </a:lnTo>
                    <a:cubicBezTo>
                      <a:pt x="53777" y="22269"/>
                      <a:pt x="35828" y="11310"/>
                      <a:pt x="18371" y="0"/>
                    </a:cubicBezTo>
                    <a:lnTo>
                      <a:pt x="0" y="2838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3" name="Freeform: Shape 304">
                <a:extLst>
                  <a:ext uri="{FF2B5EF4-FFF2-40B4-BE49-F238E27FC236}">
                    <a16:creationId xmlns="" xmlns:a16="http://schemas.microsoft.com/office/drawing/2014/main" id="{4D3E02C2-9374-B7E0-20E2-639876BC07B7}"/>
                  </a:ext>
                </a:extLst>
              </p:cNvPr>
              <p:cNvSpPr/>
              <p:nvPr/>
            </p:nvSpPr>
            <p:spPr>
              <a:xfrm>
                <a:off x="3695681"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4" y="39656"/>
                      <a:pt x="33791" y="52793"/>
                      <a:pt x="51072" y="65298"/>
                    </a:cubicBezTo>
                    <a:lnTo>
                      <a:pt x="70883" y="37935"/>
                    </a:lnTo>
                    <a:cubicBezTo>
                      <a:pt x="54058"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4" name="Freeform: Shape 305">
                <a:extLst>
                  <a:ext uri="{FF2B5EF4-FFF2-40B4-BE49-F238E27FC236}">
                    <a16:creationId xmlns="" xmlns:a16="http://schemas.microsoft.com/office/drawing/2014/main" id="{43EA64E1-48C6-F162-3F65-60EBB5F0CA32}"/>
                  </a:ext>
                </a:extLst>
              </p:cNvPr>
              <p:cNvSpPr/>
              <p:nvPr/>
            </p:nvSpPr>
            <p:spPr>
              <a:xfrm>
                <a:off x="2606942"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5" name="Freeform: Shape 306">
                <a:extLst>
                  <a:ext uri="{FF2B5EF4-FFF2-40B4-BE49-F238E27FC236}">
                    <a16:creationId xmlns="" xmlns:a16="http://schemas.microsoft.com/office/drawing/2014/main" id="{641136D3-82CB-4243-A052-35AB23050ADF}"/>
                  </a:ext>
                </a:extLst>
              </p:cNvPr>
              <p:cNvSpPr/>
              <p:nvPr/>
            </p:nvSpPr>
            <p:spPr>
              <a:xfrm>
                <a:off x="3026604"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9" y="27854"/>
                      <a:pt x="38006"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6" name="Freeform: Shape 307">
                <a:extLst>
                  <a:ext uri="{FF2B5EF4-FFF2-40B4-BE49-F238E27FC236}">
                    <a16:creationId xmlns="" xmlns:a16="http://schemas.microsoft.com/office/drawing/2014/main" id="{3D1C2F8B-8E9D-037E-13C8-58640B384F00}"/>
                  </a:ext>
                </a:extLst>
              </p:cNvPr>
              <p:cNvSpPr/>
              <p:nvPr/>
            </p:nvSpPr>
            <p:spPr>
              <a:xfrm>
                <a:off x="3095404" y="2299537"/>
                <a:ext cx="50830" cy="52013"/>
              </a:xfrm>
              <a:custGeom>
                <a:avLst/>
                <a:gdLst>
                  <a:gd name="connsiteX0" fmla="*/ 67862 w 67862"/>
                  <a:gd name="connsiteY0" fmla="*/ 47068 h 69442"/>
                  <a:gd name="connsiteX1" fmla="*/ 24166 w 67862"/>
                  <a:gd name="connsiteY1" fmla="*/ 0 h 69442"/>
                  <a:gd name="connsiteX2" fmla="*/ 0 w 67862"/>
                  <a:gd name="connsiteY2" fmla="*/ 23639 h 69442"/>
                  <a:gd name="connsiteX3" fmla="*/ 42502 w 67862"/>
                  <a:gd name="connsiteY3" fmla="*/ 69443 h 69442"/>
                  <a:gd name="connsiteX4" fmla="*/ 67862 w 67862"/>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2"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7" name="Freeform: Shape 308">
                <a:extLst>
                  <a:ext uri="{FF2B5EF4-FFF2-40B4-BE49-F238E27FC236}">
                    <a16:creationId xmlns="" xmlns:a16="http://schemas.microsoft.com/office/drawing/2014/main" id="{F4D02AB8-9535-95E2-A39B-DB95DE819B42}"/>
                  </a:ext>
                </a:extLst>
              </p:cNvPr>
              <p:cNvSpPr/>
              <p:nvPr/>
            </p:nvSpPr>
            <p:spPr>
              <a:xfrm>
                <a:off x="2951702"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8" name="Freeform: Shape 309">
                <a:extLst>
                  <a:ext uri="{FF2B5EF4-FFF2-40B4-BE49-F238E27FC236}">
                    <a16:creationId xmlns="" xmlns:a16="http://schemas.microsoft.com/office/drawing/2014/main" id="{DF40A836-182E-73FF-5D6A-45053ECE41DF}"/>
                  </a:ext>
                </a:extLst>
              </p:cNvPr>
              <p:cNvSpPr/>
              <p:nvPr/>
            </p:nvSpPr>
            <p:spPr>
              <a:xfrm>
                <a:off x="3157284"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3966"/>
                      <a:pt x="39727" y="16685"/>
                      <a:pt x="26484" y="0"/>
                    </a:cubicBezTo>
                    <a:lnTo>
                      <a:pt x="0" y="21005"/>
                    </a:lnTo>
                    <a:cubicBezTo>
                      <a:pt x="12891" y="37233"/>
                      <a:pt x="25501" y="54058"/>
                      <a:pt x="37549" y="70953"/>
                    </a:cubicBezTo>
                    <a:lnTo>
                      <a:pt x="65087" y="51353"/>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89" name="Freeform: Shape 310">
                <a:extLst>
                  <a:ext uri="{FF2B5EF4-FFF2-40B4-BE49-F238E27FC236}">
                    <a16:creationId xmlns="" xmlns:a16="http://schemas.microsoft.com/office/drawing/2014/main" id="{0267D31E-732D-FFAC-F03C-BA57432E5713}"/>
                  </a:ext>
                </a:extLst>
              </p:cNvPr>
              <p:cNvSpPr/>
              <p:nvPr/>
            </p:nvSpPr>
            <p:spPr>
              <a:xfrm>
                <a:off x="2871405"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6" y="20478"/>
                      <a:pt x="34599"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0" name="Freeform: Shape 311">
                <a:extLst>
                  <a:ext uri="{FF2B5EF4-FFF2-40B4-BE49-F238E27FC236}">
                    <a16:creationId xmlns="" xmlns:a16="http://schemas.microsoft.com/office/drawing/2014/main" id="{3BA0D678-B539-D5EF-960B-DFA358CC35B5}"/>
                  </a:ext>
                </a:extLst>
              </p:cNvPr>
              <p:cNvSpPr/>
              <p:nvPr/>
            </p:nvSpPr>
            <p:spPr>
              <a:xfrm>
                <a:off x="3257654" y="2533953"/>
                <a:ext cx="42989" cy="53750"/>
              </a:xfrm>
              <a:custGeom>
                <a:avLst/>
                <a:gdLst>
                  <a:gd name="connsiteX0" fmla="*/ 26379 w 57394"/>
                  <a:gd name="connsiteY0" fmla="*/ 71761 h 71761"/>
                  <a:gd name="connsiteX1" fmla="*/ 57395 w 57394"/>
                  <a:gd name="connsiteY1" fmla="*/ 58308 h 71761"/>
                  <a:gd name="connsiteX2" fmla="*/ 30243 w 57394"/>
                  <a:gd name="connsiteY2" fmla="*/ 0 h 71761"/>
                  <a:gd name="connsiteX3" fmla="*/ 0 w 57394"/>
                  <a:gd name="connsiteY3" fmla="*/ 15069 h 71761"/>
                  <a:gd name="connsiteX4" fmla="*/ 26379 w 57394"/>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4" h="71761">
                    <a:moveTo>
                      <a:pt x="26379" y="71761"/>
                    </a:moveTo>
                    <a:lnTo>
                      <a:pt x="57395" y="58308"/>
                    </a:lnTo>
                    <a:cubicBezTo>
                      <a:pt x="48895" y="38743"/>
                      <a:pt x="39762" y="19108"/>
                      <a:pt x="30243" y="0"/>
                    </a:cubicBezTo>
                    <a:lnTo>
                      <a:pt x="0" y="15069"/>
                    </a:lnTo>
                    <a:cubicBezTo>
                      <a:pt x="9238" y="33650"/>
                      <a:pt x="18125" y="52723"/>
                      <a:pt x="26379" y="71761"/>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1" name="Freeform: Shape 312">
                <a:extLst>
                  <a:ext uri="{FF2B5EF4-FFF2-40B4-BE49-F238E27FC236}">
                    <a16:creationId xmlns="" xmlns:a16="http://schemas.microsoft.com/office/drawing/2014/main" id="{80FAB057-FE9B-DD4C-ACCB-5B56D7489FDF}"/>
                  </a:ext>
                </a:extLst>
              </p:cNvPr>
              <p:cNvSpPr/>
              <p:nvPr/>
            </p:nvSpPr>
            <p:spPr>
              <a:xfrm>
                <a:off x="3211560"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7"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2" name="Freeform: Shape 313">
                <a:extLst>
                  <a:ext uri="{FF2B5EF4-FFF2-40B4-BE49-F238E27FC236}">
                    <a16:creationId xmlns="" xmlns:a16="http://schemas.microsoft.com/office/drawing/2014/main" id="{63FC2BB6-AF1B-27A6-9022-637CDD0544F0}"/>
                  </a:ext>
                </a:extLst>
              </p:cNvPr>
              <p:cNvSpPr/>
              <p:nvPr/>
            </p:nvSpPr>
            <p:spPr>
              <a:xfrm>
                <a:off x="3350474" y="2904181"/>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4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60"/>
                      <a:pt x="34563" y="18090"/>
                      <a:pt x="33755" y="0"/>
                    </a:cubicBezTo>
                    <a:lnTo>
                      <a:pt x="0" y="1475"/>
                    </a:lnTo>
                    <a:cubicBezTo>
                      <a:pt x="773" y="19073"/>
                      <a:pt x="1159" y="36952"/>
                      <a:pt x="1159" y="54585"/>
                    </a:cubicBezTo>
                    <a:cubicBezTo>
                      <a:pt x="1159" y="57781"/>
                      <a:pt x="1159" y="61013"/>
                      <a:pt x="1194"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3" name="Freeform: Shape 314">
                <a:extLst>
                  <a:ext uri="{FF2B5EF4-FFF2-40B4-BE49-F238E27FC236}">
                    <a16:creationId xmlns="" xmlns:a16="http://schemas.microsoft.com/office/drawing/2014/main" id="{756EFD58-3975-9B68-D528-C092E7B0E229}"/>
                  </a:ext>
                </a:extLst>
              </p:cNvPr>
              <p:cNvSpPr/>
              <p:nvPr/>
            </p:nvSpPr>
            <p:spPr>
              <a:xfrm>
                <a:off x="3323034"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53" y="41659"/>
                      <a:pt x="38041" y="20619"/>
                      <a:pt x="32737"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4" name="Freeform: Shape 315">
                <a:extLst>
                  <a:ext uri="{FF2B5EF4-FFF2-40B4-BE49-F238E27FC236}">
                    <a16:creationId xmlns="" xmlns:a16="http://schemas.microsoft.com/office/drawing/2014/main" id="{18B4668F-FF69-773C-402A-8250131105A9}"/>
                  </a:ext>
                </a:extLst>
              </p:cNvPr>
              <p:cNvSpPr/>
              <p:nvPr/>
            </p:nvSpPr>
            <p:spPr>
              <a:xfrm>
                <a:off x="3294961"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130" y="20021"/>
                      <a:pt x="31648"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5" name="Freeform: Shape 316">
                <a:extLst>
                  <a:ext uri="{FF2B5EF4-FFF2-40B4-BE49-F238E27FC236}">
                    <a16:creationId xmlns="" xmlns:a16="http://schemas.microsoft.com/office/drawing/2014/main" id="{0CA26ED2-6FB7-260B-1B25-28CD08FE2319}"/>
                  </a:ext>
                </a:extLst>
              </p:cNvPr>
              <p:cNvSpPr/>
              <p:nvPr/>
            </p:nvSpPr>
            <p:spPr>
              <a:xfrm>
                <a:off x="334155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200" y="42537"/>
                      <a:pt x="36565" y="21075"/>
                      <a:pt x="33439" y="0"/>
                    </a:cubicBez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6" name="Freeform: Shape 317">
                <a:extLst>
                  <a:ext uri="{FF2B5EF4-FFF2-40B4-BE49-F238E27FC236}">
                    <a16:creationId xmlns="" xmlns:a16="http://schemas.microsoft.com/office/drawing/2014/main" id="{D56C0549-1503-CA7B-A14F-AEE077C496D2}"/>
                  </a:ext>
                </a:extLst>
              </p:cNvPr>
              <p:cNvSpPr/>
              <p:nvPr/>
            </p:nvSpPr>
            <p:spPr>
              <a:xfrm>
                <a:off x="2698131"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5"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7" name="Freeform: Shape 318">
                <a:extLst>
                  <a:ext uri="{FF2B5EF4-FFF2-40B4-BE49-F238E27FC236}">
                    <a16:creationId xmlns="" xmlns:a16="http://schemas.microsoft.com/office/drawing/2014/main" id="{6ACA289A-CFCE-54E1-8425-FC9B6D0A91D1}"/>
                  </a:ext>
                </a:extLst>
              </p:cNvPr>
              <p:cNvSpPr/>
              <p:nvPr/>
            </p:nvSpPr>
            <p:spPr>
              <a:xfrm>
                <a:off x="2786688" y="2087456"/>
                <a:ext cx="53487" cy="41963"/>
              </a:xfrm>
              <a:custGeom>
                <a:avLst/>
                <a:gdLst>
                  <a:gd name="connsiteX0" fmla="*/ 71410 w 71409"/>
                  <a:gd name="connsiteY0" fmla="*/ 25360 h 56024"/>
                  <a:gd name="connsiteX1" fmla="*/ 12540 w 71409"/>
                  <a:gd name="connsiteY1" fmla="*/ 0 h 56024"/>
                  <a:gd name="connsiteX2" fmla="*/ 0 w 71409"/>
                  <a:gd name="connsiteY2" fmla="*/ 31367 h 56024"/>
                  <a:gd name="connsiteX3" fmla="*/ 57254 w 71409"/>
                  <a:gd name="connsiteY3" fmla="*/ 56025 h 56024"/>
                  <a:gd name="connsiteX4" fmla="*/ 71410 w 71409"/>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09" h="56024">
                    <a:moveTo>
                      <a:pt x="71410" y="25360"/>
                    </a:moveTo>
                    <a:cubicBezTo>
                      <a:pt x="52091" y="16439"/>
                      <a:pt x="32315"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8" name="Freeform: Shape 319">
                <a:extLst>
                  <a:ext uri="{FF2B5EF4-FFF2-40B4-BE49-F238E27FC236}">
                    <a16:creationId xmlns="" xmlns:a16="http://schemas.microsoft.com/office/drawing/2014/main" id="{DFC5E9C1-5A42-F6E1-5DA0-D8C351D24526}"/>
                  </a:ext>
                </a:extLst>
              </p:cNvPr>
              <p:cNvSpPr/>
              <p:nvPr/>
            </p:nvSpPr>
            <p:spPr>
              <a:xfrm>
                <a:off x="4130945"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471"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sp>
            <p:nvSpPr>
              <p:cNvPr id="99" name="Freeform: Shape 320">
                <a:extLst>
                  <a:ext uri="{FF2B5EF4-FFF2-40B4-BE49-F238E27FC236}">
                    <a16:creationId xmlns="" xmlns:a16="http://schemas.microsoft.com/office/drawing/2014/main" id="{D32FD83B-34A5-593D-ED56-D124DCF3E385}"/>
                  </a:ext>
                </a:extLst>
              </p:cNvPr>
              <p:cNvSpPr/>
              <p:nvPr/>
            </p:nvSpPr>
            <p:spPr>
              <a:xfrm>
                <a:off x="251406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66" y="3407"/>
                      <a:pt x="23534" y="1440"/>
                      <a:pt x="2248" y="0"/>
                    </a:cubicBezTo>
                    <a:lnTo>
                      <a:pt x="0" y="33720"/>
                    </a:lnTo>
                    <a:cubicBezTo>
                      <a:pt x="20724" y="35090"/>
                      <a:pt x="41624" y="37057"/>
                      <a:pt x="62207" y="39481"/>
                    </a:cubicBezTo>
                    <a:lnTo>
                      <a:pt x="66176" y="5936"/>
                    </a:lnTo>
                    <a:close/>
                  </a:path>
                </a:pathLst>
              </a:custGeom>
              <a:solidFill>
                <a:srgbClr val="4D4D4D"/>
              </a:solidFill>
              <a:ln w="3513" cap="flat">
                <a:noFill/>
                <a:prstDash val="solid"/>
                <a:miter/>
              </a:ln>
            </p:spPr>
            <p:txBody>
              <a:bodyPr rtlCol="0" anchor="t"/>
              <a:lstStyle/>
              <a:p>
                <a:endParaRPr lang="en-US" sz="1600" dirty="0">
                  <a:latin typeface="Arial" panose="020B0604020202020204" pitchFamily="34" charset="0"/>
                  <a:cs typeface="Arial" panose="020B0604020202020204" pitchFamily="34" charset="0"/>
                </a:endParaRPr>
              </a:p>
            </p:txBody>
          </p:sp>
        </p:grpSp>
      </p:grpSp>
      <p:sp>
        <p:nvSpPr>
          <p:cNvPr id="2" name="TextBox 1"/>
          <p:cNvSpPr txBox="1"/>
          <p:nvPr/>
        </p:nvSpPr>
        <p:spPr>
          <a:xfrm>
            <a:off x="10251240" y="3349400"/>
            <a:ext cx="846048" cy="646331"/>
          </a:xfrm>
          <a:prstGeom prst="rect">
            <a:avLst/>
          </a:prstGeom>
          <a:noFill/>
        </p:spPr>
        <p:txBody>
          <a:bodyPr wrap="square" rtlCol="0">
            <a:spAutoFit/>
          </a:bodyPr>
          <a:lstStyle/>
          <a:p>
            <a:pPr algn="ctr"/>
            <a:r>
              <a:rPr lang="ar-EG" b="1" dirty="0" smtClean="0">
                <a:solidFill>
                  <a:schemeClr val="bg1"/>
                </a:solidFill>
              </a:rPr>
              <a:t>طريقة المناقشة</a:t>
            </a:r>
            <a:endParaRPr lang="en-US" b="1" dirty="0">
              <a:solidFill>
                <a:schemeClr val="bg1"/>
              </a:solidFill>
            </a:endParaRPr>
          </a:p>
        </p:txBody>
      </p:sp>
      <p:sp>
        <p:nvSpPr>
          <p:cNvPr id="229" name="TextBox 228"/>
          <p:cNvSpPr txBox="1"/>
          <p:nvPr/>
        </p:nvSpPr>
        <p:spPr>
          <a:xfrm>
            <a:off x="8313066" y="3339073"/>
            <a:ext cx="1009006" cy="646331"/>
          </a:xfrm>
          <a:prstGeom prst="rect">
            <a:avLst/>
          </a:prstGeom>
          <a:noFill/>
        </p:spPr>
        <p:txBody>
          <a:bodyPr wrap="square" rtlCol="0">
            <a:spAutoFit/>
          </a:bodyPr>
          <a:lstStyle/>
          <a:p>
            <a:pPr algn="ctr"/>
            <a:r>
              <a:rPr lang="ar-EG" b="1" dirty="0" smtClean="0">
                <a:solidFill>
                  <a:schemeClr val="bg1"/>
                </a:solidFill>
              </a:rPr>
              <a:t>حل المشكلات</a:t>
            </a:r>
            <a:endParaRPr lang="en-US" b="1" dirty="0">
              <a:solidFill>
                <a:schemeClr val="bg1"/>
              </a:solidFill>
            </a:endParaRPr>
          </a:p>
        </p:txBody>
      </p:sp>
      <p:sp>
        <p:nvSpPr>
          <p:cNvPr id="230" name="TextBox 229"/>
          <p:cNvSpPr txBox="1"/>
          <p:nvPr/>
        </p:nvSpPr>
        <p:spPr>
          <a:xfrm>
            <a:off x="6482036" y="3542398"/>
            <a:ext cx="1014317" cy="369332"/>
          </a:xfrm>
          <a:prstGeom prst="rect">
            <a:avLst/>
          </a:prstGeom>
          <a:noFill/>
        </p:spPr>
        <p:txBody>
          <a:bodyPr wrap="square" rtlCol="0">
            <a:spAutoFit/>
          </a:bodyPr>
          <a:lstStyle/>
          <a:p>
            <a:pPr algn="ctr"/>
            <a:r>
              <a:rPr lang="ar-EG" b="1" dirty="0" smtClean="0">
                <a:solidFill>
                  <a:schemeClr val="bg1"/>
                </a:solidFill>
              </a:rPr>
              <a:t>الاستقصاء</a:t>
            </a:r>
            <a:endParaRPr lang="en-US" b="1" dirty="0">
              <a:solidFill>
                <a:schemeClr val="bg1"/>
              </a:solidFill>
            </a:endParaRPr>
          </a:p>
        </p:txBody>
      </p:sp>
      <p:sp>
        <p:nvSpPr>
          <p:cNvPr id="231" name="TextBox 230"/>
          <p:cNvSpPr txBox="1"/>
          <p:nvPr/>
        </p:nvSpPr>
        <p:spPr>
          <a:xfrm>
            <a:off x="4711286" y="3396546"/>
            <a:ext cx="963289" cy="646331"/>
          </a:xfrm>
          <a:prstGeom prst="rect">
            <a:avLst/>
          </a:prstGeom>
          <a:noFill/>
        </p:spPr>
        <p:txBody>
          <a:bodyPr wrap="square" rtlCol="0">
            <a:spAutoFit/>
          </a:bodyPr>
          <a:lstStyle/>
          <a:p>
            <a:pPr algn="ctr"/>
            <a:r>
              <a:rPr lang="ar-EG" b="1" dirty="0" smtClean="0">
                <a:solidFill>
                  <a:schemeClr val="accent1"/>
                </a:solidFill>
              </a:rPr>
              <a:t>خرائط المفاهيم</a:t>
            </a:r>
            <a:endParaRPr lang="en-US" b="1" dirty="0">
              <a:solidFill>
                <a:schemeClr val="accent1"/>
              </a:solidFill>
            </a:endParaRPr>
          </a:p>
        </p:txBody>
      </p:sp>
      <p:sp>
        <p:nvSpPr>
          <p:cNvPr id="232" name="TextBox 231"/>
          <p:cNvSpPr txBox="1"/>
          <p:nvPr/>
        </p:nvSpPr>
        <p:spPr>
          <a:xfrm>
            <a:off x="2938242" y="3365456"/>
            <a:ext cx="846048" cy="646331"/>
          </a:xfrm>
          <a:prstGeom prst="rect">
            <a:avLst/>
          </a:prstGeom>
          <a:noFill/>
        </p:spPr>
        <p:txBody>
          <a:bodyPr wrap="square" rtlCol="0">
            <a:spAutoFit/>
          </a:bodyPr>
          <a:lstStyle/>
          <a:p>
            <a:pPr algn="ctr"/>
            <a:r>
              <a:rPr lang="ar-EG" b="1" dirty="0" smtClean="0">
                <a:solidFill>
                  <a:schemeClr val="bg1"/>
                </a:solidFill>
              </a:rPr>
              <a:t>العصف الذهني</a:t>
            </a:r>
            <a:endParaRPr lang="en-US" b="1" dirty="0">
              <a:solidFill>
                <a:schemeClr val="bg1"/>
              </a:solidFill>
            </a:endParaRPr>
          </a:p>
        </p:txBody>
      </p:sp>
      <p:sp>
        <p:nvSpPr>
          <p:cNvPr id="233" name="TextBox 232"/>
          <p:cNvSpPr txBox="1"/>
          <p:nvPr/>
        </p:nvSpPr>
        <p:spPr>
          <a:xfrm>
            <a:off x="1079097" y="3397131"/>
            <a:ext cx="957350" cy="646331"/>
          </a:xfrm>
          <a:prstGeom prst="rect">
            <a:avLst/>
          </a:prstGeom>
          <a:noFill/>
        </p:spPr>
        <p:txBody>
          <a:bodyPr wrap="square" rtlCol="0">
            <a:spAutoFit/>
          </a:bodyPr>
          <a:lstStyle/>
          <a:p>
            <a:pPr algn="ctr"/>
            <a:r>
              <a:rPr lang="ar-EG" b="1" dirty="0" smtClean="0">
                <a:solidFill>
                  <a:schemeClr val="accent1"/>
                </a:solidFill>
              </a:rPr>
              <a:t>الاكتشاف الموجه</a:t>
            </a:r>
            <a:endParaRPr lang="en-US" b="1" dirty="0">
              <a:solidFill>
                <a:schemeClr val="accent1"/>
              </a:solidFill>
            </a:endParaRPr>
          </a:p>
        </p:txBody>
      </p:sp>
      <p:sp>
        <p:nvSpPr>
          <p:cNvPr id="218" name="Title 1">
            <a:extLst>
              <a:ext uri="{FF2B5EF4-FFF2-40B4-BE49-F238E27FC236}">
                <a16:creationId xmlns:a16="http://schemas.microsoft.com/office/drawing/2014/main" xmlns="" id="{85D22935-33D0-40FF-D378-68408523FE69}"/>
              </a:ext>
            </a:extLst>
          </p:cNvPr>
          <p:cNvSpPr txBox="1">
            <a:spLocks/>
          </p:cNvSpPr>
          <p:nvPr/>
        </p:nvSpPr>
        <p:spPr>
          <a:xfrm>
            <a:off x="5721520" y="432486"/>
            <a:ext cx="6195303" cy="781417"/>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أساليب وطرق تنمية مهارات التفكير الناقد:</a:t>
            </a:r>
            <a:endParaRPr lang="ar-EG" sz="3500" b="1" dirty="0">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29509658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(2-0</a:t>
            </a:r>
            <a:r>
              <a:rPr lang="ar-EG" sz="3500" b="1" dirty="0">
                <a:latin typeface="Arial" panose="020B0604020202020204" pitchFamily="34" charset="0"/>
                <a:cs typeface="Arial" panose="020B0604020202020204" pitchFamily="34" charset="0"/>
              </a:rPr>
              <a:t>)</a:t>
            </a: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التهيئة والتوقعات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والاختبار القبلي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8006" y="2215610"/>
            <a:ext cx="942438" cy="1048161"/>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658765" y="2522948"/>
            <a:ext cx="4085286" cy="2988994"/>
          </a:xfrm>
          <a:prstGeom prst="rect">
            <a:avLst/>
          </a:prstGeom>
        </p:spPr>
      </p:pic>
      <p:sp>
        <p:nvSpPr>
          <p:cNvPr id="16" name="Rectangle: Rounded Corners 57">
            <a:extLst>
              <a:ext uri="{FF2B5EF4-FFF2-40B4-BE49-F238E27FC236}">
                <a16:creationId xmlns:a16="http://schemas.microsoft.com/office/drawing/2014/main" xmlns=""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a:t>
            </a:r>
            <a:endParaRPr lang="ar-EG"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83287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4" name="Group 3"/>
          <p:cNvGrpSpPr/>
          <p:nvPr/>
        </p:nvGrpSpPr>
        <p:grpSpPr>
          <a:xfrm>
            <a:off x="2258467" y="2755666"/>
            <a:ext cx="7340834" cy="1846688"/>
            <a:chOff x="2258467" y="2755666"/>
            <a:chExt cx="7340834" cy="1846688"/>
          </a:xfrm>
        </p:grpSpPr>
        <p:grpSp>
          <p:nvGrpSpPr>
            <p:cNvPr id="29" name="Group 28">
              <a:extLst>
                <a:ext uri="{FF2B5EF4-FFF2-40B4-BE49-F238E27FC236}">
                  <a16:creationId xmlns="" xmlns:a16="http://schemas.microsoft.com/office/drawing/2014/main" id="{25A3699F-B72C-5B7C-A07C-1480DFC4383A}"/>
                </a:ext>
              </a:extLst>
            </p:cNvPr>
            <p:cNvGrpSpPr/>
            <p:nvPr/>
          </p:nvGrpSpPr>
          <p:grpSpPr>
            <a:xfrm>
              <a:off x="2258467" y="2755666"/>
              <a:ext cx="7340834" cy="1846688"/>
              <a:chOff x="3321173" y="2021735"/>
              <a:chExt cx="7340834" cy="1846688"/>
            </a:xfrm>
          </p:grpSpPr>
          <p:sp>
            <p:nvSpPr>
              <p:cNvPr id="30" name="Freeform: Shape 22">
                <a:extLst>
                  <a:ext uri="{FF2B5EF4-FFF2-40B4-BE49-F238E27FC236}">
                    <a16:creationId xmlns="" xmlns:a16="http://schemas.microsoft.com/office/drawing/2014/main" id="{E0BDA67D-7B66-E665-7B22-7C326ABE58FB}"/>
                  </a:ext>
                </a:extLst>
              </p:cNvPr>
              <p:cNvSpPr/>
              <p:nvPr/>
            </p:nvSpPr>
            <p:spPr>
              <a:xfrm rot="18900000">
                <a:off x="3566636" y="225980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5" name="Freeform: Shape 24">
                <a:extLst>
                  <a:ext uri="{FF2B5EF4-FFF2-40B4-BE49-F238E27FC236}">
                    <a16:creationId xmlns="" xmlns:a16="http://schemas.microsoft.com/office/drawing/2014/main"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7" name="Freeform: Shape 26">
                <a:extLst>
                  <a:ext uri="{FF2B5EF4-FFF2-40B4-BE49-F238E27FC236}">
                    <a16:creationId xmlns="" xmlns:a16="http://schemas.microsoft.com/office/drawing/2014/main"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2" name="Freeform: Shape 31">
                <a:extLst>
                  <a:ext uri="{FF2B5EF4-FFF2-40B4-BE49-F238E27FC236}">
                    <a16:creationId xmlns="" xmlns:a16="http://schemas.microsoft.com/office/drawing/2014/main"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8" name="Freeform: Shape 156">
                <a:extLst>
                  <a:ext uri="{FF2B5EF4-FFF2-40B4-BE49-F238E27FC236}">
                    <a16:creationId xmlns="" xmlns:a16="http://schemas.microsoft.com/office/drawing/2014/main" id="{0C458733-CF0E-DCB8-E2D7-45765B4064B5}"/>
                  </a:ext>
                </a:extLst>
              </p:cNvPr>
              <p:cNvSpPr/>
              <p:nvPr/>
            </p:nvSpPr>
            <p:spPr>
              <a:xfrm>
                <a:off x="3321173" y="2021736"/>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5" name="Freeform: Shape 159">
                <a:extLst>
                  <a:ext uri="{FF2B5EF4-FFF2-40B4-BE49-F238E27FC236}">
                    <a16:creationId xmlns="" xmlns:a16="http://schemas.microsoft.com/office/drawing/2014/main"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6" name="Freeform: Shape 160">
                <a:extLst>
                  <a:ext uri="{FF2B5EF4-FFF2-40B4-BE49-F238E27FC236}">
                    <a16:creationId xmlns="" xmlns:a16="http://schemas.microsoft.com/office/drawing/2014/main"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8" name="Freeform: Shape 161">
                <a:extLst>
                  <a:ext uri="{FF2B5EF4-FFF2-40B4-BE49-F238E27FC236}">
                    <a16:creationId xmlns="" xmlns:a16="http://schemas.microsoft.com/office/drawing/2014/main"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9" name="Freeform: Shape 162">
                <a:extLst>
                  <a:ext uri="{FF2B5EF4-FFF2-40B4-BE49-F238E27FC236}">
                    <a16:creationId xmlns="" xmlns:a16="http://schemas.microsoft.com/office/drawing/2014/main"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0" name="Freeform: Shape 163">
                <a:extLst>
                  <a:ext uri="{FF2B5EF4-FFF2-40B4-BE49-F238E27FC236}">
                    <a16:creationId xmlns="" xmlns:a16="http://schemas.microsoft.com/office/drawing/2014/main"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nvGrpSpPr>
              <p:cNvPr id="62" name="Group 61">
                <a:extLst>
                  <a:ext uri="{FF2B5EF4-FFF2-40B4-BE49-F238E27FC236}">
                    <a16:creationId xmlns="" xmlns:a16="http://schemas.microsoft.com/office/drawing/2014/main" id="{CADCF8B8-C2C9-FC52-1967-037BE44606FF}"/>
                  </a:ext>
                </a:extLst>
              </p:cNvPr>
              <p:cNvGrpSpPr/>
              <p:nvPr/>
            </p:nvGrpSpPr>
            <p:grpSpPr>
              <a:xfrm>
                <a:off x="4335396" y="2023813"/>
                <a:ext cx="1667178" cy="1839638"/>
                <a:chOff x="4335396" y="2023813"/>
                <a:chExt cx="1667178" cy="1839638"/>
              </a:xfrm>
            </p:grpSpPr>
            <p:sp>
              <p:nvSpPr>
                <p:cNvPr id="160" name="Freeform: Shape 195">
                  <a:extLst>
                    <a:ext uri="{FF2B5EF4-FFF2-40B4-BE49-F238E27FC236}">
                      <a16:creationId xmlns="" xmlns:a16="http://schemas.microsoft.com/office/drawing/2014/main"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1" name="Freeform: Shape 196">
                  <a:extLst>
                    <a:ext uri="{FF2B5EF4-FFF2-40B4-BE49-F238E27FC236}">
                      <a16:creationId xmlns="" xmlns:a16="http://schemas.microsoft.com/office/drawing/2014/main"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2" name="Freeform: Shape 197">
                  <a:extLst>
                    <a:ext uri="{FF2B5EF4-FFF2-40B4-BE49-F238E27FC236}">
                      <a16:creationId xmlns="" xmlns:a16="http://schemas.microsoft.com/office/drawing/2014/main"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3" name="Freeform: Shape 198">
                  <a:extLst>
                    <a:ext uri="{FF2B5EF4-FFF2-40B4-BE49-F238E27FC236}">
                      <a16:creationId xmlns="" xmlns:a16="http://schemas.microsoft.com/office/drawing/2014/main"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4" name="Freeform: Shape 199">
                  <a:extLst>
                    <a:ext uri="{FF2B5EF4-FFF2-40B4-BE49-F238E27FC236}">
                      <a16:creationId xmlns="" xmlns:a16="http://schemas.microsoft.com/office/drawing/2014/main"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5" name="Freeform: Shape 200">
                  <a:extLst>
                    <a:ext uri="{FF2B5EF4-FFF2-40B4-BE49-F238E27FC236}">
                      <a16:creationId xmlns="" xmlns:a16="http://schemas.microsoft.com/office/drawing/2014/main"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6" name="Freeform: Shape 201">
                  <a:extLst>
                    <a:ext uri="{FF2B5EF4-FFF2-40B4-BE49-F238E27FC236}">
                      <a16:creationId xmlns="" xmlns:a16="http://schemas.microsoft.com/office/drawing/2014/main"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7" name="Freeform: Shape 202">
                  <a:extLst>
                    <a:ext uri="{FF2B5EF4-FFF2-40B4-BE49-F238E27FC236}">
                      <a16:creationId xmlns="" xmlns:a16="http://schemas.microsoft.com/office/drawing/2014/main"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8" name="Freeform: Shape 203">
                  <a:extLst>
                    <a:ext uri="{FF2B5EF4-FFF2-40B4-BE49-F238E27FC236}">
                      <a16:creationId xmlns="" xmlns:a16="http://schemas.microsoft.com/office/drawing/2014/main"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69" name="Freeform: Shape 204">
                  <a:extLst>
                    <a:ext uri="{FF2B5EF4-FFF2-40B4-BE49-F238E27FC236}">
                      <a16:creationId xmlns="" xmlns:a16="http://schemas.microsoft.com/office/drawing/2014/main"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0" name="Freeform: Shape 205">
                  <a:extLst>
                    <a:ext uri="{FF2B5EF4-FFF2-40B4-BE49-F238E27FC236}">
                      <a16:creationId xmlns="" xmlns:a16="http://schemas.microsoft.com/office/drawing/2014/main"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1" name="Freeform: Shape 206">
                  <a:extLst>
                    <a:ext uri="{FF2B5EF4-FFF2-40B4-BE49-F238E27FC236}">
                      <a16:creationId xmlns="" xmlns:a16="http://schemas.microsoft.com/office/drawing/2014/main"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2" name="Freeform: Shape 207">
                  <a:extLst>
                    <a:ext uri="{FF2B5EF4-FFF2-40B4-BE49-F238E27FC236}">
                      <a16:creationId xmlns="" xmlns:a16="http://schemas.microsoft.com/office/drawing/2014/main"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3" name="Freeform: Shape 208">
                  <a:extLst>
                    <a:ext uri="{FF2B5EF4-FFF2-40B4-BE49-F238E27FC236}">
                      <a16:creationId xmlns="" xmlns:a16="http://schemas.microsoft.com/office/drawing/2014/main"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4" name="Freeform: Shape 209">
                  <a:extLst>
                    <a:ext uri="{FF2B5EF4-FFF2-40B4-BE49-F238E27FC236}">
                      <a16:creationId xmlns="" xmlns:a16="http://schemas.microsoft.com/office/drawing/2014/main"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5" name="Freeform: Shape 210">
                  <a:extLst>
                    <a:ext uri="{FF2B5EF4-FFF2-40B4-BE49-F238E27FC236}">
                      <a16:creationId xmlns="" xmlns:a16="http://schemas.microsoft.com/office/drawing/2014/main"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6" name="Freeform: Shape 211">
                  <a:extLst>
                    <a:ext uri="{FF2B5EF4-FFF2-40B4-BE49-F238E27FC236}">
                      <a16:creationId xmlns="" xmlns:a16="http://schemas.microsoft.com/office/drawing/2014/main"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7" name="Freeform: Shape 212">
                  <a:extLst>
                    <a:ext uri="{FF2B5EF4-FFF2-40B4-BE49-F238E27FC236}">
                      <a16:creationId xmlns="" xmlns:a16="http://schemas.microsoft.com/office/drawing/2014/main"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8" name="Freeform: Shape 213">
                  <a:extLst>
                    <a:ext uri="{FF2B5EF4-FFF2-40B4-BE49-F238E27FC236}">
                      <a16:creationId xmlns="" xmlns:a16="http://schemas.microsoft.com/office/drawing/2014/main"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79" name="Freeform: Shape 214">
                  <a:extLst>
                    <a:ext uri="{FF2B5EF4-FFF2-40B4-BE49-F238E27FC236}">
                      <a16:creationId xmlns="" xmlns:a16="http://schemas.microsoft.com/office/drawing/2014/main"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0" name="Freeform: Shape 215">
                  <a:extLst>
                    <a:ext uri="{FF2B5EF4-FFF2-40B4-BE49-F238E27FC236}">
                      <a16:creationId xmlns="" xmlns:a16="http://schemas.microsoft.com/office/drawing/2014/main"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1" name="Freeform: Shape 216">
                  <a:extLst>
                    <a:ext uri="{FF2B5EF4-FFF2-40B4-BE49-F238E27FC236}">
                      <a16:creationId xmlns="" xmlns:a16="http://schemas.microsoft.com/office/drawing/2014/main"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2" name="Freeform: Shape 217">
                  <a:extLst>
                    <a:ext uri="{FF2B5EF4-FFF2-40B4-BE49-F238E27FC236}">
                      <a16:creationId xmlns="" xmlns:a16="http://schemas.microsoft.com/office/drawing/2014/main"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3" name="Freeform: Shape 218">
                  <a:extLst>
                    <a:ext uri="{FF2B5EF4-FFF2-40B4-BE49-F238E27FC236}">
                      <a16:creationId xmlns="" xmlns:a16="http://schemas.microsoft.com/office/drawing/2014/main"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4" name="Freeform: Shape 219">
                  <a:extLst>
                    <a:ext uri="{FF2B5EF4-FFF2-40B4-BE49-F238E27FC236}">
                      <a16:creationId xmlns="" xmlns:a16="http://schemas.microsoft.com/office/drawing/2014/main"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5" name="Freeform: Shape 220">
                  <a:extLst>
                    <a:ext uri="{FF2B5EF4-FFF2-40B4-BE49-F238E27FC236}">
                      <a16:creationId xmlns="" xmlns:a16="http://schemas.microsoft.com/office/drawing/2014/main"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6" name="Freeform: Shape 221">
                  <a:extLst>
                    <a:ext uri="{FF2B5EF4-FFF2-40B4-BE49-F238E27FC236}">
                      <a16:creationId xmlns="" xmlns:a16="http://schemas.microsoft.com/office/drawing/2014/main"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7" name="Freeform: Shape 222">
                  <a:extLst>
                    <a:ext uri="{FF2B5EF4-FFF2-40B4-BE49-F238E27FC236}">
                      <a16:creationId xmlns="" xmlns:a16="http://schemas.microsoft.com/office/drawing/2014/main"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88" name="Freeform: Shape 223">
                  <a:extLst>
                    <a:ext uri="{FF2B5EF4-FFF2-40B4-BE49-F238E27FC236}">
                      <a16:creationId xmlns="" xmlns:a16="http://schemas.microsoft.com/office/drawing/2014/main"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63" name="Group 62">
                <a:extLst>
                  <a:ext uri="{FF2B5EF4-FFF2-40B4-BE49-F238E27FC236}">
                    <a16:creationId xmlns="" xmlns:a16="http://schemas.microsoft.com/office/drawing/2014/main" id="{43F606D8-7627-C1BA-053A-E1D4B7B61F77}"/>
                  </a:ext>
                </a:extLst>
              </p:cNvPr>
              <p:cNvGrpSpPr/>
              <p:nvPr/>
            </p:nvGrpSpPr>
            <p:grpSpPr>
              <a:xfrm>
                <a:off x="6156749" y="2023813"/>
                <a:ext cx="1667177" cy="1839638"/>
                <a:chOff x="6156749" y="2023813"/>
                <a:chExt cx="1667177" cy="1839638"/>
              </a:xfrm>
            </p:grpSpPr>
            <p:sp>
              <p:nvSpPr>
                <p:cNvPr id="131" name="Freeform: Shape 225">
                  <a:extLst>
                    <a:ext uri="{FF2B5EF4-FFF2-40B4-BE49-F238E27FC236}">
                      <a16:creationId xmlns="" xmlns:a16="http://schemas.microsoft.com/office/drawing/2014/main"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2" name="Freeform: Shape 226">
                  <a:extLst>
                    <a:ext uri="{FF2B5EF4-FFF2-40B4-BE49-F238E27FC236}">
                      <a16:creationId xmlns="" xmlns:a16="http://schemas.microsoft.com/office/drawing/2014/main"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3" name="Freeform: Shape 227">
                  <a:extLst>
                    <a:ext uri="{FF2B5EF4-FFF2-40B4-BE49-F238E27FC236}">
                      <a16:creationId xmlns="" xmlns:a16="http://schemas.microsoft.com/office/drawing/2014/main"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4" name="Freeform: Shape 228">
                  <a:extLst>
                    <a:ext uri="{FF2B5EF4-FFF2-40B4-BE49-F238E27FC236}">
                      <a16:creationId xmlns="" xmlns:a16="http://schemas.microsoft.com/office/drawing/2014/main"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5" name="Freeform: Shape 229">
                  <a:extLst>
                    <a:ext uri="{FF2B5EF4-FFF2-40B4-BE49-F238E27FC236}">
                      <a16:creationId xmlns="" xmlns:a16="http://schemas.microsoft.com/office/drawing/2014/main"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6" name="Freeform: Shape 230">
                  <a:extLst>
                    <a:ext uri="{FF2B5EF4-FFF2-40B4-BE49-F238E27FC236}">
                      <a16:creationId xmlns="" xmlns:a16="http://schemas.microsoft.com/office/drawing/2014/main"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7" name="Freeform: Shape 231">
                  <a:extLst>
                    <a:ext uri="{FF2B5EF4-FFF2-40B4-BE49-F238E27FC236}">
                      <a16:creationId xmlns="" xmlns:a16="http://schemas.microsoft.com/office/drawing/2014/main"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8" name="Freeform: Shape 232">
                  <a:extLst>
                    <a:ext uri="{FF2B5EF4-FFF2-40B4-BE49-F238E27FC236}">
                      <a16:creationId xmlns="" xmlns:a16="http://schemas.microsoft.com/office/drawing/2014/main"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9" name="Freeform: Shape 233">
                  <a:extLst>
                    <a:ext uri="{FF2B5EF4-FFF2-40B4-BE49-F238E27FC236}">
                      <a16:creationId xmlns="" xmlns:a16="http://schemas.microsoft.com/office/drawing/2014/main"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0" name="Freeform: Shape 234">
                  <a:extLst>
                    <a:ext uri="{FF2B5EF4-FFF2-40B4-BE49-F238E27FC236}">
                      <a16:creationId xmlns="" xmlns:a16="http://schemas.microsoft.com/office/drawing/2014/main"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1" name="Freeform: Shape 235">
                  <a:extLst>
                    <a:ext uri="{FF2B5EF4-FFF2-40B4-BE49-F238E27FC236}">
                      <a16:creationId xmlns="" xmlns:a16="http://schemas.microsoft.com/office/drawing/2014/main"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2" name="Freeform: Shape 236">
                  <a:extLst>
                    <a:ext uri="{FF2B5EF4-FFF2-40B4-BE49-F238E27FC236}">
                      <a16:creationId xmlns="" xmlns:a16="http://schemas.microsoft.com/office/drawing/2014/main"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3" name="Freeform: Shape 237">
                  <a:extLst>
                    <a:ext uri="{FF2B5EF4-FFF2-40B4-BE49-F238E27FC236}">
                      <a16:creationId xmlns="" xmlns:a16="http://schemas.microsoft.com/office/drawing/2014/main"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4" name="Freeform: Shape 238">
                  <a:extLst>
                    <a:ext uri="{FF2B5EF4-FFF2-40B4-BE49-F238E27FC236}">
                      <a16:creationId xmlns="" xmlns:a16="http://schemas.microsoft.com/office/drawing/2014/main"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5" name="Freeform: Shape 239">
                  <a:extLst>
                    <a:ext uri="{FF2B5EF4-FFF2-40B4-BE49-F238E27FC236}">
                      <a16:creationId xmlns="" xmlns:a16="http://schemas.microsoft.com/office/drawing/2014/main"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6" name="Freeform: Shape 240">
                  <a:extLst>
                    <a:ext uri="{FF2B5EF4-FFF2-40B4-BE49-F238E27FC236}">
                      <a16:creationId xmlns="" xmlns:a16="http://schemas.microsoft.com/office/drawing/2014/main"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7" name="Freeform: Shape 241">
                  <a:extLst>
                    <a:ext uri="{FF2B5EF4-FFF2-40B4-BE49-F238E27FC236}">
                      <a16:creationId xmlns="" xmlns:a16="http://schemas.microsoft.com/office/drawing/2014/main"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8" name="Freeform: Shape 242">
                  <a:extLst>
                    <a:ext uri="{FF2B5EF4-FFF2-40B4-BE49-F238E27FC236}">
                      <a16:creationId xmlns="" xmlns:a16="http://schemas.microsoft.com/office/drawing/2014/main"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49" name="Freeform: Shape 243">
                  <a:extLst>
                    <a:ext uri="{FF2B5EF4-FFF2-40B4-BE49-F238E27FC236}">
                      <a16:creationId xmlns="" xmlns:a16="http://schemas.microsoft.com/office/drawing/2014/main"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0" name="Freeform: Shape 244">
                  <a:extLst>
                    <a:ext uri="{FF2B5EF4-FFF2-40B4-BE49-F238E27FC236}">
                      <a16:creationId xmlns="" xmlns:a16="http://schemas.microsoft.com/office/drawing/2014/main"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1" name="Freeform: Shape 245">
                  <a:extLst>
                    <a:ext uri="{FF2B5EF4-FFF2-40B4-BE49-F238E27FC236}">
                      <a16:creationId xmlns="" xmlns:a16="http://schemas.microsoft.com/office/drawing/2014/main"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2" name="Freeform: Shape 246">
                  <a:extLst>
                    <a:ext uri="{FF2B5EF4-FFF2-40B4-BE49-F238E27FC236}">
                      <a16:creationId xmlns="" xmlns:a16="http://schemas.microsoft.com/office/drawing/2014/main"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3" name="Freeform: Shape 247">
                  <a:extLst>
                    <a:ext uri="{FF2B5EF4-FFF2-40B4-BE49-F238E27FC236}">
                      <a16:creationId xmlns="" xmlns:a16="http://schemas.microsoft.com/office/drawing/2014/main"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4" name="Freeform: Shape 248">
                  <a:extLst>
                    <a:ext uri="{FF2B5EF4-FFF2-40B4-BE49-F238E27FC236}">
                      <a16:creationId xmlns="" xmlns:a16="http://schemas.microsoft.com/office/drawing/2014/main"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5" name="Freeform: Shape 249">
                  <a:extLst>
                    <a:ext uri="{FF2B5EF4-FFF2-40B4-BE49-F238E27FC236}">
                      <a16:creationId xmlns="" xmlns:a16="http://schemas.microsoft.com/office/drawing/2014/main"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6" name="Freeform: Shape 250">
                  <a:extLst>
                    <a:ext uri="{FF2B5EF4-FFF2-40B4-BE49-F238E27FC236}">
                      <a16:creationId xmlns="" xmlns:a16="http://schemas.microsoft.com/office/drawing/2014/main"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7" name="Freeform: Shape 251">
                  <a:extLst>
                    <a:ext uri="{FF2B5EF4-FFF2-40B4-BE49-F238E27FC236}">
                      <a16:creationId xmlns="" xmlns:a16="http://schemas.microsoft.com/office/drawing/2014/main"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8" name="Freeform: Shape 252">
                  <a:extLst>
                    <a:ext uri="{FF2B5EF4-FFF2-40B4-BE49-F238E27FC236}">
                      <a16:creationId xmlns="" xmlns:a16="http://schemas.microsoft.com/office/drawing/2014/main"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59" name="Freeform: Shape 253">
                  <a:extLst>
                    <a:ext uri="{FF2B5EF4-FFF2-40B4-BE49-F238E27FC236}">
                      <a16:creationId xmlns="" xmlns:a16="http://schemas.microsoft.com/office/drawing/2014/main"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64" name="Group 63">
                <a:extLst>
                  <a:ext uri="{FF2B5EF4-FFF2-40B4-BE49-F238E27FC236}">
                    <a16:creationId xmlns="" xmlns:a16="http://schemas.microsoft.com/office/drawing/2014/main" id="{8C849E35-C152-CF9F-C7D3-4122BF604DA3}"/>
                  </a:ext>
                </a:extLst>
              </p:cNvPr>
              <p:cNvGrpSpPr/>
              <p:nvPr/>
            </p:nvGrpSpPr>
            <p:grpSpPr>
              <a:xfrm>
                <a:off x="7978100" y="2023813"/>
                <a:ext cx="1667157" cy="1839639"/>
                <a:chOff x="7978100" y="2023813"/>
                <a:chExt cx="1667157" cy="1839639"/>
              </a:xfrm>
            </p:grpSpPr>
            <p:sp>
              <p:nvSpPr>
                <p:cNvPr id="102" name="Freeform: Shape 255">
                  <a:extLst>
                    <a:ext uri="{FF2B5EF4-FFF2-40B4-BE49-F238E27FC236}">
                      <a16:creationId xmlns="" xmlns:a16="http://schemas.microsoft.com/office/drawing/2014/main"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3" name="Freeform: Shape 256">
                  <a:extLst>
                    <a:ext uri="{FF2B5EF4-FFF2-40B4-BE49-F238E27FC236}">
                      <a16:creationId xmlns="" xmlns:a16="http://schemas.microsoft.com/office/drawing/2014/main"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4" name="Freeform: Shape 257">
                  <a:extLst>
                    <a:ext uri="{FF2B5EF4-FFF2-40B4-BE49-F238E27FC236}">
                      <a16:creationId xmlns="" xmlns:a16="http://schemas.microsoft.com/office/drawing/2014/main"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5" name="Freeform: Shape 258">
                  <a:extLst>
                    <a:ext uri="{FF2B5EF4-FFF2-40B4-BE49-F238E27FC236}">
                      <a16:creationId xmlns="" xmlns:a16="http://schemas.microsoft.com/office/drawing/2014/main"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6" name="Freeform: Shape 259">
                  <a:extLst>
                    <a:ext uri="{FF2B5EF4-FFF2-40B4-BE49-F238E27FC236}">
                      <a16:creationId xmlns="" xmlns:a16="http://schemas.microsoft.com/office/drawing/2014/main"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7" name="Freeform: Shape 260">
                  <a:extLst>
                    <a:ext uri="{FF2B5EF4-FFF2-40B4-BE49-F238E27FC236}">
                      <a16:creationId xmlns="" xmlns:a16="http://schemas.microsoft.com/office/drawing/2014/main"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8" name="Freeform: Shape 261">
                  <a:extLst>
                    <a:ext uri="{FF2B5EF4-FFF2-40B4-BE49-F238E27FC236}">
                      <a16:creationId xmlns="" xmlns:a16="http://schemas.microsoft.com/office/drawing/2014/main"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9" name="Freeform: Shape 262">
                  <a:extLst>
                    <a:ext uri="{FF2B5EF4-FFF2-40B4-BE49-F238E27FC236}">
                      <a16:creationId xmlns="" xmlns:a16="http://schemas.microsoft.com/office/drawing/2014/main"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0" name="Freeform: Shape 263">
                  <a:extLst>
                    <a:ext uri="{FF2B5EF4-FFF2-40B4-BE49-F238E27FC236}">
                      <a16:creationId xmlns="" xmlns:a16="http://schemas.microsoft.com/office/drawing/2014/main"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1" name="Freeform: Shape 264">
                  <a:extLst>
                    <a:ext uri="{FF2B5EF4-FFF2-40B4-BE49-F238E27FC236}">
                      <a16:creationId xmlns="" xmlns:a16="http://schemas.microsoft.com/office/drawing/2014/main"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2" name="Freeform: Shape 265">
                  <a:extLst>
                    <a:ext uri="{FF2B5EF4-FFF2-40B4-BE49-F238E27FC236}">
                      <a16:creationId xmlns="" xmlns:a16="http://schemas.microsoft.com/office/drawing/2014/main"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3" name="Freeform: Shape 266">
                  <a:extLst>
                    <a:ext uri="{FF2B5EF4-FFF2-40B4-BE49-F238E27FC236}">
                      <a16:creationId xmlns="" xmlns:a16="http://schemas.microsoft.com/office/drawing/2014/main"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4" name="Freeform: Shape 267">
                  <a:extLst>
                    <a:ext uri="{FF2B5EF4-FFF2-40B4-BE49-F238E27FC236}">
                      <a16:creationId xmlns="" xmlns:a16="http://schemas.microsoft.com/office/drawing/2014/main"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5" name="Freeform: Shape 268">
                  <a:extLst>
                    <a:ext uri="{FF2B5EF4-FFF2-40B4-BE49-F238E27FC236}">
                      <a16:creationId xmlns="" xmlns:a16="http://schemas.microsoft.com/office/drawing/2014/main"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6" name="Freeform: Shape 269">
                  <a:extLst>
                    <a:ext uri="{FF2B5EF4-FFF2-40B4-BE49-F238E27FC236}">
                      <a16:creationId xmlns="" xmlns:a16="http://schemas.microsoft.com/office/drawing/2014/main"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7" name="Freeform: Shape 270">
                  <a:extLst>
                    <a:ext uri="{FF2B5EF4-FFF2-40B4-BE49-F238E27FC236}">
                      <a16:creationId xmlns="" xmlns:a16="http://schemas.microsoft.com/office/drawing/2014/main"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8" name="Freeform: Shape 271">
                  <a:extLst>
                    <a:ext uri="{FF2B5EF4-FFF2-40B4-BE49-F238E27FC236}">
                      <a16:creationId xmlns="" xmlns:a16="http://schemas.microsoft.com/office/drawing/2014/main"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9" name="Freeform: Shape 272">
                  <a:extLst>
                    <a:ext uri="{FF2B5EF4-FFF2-40B4-BE49-F238E27FC236}">
                      <a16:creationId xmlns="" xmlns:a16="http://schemas.microsoft.com/office/drawing/2014/main"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0" name="Freeform: Shape 273">
                  <a:extLst>
                    <a:ext uri="{FF2B5EF4-FFF2-40B4-BE49-F238E27FC236}">
                      <a16:creationId xmlns="" xmlns:a16="http://schemas.microsoft.com/office/drawing/2014/main"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1" name="Freeform: Shape 274">
                  <a:extLst>
                    <a:ext uri="{FF2B5EF4-FFF2-40B4-BE49-F238E27FC236}">
                      <a16:creationId xmlns="" xmlns:a16="http://schemas.microsoft.com/office/drawing/2014/main"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2" name="Freeform: Shape 275">
                  <a:extLst>
                    <a:ext uri="{FF2B5EF4-FFF2-40B4-BE49-F238E27FC236}">
                      <a16:creationId xmlns="" xmlns:a16="http://schemas.microsoft.com/office/drawing/2014/main"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3" name="Freeform: Shape 276">
                  <a:extLst>
                    <a:ext uri="{FF2B5EF4-FFF2-40B4-BE49-F238E27FC236}">
                      <a16:creationId xmlns="" xmlns:a16="http://schemas.microsoft.com/office/drawing/2014/main"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4" name="Freeform: Shape 277">
                  <a:extLst>
                    <a:ext uri="{FF2B5EF4-FFF2-40B4-BE49-F238E27FC236}">
                      <a16:creationId xmlns="" xmlns:a16="http://schemas.microsoft.com/office/drawing/2014/main"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5" name="Freeform: Shape 278">
                  <a:extLst>
                    <a:ext uri="{FF2B5EF4-FFF2-40B4-BE49-F238E27FC236}">
                      <a16:creationId xmlns="" xmlns:a16="http://schemas.microsoft.com/office/drawing/2014/main"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6" name="Freeform: Shape 279">
                  <a:extLst>
                    <a:ext uri="{FF2B5EF4-FFF2-40B4-BE49-F238E27FC236}">
                      <a16:creationId xmlns="" xmlns:a16="http://schemas.microsoft.com/office/drawing/2014/main"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7" name="Freeform: Shape 280">
                  <a:extLst>
                    <a:ext uri="{FF2B5EF4-FFF2-40B4-BE49-F238E27FC236}">
                      <a16:creationId xmlns="" xmlns:a16="http://schemas.microsoft.com/office/drawing/2014/main"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8" name="Freeform: Shape 281">
                  <a:extLst>
                    <a:ext uri="{FF2B5EF4-FFF2-40B4-BE49-F238E27FC236}">
                      <a16:creationId xmlns="" xmlns:a16="http://schemas.microsoft.com/office/drawing/2014/main"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9" name="Freeform: Shape 282">
                  <a:extLst>
                    <a:ext uri="{FF2B5EF4-FFF2-40B4-BE49-F238E27FC236}">
                      <a16:creationId xmlns="" xmlns:a16="http://schemas.microsoft.com/office/drawing/2014/main"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0" name="Freeform: Shape 283">
                  <a:extLst>
                    <a:ext uri="{FF2B5EF4-FFF2-40B4-BE49-F238E27FC236}">
                      <a16:creationId xmlns="" xmlns:a16="http://schemas.microsoft.com/office/drawing/2014/main"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sp>
          <p:nvSpPr>
            <p:cNvPr id="2" name="TextBox 1"/>
            <p:cNvSpPr txBox="1"/>
            <p:nvPr/>
          </p:nvSpPr>
          <p:spPr>
            <a:xfrm>
              <a:off x="8150449" y="3255774"/>
              <a:ext cx="1042753" cy="923330"/>
            </a:xfrm>
            <a:prstGeom prst="rect">
              <a:avLst/>
            </a:prstGeom>
            <a:noFill/>
          </p:spPr>
          <p:txBody>
            <a:bodyPr wrap="square" rtlCol="0">
              <a:spAutoFit/>
            </a:bodyPr>
            <a:lstStyle/>
            <a:p>
              <a:pPr algn="ctr"/>
              <a:r>
                <a:rPr lang="ar-EG" b="1" dirty="0">
                  <a:solidFill>
                    <a:schemeClr val="bg1"/>
                  </a:solidFill>
                </a:rPr>
                <a:t>استراتيجية التدريس المباشر.</a:t>
              </a:r>
              <a:endParaRPr lang="ar-EG" b="1" dirty="0">
                <a:solidFill>
                  <a:schemeClr val="bg1"/>
                </a:solidFill>
              </a:endParaRPr>
            </a:p>
          </p:txBody>
        </p:sp>
        <p:sp>
          <p:nvSpPr>
            <p:cNvPr id="229" name="TextBox 228"/>
            <p:cNvSpPr txBox="1"/>
            <p:nvPr/>
          </p:nvSpPr>
          <p:spPr>
            <a:xfrm>
              <a:off x="6212922" y="3219671"/>
              <a:ext cx="1271883" cy="923330"/>
            </a:xfrm>
            <a:prstGeom prst="rect">
              <a:avLst/>
            </a:prstGeom>
            <a:noFill/>
          </p:spPr>
          <p:txBody>
            <a:bodyPr wrap="square" rtlCol="0">
              <a:spAutoFit/>
            </a:bodyPr>
            <a:lstStyle/>
            <a:p>
              <a:pPr algn="ctr"/>
              <a:r>
                <a:rPr lang="ar-EG" b="1" dirty="0">
                  <a:solidFill>
                    <a:schemeClr val="bg1"/>
                  </a:solidFill>
                </a:rPr>
                <a:t>استراتيجية باير لتنمية التفكير الناقد.</a:t>
              </a:r>
              <a:endParaRPr lang="ar-EG" b="1" dirty="0">
                <a:solidFill>
                  <a:schemeClr val="bg1"/>
                </a:solidFill>
              </a:endParaRPr>
            </a:p>
          </p:txBody>
        </p:sp>
        <p:sp>
          <p:nvSpPr>
            <p:cNvPr id="230" name="TextBox 229"/>
            <p:cNvSpPr txBox="1"/>
            <p:nvPr/>
          </p:nvSpPr>
          <p:spPr>
            <a:xfrm>
              <a:off x="4500061" y="3237786"/>
              <a:ext cx="1080697" cy="923330"/>
            </a:xfrm>
            <a:prstGeom prst="rect">
              <a:avLst/>
            </a:prstGeom>
            <a:noFill/>
          </p:spPr>
          <p:txBody>
            <a:bodyPr wrap="square" rtlCol="0">
              <a:spAutoFit/>
            </a:bodyPr>
            <a:lstStyle/>
            <a:p>
              <a:pPr algn="ctr"/>
              <a:r>
                <a:rPr lang="ar-EG" b="1" dirty="0">
                  <a:solidFill>
                    <a:schemeClr val="bg1"/>
                  </a:solidFill>
                </a:rPr>
                <a:t>استراتيجية القضايا </a:t>
              </a:r>
              <a:r>
                <a:rPr lang="ar-EG" b="1" dirty="0" smtClean="0">
                  <a:solidFill>
                    <a:schemeClr val="bg1"/>
                  </a:solidFill>
                </a:rPr>
                <a:t>الجدلية</a:t>
              </a:r>
              <a:endParaRPr lang="ar-EG" b="1" dirty="0">
                <a:solidFill>
                  <a:schemeClr val="bg1"/>
                </a:solidFill>
              </a:endParaRPr>
            </a:p>
          </p:txBody>
        </p:sp>
        <p:sp>
          <p:nvSpPr>
            <p:cNvPr id="233" name="TextBox 232"/>
            <p:cNvSpPr txBox="1"/>
            <p:nvPr/>
          </p:nvSpPr>
          <p:spPr>
            <a:xfrm>
              <a:off x="2492421" y="3265631"/>
              <a:ext cx="1380677" cy="923330"/>
            </a:xfrm>
            <a:prstGeom prst="rect">
              <a:avLst/>
            </a:prstGeom>
            <a:noFill/>
          </p:spPr>
          <p:txBody>
            <a:bodyPr wrap="square" rtlCol="0">
              <a:spAutoFit/>
            </a:bodyPr>
            <a:lstStyle/>
            <a:p>
              <a:pPr algn="ctr"/>
              <a:r>
                <a:rPr lang="ar-EG" b="1" dirty="0">
                  <a:solidFill>
                    <a:schemeClr val="accent1"/>
                  </a:solidFill>
                </a:rPr>
                <a:t>استراتيجية الأسئلة مفتوحة النهايات.</a:t>
              </a:r>
            </a:p>
          </p:txBody>
        </p:sp>
      </p:grpSp>
      <p:sp>
        <p:nvSpPr>
          <p:cNvPr id="189" name="Title 1">
            <a:extLst>
              <a:ext uri="{FF2B5EF4-FFF2-40B4-BE49-F238E27FC236}">
                <a16:creationId xmlns:a16="http://schemas.microsoft.com/office/drawing/2014/main" xmlns="" id="{85D22935-33D0-40FF-D378-68408523FE69}"/>
              </a:ext>
            </a:extLst>
          </p:cNvPr>
          <p:cNvSpPr txBox="1">
            <a:spLocks/>
          </p:cNvSpPr>
          <p:nvPr/>
        </p:nvSpPr>
        <p:spPr>
          <a:xfrm>
            <a:off x="5721520" y="432486"/>
            <a:ext cx="6195303" cy="781417"/>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أساليب وطرق تنمية مهارات التفكير الناقد:</a:t>
            </a:r>
            <a:endParaRPr lang="ar-EG" sz="3500" b="1" dirty="0">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1017704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 name="Graphic 2">
            <a:extLst>
              <a:ext uri="{FF2B5EF4-FFF2-40B4-BE49-F238E27FC236}">
                <a16:creationId xmlns="" xmlns:a16="http://schemas.microsoft.com/office/drawing/2014/main" id="{82E7764E-ACDC-39A6-C0EB-A4E9CC5C5017}"/>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 xmlns:a16="http://schemas.microsoft.com/office/drawing/2014/main" id="{9B4D1183-D544-6199-BA10-522BA094F0A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 xmlns:a16="http://schemas.microsoft.com/office/drawing/2014/main" id="{51448989-1583-B986-C371-5E96A303CF98}"/>
              </a:ext>
            </a:extLst>
          </p:cNvPr>
          <p:cNvSpPr txBox="1"/>
          <p:nvPr/>
        </p:nvSpPr>
        <p:spPr>
          <a:xfrm>
            <a:off x="5487149" y="3052166"/>
            <a:ext cx="6109334" cy="142032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نشاط عقلي استثاري ينطلق من مشكلة أو موقف مثير جاذب للانتباه، ينقل صاحبه من موقف إلي آخر، ومن حل لمشكلة إلى مشكلة جديدة ليصل إلى الحل بطرق جديدة غير مألوفة. </a:t>
            </a:r>
            <a:endParaRPr lang="ar-EG" sz="2000" b="1" dirty="0">
              <a:latin typeface="Arial" panose="020B0604020202020204" pitchFamily="34" charset="0"/>
              <a:cs typeface="Arial" panose="020B0604020202020204" pitchFamily="34" charset="0"/>
            </a:endParaRPr>
          </a:p>
        </p:txBody>
      </p:sp>
      <p:sp>
        <p:nvSpPr>
          <p:cNvPr id="21" name="Rectangle: Rounded Corners 15">
            <a:extLst>
              <a:ext uri="{FF2B5EF4-FFF2-40B4-BE49-F238E27FC236}">
                <a16:creationId xmlns="" xmlns:a16="http://schemas.microsoft.com/office/drawing/2014/main" id="{9627FEFF-DA7A-9C67-6BD6-710A0FB605CD}"/>
              </a:ext>
            </a:extLst>
          </p:cNvPr>
          <p:cNvSpPr/>
          <p:nvPr/>
        </p:nvSpPr>
        <p:spPr>
          <a:xfrm>
            <a:off x="7897906" y="2071115"/>
            <a:ext cx="378808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tabLst>
                <a:tab pos="3835400" algn="l"/>
              </a:tabLst>
            </a:pPr>
            <a:r>
              <a:rPr lang="ar-EG" sz="3000" dirty="0" smtClean="0">
                <a:ln w="12700">
                  <a:noFill/>
                  <a:prstDash val="solid"/>
                </a:ln>
                <a:solidFill>
                  <a:srgbClr val="63596A"/>
                </a:solidFill>
                <a:latin typeface="Arial" panose="020B0604020202020204" pitchFamily="34" charset="0"/>
                <a:cs typeface="Arial" panose="020B0604020202020204" pitchFamily="34" charset="0"/>
              </a:rPr>
              <a:t>التفكير الإبداعي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 xmlns:a16="http://schemas.microsoft.com/office/drawing/2014/main" id="{16B7E517-AEFD-D8C3-C434-FD5DF9CC8A1F}"/>
              </a:ext>
            </a:extLst>
          </p:cNvPr>
          <p:cNvGrpSpPr/>
          <p:nvPr/>
        </p:nvGrpSpPr>
        <p:grpSpPr>
          <a:xfrm>
            <a:off x="8924063" y="159300"/>
            <a:ext cx="3098885" cy="585423"/>
            <a:chOff x="90086" y="408379"/>
            <a:chExt cx="3213534" cy="607082"/>
          </a:xfrm>
        </p:grpSpPr>
        <p:pic>
          <p:nvPicPr>
            <p:cNvPr id="10" name="Graphic 9">
              <a:extLst>
                <a:ext uri="{FF2B5EF4-FFF2-40B4-BE49-F238E27FC236}">
                  <a16:creationId xmlns="" xmlns:a16="http://schemas.microsoft.com/office/drawing/2014/main" id="{EB4AA853-23B0-B4B7-B82B-EE8BE45E7572}"/>
                </a:ext>
              </a:extLst>
            </p:cNvPr>
            <p:cNvPicPr>
              <a:picLocks noChangeAspect="1"/>
            </p:cNvPicPr>
            <p:nvPr/>
          </p:nvPicPr>
          <p:blipFill>
            <a:blip r:embed="rId7">
              <a:biLevel thresh="75000"/>
              <a:extLst>
                <a:ext uri="{96DAC541-7B7A-43D3-8B79-37D633B846F1}">
                  <asvg:svgBlip xmlns="" xmlns:asvg="http://schemas.microsoft.com/office/drawing/2016/SVG/main"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 xmlns:a16="http://schemas.microsoft.com/office/drawing/2014/main" id="{5A4DF723-E545-755A-7EAD-03AE4F423E22}"/>
                </a:ext>
              </a:extLst>
            </p:cNvPr>
            <p:cNvPicPr>
              <a:picLocks noChangeAspect="1"/>
            </p:cNvPicPr>
            <p:nvPr/>
          </p:nvPicPr>
          <p:blipFill>
            <a:blip r:embed="rId8">
              <a:biLevel thresh="75000"/>
              <a:extLst>
                <a:ext uri="{96DAC541-7B7A-43D3-8B79-37D633B846F1}">
                  <asvg:svgBlip xmlns="" xmlns:asvg="http://schemas.microsoft.com/office/drawing/2016/SVG/main" r:embed="rId9"/>
                </a:ext>
              </a:extLst>
            </a:blip>
            <a:stretch>
              <a:fillRect/>
            </a:stretch>
          </p:blipFill>
          <p:spPr>
            <a:xfrm>
              <a:off x="1050611" y="483266"/>
              <a:ext cx="1043200" cy="532195"/>
            </a:xfrm>
            <a:prstGeom prst="rect">
              <a:avLst/>
            </a:prstGeom>
          </p:spPr>
        </p:pic>
        <p:pic>
          <p:nvPicPr>
            <p:cNvPr id="12" name="Graphic 11">
              <a:extLst>
                <a:ext uri="{FF2B5EF4-FFF2-40B4-BE49-F238E27FC236}">
                  <a16:creationId xmlns="" xmlns:a16="http://schemas.microsoft.com/office/drawing/2014/main" id="{F709FF03-14E0-4681-0695-B70B3A069D0D}"/>
                </a:ext>
              </a:extLst>
            </p:cNvPr>
            <p:cNvPicPr>
              <a:picLocks noChangeAspect="1"/>
            </p:cNvPicPr>
            <p:nvPr/>
          </p:nvPicPr>
          <p:blipFill>
            <a:blip r:embed="rId10">
              <a:biLevel thresh="75000"/>
              <a:extLst>
                <a:ext uri="{96DAC541-7B7A-43D3-8B79-37D633B846F1}">
                  <asvg:svgBlip xmlns="" xmlns:asvg="http://schemas.microsoft.com/office/drawing/2016/SVG/main" r:embed="rId11"/>
                </a:ext>
              </a:extLst>
            </a:blip>
            <a:stretch>
              <a:fillRect/>
            </a:stretch>
          </p:blipFill>
          <p:spPr>
            <a:xfrm>
              <a:off x="90086" y="408379"/>
              <a:ext cx="877960" cy="589696"/>
            </a:xfrm>
            <a:prstGeom prst="rect">
              <a:avLst/>
            </a:prstGeom>
          </p:spPr>
        </p:pic>
      </p:grpSp>
      <p:sp>
        <p:nvSpPr>
          <p:cNvPr id="25" name="Google Shape;12765;p97"/>
          <p:cNvSpPr/>
          <p:nvPr/>
        </p:nvSpPr>
        <p:spPr>
          <a:xfrm>
            <a:off x="968064" y="3209365"/>
            <a:ext cx="991341" cy="849807"/>
          </a:xfrm>
          <a:custGeom>
            <a:avLst/>
            <a:gdLst/>
            <a:ahLst/>
            <a:cxnLst/>
            <a:rect l="l" t="t" r="r" b="b"/>
            <a:pathLst>
              <a:path w="11431" h="9799" extrusionOk="0">
                <a:moveTo>
                  <a:pt x="4347" y="1"/>
                </a:moveTo>
                <a:cubicBezTo>
                  <a:pt x="3957" y="1"/>
                  <a:pt x="3588" y="148"/>
                  <a:pt x="3311" y="435"/>
                </a:cubicBezTo>
                <a:lnTo>
                  <a:pt x="3287" y="447"/>
                </a:lnTo>
                <a:lnTo>
                  <a:pt x="3275" y="447"/>
                </a:lnTo>
                <a:cubicBezTo>
                  <a:pt x="3189" y="435"/>
                  <a:pt x="3104" y="429"/>
                  <a:pt x="3019" y="429"/>
                </a:cubicBezTo>
                <a:cubicBezTo>
                  <a:pt x="2531" y="429"/>
                  <a:pt x="2074" y="633"/>
                  <a:pt x="1739" y="1019"/>
                </a:cubicBezTo>
                <a:cubicBezTo>
                  <a:pt x="1358" y="1459"/>
                  <a:pt x="1239" y="2055"/>
                  <a:pt x="1418" y="2602"/>
                </a:cubicBezTo>
                <a:lnTo>
                  <a:pt x="1418" y="2626"/>
                </a:lnTo>
                <a:lnTo>
                  <a:pt x="1406" y="2638"/>
                </a:lnTo>
                <a:cubicBezTo>
                  <a:pt x="549" y="3007"/>
                  <a:pt x="1" y="3841"/>
                  <a:pt x="1" y="4769"/>
                </a:cubicBezTo>
                <a:cubicBezTo>
                  <a:pt x="1" y="5507"/>
                  <a:pt x="346" y="6198"/>
                  <a:pt x="941" y="6627"/>
                </a:cubicBezTo>
                <a:lnTo>
                  <a:pt x="953" y="6638"/>
                </a:lnTo>
                <a:lnTo>
                  <a:pt x="941" y="6650"/>
                </a:lnTo>
                <a:cubicBezTo>
                  <a:pt x="608" y="7281"/>
                  <a:pt x="703" y="7996"/>
                  <a:pt x="1168" y="8532"/>
                </a:cubicBezTo>
                <a:cubicBezTo>
                  <a:pt x="1492" y="8915"/>
                  <a:pt x="1937" y="9116"/>
                  <a:pt x="2409" y="9116"/>
                </a:cubicBezTo>
                <a:cubicBezTo>
                  <a:pt x="2597" y="9116"/>
                  <a:pt x="2788" y="9084"/>
                  <a:pt x="2977" y="9020"/>
                </a:cubicBezTo>
                <a:lnTo>
                  <a:pt x="2989" y="9020"/>
                </a:lnTo>
                <a:lnTo>
                  <a:pt x="3013" y="9032"/>
                </a:lnTo>
                <a:cubicBezTo>
                  <a:pt x="3108" y="9210"/>
                  <a:pt x="3251" y="9377"/>
                  <a:pt x="3406" y="9496"/>
                </a:cubicBezTo>
                <a:cubicBezTo>
                  <a:pt x="3433" y="9523"/>
                  <a:pt x="3473" y="9536"/>
                  <a:pt x="3511" y="9536"/>
                </a:cubicBezTo>
                <a:cubicBezTo>
                  <a:pt x="3524" y="9536"/>
                  <a:pt x="3537" y="9535"/>
                  <a:pt x="3549" y="9532"/>
                </a:cubicBezTo>
                <a:cubicBezTo>
                  <a:pt x="3585" y="9532"/>
                  <a:pt x="3632" y="9496"/>
                  <a:pt x="3668" y="9472"/>
                </a:cubicBezTo>
                <a:cubicBezTo>
                  <a:pt x="3692" y="9436"/>
                  <a:pt x="3704" y="9377"/>
                  <a:pt x="3692" y="9329"/>
                </a:cubicBezTo>
                <a:cubicBezTo>
                  <a:pt x="3692" y="9294"/>
                  <a:pt x="3668" y="9246"/>
                  <a:pt x="3632" y="9210"/>
                </a:cubicBezTo>
                <a:cubicBezTo>
                  <a:pt x="3466" y="9079"/>
                  <a:pt x="3335" y="8913"/>
                  <a:pt x="3263" y="8710"/>
                </a:cubicBezTo>
                <a:cubicBezTo>
                  <a:pt x="3251" y="8663"/>
                  <a:pt x="3204" y="8639"/>
                  <a:pt x="3156" y="8603"/>
                </a:cubicBezTo>
                <a:cubicBezTo>
                  <a:pt x="3132" y="8597"/>
                  <a:pt x="3111" y="8594"/>
                  <a:pt x="3090" y="8594"/>
                </a:cubicBezTo>
                <a:cubicBezTo>
                  <a:pt x="3070" y="8594"/>
                  <a:pt x="3049" y="8597"/>
                  <a:pt x="3025" y="8603"/>
                </a:cubicBezTo>
                <a:cubicBezTo>
                  <a:pt x="2841" y="8695"/>
                  <a:pt x="2642" y="8741"/>
                  <a:pt x="2443" y="8741"/>
                </a:cubicBezTo>
                <a:cubicBezTo>
                  <a:pt x="2177" y="8741"/>
                  <a:pt x="1911" y="8659"/>
                  <a:pt x="1680" y="8496"/>
                </a:cubicBezTo>
                <a:cubicBezTo>
                  <a:pt x="1287" y="8222"/>
                  <a:pt x="1072" y="7758"/>
                  <a:pt x="1120" y="7281"/>
                </a:cubicBezTo>
                <a:cubicBezTo>
                  <a:pt x="1191" y="6615"/>
                  <a:pt x="1763" y="6091"/>
                  <a:pt x="2442" y="6091"/>
                </a:cubicBezTo>
                <a:cubicBezTo>
                  <a:pt x="2537" y="6091"/>
                  <a:pt x="2620" y="6019"/>
                  <a:pt x="2620" y="5912"/>
                </a:cubicBezTo>
                <a:cubicBezTo>
                  <a:pt x="2620" y="5817"/>
                  <a:pt x="2549" y="5734"/>
                  <a:pt x="2442" y="5734"/>
                </a:cubicBezTo>
                <a:cubicBezTo>
                  <a:pt x="1965" y="5734"/>
                  <a:pt x="1501" y="5936"/>
                  <a:pt x="1180" y="6317"/>
                </a:cubicBezTo>
                <a:lnTo>
                  <a:pt x="1168" y="6329"/>
                </a:lnTo>
                <a:lnTo>
                  <a:pt x="1144" y="6317"/>
                </a:lnTo>
                <a:cubicBezTo>
                  <a:pt x="644" y="5936"/>
                  <a:pt x="358" y="5365"/>
                  <a:pt x="358" y="4733"/>
                </a:cubicBezTo>
                <a:cubicBezTo>
                  <a:pt x="358" y="3948"/>
                  <a:pt x="822" y="3233"/>
                  <a:pt x="1549" y="2936"/>
                </a:cubicBezTo>
                <a:lnTo>
                  <a:pt x="1561" y="2912"/>
                </a:lnTo>
                <a:lnTo>
                  <a:pt x="1584" y="2936"/>
                </a:lnTo>
                <a:cubicBezTo>
                  <a:pt x="1882" y="3436"/>
                  <a:pt x="2430" y="3757"/>
                  <a:pt x="3025" y="3757"/>
                </a:cubicBezTo>
                <a:cubicBezTo>
                  <a:pt x="3108" y="3757"/>
                  <a:pt x="3204" y="3674"/>
                  <a:pt x="3204" y="3567"/>
                </a:cubicBezTo>
                <a:cubicBezTo>
                  <a:pt x="3204" y="3471"/>
                  <a:pt x="3132" y="3388"/>
                  <a:pt x="3025" y="3388"/>
                </a:cubicBezTo>
                <a:cubicBezTo>
                  <a:pt x="2501" y="3388"/>
                  <a:pt x="2025" y="3079"/>
                  <a:pt x="1822" y="2614"/>
                </a:cubicBezTo>
                <a:cubicBezTo>
                  <a:pt x="1620" y="2186"/>
                  <a:pt x="1668" y="1709"/>
                  <a:pt x="1942" y="1328"/>
                </a:cubicBezTo>
                <a:cubicBezTo>
                  <a:pt x="2196" y="946"/>
                  <a:pt x="2608" y="744"/>
                  <a:pt x="3058" y="744"/>
                </a:cubicBezTo>
                <a:cubicBezTo>
                  <a:pt x="3071" y="744"/>
                  <a:pt x="3084" y="745"/>
                  <a:pt x="3096" y="745"/>
                </a:cubicBezTo>
                <a:cubicBezTo>
                  <a:pt x="3549" y="769"/>
                  <a:pt x="3930" y="995"/>
                  <a:pt x="4156" y="1388"/>
                </a:cubicBezTo>
                <a:cubicBezTo>
                  <a:pt x="4189" y="1437"/>
                  <a:pt x="4245" y="1464"/>
                  <a:pt x="4307" y="1464"/>
                </a:cubicBezTo>
                <a:cubicBezTo>
                  <a:pt x="4335" y="1464"/>
                  <a:pt x="4365" y="1458"/>
                  <a:pt x="4394" y="1447"/>
                </a:cubicBezTo>
                <a:cubicBezTo>
                  <a:pt x="4466" y="1400"/>
                  <a:pt x="4501" y="1293"/>
                  <a:pt x="4454" y="1209"/>
                </a:cubicBezTo>
                <a:cubicBezTo>
                  <a:pt x="4275" y="923"/>
                  <a:pt x="4037" y="697"/>
                  <a:pt x="3727" y="554"/>
                </a:cubicBezTo>
                <a:lnTo>
                  <a:pt x="3692" y="531"/>
                </a:lnTo>
                <a:lnTo>
                  <a:pt x="3727" y="519"/>
                </a:lnTo>
                <a:cubicBezTo>
                  <a:pt x="3925" y="392"/>
                  <a:pt x="4142" y="329"/>
                  <a:pt x="4362" y="329"/>
                </a:cubicBezTo>
                <a:cubicBezTo>
                  <a:pt x="4553" y="329"/>
                  <a:pt x="4747" y="377"/>
                  <a:pt x="4930" y="471"/>
                </a:cubicBezTo>
                <a:cubicBezTo>
                  <a:pt x="5311" y="685"/>
                  <a:pt x="5537" y="1066"/>
                  <a:pt x="5537" y="1519"/>
                </a:cubicBezTo>
                <a:lnTo>
                  <a:pt x="5537" y="4031"/>
                </a:lnTo>
                <a:lnTo>
                  <a:pt x="5513" y="4031"/>
                </a:lnTo>
                <a:cubicBezTo>
                  <a:pt x="5156" y="4019"/>
                  <a:pt x="4918" y="3888"/>
                  <a:pt x="4751" y="3626"/>
                </a:cubicBezTo>
                <a:cubicBezTo>
                  <a:pt x="4719" y="3577"/>
                  <a:pt x="4652" y="3550"/>
                  <a:pt x="4590" y="3550"/>
                </a:cubicBezTo>
                <a:cubicBezTo>
                  <a:pt x="4562" y="3550"/>
                  <a:pt x="4535" y="3556"/>
                  <a:pt x="4513" y="3567"/>
                </a:cubicBezTo>
                <a:cubicBezTo>
                  <a:pt x="4442" y="3614"/>
                  <a:pt x="4406" y="3733"/>
                  <a:pt x="4454" y="3805"/>
                </a:cubicBezTo>
                <a:cubicBezTo>
                  <a:pt x="4680" y="4162"/>
                  <a:pt x="5037" y="4364"/>
                  <a:pt x="5490" y="4376"/>
                </a:cubicBezTo>
                <a:lnTo>
                  <a:pt x="5513" y="4376"/>
                </a:lnTo>
                <a:lnTo>
                  <a:pt x="5513" y="7008"/>
                </a:lnTo>
                <a:lnTo>
                  <a:pt x="5466" y="6984"/>
                </a:lnTo>
                <a:cubicBezTo>
                  <a:pt x="5240" y="6758"/>
                  <a:pt x="4930" y="6638"/>
                  <a:pt x="4620" y="6638"/>
                </a:cubicBezTo>
                <a:lnTo>
                  <a:pt x="3549" y="6638"/>
                </a:lnTo>
                <a:cubicBezTo>
                  <a:pt x="3454" y="6638"/>
                  <a:pt x="3370" y="6710"/>
                  <a:pt x="3370" y="6817"/>
                </a:cubicBezTo>
                <a:cubicBezTo>
                  <a:pt x="3370" y="6900"/>
                  <a:pt x="3442" y="6996"/>
                  <a:pt x="3549" y="6996"/>
                </a:cubicBezTo>
                <a:lnTo>
                  <a:pt x="4620" y="6996"/>
                </a:lnTo>
                <a:cubicBezTo>
                  <a:pt x="5109" y="6996"/>
                  <a:pt x="5490" y="7400"/>
                  <a:pt x="5490" y="7877"/>
                </a:cubicBezTo>
                <a:lnTo>
                  <a:pt x="5490" y="8258"/>
                </a:lnTo>
                <a:cubicBezTo>
                  <a:pt x="5490" y="8603"/>
                  <a:pt x="5347" y="8924"/>
                  <a:pt x="5073" y="9163"/>
                </a:cubicBezTo>
                <a:cubicBezTo>
                  <a:pt x="4859" y="9347"/>
                  <a:pt x="4589" y="9453"/>
                  <a:pt x="4310" y="9453"/>
                </a:cubicBezTo>
                <a:cubicBezTo>
                  <a:pt x="4247" y="9453"/>
                  <a:pt x="4184" y="9447"/>
                  <a:pt x="4120" y="9436"/>
                </a:cubicBezTo>
                <a:lnTo>
                  <a:pt x="4097" y="9436"/>
                </a:lnTo>
                <a:cubicBezTo>
                  <a:pt x="4061" y="9436"/>
                  <a:pt x="4025" y="9448"/>
                  <a:pt x="3989" y="9460"/>
                </a:cubicBezTo>
                <a:cubicBezTo>
                  <a:pt x="3942" y="9496"/>
                  <a:pt x="3930" y="9544"/>
                  <a:pt x="3918" y="9579"/>
                </a:cubicBezTo>
                <a:cubicBezTo>
                  <a:pt x="3906" y="9675"/>
                  <a:pt x="3966" y="9758"/>
                  <a:pt x="4061" y="9782"/>
                </a:cubicBezTo>
                <a:cubicBezTo>
                  <a:pt x="4137" y="9793"/>
                  <a:pt x="4213" y="9799"/>
                  <a:pt x="4289" y="9799"/>
                </a:cubicBezTo>
                <a:cubicBezTo>
                  <a:pt x="4842" y="9799"/>
                  <a:pt x="5372" y="9500"/>
                  <a:pt x="5644" y="9008"/>
                </a:cubicBezTo>
                <a:lnTo>
                  <a:pt x="5656" y="8972"/>
                </a:lnTo>
                <a:lnTo>
                  <a:pt x="5668" y="9008"/>
                </a:lnTo>
                <a:cubicBezTo>
                  <a:pt x="5951" y="9500"/>
                  <a:pt x="6473" y="9799"/>
                  <a:pt x="7024" y="9799"/>
                </a:cubicBezTo>
                <a:cubicBezTo>
                  <a:pt x="7100" y="9799"/>
                  <a:pt x="7176" y="9793"/>
                  <a:pt x="7252" y="9782"/>
                </a:cubicBezTo>
                <a:cubicBezTo>
                  <a:pt x="7335" y="9758"/>
                  <a:pt x="7418" y="9675"/>
                  <a:pt x="7395" y="9579"/>
                </a:cubicBezTo>
                <a:cubicBezTo>
                  <a:pt x="7395" y="9544"/>
                  <a:pt x="7371" y="9496"/>
                  <a:pt x="7323" y="9460"/>
                </a:cubicBezTo>
                <a:cubicBezTo>
                  <a:pt x="7288" y="9443"/>
                  <a:pt x="7260" y="9432"/>
                  <a:pt x="7228" y="9432"/>
                </a:cubicBezTo>
                <a:cubicBezTo>
                  <a:pt x="7217" y="9432"/>
                  <a:pt x="7205" y="9433"/>
                  <a:pt x="7192" y="9436"/>
                </a:cubicBezTo>
                <a:cubicBezTo>
                  <a:pt x="7129" y="9447"/>
                  <a:pt x="7066" y="9453"/>
                  <a:pt x="7003" y="9453"/>
                </a:cubicBezTo>
                <a:cubicBezTo>
                  <a:pt x="6723" y="9453"/>
                  <a:pt x="6454" y="9347"/>
                  <a:pt x="6240" y="9163"/>
                </a:cubicBezTo>
                <a:cubicBezTo>
                  <a:pt x="5978" y="8948"/>
                  <a:pt x="5823" y="8615"/>
                  <a:pt x="5823" y="8258"/>
                </a:cubicBezTo>
                <a:lnTo>
                  <a:pt x="5823" y="6746"/>
                </a:lnTo>
                <a:cubicBezTo>
                  <a:pt x="5823" y="6246"/>
                  <a:pt x="6228" y="5865"/>
                  <a:pt x="6704" y="5865"/>
                </a:cubicBezTo>
                <a:lnTo>
                  <a:pt x="8252" y="5865"/>
                </a:lnTo>
                <a:cubicBezTo>
                  <a:pt x="8335" y="5865"/>
                  <a:pt x="8430" y="5793"/>
                  <a:pt x="8430" y="5686"/>
                </a:cubicBezTo>
                <a:cubicBezTo>
                  <a:pt x="8430" y="5579"/>
                  <a:pt x="8359" y="5507"/>
                  <a:pt x="8252" y="5507"/>
                </a:cubicBezTo>
                <a:lnTo>
                  <a:pt x="6704" y="5507"/>
                </a:lnTo>
                <a:cubicBezTo>
                  <a:pt x="6383" y="5507"/>
                  <a:pt x="6085" y="5626"/>
                  <a:pt x="5847" y="5853"/>
                </a:cubicBezTo>
                <a:lnTo>
                  <a:pt x="5811" y="5876"/>
                </a:lnTo>
                <a:lnTo>
                  <a:pt x="5811" y="5210"/>
                </a:lnTo>
                <a:lnTo>
                  <a:pt x="5823" y="5210"/>
                </a:lnTo>
                <a:cubicBezTo>
                  <a:pt x="6549" y="5186"/>
                  <a:pt x="7133" y="4591"/>
                  <a:pt x="7133" y="3841"/>
                </a:cubicBezTo>
                <a:cubicBezTo>
                  <a:pt x="7133" y="3757"/>
                  <a:pt x="7061" y="3662"/>
                  <a:pt x="6954" y="3662"/>
                </a:cubicBezTo>
                <a:cubicBezTo>
                  <a:pt x="6859" y="3662"/>
                  <a:pt x="6775" y="3733"/>
                  <a:pt x="6775" y="3841"/>
                </a:cubicBezTo>
                <a:cubicBezTo>
                  <a:pt x="6775" y="4376"/>
                  <a:pt x="6359" y="4829"/>
                  <a:pt x="5823" y="4853"/>
                </a:cubicBezTo>
                <a:lnTo>
                  <a:pt x="5787" y="4853"/>
                </a:lnTo>
                <a:lnTo>
                  <a:pt x="5787" y="1543"/>
                </a:lnTo>
                <a:cubicBezTo>
                  <a:pt x="5787" y="1114"/>
                  <a:pt x="6013" y="709"/>
                  <a:pt x="6406" y="507"/>
                </a:cubicBezTo>
                <a:cubicBezTo>
                  <a:pt x="6582" y="408"/>
                  <a:pt x="6773" y="360"/>
                  <a:pt x="6963" y="360"/>
                </a:cubicBezTo>
                <a:cubicBezTo>
                  <a:pt x="7186" y="360"/>
                  <a:pt x="7410" y="426"/>
                  <a:pt x="7609" y="554"/>
                </a:cubicBezTo>
                <a:lnTo>
                  <a:pt x="7633" y="566"/>
                </a:lnTo>
                <a:lnTo>
                  <a:pt x="7728" y="602"/>
                </a:lnTo>
                <a:cubicBezTo>
                  <a:pt x="7430" y="733"/>
                  <a:pt x="7180" y="971"/>
                  <a:pt x="7002" y="1257"/>
                </a:cubicBezTo>
                <a:cubicBezTo>
                  <a:pt x="6954" y="1328"/>
                  <a:pt x="6966" y="1447"/>
                  <a:pt x="7061" y="1495"/>
                </a:cubicBezTo>
                <a:cubicBezTo>
                  <a:pt x="7086" y="1507"/>
                  <a:pt x="7116" y="1514"/>
                  <a:pt x="7147" y="1514"/>
                </a:cubicBezTo>
                <a:cubicBezTo>
                  <a:pt x="7206" y="1514"/>
                  <a:pt x="7268" y="1490"/>
                  <a:pt x="7299" y="1435"/>
                </a:cubicBezTo>
                <a:cubicBezTo>
                  <a:pt x="7526" y="1054"/>
                  <a:pt x="7918" y="816"/>
                  <a:pt x="8371" y="793"/>
                </a:cubicBezTo>
                <a:cubicBezTo>
                  <a:pt x="8405" y="790"/>
                  <a:pt x="8438" y="789"/>
                  <a:pt x="8471" y="789"/>
                </a:cubicBezTo>
                <a:cubicBezTo>
                  <a:pt x="8895" y="789"/>
                  <a:pt x="9271" y="998"/>
                  <a:pt x="9514" y="1340"/>
                </a:cubicBezTo>
                <a:cubicBezTo>
                  <a:pt x="9788" y="1709"/>
                  <a:pt x="9847" y="2186"/>
                  <a:pt x="9669" y="2602"/>
                </a:cubicBezTo>
                <a:cubicBezTo>
                  <a:pt x="9454" y="3114"/>
                  <a:pt x="8978" y="3436"/>
                  <a:pt x="8430" y="3436"/>
                </a:cubicBezTo>
                <a:cubicBezTo>
                  <a:pt x="8335" y="3436"/>
                  <a:pt x="8252" y="3519"/>
                  <a:pt x="8252" y="3614"/>
                </a:cubicBezTo>
                <a:cubicBezTo>
                  <a:pt x="8252" y="3721"/>
                  <a:pt x="8323" y="3793"/>
                  <a:pt x="8430" y="3793"/>
                </a:cubicBezTo>
                <a:cubicBezTo>
                  <a:pt x="9014" y="3793"/>
                  <a:pt x="9573" y="3483"/>
                  <a:pt x="9871" y="2983"/>
                </a:cubicBezTo>
                <a:lnTo>
                  <a:pt x="9883" y="2959"/>
                </a:lnTo>
                <a:lnTo>
                  <a:pt x="9907" y="2983"/>
                </a:lnTo>
                <a:cubicBezTo>
                  <a:pt x="10562" y="3257"/>
                  <a:pt x="10990" y="3841"/>
                  <a:pt x="11074" y="4555"/>
                </a:cubicBezTo>
                <a:cubicBezTo>
                  <a:pt x="11169" y="5269"/>
                  <a:pt x="10871" y="5936"/>
                  <a:pt x="10300" y="6353"/>
                </a:cubicBezTo>
                <a:lnTo>
                  <a:pt x="10288" y="6377"/>
                </a:lnTo>
                <a:lnTo>
                  <a:pt x="10276" y="6353"/>
                </a:lnTo>
                <a:cubicBezTo>
                  <a:pt x="9966" y="5984"/>
                  <a:pt x="9502" y="5781"/>
                  <a:pt x="9014" y="5781"/>
                </a:cubicBezTo>
                <a:cubicBezTo>
                  <a:pt x="8919" y="5781"/>
                  <a:pt x="8835" y="5853"/>
                  <a:pt x="8835" y="5960"/>
                </a:cubicBezTo>
                <a:cubicBezTo>
                  <a:pt x="8835" y="6055"/>
                  <a:pt x="8907" y="6138"/>
                  <a:pt x="9014" y="6138"/>
                </a:cubicBezTo>
                <a:cubicBezTo>
                  <a:pt x="9633" y="6138"/>
                  <a:pt x="10181" y="6579"/>
                  <a:pt x="10300" y="7186"/>
                </a:cubicBezTo>
                <a:cubicBezTo>
                  <a:pt x="10407" y="7698"/>
                  <a:pt x="10228" y="8186"/>
                  <a:pt x="9812" y="8496"/>
                </a:cubicBezTo>
                <a:cubicBezTo>
                  <a:pt x="9570" y="8688"/>
                  <a:pt x="9281" y="8786"/>
                  <a:pt x="8992" y="8786"/>
                </a:cubicBezTo>
                <a:cubicBezTo>
                  <a:pt x="8796" y="8786"/>
                  <a:pt x="8601" y="8742"/>
                  <a:pt x="8419" y="8651"/>
                </a:cubicBezTo>
                <a:cubicBezTo>
                  <a:pt x="8390" y="8643"/>
                  <a:pt x="8361" y="8632"/>
                  <a:pt x="8332" y="8632"/>
                </a:cubicBezTo>
                <a:cubicBezTo>
                  <a:pt x="8313" y="8632"/>
                  <a:pt x="8294" y="8637"/>
                  <a:pt x="8276" y="8651"/>
                </a:cubicBezTo>
                <a:cubicBezTo>
                  <a:pt x="8240" y="8663"/>
                  <a:pt x="8204" y="8698"/>
                  <a:pt x="8180" y="8758"/>
                </a:cubicBezTo>
                <a:cubicBezTo>
                  <a:pt x="8097" y="8948"/>
                  <a:pt x="7966" y="9127"/>
                  <a:pt x="7799" y="9258"/>
                </a:cubicBezTo>
                <a:cubicBezTo>
                  <a:pt x="7776" y="9294"/>
                  <a:pt x="7740" y="9329"/>
                  <a:pt x="7740" y="9377"/>
                </a:cubicBezTo>
                <a:cubicBezTo>
                  <a:pt x="7740" y="9425"/>
                  <a:pt x="7740" y="9472"/>
                  <a:pt x="7776" y="9508"/>
                </a:cubicBezTo>
                <a:cubicBezTo>
                  <a:pt x="7810" y="9556"/>
                  <a:pt x="7861" y="9581"/>
                  <a:pt x="7912" y="9581"/>
                </a:cubicBezTo>
                <a:cubicBezTo>
                  <a:pt x="7948" y="9581"/>
                  <a:pt x="7984" y="9568"/>
                  <a:pt x="8014" y="9544"/>
                </a:cubicBezTo>
                <a:cubicBezTo>
                  <a:pt x="8180" y="9413"/>
                  <a:pt x="8311" y="9258"/>
                  <a:pt x="8419" y="9079"/>
                </a:cubicBezTo>
                <a:lnTo>
                  <a:pt x="8430" y="9067"/>
                </a:lnTo>
                <a:lnTo>
                  <a:pt x="8442" y="9067"/>
                </a:lnTo>
                <a:cubicBezTo>
                  <a:pt x="8618" y="9127"/>
                  <a:pt x="8801" y="9156"/>
                  <a:pt x="8983" y="9156"/>
                </a:cubicBezTo>
                <a:cubicBezTo>
                  <a:pt x="9343" y="9156"/>
                  <a:pt x="9702" y="9043"/>
                  <a:pt x="10002" y="8829"/>
                </a:cubicBezTo>
                <a:cubicBezTo>
                  <a:pt x="10466" y="8484"/>
                  <a:pt x="10705" y="7960"/>
                  <a:pt x="10681" y="7400"/>
                </a:cubicBezTo>
                <a:cubicBezTo>
                  <a:pt x="10657" y="7162"/>
                  <a:pt x="10597" y="6924"/>
                  <a:pt x="10478" y="6710"/>
                </a:cubicBezTo>
                <a:lnTo>
                  <a:pt x="10466" y="6698"/>
                </a:lnTo>
                <a:lnTo>
                  <a:pt x="10478" y="6686"/>
                </a:lnTo>
                <a:cubicBezTo>
                  <a:pt x="11097" y="6198"/>
                  <a:pt x="11431" y="5507"/>
                  <a:pt x="11431" y="4769"/>
                </a:cubicBezTo>
                <a:cubicBezTo>
                  <a:pt x="11431" y="3841"/>
                  <a:pt x="10883" y="3007"/>
                  <a:pt x="10038" y="2638"/>
                </a:cubicBezTo>
                <a:lnTo>
                  <a:pt x="10026" y="2626"/>
                </a:lnTo>
                <a:lnTo>
                  <a:pt x="10026" y="2602"/>
                </a:lnTo>
                <a:cubicBezTo>
                  <a:pt x="10204" y="2055"/>
                  <a:pt x="10062" y="1459"/>
                  <a:pt x="9693" y="1019"/>
                </a:cubicBezTo>
                <a:cubicBezTo>
                  <a:pt x="9378" y="633"/>
                  <a:pt x="8907" y="429"/>
                  <a:pt x="8421" y="429"/>
                </a:cubicBezTo>
                <a:cubicBezTo>
                  <a:pt x="8337" y="429"/>
                  <a:pt x="8253" y="435"/>
                  <a:pt x="8169" y="447"/>
                </a:cubicBezTo>
                <a:lnTo>
                  <a:pt x="8157" y="447"/>
                </a:lnTo>
                <a:lnTo>
                  <a:pt x="8145" y="435"/>
                </a:lnTo>
                <a:cubicBezTo>
                  <a:pt x="7855" y="156"/>
                  <a:pt x="7473" y="2"/>
                  <a:pt x="7076" y="2"/>
                </a:cubicBezTo>
                <a:cubicBezTo>
                  <a:pt x="7000" y="2"/>
                  <a:pt x="6923" y="7"/>
                  <a:pt x="6847" y="19"/>
                </a:cubicBezTo>
                <a:cubicBezTo>
                  <a:pt x="6371" y="90"/>
                  <a:pt x="5966" y="376"/>
                  <a:pt x="5728" y="793"/>
                </a:cubicBezTo>
                <a:lnTo>
                  <a:pt x="5716" y="816"/>
                </a:lnTo>
                <a:lnTo>
                  <a:pt x="5704" y="793"/>
                </a:lnTo>
                <a:cubicBezTo>
                  <a:pt x="5466" y="376"/>
                  <a:pt x="5061" y="90"/>
                  <a:pt x="4585" y="19"/>
                </a:cubicBezTo>
                <a:cubicBezTo>
                  <a:pt x="4505" y="7"/>
                  <a:pt x="4426" y="1"/>
                  <a:pt x="4347"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57424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مكونات الإبداع</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19" name="Graphic 5">
            <a:extLst>
              <a:ext uri="{FF2B5EF4-FFF2-40B4-BE49-F238E27FC236}">
                <a16:creationId xmlns="" xmlns:a16="http://schemas.microsoft.com/office/drawing/2014/main" id="{1421489D-D821-F557-6433-AD86980FAE3B}"/>
              </a:ext>
            </a:extLst>
          </p:cNvPr>
          <p:cNvPicPr>
            <a:picLocks noChangeAspect="1"/>
          </p:cNvPicPr>
          <p:nvPr/>
        </p:nvPicPr>
        <p:blipFill>
          <a:blip r:embed="rId18">
            <a:duotone>
              <a:schemeClr val="accent1">
                <a:shade val="45000"/>
                <a:satMod val="135000"/>
              </a:schemeClr>
              <a:prstClr val="white"/>
            </a:duotone>
            <a:extLst>
              <a:ext uri="{96DAC541-7B7A-43D3-8B79-37D633B846F1}">
                <asvg:svgBlip xmlns="" xmlns:asvg="http://schemas.microsoft.com/office/drawing/2016/SVG/main" r:embed="rId3"/>
              </a:ext>
            </a:extLst>
          </a:blip>
          <a:stretch>
            <a:fillRect/>
          </a:stretch>
        </p:blipFill>
        <p:spPr>
          <a:xfrm flipH="1">
            <a:off x="1057984" y="2472493"/>
            <a:ext cx="10076033" cy="2415221"/>
          </a:xfrm>
          <a:prstGeom prst="rect">
            <a:avLst/>
          </a:prstGeom>
        </p:spPr>
      </p:pic>
      <p:sp>
        <p:nvSpPr>
          <p:cNvPr id="2" name="Rectangle 1"/>
          <p:cNvSpPr/>
          <p:nvPr/>
        </p:nvSpPr>
        <p:spPr>
          <a:xfrm>
            <a:off x="9264912" y="3356936"/>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الطلاقة </a:t>
            </a:r>
            <a:r>
              <a:rPr lang="en-US" b="1" dirty="0">
                <a:solidFill>
                  <a:schemeClr val="accent1"/>
                </a:solidFill>
                <a:latin typeface="Arial" panose="020B0604020202020204" pitchFamily="34" charset="0"/>
                <a:cs typeface="Arial" panose="020B0604020202020204" pitchFamily="34" charset="0"/>
              </a:rPr>
              <a:t>Fluency</a:t>
            </a:r>
            <a:endParaRPr lang="en-US" b="1" dirty="0">
              <a:solidFill>
                <a:schemeClr val="accent1"/>
              </a:solidFill>
              <a:latin typeface="Arial" panose="020B0604020202020204" pitchFamily="34" charset="0"/>
              <a:cs typeface="Arial" panose="020B0604020202020204" pitchFamily="34" charset="0"/>
            </a:endParaRPr>
          </a:p>
        </p:txBody>
      </p:sp>
      <p:sp>
        <p:nvSpPr>
          <p:cNvPr id="21" name="Rectangle 20"/>
          <p:cNvSpPr/>
          <p:nvPr/>
        </p:nvSpPr>
        <p:spPr>
          <a:xfrm>
            <a:off x="6664384" y="3356935"/>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المرونة </a:t>
            </a:r>
            <a:r>
              <a:rPr lang="en-US" b="1" dirty="0">
                <a:solidFill>
                  <a:schemeClr val="accent1"/>
                </a:solidFill>
                <a:latin typeface="Arial" panose="020B0604020202020204" pitchFamily="34" charset="0"/>
                <a:cs typeface="Arial" panose="020B0604020202020204" pitchFamily="34" charset="0"/>
              </a:rPr>
              <a:t>Flexibility</a:t>
            </a:r>
            <a:endParaRPr lang="en-US" b="1" dirty="0">
              <a:solidFill>
                <a:schemeClr val="accent1"/>
              </a:solidFill>
              <a:latin typeface="Arial" panose="020B0604020202020204" pitchFamily="34" charset="0"/>
              <a:cs typeface="Arial" panose="020B0604020202020204" pitchFamily="34" charset="0"/>
            </a:endParaRPr>
          </a:p>
        </p:txBody>
      </p:sp>
      <p:sp>
        <p:nvSpPr>
          <p:cNvPr id="22" name="Rectangle 21"/>
          <p:cNvSpPr/>
          <p:nvPr/>
        </p:nvSpPr>
        <p:spPr>
          <a:xfrm>
            <a:off x="4117870" y="3356934"/>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الأصالة </a:t>
            </a:r>
            <a:r>
              <a:rPr lang="en-US" b="1" dirty="0">
                <a:solidFill>
                  <a:schemeClr val="accent1"/>
                </a:solidFill>
                <a:latin typeface="Arial" panose="020B0604020202020204" pitchFamily="34" charset="0"/>
                <a:cs typeface="Arial" panose="020B0604020202020204" pitchFamily="34" charset="0"/>
              </a:rPr>
              <a:t>Originality</a:t>
            </a:r>
            <a:endParaRPr lang="en-US" b="1" dirty="0">
              <a:solidFill>
                <a:schemeClr val="accent1"/>
              </a:solidFill>
              <a:latin typeface="Arial" panose="020B0604020202020204" pitchFamily="34" charset="0"/>
              <a:cs typeface="Arial" panose="020B0604020202020204" pitchFamily="34" charset="0"/>
            </a:endParaRPr>
          </a:p>
        </p:txBody>
      </p:sp>
      <p:sp>
        <p:nvSpPr>
          <p:cNvPr id="23" name="Rectangle 22"/>
          <p:cNvSpPr/>
          <p:nvPr/>
        </p:nvSpPr>
        <p:spPr>
          <a:xfrm>
            <a:off x="1246094" y="3342452"/>
            <a:ext cx="1757295"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التوسع (التفاصيل) </a:t>
            </a:r>
            <a:r>
              <a:rPr lang="en-US" b="1" dirty="0">
                <a:solidFill>
                  <a:schemeClr val="accent1"/>
                </a:solidFill>
                <a:latin typeface="Arial" panose="020B0604020202020204" pitchFamily="34" charset="0"/>
                <a:cs typeface="Arial" panose="020B0604020202020204" pitchFamily="34" charset="0"/>
              </a:rPr>
              <a:t>Elaboration</a:t>
            </a:r>
            <a:endParaRPr lang="en-US" b="1"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9104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8">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2151529" y="1696499"/>
            <a:ext cx="953446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أساليب تنمية مهارات التفكير الإبداعي لدى الطلبة في القاعة الدراسية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4928135" y="2698403"/>
            <a:ext cx="6199320" cy="5170646"/>
          </a:xfrm>
          <a:prstGeom prst="rect">
            <a:avLst/>
          </a:prstGeom>
          <a:noFill/>
        </p:spPr>
        <p:txBody>
          <a:bodyPr wrap="square">
            <a:spAutoFit/>
          </a:bodyPr>
          <a:lstStyle/>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تهيئة جو دراسي يتسم باحترام الأفكار الإبداعية الجديدة.</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تعزيز الأفكار الإبداعية ودعمها.</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اقتراح أفكار جديدة مبتكرة.</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عدم تجريح الأفكار الإبداعية أو السخرية منها.</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توفير جو من الانفتاح والمرونة لتوجيه الطلبة.</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التركيز على أفكار الطالب واهتماماته وميوله واتجاهاته</a:t>
            </a:r>
            <a:r>
              <a:rPr lang="ar-EG" sz="2000" b="1" dirty="0" smtClean="0">
                <a:latin typeface="Arial" panose="020B0604020202020204" pitchFamily="34" charset="0"/>
                <a:cs typeface="Arial" panose="020B0604020202020204" pitchFamily="34" charset="0"/>
              </a:rPr>
              <a:t>.</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مساعدة الطلبة على التعرف على الأخطاء والعمل على تصحيحها أولاً بأول.</a:t>
            </a:r>
          </a:p>
          <a:p>
            <a:pPr marL="342900" indent="-342900" algn="just" rtl="1">
              <a:lnSpc>
                <a:spcPct val="150000"/>
              </a:lnSpc>
              <a:buFont typeface="Arial" pitchFamily="34" charset="0"/>
              <a:buChar char="•"/>
            </a:pPr>
            <a:endParaRPr lang="ar-EG" sz="2000" b="1" dirty="0">
              <a:latin typeface="Arial" panose="020B0604020202020204" pitchFamily="34" charset="0"/>
              <a:cs typeface="Arial" panose="020B0604020202020204" pitchFamily="34" charset="0"/>
            </a:endParaRPr>
          </a:p>
          <a:p>
            <a:pPr algn="just" rtl="1">
              <a:lnSpc>
                <a:spcPct val="150000"/>
              </a:lnSpc>
            </a:pPr>
            <a:endParaRPr lang="ar-EG" sz="2000" b="1" dirty="0" smtClean="0">
              <a:latin typeface="Arial" panose="020B0604020202020204" pitchFamily="34" charset="0"/>
              <a:cs typeface="Arial" panose="020B0604020202020204" pitchFamily="34" charset="0"/>
            </a:endParaRPr>
          </a:p>
          <a:p>
            <a:pPr marL="342900" indent="-342900" algn="just" rtl="1">
              <a:lnSpc>
                <a:spcPct val="150000"/>
              </a:lnSpc>
              <a:buFont typeface="Arial" pitchFamily="34" charset="0"/>
              <a:buChar char="•"/>
            </a:pPr>
            <a:endParaRPr lang="ar-EG" sz="2000" b="1" dirty="0">
              <a:latin typeface="Arial" panose="020B0604020202020204" pitchFamily="34" charset="0"/>
              <a:cs typeface="Arial" panose="020B0604020202020204" pitchFamily="34" charset="0"/>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pic>
        <p:nvPicPr>
          <p:cNvPr id="16"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13404" y="2958379"/>
            <a:ext cx="4229812" cy="2991380"/>
          </a:xfrm>
          <a:prstGeom prst="rect">
            <a:avLst/>
          </a:prstGeom>
        </p:spPr>
      </p:pic>
    </p:spTree>
    <p:extLst>
      <p:ext uri="{BB962C8B-B14F-4D97-AF65-F5344CB8AC3E}">
        <p14:creationId xmlns:p14="http://schemas.microsoft.com/office/powerpoint/2010/main" val="12563176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8">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7" name="Rectangle: Rounded Corners 15">
            <a:extLst>
              <a:ext uri="{FF2B5EF4-FFF2-40B4-BE49-F238E27FC236}">
                <a16:creationId xmlns:a16="http://schemas.microsoft.com/office/drawing/2014/main" xmlns="" id="{9627FEFF-DA7A-9C67-6BD6-710A0FB605CD}"/>
              </a:ext>
            </a:extLst>
          </p:cNvPr>
          <p:cNvSpPr/>
          <p:nvPr/>
        </p:nvSpPr>
        <p:spPr>
          <a:xfrm>
            <a:off x="2151529" y="1696499"/>
            <a:ext cx="9534465"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أساليب تنمية مهارات التفكير الإبداعي لدى الطلبة في القاعة الدراسية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51448989-1583-B986-C371-5E96A303CF98}"/>
              </a:ext>
            </a:extLst>
          </p:cNvPr>
          <p:cNvSpPr txBox="1"/>
          <p:nvPr/>
        </p:nvSpPr>
        <p:spPr>
          <a:xfrm>
            <a:off x="4928135" y="2698403"/>
            <a:ext cx="6199320" cy="5170646"/>
          </a:xfrm>
          <a:prstGeom prst="rect">
            <a:avLst/>
          </a:prstGeom>
          <a:noFill/>
        </p:spPr>
        <p:txBody>
          <a:bodyPr wrap="square">
            <a:spAutoFit/>
          </a:bodyPr>
          <a:lstStyle/>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السماح بفرصة من الوقت الكافي أمام الطلبة للتفكير والنقد والتطوير.</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الاهتمام بمظاهر الإبداع جميعها.</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تزويد الطلبة بمصادر المعرفة التي تدعم الطلبة وتشجع تنمية تفكيرهم الإبداعي.</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التعامل مع الطلبة بروح من المحبة والمرح والدفء، لأن ذلك يساعدهم على تنمية تفكيرهم وإبداعهم.</a:t>
            </a:r>
          </a:p>
          <a:p>
            <a:pPr marL="342900" indent="-342900" algn="just" rtl="1">
              <a:lnSpc>
                <a:spcPct val="150000"/>
              </a:lnSpc>
              <a:buFont typeface="Arial" pitchFamily="34" charset="0"/>
              <a:buChar char="•"/>
            </a:pPr>
            <a:r>
              <a:rPr lang="ar-EG" sz="2000" b="1" dirty="0">
                <a:latin typeface="Arial" panose="020B0604020202020204" pitchFamily="34" charset="0"/>
                <a:cs typeface="Arial" panose="020B0604020202020204" pitchFamily="34" charset="0"/>
              </a:rPr>
              <a:t>إتاحة الفرصة أمام الطلبة للمشاركة في حل المشكلات واتخاذ القرارات وضبط النفس.</a:t>
            </a:r>
          </a:p>
          <a:p>
            <a:pPr marL="342900" indent="-342900" algn="just" rtl="1">
              <a:lnSpc>
                <a:spcPct val="150000"/>
              </a:lnSpc>
              <a:buFont typeface="Arial" pitchFamily="34" charset="0"/>
              <a:buChar char="•"/>
            </a:pPr>
            <a:endParaRPr lang="ar-EG" sz="2000" b="1" dirty="0">
              <a:latin typeface="Arial" panose="020B0604020202020204" pitchFamily="34" charset="0"/>
              <a:cs typeface="Arial" panose="020B0604020202020204" pitchFamily="34" charset="0"/>
            </a:endParaRPr>
          </a:p>
          <a:p>
            <a:pPr algn="just" rtl="1">
              <a:lnSpc>
                <a:spcPct val="150000"/>
              </a:lnSpc>
            </a:pPr>
            <a:endParaRPr lang="ar-EG" sz="2000" b="1" dirty="0" smtClean="0">
              <a:latin typeface="Arial" panose="020B0604020202020204" pitchFamily="34" charset="0"/>
              <a:cs typeface="Arial" panose="020B0604020202020204" pitchFamily="34" charset="0"/>
            </a:endParaRPr>
          </a:p>
          <a:p>
            <a:pPr marL="342900" indent="-342900" algn="just" rtl="1">
              <a:lnSpc>
                <a:spcPct val="150000"/>
              </a:lnSpc>
              <a:buFont typeface="Arial" pitchFamily="34" charset="0"/>
              <a:buChar char="•"/>
            </a:pPr>
            <a:endParaRPr lang="ar-EG" sz="2000" b="1" dirty="0">
              <a:latin typeface="Arial" panose="020B0604020202020204" pitchFamily="34" charset="0"/>
              <a:cs typeface="Arial" panose="020B0604020202020204" pitchFamily="34" charset="0"/>
            </a:endParaRPr>
          </a:p>
        </p:txBody>
      </p:sp>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7">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2">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pic>
        <p:nvPicPr>
          <p:cNvPr id="16"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36723" y="2931486"/>
            <a:ext cx="2991380" cy="2991380"/>
          </a:xfrm>
          <a:prstGeom prst="rect">
            <a:avLst/>
          </a:prstGeom>
        </p:spPr>
      </p:pic>
    </p:spTree>
    <p:extLst>
      <p:ext uri="{BB962C8B-B14F-4D97-AF65-F5344CB8AC3E}">
        <p14:creationId xmlns:p14="http://schemas.microsoft.com/office/powerpoint/2010/main" val="12951418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 xmlns:a16="http://schemas.microsoft.com/office/drawing/2014/main" id="{DCAD54BE-34F7-D5EE-3269-CE625D3F7024}"/>
              </a:ext>
            </a:extLst>
          </p:cNvPr>
          <p:cNvSpPr>
            <a:spLocks noGrp="1"/>
          </p:cNvSpPr>
          <p:nvPr>
            <p:ph type="ctrTitle"/>
          </p:nvPr>
        </p:nvSpPr>
        <p:spPr>
          <a:xfrm>
            <a:off x="5657850" y="4879974"/>
            <a:ext cx="5656617" cy="982663"/>
          </a:xfrm>
        </p:spPr>
        <p:txBody>
          <a:bodyPr/>
          <a:lstStyle/>
          <a:p>
            <a:pPr algn="r" rtl="1"/>
            <a:r>
              <a:rPr lang="ar-EG" sz="7200" b="1" dirty="0"/>
              <a:t>شكر</a:t>
            </a:r>
            <a:r>
              <a:rPr lang="ar-SA" sz="7200" b="1" dirty="0"/>
              <a:t>ً</a:t>
            </a:r>
            <a:r>
              <a:rPr lang="ar-EG" sz="7200" b="1" dirty="0"/>
              <a:t>ا </a:t>
            </a:r>
            <a:r>
              <a:rPr lang="ar-EG" sz="7200" b="1" dirty="0">
                <a:solidFill>
                  <a:schemeClr val="accent4"/>
                </a:solidFill>
              </a:rPr>
              <a:t>لكم</a:t>
            </a:r>
            <a:endParaRPr lang="en-US" sz="7200" b="1" dirty="0">
              <a:solidFill>
                <a:schemeClr val="accent4"/>
              </a:solidFill>
            </a:endParaRPr>
          </a:p>
        </p:txBody>
      </p:sp>
    </p:spTree>
    <p:extLst>
      <p:ext uri="{BB962C8B-B14F-4D97-AF65-F5344CB8AC3E}">
        <p14:creationId xmlns:p14="http://schemas.microsoft.com/office/powerpoint/2010/main" val="162679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2">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8" name="Title 1">
            <a:extLst>
              <a:ext uri="{FF2B5EF4-FFF2-40B4-BE49-F238E27FC236}">
                <a16:creationId xmlns:a16="http://schemas.microsoft.com/office/drawing/2014/main" xmlns=""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تطبيق الاختبار القبلي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a16="http://schemas.microsoft.com/office/drawing/2014/main" xmlns="" id="{91B12A9B-5736-E199-1E83-DBCDE93F888B}"/>
              </a:ext>
            </a:extLst>
          </p:cNvPr>
          <p:cNvSpPr txBox="1"/>
          <p:nvPr/>
        </p:nvSpPr>
        <p:spPr>
          <a:xfrm>
            <a:off x="5024289" y="1709848"/>
            <a:ext cx="6434488" cy="496996"/>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يوزّع المدرّب على المشاركين نموذج الاختبار القبلي للوحدة </a:t>
            </a:r>
            <a:r>
              <a:rPr lang="ar-EG" sz="2000" b="1" dirty="0" smtClean="0"/>
              <a:t>الثانية.</a:t>
            </a:r>
            <a:endParaRPr lang="ar-SA" sz="2000" b="1" dirty="0"/>
          </a:p>
        </p:txBody>
      </p:sp>
      <p:pic>
        <p:nvPicPr>
          <p:cNvPr id="17" name="Graphic 10">
            <a:extLst>
              <a:ext uri="{FF2B5EF4-FFF2-40B4-BE49-F238E27FC236}">
                <a16:creationId xmlns:a16="http://schemas.microsoft.com/office/drawing/2014/main" xmlns="" id="{5BC1C35A-DE9F-2A3C-4818-B72F29AB915B}"/>
              </a:ext>
            </a:extLst>
          </p:cNvPr>
          <p:cNvPicPr>
            <a:picLocks noChangeAspect="1"/>
          </p:cNvPicPr>
          <p:nvPr/>
        </p:nvPicPr>
        <p:blipFill rotWithShape="1">
          <a:blip r:embed="rId18">
            <a:extLst>
              <a:ext uri="{96DAC541-7B7A-43D3-8B79-37D633B846F1}">
                <asvg:svgBlip xmlns:asvg="http://schemas.microsoft.com/office/drawing/2016/SVG/main" xmlns="" r:embed="rId5"/>
              </a:ext>
            </a:extLst>
          </a:blip>
          <a:srcRect l="13936" r="3976"/>
          <a:stretch/>
        </p:blipFill>
        <p:spPr>
          <a:xfrm>
            <a:off x="647874" y="1720851"/>
            <a:ext cx="5062883" cy="4613764"/>
          </a:xfrm>
          <a:prstGeom prst="rect">
            <a:avLst/>
          </a:prstGeom>
        </p:spPr>
      </p:pic>
    </p:spTree>
    <p:extLst>
      <p:ext uri="{BB962C8B-B14F-4D97-AF65-F5344CB8AC3E}">
        <p14:creationId xmlns:p14="http://schemas.microsoft.com/office/powerpoint/2010/main" val="17643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محاور الوحدة التدريبية </a:t>
            </a:r>
            <a:r>
              <a:rPr lang="ar-EG" sz="3500" b="1" dirty="0" smtClean="0">
                <a:latin typeface="Arial" panose="020B0604020202020204" pitchFamily="34" charset="0"/>
                <a:cs typeface="Arial" panose="020B0604020202020204" pitchFamily="34" charset="0"/>
              </a:rPr>
              <a:t>الثانية: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a16="http://schemas.microsoft.com/office/drawing/2014/main" xmlns="" id="{93DE7BDB-F5ED-4FC0-B8D5-7870FAA0F6B6}"/>
              </a:ext>
            </a:extLst>
          </p:cNvPr>
          <p:cNvGrpSpPr/>
          <p:nvPr/>
        </p:nvGrpSpPr>
        <p:grpSpPr>
          <a:xfrm>
            <a:off x="8226823" y="2474139"/>
            <a:ext cx="2835512" cy="822654"/>
            <a:chOff x="7147560" y="3116581"/>
            <a:chExt cx="3390170" cy="995412"/>
          </a:xfrm>
        </p:grpSpPr>
        <p:sp>
          <p:nvSpPr>
            <p:cNvPr id="4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a16="http://schemas.microsoft.com/office/drawing/2014/main" xmlns="" id="{B23F121F-D796-4F29-8729-0584CF469C49}"/>
                </a:ext>
              </a:extLst>
            </p:cNvPr>
            <p:cNvSpPr txBox="1"/>
            <p:nvPr/>
          </p:nvSpPr>
          <p:spPr>
            <a:xfrm>
              <a:off x="7368539" y="3250270"/>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المهارات المكتسبة عن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xmlns="" id="{79399E7A-D51D-4E8D-8E99-24D5CBA8873C}"/>
              </a:ext>
            </a:extLst>
          </p:cNvPr>
          <p:cNvGrpSpPr/>
          <p:nvPr/>
        </p:nvGrpSpPr>
        <p:grpSpPr>
          <a:xfrm>
            <a:off x="4678243" y="2474139"/>
            <a:ext cx="2835512" cy="822654"/>
            <a:chOff x="7147560" y="3116581"/>
            <a:chExt cx="3390170" cy="995412"/>
          </a:xfrm>
        </p:grpSpPr>
        <p:sp>
          <p:nvSpPr>
            <p:cNvPr id="47"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a16="http://schemas.microsoft.com/office/drawing/2014/main" xmlns="" id="{3095CE9B-65CD-487C-947C-1B5DBE7C2549}"/>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مجالات مشروع التخرّج.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BA6F7FA2-B90C-4F02-96D2-82F546D7E8C5}"/>
              </a:ext>
            </a:extLst>
          </p:cNvPr>
          <p:cNvGrpSpPr/>
          <p:nvPr/>
        </p:nvGrpSpPr>
        <p:grpSpPr>
          <a:xfrm>
            <a:off x="6469709" y="3922774"/>
            <a:ext cx="2835512" cy="822654"/>
            <a:chOff x="7147560" y="3116578"/>
            <a:chExt cx="3390170" cy="995412"/>
          </a:xfrm>
        </p:grpSpPr>
        <p:sp>
          <p:nvSpPr>
            <p:cNvPr id="4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a16="http://schemas.microsoft.com/office/drawing/2014/main" xmlns="" id="{8493E679-E3B4-4FCF-A803-45EFBD4FC723}"/>
                </a:ext>
              </a:extLst>
            </p:cNvPr>
            <p:cNvSpPr txBox="1"/>
            <p:nvPr/>
          </p:nvSpPr>
          <p:spPr>
            <a:xfrm>
              <a:off x="7368539" y="3250270"/>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المواصفات الفنية العامة لمشروع التخرّج. </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xmlns="" id="{DBF91D03-742A-4E6A-AEC7-5C24ADCC649B}"/>
              </a:ext>
            </a:extLst>
          </p:cNvPr>
          <p:cNvGrpSpPr/>
          <p:nvPr/>
        </p:nvGrpSpPr>
        <p:grpSpPr>
          <a:xfrm>
            <a:off x="1083849" y="2474139"/>
            <a:ext cx="2835512" cy="822654"/>
            <a:chOff x="7147560" y="3116581"/>
            <a:chExt cx="3390170" cy="995412"/>
          </a:xfrm>
        </p:grpSpPr>
        <p:sp>
          <p:nvSpPr>
            <p:cNvPr id="43"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a16="http://schemas.microsoft.com/office/drawing/2014/main" xmlns="" id="{FDCE597F-69D2-44AE-9FBD-8C42F15BDB77}"/>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آلية لطرح وقبول مشروع التخرّج. </a:t>
              </a: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2921129" y="3992311"/>
            <a:ext cx="2835512" cy="822654"/>
            <a:chOff x="5578833" y="2618874"/>
            <a:chExt cx="3390170" cy="995412"/>
          </a:xfrm>
        </p:grpSpPr>
        <p:sp>
          <p:nvSpPr>
            <p:cNvPr id="41"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a16="http://schemas.microsoft.com/office/drawing/2014/main" xmlns="" id="{5E81AA55-28E7-4867-907D-1B105ADF6C9C}"/>
                </a:ext>
              </a:extLst>
            </p:cNvPr>
            <p:cNvSpPr txBox="1"/>
            <p:nvPr/>
          </p:nvSpPr>
          <p:spPr>
            <a:xfrm>
              <a:off x="5578833" y="2752565"/>
              <a:ext cx="3232463"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أنشطة التدريس التي تنمي مهارات حل المشكلات والتفكير الناقد والإبداعي.</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2306421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الأهداف التفصيلية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a16="http://schemas.microsoft.com/office/drawing/2014/main" xmlns="" id="{93DE7BDB-F5ED-4FC0-B8D5-7870FAA0F6B6}"/>
              </a:ext>
            </a:extLst>
          </p:cNvPr>
          <p:cNvGrpSpPr/>
          <p:nvPr/>
        </p:nvGrpSpPr>
        <p:grpSpPr>
          <a:xfrm>
            <a:off x="822682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a16="http://schemas.microsoft.com/office/drawing/2014/main" xmlns="" id="{B23F121F-D796-4F29-8729-0584CF469C49}"/>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يوضح مهارات التعلم والإبداع.</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xmlns="" id="{79399E7A-D51D-4E8D-8E99-24D5CBA8873C}"/>
              </a:ext>
            </a:extLst>
          </p:cNvPr>
          <p:cNvGrpSpPr/>
          <p:nvPr/>
        </p:nvGrpSpPr>
        <p:grpSpPr>
          <a:xfrm>
            <a:off x="467824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7"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a16="http://schemas.microsoft.com/office/drawing/2014/main" xmlns=""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يحلل مهارات المعلومات والإعلام والتقنية.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xmlns="" id="{BA6F7FA2-B90C-4F02-96D2-82F546D7E8C5}"/>
              </a:ext>
            </a:extLst>
          </p:cNvPr>
          <p:cNvGrpSpPr/>
          <p:nvPr/>
        </p:nvGrpSpPr>
        <p:grpSpPr>
          <a:xfrm>
            <a:off x="8226823" y="3768129"/>
            <a:ext cx="2835512" cy="822654"/>
            <a:chOff x="7147560" y="3116578"/>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a16="http://schemas.microsoft.com/office/drawing/2014/main" xmlns="" id="{8493E679-E3B4-4FCF-A803-45EFBD4FC723}"/>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يميز مهارات البحث العلمي التطبيقي.</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xmlns="" id="{DBF91D03-742A-4E6A-AEC7-5C24ADCC649B}"/>
              </a:ext>
            </a:extLst>
          </p:cNvPr>
          <p:cNvGrpSpPr/>
          <p:nvPr/>
        </p:nvGrpSpPr>
        <p:grpSpPr>
          <a:xfrm>
            <a:off x="1083849"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3"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a16="http://schemas.microsoft.com/office/drawing/2014/main" xmlns=""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يتعرف المهارات الحياتية والمهنية.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4678243" y="3837666"/>
            <a:ext cx="2835512" cy="822654"/>
            <a:chOff x="5578833" y="2618874"/>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1"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a16="http://schemas.microsoft.com/office/drawing/2014/main" xmlns="" id="{5E81AA55-28E7-4867-907D-1B105ADF6C9C}"/>
                </a:ext>
              </a:extLst>
            </p:cNvPr>
            <p:cNvSpPr txBox="1"/>
            <p:nvPr/>
          </p:nvSpPr>
          <p:spPr>
            <a:xfrm>
              <a:off x="5799812" y="2892219"/>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يتعرف مجال مسار الصحة والحياة.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a16="http://schemas.microsoft.com/office/drawing/2014/main" xmlns="" id="{566A4336-1EF5-4D64-8A3F-775E7FC0E35A}"/>
              </a:ext>
            </a:extLst>
          </p:cNvPr>
          <p:cNvGrpSpPr/>
          <p:nvPr/>
        </p:nvGrpSpPr>
        <p:grpSpPr>
          <a:xfrm>
            <a:off x="1083849" y="384911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9"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a16="http://schemas.microsoft.com/office/drawing/2014/main" xmlns="" id="{E472165F-253C-48B2-83CF-8C871674B03E}"/>
                </a:ext>
              </a:extLst>
            </p:cNvPr>
            <p:cNvSpPr txBox="1"/>
            <p:nvPr/>
          </p:nvSpPr>
          <p:spPr>
            <a:xfrm>
              <a:off x="7273007" y="3261012"/>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 يطبق على مجال مسار علوم الحاسب والهندسة.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3" name="Group 32">
            <a:extLst>
              <a:ext uri="{FF2B5EF4-FFF2-40B4-BE49-F238E27FC236}">
                <a16:creationId xmlns:a16="http://schemas.microsoft.com/office/drawing/2014/main" xmlns="" id="{A1DE3548-890C-4719-9071-9197AF6F1758}"/>
              </a:ext>
            </a:extLst>
          </p:cNvPr>
          <p:cNvGrpSpPr/>
          <p:nvPr/>
        </p:nvGrpSpPr>
        <p:grpSpPr>
          <a:xfrm>
            <a:off x="4678243" y="5223297"/>
            <a:ext cx="2835512" cy="822654"/>
            <a:chOff x="7147560" y="3116580"/>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7" name="Rectangle: Rounded Corners 48">
              <a:extLst>
                <a:ext uri="{FF2B5EF4-FFF2-40B4-BE49-F238E27FC236}">
                  <a16:creationId xmlns:a16="http://schemas.microsoft.com/office/drawing/2014/main" xmlns="" id="{862FCAE7-405E-4A3D-8C6C-5D3E7F5B59DC}"/>
                </a:ext>
              </a:extLst>
            </p:cNvPr>
            <p:cNvSpPr/>
            <p:nvPr/>
          </p:nvSpPr>
          <p:spPr>
            <a:xfrm>
              <a:off x="7147560" y="3116580"/>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a16="http://schemas.microsoft.com/office/drawing/2014/main" xmlns="" id="{90E511C2-E9B6-4E46-BC56-92759F10DDC8}"/>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يفسر مجال مسار إدارة الأعمال.</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5" name="TextBox 54">
            <a:extLst>
              <a:ext uri="{FF2B5EF4-FFF2-40B4-BE49-F238E27FC236}">
                <a16:creationId xmlns:a16="http://schemas.microsoft.com/office/drawing/2014/main" xmlns="" id="{51448989-1583-B986-C371-5E96A303CF98}"/>
              </a:ext>
            </a:extLst>
          </p:cNvPr>
          <p:cNvSpPr txBox="1"/>
          <p:nvPr/>
        </p:nvSpPr>
        <p:spPr>
          <a:xfrm>
            <a:off x="2709185" y="1445324"/>
            <a:ext cx="8418270" cy="400110"/>
          </a:xfrm>
          <a:prstGeom prst="rect">
            <a:avLst/>
          </a:prstGeom>
          <a:noFill/>
        </p:spPr>
        <p:txBody>
          <a:bodyPr wrap="square">
            <a:spAutoFit/>
          </a:bodyPr>
          <a:lstStyle/>
          <a:p>
            <a:pPr marL="285750" indent="-285750" algn="r" rtl="1">
              <a:buFont typeface="Arial" pitchFamily="34" charset="0"/>
              <a:buChar char="•"/>
            </a:pPr>
            <a:r>
              <a:rPr lang="ar-EG" sz="2000" dirty="0">
                <a:latin typeface="Arial" panose="020B0604020202020204" pitchFamily="34" charset="0"/>
                <a:cs typeface="Arial" panose="020B0604020202020204" pitchFamily="34" charset="0"/>
              </a:rPr>
              <a:t>يتوقع في نهاية الوحدة التدريبية أن يكون المشارك قادرا على أن يكتسب مهام ومهارات:</a:t>
            </a:r>
          </a:p>
        </p:txBody>
      </p:sp>
    </p:spTree>
    <p:extLst>
      <p:ext uri="{BB962C8B-B14F-4D97-AF65-F5344CB8AC3E}">
        <p14:creationId xmlns:p14="http://schemas.microsoft.com/office/powerpoint/2010/main" val="3781812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الأهداف التفصيلية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a16="http://schemas.microsoft.com/office/drawing/2014/main" xmlns="" id="{93DE7BDB-F5ED-4FC0-B8D5-7870FAA0F6B6}"/>
              </a:ext>
            </a:extLst>
          </p:cNvPr>
          <p:cNvGrpSpPr/>
          <p:nvPr/>
        </p:nvGrpSpPr>
        <p:grpSpPr>
          <a:xfrm>
            <a:off x="822682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9" name="Rectangle: Rounded Corners 23">
              <a:extLst>
                <a:ext uri="{FF2B5EF4-FFF2-40B4-BE49-F238E27FC236}">
                  <a16:creationId xmlns:a16="http://schemas.microsoft.com/office/drawing/2014/main" xmlns=""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a16="http://schemas.microsoft.com/office/drawing/2014/main" xmlns="" id="{B23F121F-D796-4F29-8729-0584CF469C49}"/>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يحلل مجال المسار الشرعي.</a:t>
              </a:r>
            </a:p>
          </p:txBody>
        </p:sp>
      </p:grpSp>
      <p:grpSp>
        <p:nvGrpSpPr>
          <p:cNvPr id="28" name="Group 27">
            <a:extLst>
              <a:ext uri="{FF2B5EF4-FFF2-40B4-BE49-F238E27FC236}">
                <a16:creationId xmlns:a16="http://schemas.microsoft.com/office/drawing/2014/main" xmlns="" id="{79399E7A-D51D-4E8D-8E99-24D5CBA8873C}"/>
              </a:ext>
            </a:extLst>
          </p:cNvPr>
          <p:cNvGrpSpPr/>
          <p:nvPr/>
        </p:nvGrpSpPr>
        <p:grpSpPr>
          <a:xfrm>
            <a:off x="467824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7" name="Rectangle: Rounded Corners 30">
              <a:extLst>
                <a:ext uri="{FF2B5EF4-FFF2-40B4-BE49-F238E27FC236}">
                  <a16:creationId xmlns:a16="http://schemas.microsoft.com/office/drawing/2014/main" xmlns=""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a16="http://schemas.microsoft.com/office/drawing/2014/main" xmlns=""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يطبق آلية طرح وقبول مشروع التخرّج.</a:t>
              </a:r>
            </a:p>
          </p:txBody>
        </p:sp>
      </p:grpSp>
      <p:grpSp>
        <p:nvGrpSpPr>
          <p:cNvPr id="29" name="Group 28">
            <a:extLst>
              <a:ext uri="{FF2B5EF4-FFF2-40B4-BE49-F238E27FC236}">
                <a16:creationId xmlns:a16="http://schemas.microsoft.com/office/drawing/2014/main" xmlns="" id="{BA6F7FA2-B90C-4F02-96D2-82F546D7E8C5}"/>
              </a:ext>
            </a:extLst>
          </p:cNvPr>
          <p:cNvGrpSpPr/>
          <p:nvPr/>
        </p:nvGrpSpPr>
        <p:grpSpPr>
          <a:xfrm>
            <a:off x="8226823" y="3768129"/>
            <a:ext cx="2835512" cy="822654"/>
            <a:chOff x="7147560" y="3116578"/>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5" name="Rectangle: Rounded Corners 36">
              <a:extLst>
                <a:ext uri="{FF2B5EF4-FFF2-40B4-BE49-F238E27FC236}">
                  <a16:creationId xmlns:a16="http://schemas.microsoft.com/office/drawing/2014/main" xmlns=""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a16="http://schemas.microsoft.com/office/drawing/2014/main" xmlns="" id="{8493E679-E3B4-4FCF-A803-45EFBD4FC723}"/>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يعرف مفهوم حل المشكلات.</a:t>
              </a:r>
            </a:p>
          </p:txBody>
        </p:sp>
      </p:grpSp>
      <p:grpSp>
        <p:nvGrpSpPr>
          <p:cNvPr id="30" name="Group 29">
            <a:extLst>
              <a:ext uri="{FF2B5EF4-FFF2-40B4-BE49-F238E27FC236}">
                <a16:creationId xmlns:a16="http://schemas.microsoft.com/office/drawing/2014/main" xmlns="" id="{DBF91D03-742A-4E6A-AEC7-5C24ADCC649B}"/>
              </a:ext>
            </a:extLst>
          </p:cNvPr>
          <p:cNvGrpSpPr/>
          <p:nvPr/>
        </p:nvGrpSpPr>
        <p:grpSpPr>
          <a:xfrm>
            <a:off x="1083849"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3" name="Rectangle: Rounded Corners 39">
              <a:extLst>
                <a:ext uri="{FF2B5EF4-FFF2-40B4-BE49-F238E27FC236}">
                  <a16:creationId xmlns:a16="http://schemas.microsoft.com/office/drawing/2014/main" xmlns=""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a16="http://schemas.microsoft.com/office/drawing/2014/main" xmlns="" id="{FDCE597F-69D2-44AE-9FBD-8C42F15BDB77}"/>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يحلل المواصفات الفنية العامة لمشروع التخرّج.</a:t>
              </a:r>
            </a:p>
          </p:txBody>
        </p:sp>
      </p:grpSp>
      <p:grpSp>
        <p:nvGrpSpPr>
          <p:cNvPr id="31" name="Group 30">
            <a:extLst>
              <a:ext uri="{FF2B5EF4-FFF2-40B4-BE49-F238E27FC236}">
                <a16:creationId xmlns:a16="http://schemas.microsoft.com/office/drawing/2014/main" xmlns="" id="{63949C7E-247C-4C7B-AA68-93A7D5EF78E4}"/>
              </a:ext>
            </a:extLst>
          </p:cNvPr>
          <p:cNvGrpSpPr/>
          <p:nvPr/>
        </p:nvGrpSpPr>
        <p:grpSpPr>
          <a:xfrm>
            <a:off x="4678243" y="3837666"/>
            <a:ext cx="2835512" cy="822654"/>
            <a:chOff x="5578833" y="2618874"/>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1" name="Rectangle: Rounded Corners 42">
              <a:extLst>
                <a:ext uri="{FF2B5EF4-FFF2-40B4-BE49-F238E27FC236}">
                  <a16:creationId xmlns:a16="http://schemas.microsoft.com/office/drawing/2014/main" xmlns=""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a16="http://schemas.microsoft.com/office/drawing/2014/main" xmlns="" id="{5E81AA55-28E7-4867-907D-1B105ADF6C9C}"/>
                </a:ext>
              </a:extLst>
            </p:cNvPr>
            <p:cNvSpPr txBox="1"/>
            <p:nvPr/>
          </p:nvSpPr>
          <p:spPr>
            <a:xfrm>
              <a:off x="5799812" y="2892219"/>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تحديد مهارات حل المشكلات</a:t>
              </a:r>
            </a:p>
          </p:txBody>
        </p:sp>
      </p:grpSp>
      <p:grpSp>
        <p:nvGrpSpPr>
          <p:cNvPr id="32" name="Group 31">
            <a:extLst>
              <a:ext uri="{FF2B5EF4-FFF2-40B4-BE49-F238E27FC236}">
                <a16:creationId xmlns:a16="http://schemas.microsoft.com/office/drawing/2014/main" xmlns="" id="{566A4336-1EF5-4D64-8A3F-775E7FC0E35A}"/>
              </a:ext>
            </a:extLst>
          </p:cNvPr>
          <p:cNvGrpSpPr/>
          <p:nvPr/>
        </p:nvGrpSpPr>
        <p:grpSpPr>
          <a:xfrm>
            <a:off x="1083849" y="384911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9" name="Rectangle: Rounded Corners 45">
              <a:extLst>
                <a:ext uri="{FF2B5EF4-FFF2-40B4-BE49-F238E27FC236}">
                  <a16:creationId xmlns:a16="http://schemas.microsoft.com/office/drawing/2014/main" xmlns=""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a16="http://schemas.microsoft.com/office/drawing/2014/main" xmlns="" id="{E472165F-253C-48B2-83CF-8C871674B03E}"/>
                </a:ext>
              </a:extLst>
            </p:cNvPr>
            <p:cNvSpPr txBox="1"/>
            <p:nvPr/>
          </p:nvSpPr>
          <p:spPr>
            <a:xfrm>
              <a:off x="7273007" y="340066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يحلل مهارات التفكير الناقد.</a:t>
              </a:r>
            </a:p>
          </p:txBody>
        </p:sp>
      </p:grpSp>
      <p:grpSp>
        <p:nvGrpSpPr>
          <p:cNvPr id="33" name="Group 32">
            <a:extLst>
              <a:ext uri="{FF2B5EF4-FFF2-40B4-BE49-F238E27FC236}">
                <a16:creationId xmlns:a16="http://schemas.microsoft.com/office/drawing/2014/main" xmlns="" id="{A1DE3548-890C-4719-9071-9197AF6F1758}"/>
              </a:ext>
            </a:extLst>
          </p:cNvPr>
          <p:cNvGrpSpPr/>
          <p:nvPr/>
        </p:nvGrpSpPr>
        <p:grpSpPr>
          <a:xfrm>
            <a:off x="4678243" y="5223297"/>
            <a:ext cx="2835512" cy="822654"/>
            <a:chOff x="7147560" y="3116580"/>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7" name="Rectangle: Rounded Corners 48">
              <a:extLst>
                <a:ext uri="{FF2B5EF4-FFF2-40B4-BE49-F238E27FC236}">
                  <a16:creationId xmlns:a16="http://schemas.microsoft.com/office/drawing/2014/main" xmlns="" id="{862FCAE7-405E-4A3D-8C6C-5D3E7F5B59DC}"/>
                </a:ext>
              </a:extLst>
            </p:cNvPr>
            <p:cNvSpPr/>
            <p:nvPr/>
          </p:nvSpPr>
          <p:spPr>
            <a:xfrm>
              <a:off x="7147560" y="3116580"/>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a16="http://schemas.microsoft.com/office/drawing/2014/main" xmlns="" id="{90E511C2-E9B6-4E46-BC56-92759F10DDC8}"/>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يميز مهارات التفكير الإبداعي.</a:t>
              </a:r>
            </a:p>
          </p:txBody>
        </p:sp>
      </p:gr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55" name="TextBox 54">
            <a:extLst>
              <a:ext uri="{FF2B5EF4-FFF2-40B4-BE49-F238E27FC236}">
                <a16:creationId xmlns:a16="http://schemas.microsoft.com/office/drawing/2014/main" xmlns="" id="{51448989-1583-B986-C371-5E96A303CF98}"/>
              </a:ext>
            </a:extLst>
          </p:cNvPr>
          <p:cNvSpPr txBox="1"/>
          <p:nvPr/>
        </p:nvSpPr>
        <p:spPr>
          <a:xfrm>
            <a:off x="2709185" y="1445324"/>
            <a:ext cx="8418270" cy="400110"/>
          </a:xfrm>
          <a:prstGeom prst="rect">
            <a:avLst/>
          </a:prstGeom>
          <a:noFill/>
        </p:spPr>
        <p:txBody>
          <a:bodyPr wrap="square">
            <a:spAutoFit/>
          </a:bodyPr>
          <a:lstStyle/>
          <a:p>
            <a:pPr marL="285750" indent="-285750" algn="r" rtl="1">
              <a:buFont typeface="Arial" pitchFamily="34" charset="0"/>
              <a:buChar char="•"/>
            </a:pPr>
            <a:r>
              <a:rPr lang="ar-EG" sz="2000" dirty="0">
                <a:latin typeface="Arial" panose="020B0604020202020204" pitchFamily="34" charset="0"/>
                <a:cs typeface="Arial" panose="020B0604020202020204" pitchFamily="34" charset="0"/>
              </a:rPr>
              <a:t>يتوقع في نهاية الوحدة التدريبية أن يكون المشارك قادرا على أن يكتسب مهام ومهارات:</a:t>
            </a:r>
          </a:p>
        </p:txBody>
      </p:sp>
    </p:spTree>
    <p:extLst>
      <p:ext uri="{BB962C8B-B14F-4D97-AF65-F5344CB8AC3E}">
        <p14:creationId xmlns:p14="http://schemas.microsoft.com/office/powerpoint/2010/main" val="1959299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(2-1)</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5749047" y="3660207"/>
            <a:ext cx="517340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المهارات المكتسبة عن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6">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a16="http://schemas.microsoft.com/office/drawing/2014/main" xmlns="" id="{D52E1F8F-0994-803D-48F7-414804C6A0D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391737" y="2522948"/>
            <a:ext cx="2988994" cy="2988994"/>
          </a:xfrm>
          <a:prstGeom prst="rect">
            <a:avLst/>
          </a:prstGeom>
        </p:spPr>
      </p:pic>
      <p:sp>
        <p:nvSpPr>
          <p:cNvPr id="16" name="Rectangle: Rounded Corners 57">
            <a:extLst>
              <a:ext uri="{FF2B5EF4-FFF2-40B4-BE49-F238E27FC236}">
                <a16:creationId xmlns:a16="http://schemas.microsoft.com/office/drawing/2014/main" xmlns="" id="{5461BC0D-E363-E515-A7D8-E2BF6948503E}"/>
              </a:ext>
            </a:extLst>
          </p:cNvPr>
          <p:cNvSpPr/>
          <p:nvPr/>
        </p:nvSpPr>
        <p:spPr>
          <a:xfrm>
            <a:off x="756468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038006" y="2246783"/>
            <a:ext cx="942438" cy="985813"/>
          </a:xfrm>
          <a:prstGeom prst="rect">
            <a:avLst/>
          </a:prstGeom>
        </p:spPr>
      </p:pic>
    </p:spTree>
    <p:extLst>
      <p:ext uri="{BB962C8B-B14F-4D97-AF65-F5344CB8AC3E}">
        <p14:creationId xmlns:p14="http://schemas.microsoft.com/office/powerpoint/2010/main" val="853670319"/>
      </p:ext>
    </p:extLst>
  </p:cSld>
  <p:clrMapOvr>
    <a:masterClrMapping/>
  </p:clrMapOvr>
</p:sld>
</file>

<file path=ppt/theme/theme1.xml><?xml version="1.0" encoding="utf-8"?>
<a:theme xmlns:a="http://schemas.openxmlformats.org/drawingml/2006/main" name="مشروع التخرج - اليوم الأول">
  <a:themeElements>
    <a:clrScheme name="Custom 25">
      <a:dk1>
        <a:srgbClr val="0B665A"/>
      </a:dk1>
      <a:lt1>
        <a:srgbClr val="FFFFFF"/>
      </a:lt1>
      <a:dk2>
        <a:srgbClr val="FFFFFF"/>
      </a:dk2>
      <a:lt2>
        <a:srgbClr val="FFFFFF"/>
      </a:lt2>
      <a:accent1>
        <a:srgbClr val="0C473E"/>
      </a:accent1>
      <a:accent2>
        <a:srgbClr val="FFD965"/>
      </a:accent2>
      <a:accent3>
        <a:srgbClr val="0B665A"/>
      </a:accent3>
      <a:accent4>
        <a:srgbClr val="FFD965"/>
      </a:accent4>
      <a:accent5>
        <a:srgbClr val="0B665A"/>
      </a:accent5>
      <a:accent6>
        <a:srgbClr val="0B665A"/>
      </a:accent6>
      <a:hlink>
        <a:srgbClr val="0C473E"/>
      </a:hlink>
      <a:folHlink>
        <a:srgbClr val="FFD965"/>
      </a:folHlink>
    </a:clrScheme>
    <a:fontScheme name="Aria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القااالب" id="{2285C9C6-DC75-437F-BD2B-00696B0DDAE2}" vid="{489C2099-77F4-42BC-A5A1-C03487E15B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مشروع التخرج - اليوم الأول</Template>
  <TotalTime>565</TotalTime>
  <Words>1297</Words>
  <Application>Microsoft Office PowerPoint</Application>
  <PresentationFormat>Custom</PresentationFormat>
  <Paragraphs>258</Paragraphs>
  <Slides>45</Slides>
  <Notes>0</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مشروع التخرج - اليوم الأول</vt:lpstr>
      <vt:lpstr>الحقيبة التدريبية مشروع التخرج</vt:lpstr>
      <vt:lpstr>PowerPoint Presentation</vt:lpstr>
      <vt:lpstr>مهارات ومجالات ومواصفات مشروع التخرج</vt:lpstr>
      <vt:lpstr>PowerPoint Presentation</vt:lpstr>
      <vt:lpstr>PowerPoint Presentation</vt:lpstr>
      <vt:lpstr>PowerPoint Presentation</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PowerPoint Presentation</vt:lpstr>
      <vt:lpstr>ورقة عمل</vt:lpstr>
      <vt:lpstr>ورقة عمل</vt:lpstr>
      <vt:lpstr>ورقة عمل</vt:lpstr>
      <vt:lpstr>PowerPoint Presentation</vt:lpstr>
      <vt:lpstr>PowerPoint Presentation</vt:lpstr>
      <vt:lpstr>PowerPoint Presentation</vt:lpstr>
      <vt:lpstr>ورقة عمل</vt:lpstr>
      <vt:lpstr>ورقة عمل</vt:lpstr>
      <vt:lpstr>PowerPoint Presentation</vt:lpstr>
      <vt:lpstr>PowerPoint Presentation</vt:lpstr>
      <vt:lpstr>PowerPoint Presentation</vt:lpstr>
      <vt:lpstr>PowerPoint Presentation</vt:lpstr>
      <vt:lpstr>ورقة عمل</vt:lpstr>
      <vt:lpstr>ورقة عمل</vt:lpstr>
      <vt:lpstr>PowerPoint Presentation</vt:lpstr>
      <vt:lpstr>PowerPoint Presentation</vt:lpstr>
      <vt:lpstr>ورقة عمل</vt:lpstr>
      <vt:lpstr>ورقة عمل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لكم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الحقيبة التدريبية مشروع التخرج</dc:title>
  <dc:creator>Gehad</dc:creator>
  <cp:lastModifiedBy>Gehad</cp:lastModifiedBy>
  <cp:revision>35</cp:revision>
  <dcterms:created xsi:type="dcterms:W3CDTF">2023-07-25T11:48:28Z</dcterms:created>
  <dcterms:modified xsi:type="dcterms:W3CDTF">2023-07-25T21:13:41Z</dcterms:modified>
</cp:coreProperties>
</file>