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9"/>
  </p:notesMasterIdLst>
  <p:handoutMasterIdLst>
    <p:handoutMasterId r:id="rId50"/>
  </p:handoutMasterIdLst>
  <p:sldIdLst>
    <p:sldId id="257" r:id="rId2"/>
    <p:sldId id="258"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2" pos="960" userDrawn="1">
          <p15:clr>
            <a:srgbClr val="A4A3A4"/>
          </p15:clr>
        </p15:guide>
        <p15:guide id="3" orient="horz" pos="1800" userDrawn="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D867"/>
    <a:srgbClr val="00483F"/>
    <a:srgbClr val="00665A"/>
    <a:srgbClr val="1BA2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769" autoAdjust="0"/>
    <p:restoredTop sz="96340" autoAdjust="0"/>
  </p:normalViewPr>
  <p:slideViewPr>
    <p:cSldViewPr snapToGrid="0">
      <p:cViewPr>
        <p:scale>
          <a:sx n="78" d="100"/>
          <a:sy n="78" d="100"/>
        </p:scale>
        <p:origin x="-955" y="-269"/>
      </p:cViewPr>
      <p:guideLst>
        <p:guide orient="horz" pos="1800"/>
        <p:guide pos="96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6" d="100"/>
          <a:sy n="86" d="100"/>
        </p:scale>
        <p:origin x="3012"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C864ED-B247-49B8-ADD0-880D08444F9B}" type="doc">
      <dgm:prSet loTypeId="urn:microsoft.com/office/officeart/2005/8/layout/lProcess1" loCatId="process" qsTypeId="urn:microsoft.com/office/officeart/2005/8/quickstyle/simple4" qsCatId="simple" csTypeId="urn:microsoft.com/office/officeart/2005/8/colors/accent1_2" csCatId="accent1" phldr="1"/>
      <dgm:spPr/>
      <dgm:t>
        <a:bodyPr/>
        <a:lstStyle/>
        <a:p>
          <a:pPr rtl="1"/>
          <a:endParaRPr lang="ar-SA"/>
        </a:p>
      </dgm:t>
    </dgm:pt>
    <dgm:pt modelId="{812DB5B4-392F-41C3-831E-B11EAC47F55A}">
      <dgm:prSet phldrT="[Text]" custT="1"/>
      <dgm:spPr>
        <a:xfrm>
          <a:off x="4918" y="1519"/>
          <a:ext cx="1605022" cy="401255"/>
        </a:xfrm>
      </dgm:spPr>
      <dgm:t>
        <a:bodyPr/>
        <a:lstStyle/>
        <a:p>
          <a:pPr rtl="1"/>
          <a:r>
            <a:rPr lang="ar-EG" sz="2000" dirty="0" smtClean="0">
              <a:latin typeface="Calibri"/>
              <a:ea typeface="+mn-ea"/>
              <a:cs typeface="Arial"/>
            </a:rPr>
            <a:t>فريق المسارات</a:t>
          </a:r>
          <a:endParaRPr lang="ar-SA" sz="2000" dirty="0">
            <a:latin typeface="Calibri"/>
            <a:ea typeface="+mn-ea"/>
            <a:cs typeface="Arial"/>
          </a:endParaRPr>
        </a:p>
      </dgm:t>
    </dgm:pt>
    <dgm:pt modelId="{4CB6E192-D202-4B66-AE9C-6D5A202D23D1}" type="parTrans" cxnId="{ED866CE4-1812-463A-A4D6-3D641EFA816E}">
      <dgm:prSet/>
      <dgm:spPr/>
      <dgm:t>
        <a:bodyPr/>
        <a:lstStyle/>
        <a:p>
          <a:pPr rtl="1"/>
          <a:endParaRPr lang="ar-SA"/>
        </a:p>
      </dgm:t>
    </dgm:pt>
    <dgm:pt modelId="{4A3CF434-AFE8-4BF3-AD2C-F0D88E23C40F}" type="sibTrans" cxnId="{ED866CE4-1812-463A-A4D6-3D641EFA816E}">
      <dgm:prSet/>
      <dgm:spPr/>
      <dgm:t>
        <a:bodyPr/>
        <a:lstStyle/>
        <a:p>
          <a:pPr rtl="1"/>
          <a:endParaRPr lang="ar-SA"/>
        </a:p>
      </dgm:t>
    </dgm:pt>
    <dgm:pt modelId="{3AF41BBB-2930-4085-88BA-47D24D4FD4CF}">
      <dgm:prSet phldrT="[Text]"/>
      <dgm:spPr>
        <a:xfrm>
          <a:off x="4918" y="543214"/>
          <a:ext cx="1605022" cy="401255"/>
        </a:xfrm>
      </dgm:spPr>
      <dgm:t>
        <a:bodyPr/>
        <a:lstStyle/>
        <a:p>
          <a:pPr rtl="1"/>
          <a:r>
            <a:rPr lang="ar-EG" smtClean="0">
              <a:latin typeface="Calibri"/>
              <a:ea typeface="+mn-ea"/>
              <a:cs typeface="Arial"/>
            </a:rPr>
            <a:t>...................</a:t>
          </a:r>
          <a:endParaRPr lang="ar-SA">
            <a:latin typeface="Calibri"/>
            <a:ea typeface="+mn-ea"/>
            <a:cs typeface="Arial"/>
          </a:endParaRPr>
        </a:p>
      </dgm:t>
    </dgm:pt>
    <dgm:pt modelId="{769EF4B1-BA6A-4509-A362-30035CDFC58A}" type="parTrans" cxnId="{81ACE623-EAFA-4C78-9557-35340F1C3A46}">
      <dgm:prSet/>
      <dgm:spPr>
        <a:xfrm rot="5400000">
          <a:off x="772320" y="437885"/>
          <a:ext cx="70219" cy="70219"/>
        </a:xfrm>
      </dgm:spPr>
      <dgm:t>
        <a:bodyPr/>
        <a:lstStyle/>
        <a:p>
          <a:pPr rtl="1"/>
          <a:endParaRPr lang="ar-SA"/>
        </a:p>
      </dgm:t>
    </dgm:pt>
    <dgm:pt modelId="{249FFF1B-A308-4EF8-9700-491DD5FA3C74}" type="sibTrans" cxnId="{81ACE623-EAFA-4C78-9557-35340F1C3A46}">
      <dgm:prSet/>
      <dgm:spPr>
        <a:xfrm rot="5400000">
          <a:off x="772320" y="979580"/>
          <a:ext cx="70219" cy="70219"/>
        </a:xfrm>
      </dgm:spPr>
      <dgm:t>
        <a:bodyPr/>
        <a:lstStyle/>
        <a:p>
          <a:pPr rtl="1"/>
          <a:endParaRPr lang="ar-SA"/>
        </a:p>
      </dgm:t>
    </dgm:pt>
    <dgm:pt modelId="{F606E3BA-86CF-46F1-B7FA-6B7D0821B885}">
      <dgm:prSet phldrT="[Text]"/>
      <dgm:spPr>
        <a:xfrm>
          <a:off x="4918" y="1084909"/>
          <a:ext cx="1605022" cy="401255"/>
        </a:xfrm>
      </dgm:spPr>
      <dgm:t>
        <a:bodyPr/>
        <a:lstStyle/>
        <a:p>
          <a:pPr rtl="1"/>
          <a:r>
            <a:rPr lang="ar-EG" smtClean="0">
              <a:latin typeface="Calibri"/>
              <a:ea typeface="+mn-ea"/>
              <a:cs typeface="Arial"/>
            </a:rPr>
            <a:t>...................</a:t>
          </a:r>
          <a:endParaRPr lang="ar-SA">
            <a:latin typeface="Calibri"/>
            <a:ea typeface="+mn-ea"/>
            <a:cs typeface="Arial"/>
          </a:endParaRPr>
        </a:p>
      </dgm:t>
    </dgm:pt>
    <dgm:pt modelId="{C1474682-E948-490D-BF65-9F78BD484453}" type="parTrans" cxnId="{E96F827C-583D-42B6-88EF-7A8659C478A1}">
      <dgm:prSet/>
      <dgm:spPr/>
      <dgm:t>
        <a:bodyPr/>
        <a:lstStyle/>
        <a:p>
          <a:pPr rtl="1"/>
          <a:endParaRPr lang="ar-SA"/>
        </a:p>
      </dgm:t>
    </dgm:pt>
    <dgm:pt modelId="{72422185-C7A8-43AE-A40F-7EE3A99980F7}" type="sibTrans" cxnId="{E96F827C-583D-42B6-88EF-7A8659C478A1}">
      <dgm:prSet/>
      <dgm:spPr>
        <a:xfrm rot="5400000">
          <a:off x="772320" y="1521275"/>
          <a:ext cx="70219" cy="70219"/>
        </a:xfrm>
      </dgm:spPr>
      <dgm:t>
        <a:bodyPr/>
        <a:lstStyle/>
        <a:p>
          <a:pPr rtl="1"/>
          <a:endParaRPr lang="ar-SA"/>
        </a:p>
      </dgm:t>
    </dgm:pt>
    <dgm:pt modelId="{D11B75D2-DF42-448B-BE47-4D0EAFBBBFE6}">
      <dgm:prSet phldrT="[Text]" custT="1"/>
      <dgm:spPr>
        <a:xfrm>
          <a:off x="1834643" y="1519"/>
          <a:ext cx="1605022" cy="401255"/>
        </a:xfrm>
      </dgm:spPr>
      <dgm:t>
        <a:bodyPr/>
        <a:lstStyle/>
        <a:p>
          <a:pPr rtl="1"/>
          <a:r>
            <a:rPr lang="ar-EG" sz="2000" dirty="0" smtClean="0">
              <a:latin typeface="Calibri"/>
              <a:ea typeface="+mn-ea"/>
              <a:cs typeface="Arial"/>
            </a:rPr>
            <a:t>المعلم</a:t>
          </a:r>
          <a:endParaRPr lang="ar-SA" sz="2000" dirty="0">
            <a:latin typeface="Calibri"/>
            <a:ea typeface="+mn-ea"/>
            <a:cs typeface="Arial"/>
          </a:endParaRPr>
        </a:p>
      </dgm:t>
    </dgm:pt>
    <dgm:pt modelId="{C672BC5A-1ABA-4AE1-8E93-3C73D7DDF891}" type="parTrans" cxnId="{59CD31F0-5C6F-46EC-9534-C526AD50BB4C}">
      <dgm:prSet/>
      <dgm:spPr/>
      <dgm:t>
        <a:bodyPr/>
        <a:lstStyle/>
        <a:p>
          <a:pPr rtl="1"/>
          <a:endParaRPr lang="ar-SA"/>
        </a:p>
      </dgm:t>
    </dgm:pt>
    <dgm:pt modelId="{185FEEA5-4152-4E2B-A183-E56DA9E21499}" type="sibTrans" cxnId="{59CD31F0-5C6F-46EC-9534-C526AD50BB4C}">
      <dgm:prSet/>
      <dgm:spPr/>
      <dgm:t>
        <a:bodyPr/>
        <a:lstStyle/>
        <a:p>
          <a:pPr rtl="1"/>
          <a:endParaRPr lang="ar-SA"/>
        </a:p>
      </dgm:t>
    </dgm:pt>
    <dgm:pt modelId="{51B96B32-8B25-4D8C-B8AC-FED796F07704}">
      <dgm:prSet phldrT="[Text]"/>
      <dgm:spPr>
        <a:xfrm>
          <a:off x="1834643" y="543214"/>
          <a:ext cx="1605022" cy="401255"/>
        </a:xfrm>
      </dgm:spPr>
      <dgm:t>
        <a:bodyPr/>
        <a:lstStyle/>
        <a:p>
          <a:pPr rtl="1"/>
          <a:r>
            <a:rPr lang="ar-EG" smtClean="0">
              <a:latin typeface="Calibri"/>
              <a:ea typeface="+mn-ea"/>
              <a:cs typeface="Arial"/>
            </a:rPr>
            <a:t>...................</a:t>
          </a:r>
          <a:endParaRPr lang="ar-SA">
            <a:latin typeface="Calibri"/>
            <a:ea typeface="+mn-ea"/>
            <a:cs typeface="Arial"/>
          </a:endParaRPr>
        </a:p>
      </dgm:t>
    </dgm:pt>
    <dgm:pt modelId="{0B212E6B-452D-4D64-B177-BD4A4B38EDB3}" type="parTrans" cxnId="{85850DC6-F599-4084-A595-57E7FA571CD3}">
      <dgm:prSet/>
      <dgm:spPr>
        <a:xfrm rot="5400000">
          <a:off x="2602045" y="437885"/>
          <a:ext cx="70219" cy="70219"/>
        </a:xfrm>
      </dgm:spPr>
      <dgm:t>
        <a:bodyPr/>
        <a:lstStyle/>
        <a:p>
          <a:pPr rtl="1"/>
          <a:endParaRPr lang="ar-SA"/>
        </a:p>
      </dgm:t>
    </dgm:pt>
    <dgm:pt modelId="{2183D834-8F52-4D38-830B-C3FE03FD522F}" type="sibTrans" cxnId="{85850DC6-F599-4084-A595-57E7FA571CD3}">
      <dgm:prSet/>
      <dgm:spPr>
        <a:xfrm rot="5400000">
          <a:off x="2602045" y="979580"/>
          <a:ext cx="70219" cy="70219"/>
        </a:xfrm>
      </dgm:spPr>
      <dgm:t>
        <a:bodyPr/>
        <a:lstStyle/>
        <a:p>
          <a:pPr rtl="1"/>
          <a:endParaRPr lang="ar-SA"/>
        </a:p>
      </dgm:t>
    </dgm:pt>
    <dgm:pt modelId="{E2405389-2793-409C-A370-47DE981CCA50}">
      <dgm:prSet phldrT="[Text]"/>
      <dgm:spPr>
        <a:xfrm>
          <a:off x="1834643" y="1084909"/>
          <a:ext cx="1605022" cy="401255"/>
        </a:xfrm>
      </dgm:spPr>
      <dgm:t>
        <a:bodyPr/>
        <a:lstStyle/>
        <a:p>
          <a:pPr rtl="1"/>
          <a:r>
            <a:rPr lang="ar-EG" smtClean="0">
              <a:latin typeface="Calibri"/>
              <a:ea typeface="+mn-ea"/>
              <a:cs typeface="Arial"/>
            </a:rPr>
            <a:t>...................</a:t>
          </a:r>
          <a:endParaRPr lang="ar-SA">
            <a:latin typeface="Calibri"/>
            <a:ea typeface="+mn-ea"/>
            <a:cs typeface="Arial"/>
          </a:endParaRPr>
        </a:p>
      </dgm:t>
    </dgm:pt>
    <dgm:pt modelId="{58FB0E73-1A0D-4A05-9695-861CA27CDEFD}" type="parTrans" cxnId="{9CCA2209-B29C-45AE-BBB1-935C2CEA4EB1}">
      <dgm:prSet/>
      <dgm:spPr/>
      <dgm:t>
        <a:bodyPr/>
        <a:lstStyle/>
        <a:p>
          <a:pPr rtl="1"/>
          <a:endParaRPr lang="ar-SA"/>
        </a:p>
      </dgm:t>
    </dgm:pt>
    <dgm:pt modelId="{D488DDF1-D730-4462-92D3-05B8E4E1EA2E}" type="sibTrans" cxnId="{9CCA2209-B29C-45AE-BBB1-935C2CEA4EB1}">
      <dgm:prSet/>
      <dgm:spPr>
        <a:xfrm rot="5400000">
          <a:off x="2602045" y="1521275"/>
          <a:ext cx="70219" cy="70219"/>
        </a:xfrm>
      </dgm:spPr>
      <dgm:t>
        <a:bodyPr/>
        <a:lstStyle/>
        <a:p>
          <a:pPr rtl="1"/>
          <a:endParaRPr lang="ar-SA"/>
        </a:p>
      </dgm:t>
    </dgm:pt>
    <dgm:pt modelId="{1E919F58-F700-4F28-9C59-0927BD18A668}">
      <dgm:prSet phldrT="[Text]" custT="1"/>
      <dgm:spPr>
        <a:xfrm>
          <a:off x="3664369" y="1519"/>
          <a:ext cx="1605022" cy="401255"/>
        </a:xfrm>
      </dgm:spPr>
      <dgm:t>
        <a:bodyPr/>
        <a:lstStyle/>
        <a:p>
          <a:pPr rtl="1"/>
          <a:r>
            <a:rPr lang="ar-EG" sz="2000" dirty="0" smtClean="0">
              <a:latin typeface="Calibri"/>
              <a:ea typeface="+mn-ea"/>
              <a:cs typeface="Arial"/>
            </a:rPr>
            <a:t>الطالب</a:t>
          </a:r>
          <a:endParaRPr lang="ar-SA" sz="2000" dirty="0">
            <a:latin typeface="Calibri"/>
            <a:ea typeface="+mn-ea"/>
            <a:cs typeface="Arial"/>
          </a:endParaRPr>
        </a:p>
      </dgm:t>
    </dgm:pt>
    <dgm:pt modelId="{B225F8D9-93EC-4E85-A0A6-3F75C2DDD2E0}" type="parTrans" cxnId="{E43340D6-BEDC-4DD2-AC9A-C4EAF30D4E70}">
      <dgm:prSet/>
      <dgm:spPr/>
      <dgm:t>
        <a:bodyPr/>
        <a:lstStyle/>
        <a:p>
          <a:pPr rtl="1"/>
          <a:endParaRPr lang="ar-SA"/>
        </a:p>
      </dgm:t>
    </dgm:pt>
    <dgm:pt modelId="{AAFF50B6-E882-4846-A8AE-88B007B748CF}" type="sibTrans" cxnId="{E43340D6-BEDC-4DD2-AC9A-C4EAF30D4E70}">
      <dgm:prSet/>
      <dgm:spPr/>
      <dgm:t>
        <a:bodyPr/>
        <a:lstStyle/>
        <a:p>
          <a:pPr rtl="1"/>
          <a:endParaRPr lang="ar-SA"/>
        </a:p>
      </dgm:t>
    </dgm:pt>
    <dgm:pt modelId="{4D235A2C-FBAB-4BAE-BBBC-D097E4400E1E}">
      <dgm:prSet phldrT="[Text]"/>
      <dgm:spPr>
        <a:xfrm>
          <a:off x="3664369" y="543214"/>
          <a:ext cx="1605022" cy="401255"/>
        </a:xfrm>
      </dgm:spPr>
      <dgm:t>
        <a:bodyPr/>
        <a:lstStyle/>
        <a:p>
          <a:pPr rtl="1"/>
          <a:r>
            <a:rPr lang="ar-EG" smtClean="0">
              <a:latin typeface="Calibri"/>
              <a:ea typeface="+mn-ea"/>
              <a:cs typeface="Arial"/>
            </a:rPr>
            <a:t>...................</a:t>
          </a:r>
          <a:endParaRPr lang="ar-SA">
            <a:latin typeface="Calibri"/>
            <a:ea typeface="+mn-ea"/>
            <a:cs typeface="Arial"/>
          </a:endParaRPr>
        </a:p>
      </dgm:t>
    </dgm:pt>
    <dgm:pt modelId="{BD16E124-0A2A-4052-B454-35AF250A7AFE}" type="parTrans" cxnId="{2951188E-C9E2-4228-8DF3-898CB7F5C45C}">
      <dgm:prSet/>
      <dgm:spPr>
        <a:xfrm rot="5400000">
          <a:off x="4431770" y="437885"/>
          <a:ext cx="70219" cy="70219"/>
        </a:xfrm>
      </dgm:spPr>
      <dgm:t>
        <a:bodyPr/>
        <a:lstStyle/>
        <a:p>
          <a:pPr rtl="1"/>
          <a:endParaRPr lang="ar-SA"/>
        </a:p>
      </dgm:t>
    </dgm:pt>
    <dgm:pt modelId="{669F9F3C-2A6B-4DCB-98D4-9C9A44E2DE00}" type="sibTrans" cxnId="{2951188E-C9E2-4228-8DF3-898CB7F5C45C}">
      <dgm:prSet/>
      <dgm:spPr>
        <a:xfrm rot="5400000">
          <a:off x="4431770" y="979580"/>
          <a:ext cx="70219" cy="70219"/>
        </a:xfrm>
      </dgm:spPr>
      <dgm:t>
        <a:bodyPr/>
        <a:lstStyle/>
        <a:p>
          <a:pPr rtl="1"/>
          <a:endParaRPr lang="ar-SA"/>
        </a:p>
      </dgm:t>
    </dgm:pt>
    <dgm:pt modelId="{57DCF375-7E6C-4527-A57C-296029273B89}">
      <dgm:prSet phldrT="[Text]"/>
      <dgm:spPr>
        <a:xfrm>
          <a:off x="3664369" y="1084909"/>
          <a:ext cx="1605022" cy="401255"/>
        </a:xfrm>
      </dgm:spPr>
      <dgm:t>
        <a:bodyPr/>
        <a:lstStyle/>
        <a:p>
          <a:pPr rtl="1"/>
          <a:r>
            <a:rPr lang="ar-EG" smtClean="0">
              <a:latin typeface="Calibri"/>
              <a:ea typeface="+mn-ea"/>
              <a:cs typeface="Arial"/>
            </a:rPr>
            <a:t>...................</a:t>
          </a:r>
          <a:endParaRPr lang="ar-SA">
            <a:latin typeface="Calibri"/>
            <a:ea typeface="+mn-ea"/>
            <a:cs typeface="Arial"/>
          </a:endParaRPr>
        </a:p>
      </dgm:t>
    </dgm:pt>
    <dgm:pt modelId="{0A814C54-A9CE-4D54-84F8-AC36C0F63004}" type="parTrans" cxnId="{2DD19E0D-4BC8-4DAB-979D-0CC910F95884}">
      <dgm:prSet/>
      <dgm:spPr/>
      <dgm:t>
        <a:bodyPr/>
        <a:lstStyle/>
        <a:p>
          <a:pPr rtl="1"/>
          <a:endParaRPr lang="ar-SA"/>
        </a:p>
      </dgm:t>
    </dgm:pt>
    <dgm:pt modelId="{49FEF320-D033-4834-AF76-A4376BB15915}" type="sibTrans" cxnId="{2DD19E0D-4BC8-4DAB-979D-0CC910F95884}">
      <dgm:prSet/>
      <dgm:spPr>
        <a:xfrm rot="5400000">
          <a:off x="4431770" y="1521275"/>
          <a:ext cx="70219" cy="70219"/>
        </a:xfrm>
      </dgm:spPr>
      <dgm:t>
        <a:bodyPr/>
        <a:lstStyle/>
        <a:p>
          <a:pPr rtl="1"/>
          <a:endParaRPr lang="ar-SA"/>
        </a:p>
      </dgm:t>
    </dgm:pt>
    <dgm:pt modelId="{6EF06696-54AB-4971-A02E-9265C6390C26}">
      <dgm:prSet phldrT="[Text]"/>
      <dgm:spPr>
        <a:xfrm>
          <a:off x="3664369" y="1626604"/>
          <a:ext cx="1605022" cy="401255"/>
        </a:xfrm>
      </dgm:spPr>
      <dgm:t>
        <a:bodyPr/>
        <a:lstStyle/>
        <a:p>
          <a:pPr rtl="1"/>
          <a:r>
            <a:rPr lang="ar-EG" smtClean="0">
              <a:latin typeface="Calibri"/>
              <a:ea typeface="+mn-ea"/>
              <a:cs typeface="Arial"/>
            </a:rPr>
            <a:t>...................</a:t>
          </a:r>
          <a:endParaRPr lang="ar-SA">
            <a:latin typeface="Calibri"/>
            <a:ea typeface="+mn-ea"/>
            <a:cs typeface="Arial"/>
          </a:endParaRPr>
        </a:p>
      </dgm:t>
    </dgm:pt>
    <dgm:pt modelId="{4168EE9A-1143-48F1-B1D7-FFD42E05BF81}" type="parTrans" cxnId="{56A602FD-1540-43FD-8E6E-F6B87855FB12}">
      <dgm:prSet/>
      <dgm:spPr/>
      <dgm:t>
        <a:bodyPr/>
        <a:lstStyle/>
        <a:p>
          <a:pPr rtl="1"/>
          <a:endParaRPr lang="ar-SA"/>
        </a:p>
      </dgm:t>
    </dgm:pt>
    <dgm:pt modelId="{1C88928C-8240-4E36-8D58-D2C902F88D11}" type="sibTrans" cxnId="{56A602FD-1540-43FD-8E6E-F6B87855FB12}">
      <dgm:prSet/>
      <dgm:spPr>
        <a:xfrm rot="5400000">
          <a:off x="4431770" y="2062970"/>
          <a:ext cx="70219" cy="70219"/>
        </a:xfrm>
      </dgm:spPr>
      <dgm:t>
        <a:bodyPr/>
        <a:lstStyle/>
        <a:p>
          <a:pPr rtl="1"/>
          <a:endParaRPr lang="ar-SA"/>
        </a:p>
      </dgm:t>
    </dgm:pt>
    <dgm:pt modelId="{1CBB96DB-3F02-40AF-8A5B-3D5B9D0FC39F}">
      <dgm:prSet phldrT="[Text]"/>
      <dgm:spPr>
        <a:xfrm>
          <a:off x="3664369" y="2168299"/>
          <a:ext cx="1605022" cy="401255"/>
        </a:xfrm>
      </dgm:spPr>
      <dgm:t>
        <a:bodyPr/>
        <a:lstStyle/>
        <a:p>
          <a:pPr rtl="1"/>
          <a:r>
            <a:rPr lang="ar-EG" smtClean="0">
              <a:latin typeface="Calibri"/>
              <a:ea typeface="+mn-ea"/>
              <a:cs typeface="Arial"/>
            </a:rPr>
            <a:t>...................</a:t>
          </a:r>
          <a:endParaRPr lang="ar-SA">
            <a:latin typeface="Calibri"/>
            <a:ea typeface="+mn-ea"/>
            <a:cs typeface="Arial"/>
          </a:endParaRPr>
        </a:p>
      </dgm:t>
    </dgm:pt>
    <dgm:pt modelId="{E111BD8F-2EB1-47AD-8B22-1D91B411D20F}" type="parTrans" cxnId="{9ADAAF3D-80A2-448E-B9E9-CC91BECAFCC8}">
      <dgm:prSet/>
      <dgm:spPr/>
      <dgm:t>
        <a:bodyPr/>
        <a:lstStyle/>
        <a:p>
          <a:pPr rtl="1"/>
          <a:endParaRPr lang="ar-SA"/>
        </a:p>
      </dgm:t>
    </dgm:pt>
    <dgm:pt modelId="{990E10E1-E4DA-4DB8-8FA2-6FF349FC5EE0}" type="sibTrans" cxnId="{9ADAAF3D-80A2-448E-B9E9-CC91BECAFCC8}">
      <dgm:prSet/>
      <dgm:spPr>
        <a:xfrm rot="5400000">
          <a:off x="4431770" y="2604665"/>
          <a:ext cx="70219" cy="70219"/>
        </a:xfrm>
      </dgm:spPr>
      <dgm:t>
        <a:bodyPr/>
        <a:lstStyle/>
        <a:p>
          <a:pPr rtl="1"/>
          <a:endParaRPr lang="ar-SA"/>
        </a:p>
      </dgm:t>
    </dgm:pt>
    <dgm:pt modelId="{8997FC38-4982-4AF9-95FD-07100AA7D21A}">
      <dgm:prSet phldrT="[Text]"/>
      <dgm:spPr>
        <a:xfrm>
          <a:off x="3664369" y="2709994"/>
          <a:ext cx="1605022" cy="401255"/>
        </a:xfrm>
      </dgm:spPr>
      <dgm:t>
        <a:bodyPr/>
        <a:lstStyle/>
        <a:p>
          <a:pPr rtl="1"/>
          <a:r>
            <a:rPr lang="ar-EG" smtClean="0">
              <a:latin typeface="Calibri"/>
              <a:ea typeface="+mn-ea"/>
              <a:cs typeface="Arial"/>
            </a:rPr>
            <a:t>...................</a:t>
          </a:r>
          <a:endParaRPr lang="ar-SA">
            <a:latin typeface="Calibri"/>
            <a:ea typeface="+mn-ea"/>
            <a:cs typeface="Arial"/>
          </a:endParaRPr>
        </a:p>
      </dgm:t>
    </dgm:pt>
    <dgm:pt modelId="{32C2402F-CA9E-42C6-923D-E84C92C951E5}" type="parTrans" cxnId="{D622ACA0-FB90-4465-8A13-26C7A711DC7A}">
      <dgm:prSet/>
      <dgm:spPr/>
      <dgm:t>
        <a:bodyPr/>
        <a:lstStyle/>
        <a:p>
          <a:pPr rtl="1"/>
          <a:endParaRPr lang="ar-SA"/>
        </a:p>
      </dgm:t>
    </dgm:pt>
    <dgm:pt modelId="{D5D18502-5B70-4DDB-ACAE-40EAF2D4DDE1}" type="sibTrans" cxnId="{D622ACA0-FB90-4465-8A13-26C7A711DC7A}">
      <dgm:prSet/>
      <dgm:spPr/>
      <dgm:t>
        <a:bodyPr/>
        <a:lstStyle/>
        <a:p>
          <a:pPr rtl="1"/>
          <a:endParaRPr lang="ar-SA"/>
        </a:p>
      </dgm:t>
    </dgm:pt>
    <dgm:pt modelId="{6BB5B34A-D728-4F79-8328-02D4F13ADBEB}">
      <dgm:prSet phldrT="[Text]"/>
      <dgm:spPr>
        <a:xfrm>
          <a:off x="1834643" y="1626604"/>
          <a:ext cx="1605022" cy="401255"/>
        </a:xfrm>
      </dgm:spPr>
      <dgm:t>
        <a:bodyPr/>
        <a:lstStyle/>
        <a:p>
          <a:pPr rtl="1"/>
          <a:r>
            <a:rPr lang="ar-EG" smtClean="0">
              <a:latin typeface="Calibri"/>
              <a:ea typeface="+mn-ea"/>
              <a:cs typeface="Arial"/>
            </a:rPr>
            <a:t>...................</a:t>
          </a:r>
          <a:endParaRPr lang="ar-SA">
            <a:latin typeface="Calibri"/>
            <a:ea typeface="+mn-ea"/>
            <a:cs typeface="Arial"/>
          </a:endParaRPr>
        </a:p>
      </dgm:t>
    </dgm:pt>
    <dgm:pt modelId="{78EC8A49-9D71-4F70-8098-F4CAFD94F150}" type="parTrans" cxnId="{DA7B2C4C-A5F2-419C-8E37-42A2E037D7DE}">
      <dgm:prSet/>
      <dgm:spPr/>
      <dgm:t>
        <a:bodyPr/>
        <a:lstStyle/>
        <a:p>
          <a:pPr rtl="1"/>
          <a:endParaRPr lang="ar-SA"/>
        </a:p>
      </dgm:t>
    </dgm:pt>
    <dgm:pt modelId="{D2795BBD-55A0-4A67-8D3E-ADE39E5004A4}" type="sibTrans" cxnId="{DA7B2C4C-A5F2-419C-8E37-42A2E037D7DE}">
      <dgm:prSet/>
      <dgm:spPr>
        <a:xfrm rot="5400000">
          <a:off x="2602045" y="2062970"/>
          <a:ext cx="70219" cy="70219"/>
        </a:xfrm>
      </dgm:spPr>
      <dgm:t>
        <a:bodyPr/>
        <a:lstStyle/>
        <a:p>
          <a:pPr rtl="1"/>
          <a:endParaRPr lang="ar-SA"/>
        </a:p>
      </dgm:t>
    </dgm:pt>
    <dgm:pt modelId="{57C383F1-7560-42A5-BBE2-270CE241D7BA}">
      <dgm:prSet phldrT="[Text]"/>
      <dgm:spPr>
        <a:xfrm>
          <a:off x="1834643" y="2168299"/>
          <a:ext cx="1605022" cy="401255"/>
        </a:xfrm>
      </dgm:spPr>
      <dgm:t>
        <a:bodyPr/>
        <a:lstStyle/>
        <a:p>
          <a:pPr rtl="1"/>
          <a:r>
            <a:rPr lang="ar-EG" smtClean="0">
              <a:latin typeface="Calibri"/>
              <a:ea typeface="+mn-ea"/>
              <a:cs typeface="Arial"/>
            </a:rPr>
            <a:t>...................</a:t>
          </a:r>
          <a:endParaRPr lang="ar-SA">
            <a:latin typeface="Calibri"/>
            <a:ea typeface="+mn-ea"/>
            <a:cs typeface="Arial"/>
          </a:endParaRPr>
        </a:p>
      </dgm:t>
    </dgm:pt>
    <dgm:pt modelId="{20FDFB2A-B59E-4CA4-9099-8B49B4861BF7}" type="parTrans" cxnId="{355FDECF-F54B-4C2C-8B40-4A5D4FD90F26}">
      <dgm:prSet/>
      <dgm:spPr/>
      <dgm:t>
        <a:bodyPr/>
        <a:lstStyle/>
        <a:p>
          <a:pPr rtl="1"/>
          <a:endParaRPr lang="ar-SA"/>
        </a:p>
      </dgm:t>
    </dgm:pt>
    <dgm:pt modelId="{65175AE5-D0B7-4D95-930F-4A4F5EC5766B}" type="sibTrans" cxnId="{355FDECF-F54B-4C2C-8B40-4A5D4FD90F26}">
      <dgm:prSet/>
      <dgm:spPr>
        <a:xfrm rot="5400000">
          <a:off x="2602045" y="2604665"/>
          <a:ext cx="70219" cy="70219"/>
        </a:xfrm>
      </dgm:spPr>
      <dgm:t>
        <a:bodyPr/>
        <a:lstStyle/>
        <a:p>
          <a:pPr rtl="1"/>
          <a:endParaRPr lang="ar-SA"/>
        </a:p>
      </dgm:t>
    </dgm:pt>
    <dgm:pt modelId="{3C02F619-2CE4-4251-9799-F5E5F17F27A1}">
      <dgm:prSet phldrT="[Text]"/>
      <dgm:spPr>
        <a:xfrm>
          <a:off x="1834643" y="2709994"/>
          <a:ext cx="1605022" cy="401255"/>
        </a:xfrm>
      </dgm:spPr>
      <dgm:t>
        <a:bodyPr/>
        <a:lstStyle/>
        <a:p>
          <a:pPr rtl="1"/>
          <a:r>
            <a:rPr lang="ar-EG" smtClean="0">
              <a:latin typeface="Calibri"/>
              <a:ea typeface="+mn-ea"/>
              <a:cs typeface="Arial"/>
            </a:rPr>
            <a:t>...................</a:t>
          </a:r>
          <a:endParaRPr lang="ar-SA">
            <a:latin typeface="Calibri"/>
            <a:ea typeface="+mn-ea"/>
            <a:cs typeface="Arial"/>
          </a:endParaRPr>
        </a:p>
      </dgm:t>
    </dgm:pt>
    <dgm:pt modelId="{1CF70870-F0A4-4034-AC9B-44F6A7E4B4BB}" type="parTrans" cxnId="{676B62D2-F42E-424A-8AF1-DCBB78813DFA}">
      <dgm:prSet/>
      <dgm:spPr/>
      <dgm:t>
        <a:bodyPr/>
        <a:lstStyle/>
        <a:p>
          <a:pPr rtl="1"/>
          <a:endParaRPr lang="ar-SA"/>
        </a:p>
      </dgm:t>
    </dgm:pt>
    <dgm:pt modelId="{DC3CFCC1-B4A7-4E65-A8C3-1D29D528ABBC}" type="sibTrans" cxnId="{676B62D2-F42E-424A-8AF1-DCBB78813DFA}">
      <dgm:prSet/>
      <dgm:spPr/>
      <dgm:t>
        <a:bodyPr/>
        <a:lstStyle/>
        <a:p>
          <a:pPr rtl="1"/>
          <a:endParaRPr lang="ar-SA"/>
        </a:p>
      </dgm:t>
    </dgm:pt>
    <dgm:pt modelId="{B088797A-0365-4535-8BE3-7895663AB5AD}">
      <dgm:prSet phldrT="[Text]"/>
      <dgm:spPr>
        <a:xfrm>
          <a:off x="4918" y="1626604"/>
          <a:ext cx="1605022" cy="401255"/>
        </a:xfrm>
      </dgm:spPr>
      <dgm:t>
        <a:bodyPr/>
        <a:lstStyle/>
        <a:p>
          <a:pPr rtl="1"/>
          <a:r>
            <a:rPr lang="ar-EG" smtClean="0">
              <a:latin typeface="Calibri"/>
              <a:ea typeface="+mn-ea"/>
              <a:cs typeface="Arial"/>
            </a:rPr>
            <a:t>...................</a:t>
          </a:r>
          <a:endParaRPr lang="ar-SA">
            <a:latin typeface="Calibri"/>
            <a:ea typeface="+mn-ea"/>
            <a:cs typeface="Arial"/>
          </a:endParaRPr>
        </a:p>
      </dgm:t>
    </dgm:pt>
    <dgm:pt modelId="{A1D7B805-1B5D-49BF-8FEB-DB6773ABE4FA}" type="parTrans" cxnId="{7ABE8515-0BC3-4DBB-AC60-A9019E65E963}">
      <dgm:prSet/>
      <dgm:spPr/>
      <dgm:t>
        <a:bodyPr/>
        <a:lstStyle/>
        <a:p>
          <a:pPr rtl="1"/>
          <a:endParaRPr lang="ar-SA"/>
        </a:p>
      </dgm:t>
    </dgm:pt>
    <dgm:pt modelId="{C6AE1246-D895-4514-B655-444B1381DCAF}" type="sibTrans" cxnId="{7ABE8515-0BC3-4DBB-AC60-A9019E65E963}">
      <dgm:prSet/>
      <dgm:spPr>
        <a:xfrm rot="5400000">
          <a:off x="772320" y="2062970"/>
          <a:ext cx="70219" cy="70219"/>
        </a:xfrm>
      </dgm:spPr>
      <dgm:t>
        <a:bodyPr/>
        <a:lstStyle/>
        <a:p>
          <a:pPr rtl="1"/>
          <a:endParaRPr lang="ar-SA"/>
        </a:p>
      </dgm:t>
    </dgm:pt>
    <dgm:pt modelId="{A0DC6424-E822-4033-82C4-7040D41E91E9}">
      <dgm:prSet phldrT="[Text]"/>
      <dgm:spPr>
        <a:xfrm>
          <a:off x="4918" y="2168299"/>
          <a:ext cx="1605022" cy="401255"/>
        </a:xfrm>
      </dgm:spPr>
      <dgm:t>
        <a:bodyPr/>
        <a:lstStyle/>
        <a:p>
          <a:pPr rtl="1"/>
          <a:r>
            <a:rPr lang="ar-EG" smtClean="0">
              <a:latin typeface="Calibri"/>
              <a:ea typeface="+mn-ea"/>
              <a:cs typeface="Arial"/>
            </a:rPr>
            <a:t>...................</a:t>
          </a:r>
          <a:endParaRPr lang="ar-SA">
            <a:latin typeface="Calibri"/>
            <a:ea typeface="+mn-ea"/>
            <a:cs typeface="Arial"/>
          </a:endParaRPr>
        </a:p>
      </dgm:t>
    </dgm:pt>
    <dgm:pt modelId="{362B43A8-03B8-4278-B331-59D3EDB2C6F5}" type="parTrans" cxnId="{EA7DBA73-C478-4955-BF64-7F5B042CF4DD}">
      <dgm:prSet/>
      <dgm:spPr/>
      <dgm:t>
        <a:bodyPr/>
        <a:lstStyle/>
        <a:p>
          <a:pPr rtl="1"/>
          <a:endParaRPr lang="ar-SA"/>
        </a:p>
      </dgm:t>
    </dgm:pt>
    <dgm:pt modelId="{8B6155D3-4B17-4681-AE84-67FD910BCF30}" type="sibTrans" cxnId="{EA7DBA73-C478-4955-BF64-7F5B042CF4DD}">
      <dgm:prSet/>
      <dgm:spPr>
        <a:xfrm rot="5400000">
          <a:off x="772320" y="2604665"/>
          <a:ext cx="70219" cy="70219"/>
        </a:xfrm>
      </dgm:spPr>
      <dgm:t>
        <a:bodyPr/>
        <a:lstStyle/>
        <a:p>
          <a:pPr rtl="1"/>
          <a:endParaRPr lang="ar-SA"/>
        </a:p>
      </dgm:t>
    </dgm:pt>
    <dgm:pt modelId="{DCBF1FE0-408B-48AF-A039-B1F10197FAC8}">
      <dgm:prSet phldrT="[Text]"/>
      <dgm:spPr>
        <a:xfrm>
          <a:off x="4918" y="2709994"/>
          <a:ext cx="1605022" cy="401255"/>
        </a:xfrm>
      </dgm:spPr>
      <dgm:t>
        <a:bodyPr/>
        <a:lstStyle/>
        <a:p>
          <a:pPr rtl="1"/>
          <a:r>
            <a:rPr lang="ar-EG" smtClean="0">
              <a:latin typeface="Calibri"/>
              <a:ea typeface="+mn-ea"/>
              <a:cs typeface="Arial"/>
            </a:rPr>
            <a:t>...................</a:t>
          </a:r>
          <a:endParaRPr lang="ar-SA">
            <a:latin typeface="Calibri"/>
            <a:ea typeface="+mn-ea"/>
            <a:cs typeface="Arial"/>
          </a:endParaRPr>
        </a:p>
      </dgm:t>
    </dgm:pt>
    <dgm:pt modelId="{E621BEF4-5D5C-4C94-A88A-D182EC480B3B}" type="parTrans" cxnId="{E69436EA-442A-49A4-9857-01F4FE7410FD}">
      <dgm:prSet/>
      <dgm:spPr/>
      <dgm:t>
        <a:bodyPr/>
        <a:lstStyle/>
        <a:p>
          <a:pPr rtl="1"/>
          <a:endParaRPr lang="ar-SA"/>
        </a:p>
      </dgm:t>
    </dgm:pt>
    <dgm:pt modelId="{CF0879C6-7DA6-4ED0-A60B-A01AFF268003}" type="sibTrans" cxnId="{E69436EA-442A-49A4-9857-01F4FE7410FD}">
      <dgm:prSet/>
      <dgm:spPr/>
      <dgm:t>
        <a:bodyPr/>
        <a:lstStyle/>
        <a:p>
          <a:pPr rtl="1"/>
          <a:endParaRPr lang="ar-SA"/>
        </a:p>
      </dgm:t>
    </dgm:pt>
    <dgm:pt modelId="{DA99BE36-B81B-439E-ADB0-0A5745712B23}" type="pres">
      <dgm:prSet presAssocID="{D0C864ED-B247-49B8-ADD0-880D08444F9B}" presName="Name0" presStyleCnt="0">
        <dgm:presLayoutVars>
          <dgm:dir/>
          <dgm:animLvl val="lvl"/>
          <dgm:resizeHandles val="exact"/>
        </dgm:presLayoutVars>
      </dgm:prSet>
      <dgm:spPr/>
      <dgm:t>
        <a:bodyPr/>
        <a:lstStyle/>
        <a:p>
          <a:pPr rtl="1"/>
          <a:endParaRPr lang="ar-SA"/>
        </a:p>
      </dgm:t>
    </dgm:pt>
    <dgm:pt modelId="{9EDA8C04-0D1D-49B2-A133-4E66C169F3F0}" type="pres">
      <dgm:prSet presAssocID="{812DB5B4-392F-41C3-831E-B11EAC47F55A}" presName="vertFlow" presStyleCnt="0"/>
      <dgm:spPr/>
      <dgm:t>
        <a:bodyPr/>
        <a:lstStyle/>
        <a:p>
          <a:endParaRPr lang="en-US"/>
        </a:p>
      </dgm:t>
    </dgm:pt>
    <dgm:pt modelId="{5751192B-CB51-4927-BD0B-16904715FDA4}" type="pres">
      <dgm:prSet presAssocID="{812DB5B4-392F-41C3-831E-B11EAC47F55A}" presName="header" presStyleLbl="node1" presStyleIdx="0" presStyleCnt="3"/>
      <dgm:spPr>
        <a:prstGeom prst="roundRect">
          <a:avLst>
            <a:gd name="adj" fmla="val 10000"/>
          </a:avLst>
        </a:prstGeom>
      </dgm:spPr>
      <dgm:t>
        <a:bodyPr/>
        <a:lstStyle/>
        <a:p>
          <a:pPr rtl="1"/>
          <a:endParaRPr lang="ar-SA"/>
        </a:p>
      </dgm:t>
    </dgm:pt>
    <dgm:pt modelId="{DCC10D1F-A68F-44B6-A2F2-076DD01AB16F}" type="pres">
      <dgm:prSet presAssocID="{769EF4B1-BA6A-4509-A362-30035CDFC58A}" presName="parTrans" presStyleLbl="sibTrans2D1" presStyleIdx="0" presStyleCnt="15"/>
      <dgm:spPr>
        <a:prstGeom prst="rightArrow">
          <a:avLst>
            <a:gd name="adj1" fmla="val 66700"/>
            <a:gd name="adj2" fmla="val 50000"/>
          </a:avLst>
        </a:prstGeom>
      </dgm:spPr>
      <dgm:t>
        <a:bodyPr/>
        <a:lstStyle/>
        <a:p>
          <a:pPr rtl="1"/>
          <a:endParaRPr lang="ar-SA"/>
        </a:p>
      </dgm:t>
    </dgm:pt>
    <dgm:pt modelId="{5892167D-75A2-4543-A299-C46C3712421A}" type="pres">
      <dgm:prSet presAssocID="{3AF41BBB-2930-4085-88BA-47D24D4FD4CF}" presName="child" presStyleLbl="alignAccFollowNode1" presStyleIdx="0" presStyleCnt="15">
        <dgm:presLayoutVars>
          <dgm:chMax val="0"/>
          <dgm:bulletEnabled val="1"/>
        </dgm:presLayoutVars>
      </dgm:prSet>
      <dgm:spPr>
        <a:prstGeom prst="roundRect">
          <a:avLst>
            <a:gd name="adj" fmla="val 10000"/>
          </a:avLst>
        </a:prstGeom>
      </dgm:spPr>
      <dgm:t>
        <a:bodyPr/>
        <a:lstStyle/>
        <a:p>
          <a:pPr rtl="1"/>
          <a:endParaRPr lang="ar-SA"/>
        </a:p>
      </dgm:t>
    </dgm:pt>
    <dgm:pt modelId="{EB32BDFB-D2EA-4DA8-94E5-CAFD81E9EC0C}" type="pres">
      <dgm:prSet presAssocID="{249FFF1B-A308-4EF8-9700-491DD5FA3C74}" presName="sibTrans" presStyleLbl="sibTrans2D1" presStyleIdx="1" presStyleCnt="15"/>
      <dgm:spPr>
        <a:prstGeom prst="rightArrow">
          <a:avLst>
            <a:gd name="adj1" fmla="val 66700"/>
            <a:gd name="adj2" fmla="val 50000"/>
          </a:avLst>
        </a:prstGeom>
      </dgm:spPr>
      <dgm:t>
        <a:bodyPr/>
        <a:lstStyle/>
        <a:p>
          <a:pPr rtl="1"/>
          <a:endParaRPr lang="ar-SA"/>
        </a:p>
      </dgm:t>
    </dgm:pt>
    <dgm:pt modelId="{67E7256D-B296-470A-993F-DC506076B190}" type="pres">
      <dgm:prSet presAssocID="{F606E3BA-86CF-46F1-B7FA-6B7D0821B885}" presName="child" presStyleLbl="alignAccFollowNode1" presStyleIdx="1" presStyleCnt="15">
        <dgm:presLayoutVars>
          <dgm:chMax val="0"/>
          <dgm:bulletEnabled val="1"/>
        </dgm:presLayoutVars>
      </dgm:prSet>
      <dgm:spPr>
        <a:prstGeom prst="roundRect">
          <a:avLst>
            <a:gd name="adj" fmla="val 10000"/>
          </a:avLst>
        </a:prstGeom>
      </dgm:spPr>
      <dgm:t>
        <a:bodyPr/>
        <a:lstStyle/>
        <a:p>
          <a:pPr rtl="1"/>
          <a:endParaRPr lang="ar-SA"/>
        </a:p>
      </dgm:t>
    </dgm:pt>
    <dgm:pt modelId="{A51C65BB-DD9F-4538-A594-CE9C022C5648}" type="pres">
      <dgm:prSet presAssocID="{72422185-C7A8-43AE-A40F-7EE3A99980F7}" presName="sibTrans" presStyleLbl="sibTrans2D1" presStyleIdx="2" presStyleCnt="15"/>
      <dgm:spPr>
        <a:prstGeom prst="rightArrow">
          <a:avLst>
            <a:gd name="adj1" fmla="val 66700"/>
            <a:gd name="adj2" fmla="val 50000"/>
          </a:avLst>
        </a:prstGeom>
      </dgm:spPr>
      <dgm:t>
        <a:bodyPr/>
        <a:lstStyle/>
        <a:p>
          <a:pPr rtl="1"/>
          <a:endParaRPr lang="ar-SA"/>
        </a:p>
      </dgm:t>
    </dgm:pt>
    <dgm:pt modelId="{EE861262-4610-42FC-A19B-FA89586B61AF}" type="pres">
      <dgm:prSet presAssocID="{B088797A-0365-4535-8BE3-7895663AB5AD}" presName="child" presStyleLbl="alignAccFollowNode1" presStyleIdx="2" presStyleCnt="15">
        <dgm:presLayoutVars>
          <dgm:chMax val="0"/>
          <dgm:bulletEnabled val="1"/>
        </dgm:presLayoutVars>
      </dgm:prSet>
      <dgm:spPr>
        <a:prstGeom prst="roundRect">
          <a:avLst>
            <a:gd name="adj" fmla="val 10000"/>
          </a:avLst>
        </a:prstGeom>
      </dgm:spPr>
      <dgm:t>
        <a:bodyPr/>
        <a:lstStyle/>
        <a:p>
          <a:pPr rtl="1"/>
          <a:endParaRPr lang="ar-SA"/>
        </a:p>
      </dgm:t>
    </dgm:pt>
    <dgm:pt modelId="{4321552E-209B-424B-B627-A7041A96329A}" type="pres">
      <dgm:prSet presAssocID="{C6AE1246-D895-4514-B655-444B1381DCAF}" presName="sibTrans" presStyleLbl="sibTrans2D1" presStyleIdx="3" presStyleCnt="15"/>
      <dgm:spPr>
        <a:prstGeom prst="rightArrow">
          <a:avLst>
            <a:gd name="adj1" fmla="val 66700"/>
            <a:gd name="adj2" fmla="val 50000"/>
          </a:avLst>
        </a:prstGeom>
      </dgm:spPr>
      <dgm:t>
        <a:bodyPr/>
        <a:lstStyle/>
        <a:p>
          <a:pPr rtl="1"/>
          <a:endParaRPr lang="ar-SA"/>
        </a:p>
      </dgm:t>
    </dgm:pt>
    <dgm:pt modelId="{7113BC7C-6811-4DFD-BE08-64560EABF994}" type="pres">
      <dgm:prSet presAssocID="{A0DC6424-E822-4033-82C4-7040D41E91E9}" presName="child" presStyleLbl="alignAccFollowNode1" presStyleIdx="3" presStyleCnt="15">
        <dgm:presLayoutVars>
          <dgm:chMax val="0"/>
          <dgm:bulletEnabled val="1"/>
        </dgm:presLayoutVars>
      </dgm:prSet>
      <dgm:spPr>
        <a:prstGeom prst="roundRect">
          <a:avLst>
            <a:gd name="adj" fmla="val 10000"/>
          </a:avLst>
        </a:prstGeom>
      </dgm:spPr>
      <dgm:t>
        <a:bodyPr/>
        <a:lstStyle/>
        <a:p>
          <a:pPr rtl="1"/>
          <a:endParaRPr lang="ar-SA"/>
        </a:p>
      </dgm:t>
    </dgm:pt>
    <dgm:pt modelId="{2AC9431A-093A-4331-AE11-053BDDFEBDF8}" type="pres">
      <dgm:prSet presAssocID="{8B6155D3-4B17-4681-AE84-67FD910BCF30}" presName="sibTrans" presStyleLbl="sibTrans2D1" presStyleIdx="4" presStyleCnt="15"/>
      <dgm:spPr>
        <a:prstGeom prst="rightArrow">
          <a:avLst>
            <a:gd name="adj1" fmla="val 66700"/>
            <a:gd name="adj2" fmla="val 50000"/>
          </a:avLst>
        </a:prstGeom>
      </dgm:spPr>
      <dgm:t>
        <a:bodyPr/>
        <a:lstStyle/>
        <a:p>
          <a:pPr rtl="1"/>
          <a:endParaRPr lang="ar-SA"/>
        </a:p>
      </dgm:t>
    </dgm:pt>
    <dgm:pt modelId="{8341FB42-6F1C-437C-9447-3AE113B9E0D6}" type="pres">
      <dgm:prSet presAssocID="{DCBF1FE0-408B-48AF-A039-B1F10197FAC8}" presName="child" presStyleLbl="alignAccFollowNode1" presStyleIdx="4" presStyleCnt="15">
        <dgm:presLayoutVars>
          <dgm:chMax val="0"/>
          <dgm:bulletEnabled val="1"/>
        </dgm:presLayoutVars>
      </dgm:prSet>
      <dgm:spPr>
        <a:prstGeom prst="roundRect">
          <a:avLst>
            <a:gd name="adj" fmla="val 10000"/>
          </a:avLst>
        </a:prstGeom>
      </dgm:spPr>
      <dgm:t>
        <a:bodyPr/>
        <a:lstStyle/>
        <a:p>
          <a:pPr rtl="1"/>
          <a:endParaRPr lang="ar-SA"/>
        </a:p>
      </dgm:t>
    </dgm:pt>
    <dgm:pt modelId="{85A7B394-8223-42F4-8B56-A4F2419D0A8B}" type="pres">
      <dgm:prSet presAssocID="{812DB5B4-392F-41C3-831E-B11EAC47F55A}" presName="hSp" presStyleCnt="0"/>
      <dgm:spPr/>
      <dgm:t>
        <a:bodyPr/>
        <a:lstStyle/>
        <a:p>
          <a:endParaRPr lang="en-US"/>
        </a:p>
      </dgm:t>
    </dgm:pt>
    <dgm:pt modelId="{476AA62B-3F28-4857-BE72-A45D3B228E4D}" type="pres">
      <dgm:prSet presAssocID="{D11B75D2-DF42-448B-BE47-4D0EAFBBBFE6}" presName="vertFlow" presStyleCnt="0"/>
      <dgm:spPr/>
      <dgm:t>
        <a:bodyPr/>
        <a:lstStyle/>
        <a:p>
          <a:endParaRPr lang="en-US"/>
        </a:p>
      </dgm:t>
    </dgm:pt>
    <dgm:pt modelId="{8FB8140B-12A6-41D6-BC37-92CF6B5D106C}" type="pres">
      <dgm:prSet presAssocID="{D11B75D2-DF42-448B-BE47-4D0EAFBBBFE6}" presName="header" presStyleLbl="node1" presStyleIdx="1" presStyleCnt="3"/>
      <dgm:spPr>
        <a:prstGeom prst="roundRect">
          <a:avLst>
            <a:gd name="adj" fmla="val 10000"/>
          </a:avLst>
        </a:prstGeom>
      </dgm:spPr>
      <dgm:t>
        <a:bodyPr/>
        <a:lstStyle/>
        <a:p>
          <a:pPr rtl="1"/>
          <a:endParaRPr lang="ar-SA"/>
        </a:p>
      </dgm:t>
    </dgm:pt>
    <dgm:pt modelId="{78926021-5D2A-487E-BF9B-168A037E3EC4}" type="pres">
      <dgm:prSet presAssocID="{0B212E6B-452D-4D64-B177-BD4A4B38EDB3}" presName="parTrans" presStyleLbl="sibTrans2D1" presStyleIdx="5" presStyleCnt="15"/>
      <dgm:spPr>
        <a:prstGeom prst="rightArrow">
          <a:avLst>
            <a:gd name="adj1" fmla="val 66700"/>
            <a:gd name="adj2" fmla="val 50000"/>
          </a:avLst>
        </a:prstGeom>
      </dgm:spPr>
      <dgm:t>
        <a:bodyPr/>
        <a:lstStyle/>
        <a:p>
          <a:pPr rtl="1"/>
          <a:endParaRPr lang="ar-SA"/>
        </a:p>
      </dgm:t>
    </dgm:pt>
    <dgm:pt modelId="{C1B55C3E-66EF-4AD0-A663-8C104510BD11}" type="pres">
      <dgm:prSet presAssocID="{51B96B32-8B25-4D8C-B8AC-FED796F07704}" presName="child" presStyleLbl="alignAccFollowNode1" presStyleIdx="5" presStyleCnt="15">
        <dgm:presLayoutVars>
          <dgm:chMax val="0"/>
          <dgm:bulletEnabled val="1"/>
        </dgm:presLayoutVars>
      </dgm:prSet>
      <dgm:spPr>
        <a:prstGeom prst="roundRect">
          <a:avLst>
            <a:gd name="adj" fmla="val 10000"/>
          </a:avLst>
        </a:prstGeom>
      </dgm:spPr>
      <dgm:t>
        <a:bodyPr/>
        <a:lstStyle/>
        <a:p>
          <a:pPr rtl="1"/>
          <a:endParaRPr lang="ar-SA"/>
        </a:p>
      </dgm:t>
    </dgm:pt>
    <dgm:pt modelId="{CE81DE42-655A-4A76-8641-6E89601D4ED5}" type="pres">
      <dgm:prSet presAssocID="{2183D834-8F52-4D38-830B-C3FE03FD522F}" presName="sibTrans" presStyleLbl="sibTrans2D1" presStyleIdx="6" presStyleCnt="15"/>
      <dgm:spPr>
        <a:prstGeom prst="rightArrow">
          <a:avLst>
            <a:gd name="adj1" fmla="val 66700"/>
            <a:gd name="adj2" fmla="val 50000"/>
          </a:avLst>
        </a:prstGeom>
      </dgm:spPr>
      <dgm:t>
        <a:bodyPr/>
        <a:lstStyle/>
        <a:p>
          <a:pPr rtl="1"/>
          <a:endParaRPr lang="ar-SA"/>
        </a:p>
      </dgm:t>
    </dgm:pt>
    <dgm:pt modelId="{E46A6C95-D67A-4B66-BF8C-8EA5DB9A20B1}" type="pres">
      <dgm:prSet presAssocID="{E2405389-2793-409C-A370-47DE981CCA50}" presName="child" presStyleLbl="alignAccFollowNode1" presStyleIdx="6" presStyleCnt="15">
        <dgm:presLayoutVars>
          <dgm:chMax val="0"/>
          <dgm:bulletEnabled val="1"/>
        </dgm:presLayoutVars>
      </dgm:prSet>
      <dgm:spPr>
        <a:prstGeom prst="roundRect">
          <a:avLst>
            <a:gd name="adj" fmla="val 10000"/>
          </a:avLst>
        </a:prstGeom>
      </dgm:spPr>
      <dgm:t>
        <a:bodyPr/>
        <a:lstStyle/>
        <a:p>
          <a:pPr rtl="1"/>
          <a:endParaRPr lang="ar-SA"/>
        </a:p>
      </dgm:t>
    </dgm:pt>
    <dgm:pt modelId="{FC2B7923-AAE1-4DEB-BC4B-E14A4D637C9C}" type="pres">
      <dgm:prSet presAssocID="{D488DDF1-D730-4462-92D3-05B8E4E1EA2E}" presName="sibTrans" presStyleLbl="sibTrans2D1" presStyleIdx="7" presStyleCnt="15"/>
      <dgm:spPr>
        <a:prstGeom prst="rightArrow">
          <a:avLst>
            <a:gd name="adj1" fmla="val 66700"/>
            <a:gd name="adj2" fmla="val 50000"/>
          </a:avLst>
        </a:prstGeom>
      </dgm:spPr>
      <dgm:t>
        <a:bodyPr/>
        <a:lstStyle/>
        <a:p>
          <a:pPr rtl="1"/>
          <a:endParaRPr lang="ar-SA"/>
        </a:p>
      </dgm:t>
    </dgm:pt>
    <dgm:pt modelId="{C161D7B6-7402-4A27-BF4F-CA1325593675}" type="pres">
      <dgm:prSet presAssocID="{6BB5B34A-D728-4F79-8328-02D4F13ADBEB}" presName="child" presStyleLbl="alignAccFollowNode1" presStyleIdx="7" presStyleCnt="15">
        <dgm:presLayoutVars>
          <dgm:chMax val="0"/>
          <dgm:bulletEnabled val="1"/>
        </dgm:presLayoutVars>
      </dgm:prSet>
      <dgm:spPr>
        <a:prstGeom prst="roundRect">
          <a:avLst>
            <a:gd name="adj" fmla="val 10000"/>
          </a:avLst>
        </a:prstGeom>
      </dgm:spPr>
      <dgm:t>
        <a:bodyPr/>
        <a:lstStyle/>
        <a:p>
          <a:pPr rtl="1"/>
          <a:endParaRPr lang="ar-SA"/>
        </a:p>
      </dgm:t>
    </dgm:pt>
    <dgm:pt modelId="{F6C25E89-12CB-49E6-B3F9-3265AA6C7572}" type="pres">
      <dgm:prSet presAssocID="{D2795BBD-55A0-4A67-8D3E-ADE39E5004A4}" presName="sibTrans" presStyleLbl="sibTrans2D1" presStyleIdx="8" presStyleCnt="15"/>
      <dgm:spPr>
        <a:prstGeom prst="rightArrow">
          <a:avLst>
            <a:gd name="adj1" fmla="val 66700"/>
            <a:gd name="adj2" fmla="val 50000"/>
          </a:avLst>
        </a:prstGeom>
      </dgm:spPr>
      <dgm:t>
        <a:bodyPr/>
        <a:lstStyle/>
        <a:p>
          <a:pPr rtl="1"/>
          <a:endParaRPr lang="ar-SA"/>
        </a:p>
      </dgm:t>
    </dgm:pt>
    <dgm:pt modelId="{AAEC986C-05CC-4DE8-9D5A-EBCEB7DCDC9E}" type="pres">
      <dgm:prSet presAssocID="{57C383F1-7560-42A5-BBE2-270CE241D7BA}" presName="child" presStyleLbl="alignAccFollowNode1" presStyleIdx="8" presStyleCnt="15">
        <dgm:presLayoutVars>
          <dgm:chMax val="0"/>
          <dgm:bulletEnabled val="1"/>
        </dgm:presLayoutVars>
      </dgm:prSet>
      <dgm:spPr>
        <a:prstGeom prst="roundRect">
          <a:avLst>
            <a:gd name="adj" fmla="val 10000"/>
          </a:avLst>
        </a:prstGeom>
      </dgm:spPr>
      <dgm:t>
        <a:bodyPr/>
        <a:lstStyle/>
        <a:p>
          <a:pPr rtl="1"/>
          <a:endParaRPr lang="ar-SA"/>
        </a:p>
      </dgm:t>
    </dgm:pt>
    <dgm:pt modelId="{C447BD6C-49AB-4283-8C3B-FCC6B10D15CE}" type="pres">
      <dgm:prSet presAssocID="{65175AE5-D0B7-4D95-930F-4A4F5EC5766B}" presName="sibTrans" presStyleLbl="sibTrans2D1" presStyleIdx="9" presStyleCnt="15"/>
      <dgm:spPr>
        <a:prstGeom prst="rightArrow">
          <a:avLst>
            <a:gd name="adj1" fmla="val 66700"/>
            <a:gd name="adj2" fmla="val 50000"/>
          </a:avLst>
        </a:prstGeom>
      </dgm:spPr>
      <dgm:t>
        <a:bodyPr/>
        <a:lstStyle/>
        <a:p>
          <a:pPr rtl="1"/>
          <a:endParaRPr lang="ar-SA"/>
        </a:p>
      </dgm:t>
    </dgm:pt>
    <dgm:pt modelId="{153D0741-5A6B-4DEA-AA67-B218E4C0D5F4}" type="pres">
      <dgm:prSet presAssocID="{3C02F619-2CE4-4251-9799-F5E5F17F27A1}" presName="child" presStyleLbl="alignAccFollowNode1" presStyleIdx="9" presStyleCnt="15">
        <dgm:presLayoutVars>
          <dgm:chMax val="0"/>
          <dgm:bulletEnabled val="1"/>
        </dgm:presLayoutVars>
      </dgm:prSet>
      <dgm:spPr>
        <a:prstGeom prst="roundRect">
          <a:avLst>
            <a:gd name="adj" fmla="val 10000"/>
          </a:avLst>
        </a:prstGeom>
      </dgm:spPr>
      <dgm:t>
        <a:bodyPr/>
        <a:lstStyle/>
        <a:p>
          <a:pPr rtl="1"/>
          <a:endParaRPr lang="ar-SA"/>
        </a:p>
      </dgm:t>
    </dgm:pt>
    <dgm:pt modelId="{89B5C905-B2FB-4B71-97DE-141700E4B7F1}" type="pres">
      <dgm:prSet presAssocID="{D11B75D2-DF42-448B-BE47-4D0EAFBBBFE6}" presName="hSp" presStyleCnt="0"/>
      <dgm:spPr/>
      <dgm:t>
        <a:bodyPr/>
        <a:lstStyle/>
        <a:p>
          <a:endParaRPr lang="en-US"/>
        </a:p>
      </dgm:t>
    </dgm:pt>
    <dgm:pt modelId="{E517E789-8678-44D3-B4B5-2BF2C6A82F98}" type="pres">
      <dgm:prSet presAssocID="{1E919F58-F700-4F28-9C59-0927BD18A668}" presName="vertFlow" presStyleCnt="0"/>
      <dgm:spPr/>
      <dgm:t>
        <a:bodyPr/>
        <a:lstStyle/>
        <a:p>
          <a:endParaRPr lang="en-US"/>
        </a:p>
      </dgm:t>
    </dgm:pt>
    <dgm:pt modelId="{A99CEE11-49A3-4BE7-9880-936D5247F487}" type="pres">
      <dgm:prSet presAssocID="{1E919F58-F700-4F28-9C59-0927BD18A668}" presName="header" presStyleLbl="node1" presStyleIdx="2" presStyleCnt="3"/>
      <dgm:spPr>
        <a:prstGeom prst="roundRect">
          <a:avLst>
            <a:gd name="adj" fmla="val 10000"/>
          </a:avLst>
        </a:prstGeom>
      </dgm:spPr>
      <dgm:t>
        <a:bodyPr/>
        <a:lstStyle/>
        <a:p>
          <a:pPr rtl="1"/>
          <a:endParaRPr lang="ar-SA"/>
        </a:p>
      </dgm:t>
    </dgm:pt>
    <dgm:pt modelId="{33A99577-47B7-43ED-AB37-6A62FF623C90}" type="pres">
      <dgm:prSet presAssocID="{BD16E124-0A2A-4052-B454-35AF250A7AFE}" presName="parTrans" presStyleLbl="sibTrans2D1" presStyleIdx="10" presStyleCnt="15"/>
      <dgm:spPr>
        <a:prstGeom prst="rightArrow">
          <a:avLst>
            <a:gd name="adj1" fmla="val 66700"/>
            <a:gd name="adj2" fmla="val 50000"/>
          </a:avLst>
        </a:prstGeom>
      </dgm:spPr>
      <dgm:t>
        <a:bodyPr/>
        <a:lstStyle/>
        <a:p>
          <a:pPr rtl="1"/>
          <a:endParaRPr lang="ar-SA"/>
        </a:p>
      </dgm:t>
    </dgm:pt>
    <dgm:pt modelId="{E2B40652-ACF3-4229-B898-0787E48D3885}" type="pres">
      <dgm:prSet presAssocID="{4D235A2C-FBAB-4BAE-BBBC-D097E4400E1E}" presName="child" presStyleLbl="alignAccFollowNode1" presStyleIdx="10" presStyleCnt="15">
        <dgm:presLayoutVars>
          <dgm:chMax val="0"/>
          <dgm:bulletEnabled val="1"/>
        </dgm:presLayoutVars>
      </dgm:prSet>
      <dgm:spPr>
        <a:prstGeom prst="roundRect">
          <a:avLst>
            <a:gd name="adj" fmla="val 10000"/>
          </a:avLst>
        </a:prstGeom>
      </dgm:spPr>
      <dgm:t>
        <a:bodyPr/>
        <a:lstStyle/>
        <a:p>
          <a:pPr rtl="1"/>
          <a:endParaRPr lang="ar-SA"/>
        </a:p>
      </dgm:t>
    </dgm:pt>
    <dgm:pt modelId="{2356C720-0013-4DAF-B968-A21592AF1E4E}" type="pres">
      <dgm:prSet presAssocID="{669F9F3C-2A6B-4DCB-98D4-9C9A44E2DE00}" presName="sibTrans" presStyleLbl="sibTrans2D1" presStyleIdx="11" presStyleCnt="15"/>
      <dgm:spPr>
        <a:prstGeom prst="rightArrow">
          <a:avLst>
            <a:gd name="adj1" fmla="val 66700"/>
            <a:gd name="adj2" fmla="val 50000"/>
          </a:avLst>
        </a:prstGeom>
      </dgm:spPr>
      <dgm:t>
        <a:bodyPr/>
        <a:lstStyle/>
        <a:p>
          <a:pPr rtl="1"/>
          <a:endParaRPr lang="ar-SA"/>
        </a:p>
      </dgm:t>
    </dgm:pt>
    <dgm:pt modelId="{763BA668-01BE-49EB-8D9E-ED588489F0C1}" type="pres">
      <dgm:prSet presAssocID="{57DCF375-7E6C-4527-A57C-296029273B89}" presName="child" presStyleLbl="alignAccFollowNode1" presStyleIdx="11" presStyleCnt="15">
        <dgm:presLayoutVars>
          <dgm:chMax val="0"/>
          <dgm:bulletEnabled val="1"/>
        </dgm:presLayoutVars>
      </dgm:prSet>
      <dgm:spPr>
        <a:prstGeom prst="roundRect">
          <a:avLst>
            <a:gd name="adj" fmla="val 10000"/>
          </a:avLst>
        </a:prstGeom>
      </dgm:spPr>
      <dgm:t>
        <a:bodyPr/>
        <a:lstStyle/>
        <a:p>
          <a:pPr rtl="1"/>
          <a:endParaRPr lang="ar-SA"/>
        </a:p>
      </dgm:t>
    </dgm:pt>
    <dgm:pt modelId="{D3014C5C-E25C-4719-B47A-8F7E88864995}" type="pres">
      <dgm:prSet presAssocID="{49FEF320-D033-4834-AF76-A4376BB15915}" presName="sibTrans" presStyleLbl="sibTrans2D1" presStyleIdx="12" presStyleCnt="15"/>
      <dgm:spPr>
        <a:prstGeom prst="rightArrow">
          <a:avLst>
            <a:gd name="adj1" fmla="val 66700"/>
            <a:gd name="adj2" fmla="val 50000"/>
          </a:avLst>
        </a:prstGeom>
      </dgm:spPr>
      <dgm:t>
        <a:bodyPr/>
        <a:lstStyle/>
        <a:p>
          <a:pPr rtl="1"/>
          <a:endParaRPr lang="ar-SA"/>
        </a:p>
      </dgm:t>
    </dgm:pt>
    <dgm:pt modelId="{1C38C281-41A1-4228-A0F9-0854A8E854EA}" type="pres">
      <dgm:prSet presAssocID="{6EF06696-54AB-4971-A02E-9265C6390C26}" presName="child" presStyleLbl="alignAccFollowNode1" presStyleIdx="12" presStyleCnt="15">
        <dgm:presLayoutVars>
          <dgm:chMax val="0"/>
          <dgm:bulletEnabled val="1"/>
        </dgm:presLayoutVars>
      </dgm:prSet>
      <dgm:spPr>
        <a:prstGeom prst="roundRect">
          <a:avLst>
            <a:gd name="adj" fmla="val 10000"/>
          </a:avLst>
        </a:prstGeom>
      </dgm:spPr>
      <dgm:t>
        <a:bodyPr/>
        <a:lstStyle/>
        <a:p>
          <a:pPr rtl="1"/>
          <a:endParaRPr lang="ar-SA"/>
        </a:p>
      </dgm:t>
    </dgm:pt>
    <dgm:pt modelId="{85C574FC-C2E1-48C8-96BC-9BD848983872}" type="pres">
      <dgm:prSet presAssocID="{1C88928C-8240-4E36-8D58-D2C902F88D11}" presName="sibTrans" presStyleLbl="sibTrans2D1" presStyleIdx="13" presStyleCnt="15"/>
      <dgm:spPr>
        <a:prstGeom prst="rightArrow">
          <a:avLst>
            <a:gd name="adj1" fmla="val 66700"/>
            <a:gd name="adj2" fmla="val 50000"/>
          </a:avLst>
        </a:prstGeom>
      </dgm:spPr>
      <dgm:t>
        <a:bodyPr/>
        <a:lstStyle/>
        <a:p>
          <a:pPr rtl="1"/>
          <a:endParaRPr lang="ar-SA"/>
        </a:p>
      </dgm:t>
    </dgm:pt>
    <dgm:pt modelId="{28E23FBF-64B1-4E5B-8442-725BF5C68DA2}" type="pres">
      <dgm:prSet presAssocID="{1CBB96DB-3F02-40AF-8A5B-3D5B9D0FC39F}" presName="child" presStyleLbl="alignAccFollowNode1" presStyleIdx="13" presStyleCnt="15">
        <dgm:presLayoutVars>
          <dgm:chMax val="0"/>
          <dgm:bulletEnabled val="1"/>
        </dgm:presLayoutVars>
      </dgm:prSet>
      <dgm:spPr>
        <a:prstGeom prst="roundRect">
          <a:avLst>
            <a:gd name="adj" fmla="val 10000"/>
          </a:avLst>
        </a:prstGeom>
      </dgm:spPr>
      <dgm:t>
        <a:bodyPr/>
        <a:lstStyle/>
        <a:p>
          <a:pPr rtl="1"/>
          <a:endParaRPr lang="ar-SA"/>
        </a:p>
      </dgm:t>
    </dgm:pt>
    <dgm:pt modelId="{B62461A4-9A7A-4607-948C-135EB0E48C59}" type="pres">
      <dgm:prSet presAssocID="{990E10E1-E4DA-4DB8-8FA2-6FF349FC5EE0}" presName="sibTrans" presStyleLbl="sibTrans2D1" presStyleIdx="14" presStyleCnt="15"/>
      <dgm:spPr>
        <a:prstGeom prst="rightArrow">
          <a:avLst>
            <a:gd name="adj1" fmla="val 66700"/>
            <a:gd name="adj2" fmla="val 50000"/>
          </a:avLst>
        </a:prstGeom>
      </dgm:spPr>
      <dgm:t>
        <a:bodyPr/>
        <a:lstStyle/>
        <a:p>
          <a:pPr rtl="1"/>
          <a:endParaRPr lang="ar-SA"/>
        </a:p>
      </dgm:t>
    </dgm:pt>
    <dgm:pt modelId="{BF6E5868-6AF7-4556-BA99-9F61A9234E58}" type="pres">
      <dgm:prSet presAssocID="{8997FC38-4982-4AF9-95FD-07100AA7D21A}" presName="child" presStyleLbl="alignAccFollowNode1" presStyleIdx="14" presStyleCnt="15">
        <dgm:presLayoutVars>
          <dgm:chMax val="0"/>
          <dgm:bulletEnabled val="1"/>
        </dgm:presLayoutVars>
      </dgm:prSet>
      <dgm:spPr>
        <a:prstGeom prst="roundRect">
          <a:avLst>
            <a:gd name="adj" fmla="val 10000"/>
          </a:avLst>
        </a:prstGeom>
      </dgm:spPr>
      <dgm:t>
        <a:bodyPr/>
        <a:lstStyle/>
        <a:p>
          <a:pPr rtl="1"/>
          <a:endParaRPr lang="ar-SA"/>
        </a:p>
      </dgm:t>
    </dgm:pt>
  </dgm:ptLst>
  <dgm:cxnLst>
    <dgm:cxn modelId="{5D899F53-2546-4FC0-9DF6-6F633B0398A5}" type="presOf" srcId="{8997FC38-4982-4AF9-95FD-07100AA7D21A}" destId="{BF6E5868-6AF7-4556-BA99-9F61A9234E58}" srcOrd="0" destOrd="0" presId="urn:microsoft.com/office/officeart/2005/8/layout/lProcess1"/>
    <dgm:cxn modelId="{58F2F2EF-5E3F-41B7-AD3B-DC61ABC968F8}" type="presOf" srcId="{0B212E6B-452D-4D64-B177-BD4A4B38EDB3}" destId="{78926021-5D2A-487E-BF9B-168A037E3EC4}" srcOrd="0" destOrd="0" presId="urn:microsoft.com/office/officeart/2005/8/layout/lProcess1"/>
    <dgm:cxn modelId="{355FDECF-F54B-4C2C-8B40-4A5D4FD90F26}" srcId="{D11B75D2-DF42-448B-BE47-4D0EAFBBBFE6}" destId="{57C383F1-7560-42A5-BBE2-270CE241D7BA}" srcOrd="3" destOrd="0" parTransId="{20FDFB2A-B59E-4CA4-9099-8B49B4861BF7}" sibTransId="{65175AE5-D0B7-4D95-930F-4A4F5EC5766B}"/>
    <dgm:cxn modelId="{EA7DBA73-C478-4955-BF64-7F5B042CF4DD}" srcId="{812DB5B4-392F-41C3-831E-B11EAC47F55A}" destId="{A0DC6424-E822-4033-82C4-7040D41E91E9}" srcOrd="3" destOrd="0" parTransId="{362B43A8-03B8-4278-B331-59D3EDB2C6F5}" sibTransId="{8B6155D3-4B17-4681-AE84-67FD910BCF30}"/>
    <dgm:cxn modelId="{C939F17B-2F0B-4DA7-B257-059B1A08CF58}" type="presOf" srcId="{F606E3BA-86CF-46F1-B7FA-6B7D0821B885}" destId="{67E7256D-B296-470A-993F-DC506076B190}" srcOrd="0" destOrd="0" presId="urn:microsoft.com/office/officeart/2005/8/layout/lProcess1"/>
    <dgm:cxn modelId="{ED866CE4-1812-463A-A4D6-3D641EFA816E}" srcId="{D0C864ED-B247-49B8-ADD0-880D08444F9B}" destId="{812DB5B4-392F-41C3-831E-B11EAC47F55A}" srcOrd="0" destOrd="0" parTransId="{4CB6E192-D202-4B66-AE9C-6D5A202D23D1}" sibTransId="{4A3CF434-AFE8-4BF3-AD2C-F0D88E23C40F}"/>
    <dgm:cxn modelId="{6434F756-FB48-4CA5-834C-E5FF5865CBC5}" type="presOf" srcId="{B088797A-0365-4535-8BE3-7895663AB5AD}" destId="{EE861262-4610-42FC-A19B-FA89586B61AF}" srcOrd="0" destOrd="0" presId="urn:microsoft.com/office/officeart/2005/8/layout/lProcess1"/>
    <dgm:cxn modelId="{56A602FD-1540-43FD-8E6E-F6B87855FB12}" srcId="{1E919F58-F700-4F28-9C59-0927BD18A668}" destId="{6EF06696-54AB-4971-A02E-9265C6390C26}" srcOrd="2" destOrd="0" parTransId="{4168EE9A-1143-48F1-B1D7-FFD42E05BF81}" sibTransId="{1C88928C-8240-4E36-8D58-D2C902F88D11}"/>
    <dgm:cxn modelId="{2DD19E0D-4BC8-4DAB-979D-0CC910F95884}" srcId="{1E919F58-F700-4F28-9C59-0927BD18A668}" destId="{57DCF375-7E6C-4527-A57C-296029273B89}" srcOrd="1" destOrd="0" parTransId="{0A814C54-A9CE-4D54-84F8-AC36C0F63004}" sibTransId="{49FEF320-D033-4834-AF76-A4376BB15915}"/>
    <dgm:cxn modelId="{7522F95C-DCAC-45FB-B3CF-C31A5CDCE441}" type="presOf" srcId="{72422185-C7A8-43AE-A40F-7EE3A99980F7}" destId="{A51C65BB-DD9F-4538-A594-CE9C022C5648}" srcOrd="0" destOrd="0" presId="urn:microsoft.com/office/officeart/2005/8/layout/lProcess1"/>
    <dgm:cxn modelId="{81ACE623-EAFA-4C78-9557-35340F1C3A46}" srcId="{812DB5B4-392F-41C3-831E-B11EAC47F55A}" destId="{3AF41BBB-2930-4085-88BA-47D24D4FD4CF}" srcOrd="0" destOrd="0" parTransId="{769EF4B1-BA6A-4509-A362-30035CDFC58A}" sibTransId="{249FFF1B-A308-4EF8-9700-491DD5FA3C74}"/>
    <dgm:cxn modelId="{85850DC6-F599-4084-A595-57E7FA571CD3}" srcId="{D11B75D2-DF42-448B-BE47-4D0EAFBBBFE6}" destId="{51B96B32-8B25-4D8C-B8AC-FED796F07704}" srcOrd="0" destOrd="0" parTransId="{0B212E6B-452D-4D64-B177-BD4A4B38EDB3}" sibTransId="{2183D834-8F52-4D38-830B-C3FE03FD522F}"/>
    <dgm:cxn modelId="{AD443FFE-2E0E-4626-9E5F-F6298F5EBFB4}" type="presOf" srcId="{3AF41BBB-2930-4085-88BA-47D24D4FD4CF}" destId="{5892167D-75A2-4543-A299-C46C3712421A}" srcOrd="0" destOrd="0" presId="urn:microsoft.com/office/officeart/2005/8/layout/lProcess1"/>
    <dgm:cxn modelId="{2981A6AA-1DC1-49F0-81DA-5B0C1703C053}" type="presOf" srcId="{A0DC6424-E822-4033-82C4-7040D41E91E9}" destId="{7113BC7C-6811-4DFD-BE08-64560EABF994}" srcOrd="0" destOrd="0" presId="urn:microsoft.com/office/officeart/2005/8/layout/lProcess1"/>
    <dgm:cxn modelId="{99FC3864-F462-4D08-B874-C417AAAFC876}" type="presOf" srcId="{D2795BBD-55A0-4A67-8D3E-ADE39E5004A4}" destId="{F6C25E89-12CB-49E6-B3F9-3265AA6C7572}" srcOrd="0" destOrd="0" presId="urn:microsoft.com/office/officeart/2005/8/layout/lProcess1"/>
    <dgm:cxn modelId="{27FCF39F-5138-4790-9886-0E7ECD1458F8}" type="presOf" srcId="{1E919F58-F700-4F28-9C59-0927BD18A668}" destId="{A99CEE11-49A3-4BE7-9880-936D5247F487}" srcOrd="0" destOrd="0" presId="urn:microsoft.com/office/officeart/2005/8/layout/lProcess1"/>
    <dgm:cxn modelId="{92D658C1-6A3B-421E-B5B1-9A77E9FF8EA2}" type="presOf" srcId="{D11B75D2-DF42-448B-BE47-4D0EAFBBBFE6}" destId="{8FB8140B-12A6-41D6-BC37-92CF6B5D106C}" srcOrd="0" destOrd="0" presId="urn:microsoft.com/office/officeart/2005/8/layout/lProcess1"/>
    <dgm:cxn modelId="{DA7B2C4C-A5F2-419C-8E37-42A2E037D7DE}" srcId="{D11B75D2-DF42-448B-BE47-4D0EAFBBBFE6}" destId="{6BB5B34A-D728-4F79-8328-02D4F13ADBEB}" srcOrd="2" destOrd="0" parTransId="{78EC8A49-9D71-4F70-8098-F4CAFD94F150}" sibTransId="{D2795BBD-55A0-4A67-8D3E-ADE39E5004A4}"/>
    <dgm:cxn modelId="{BF975A13-E257-4A10-8EE4-38E4BB91ED51}" type="presOf" srcId="{65175AE5-D0B7-4D95-930F-4A4F5EC5766B}" destId="{C447BD6C-49AB-4283-8C3B-FCC6B10D15CE}" srcOrd="0" destOrd="0" presId="urn:microsoft.com/office/officeart/2005/8/layout/lProcess1"/>
    <dgm:cxn modelId="{8C990A40-83AB-43AF-A8EE-A6820E395AC9}" type="presOf" srcId="{812DB5B4-392F-41C3-831E-B11EAC47F55A}" destId="{5751192B-CB51-4927-BD0B-16904715FDA4}" srcOrd="0" destOrd="0" presId="urn:microsoft.com/office/officeart/2005/8/layout/lProcess1"/>
    <dgm:cxn modelId="{6C58A5A3-0A7A-4EA2-8506-C3E0D9F172DD}" type="presOf" srcId="{249FFF1B-A308-4EF8-9700-491DD5FA3C74}" destId="{EB32BDFB-D2EA-4DA8-94E5-CAFD81E9EC0C}" srcOrd="0" destOrd="0" presId="urn:microsoft.com/office/officeart/2005/8/layout/lProcess1"/>
    <dgm:cxn modelId="{B0E60F9B-313E-47E8-A51E-92C7F1B7273A}" type="presOf" srcId="{BD16E124-0A2A-4052-B454-35AF250A7AFE}" destId="{33A99577-47B7-43ED-AB37-6A62FF623C90}" srcOrd="0" destOrd="0" presId="urn:microsoft.com/office/officeart/2005/8/layout/lProcess1"/>
    <dgm:cxn modelId="{4D466078-2EE1-452A-AD43-F7C21142746F}" type="presOf" srcId="{6EF06696-54AB-4971-A02E-9265C6390C26}" destId="{1C38C281-41A1-4228-A0F9-0854A8E854EA}" srcOrd="0" destOrd="0" presId="urn:microsoft.com/office/officeart/2005/8/layout/lProcess1"/>
    <dgm:cxn modelId="{6D4F4D73-82A0-44CB-AFA2-F37827F92508}" type="presOf" srcId="{57C383F1-7560-42A5-BBE2-270CE241D7BA}" destId="{AAEC986C-05CC-4DE8-9D5A-EBCEB7DCDC9E}" srcOrd="0" destOrd="0" presId="urn:microsoft.com/office/officeart/2005/8/layout/lProcess1"/>
    <dgm:cxn modelId="{D622ACA0-FB90-4465-8A13-26C7A711DC7A}" srcId="{1E919F58-F700-4F28-9C59-0927BD18A668}" destId="{8997FC38-4982-4AF9-95FD-07100AA7D21A}" srcOrd="4" destOrd="0" parTransId="{32C2402F-CA9E-42C6-923D-E84C92C951E5}" sibTransId="{D5D18502-5B70-4DDB-ACAE-40EAF2D4DDE1}"/>
    <dgm:cxn modelId="{A07566C5-B612-4642-AA2A-DFAD6384740D}" type="presOf" srcId="{1CBB96DB-3F02-40AF-8A5B-3D5B9D0FC39F}" destId="{28E23FBF-64B1-4E5B-8442-725BF5C68DA2}" srcOrd="0" destOrd="0" presId="urn:microsoft.com/office/officeart/2005/8/layout/lProcess1"/>
    <dgm:cxn modelId="{9ADAAF3D-80A2-448E-B9E9-CC91BECAFCC8}" srcId="{1E919F58-F700-4F28-9C59-0927BD18A668}" destId="{1CBB96DB-3F02-40AF-8A5B-3D5B9D0FC39F}" srcOrd="3" destOrd="0" parTransId="{E111BD8F-2EB1-47AD-8B22-1D91B411D20F}" sibTransId="{990E10E1-E4DA-4DB8-8FA2-6FF349FC5EE0}"/>
    <dgm:cxn modelId="{E20ABF5A-9941-446B-B624-E9B6BD8E9866}" type="presOf" srcId="{57DCF375-7E6C-4527-A57C-296029273B89}" destId="{763BA668-01BE-49EB-8D9E-ED588489F0C1}" srcOrd="0" destOrd="0" presId="urn:microsoft.com/office/officeart/2005/8/layout/lProcess1"/>
    <dgm:cxn modelId="{E125D88E-59B9-4711-88B1-E0BB086A2EF4}" type="presOf" srcId="{4D235A2C-FBAB-4BAE-BBBC-D097E4400E1E}" destId="{E2B40652-ACF3-4229-B898-0787E48D3885}" srcOrd="0" destOrd="0" presId="urn:microsoft.com/office/officeart/2005/8/layout/lProcess1"/>
    <dgm:cxn modelId="{14FA20FB-3CAA-477B-B4C9-FF5332541F21}" type="presOf" srcId="{51B96B32-8B25-4D8C-B8AC-FED796F07704}" destId="{C1B55C3E-66EF-4AD0-A663-8C104510BD11}" srcOrd="0" destOrd="0" presId="urn:microsoft.com/office/officeart/2005/8/layout/lProcess1"/>
    <dgm:cxn modelId="{E43340D6-BEDC-4DD2-AC9A-C4EAF30D4E70}" srcId="{D0C864ED-B247-49B8-ADD0-880D08444F9B}" destId="{1E919F58-F700-4F28-9C59-0927BD18A668}" srcOrd="2" destOrd="0" parTransId="{B225F8D9-93EC-4E85-A0A6-3F75C2DDD2E0}" sibTransId="{AAFF50B6-E882-4846-A8AE-88B007B748CF}"/>
    <dgm:cxn modelId="{59CD31F0-5C6F-46EC-9534-C526AD50BB4C}" srcId="{D0C864ED-B247-49B8-ADD0-880D08444F9B}" destId="{D11B75D2-DF42-448B-BE47-4D0EAFBBBFE6}" srcOrd="1" destOrd="0" parTransId="{C672BC5A-1ABA-4AE1-8E93-3C73D7DDF891}" sibTransId="{185FEEA5-4152-4E2B-A183-E56DA9E21499}"/>
    <dgm:cxn modelId="{AE939A8A-5565-45A9-82B4-011FC78F0AC9}" type="presOf" srcId="{2183D834-8F52-4D38-830B-C3FE03FD522F}" destId="{CE81DE42-655A-4A76-8641-6E89601D4ED5}" srcOrd="0" destOrd="0" presId="urn:microsoft.com/office/officeart/2005/8/layout/lProcess1"/>
    <dgm:cxn modelId="{CB2E0C15-5701-4BA0-9D7C-05AD0CFFB732}" type="presOf" srcId="{E2405389-2793-409C-A370-47DE981CCA50}" destId="{E46A6C95-D67A-4B66-BF8C-8EA5DB9A20B1}" srcOrd="0" destOrd="0" presId="urn:microsoft.com/office/officeart/2005/8/layout/lProcess1"/>
    <dgm:cxn modelId="{93954E1C-2019-4605-A95C-AF5D72CFE258}" type="presOf" srcId="{1C88928C-8240-4E36-8D58-D2C902F88D11}" destId="{85C574FC-C2E1-48C8-96BC-9BD848983872}" srcOrd="0" destOrd="0" presId="urn:microsoft.com/office/officeart/2005/8/layout/lProcess1"/>
    <dgm:cxn modelId="{9CCA2209-B29C-45AE-BBB1-935C2CEA4EB1}" srcId="{D11B75D2-DF42-448B-BE47-4D0EAFBBBFE6}" destId="{E2405389-2793-409C-A370-47DE981CCA50}" srcOrd="1" destOrd="0" parTransId="{58FB0E73-1A0D-4A05-9695-861CA27CDEFD}" sibTransId="{D488DDF1-D730-4462-92D3-05B8E4E1EA2E}"/>
    <dgm:cxn modelId="{A138422E-DDD2-4EE6-A9EE-B4DDF12E737F}" type="presOf" srcId="{3C02F619-2CE4-4251-9799-F5E5F17F27A1}" destId="{153D0741-5A6B-4DEA-AA67-B218E4C0D5F4}" srcOrd="0" destOrd="0" presId="urn:microsoft.com/office/officeart/2005/8/layout/lProcess1"/>
    <dgm:cxn modelId="{676B62D2-F42E-424A-8AF1-DCBB78813DFA}" srcId="{D11B75D2-DF42-448B-BE47-4D0EAFBBBFE6}" destId="{3C02F619-2CE4-4251-9799-F5E5F17F27A1}" srcOrd="4" destOrd="0" parTransId="{1CF70870-F0A4-4034-AC9B-44F6A7E4B4BB}" sibTransId="{DC3CFCC1-B4A7-4E65-A8C3-1D29D528ABBC}"/>
    <dgm:cxn modelId="{180698FA-97BF-4C62-8778-4EC4E633F272}" type="presOf" srcId="{669F9F3C-2A6B-4DCB-98D4-9C9A44E2DE00}" destId="{2356C720-0013-4DAF-B968-A21592AF1E4E}" srcOrd="0" destOrd="0" presId="urn:microsoft.com/office/officeart/2005/8/layout/lProcess1"/>
    <dgm:cxn modelId="{E504E414-AB4F-48D7-8A7C-CFF3C849A99A}" type="presOf" srcId="{990E10E1-E4DA-4DB8-8FA2-6FF349FC5EE0}" destId="{B62461A4-9A7A-4607-948C-135EB0E48C59}" srcOrd="0" destOrd="0" presId="urn:microsoft.com/office/officeart/2005/8/layout/lProcess1"/>
    <dgm:cxn modelId="{F75B76B7-A5BD-4AA7-BF7B-9B0AEC88EDA8}" type="presOf" srcId="{8B6155D3-4B17-4681-AE84-67FD910BCF30}" destId="{2AC9431A-093A-4331-AE11-053BDDFEBDF8}" srcOrd="0" destOrd="0" presId="urn:microsoft.com/office/officeart/2005/8/layout/lProcess1"/>
    <dgm:cxn modelId="{1FCFEE72-198B-4564-B864-D1B7D1DFFB99}" type="presOf" srcId="{D0C864ED-B247-49B8-ADD0-880D08444F9B}" destId="{DA99BE36-B81B-439E-ADB0-0A5745712B23}" srcOrd="0" destOrd="0" presId="urn:microsoft.com/office/officeart/2005/8/layout/lProcess1"/>
    <dgm:cxn modelId="{8CEE6DC6-0052-459B-856B-F2703A54A6EA}" type="presOf" srcId="{D488DDF1-D730-4462-92D3-05B8E4E1EA2E}" destId="{FC2B7923-AAE1-4DEB-BC4B-E14A4D637C9C}" srcOrd="0" destOrd="0" presId="urn:microsoft.com/office/officeart/2005/8/layout/lProcess1"/>
    <dgm:cxn modelId="{E69436EA-442A-49A4-9857-01F4FE7410FD}" srcId="{812DB5B4-392F-41C3-831E-B11EAC47F55A}" destId="{DCBF1FE0-408B-48AF-A039-B1F10197FAC8}" srcOrd="4" destOrd="0" parTransId="{E621BEF4-5D5C-4C94-A88A-D182EC480B3B}" sibTransId="{CF0879C6-7DA6-4ED0-A60B-A01AFF268003}"/>
    <dgm:cxn modelId="{D73DA21A-F8F3-4F88-BC51-36D1A78FC9DD}" type="presOf" srcId="{DCBF1FE0-408B-48AF-A039-B1F10197FAC8}" destId="{8341FB42-6F1C-437C-9447-3AE113B9E0D6}" srcOrd="0" destOrd="0" presId="urn:microsoft.com/office/officeart/2005/8/layout/lProcess1"/>
    <dgm:cxn modelId="{8E7B7480-FF9B-4D50-BD22-95BB75BF3A7F}" type="presOf" srcId="{C6AE1246-D895-4514-B655-444B1381DCAF}" destId="{4321552E-209B-424B-B627-A7041A96329A}" srcOrd="0" destOrd="0" presId="urn:microsoft.com/office/officeart/2005/8/layout/lProcess1"/>
    <dgm:cxn modelId="{7ABE8515-0BC3-4DBB-AC60-A9019E65E963}" srcId="{812DB5B4-392F-41C3-831E-B11EAC47F55A}" destId="{B088797A-0365-4535-8BE3-7895663AB5AD}" srcOrd="2" destOrd="0" parTransId="{A1D7B805-1B5D-49BF-8FEB-DB6773ABE4FA}" sibTransId="{C6AE1246-D895-4514-B655-444B1381DCAF}"/>
    <dgm:cxn modelId="{E546650B-2D1F-4FD2-92E8-989DCC82972D}" type="presOf" srcId="{6BB5B34A-D728-4F79-8328-02D4F13ADBEB}" destId="{C161D7B6-7402-4A27-BF4F-CA1325593675}" srcOrd="0" destOrd="0" presId="urn:microsoft.com/office/officeart/2005/8/layout/lProcess1"/>
    <dgm:cxn modelId="{E96F827C-583D-42B6-88EF-7A8659C478A1}" srcId="{812DB5B4-392F-41C3-831E-B11EAC47F55A}" destId="{F606E3BA-86CF-46F1-B7FA-6B7D0821B885}" srcOrd="1" destOrd="0" parTransId="{C1474682-E948-490D-BF65-9F78BD484453}" sibTransId="{72422185-C7A8-43AE-A40F-7EE3A99980F7}"/>
    <dgm:cxn modelId="{8DF93BC2-BBF9-4C99-A858-CE9704DD2EDB}" type="presOf" srcId="{49FEF320-D033-4834-AF76-A4376BB15915}" destId="{D3014C5C-E25C-4719-B47A-8F7E88864995}" srcOrd="0" destOrd="0" presId="urn:microsoft.com/office/officeart/2005/8/layout/lProcess1"/>
    <dgm:cxn modelId="{2951188E-C9E2-4228-8DF3-898CB7F5C45C}" srcId="{1E919F58-F700-4F28-9C59-0927BD18A668}" destId="{4D235A2C-FBAB-4BAE-BBBC-D097E4400E1E}" srcOrd="0" destOrd="0" parTransId="{BD16E124-0A2A-4052-B454-35AF250A7AFE}" sibTransId="{669F9F3C-2A6B-4DCB-98D4-9C9A44E2DE00}"/>
    <dgm:cxn modelId="{0C7B0BD2-813D-4C56-97F1-FB7A80C5F514}" type="presOf" srcId="{769EF4B1-BA6A-4509-A362-30035CDFC58A}" destId="{DCC10D1F-A68F-44B6-A2F2-076DD01AB16F}" srcOrd="0" destOrd="0" presId="urn:microsoft.com/office/officeart/2005/8/layout/lProcess1"/>
    <dgm:cxn modelId="{5826B8F0-EE45-4C40-9409-1A104EE7D3E0}" type="presParOf" srcId="{DA99BE36-B81B-439E-ADB0-0A5745712B23}" destId="{9EDA8C04-0D1D-49B2-A133-4E66C169F3F0}" srcOrd="0" destOrd="0" presId="urn:microsoft.com/office/officeart/2005/8/layout/lProcess1"/>
    <dgm:cxn modelId="{53F995B5-AB15-4EFB-AB90-B149E13B6C37}" type="presParOf" srcId="{9EDA8C04-0D1D-49B2-A133-4E66C169F3F0}" destId="{5751192B-CB51-4927-BD0B-16904715FDA4}" srcOrd="0" destOrd="0" presId="urn:microsoft.com/office/officeart/2005/8/layout/lProcess1"/>
    <dgm:cxn modelId="{31689572-3B66-44ED-AD28-5C7D602F0AB6}" type="presParOf" srcId="{9EDA8C04-0D1D-49B2-A133-4E66C169F3F0}" destId="{DCC10D1F-A68F-44B6-A2F2-076DD01AB16F}" srcOrd="1" destOrd="0" presId="urn:microsoft.com/office/officeart/2005/8/layout/lProcess1"/>
    <dgm:cxn modelId="{14A89E65-592F-4B42-B9C4-A4D942CE49C3}" type="presParOf" srcId="{9EDA8C04-0D1D-49B2-A133-4E66C169F3F0}" destId="{5892167D-75A2-4543-A299-C46C3712421A}" srcOrd="2" destOrd="0" presId="urn:microsoft.com/office/officeart/2005/8/layout/lProcess1"/>
    <dgm:cxn modelId="{308B891E-8324-4B79-89FD-C643F7A7DF0F}" type="presParOf" srcId="{9EDA8C04-0D1D-49B2-A133-4E66C169F3F0}" destId="{EB32BDFB-D2EA-4DA8-94E5-CAFD81E9EC0C}" srcOrd="3" destOrd="0" presId="urn:microsoft.com/office/officeart/2005/8/layout/lProcess1"/>
    <dgm:cxn modelId="{F7809A24-211D-4809-AEF2-353DA1BA0651}" type="presParOf" srcId="{9EDA8C04-0D1D-49B2-A133-4E66C169F3F0}" destId="{67E7256D-B296-470A-993F-DC506076B190}" srcOrd="4" destOrd="0" presId="urn:microsoft.com/office/officeart/2005/8/layout/lProcess1"/>
    <dgm:cxn modelId="{ED2C7FB0-C10C-4214-9248-89778A6187D8}" type="presParOf" srcId="{9EDA8C04-0D1D-49B2-A133-4E66C169F3F0}" destId="{A51C65BB-DD9F-4538-A594-CE9C022C5648}" srcOrd="5" destOrd="0" presId="urn:microsoft.com/office/officeart/2005/8/layout/lProcess1"/>
    <dgm:cxn modelId="{0F34D655-E711-4005-81D3-C57DAD587A9F}" type="presParOf" srcId="{9EDA8C04-0D1D-49B2-A133-4E66C169F3F0}" destId="{EE861262-4610-42FC-A19B-FA89586B61AF}" srcOrd="6" destOrd="0" presId="urn:microsoft.com/office/officeart/2005/8/layout/lProcess1"/>
    <dgm:cxn modelId="{A3ABD72D-170F-45B3-8492-31201082EF6C}" type="presParOf" srcId="{9EDA8C04-0D1D-49B2-A133-4E66C169F3F0}" destId="{4321552E-209B-424B-B627-A7041A96329A}" srcOrd="7" destOrd="0" presId="urn:microsoft.com/office/officeart/2005/8/layout/lProcess1"/>
    <dgm:cxn modelId="{ADA1B61F-7F2F-4A92-90B5-95DB630D45C8}" type="presParOf" srcId="{9EDA8C04-0D1D-49B2-A133-4E66C169F3F0}" destId="{7113BC7C-6811-4DFD-BE08-64560EABF994}" srcOrd="8" destOrd="0" presId="urn:microsoft.com/office/officeart/2005/8/layout/lProcess1"/>
    <dgm:cxn modelId="{43CA6E6B-4AF7-4786-A1F4-A7A3AD98D8A4}" type="presParOf" srcId="{9EDA8C04-0D1D-49B2-A133-4E66C169F3F0}" destId="{2AC9431A-093A-4331-AE11-053BDDFEBDF8}" srcOrd="9" destOrd="0" presId="urn:microsoft.com/office/officeart/2005/8/layout/lProcess1"/>
    <dgm:cxn modelId="{BDCE3FF2-3734-4ADF-9D8A-C4EF24D06FC7}" type="presParOf" srcId="{9EDA8C04-0D1D-49B2-A133-4E66C169F3F0}" destId="{8341FB42-6F1C-437C-9447-3AE113B9E0D6}" srcOrd="10" destOrd="0" presId="urn:microsoft.com/office/officeart/2005/8/layout/lProcess1"/>
    <dgm:cxn modelId="{E52CC887-5B2B-4E08-94D4-DF1F9335827E}" type="presParOf" srcId="{DA99BE36-B81B-439E-ADB0-0A5745712B23}" destId="{85A7B394-8223-42F4-8B56-A4F2419D0A8B}" srcOrd="1" destOrd="0" presId="urn:microsoft.com/office/officeart/2005/8/layout/lProcess1"/>
    <dgm:cxn modelId="{826EC2E3-A665-4AB6-9259-32CB725C4794}" type="presParOf" srcId="{DA99BE36-B81B-439E-ADB0-0A5745712B23}" destId="{476AA62B-3F28-4857-BE72-A45D3B228E4D}" srcOrd="2" destOrd="0" presId="urn:microsoft.com/office/officeart/2005/8/layout/lProcess1"/>
    <dgm:cxn modelId="{4EA5BB82-D1CB-4D04-BEA2-7B02E6A6A522}" type="presParOf" srcId="{476AA62B-3F28-4857-BE72-A45D3B228E4D}" destId="{8FB8140B-12A6-41D6-BC37-92CF6B5D106C}" srcOrd="0" destOrd="0" presId="urn:microsoft.com/office/officeart/2005/8/layout/lProcess1"/>
    <dgm:cxn modelId="{29AE77E0-B8E1-4E95-A1AC-8D794C3D2D55}" type="presParOf" srcId="{476AA62B-3F28-4857-BE72-A45D3B228E4D}" destId="{78926021-5D2A-487E-BF9B-168A037E3EC4}" srcOrd="1" destOrd="0" presId="urn:microsoft.com/office/officeart/2005/8/layout/lProcess1"/>
    <dgm:cxn modelId="{0244E015-DE9C-405D-BF08-98EFF915E5A8}" type="presParOf" srcId="{476AA62B-3F28-4857-BE72-A45D3B228E4D}" destId="{C1B55C3E-66EF-4AD0-A663-8C104510BD11}" srcOrd="2" destOrd="0" presId="urn:microsoft.com/office/officeart/2005/8/layout/lProcess1"/>
    <dgm:cxn modelId="{30011FAC-BE0B-4485-9282-3EFE1DC5F421}" type="presParOf" srcId="{476AA62B-3F28-4857-BE72-A45D3B228E4D}" destId="{CE81DE42-655A-4A76-8641-6E89601D4ED5}" srcOrd="3" destOrd="0" presId="urn:microsoft.com/office/officeart/2005/8/layout/lProcess1"/>
    <dgm:cxn modelId="{2FAD2622-86F5-4656-AFEE-96477D33F02A}" type="presParOf" srcId="{476AA62B-3F28-4857-BE72-A45D3B228E4D}" destId="{E46A6C95-D67A-4B66-BF8C-8EA5DB9A20B1}" srcOrd="4" destOrd="0" presId="urn:microsoft.com/office/officeart/2005/8/layout/lProcess1"/>
    <dgm:cxn modelId="{5378FE58-32F2-4102-9931-8D0EEE77A5AA}" type="presParOf" srcId="{476AA62B-3F28-4857-BE72-A45D3B228E4D}" destId="{FC2B7923-AAE1-4DEB-BC4B-E14A4D637C9C}" srcOrd="5" destOrd="0" presId="urn:microsoft.com/office/officeart/2005/8/layout/lProcess1"/>
    <dgm:cxn modelId="{1282DFB9-EE54-422D-B94B-1043FC7999F8}" type="presParOf" srcId="{476AA62B-3F28-4857-BE72-A45D3B228E4D}" destId="{C161D7B6-7402-4A27-BF4F-CA1325593675}" srcOrd="6" destOrd="0" presId="urn:microsoft.com/office/officeart/2005/8/layout/lProcess1"/>
    <dgm:cxn modelId="{AD351AC4-BED0-428E-8E60-066601633ADB}" type="presParOf" srcId="{476AA62B-3F28-4857-BE72-A45D3B228E4D}" destId="{F6C25E89-12CB-49E6-B3F9-3265AA6C7572}" srcOrd="7" destOrd="0" presId="urn:microsoft.com/office/officeart/2005/8/layout/lProcess1"/>
    <dgm:cxn modelId="{B878C0D4-57CE-44E8-8BF6-DB8A10C0F8F4}" type="presParOf" srcId="{476AA62B-3F28-4857-BE72-A45D3B228E4D}" destId="{AAEC986C-05CC-4DE8-9D5A-EBCEB7DCDC9E}" srcOrd="8" destOrd="0" presId="urn:microsoft.com/office/officeart/2005/8/layout/lProcess1"/>
    <dgm:cxn modelId="{074BF7ED-397E-47E5-8201-A68317EBDE07}" type="presParOf" srcId="{476AA62B-3F28-4857-BE72-A45D3B228E4D}" destId="{C447BD6C-49AB-4283-8C3B-FCC6B10D15CE}" srcOrd="9" destOrd="0" presId="urn:microsoft.com/office/officeart/2005/8/layout/lProcess1"/>
    <dgm:cxn modelId="{F604AA8A-4DE5-4C83-8C66-4BFABC6530A8}" type="presParOf" srcId="{476AA62B-3F28-4857-BE72-A45D3B228E4D}" destId="{153D0741-5A6B-4DEA-AA67-B218E4C0D5F4}" srcOrd="10" destOrd="0" presId="urn:microsoft.com/office/officeart/2005/8/layout/lProcess1"/>
    <dgm:cxn modelId="{A65B08FE-C8F5-4095-8245-E5E6DE731473}" type="presParOf" srcId="{DA99BE36-B81B-439E-ADB0-0A5745712B23}" destId="{89B5C905-B2FB-4B71-97DE-141700E4B7F1}" srcOrd="3" destOrd="0" presId="urn:microsoft.com/office/officeart/2005/8/layout/lProcess1"/>
    <dgm:cxn modelId="{C6B11594-E880-4D96-9C68-2BD9CE593747}" type="presParOf" srcId="{DA99BE36-B81B-439E-ADB0-0A5745712B23}" destId="{E517E789-8678-44D3-B4B5-2BF2C6A82F98}" srcOrd="4" destOrd="0" presId="urn:microsoft.com/office/officeart/2005/8/layout/lProcess1"/>
    <dgm:cxn modelId="{FFB0E70C-D82B-4CDF-9E5A-A3B29AB5E562}" type="presParOf" srcId="{E517E789-8678-44D3-B4B5-2BF2C6A82F98}" destId="{A99CEE11-49A3-4BE7-9880-936D5247F487}" srcOrd="0" destOrd="0" presId="urn:microsoft.com/office/officeart/2005/8/layout/lProcess1"/>
    <dgm:cxn modelId="{38B1977E-B5C0-42DC-8014-ECCB327EAF54}" type="presParOf" srcId="{E517E789-8678-44D3-B4B5-2BF2C6A82F98}" destId="{33A99577-47B7-43ED-AB37-6A62FF623C90}" srcOrd="1" destOrd="0" presId="urn:microsoft.com/office/officeart/2005/8/layout/lProcess1"/>
    <dgm:cxn modelId="{F005742A-9497-42E8-A4D8-1B3F1DC3BDDD}" type="presParOf" srcId="{E517E789-8678-44D3-B4B5-2BF2C6A82F98}" destId="{E2B40652-ACF3-4229-B898-0787E48D3885}" srcOrd="2" destOrd="0" presId="urn:microsoft.com/office/officeart/2005/8/layout/lProcess1"/>
    <dgm:cxn modelId="{F673C01F-430D-4F6C-A376-7DBEA86739FD}" type="presParOf" srcId="{E517E789-8678-44D3-B4B5-2BF2C6A82F98}" destId="{2356C720-0013-4DAF-B968-A21592AF1E4E}" srcOrd="3" destOrd="0" presId="urn:microsoft.com/office/officeart/2005/8/layout/lProcess1"/>
    <dgm:cxn modelId="{74C1DC12-14D1-4F37-99F0-B7045426434F}" type="presParOf" srcId="{E517E789-8678-44D3-B4B5-2BF2C6A82F98}" destId="{763BA668-01BE-49EB-8D9E-ED588489F0C1}" srcOrd="4" destOrd="0" presId="urn:microsoft.com/office/officeart/2005/8/layout/lProcess1"/>
    <dgm:cxn modelId="{092D6131-897B-4F86-ADFD-7AA2D4AFCDD1}" type="presParOf" srcId="{E517E789-8678-44D3-B4B5-2BF2C6A82F98}" destId="{D3014C5C-E25C-4719-B47A-8F7E88864995}" srcOrd="5" destOrd="0" presId="urn:microsoft.com/office/officeart/2005/8/layout/lProcess1"/>
    <dgm:cxn modelId="{4C1CAF59-C4DD-4102-8502-F7E77A80FA83}" type="presParOf" srcId="{E517E789-8678-44D3-B4B5-2BF2C6A82F98}" destId="{1C38C281-41A1-4228-A0F9-0854A8E854EA}" srcOrd="6" destOrd="0" presId="urn:microsoft.com/office/officeart/2005/8/layout/lProcess1"/>
    <dgm:cxn modelId="{9F641D4B-CA4C-43EA-9706-FB971EBF10CA}" type="presParOf" srcId="{E517E789-8678-44D3-B4B5-2BF2C6A82F98}" destId="{85C574FC-C2E1-48C8-96BC-9BD848983872}" srcOrd="7" destOrd="0" presId="urn:microsoft.com/office/officeart/2005/8/layout/lProcess1"/>
    <dgm:cxn modelId="{D154B894-CAB9-433C-8B63-454CCAE2BF92}" type="presParOf" srcId="{E517E789-8678-44D3-B4B5-2BF2C6A82F98}" destId="{28E23FBF-64B1-4E5B-8442-725BF5C68DA2}" srcOrd="8" destOrd="0" presId="urn:microsoft.com/office/officeart/2005/8/layout/lProcess1"/>
    <dgm:cxn modelId="{F72539DA-0FE6-4DB4-8B59-D525DF7CF5E4}" type="presParOf" srcId="{E517E789-8678-44D3-B4B5-2BF2C6A82F98}" destId="{B62461A4-9A7A-4607-948C-135EB0E48C59}" srcOrd="9" destOrd="0" presId="urn:microsoft.com/office/officeart/2005/8/layout/lProcess1"/>
    <dgm:cxn modelId="{E83BF28C-4D83-45A9-8CE8-DA818E3405F6}" type="presParOf" srcId="{E517E789-8678-44D3-B4B5-2BF2C6A82F98}" destId="{BF6E5868-6AF7-4556-BA99-9F61A9234E58}" srcOrd="10"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51192B-CB51-4927-BD0B-16904715FDA4}">
      <dsp:nvSpPr>
        <dsp:cNvPr id="0" name=""/>
        <dsp:cNvSpPr/>
      </dsp:nvSpPr>
      <dsp:spPr>
        <a:xfrm>
          <a:off x="162" y="67572"/>
          <a:ext cx="1976485" cy="494121"/>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1">
            <a:lnSpc>
              <a:spcPct val="90000"/>
            </a:lnSpc>
            <a:spcBef>
              <a:spcPct val="0"/>
            </a:spcBef>
            <a:spcAft>
              <a:spcPct val="35000"/>
            </a:spcAft>
          </a:pPr>
          <a:r>
            <a:rPr lang="ar-EG" sz="2000" kern="1200" dirty="0" smtClean="0">
              <a:latin typeface="Calibri"/>
              <a:ea typeface="+mn-ea"/>
              <a:cs typeface="Arial"/>
            </a:rPr>
            <a:t>فريق المسارات</a:t>
          </a:r>
          <a:endParaRPr lang="ar-SA" sz="2000" kern="1200" dirty="0">
            <a:latin typeface="Calibri"/>
            <a:ea typeface="+mn-ea"/>
            <a:cs typeface="Arial"/>
          </a:endParaRPr>
        </a:p>
      </dsp:txBody>
      <dsp:txXfrm>
        <a:off x="14634" y="82044"/>
        <a:ext cx="1947541" cy="465177"/>
      </dsp:txXfrm>
    </dsp:sp>
    <dsp:sp modelId="{DCC10D1F-A68F-44B6-A2F2-076DD01AB16F}">
      <dsp:nvSpPr>
        <dsp:cNvPr id="0" name=""/>
        <dsp:cNvSpPr/>
      </dsp:nvSpPr>
      <dsp:spPr>
        <a:xfrm rot="5400000">
          <a:off x="945169" y="604929"/>
          <a:ext cx="86471" cy="86471"/>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892167D-75A2-4543-A299-C46C3712421A}">
      <dsp:nvSpPr>
        <dsp:cNvPr id="0" name=""/>
        <dsp:cNvSpPr/>
      </dsp:nvSpPr>
      <dsp:spPr>
        <a:xfrm>
          <a:off x="162" y="734636"/>
          <a:ext cx="1976485" cy="494121"/>
        </a:xfrm>
        <a:prstGeom prst="roundRect">
          <a:avLst>
            <a:gd name="adj" fmla="val 1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ar-EG" sz="2700" kern="1200" smtClean="0">
              <a:latin typeface="Calibri"/>
              <a:ea typeface="+mn-ea"/>
              <a:cs typeface="Arial"/>
            </a:rPr>
            <a:t>...................</a:t>
          </a:r>
          <a:endParaRPr lang="ar-SA" sz="2700" kern="1200">
            <a:latin typeface="Calibri"/>
            <a:ea typeface="+mn-ea"/>
            <a:cs typeface="Arial"/>
          </a:endParaRPr>
        </a:p>
      </dsp:txBody>
      <dsp:txXfrm>
        <a:off x="14634" y="749108"/>
        <a:ext cx="1947541" cy="465177"/>
      </dsp:txXfrm>
    </dsp:sp>
    <dsp:sp modelId="{EB32BDFB-D2EA-4DA8-94E5-CAFD81E9EC0C}">
      <dsp:nvSpPr>
        <dsp:cNvPr id="0" name=""/>
        <dsp:cNvSpPr/>
      </dsp:nvSpPr>
      <dsp:spPr>
        <a:xfrm rot="5400000">
          <a:off x="945169" y="1271993"/>
          <a:ext cx="86471" cy="86471"/>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67E7256D-B296-470A-993F-DC506076B190}">
      <dsp:nvSpPr>
        <dsp:cNvPr id="0" name=""/>
        <dsp:cNvSpPr/>
      </dsp:nvSpPr>
      <dsp:spPr>
        <a:xfrm>
          <a:off x="162" y="1401700"/>
          <a:ext cx="1976485" cy="494121"/>
        </a:xfrm>
        <a:prstGeom prst="roundRect">
          <a:avLst>
            <a:gd name="adj" fmla="val 1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ar-EG" sz="2700" kern="1200" smtClean="0">
              <a:latin typeface="Calibri"/>
              <a:ea typeface="+mn-ea"/>
              <a:cs typeface="Arial"/>
            </a:rPr>
            <a:t>...................</a:t>
          </a:r>
          <a:endParaRPr lang="ar-SA" sz="2700" kern="1200">
            <a:latin typeface="Calibri"/>
            <a:ea typeface="+mn-ea"/>
            <a:cs typeface="Arial"/>
          </a:endParaRPr>
        </a:p>
      </dsp:txBody>
      <dsp:txXfrm>
        <a:off x="14634" y="1416172"/>
        <a:ext cx="1947541" cy="465177"/>
      </dsp:txXfrm>
    </dsp:sp>
    <dsp:sp modelId="{A51C65BB-DD9F-4538-A594-CE9C022C5648}">
      <dsp:nvSpPr>
        <dsp:cNvPr id="0" name=""/>
        <dsp:cNvSpPr/>
      </dsp:nvSpPr>
      <dsp:spPr>
        <a:xfrm rot="5400000">
          <a:off x="945169" y="1939057"/>
          <a:ext cx="86471" cy="86471"/>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EE861262-4610-42FC-A19B-FA89586B61AF}">
      <dsp:nvSpPr>
        <dsp:cNvPr id="0" name=""/>
        <dsp:cNvSpPr/>
      </dsp:nvSpPr>
      <dsp:spPr>
        <a:xfrm>
          <a:off x="162" y="2068764"/>
          <a:ext cx="1976485" cy="494121"/>
        </a:xfrm>
        <a:prstGeom prst="roundRect">
          <a:avLst>
            <a:gd name="adj" fmla="val 1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ar-EG" sz="2700" kern="1200" smtClean="0">
              <a:latin typeface="Calibri"/>
              <a:ea typeface="+mn-ea"/>
              <a:cs typeface="Arial"/>
            </a:rPr>
            <a:t>...................</a:t>
          </a:r>
          <a:endParaRPr lang="ar-SA" sz="2700" kern="1200">
            <a:latin typeface="Calibri"/>
            <a:ea typeface="+mn-ea"/>
            <a:cs typeface="Arial"/>
          </a:endParaRPr>
        </a:p>
      </dsp:txBody>
      <dsp:txXfrm>
        <a:off x="14634" y="2083236"/>
        <a:ext cx="1947541" cy="465177"/>
      </dsp:txXfrm>
    </dsp:sp>
    <dsp:sp modelId="{4321552E-209B-424B-B627-A7041A96329A}">
      <dsp:nvSpPr>
        <dsp:cNvPr id="0" name=""/>
        <dsp:cNvSpPr/>
      </dsp:nvSpPr>
      <dsp:spPr>
        <a:xfrm rot="5400000">
          <a:off x="945169" y="2606121"/>
          <a:ext cx="86471" cy="86471"/>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7113BC7C-6811-4DFD-BE08-64560EABF994}">
      <dsp:nvSpPr>
        <dsp:cNvPr id="0" name=""/>
        <dsp:cNvSpPr/>
      </dsp:nvSpPr>
      <dsp:spPr>
        <a:xfrm>
          <a:off x="162" y="2735828"/>
          <a:ext cx="1976485" cy="494121"/>
        </a:xfrm>
        <a:prstGeom prst="roundRect">
          <a:avLst>
            <a:gd name="adj" fmla="val 1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ar-EG" sz="2700" kern="1200" smtClean="0">
              <a:latin typeface="Calibri"/>
              <a:ea typeface="+mn-ea"/>
              <a:cs typeface="Arial"/>
            </a:rPr>
            <a:t>...................</a:t>
          </a:r>
          <a:endParaRPr lang="ar-SA" sz="2700" kern="1200">
            <a:latin typeface="Calibri"/>
            <a:ea typeface="+mn-ea"/>
            <a:cs typeface="Arial"/>
          </a:endParaRPr>
        </a:p>
      </dsp:txBody>
      <dsp:txXfrm>
        <a:off x="14634" y="2750300"/>
        <a:ext cx="1947541" cy="465177"/>
      </dsp:txXfrm>
    </dsp:sp>
    <dsp:sp modelId="{2AC9431A-093A-4331-AE11-053BDDFEBDF8}">
      <dsp:nvSpPr>
        <dsp:cNvPr id="0" name=""/>
        <dsp:cNvSpPr/>
      </dsp:nvSpPr>
      <dsp:spPr>
        <a:xfrm rot="5400000">
          <a:off x="945169" y="3273185"/>
          <a:ext cx="86471" cy="86471"/>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341FB42-6F1C-437C-9447-3AE113B9E0D6}">
      <dsp:nvSpPr>
        <dsp:cNvPr id="0" name=""/>
        <dsp:cNvSpPr/>
      </dsp:nvSpPr>
      <dsp:spPr>
        <a:xfrm>
          <a:off x="162" y="3402891"/>
          <a:ext cx="1976485" cy="494121"/>
        </a:xfrm>
        <a:prstGeom prst="roundRect">
          <a:avLst>
            <a:gd name="adj" fmla="val 1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ar-EG" sz="2700" kern="1200" smtClean="0">
              <a:latin typeface="Calibri"/>
              <a:ea typeface="+mn-ea"/>
              <a:cs typeface="Arial"/>
            </a:rPr>
            <a:t>...................</a:t>
          </a:r>
          <a:endParaRPr lang="ar-SA" sz="2700" kern="1200">
            <a:latin typeface="Calibri"/>
            <a:ea typeface="+mn-ea"/>
            <a:cs typeface="Arial"/>
          </a:endParaRPr>
        </a:p>
      </dsp:txBody>
      <dsp:txXfrm>
        <a:off x="14634" y="3417363"/>
        <a:ext cx="1947541" cy="465177"/>
      </dsp:txXfrm>
    </dsp:sp>
    <dsp:sp modelId="{8FB8140B-12A6-41D6-BC37-92CF6B5D106C}">
      <dsp:nvSpPr>
        <dsp:cNvPr id="0" name=""/>
        <dsp:cNvSpPr/>
      </dsp:nvSpPr>
      <dsp:spPr>
        <a:xfrm>
          <a:off x="2253356" y="67572"/>
          <a:ext cx="1976485" cy="494121"/>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1">
            <a:lnSpc>
              <a:spcPct val="90000"/>
            </a:lnSpc>
            <a:spcBef>
              <a:spcPct val="0"/>
            </a:spcBef>
            <a:spcAft>
              <a:spcPct val="35000"/>
            </a:spcAft>
          </a:pPr>
          <a:r>
            <a:rPr lang="ar-EG" sz="2000" kern="1200" dirty="0" smtClean="0">
              <a:latin typeface="Calibri"/>
              <a:ea typeface="+mn-ea"/>
              <a:cs typeface="Arial"/>
            </a:rPr>
            <a:t>المعلم</a:t>
          </a:r>
          <a:endParaRPr lang="ar-SA" sz="2000" kern="1200" dirty="0">
            <a:latin typeface="Calibri"/>
            <a:ea typeface="+mn-ea"/>
            <a:cs typeface="Arial"/>
          </a:endParaRPr>
        </a:p>
      </dsp:txBody>
      <dsp:txXfrm>
        <a:off x="2267828" y="82044"/>
        <a:ext cx="1947541" cy="465177"/>
      </dsp:txXfrm>
    </dsp:sp>
    <dsp:sp modelId="{78926021-5D2A-487E-BF9B-168A037E3EC4}">
      <dsp:nvSpPr>
        <dsp:cNvPr id="0" name=""/>
        <dsp:cNvSpPr/>
      </dsp:nvSpPr>
      <dsp:spPr>
        <a:xfrm rot="5400000">
          <a:off x="3198363" y="604929"/>
          <a:ext cx="86471" cy="86471"/>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C1B55C3E-66EF-4AD0-A663-8C104510BD11}">
      <dsp:nvSpPr>
        <dsp:cNvPr id="0" name=""/>
        <dsp:cNvSpPr/>
      </dsp:nvSpPr>
      <dsp:spPr>
        <a:xfrm>
          <a:off x="2253356" y="734636"/>
          <a:ext cx="1976485" cy="494121"/>
        </a:xfrm>
        <a:prstGeom prst="roundRect">
          <a:avLst>
            <a:gd name="adj" fmla="val 1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ar-EG" sz="2700" kern="1200" smtClean="0">
              <a:latin typeface="Calibri"/>
              <a:ea typeface="+mn-ea"/>
              <a:cs typeface="Arial"/>
            </a:rPr>
            <a:t>...................</a:t>
          </a:r>
          <a:endParaRPr lang="ar-SA" sz="2700" kern="1200">
            <a:latin typeface="Calibri"/>
            <a:ea typeface="+mn-ea"/>
            <a:cs typeface="Arial"/>
          </a:endParaRPr>
        </a:p>
      </dsp:txBody>
      <dsp:txXfrm>
        <a:off x="2267828" y="749108"/>
        <a:ext cx="1947541" cy="465177"/>
      </dsp:txXfrm>
    </dsp:sp>
    <dsp:sp modelId="{CE81DE42-655A-4A76-8641-6E89601D4ED5}">
      <dsp:nvSpPr>
        <dsp:cNvPr id="0" name=""/>
        <dsp:cNvSpPr/>
      </dsp:nvSpPr>
      <dsp:spPr>
        <a:xfrm rot="5400000">
          <a:off x="3198363" y="1271993"/>
          <a:ext cx="86471" cy="86471"/>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E46A6C95-D67A-4B66-BF8C-8EA5DB9A20B1}">
      <dsp:nvSpPr>
        <dsp:cNvPr id="0" name=""/>
        <dsp:cNvSpPr/>
      </dsp:nvSpPr>
      <dsp:spPr>
        <a:xfrm>
          <a:off x="2253356" y="1401700"/>
          <a:ext cx="1976485" cy="494121"/>
        </a:xfrm>
        <a:prstGeom prst="roundRect">
          <a:avLst>
            <a:gd name="adj" fmla="val 1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ar-EG" sz="2700" kern="1200" smtClean="0">
              <a:latin typeface="Calibri"/>
              <a:ea typeface="+mn-ea"/>
              <a:cs typeface="Arial"/>
            </a:rPr>
            <a:t>...................</a:t>
          </a:r>
          <a:endParaRPr lang="ar-SA" sz="2700" kern="1200">
            <a:latin typeface="Calibri"/>
            <a:ea typeface="+mn-ea"/>
            <a:cs typeface="Arial"/>
          </a:endParaRPr>
        </a:p>
      </dsp:txBody>
      <dsp:txXfrm>
        <a:off x="2267828" y="1416172"/>
        <a:ext cx="1947541" cy="465177"/>
      </dsp:txXfrm>
    </dsp:sp>
    <dsp:sp modelId="{FC2B7923-AAE1-4DEB-BC4B-E14A4D637C9C}">
      <dsp:nvSpPr>
        <dsp:cNvPr id="0" name=""/>
        <dsp:cNvSpPr/>
      </dsp:nvSpPr>
      <dsp:spPr>
        <a:xfrm rot="5400000">
          <a:off x="3198363" y="1939057"/>
          <a:ext cx="86471" cy="86471"/>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C161D7B6-7402-4A27-BF4F-CA1325593675}">
      <dsp:nvSpPr>
        <dsp:cNvPr id="0" name=""/>
        <dsp:cNvSpPr/>
      </dsp:nvSpPr>
      <dsp:spPr>
        <a:xfrm>
          <a:off x="2253356" y="2068764"/>
          <a:ext cx="1976485" cy="494121"/>
        </a:xfrm>
        <a:prstGeom prst="roundRect">
          <a:avLst>
            <a:gd name="adj" fmla="val 1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ar-EG" sz="2700" kern="1200" smtClean="0">
              <a:latin typeface="Calibri"/>
              <a:ea typeface="+mn-ea"/>
              <a:cs typeface="Arial"/>
            </a:rPr>
            <a:t>...................</a:t>
          </a:r>
          <a:endParaRPr lang="ar-SA" sz="2700" kern="1200">
            <a:latin typeface="Calibri"/>
            <a:ea typeface="+mn-ea"/>
            <a:cs typeface="Arial"/>
          </a:endParaRPr>
        </a:p>
      </dsp:txBody>
      <dsp:txXfrm>
        <a:off x="2267828" y="2083236"/>
        <a:ext cx="1947541" cy="465177"/>
      </dsp:txXfrm>
    </dsp:sp>
    <dsp:sp modelId="{F6C25E89-12CB-49E6-B3F9-3265AA6C7572}">
      <dsp:nvSpPr>
        <dsp:cNvPr id="0" name=""/>
        <dsp:cNvSpPr/>
      </dsp:nvSpPr>
      <dsp:spPr>
        <a:xfrm rot="5400000">
          <a:off x="3198363" y="2606121"/>
          <a:ext cx="86471" cy="86471"/>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AAEC986C-05CC-4DE8-9D5A-EBCEB7DCDC9E}">
      <dsp:nvSpPr>
        <dsp:cNvPr id="0" name=""/>
        <dsp:cNvSpPr/>
      </dsp:nvSpPr>
      <dsp:spPr>
        <a:xfrm>
          <a:off x="2253356" y="2735828"/>
          <a:ext cx="1976485" cy="494121"/>
        </a:xfrm>
        <a:prstGeom prst="roundRect">
          <a:avLst>
            <a:gd name="adj" fmla="val 1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ar-EG" sz="2700" kern="1200" smtClean="0">
              <a:latin typeface="Calibri"/>
              <a:ea typeface="+mn-ea"/>
              <a:cs typeface="Arial"/>
            </a:rPr>
            <a:t>...................</a:t>
          </a:r>
          <a:endParaRPr lang="ar-SA" sz="2700" kern="1200">
            <a:latin typeface="Calibri"/>
            <a:ea typeface="+mn-ea"/>
            <a:cs typeface="Arial"/>
          </a:endParaRPr>
        </a:p>
      </dsp:txBody>
      <dsp:txXfrm>
        <a:off x="2267828" y="2750300"/>
        <a:ext cx="1947541" cy="465177"/>
      </dsp:txXfrm>
    </dsp:sp>
    <dsp:sp modelId="{C447BD6C-49AB-4283-8C3B-FCC6B10D15CE}">
      <dsp:nvSpPr>
        <dsp:cNvPr id="0" name=""/>
        <dsp:cNvSpPr/>
      </dsp:nvSpPr>
      <dsp:spPr>
        <a:xfrm rot="5400000">
          <a:off x="3198363" y="3273185"/>
          <a:ext cx="86471" cy="86471"/>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153D0741-5A6B-4DEA-AA67-B218E4C0D5F4}">
      <dsp:nvSpPr>
        <dsp:cNvPr id="0" name=""/>
        <dsp:cNvSpPr/>
      </dsp:nvSpPr>
      <dsp:spPr>
        <a:xfrm>
          <a:off x="2253356" y="3402891"/>
          <a:ext cx="1976485" cy="494121"/>
        </a:xfrm>
        <a:prstGeom prst="roundRect">
          <a:avLst>
            <a:gd name="adj" fmla="val 1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ar-EG" sz="2700" kern="1200" smtClean="0">
              <a:latin typeface="Calibri"/>
              <a:ea typeface="+mn-ea"/>
              <a:cs typeface="Arial"/>
            </a:rPr>
            <a:t>...................</a:t>
          </a:r>
          <a:endParaRPr lang="ar-SA" sz="2700" kern="1200">
            <a:latin typeface="Calibri"/>
            <a:ea typeface="+mn-ea"/>
            <a:cs typeface="Arial"/>
          </a:endParaRPr>
        </a:p>
      </dsp:txBody>
      <dsp:txXfrm>
        <a:off x="2267828" y="3417363"/>
        <a:ext cx="1947541" cy="465177"/>
      </dsp:txXfrm>
    </dsp:sp>
    <dsp:sp modelId="{A99CEE11-49A3-4BE7-9880-936D5247F487}">
      <dsp:nvSpPr>
        <dsp:cNvPr id="0" name=""/>
        <dsp:cNvSpPr/>
      </dsp:nvSpPr>
      <dsp:spPr>
        <a:xfrm>
          <a:off x="4506549" y="67572"/>
          <a:ext cx="1976485" cy="494121"/>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1">
            <a:lnSpc>
              <a:spcPct val="90000"/>
            </a:lnSpc>
            <a:spcBef>
              <a:spcPct val="0"/>
            </a:spcBef>
            <a:spcAft>
              <a:spcPct val="35000"/>
            </a:spcAft>
          </a:pPr>
          <a:r>
            <a:rPr lang="ar-EG" sz="2000" kern="1200" dirty="0" smtClean="0">
              <a:latin typeface="Calibri"/>
              <a:ea typeface="+mn-ea"/>
              <a:cs typeface="Arial"/>
            </a:rPr>
            <a:t>الطالب</a:t>
          </a:r>
          <a:endParaRPr lang="ar-SA" sz="2000" kern="1200" dirty="0">
            <a:latin typeface="Calibri"/>
            <a:ea typeface="+mn-ea"/>
            <a:cs typeface="Arial"/>
          </a:endParaRPr>
        </a:p>
      </dsp:txBody>
      <dsp:txXfrm>
        <a:off x="4521021" y="82044"/>
        <a:ext cx="1947541" cy="465177"/>
      </dsp:txXfrm>
    </dsp:sp>
    <dsp:sp modelId="{33A99577-47B7-43ED-AB37-6A62FF623C90}">
      <dsp:nvSpPr>
        <dsp:cNvPr id="0" name=""/>
        <dsp:cNvSpPr/>
      </dsp:nvSpPr>
      <dsp:spPr>
        <a:xfrm rot="5400000">
          <a:off x="5451556" y="604929"/>
          <a:ext cx="86471" cy="86471"/>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E2B40652-ACF3-4229-B898-0787E48D3885}">
      <dsp:nvSpPr>
        <dsp:cNvPr id="0" name=""/>
        <dsp:cNvSpPr/>
      </dsp:nvSpPr>
      <dsp:spPr>
        <a:xfrm>
          <a:off x="4506549" y="734636"/>
          <a:ext cx="1976485" cy="494121"/>
        </a:xfrm>
        <a:prstGeom prst="roundRect">
          <a:avLst>
            <a:gd name="adj" fmla="val 1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ar-EG" sz="2700" kern="1200" smtClean="0">
              <a:latin typeface="Calibri"/>
              <a:ea typeface="+mn-ea"/>
              <a:cs typeface="Arial"/>
            </a:rPr>
            <a:t>...................</a:t>
          </a:r>
          <a:endParaRPr lang="ar-SA" sz="2700" kern="1200">
            <a:latin typeface="Calibri"/>
            <a:ea typeface="+mn-ea"/>
            <a:cs typeface="Arial"/>
          </a:endParaRPr>
        </a:p>
      </dsp:txBody>
      <dsp:txXfrm>
        <a:off x="4521021" y="749108"/>
        <a:ext cx="1947541" cy="465177"/>
      </dsp:txXfrm>
    </dsp:sp>
    <dsp:sp modelId="{2356C720-0013-4DAF-B968-A21592AF1E4E}">
      <dsp:nvSpPr>
        <dsp:cNvPr id="0" name=""/>
        <dsp:cNvSpPr/>
      </dsp:nvSpPr>
      <dsp:spPr>
        <a:xfrm rot="5400000">
          <a:off x="5451556" y="1271993"/>
          <a:ext cx="86471" cy="86471"/>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763BA668-01BE-49EB-8D9E-ED588489F0C1}">
      <dsp:nvSpPr>
        <dsp:cNvPr id="0" name=""/>
        <dsp:cNvSpPr/>
      </dsp:nvSpPr>
      <dsp:spPr>
        <a:xfrm>
          <a:off x="4506549" y="1401700"/>
          <a:ext cx="1976485" cy="494121"/>
        </a:xfrm>
        <a:prstGeom prst="roundRect">
          <a:avLst>
            <a:gd name="adj" fmla="val 1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ar-EG" sz="2700" kern="1200" smtClean="0">
              <a:latin typeface="Calibri"/>
              <a:ea typeface="+mn-ea"/>
              <a:cs typeface="Arial"/>
            </a:rPr>
            <a:t>...................</a:t>
          </a:r>
          <a:endParaRPr lang="ar-SA" sz="2700" kern="1200">
            <a:latin typeface="Calibri"/>
            <a:ea typeface="+mn-ea"/>
            <a:cs typeface="Arial"/>
          </a:endParaRPr>
        </a:p>
      </dsp:txBody>
      <dsp:txXfrm>
        <a:off x="4521021" y="1416172"/>
        <a:ext cx="1947541" cy="465177"/>
      </dsp:txXfrm>
    </dsp:sp>
    <dsp:sp modelId="{D3014C5C-E25C-4719-B47A-8F7E88864995}">
      <dsp:nvSpPr>
        <dsp:cNvPr id="0" name=""/>
        <dsp:cNvSpPr/>
      </dsp:nvSpPr>
      <dsp:spPr>
        <a:xfrm rot="5400000">
          <a:off x="5451556" y="1939057"/>
          <a:ext cx="86471" cy="86471"/>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1C38C281-41A1-4228-A0F9-0854A8E854EA}">
      <dsp:nvSpPr>
        <dsp:cNvPr id="0" name=""/>
        <dsp:cNvSpPr/>
      </dsp:nvSpPr>
      <dsp:spPr>
        <a:xfrm>
          <a:off x="4506549" y="2068764"/>
          <a:ext cx="1976485" cy="494121"/>
        </a:xfrm>
        <a:prstGeom prst="roundRect">
          <a:avLst>
            <a:gd name="adj" fmla="val 1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ar-EG" sz="2700" kern="1200" smtClean="0">
              <a:latin typeface="Calibri"/>
              <a:ea typeface="+mn-ea"/>
              <a:cs typeface="Arial"/>
            </a:rPr>
            <a:t>...................</a:t>
          </a:r>
          <a:endParaRPr lang="ar-SA" sz="2700" kern="1200">
            <a:latin typeface="Calibri"/>
            <a:ea typeface="+mn-ea"/>
            <a:cs typeface="Arial"/>
          </a:endParaRPr>
        </a:p>
      </dsp:txBody>
      <dsp:txXfrm>
        <a:off x="4521021" y="2083236"/>
        <a:ext cx="1947541" cy="465177"/>
      </dsp:txXfrm>
    </dsp:sp>
    <dsp:sp modelId="{85C574FC-C2E1-48C8-96BC-9BD848983872}">
      <dsp:nvSpPr>
        <dsp:cNvPr id="0" name=""/>
        <dsp:cNvSpPr/>
      </dsp:nvSpPr>
      <dsp:spPr>
        <a:xfrm rot="5400000">
          <a:off x="5451556" y="2606121"/>
          <a:ext cx="86471" cy="86471"/>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28E23FBF-64B1-4E5B-8442-725BF5C68DA2}">
      <dsp:nvSpPr>
        <dsp:cNvPr id="0" name=""/>
        <dsp:cNvSpPr/>
      </dsp:nvSpPr>
      <dsp:spPr>
        <a:xfrm>
          <a:off x="4506549" y="2735828"/>
          <a:ext cx="1976485" cy="494121"/>
        </a:xfrm>
        <a:prstGeom prst="roundRect">
          <a:avLst>
            <a:gd name="adj" fmla="val 1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ar-EG" sz="2700" kern="1200" smtClean="0">
              <a:latin typeface="Calibri"/>
              <a:ea typeface="+mn-ea"/>
              <a:cs typeface="Arial"/>
            </a:rPr>
            <a:t>...................</a:t>
          </a:r>
          <a:endParaRPr lang="ar-SA" sz="2700" kern="1200">
            <a:latin typeface="Calibri"/>
            <a:ea typeface="+mn-ea"/>
            <a:cs typeface="Arial"/>
          </a:endParaRPr>
        </a:p>
      </dsp:txBody>
      <dsp:txXfrm>
        <a:off x="4521021" y="2750300"/>
        <a:ext cx="1947541" cy="465177"/>
      </dsp:txXfrm>
    </dsp:sp>
    <dsp:sp modelId="{B62461A4-9A7A-4607-948C-135EB0E48C59}">
      <dsp:nvSpPr>
        <dsp:cNvPr id="0" name=""/>
        <dsp:cNvSpPr/>
      </dsp:nvSpPr>
      <dsp:spPr>
        <a:xfrm rot="5400000">
          <a:off x="5451556" y="3273185"/>
          <a:ext cx="86471" cy="86471"/>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F6E5868-6AF7-4556-BA99-9F61A9234E58}">
      <dsp:nvSpPr>
        <dsp:cNvPr id="0" name=""/>
        <dsp:cNvSpPr/>
      </dsp:nvSpPr>
      <dsp:spPr>
        <a:xfrm>
          <a:off x="4506549" y="3402891"/>
          <a:ext cx="1976485" cy="494121"/>
        </a:xfrm>
        <a:prstGeom prst="roundRect">
          <a:avLst>
            <a:gd name="adj" fmla="val 1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ar-EG" sz="2700" kern="1200" smtClean="0">
              <a:latin typeface="Calibri"/>
              <a:ea typeface="+mn-ea"/>
              <a:cs typeface="Arial"/>
            </a:rPr>
            <a:t>...................</a:t>
          </a:r>
          <a:endParaRPr lang="ar-SA" sz="2700" kern="1200">
            <a:latin typeface="Calibri"/>
            <a:ea typeface="+mn-ea"/>
            <a:cs typeface="Arial"/>
          </a:endParaRPr>
        </a:p>
      </dsp:txBody>
      <dsp:txXfrm>
        <a:off x="4521021" y="3417363"/>
        <a:ext cx="1947541" cy="465177"/>
      </dsp:txXfrm>
    </dsp:sp>
  </dsp:spTree>
</dsp:drawing>
</file>

<file path=ppt/diagrams/layout1.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B55F06B6-F5E6-A86B-2EB4-A7B54F95299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 xmlns:a16="http://schemas.microsoft.com/office/drawing/2014/main" id="{237CFA1E-32B1-59FD-074A-EA87CBFB080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3C95D6-18DD-43AD-AA15-4A59A900B756}" type="datetimeFigureOut">
              <a:rPr lang="en-US" smtClean="0">
                <a:latin typeface="Arial" panose="020B0604020202020204" pitchFamily="34" charset="0"/>
              </a:rPr>
              <a:t>7/26/2023</a:t>
            </a:fld>
            <a:endParaRPr lang="en-US" dirty="0">
              <a:latin typeface="Arial" panose="020B0604020202020204" pitchFamily="34" charset="0"/>
            </a:endParaRPr>
          </a:p>
        </p:txBody>
      </p:sp>
      <p:sp>
        <p:nvSpPr>
          <p:cNvPr id="4" name="Footer Placeholder 3">
            <a:extLst>
              <a:ext uri="{FF2B5EF4-FFF2-40B4-BE49-F238E27FC236}">
                <a16:creationId xmlns="" xmlns:a16="http://schemas.microsoft.com/office/drawing/2014/main" id="{30A58358-891F-3EC1-A325-E332A6F730A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a:extLst>
              <a:ext uri="{FF2B5EF4-FFF2-40B4-BE49-F238E27FC236}">
                <a16:creationId xmlns="" xmlns:a16="http://schemas.microsoft.com/office/drawing/2014/main" id="{96ED5580-3ECC-F89D-7EE3-88955BAD1C4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B7F3CE-9625-43B3-8FBD-489ED74E3164}"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39142710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949748FE-0DE1-4F26-97CC-831AF402785C}" type="datetimeFigureOut">
              <a:rPr lang="en-US" smtClean="0"/>
              <a:pPr/>
              <a:t>7/26/2023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3A015B6A-B186-464E-A09A-12C4A124B78F}" type="slidenum">
              <a:rPr lang="en-US" smtClean="0"/>
              <a:pPr/>
              <a:t>‹#›</a:t>
            </a:fld>
            <a:endParaRPr lang="en-US" dirty="0"/>
          </a:p>
        </p:txBody>
      </p:sp>
    </p:spTree>
    <p:extLst>
      <p:ext uri="{BB962C8B-B14F-4D97-AF65-F5344CB8AC3E}">
        <p14:creationId xmlns:p14="http://schemas.microsoft.com/office/powerpoint/2010/main" val="34386511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7.svg"/><Relationship Id="rId7"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 Id="rId9"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9.svg"/><Relationship Id="rId7" Type="http://schemas.openxmlformats.org/officeDocument/2006/relationships/image" Target="../media/image3.svg"/><Relationship Id="rId12"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2.png"/><Relationship Id="rId11" Type="http://schemas.openxmlformats.org/officeDocument/2006/relationships/image" Target="../media/image7.svg"/><Relationship Id="rId5" Type="http://schemas.openxmlformats.org/officeDocument/2006/relationships/image" Target="../media/image11.svg"/><Relationship Id="rId10" Type="http://schemas.openxmlformats.org/officeDocument/2006/relationships/image" Target="../media/image4.png"/><Relationship Id="rId4" Type="http://schemas.openxmlformats.org/officeDocument/2006/relationships/image" Target="../media/image8.png"/><Relationship Id="rId9" Type="http://schemas.openxmlformats.org/officeDocument/2006/relationships/image" Target="../media/image5.sv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10" Type="http://schemas.openxmlformats.org/officeDocument/2006/relationships/image" Target="../media/image7.svg"/><Relationship Id="rId4" Type="http://schemas.openxmlformats.org/officeDocument/2006/relationships/image" Target="../media/image9.svg"/><Relationship Id="rId9"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9.svg"/><Relationship Id="rId7"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2.png"/><Relationship Id="rId11" Type="http://schemas.openxmlformats.org/officeDocument/2006/relationships/image" Target="../media/image7.svg"/><Relationship Id="rId5" Type="http://schemas.openxmlformats.org/officeDocument/2006/relationships/image" Target="../media/image20.svg"/><Relationship Id="rId10" Type="http://schemas.openxmlformats.org/officeDocument/2006/relationships/image" Target="../media/image4.png"/><Relationship Id="rId4" Type="http://schemas.openxmlformats.org/officeDocument/2006/relationships/image" Target="../media/image7.png"/><Relationship Id="rId9"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0.svg"/><Relationship Id="rId7" Type="http://schemas.openxmlformats.org/officeDocument/2006/relationships/image" Target="../media/image5.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11.svg"/><Relationship Id="rId10"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7.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A3F9206B-CC4B-9051-16C1-8CF006CB2DF1}"/>
              </a:ext>
            </a:extLst>
          </p:cNvPr>
          <p:cNvSpPr/>
          <p:nvPr userDrawn="1"/>
        </p:nvSpPr>
        <p:spPr>
          <a:xfrm>
            <a:off x="0" y="0"/>
            <a:ext cx="12192000"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 xmlns:a16="http://schemas.microsoft.com/office/drawing/2014/main" id="{EDA059E6-4F07-0FAA-E42A-0CEC3EEBF5D5}"/>
              </a:ext>
            </a:extLst>
          </p:cNvPr>
          <p:cNvSpPr/>
          <p:nvPr userDrawn="1"/>
        </p:nvSpPr>
        <p:spPr>
          <a:xfrm>
            <a:off x="11537571" y="4934558"/>
            <a:ext cx="101605" cy="8734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 xmlns:a16="http://schemas.microsoft.com/office/drawing/2014/main" id="{5407F46A-F428-8F7A-A7CD-4E7C99F95B0F}"/>
              </a:ext>
            </a:extLst>
          </p:cNvPr>
          <p:cNvGrpSpPr/>
          <p:nvPr userDrawn="1"/>
        </p:nvGrpSpPr>
        <p:grpSpPr>
          <a:xfrm>
            <a:off x="6875897" y="4067303"/>
            <a:ext cx="3098885" cy="585423"/>
            <a:chOff x="90086" y="408379"/>
            <a:chExt cx="3213534" cy="607082"/>
          </a:xfrm>
        </p:grpSpPr>
        <p:pic>
          <p:nvPicPr>
            <p:cNvPr id="15" name="Graphic 14">
              <a:extLst>
                <a:ext uri="{FF2B5EF4-FFF2-40B4-BE49-F238E27FC236}">
                  <a16:creationId xmlns="" xmlns:a16="http://schemas.microsoft.com/office/drawing/2014/main" id="{DDE9714C-5E24-FC90-4A6F-D481056D7F92}"/>
                </a:ext>
              </a:extLst>
            </p:cNvPr>
            <p:cNvPicPr>
              <a:picLocks noChangeAspect="1"/>
            </p:cNvPicPr>
            <p:nvPr/>
          </p:nvPicPr>
          <p:blipFill>
            <a:blip r:embed="rId2">
              <a:lum bright="70000" contrast="-70000"/>
              <a:extLst>
                <a:ext uri="{96DAC541-7B7A-43D3-8B79-37D633B846F1}">
                  <asvg:svgBlip xmlns="" xmlns:asvg="http://schemas.microsoft.com/office/drawing/2016/SVG/main" r:embed="rId4"/>
                </a:ext>
              </a:extLst>
            </a:blip>
            <a:stretch>
              <a:fillRect/>
            </a:stretch>
          </p:blipFill>
          <p:spPr>
            <a:xfrm>
              <a:off x="1878027" y="446000"/>
              <a:ext cx="1425593" cy="562013"/>
            </a:xfrm>
            <a:prstGeom prst="rect">
              <a:avLst/>
            </a:prstGeom>
          </p:spPr>
        </p:pic>
        <p:pic>
          <p:nvPicPr>
            <p:cNvPr id="16" name="Graphic 15">
              <a:extLst>
                <a:ext uri="{FF2B5EF4-FFF2-40B4-BE49-F238E27FC236}">
                  <a16:creationId xmlns="" xmlns:a16="http://schemas.microsoft.com/office/drawing/2014/main" id="{92EE71D2-B79A-405E-4688-3FAD97633130}"/>
                </a:ext>
              </a:extLst>
            </p:cNvPr>
            <p:cNvPicPr>
              <a:picLocks noChangeAspect="1"/>
            </p:cNvPicPr>
            <p:nvPr/>
          </p:nvPicPr>
          <p:blipFill>
            <a:blip r:embed="rId5">
              <a:lum bright="70000" contrast="-70000"/>
              <a:extLst>
                <a:ext uri="{96DAC541-7B7A-43D3-8B79-37D633B846F1}">
                  <asvg:svgBlip xmlns="" xmlns:asvg="http://schemas.microsoft.com/office/drawing/2016/SVG/main" r:embed="rId6"/>
                </a:ext>
              </a:extLst>
            </a:blip>
            <a:stretch>
              <a:fillRect/>
            </a:stretch>
          </p:blipFill>
          <p:spPr>
            <a:xfrm>
              <a:off x="1050611" y="483266"/>
              <a:ext cx="1043200" cy="532195"/>
            </a:xfrm>
            <a:prstGeom prst="rect">
              <a:avLst/>
            </a:prstGeom>
          </p:spPr>
        </p:pic>
        <p:pic>
          <p:nvPicPr>
            <p:cNvPr id="17" name="Graphic 16">
              <a:extLst>
                <a:ext uri="{FF2B5EF4-FFF2-40B4-BE49-F238E27FC236}">
                  <a16:creationId xmlns="" xmlns:a16="http://schemas.microsoft.com/office/drawing/2014/main" id="{E560C39B-69E2-4FD4-8716-634D59B58BE0}"/>
                </a:ext>
              </a:extLst>
            </p:cNvPr>
            <p:cNvPicPr>
              <a:picLocks noChangeAspect="1"/>
            </p:cNvPicPr>
            <p:nvPr/>
          </p:nvPicPr>
          <p:blipFill>
            <a:blip r:embed="rId7">
              <a:lum bright="70000" contrast="-70000"/>
              <a:extLst>
                <a:ext uri="{96DAC541-7B7A-43D3-8B79-37D633B846F1}">
                  <asvg:svgBlip xmlns="" xmlns:asvg="http://schemas.microsoft.com/office/drawing/2016/SVG/main" r:embed="rId8"/>
                </a:ext>
              </a:extLst>
            </a:blip>
            <a:stretch>
              <a:fillRect/>
            </a:stretch>
          </p:blipFill>
          <p:spPr>
            <a:xfrm>
              <a:off x="90086" y="408379"/>
              <a:ext cx="877960" cy="589696"/>
            </a:xfrm>
            <a:prstGeom prst="rect">
              <a:avLst/>
            </a:prstGeom>
          </p:spPr>
        </p:pic>
      </p:grpSp>
      <p:sp>
        <p:nvSpPr>
          <p:cNvPr id="2" name="Title 1">
            <a:extLst>
              <a:ext uri="{FF2B5EF4-FFF2-40B4-BE49-F238E27FC236}">
                <a16:creationId xmlns="" xmlns:a16="http://schemas.microsoft.com/office/drawing/2014/main" id="{3C441BF3-B8CE-A462-4BD0-FB6EE5BA4CA2}"/>
              </a:ext>
            </a:extLst>
          </p:cNvPr>
          <p:cNvSpPr>
            <a:spLocks noGrp="1"/>
          </p:cNvSpPr>
          <p:nvPr>
            <p:ph type="ctrTitle"/>
          </p:nvPr>
        </p:nvSpPr>
        <p:spPr>
          <a:xfrm>
            <a:off x="4391025" y="4879974"/>
            <a:ext cx="7086600" cy="982663"/>
          </a:xfrm>
          <a:prstGeom prst="rect">
            <a:avLst/>
          </a:prstGeom>
        </p:spPr>
        <p:txBody>
          <a:bodyPr anchor="ctr">
            <a:noAutofit/>
          </a:bodyPr>
          <a:lstStyle>
            <a:lvl1pPr algn="ctr">
              <a:defRPr sz="3600">
                <a:solidFill>
                  <a:schemeClr val="bg1"/>
                </a:solidFill>
              </a:defRPr>
            </a:lvl1pPr>
          </a:lstStyle>
          <a:p>
            <a:r>
              <a:rPr lang="en-US" smtClean="0"/>
              <a:t>Click to edit Master title style</a:t>
            </a:r>
            <a:endParaRPr lang="en-US"/>
          </a:p>
        </p:txBody>
      </p:sp>
      <p:sp>
        <p:nvSpPr>
          <p:cNvPr id="9" name="Slide Number Placeholder 5">
            <a:extLst>
              <a:ext uri="{FF2B5EF4-FFF2-40B4-BE49-F238E27FC236}">
                <a16:creationId xmlns="" xmlns:a16="http://schemas.microsoft.com/office/drawing/2014/main" id="{9D4C7AF1-F967-75D1-B2E7-59F2133F4312}"/>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pic>
        <p:nvPicPr>
          <p:cNvPr id="3" name="Picture 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flipH="1">
            <a:off x="-1" y="6202"/>
            <a:ext cx="6273727" cy="4646523"/>
          </a:xfrm>
          <a:prstGeom prst="rect">
            <a:avLst/>
          </a:prstGeom>
        </p:spPr>
      </p:pic>
    </p:spTree>
    <p:extLst>
      <p:ext uri="{BB962C8B-B14F-4D97-AF65-F5344CB8AC3E}">
        <p14:creationId xmlns:p14="http://schemas.microsoft.com/office/powerpoint/2010/main" val="41666509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C441BF3-B8CE-A462-4BD0-FB6EE5BA4CA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smtClean="0"/>
              <a:t>Click to edit Master title style</a:t>
            </a:r>
            <a:endParaRPr lang="en-US"/>
          </a:p>
        </p:txBody>
      </p:sp>
      <p:sp>
        <p:nvSpPr>
          <p:cNvPr id="3" name="Subtitle 2">
            <a:extLst>
              <a:ext uri="{FF2B5EF4-FFF2-40B4-BE49-F238E27FC236}">
                <a16:creationId xmlns="" xmlns:a16="http://schemas.microsoft.com/office/drawing/2014/main" id="{32E5295F-29FA-F48D-5FE4-E80655AF660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a:extLst>
              <a:ext uri="{FF2B5EF4-FFF2-40B4-BE49-F238E27FC236}">
                <a16:creationId xmlns="" xmlns:a16="http://schemas.microsoft.com/office/drawing/2014/main" id="{3B160C3B-ED86-91DD-B75B-E481AA1551CE}"/>
              </a:ext>
            </a:extLst>
          </p:cNvPr>
          <p:cNvSpPr>
            <a:spLocks noGrp="1"/>
          </p:cNvSpPr>
          <p:nvPr>
            <p:ph type="dt" sz="half" idx="10"/>
          </p:nvPr>
        </p:nvSpPr>
        <p:spPr>
          <a:xfrm>
            <a:off x="838200" y="6356350"/>
            <a:ext cx="2743200" cy="365125"/>
          </a:xfrm>
          <a:prstGeom prst="rect">
            <a:avLst/>
          </a:prstGeom>
        </p:spPr>
        <p:txBody>
          <a:bodyPr/>
          <a:lstStyle/>
          <a:p>
            <a:fld id="{36A75E17-EC47-407E-AADA-137B1895A953}" type="datetimeFigureOut">
              <a:rPr lang="en-US" smtClean="0"/>
              <a:t>7/26/2023</a:t>
            </a:fld>
            <a:endParaRPr lang="en-US" dirty="0"/>
          </a:p>
        </p:txBody>
      </p:sp>
      <p:sp>
        <p:nvSpPr>
          <p:cNvPr id="5" name="Footer Placeholder 4">
            <a:extLst>
              <a:ext uri="{FF2B5EF4-FFF2-40B4-BE49-F238E27FC236}">
                <a16:creationId xmlns="" xmlns:a16="http://schemas.microsoft.com/office/drawing/2014/main" id="{60AE9A5E-C089-D577-EA56-6E0BEE215AA5}"/>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 xmlns:a16="http://schemas.microsoft.com/office/drawing/2014/main" id="{D1761CE6-5087-B490-BEE3-81CA869F101C}"/>
              </a:ext>
            </a:extLst>
          </p:cNvPr>
          <p:cNvSpPr>
            <a:spLocks noGrp="1"/>
          </p:cNvSpPr>
          <p:nvPr>
            <p:ph type="sldNum" sz="quarter" idx="12"/>
          </p:nvPr>
        </p:nvSpPr>
        <p:spPr>
          <a:xfrm>
            <a:off x="8610600" y="6356350"/>
            <a:ext cx="2743200" cy="365125"/>
          </a:xfrm>
          <a:prstGeom prst="rect">
            <a:avLst/>
          </a:prstGeom>
        </p:spPr>
        <p:txBody>
          <a:bodyPr/>
          <a:lstStyle/>
          <a:p>
            <a:fld id="{F2C90C54-DF36-4F4D-9787-67B8BC0F34AF}" type="slidenum">
              <a:rPr lang="en-US" smtClean="0"/>
              <a:t>‹#›</a:t>
            </a:fld>
            <a:endParaRPr lang="en-US" dirty="0"/>
          </a:p>
        </p:txBody>
      </p:sp>
    </p:spTree>
    <p:extLst>
      <p:ext uri="{BB962C8B-B14F-4D97-AF65-F5344CB8AC3E}">
        <p14:creationId xmlns:p14="http://schemas.microsoft.com/office/powerpoint/2010/main" val="1331992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8761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04132F98-D4D0-D462-0529-2A0586E3B4C5}"/>
              </a:ext>
            </a:extLst>
          </p:cNvPr>
          <p:cNvSpPr>
            <a:spLocks noGrp="1"/>
          </p:cNvSpPr>
          <p:nvPr>
            <p:ph type="dt" sz="half" idx="10"/>
          </p:nvPr>
        </p:nvSpPr>
        <p:spPr>
          <a:xfrm>
            <a:off x="838200" y="6356350"/>
            <a:ext cx="2743200" cy="365125"/>
          </a:xfrm>
          <a:prstGeom prst="rect">
            <a:avLst/>
          </a:prstGeom>
        </p:spPr>
        <p:txBody>
          <a:bodyPr/>
          <a:lstStyle/>
          <a:p>
            <a:fld id="{36A75E17-EC47-407E-AADA-137B1895A953}" type="datetimeFigureOut">
              <a:rPr lang="en-US" smtClean="0">
                <a:solidFill>
                  <a:prstClr val="black">
                    <a:tint val="75000"/>
                  </a:prstClr>
                </a:solidFill>
              </a:rPr>
              <a:pPr/>
              <a:t>7/25/2023</a:t>
            </a:fld>
            <a:endParaRPr lang="en-US" dirty="0">
              <a:solidFill>
                <a:prstClr val="black">
                  <a:tint val="75000"/>
                </a:prstClr>
              </a:solidFill>
            </a:endParaRPr>
          </a:p>
        </p:txBody>
      </p:sp>
      <p:sp>
        <p:nvSpPr>
          <p:cNvPr id="3" name="Footer Placeholder 2">
            <a:extLst>
              <a:ext uri="{FF2B5EF4-FFF2-40B4-BE49-F238E27FC236}">
                <a16:creationId xmlns:a16="http://schemas.microsoft.com/office/drawing/2014/main" xmlns="" id="{E4125DAA-DFE8-5ACF-5218-0BC33B3B997A}"/>
              </a:ext>
            </a:extLst>
          </p:cNvPr>
          <p:cNvSpPr>
            <a:spLocks noGrp="1"/>
          </p:cNvSpPr>
          <p:nvPr>
            <p:ph type="ftr" sz="quarter" idx="11"/>
          </p:nvPr>
        </p:nvSpPr>
        <p:spPr>
          <a:xfrm>
            <a:off x="4038600" y="6356350"/>
            <a:ext cx="4114800" cy="365125"/>
          </a:xfrm>
          <a:prstGeom prst="rect">
            <a:avLst/>
          </a:prstGeom>
        </p:spPr>
        <p:txBody>
          <a:bodyPr/>
          <a:lstStyle/>
          <a:p>
            <a:endParaRPr lang="en-US" dirty="0">
              <a:solidFill>
                <a:prstClr val="black">
                  <a:tint val="75000"/>
                </a:prstClr>
              </a:solidFill>
            </a:endParaRPr>
          </a:p>
        </p:txBody>
      </p:sp>
      <p:sp>
        <p:nvSpPr>
          <p:cNvPr id="4" name="Slide Number Placeholder 3">
            <a:extLst>
              <a:ext uri="{FF2B5EF4-FFF2-40B4-BE49-F238E27FC236}">
                <a16:creationId xmlns:a16="http://schemas.microsoft.com/office/drawing/2014/main" xmlns="" id="{049BC14C-F177-8349-F0E5-DC9934E2B723}"/>
              </a:ext>
            </a:extLst>
          </p:cNvPr>
          <p:cNvSpPr>
            <a:spLocks noGrp="1"/>
          </p:cNvSpPr>
          <p:nvPr>
            <p:ph type="sldNum" sz="quarter" idx="12"/>
          </p:nvPr>
        </p:nvSpPr>
        <p:spPr>
          <a:xfrm>
            <a:off x="8610600" y="6356350"/>
            <a:ext cx="2743200" cy="365125"/>
          </a:xfrm>
          <a:prstGeom prst="rect">
            <a:avLst/>
          </a:prstGeom>
        </p:spPr>
        <p:txBody>
          <a:bodyPr/>
          <a:lstStyle/>
          <a:p>
            <a:fld id="{F2C90C54-DF36-4F4D-9787-67B8BC0F34A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91696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973BD970-3C1F-8E22-4EA7-E7B37B441FDE}"/>
              </a:ext>
            </a:extLst>
          </p:cNvPr>
          <p:cNvSpPr/>
          <p:nvPr userDrawn="1"/>
        </p:nvSpPr>
        <p:spPr>
          <a:xfrm>
            <a:off x="0" y="0"/>
            <a:ext cx="12192000"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 xmlns:a16="http://schemas.microsoft.com/office/drawing/2014/main" id="{A5B4B210-50B9-1C4E-A280-188E0A69ABE7}"/>
              </a:ext>
            </a:extLst>
          </p:cNvPr>
          <p:cNvGrpSpPr/>
          <p:nvPr userDrawn="1"/>
        </p:nvGrpSpPr>
        <p:grpSpPr>
          <a:xfrm>
            <a:off x="8314654" y="6015789"/>
            <a:ext cx="3658272" cy="691099"/>
            <a:chOff x="90086" y="408379"/>
            <a:chExt cx="3213534" cy="607082"/>
          </a:xfrm>
        </p:grpSpPr>
        <p:pic>
          <p:nvPicPr>
            <p:cNvPr id="12" name="Graphic 11">
              <a:extLst>
                <a:ext uri="{FF2B5EF4-FFF2-40B4-BE49-F238E27FC236}">
                  <a16:creationId xmlns="" xmlns:a16="http://schemas.microsoft.com/office/drawing/2014/main" id="{D5359DB4-1F1C-41AA-92D9-F82341A1F22F}"/>
                </a:ext>
              </a:extLst>
            </p:cNvPr>
            <p:cNvPicPr>
              <a:picLocks noChangeAspect="1"/>
            </p:cNvPicPr>
            <p:nvPr/>
          </p:nvPicPr>
          <p:blipFill>
            <a:blip r:embed="rId2">
              <a:lum bright="70000" contrast="-70000"/>
              <a:extLst>
                <a:ext uri="{96DAC541-7B7A-43D3-8B79-37D633B846F1}">
                  <asvg:svgBlip xmlns="" xmlns:asvg="http://schemas.microsoft.com/office/drawing/2016/SVG/main" r:embed="rId3"/>
                </a:ext>
              </a:extLst>
            </a:blip>
            <a:stretch>
              <a:fillRect/>
            </a:stretch>
          </p:blipFill>
          <p:spPr>
            <a:xfrm>
              <a:off x="1878027" y="446000"/>
              <a:ext cx="1425593" cy="562013"/>
            </a:xfrm>
            <a:prstGeom prst="rect">
              <a:avLst/>
            </a:prstGeom>
          </p:spPr>
        </p:pic>
        <p:pic>
          <p:nvPicPr>
            <p:cNvPr id="13" name="Graphic 12">
              <a:extLst>
                <a:ext uri="{FF2B5EF4-FFF2-40B4-BE49-F238E27FC236}">
                  <a16:creationId xmlns="" xmlns:a16="http://schemas.microsoft.com/office/drawing/2014/main" id="{41CDD860-A99A-6CFC-7236-81DBD5060C18}"/>
                </a:ext>
              </a:extLst>
            </p:cNvPr>
            <p:cNvPicPr>
              <a:picLocks noChangeAspect="1"/>
            </p:cNvPicPr>
            <p:nvPr/>
          </p:nvPicPr>
          <p:blipFill>
            <a:blip r:embed="rId4">
              <a:lum bright="70000" contrast="-70000"/>
              <a:extLst>
                <a:ext uri="{96DAC541-7B7A-43D3-8B79-37D633B846F1}">
                  <asvg:svgBlip xmlns="" xmlns:asvg="http://schemas.microsoft.com/office/drawing/2016/SVG/main" r:embed="rId5"/>
                </a:ext>
              </a:extLst>
            </a:blip>
            <a:stretch>
              <a:fillRect/>
            </a:stretch>
          </p:blipFill>
          <p:spPr>
            <a:xfrm>
              <a:off x="1050611" y="483266"/>
              <a:ext cx="1043200" cy="532195"/>
            </a:xfrm>
            <a:prstGeom prst="rect">
              <a:avLst/>
            </a:prstGeom>
          </p:spPr>
        </p:pic>
        <p:pic>
          <p:nvPicPr>
            <p:cNvPr id="14" name="Graphic 13">
              <a:extLst>
                <a:ext uri="{FF2B5EF4-FFF2-40B4-BE49-F238E27FC236}">
                  <a16:creationId xmlns="" xmlns:a16="http://schemas.microsoft.com/office/drawing/2014/main" id="{B571A304-3EBC-1F08-B9B7-57D7C71650DE}"/>
                </a:ext>
              </a:extLst>
            </p:cNvPr>
            <p:cNvPicPr>
              <a:picLocks noChangeAspect="1"/>
            </p:cNvPicPr>
            <p:nvPr/>
          </p:nvPicPr>
          <p:blipFill>
            <a:blip r:embed="rId6">
              <a:lum bright="70000" contrast="-70000"/>
              <a:extLst>
                <a:ext uri="{96DAC541-7B7A-43D3-8B79-37D633B846F1}">
                  <asvg:svgBlip xmlns="" xmlns:asvg="http://schemas.microsoft.com/office/drawing/2016/SVG/main" r:embed="rId7"/>
                </a:ext>
              </a:extLst>
            </a:blip>
            <a:stretch>
              <a:fillRect/>
            </a:stretch>
          </p:blipFill>
          <p:spPr>
            <a:xfrm>
              <a:off x="90086" y="408379"/>
              <a:ext cx="877960" cy="589696"/>
            </a:xfrm>
            <a:prstGeom prst="rect">
              <a:avLst/>
            </a:prstGeom>
          </p:spPr>
        </p:pic>
      </p:grpSp>
      <p:sp>
        <p:nvSpPr>
          <p:cNvPr id="2" name="Title 1">
            <a:extLst>
              <a:ext uri="{FF2B5EF4-FFF2-40B4-BE49-F238E27FC236}">
                <a16:creationId xmlns="" xmlns:a16="http://schemas.microsoft.com/office/drawing/2014/main" id="{9CD56BEE-40A1-8A71-2964-B93FFAC8FD5E}"/>
              </a:ext>
            </a:extLst>
          </p:cNvPr>
          <p:cNvSpPr>
            <a:spLocks noGrp="1"/>
          </p:cNvSpPr>
          <p:nvPr>
            <p:ph type="title"/>
          </p:nvPr>
        </p:nvSpPr>
        <p:spPr>
          <a:xfrm>
            <a:off x="514350" y="500856"/>
            <a:ext cx="8096250" cy="823913"/>
          </a:xfrm>
          <a:prstGeom prst="rect">
            <a:avLst/>
          </a:prstGeom>
        </p:spPr>
        <p:txBody>
          <a:bodyPr/>
          <a:lstStyle>
            <a:lvl1pPr>
              <a:defRPr>
                <a:solidFill>
                  <a:schemeClr val="bg1"/>
                </a:solidFill>
              </a:defRPr>
            </a:lvl1pPr>
          </a:lstStyle>
          <a:p>
            <a:r>
              <a:rPr lang="en-US" smtClean="0"/>
              <a:t>Click to edit Master title style</a:t>
            </a:r>
            <a:endParaRPr lang="en-US" dirty="0"/>
          </a:p>
        </p:txBody>
      </p:sp>
      <p:sp>
        <p:nvSpPr>
          <p:cNvPr id="9" name="Slide Number Placeholder 5">
            <a:extLst>
              <a:ext uri="{FF2B5EF4-FFF2-40B4-BE49-F238E27FC236}">
                <a16:creationId xmlns="" xmlns:a16="http://schemas.microsoft.com/office/drawing/2014/main" id="{F1CBE3C6-2AD3-ECC4-9BD9-9AFA64F2F344}"/>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sp>
        <p:nvSpPr>
          <p:cNvPr id="15" name="Rectangle: Rounded Corners 14">
            <a:extLst>
              <a:ext uri="{FF2B5EF4-FFF2-40B4-BE49-F238E27FC236}">
                <a16:creationId xmlns="" xmlns:a16="http://schemas.microsoft.com/office/drawing/2014/main" id="{02E10EA6-E9E5-16E7-B131-DCB50CDC6C87}"/>
              </a:ext>
            </a:extLst>
          </p:cNvPr>
          <p:cNvSpPr/>
          <p:nvPr userDrawn="1"/>
        </p:nvSpPr>
        <p:spPr>
          <a:xfrm>
            <a:off x="289216" y="566778"/>
            <a:ext cx="101605" cy="721895"/>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 xmlns:a16="http://schemas.microsoft.com/office/drawing/2014/main" id="{34A8CCBA-D5E0-61EE-A31E-309C1DA626F1}"/>
              </a:ext>
            </a:extLst>
          </p:cNvPr>
          <p:cNvSpPr/>
          <p:nvPr userDrawn="1"/>
        </p:nvSpPr>
        <p:spPr>
          <a:xfrm>
            <a:off x="-15380" y="-6991"/>
            <a:ext cx="12192000" cy="6858000"/>
          </a:xfrm>
          <a:prstGeom prst="rect">
            <a:avLst/>
          </a:prstGeom>
          <a:blipFill>
            <a:blip r:embed="rId8">
              <a:alphaModFix amt="24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363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27331A55-6FA9-603F-26B6-9DA707350A56}"/>
              </a:ext>
            </a:extLst>
          </p:cNvPr>
          <p:cNvSpPr/>
          <p:nvPr userDrawn="1"/>
        </p:nvSpPr>
        <p:spPr>
          <a:xfrm>
            <a:off x="-26594" y="0"/>
            <a:ext cx="3084844"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Graphic 2">
            <a:extLst>
              <a:ext uri="{FF2B5EF4-FFF2-40B4-BE49-F238E27FC236}">
                <a16:creationId xmlns="" xmlns:a16="http://schemas.microsoft.com/office/drawing/2014/main" id="{82E7764E-ACDC-39A6-C0EB-A4E9CC5C5017}"/>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rot="5400000">
            <a:off x="1162346" y="3365611"/>
            <a:ext cx="3791808" cy="126778"/>
          </a:xfrm>
          <a:prstGeom prst="rect">
            <a:avLst/>
          </a:prstGeom>
        </p:spPr>
      </p:pic>
      <p:pic>
        <p:nvPicPr>
          <p:cNvPr id="10" name="Graphic 6">
            <a:extLst>
              <a:ext uri="{FF2B5EF4-FFF2-40B4-BE49-F238E27FC236}">
                <a16:creationId xmlns="" xmlns:a16="http://schemas.microsoft.com/office/drawing/2014/main" id="{9B4D1183-D544-6199-BA10-522BA094F0A3}"/>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rot="5400000">
            <a:off x="10259301" y="3365611"/>
            <a:ext cx="3791808" cy="126778"/>
          </a:xfrm>
          <a:prstGeom prst="rect">
            <a:avLst/>
          </a:prstGeom>
        </p:spPr>
      </p:pic>
      <p:grpSp>
        <p:nvGrpSpPr>
          <p:cNvPr id="11" name="Group 10">
            <a:extLst>
              <a:ext uri="{FF2B5EF4-FFF2-40B4-BE49-F238E27FC236}">
                <a16:creationId xmlns="" xmlns:a16="http://schemas.microsoft.com/office/drawing/2014/main" id="{3B4392A9-769C-C3EA-E3A5-F1E5E953810F}"/>
              </a:ext>
            </a:extLst>
          </p:cNvPr>
          <p:cNvGrpSpPr/>
          <p:nvPr userDrawn="1"/>
        </p:nvGrpSpPr>
        <p:grpSpPr>
          <a:xfrm>
            <a:off x="8858577" y="223258"/>
            <a:ext cx="3098884" cy="585423"/>
            <a:chOff x="90086" y="408379"/>
            <a:chExt cx="3213534" cy="607082"/>
          </a:xfrm>
        </p:grpSpPr>
        <p:pic>
          <p:nvPicPr>
            <p:cNvPr id="15" name="Graphic 16">
              <a:extLst>
                <a:ext uri="{FF2B5EF4-FFF2-40B4-BE49-F238E27FC236}">
                  <a16:creationId xmlns="" xmlns:a16="http://schemas.microsoft.com/office/drawing/2014/main" id="{49ABA417-C7C2-C26D-1E14-E1A9C784011F}"/>
                </a:ext>
              </a:extLst>
            </p:cNvPr>
            <p:cNvPicPr>
              <a:picLocks noChangeAspect="1"/>
            </p:cNvPicPr>
            <p:nvPr userDrawn="1"/>
          </p:nvPicPr>
          <p:blipFill>
            <a:blip r:embed="rId6">
              <a:biLevel thresh="75000"/>
              <a:extLst>
                <a:ext uri="{96DAC541-7B7A-43D3-8B79-37D633B846F1}">
                  <asvg:svgBlip xmlns="" xmlns:asvg="http://schemas.microsoft.com/office/drawing/2016/SVG/main" r:embed="rId7"/>
                </a:ext>
              </a:extLst>
            </a:blip>
            <a:stretch>
              <a:fillRect/>
            </a:stretch>
          </p:blipFill>
          <p:spPr>
            <a:xfrm>
              <a:off x="1878027" y="446000"/>
              <a:ext cx="1425593" cy="562013"/>
            </a:xfrm>
            <a:prstGeom prst="rect">
              <a:avLst/>
            </a:prstGeom>
          </p:spPr>
        </p:pic>
        <p:pic>
          <p:nvPicPr>
            <p:cNvPr id="16" name="Graphic 17">
              <a:extLst>
                <a:ext uri="{FF2B5EF4-FFF2-40B4-BE49-F238E27FC236}">
                  <a16:creationId xmlns="" xmlns:a16="http://schemas.microsoft.com/office/drawing/2014/main" id="{CEF3EEE1-8838-7C79-0B9E-6EFE969FE44C}"/>
                </a:ext>
              </a:extLst>
            </p:cNvPr>
            <p:cNvPicPr>
              <a:picLocks noChangeAspect="1"/>
            </p:cNvPicPr>
            <p:nvPr userDrawn="1"/>
          </p:nvPicPr>
          <p:blipFill>
            <a:blip r:embed="rId8">
              <a:biLevel thresh="75000"/>
              <a:extLst>
                <a:ext uri="{96DAC541-7B7A-43D3-8B79-37D633B846F1}">
                  <asvg:svgBlip xmlns="" xmlns:asvg="http://schemas.microsoft.com/office/drawing/2016/SVG/main" r:embed="rId9"/>
                </a:ext>
              </a:extLst>
            </a:blip>
            <a:stretch>
              <a:fillRect/>
            </a:stretch>
          </p:blipFill>
          <p:spPr>
            <a:xfrm>
              <a:off x="1050611" y="483266"/>
              <a:ext cx="1043200" cy="532195"/>
            </a:xfrm>
            <a:prstGeom prst="rect">
              <a:avLst/>
            </a:prstGeom>
          </p:spPr>
        </p:pic>
        <p:pic>
          <p:nvPicPr>
            <p:cNvPr id="17" name="Graphic 18">
              <a:extLst>
                <a:ext uri="{FF2B5EF4-FFF2-40B4-BE49-F238E27FC236}">
                  <a16:creationId xmlns="" xmlns:a16="http://schemas.microsoft.com/office/drawing/2014/main" id="{041F8E9F-7514-03BB-B322-ABE49FBE8892}"/>
                </a:ext>
              </a:extLst>
            </p:cNvPr>
            <p:cNvPicPr>
              <a:picLocks noChangeAspect="1"/>
            </p:cNvPicPr>
            <p:nvPr userDrawn="1"/>
          </p:nvPicPr>
          <p:blipFill>
            <a:blip r:embed="rId10">
              <a:biLevel thresh="75000"/>
              <a:extLst>
                <a:ext uri="{96DAC541-7B7A-43D3-8B79-37D633B846F1}">
                  <asvg:svgBlip xmlns="" xmlns:asvg="http://schemas.microsoft.com/office/drawing/2016/SVG/main" r:embed="rId11"/>
                </a:ext>
              </a:extLst>
            </a:blip>
            <a:stretch>
              <a:fillRect/>
            </a:stretch>
          </p:blipFill>
          <p:spPr>
            <a:xfrm>
              <a:off x="90086" y="408379"/>
              <a:ext cx="877960" cy="589696"/>
            </a:xfrm>
            <a:prstGeom prst="rect">
              <a:avLst/>
            </a:prstGeom>
          </p:spPr>
        </p:pic>
      </p:grpSp>
      <p:sp>
        <p:nvSpPr>
          <p:cNvPr id="2" name="Title 1">
            <a:extLst>
              <a:ext uri="{FF2B5EF4-FFF2-40B4-BE49-F238E27FC236}">
                <a16:creationId xmlns="" xmlns:a16="http://schemas.microsoft.com/office/drawing/2014/main" id="{C5F4A33F-F972-9E8E-B3FE-B98DB9BDB544}"/>
              </a:ext>
            </a:extLst>
          </p:cNvPr>
          <p:cNvSpPr>
            <a:spLocks noGrp="1"/>
          </p:cNvSpPr>
          <p:nvPr>
            <p:ph type="title"/>
          </p:nvPr>
        </p:nvSpPr>
        <p:spPr>
          <a:xfrm>
            <a:off x="838200" y="2001043"/>
            <a:ext cx="2044700" cy="2855913"/>
          </a:xfrm>
          <a:prstGeom prst="rect">
            <a:avLst/>
          </a:prstGeom>
        </p:spPr>
        <p:txBody>
          <a:bodyPr anchor="b">
            <a:noAutofit/>
          </a:bodyPr>
          <a:lstStyle>
            <a:lvl1pPr algn="r">
              <a:defRPr sz="3500">
                <a:solidFill>
                  <a:schemeClr val="bg1"/>
                </a:solidFill>
              </a:defRPr>
            </a:lvl1pPr>
          </a:lstStyle>
          <a:p>
            <a:r>
              <a:rPr lang="en-US" smtClean="0"/>
              <a:t>Click to edit Master title style</a:t>
            </a:r>
            <a:endParaRPr lang="en-US" dirty="0"/>
          </a:p>
        </p:txBody>
      </p:sp>
      <p:sp>
        <p:nvSpPr>
          <p:cNvPr id="3" name="Text Placeholder 2">
            <a:extLst>
              <a:ext uri="{FF2B5EF4-FFF2-40B4-BE49-F238E27FC236}">
                <a16:creationId xmlns="" xmlns:a16="http://schemas.microsoft.com/office/drawing/2014/main" id="{D5844EFF-54E8-231C-7599-3EC52BC8D18E}"/>
              </a:ext>
            </a:extLst>
          </p:cNvPr>
          <p:cNvSpPr>
            <a:spLocks noGrp="1"/>
          </p:cNvSpPr>
          <p:nvPr>
            <p:ph type="body" idx="1"/>
          </p:nvPr>
        </p:nvSpPr>
        <p:spPr>
          <a:xfrm>
            <a:off x="3184525" y="1677988"/>
            <a:ext cx="8721725" cy="3522662"/>
          </a:xfrm>
          <a:prstGeom prst="rect">
            <a:avLst/>
          </a:prstGeom>
        </p:spPr>
        <p:txBody>
          <a:bodyPr anchor="ctr"/>
          <a:lstStyle>
            <a:lvl1pPr marL="0" indent="0" algn="ctr">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9" name="Slide Number Placeholder 5">
            <a:extLst>
              <a:ext uri="{FF2B5EF4-FFF2-40B4-BE49-F238E27FC236}">
                <a16:creationId xmlns="" xmlns:a16="http://schemas.microsoft.com/office/drawing/2014/main" id="{0657D23D-6653-7B20-AE9A-05681C64CB29}"/>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sp>
        <p:nvSpPr>
          <p:cNvPr id="18" name="Rectangle 17">
            <a:extLst>
              <a:ext uri="{FF2B5EF4-FFF2-40B4-BE49-F238E27FC236}">
                <a16:creationId xmlns="" xmlns:a16="http://schemas.microsoft.com/office/drawing/2014/main" id="{82CA1742-2EEB-BBBB-3E35-09B96E3C53E8}"/>
              </a:ext>
            </a:extLst>
          </p:cNvPr>
          <p:cNvSpPr/>
          <p:nvPr userDrawn="1"/>
        </p:nvSpPr>
        <p:spPr>
          <a:xfrm>
            <a:off x="0" y="-1"/>
            <a:ext cx="12192000" cy="6857999"/>
          </a:xfrm>
          <a:prstGeom prst="rect">
            <a:avLst/>
          </a:prstGeom>
          <a:blipFill dpi="0" rotWithShape="1">
            <a:blip r:embed="rId12">
              <a:alphaModFix amt="18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680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18" name="Rectangle 17">
            <a:extLst>
              <a:ext uri="{FF2B5EF4-FFF2-40B4-BE49-F238E27FC236}">
                <a16:creationId xmlns="" xmlns:a16="http://schemas.microsoft.com/office/drawing/2014/main" id="{82CA1742-2EEB-BBBB-3E35-09B96E3C53E8}"/>
              </a:ext>
            </a:extLst>
          </p:cNvPr>
          <p:cNvSpPr/>
          <p:nvPr userDrawn="1"/>
        </p:nvSpPr>
        <p:spPr>
          <a:xfrm>
            <a:off x="0" y="-1"/>
            <a:ext cx="12192000" cy="6857999"/>
          </a:xfrm>
          <a:prstGeom prst="rect">
            <a:avLst/>
          </a:prstGeom>
          <a:blipFill dpi="0" rotWithShape="1">
            <a:blip r:embed="rId2">
              <a:alphaModFix amt="18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 xmlns:a16="http://schemas.microsoft.com/office/drawing/2014/main" id="{27331A55-6FA9-603F-26B6-9DA707350A56}"/>
              </a:ext>
            </a:extLst>
          </p:cNvPr>
          <p:cNvSpPr/>
          <p:nvPr userDrawn="1"/>
        </p:nvSpPr>
        <p:spPr>
          <a:xfrm>
            <a:off x="-26594" y="-1"/>
            <a:ext cx="12218594" cy="154226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Graphic 2">
            <a:extLst>
              <a:ext uri="{FF2B5EF4-FFF2-40B4-BE49-F238E27FC236}">
                <a16:creationId xmlns="" xmlns:a16="http://schemas.microsoft.com/office/drawing/2014/main" id="{82E7764E-ACDC-39A6-C0EB-A4E9CC5C5017}"/>
              </a:ext>
            </a:extLst>
          </p:cNvPr>
          <p:cNvPicPr>
            <a:picLocks noChangeAspect="1"/>
          </p:cNvPicPr>
          <p:nvPr userDrawn="1"/>
        </p:nvPicPr>
        <p:blipFill>
          <a:blip r:embed="rId3">
            <a:extLst>
              <a:ext uri="{96DAC541-7B7A-43D3-8B79-37D633B846F1}">
                <asvg:svgBlip xmlns="" xmlns:asvg="http://schemas.microsoft.com/office/drawing/2016/SVG/main" r:embed="rId4"/>
              </a:ext>
            </a:extLst>
          </a:blip>
          <a:stretch>
            <a:fillRect/>
          </a:stretch>
        </p:blipFill>
        <p:spPr>
          <a:xfrm rot="10800000">
            <a:off x="3702357" y="1465814"/>
            <a:ext cx="4418186" cy="147721"/>
          </a:xfrm>
          <a:prstGeom prst="rect">
            <a:avLst/>
          </a:prstGeom>
        </p:spPr>
      </p:pic>
      <p:sp>
        <p:nvSpPr>
          <p:cNvPr id="2" name="Title 1">
            <a:extLst>
              <a:ext uri="{FF2B5EF4-FFF2-40B4-BE49-F238E27FC236}">
                <a16:creationId xmlns="" xmlns:a16="http://schemas.microsoft.com/office/drawing/2014/main" id="{C5F4A33F-F972-9E8E-B3FE-B98DB9BDB544}"/>
              </a:ext>
            </a:extLst>
          </p:cNvPr>
          <p:cNvSpPr>
            <a:spLocks noGrp="1"/>
          </p:cNvSpPr>
          <p:nvPr>
            <p:ph type="title"/>
          </p:nvPr>
        </p:nvSpPr>
        <p:spPr>
          <a:xfrm>
            <a:off x="838200" y="2001043"/>
            <a:ext cx="2044700" cy="2855913"/>
          </a:xfrm>
          <a:prstGeom prst="rect">
            <a:avLst/>
          </a:prstGeom>
        </p:spPr>
        <p:txBody>
          <a:bodyPr anchor="b">
            <a:noAutofit/>
          </a:bodyPr>
          <a:lstStyle>
            <a:lvl1pPr algn="r">
              <a:defRPr sz="3500">
                <a:solidFill>
                  <a:schemeClr val="bg1"/>
                </a:solidFill>
              </a:defRPr>
            </a:lvl1pPr>
          </a:lstStyle>
          <a:p>
            <a:r>
              <a:rPr lang="en-US" smtClean="0"/>
              <a:t>Click to edit Master title style</a:t>
            </a:r>
            <a:endParaRPr lang="en-US" dirty="0"/>
          </a:p>
        </p:txBody>
      </p:sp>
      <p:sp>
        <p:nvSpPr>
          <p:cNvPr id="3" name="Text Placeholder 2">
            <a:extLst>
              <a:ext uri="{FF2B5EF4-FFF2-40B4-BE49-F238E27FC236}">
                <a16:creationId xmlns="" xmlns:a16="http://schemas.microsoft.com/office/drawing/2014/main" id="{D5844EFF-54E8-231C-7599-3EC52BC8D18E}"/>
              </a:ext>
            </a:extLst>
          </p:cNvPr>
          <p:cNvSpPr>
            <a:spLocks noGrp="1"/>
          </p:cNvSpPr>
          <p:nvPr>
            <p:ph type="body" idx="1"/>
          </p:nvPr>
        </p:nvSpPr>
        <p:spPr>
          <a:xfrm>
            <a:off x="3184525" y="1677988"/>
            <a:ext cx="8721725" cy="3522662"/>
          </a:xfrm>
          <a:prstGeom prst="rect">
            <a:avLst/>
          </a:prstGeom>
        </p:spPr>
        <p:txBody>
          <a:bodyPr anchor="ctr"/>
          <a:lstStyle>
            <a:lvl1pPr marL="0" indent="0" algn="ctr">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9" name="Slide Number Placeholder 5">
            <a:extLst>
              <a:ext uri="{FF2B5EF4-FFF2-40B4-BE49-F238E27FC236}">
                <a16:creationId xmlns="" xmlns:a16="http://schemas.microsoft.com/office/drawing/2014/main" id="{0657D23D-6653-7B20-AE9A-05681C64CB29}"/>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grpSp>
        <p:nvGrpSpPr>
          <p:cNvPr id="13" name="Group 12">
            <a:extLst>
              <a:ext uri="{FF2B5EF4-FFF2-40B4-BE49-F238E27FC236}">
                <a16:creationId xmlns="" xmlns:a16="http://schemas.microsoft.com/office/drawing/2014/main" id="{34068568-7D8A-CF6F-30D5-D6FEC37ADCD4}"/>
              </a:ext>
            </a:extLst>
          </p:cNvPr>
          <p:cNvGrpSpPr/>
          <p:nvPr userDrawn="1"/>
        </p:nvGrpSpPr>
        <p:grpSpPr>
          <a:xfrm>
            <a:off x="311107" y="425570"/>
            <a:ext cx="3098885" cy="585423"/>
            <a:chOff x="90086" y="408379"/>
            <a:chExt cx="3213534" cy="607082"/>
          </a:xfrm>
        </p:grpSpPr>
        <p:pic>
          <p:nvPicPr>
            <p:cNvPr id="14" name="Graphic 13">
              <a:extLst>
                <a:ext uri="{FF2B5EF4-FFF2-40B4-BE49-F238E27FC236}">
                  <a16:creationId xmlns="" xmlns:a16="http://schemas.microsoft.com/office/drawing/2014/main" id="{C5A3B228-50F6-9A2C-8FBB-C7B81D378B13}"/>
                </a:ext>
              </a:extLst>
            </p:cNvPr>
            <p:cNvPicPr>
              <a:picLocks noChangeAspect="1"/>
            </p:cNvPicPr>
            <p:nvPr/>
          </p:nvPicPr>
          <p:blipFill>
            <a:blip r:embed="rId5">
              <a:lum bright="70000" contrast="-70000"/>
              <a:extLst>
                <a:ext uri="{96DAC541-7B7A-43D3-8B79-37D633B846F1}">
                  <asvg:svgBlip xmlns="" xmlns:asvg="http://schemas.microsoft.com/office/drawing/2016/SVG/main" r:embed="rId6"/>
                </a:ext>
              </a:extLst>
            </a:blip>
            <a:stretch>
              <a:fillRect/>
            </a:stretch>
          </p:blipFill>
          <p:spPr>
            <a:xfrm>
              <a:off x="1878027" y="446000"/>
              <a:ext cx="1425593" cy="562013"/>
            </a:xfrm>
            <a:prstGeom prst="rect">
              <a:avLst/>
            </a:prstGeom>
          </p:spPr>
        </p:pic>
        <p:pic>
          <p:nvPicPr>
            <p:cNvPr id="19" name="Graphic 18">
              <a:extLst>
                <a:ext uri="{FF2B5EF4-FFF2-40B4-BE49-F238E27FC236}">
                  <a16:creationId xmlns="" xmlns:a16="http://schemas.microsoft.com/office/drawing/2014/main" id="{B28DB04C-99A3-0267-A7C4-56650358FA79}"/>
                </a:ext>
              </a:extLst>
            </p:cNvPr>
            <p:cNvPicPr>
              <a:picLocks noChangeAspect="1"/>
            </p:cNvPicPr>
            <p:nvPr/>
          </p:nvPicPr>
          <p:blipFill>
            <a:blip r:embed="rId7">
              <a:lum bright="70000" contrast="-70000"/>
              <a:extLst>
                <a:ext uri="{96DAC541-7B7A-43D3-8B79-37D633B846F1}">
                  <asvg:svgBlip xmlns="" xmlns:asvg="http://schemas.microsoft.com/office/drawing/2016/SVG/main" r:embed="rId8"/>
                </a:ext>
              </a:extLst>
            </a:blip>
            <a:stretch>
              <a:fillRect/>
            </a:stretch>
          </p:blipFill>
          <p:spPr>
            <a:xfrm>
              <a:off x="1050611" y="483266"/>
              <a:ext cx="1043200" cy="532195"/>
            </a:xfrm>
            <a:prstGeom prst="rect">
              <a:avLst/>
            </a:prstGeom>
          </p:spPr>
        </p:pic>
        <p:pic>
          <p:nvPicPr>
            <p:cNvPr id="20" name="Graphic 19">
              <a:extLst>
                <a:ext uri="{FF2B5EF4-FFF2-40B4-BE49-F238E27FC236}">
                  <a16:creationId xmlns="" xmlns:a16="http://schemas.microsoft.com/office/drawing/2014/main" id="{B65DECCF-3E31-B747-9A4A-52C0E16BA56B}"/>
                </a:ext>
              </a:extLst>
            </p:cNvPr>
            <p:cNvPicPr>
              <a:picLocks noChangeAspect="1"/>
            </p:cNvPicPr>
            <p:nvPr/>
          </p:nvPicPr>
          <p:blipFill>
            <a:blip r:embed="rId9">
              <a:lum bright="70000" contrast="-70000"/>
              <a:extLst>
                <a:ext uri="{96DAC541-7B7A-43D3-8B79-37D633B846F1}">
                  <asvg:svgBlip xmlns="" xmlns:asvg="http://schemas.microsoft.com/office/drawing/2016/SVG/main" r:embed="rId10"/>
                </a:ext>
              </a:extLst>
            </a:blip>
            <a:stretch>
              <a:fillRect/>
            </a:stretch>
          </p:blipFill>
          <p:spPr>
            <a:xfrm>
              <a:off x="90086" y="408379"/>
              <a:ext cx="877960" cy="589696"/>
            </a:xfrm>
            <a:prstGeom prst="rect">
              <a:avLst/>
            </a:prstGeom>
          </p:spPr>
        </p:pic>
      </p:grpSp>
    </p:spTree>
    <p:extLst>
      <p:ext uri="{BB962C8B-B14F-4D97-AF65-F5344CB8AC3E}">
        <p14:creationId xmlns:p14="http://schemas.microsoft.com/office/powerpoint/2010/main" val="39335931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sp>
        <p:nvSpPr>
          <p:cNvPr id="18" name="Rectangle 17">
            <a:extLst>
              <a:ext uri="{FF2B5EF4-FFF2-40B4-BE49-F238E27FC236}">
                <a16:creationId xmlns="" xmlns:a16="http://schemas.microsoft.com/office/drawing/2014/main" id="{82CA1742-2EEB-BBBB-3E35-09B96E3C53E8}"/>
              </a:ext>
            </a:extLst>
          </p:cNvPr>
          <p:cNvSpPr/>
          <p:nvPr userDrawn="1"/>
        </p:nvSpPr>
        <p:spPr>
          <a:xfrm>
            <a:off x="0" y="-1"/>
            <a:ext cx="12192000" cy="6857999"/>
          </a:xfrm>
          <a:prstGeom prst="rect">
            <a:avLst/>
          </a:prstGeom>
          <a:blipFill dpi="0" rotWithShape="1">
            <a:blip r:embed="rId2">
              <a:alphaModFix amt="18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 xmlns:a16="http://schemas.microsoft.com/office/drawing/2014/main" id="{27331A55-6FA9-603F-26B6-9DA707350A56}"/>
              </a:ext>
            </a:extLst>
          </p:cNvPr>
          <p:cNvSpPr/>
          <p:nvPr userDrawn="1"/>
        </p:nvSpPr>
        <p:spPr>
          <a:xfrm>
            <a:off x="-26594" y="-1"/>
            <a:ext cx="12218594" cy="154226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 xmlns:a16="http://schemas.microsoft.com/office/drawing/2014/main" id="{C5F4A33F-F972-9E8E-B3FE-B98DB9BDB544}"/>
              </a:ext>
            </a:extLst>
          </p:cNvPr>
          <p:cNvSpPr>
            <a:spLocks noGrp="1"/>
          </p:cNvSpPr>
          <p:nvPr>
            <p:ph type="title"/>
          </p:nvPr>
        </p:nvSpPr>
        <p:spPr>
          <a:xfrm>
            <a:off x="838200" y="2001043"/>
            <a:ext cx="2044700" cy="2855913"/>
          </a:xfrm>
          <a:prstGeom prst="rect">
            <a:avLst/>
          </a:prstGeom>
        </p:spPr>
        <p:txBody>
          <a:bodyPr anchor="b">
            <a:noAutofit/>
          </a:bodyPr>
          <a:lstStyle>
            <a:lvl1pPr algn="r">
              <a:defRPr sz="3500">
                <a:solidFill>
                  <a:schemeClr val="bg1"/>
                </a:solidFill>
              </a:defRPr>
            </a:lvl1pPr>
          </a:lstStyle>
          <a:p>
            <a:r>
              <a:rPr lang="en-US" smtClean="0"/>
              <a:t>Click to edit Master title style</a:t>
            </a:r>
            <a:endParaRPr lang="en-US" dirty="0"/>
          </a:p>
        </p:txBody>
      </p:sp>
      <p:sp>
        <p:nvSpPr>
          <p:cNvPr id="3" name="Text Placeholder 2">
            <a:extLst>
              <a:ext uri="{FF2B5EF4-FFF2-40B4-BE49-F238E27FC236}">
                <a16:creationId xmlns="" xmlns:a16="http://schemas.microsoft.com/office/drawing/2014/main" id="{D5844EFF-54E8-231C-7599-3EC52BC8D18E}"/>
              </a:ext>
            </a:extLst>
          </p:cNvPr>
          <p:cNvSpPr>
            <a:spLocks noGrp="1"/>
          </p:cNvSpPr>
          <p:nvPr>
            <p:ph type="body" idx="1"/>
          </p:nvPr>
        </p:nvSpPr>
        <p:spPr>
          <a:xfrm>
            <a:off x="3184525" y="1677988"/>
            <a:ext cx="8721725" cy="3522662"/>
          </a:xfrm>
          <a:prstGeom prst="rect">
            <a:avLst/>
          </a:prstGeom>
        </p:spPr>
        <p:txBody>
          <a:bodyPr anchor="ctr"/>
          <a:lstStyle>
            <a:lvl1pPr marL="0" indent="0" algn="ctr">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9" name="Slide Number Placeholder 5">
            <a:extLst>
              <a:ext uri="{FF2B5EF4-FFF2-40B4-BE49-F238E27FC236}">
                <a16:creationId xmlns="" xmlns:a16="http://schemas.microsoft.com/office/drawing/2014/main" id="{0657D23D-6653-7B20-AE9A-05681C64CB29}"/>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grpSp>
        <p:nvGrpSpPr>
          <p:cNvPr id="13" name="Group 12">
            <a:extLst>
              <a:ext uri="{FF2B5EF4-FFF2-40B4-BE49-F238E27FC236}">
                <a16:creationId xmlns="" xmlns:a16="http://schemas.microsoft.com/office/drawing/2014/main" id="{34068568-7D8A-CF6F-30D5-D6FEC37ADCD4}"/>
              </a:ext>
            </a:extLst>
          </p:cNvPr>
          <p:cNvGrpSpPr/>
          <p:nvPr userDrawn="1"/>
        </p:nvGrpSpPr>
        <p:grpSpPr>
          <a:xfrm>
            <a:off x="311107" y="425570"/>
            <a:ext cx="3098885" cy="585423"/>
            <a:chOff x="90086" y="408379"/>
            <a:chExt cx="3213534" cy="607082"/>
          </a:xfrm>
        </p:grpSpPr>
        <p:pic>
          <p:nvPicPr>
            <p:cNvPr id="14" name="Graphic 13">
              <a:extLst>
                <a:ext uri="{FF2B5EF4-FFF2-40B4-BE49-F238E27FC236}">
                  <a16:creationId xmlns="" xmlns:a16="http://schemas.microsoft.com/office/drawing/2014/main" id="{C5A3B228-50F6-9A2C-8FBB-C7B81D378B13}"/>
                </a:ext>
              </a:extLst>
            </p:cNvPr>
            <p:cNvPicPr>
              <a:picLocks noChangeAspect="1"/>
            </p:cNvPicPr>
            <p:nvPr/>
          </p:nvPicPr>
          <p:blipFill>
            <a:blip r:embed="rId3">
              <a:lum bright="70000" contrast="-70000"/>
              <a:extLst>
                <a:ext uri="{96DAC541-7B7A-43D3-8B79-37D633B846F1}">
                  <asvg:svgBlip xmlns="" xmlns:asvg="http://schemas.microsoft.com/office/drawing/2016/SVG/main" r:embed="rId4"/>
                </a:ext>
              </a:extLst>
            </a:blip>
            <a:stretch>
              <a:fillRect/>
            </a:stretch>
          </p:blipFill>
          <p:spPr>
            <a:xfrm>
              <a:off x="1878027" y="446000"/>
              <a:ext cx="1425593" cy="562013"/>
            </a:xfrm>
            <a:prstGeom prst="rect">
              <a:avLst/>
            </a:prstGeom>
          </p:spPr>
        </p:pic>
        <p:pic>
          <p:nvPicPr>
            <p:cNvPr id="19" name="Graphic 18">
              <a:extLst>
                <a:ext uri="{FF2B5EF4-FFF2-40B4-BE49-F238E27FC236}">
                  <a16:creationId xmlns="" xmlns:a16="http://schemas.microsoft.com/office/drawing/2014/main" id="{B28DB04C-99A3-0267-A7C4-56650358FA79}"/>
                </a:ext>
              </a:extLst>
            </p:cNvPr>
            <p:cNvPicPr>
              <a:picLocks noChangeAspect="1"/>
            </p:cNvPicPr>
            <p:nvPr/>
          </p:nvPicPr>
          <p:blipFill>
            <a:blip r:embed="rId5">
              <a:lum bright="70000" contrast="-70000"/>
              <a:extLst>
                <a:ext uri="{96DAC541-7B7A-43D3-8B79-37D633B846F1}">
                  <asvg:svgBlip xmlns="" xmlns:asvg="http://schemas.microsoft.com/office/drawing/2016/SVG/main" r:embed="rId6"/>
                </a:ext>
              </a:extLst>
            </a:blip>
            <a:stretch>
              <a:fillRect/>
            </a:stretch>
          </p:blipFill>
          <p:spPr>
            <a:xfrm>
              <a:off x="1050611" y="483266"/>
              <a:ext cx="1043200" cy="532195"/>
            </a:xfrm>
            <a:prstGeom prst="rect">
              <a:avLst/>
            </a:prstGeom>
          </p:spPr>
        </p:pic>
        <p:pic>
          <p:nvPicPr>
            <p:cNvPr id="20" name="Graphic 19">
              <a:extLst>
                <a:ext uri="{FF2B5EF4-FFF2-40B4-BE49-F238E27FC236}">
                  <a16:creationId xmlns="" xmlns:a16="http://schemas.microsoft.com/office/drawing/2014/main" id="{B65DECCF-3E31-B747-9A4A-52C0E16BA56B}"/>
                </a:ext>
              </a:extLst>
            </p:cNvPr>
            <p:cNvPicPr>
              <a:picLocks noChangeAspect="1"/>
            </p:cNvPicPr>
            <p:nvPr/>
          </p:nvPicPr>
          <p:blipFill>
            <a:blip r:embed="rId7">
              <a:lum bright="70000" contrast="-70000"/>
              <a:extLst>
                <a:ext uri="{96DAC541-7B7A-43D3-8B79-37D633B846F1}">
                  <asvg:svgBlip xmlns="" xmlns:asvg="http://schemas.microsoft.com/office/drawing/2016/SVG/main" r:embed="rId8"/>
                </a:ext>
              </a:extLst>
            </a:blip>
            <a:stretch>
              <a:fillRect/>
            </a:stretch>
          </p:blipFill>
          <p:spPr>
            <a:xfrm>
              <a:off x="90086" y="408379"/>
              <a:ext cx="877960" cy="589696"/>
            </a:xfrm>
            <a:prstGeom prst="rect">
              <a:avLst/>
            </a:prstGeom>
          </p:spPr>
        </p:pic>
      </p:grpSp>
    </p:spTree>
    <p:extLst>
      <p:ext uri="{BB962C8B-B14F-4D97-AF65-F5344CB8AC3E}">
        <p14:creationId xmlns:p14="http://schemas.microsoft.com/office/powerpoint/2010/main" val="2409046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25" name="Graphic 24">
            <a:extLst>
              <a:ext uri="{FF2B5EF4-FFF2-40B4-BE49-F238E27FC236}">
                <a16:creationId xmlns="" xmlns:a16="http://schemas.microsoft.com/office/drawing/2014/main" id="{9B27655E-A133-E7A9-FF43-6CA81A6FCAB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 y="6549992"/>
            <a:ext cx="12192001" cy="308007"/>
          </a:xfrm>
          <a:prstGeom prst="rect">
            <a:avLst/>
          </a:prstGeom>
        </p:spPr>
      </p:pic>
      <p:pic>
        <p:nvPicPr>
          <p:cNvPr id="26" name="Graphic 25">
            <a:extLst>
              <a:ext uri="{FF2B5EF4-FFF2-40B4-BE49-F238E27FC236}">
                <a16:creationId xmlns="" xmlns:a16="http://schemas.microsoft.com/office/drawing/2014/main" id="{C37BC61B-C9FC-14D6-32C0-CA6FB7421996}"/>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8400192" y="983731"/>
            <a:ext cx="3791808" cy="126778"/>
          </a:xfrm>
          <a:prstGeom prst="rect">
            <a:avLst/>
          </a:prstGeom>
        </p:spPr>
      </p:pic>
      <p:pic>
        <p:nvPicPr>
          <p:cNvPr id="27" name="Graphic 26">
            <a:extLst>
              <a:ext uri="{FF2B5EF4-FFF2-40B4-BE49-F238E27FC236}">
                <a16:creationId xmlns="" xmlns:a16="http://schemas.microsoft.com/office/drawing/2014/main" id="{3F6D91CE-C3EF-B819-412F-610D79084284}"/>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 y="3244"/>
            <a:ext cx="3188970" cy="308007"/>
          </a:xfrm>
          <a:prstGeom prst="rect">
            <a:avLst/>
          </a:prstGeom>
        </p:spPr>
      </p:pic>
      <p:pic>
        <p:nvPicPr>
          <p:cNvPr id="28" name="Graphic 27">
            <a:extLst>
              <a:ext uri="{FF2B5EF4-FFF2-40B4-BE49-F238E27FC236}">
                <a16:creationId xmlns="" xmlns:a16="http://schemas.microsoft.com/office/drawing/2014/main" id="{A28A6201-5457-F72D-AB5B-4A6E65DC88A8}"/>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345852" y="66657"/>
            <a:ext cx="3791808" cy="126778"/>
          </a:xfrm>
          <a:prstGeom prst="rect">
            <a:avLst/>
          </a:prstGeom>
        </p:spPr>
      </p:pic>
      <p:pic>
        <p:nvPicPr>
          <p:cNvPr id="29" name="Graphic 28">
            <a:extLst>
              <a:ext uri="{FF2B5EF4-FFF2-40B4-BE49-F238E27FC236}">
                <a16:creationId xmlns="" xmlns:a16="http://schemas.microsoft.com/office/drawing/2014/main" id="{BCD5F6EA-48C0-D780-3985-8D43FFB7CA24}"/>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8856069" y="6609810"/>
            <a:ext cx="3791808" cy="126778"/>
          </a:xfrm>
          <a:prstGeom prst="rect">
            <a:avLst/>
          </a:prstGeom>
        </p:spPr>
      </p:pic>
      <p:grpSp>
        <p:nvGrpSpPr>
          <p:cNvPr id="30" name="Group 29">
            <a:extLst>
              <a:ext uri="{FF2B5EF4-FFF2-40B4-BE49-F238E27FC236}">
                <a16:creationId xmlns="" xmlns:a16="http://schemas.microsoft.com/office/drawing/2014/main" id="{67F17EF0-E2C8-7569-1429-0759250253AD}"/>
              </a:ext>
            </a:extLst>
          </p:cNvPr>
          <p:cNvGrpSpPr/>
          <p:nvPr userDrawn="1"/>
        </p:nvGrpSpPr>
        <p:grpSpPr>
          <a:xfrm>
            <a:off x="161806" y="408379"/>
            <a:ext cx="3098885" cy="585423"/>
            <a:chOff x="90086" y="408379"/>
            <a:chExt cx="3213534" cy="607082"/>
          </a:xfrm>
        </p:grpSpPr>
        <p:pic>
          <p:nvPicPr>
            <p:cNvPr id="31" name="Graphic 30">
              <a:extLst>
                <a:ext uri="{FF2B5EF4-FFF2-40B4-BE49-F238E27FC236}">
                  <a16:creationId xmlns="" xmlns:a16="http://schemas.microsoft.com/office/drawing/2014/main" id="{0DBE6D37-D56B-BBE6-D7AC-D8D865F7EFB9}"/>
                </a:ext>
              </a:extLst>
            </p:cNvPr>
            <p:cNvPicPr>
              <a:picLocks noChangeAspect="1"/>
            </p:cNvPicPr>
            <p:nvPr/>
          </p:nvPicPr>
          <p:blipFill>
            <a:blip r:embed="rId6">
              <a:biLevel thresh="75000"/>
              <a:extLst>
                <a:ext uri="{96DAC541-7B7A-43D3-8B79-37D633B846F1}">
                  <asvg:svgBlip xmlns="" xmlns:asvg="http://schemas.microsoft.com/office/drawing/2016/SVG/main" r:embed="rId7"/>
                </a:ext>
              </a:extLst>
            </a:blip>
            <a:stretch>
              <a:fillRect/>
            </a:stretch>
          </p:blipFill>
          <p:spPr>
            <a:xfrm>
              <a:off x="1878027" y="446000"/>
              <a:ext cx="1425593" cy="562013"/>
            </a:xfrm>
            <a:prstGeom prst="rect">
              <a:avLst/>
            </a:prstGeom>
          </p:spPr>
        </p:pic>
        <p:pic>
          <p:nvPicPr>
            <p:cNvPr id="32" name="Graphic 31">
              <a:extLst>
                <a:ext uri="{FF2B5EF4-FFF2-40B4-BE49-F238E27FC236}">
                  <a16:creationId xmlns="" xmlns:a16="http://schemas.microsoft.com/office/drawing/2014/main" id="{B8DF2BC1-8ED3-5125-E85E-13EA7ECE591E}"/>
                </a:ext>
              </a:extLst>
            </p:cNvPr>
            <p:cNvPicPr>
              <a:picLocks noChangeAspect="1"/>
            </p:cNvPicPr>
            <p:nvPr/>
          </p:nvPicPr>
          <p:blipFill>
            <a:blip r:embed="rId8">
              <a:biLevel thresh="75000"/>
              <a:extLst>
                <a:ext uri="{96DAC541-7B7A-43D3-8B79-37D633B846F1}">
                  <asvg:svgBlip xmlns="" xmlns:asvg="http://schemas.microsoft.com/office/drawing/2016/SVG/main" r:embed="rId9"/>
                </a:ext>
              </a:extLst>
            </a:blip>
            <a:stretch>
              <a:fillRect/>
            </a:stretch>
          </p:blipFill>
          <p:spPr>
            <a:xfrm>
              <a:off x="1050611" y="483266"/>
              <a:ext cx="1043200" cy="532195"/>
            </a:xfrm>
            <a:prstGeom prst="rect">
              <a:avLst/>
            </a:prstGeom>
          </p:spPr>
        </p:pic>
        <p:pic>
          <p:nvPicPr>
            <p:cNvPr id="33" name="Graphic 32">
              <a:extLst>
                <a:ext uri="{FF2B5EF4-FFF2-40B4-BE49-F238E27FC236}">
                  <a16:creationId xmlns="" xmlns:a16="http://schemas.microsoft.com/office/drawing/2014/main" id="{5362C645-9B80-E9B5-D1D5-85C2C0E5E429}"/>
                </a:ext>
              </a:extLst>
            </p:cNvPr>
            <p:cNvPicPr>
              <a:picLocks noChangeAspect="1"/>
            </p:cNvPicPr>
            <p:nvPr/>
          </p:nvPicPr>
          <p:blipFill>
            <a:blip r:embed="rId10">
              <a:biLevel thresh="75000"/>
              <a:extLst>
                <a:ext uri="{96DAC541-7B7A-43D3-8B79-37D633B846F1}">
                  <asvg:svgBlip xmlns="" xmlns:asvg="http://schemas.microsoft.com/office/drawing/2016/SVG/main" r:embed="rId11"/>
                </a:ext>
              </a:extLst>
            </a:blip>
            <a:stretch>
              <a:fillRect/>
            </a:stretch>
          </p:blipFill>
          <p:spPr>
            <a:xfrm>
              <a:off x="90086" y="408379"/>
              <a:ext cx="877960" cy="589696"/>
            </a:xfrm>
            <a:prstGeom prst="rect">
              <a:avLst/>
            </a:prstGeom>
          </p:spPr>
        </p:pic>
      </p:grpSp>
      <p:sp>
        <p:nvSpPr>
          <p:cNvPr id="12" name="Title 1">
            <a:extLst>
              <a:ext uri="{FF2B5EF4-FFF2-40B4-BE49-F238E27FC236}">
                <a16:creationId xmlns="" xmlns:a16="http://schemas.microsoft.com/office/drawing/2014/main" id="{724D780C-72F0-67FA-3E3C-E124118C7D56}"/>
              </a:ext>
            </a:extLst>
          </p:cNvPr>
          <p:cNvSpPr>
            <a:spLocks noGrp="1"/>
          </p:cNvSpPr>
          <p:nvPr>
            <p:ph type="title"/>
          </p:nvPr>
        </p:nvSpPr>
        <p:spPr>
          <a:xfrm>
            <a:off x="6829425" y="264943"/>
            <a:ext cx="5362575" cy="674688"/>
          </a:xfrm>
          <a:prstGeom prst="rect">
            <a:avLst/>
          </a:prstGeom>
        </p:spPr>
        <p:txBody>
          <a:bodyPr anchor="b">
            <a:noAutofit/>
          </a:bodyPr>
          <a:lstStyle>
            <a:lvl1pPr algn="r">
              <a:defRPr sz="3500">
                <a:solidFill>
                  <a:srgbClr val="00483F"/>
                </a:solidFill>
              </a:defRPr>
            </a:lvl1pPr>
          </a:lstStyle>
          <a:p>
            <a:r>
              <a:rPr lang="en-US" smtClean="0"/>
              <a:t>Click to edit Master title style</a:t>
            </a:r>
            <a:endParaRPr lang="en-US" dirty="0"/>
          </a:p>
        </p:txBody>
      </p:sp>
      <p:sp>
        <p:nvSpPr>
          <p:cNvPr id="13" name="Text Placeholder 2">
            <a:extLst>
              <a:ext uri="{FF2B5EF4-FFF2-40B4-BE49-F238E27FC236}">
                <a16:creationId xmlns="" xmlns:a16="http://schemas.microsoft.com/office/drawing/2014/main" id="{87A04708-AFBA-E2D4-182A-DB97346F7CCF}"/>
              </a:ext>
            </a:extLst>
          </p:cNvPr>
          <p:cNvSpPr>
            <a:spLocks noGrp="1"/>
          </p:cNvSpPr>
          <p:nvPr>
            <p:ph type="body" idx="1"/>
          </p:nvPr>
        </p:nvSpPr>
        <p:spPr>
          <a:xfrm>
            <a:off x="517525" y="1535112"/>
            <a:ext cx="11264900" cy="4522787"/>
          </a:xfrm>
          <a:prstGeom prst="rect">
            <a:avLst/>
          </a:prstGeom>
        </p:spPr>
        <p:txBody>
          <a:bodyPr/>
          <a:lstStyle>
            <a:lvl1pPr marL="0" indent="0" algn="r">
              <a:buNone/>
              <a:defRPr sz="2400">
                <a:solidFill>
                  <a:srgbClr val="00665A"/>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4" name="Slide Number Placeholder 5">
            <a:extLst>
              <a:ext uri="{FF2B5EF4-FFF2-40B4-BE49-F238E27FC236}">
                <a16:creationId xmlns="" xmlns:a16="http://schemas.microsoft.com/office/drawing/2014/main" id="{21D5B7FC-80B4-3DB8-B9C8-932BFE076C58}"/>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spTree>
    <p:extLst>
      <p:ext uri="{BB962C8B-B14F-4D97-AF65-F5344CB8AC3E}">
        <p14:creationId xmlns:p14="http://schemas.microsoft.com/office/powerpoint/2010/main" val="3809567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1268EB97-0F21-B31D-DB4D-9A4AFA3BD93A}"/>
              </a:ext>
            </a:extLst>
          </p:cNvPr>
          <p:cNvSpPr/>
          <p:nvPr userDrawn="1"/>
        </p:nvSpPr>
        <p:spPr>
          <a:xfrm>
            <a:off x="0" y="0"/>
            <a:ext cx="12192000"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 xmlns:a16="http://schemas.microsoft.com/office/drawing/2014/main" id="{5C92DAE2-A842-1D02-3DDB-A6F14457216E}"/>
              </a:ext>
            </a:extLst>
          </p:cNvPr>
          <p:cNvSpPr/>
          <p:nvPr userDrawn="1"/>
        </p:nvSpPr>
        <p:spPr>
          <a:xfrm>
            <a:off x="11589157" y="568680"/>
            <a:ext cx="101605" cy="596607"/>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 xmlns:a16="http://schemas.microsoft.com/office/drawing/2014/main" id="{13D045BC-C694-D3B8-C12C-77FF9DFB3525}"/>
              </a:ext>
            </a:extLst>
          </p:cNvPr>
          <p:cNvGrpSpPr/>
          <p:nvPr userDrawn="1"/>
        </p:nvGrpSpPr>
        <p:grpSpPr>
          <a:xfrm>
            <a:off x="150244" y="6121465"/>
            <a:ext cx="3098885" cy="585423"/>
            <a:chOff x="90086" y="408379"/>
            <a:chExt cx="3213534" cy="607082"/>
          </a:xfrm>
        </p:grpSpPr>
        <p:pic>
          <p:nvPicPr>
            <p:cNvPr id="14" name="Graphic 13">
              <a:extLst>
                <a:ext uri="{FF2B5EF4-FFF2-40B4-BE49-F238E27FC236}">
                  <a16:creationId xmlns="" xmlns:a16="http://schemas.microsoft.com/office/drawing/2014/main" id="{8127538B-54D6-7840-0524-A6CA8EB2E8C1}"/>
                </a:ext>
              </a:extLst>
            </p:cNvPr>
            <p:cNvPicPr>
              <a:picLocks noChangeAspect="1"/>
            </p:cNvPicPr>
            <p:nvPr/>
          </p:nvPicPr>
          <p:blipFill>
            <a:blip r:embed="rId2">
              <a:lum bright="70000" contrast="-70000"/>
              <a:extLst>
                <a:ext uri="{96DAC541-7B7A-43D3-8B79-37D633B846F1}">
                  <asvg:svgBlip xmlns="" xmlns:asvg="http://schemas.microsoft.com/office/drawing/2016/SVG/main" r:embed="rId3"/>
                </a:ext>
              </a:extLst>
            </a:blip>
            <a:stretch>
              <a:fillRect/>
            </a:stretch>
          </p:blipFill>
          <p:spPr>
            <a:xfrm>
              <a:off x="1878027" y="446000"/>
              <a:ext cx="1425593" cy="562013"/>
            </a:xfrm>
            <a:prstGeom prst="rect">
              <a:avLst/>
            </a:prstGeom>
          </p:spPr>
        </p:pic>
        <p:pic>
          <p:nvPicPr>
            <p:cNvPr id="15" name="Graphic 14">
              <a:extLst>
                <a:ext uri="{FF2B5EF4-FFF2-40B4-BE49-F238E27FC236}">
                  <a16:creationId xmlns="" xmlns:a16="http://schemas.microsoft.com/office/drawing/2014/main" id="{A43691BF-CB84-0BE2-71A0-B22EB98D7E76}"/>
                </a:ext>
              </a:extLst>
            </p:cNvPr>
            <p:cNvPicPr>
              <a:picLocks noChangeAspect="1"/>
            </p:cNvPicPr>
            <p:nvPr/>
          </p:nvPicPr>
          <p:blipFill>
            <a:blip r:embed="rId4">
              <a:lum bright="70000" contrast="-70000"/>
              <a:extLst>
                <a:ext uri="{96DAC541-7B7A-43D3-8B79-37D633B846F1}">
                  <asvg:svgBlip xmlns="" xmlns:asvg="http://schemas.microsoft.com/office/drawing/2016/SVG/main" r:embed="rId5"/>
                </a:ext>
              </a:extLst>
            </a:blip>
            <a:stretch>
              <a:fillRect/>
            </a:stretch>
          </p:blipFill>
          <p:spPr>
            <a:xfrm>
              <a:off x="1050611" y="483266"/>
              <a:ext cx="1043200" cy="532195"/>
            </a:xfrm>
            <a:prstGeom prst="rect">
              <a:avLst/>
            </a:prstGeom>
          </p:spPr>
        </p:pic>
        <p:pic>
          <p:nvPicPr>
            <p:cNvPr id="16" name="Graphic 15">
              <a:extLst>
                <a:ext uri="{FF2B5EF4-FFF2-40B4-BE49-F238E27FC236}">
                  <a16:creationId xmlns="" xmlns:a16="http://schemas.microsoft.com/office/drawing/2014/main" id="{AED73FDF-8B43-51A1-D115-B36BBB483837}"/>
                </a:ext>
              </a:extLst>
            </p:cNvPr>
            <p:cNvPicPr>
              <a:picLocks noChangeAspect="1"/>
            </p:cNvPicPr>
            <p:nvPr/>
          </p:nvPicPr>
          <p:blipFill>
            <a:blip r:embed="rId6">
              <a:lum bright="70000" contrast="-70000"/>
              <a:extLst>
                <a:ext uri="{96DAC541-7B7A-43D3-8B79-37D633B846F1}">
                  <asvg:svgBlip xmlns="" xmlns:asvg="http://schemas.microsoft.com/office/drawing/2016/SVG/main" r:embed="rId7"/>
                </a:ext>
              </a:extLst>
            </a:blip>
            <a:stretch>
              <a:fillRect/>
            </a:stretch>
          </p:blipFill>
          <p:spPr>
            <a:xfrm>
              <a:off x="90086" y="408379"/>
              <a:ext cx="877960" cy="589696"/>
            </a:xfrm>
            <a:prstGeom prst="rect">
              <a:avLst/>
            </a:prstGeom>
          </p:spPr>
        </p:pic>
      </p:grpSp>
      <p:sp>
        <p:nvSpPr>
          <p:cNvPr id="8" name="Title 1">
            <a:extLst>
              <a:ext uri="{FF2B5EF4-FFF2-40B4-BE49-F238E27FC236}">
                <a16:creationId xmlns="" xmlns:a16="http://schemas.microsoft.com/office/drawing/2014/main" id="{2A52D268-02BD-1D7D-205E-C66F2099AFB9}"/>
              </a:ext>
            </a:extLst>
          </p:cNvPr>
          <p:cNvSpPr>
            <a:spLocks noGrp="1"/>
          </p:cNvSpPr>
          <p:nvPr>
            <p:ph type="title"/>
          </p:nvPr>
        </p:nvSpPr>
        <p:spPr>
          <a:xfrm>
            <a:off x="3371850" y="481806"/>
            <a:ext cx="8096250" cy="823913"/>
          </a:xfrm>
          <a:prstGeom prst="rect">
            <a:avLst/>
          </a:prstGeom>
        </p:spPr>
        <p:txBody>
          <a:bodyPr/>
          <a:lstStyle>
            <a:lvl1pPr algn="r">
              <a:defRPr>
                <a:solidFill>
                  <a:schemeClr val="bg1"/>
                </a:solidFill>
              </a:defRPr>
            </a:lvl1pPr>
          </a:lstStyle>
          <a:p>
            <a:r>
              <a:rPr lang="en-US" smtClean="0"/>
              <a:t>Click to edit Master title style</a:t>
            </a:r>
            <a:endParaRPr lang="en-US" dirty="0"/>
          </a:p>
        </p:txBody>
      </p:sp>
      <p:sp>
        <p:nvSpPr>
          <p:cNvPr id="9" name="Text Placeholder 2">
            <a:extLst>
              <a:ext uri="{FF2B5EF4-FFF2-40B4-BE49-F238E27FC236}">
                <a16:creationId xmlns="" xmlns:a16="http://schemas.microsoft.com/office/drawing/2014/main" id="{14BD2CB7-4FF1-32A2-431A-11045F7A443D}"/>
              </a:ext>
            </a:extLst>
          </p:cNvPr>
          <p:cNvSpPr>
            <a:spLocks noGrp="1"/>
          </p:cNvSpPr>
          <p:nvPr>
            <p:ph type="body" idx="1"/>
          </p:nvPr>
        </p:nvSpPr>
        <p:spPr>
          <a:xfrm>
            <a:off x="3371850" y="1305719"/>
            <a:ext cx="8096250" cy="455613"/>
          </a:xfrm>
          <a:prstGeom prst="rect">
            <a:avLst/>
          </a:prstGeom>
        </p:spPr>
        <p:txBody>
          <a:bodyPr/>
          <a:lstStyle>
            <a:lvl1pPr marL="0" indent="0" algn="r">
              <a:buNone/>
              <a:defRPr sz="2400">
                <a:solidFill>
                  <a:schemeClr val="bg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pic>
        <p:nvPicPr>
          <p:cNvPr id="11" name="Picture 1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flipH="1">
            <a:off x="-1" y="6202"/>
            <a:ext cx="6273727" cy="4646523"/>
          </a:xfrm>
          <a:prstGeom prst="rect">
            <a:avLst/>
          </a:prstGeom>
        </p:spPr>
      </p:pic>
    </p:spTree>
    <p:extLst>
      <p:ext uri="{BB962C8B-B14F-4D97-AF65-F5344CB8AC3E}">
        <p14:creationId xmlns:p14="http://schemas.microsoft.com/office/powerpoint/2010/main" val="2255647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Rectangle: Rounded Corners 5">
            <a:extLst>
              <a:ext uri="{FF2B5EF4-FFF2-40B4-BE49-F238E27FC236}">
                <a16:creationId xmlns="" xmlns:a16="http://schemas.microsoft.com/office/drawing/2014/main" id="{78440F44-7D72-59A3-1D7E-68863126F543}"/>
              </a:ext>
            </a:extLst>
          </p:cNvPr>
          <p:cNvSpPr/>
          <p:nvPr userDrawn="1"/>
        </p:nvSpPr>
        <p:spPr>
          <a:xfrm>
            <a:off x="11707786" y="205228"/>
            <a:ext cx="101605" cy="873494"/>
          </a:xfrm>
          <a:prstGeom prst="roundRect">
            <a:avLst>
              <a:gd name="adj" fmla="val 50000"/>
            </a:avLst>
          </a:prstGeom>
          <a:solidFill>
            <a:srgbClr val="0048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 xmlns:a16="http://schemas.microsoft.com/office/drawing/2014/main" id="{B81DC6A6-2E17-2A87-AA85-1C4124B99486}"/>
              </a:ext>
            </a:extLst>
          </p:cNvPr>
          <p:cNvSpPr>
            <a:spLocks noGrp="1"/>
          </p:cNvSpPr>
          <p:nvPr>
            <p:ph type="title"/>
          </p:nvPr>
        </p:nvSpPr>
        <p:spPr>
          <a:xfrm>
            <a:off x="1192186" y="330836"/>
            <a:ext cx="10515600" cy="873494"/>
          </a:xfrm>
          <a:prstGeom prst="rect">
            <a:avLst/>
          </a:prstGeom>
        </p:spPr>
        <p:txBody>
          <a:bodyPr/>
          <a:lstStyle>
            <a:lvl1pPr algn="r">
              <a:defRPr/>
            </a:lvl1pPr>
          </a:lstStyle>
          <a:p>
            <a:r>
              <a:rPr lang="en-US" smtClean="0"/>
              <a:t>Click to edit Master title style</a:t>
            </a:r>
            <a:endParaRPr lang="en-US" dirty="0"/>
          </a:p>
        </p:txBody>
      </p:sp>
      <p:sp>
        <p:nvSpPr>
          <p:cNvPr id="8" name="Text Placeholder 2">
            <a:extLst>
              <a:ext uri="{FF2B5EF4-FFF2-40B4-BE49-F238E27FC236}">
                <a16:creationId xmlns="" xmlns:a16="http://schemas.microsoft.com/office/drawing/2014/main" id="{C53F064C-9C8E-FD5E-E16B-B663AC35052A}"/>
              </a:ext>
            </a:extLst>
          </p:cNvPr>
          <p:cNvSpPr>
            <a:spLocks noGrp="1"/>
          </p:cNvSpPr>
          <p:nvPr>
            <p:ph type="body" idx="1"/>
          </p:nvPr>
        </p:nvSpPr>
        <p:spPr>
          <a:xfrm>
            <a:off x="517525" y="1535112"/>
            <a:ext cx="11264900" cy="4522787"/>
          </a:xfrm>
          <a:prstGeom prst="rect">
            <a:avLst/>
          </a:prstGeom>
        </p:spPr>
        <p:txBody>
          <a:bodyPr/>
          <a:lstStyle>
            <a:lvl1pPr marL="0" indent="0" algn="r">
              <a:buNone/>
              <a:defRPr sz="2400">
                <a:solidFill>
                  <a:srgbClr val="00665A"/>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grpSp>
        <p:nvGrpSpPr>
          <p:cNvPr id="9" name="Group 8">
            <a:extLst>
              <a:ext uri="{FF2B5EF4-FFF2-40B4-BE49-F238E27FC236}">
                <a16:creationId xmlns="" xmlns:a16="http://schemas.microsoft.com/office/drawing/2014/main" id="{16B7E517-AEFD-D8C3-C434-FD5DF9CC8A1F}"/>
              </a:ext>
            </a:extLst>
          </p:cNvPr>
          <p:cNvGrpSpPr/>
          <p:nvPr userDrawn="1"/>
        </p:nvGrpSpPr>
        <p:grpSpPr>
          <a:xfrm>
            <a:off x="135806" y="159300"/>
            <a:ext cx="3098885" cy="585423"/>
            <a:chOff x="90086" y="408379"/>
            <a:chExt cx="3213534" cy="607082"/>
          </a:xfrm>
        </p:grpSpPr>
        <p:pic>
          <p:nvPicPr>
            <p:cNvPr id="10" name="Graphic 9">
              <a:extLst>
                <a:ext uri="{FF2B5EF4-FFF2-40B4-BE49-F238E27FC236}">
                  <a16:creationId xmlns="" xmlns:a16="http://schemas.microsoft.com/office/drawing/2014/main" id="{EB4AA853-23B0-B4B7-B82B-EE8BE45E7572}"/>
                </a:ext>
              </a:extLst>
            </p:cNvPr>
            <p:cNvPicPr>
              <a:picLocks noChangeAspect="1"/>
            </p:cNvPicPr>
            <p:nvPr/>
          </p:nvPicPr>
          <p:blipFill>
            <a:blip r:embed="rId2">
              <a:biLevel thresh="75000"/>
              <a:extLst>
                <a:ext uri="{96DAC541-7B7A-43D3-8B79-37D633B846F1}">
                  <asvg:svgBlip xmlns="" xmlns:asvg="http://schemas.microsoft.com/office/drawing/2016/SVG/main" r:embed="rId3"/>
                </a:ext>
              </a:extLst>
            </a:blip>
            <a:stretch>
              <a:fillRect/>
            </a:stretch>
          </p:blipFill>
          <p:spPr>
            <a:xfrm>
              <a:off x="1878027" y="446000"/>
              <a:ext cx="1425593" cy="562013"/>
            </a:xfrm>
            <a:prstGeom prst="rect">
              <a:avLst/>
            </a:prstGeom>
          </p:spPr>
        </p:pic>
        <p:pic>
          <p:nvPicPr>
            <p:cNvPr id="11" name="Graphic 10">
              <a:extLst>
                <a:ext uri="{FF2B5EF4-FFF2-40B4-BE49-F238E27FC236}">
                  <a16:creationId xmlns="" xmlns:a16="http://schemas.microsoft.com/office/drawing/2014/main" id="{5A4DF723-E545-755A-7EAD-03AE4F423E22}"/>
                </a:ext>
              </a:extLst>
            </p:cNvPr>
            <p:cNvPicPr>
              <a:picLocks noChangeAspect="1"/>
            </p:cNvPicPr>
            <p:nvPr/>
          </p:nvPicPr>
          <p:blipFill>
            <a:blip r:embed="rId4">
              <a:biLevel thresh="75000"/>
              <a:extLst>
                <a:ext uri="{96DAC541-7B7A-43D3-8B79-37D633B846F1}">
                  <asvg:svgBlip xmlns="" xmlns:asvg="http://schemas.microsoft.com/office/drawing/2016/SVG/main" r:embed="rId5"/>
                </a:ext>
              </a:extLst>
            </a:blip>
            <a:stretch>
              <a:fillRect/>
            </a:stretch>
          </p:blipFill>
          <p:spPr>
            <a:xfrm>
              <a:off x="1050611" y="483266"/>
              <a:ext cx="1043200" cy="532195"/>
            </a:xfrm>
            <a:prstGeom prst="rect">
              <a:avLst/>
            </a:prstGeom>
          </p:spPr>
        </p:pic>
        <p:pic>
          <p:nvPicPr>
            <p:cNvPr id="12" name="Graphic 11">
              <a:extLst>
                <a:ext uri="{FF2B5EF4-FFF2-40B4-BE49-F238E27FC236}">
                  <a16:creationId xmlns="" xmlns:a16="http://schemas.microsoft.com/office/drawing/2014/main" id="{F709FF03-14E0-4681-0695-B70B3A069D0D}"/>
                </a:ext>
              </a:extLst>
            </p:cNvPr>
            <p:cNvPicPr>
              <a:picLocks noChangeAspect="1"/>
            </p:cNvPicPr>
            <p:nvPr/>
          </p:nvPicPr>
          <p:blipFill>
            <a:blip r:embed="rId6">
              <a:biLevel thresh="75000"/>
              <a:extLst>
                <a:ext uri="{96DAC541-7B7A-43D3-8B79-37D633B846F1}">
                  <asvg:svgBlip xmlns="" xmlns:asvg="http://schemas.microsoft.com/office/drawing/2016/SVG/main" r:embed="rId7"/>
                </a:ext>
              </a:extLst>
            </a:blip>
            <a:stretch>
              <a:fillRect/>
            </a:stretch>
          </p:blipFill>
          <p:spPr>
            <a:xfrm>
              <a:off x="90086" y="408379"/>
              <a:ext cx="877960" cy="589696"/>
            </a:xfrm>
            <a:prstGeom prst="rect">
              <a:avLst/>
            </a:prstGeom>
          </p:spPr>
        </p:pic>
      </p:grpSp>
      <p:sp>
        <p:nvSpPr>
          <p:cNvPr id="13" name="Rectangle: Rounded Corners 12">
            <a:extLst>
              <a:ext uri="{FF2B5EF4-FFF2-40B4-BE49-F238E27FC236}">
                <a16:creationId xmlns="" xmlns:a16="http://schemas.microsoft.com/office/drawing/2014/main" id="{CEBB6AAB-174A-B56A-ADC9-F5D566D00A61}"/>
              </a:ext>
            </a:extLst>
          </p:cNvPr>
          <p:cNvSpPr/>
          <p:nvPr userDrawn="1"/>
        </p:nvSpPr>
        <p:spPr>
          <a:xfrm>
            <a:off x="358772" y="5762494"/>
            <a:ext cx="101605" cy="1872411"/>
          </a:xfrm>
          <a:prstGeom prst="roundRect">
            <a:avLst>
              <a:gd name="adj" fmla="val 50000"/>
            </a:avLst>
          </a:prstGeom>
          <a:solidFill>
            <a:srgbClr val="0048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 xmlns:a16="http://schemas.microsoft.com/office/drawing/2014/main" id="{9A621EF3-8BEA-4969-ACB9-2967C8875483}"/>
              </a:ext>
            </a:extLst>
          </p:cNvPr>
          <p:cNvSpPr/>
          <p:nvPr userDrawn="1"/>
        </p:nvSpPr>
        <p:spPr>
          <a:xfrm>
            <a:off x="517525" y="5452475"/>
            <a:ext cx="101605" cy="1872411"/>
          </a:xfrm>
          <a:prstGeom prst="roundRect">
            <a:avLst>
              <a:gd name="adj" fmla="val 50000"/>
            </a:avLst>
          </a:prstGeom>
          <a:solidFill>
            <a:srgbClr val="FDD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 xmlns:a16="http://schemas.microsoft.com/office/drawing/2014/main" id="{A20486C1-0D30-218E-E605-BE57EAB7DC0E}"/>
              </a:ext>
            </a:extLst>
          </p:cNvPr>
          <p:cNvSpPr/>
          <p:nvPr userDrawn="1"/>
        </p:nvSpPr>
        <p:spPr>
          <a:xfrm>
            <a:off x="676278" y="5928848"/>
            <a:ext cx="101605" cy="1872411"/>
          </a:xfrm>
          <a:prstGeom prst="roundRect">
            <a:avLst>
              <a:gd name="adj" fmla="val 50000"/>
            </a:avLst>
          </a:prstGeom>
          <a:solidFill>
            <a:srgbClr val="0048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 xmlns:a16="http://schemas.microsoft.com/office/drawing/2014/main" id="{996DF93F-CA4F-6D2A-1D71-3A71CA02332D}"/>
              </a:ext>
            </a:extLst>
          </p:cNvPr>
          <p:cNvSpPr/>
          <p:nvPr userDrawn="1"/>
        </p:nvSpPr>
        <p:spPr>
          <a:xfrm>
            <a:off x="11858314" y="-1144454"/>
            <a:ext cx="101605" cy="1872411"/>
          </a:xfrm>
          <a:prstGeom prst="roundRect">
            <a:avLst>
              <a:gd name="adj" fmla="val 50000"/>
            </a:avLst>
          </a:prstGeom>
          <a:solidFill>
            <a:srgbClr val="FDD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8508625"/>
      </p:ext>
    </p:extLst>
  </p:cSld>
  <p:clrMapOvr>
    <a:masterClrMapping/>
  </p:clrMapOvr>
  <p:extLst mod="1">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ADA6A475-B791-059A-ACE9-A3CF2E812BF5}"/>
              </a:ext>
            </a:extLst>
          </p:cNvPr>
          <p:cNvSpPr/>
          <p:nvPr userDrawn="1"/>
        </p:nvSpPr>
        <p:spPr>
          <a:xfrm>
            <a:off x="9110700" y="0"/>
            <a:ext cx="3084844"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phic 2">
            <a:extLst>
              <a:ext uri="{FF2B5EF4-FFF2-40B4-BE49-F238E27FC236}">
                <a16:creationId xmlns="" xmlns:a16="http://schemas.microsoft.com/office/drawing/2014/main" id="{65077D8E-3CD0-081C-CCDB-3279AD279D81}"/>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rot="5400000">
            <a:off x="10232707" y="3365611"/>
            <a:ext cx="3791808" cy="126778"/>
          </a:xfrm>
          <a:prstGeom prst="rect">
            <a:avLst/>
          </a:prstGeom>
        </p:spPr>
      </p:pic>
      <p:pic>
        <p:nvPicPr>
          <p:cNvPr id="4" name="Graphic 6">
            <a:extLst>
              <a:ext uri="{FF2B5EF4-FFF2-40B4-BE49-F238E27FC236}">
                <a16:creationId xmlns="" xmlns:a16="http://schemas.microsoft.com/office/drawing/2014/main" id="{8C4F5C1A-7772-AD47-ADB1-13CF6A8B501B}"/>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rot="5400000">
            <a:off x="-1832687" y="3365611"/>
            <a:ext cx="3791808" cy="126778"/>
          </a:xfrm>
          <a:prstGeom prst="rect">
            <a:avLst/>
          </a:prstGeom>
        </p:spPr>
      </p:pic>
      <p:sp>
        <p:nvSpPr>
          <p:cNvPr id="5" name="Title 1">
            <a:extLst>
              <a:ext uri="{FF2B5EF4-FFF2-40B4-BE49-F238E27FC236}">
                <a16:creationId xmlns="" xmlns:a16="http://schemas.microsoft.com/office/drawing/2014/main" id="{C7C54C8F-96FE-1FA3-A25E-8F2D414CD414}"/>
              </a:ext>
            </a:extLst>
          </p:cNvPr>
          <p:cNvSpPr>
            <a:spLocks noGrp="1"/>
          </p:cNvSpPr>
          <p:nvPr>
            <p:ph type="title"/>
          </p:nvPr>
        </p:nvSpPr>
        <p:spPr>
          <a:xfrm>
            <a:off x="9312201" y="2001043"/>
            <a:ext cx="2044700" cy="2855913"/>
          </a:xfrm>
          <a:prstGeom prst="rect">
            <a:avLst/>
          </a:prstGeom>
        </p:spPr>
        <p:txBody>
          <a:bodyPr anchor="b">
            <a:noAutofit/>
          </a:bodyPr>
          <a:lstStyle>
            <a:lvl1pPr algn="l">
              <a:defRPr sz="3500">
                <a:solidFill>
                  <a:schemeClr val="bg1"/>
                </a:solidFill>
              </a:defRPr>
            </a:lvl1pPr>
          </a:lstStyle>
          <a:p>
            <a:r>
              <a:rPr lang="en-US" smtClean="0"/>
              <a:t>Click to edit Master title style</a:t>
            </a:r>
            <a:endParaRPr lang="en-US" dirty="0"/>
          </a:p>
        </p:txBody>
      </p:sp>
      <p:sp>
        <p:nvSpPr>
          <p:cNvPr id="6" name="Text Placeholder 2">
            <a:extLst>
              <a:ext uri="{FF2B5EF4-FFF2-40B4-BE49-F238E27FC236}">
                <a16:creationId xmlns="" xmlns:a16="http://schemas.microsoft.com/office/drawing/2014/main" id="{BE449540-97E0-1B5E-F9C2-881DBC92D7A5}"/>
              </a:ext>
            </a:extLst>
          </p:cNvPr>
          <p:cNvSpPr>
            <a:spLocks noGrp="1"/>
          </p:cNvSpPr>
          <p:nvPr>
            <p:ph type="body" idx="1"/>
          </p:nvPr>
        </p:nvSpPr>
        <p:spPr>
          <a:xfrm>
            <a:off x="288224" y="1677988"/>
            <a:ext cx="8721725" cy="3522662"/>
          </a:xfrm>
          <a:prstGeom prst="rect">
            <a:avLst/>
          </a:prstGeom>
          <a:ln>
            <a:noFill/>
          </a:ln>
        </p:spPr>
        <p:txBody>
          <a:bodyPr anchor="ctr"/>
          <a:lstStyle>
            <a:lvl1pPr marL="0" indent="0" algn="r">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7" name="Slide Number Placeholder 5">
            <a:extLst>
              <a:ext uri="{FF2B5EF4-FFF2-40B4-BE49-F238E27FC236}">
                <a16:creationId xmlns="" xmlns:a16="http://schemas.microsoft.com/office/drawing/2014/main" id="{64BEFE59-1E11-DFB0-0643-8AA4769B80CE}"/>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grpSp>
        <p:nvGrpSpPr>
          <p:cNvPr id="11" name="Group 10"/>
          <p:cNvGrpSpPr/>
          <p:nvPr userDrawn="1"/>
        </p:nvGrpSpPr>
        <p:grpSpPr>
          <a:xfrm>
            <a:off x="99827" y="146354"/>
            <a:ext cx="3484465" cy="616282"/>
            <a:chOff x="99827" y="146354"/>
            <a:chExt cx="3484465" cy="616282"/>
          </a:xfrm>
        </p:grpSpPr>
        <p:pic>
          <p:nvPicPr>
            <p:cNvPr id="8" name="Graphic 7">
              <a:extLst>
                <a:ext uri="{FF2B5EF4-FFF2-40B4-BE49-F238E27FC236}">
                  <a16:creationId xmlns="" xmlns:a16="http://schemas.microsoft.com/office/drawing/2014/main" id="{A1040F65-220C-953D-44CC-35FAE8EB14FD}"/>
                </a:ext>
              </a:extLst>
            </p:cNvPr>
            <p:cNvPicPr>
              <a:picLocks noChangeAspect="1"/>
            </p:cNvPicPr>
            <p:nvPr userDrawn="1"/>
          </p:nvPicPr>
          <p:blipFill>
            <a:blip r:embed="rId6">
              <a:biLevel thresh="75000"/>
              <a:extLst>
                <a:ext uri="{96DAC541-7B7A-43D3-8B79-37D633B846F1}">
                  <asvg:svgBlip xmlns="" xmlns:asvg="http://schemas.microsoft.com/office/drawing/2016/SVG/main" r:embed="rId7"/>
                </a:ext>
              </a:extLst>
            </a:blip>
            <a:stretch>
              <a:fillRect/>
            </a:stretch>
          </p:blipFill>
          <p:spPr>
            <a:xfrm>
              <a:off x="2578310" y="201803"/>
              <a:ext cx="1005982" cy="513208"/>
            </a:xfrm>
            <a:prstGeom prst="rect">
              <a:avLst/>
            </a:prstGeom>
          </p:spPr>
        </p:pic>
        <p:pic>
          <p:nvPicPr>
            <p:cNvPr id="9" name="Graphic 8">
              <a:extLst>
                <a:ext uri="{FF2B5EF4-FFF2-40B4-BE49-F238E27FC236}">
                  <a16:creationId xmlns="" xmlns:a16="http://schemas.microsoft.com/office/drawing/2014/main" id="{C8906762-F173-9AF0-9E8E-8CDA1DE9E9C6}"/>
                </a:ext>
              </a:extLst>
            </p:cNvPr>
            <p:cNvPicPr>
              <a:picLocks noChangeAspect="1"/>
            </p:cNvPicPr>
            <p:nvPr userDrawn="1"/>
          </p:nvPicPr>
          <p:blipFill>
            <a:blip r:embed="rId8">
              <a:biLevel thresh="75000"/>
              <a:extLst>
                <a:ext uri="{96DAC541-7B7A-43D3-8B79-37D633B846F1}">
                  <asvg:svgBlip xmlns="" xmlns:asvg="http://schemas.microsoft.com/office/drawing/2016/SVG/main" r:embed="rId9"/>
                </a:ext>
              </a:extLst>
            </a:blip>
            <a:stretch>
              <a:fillRect/>
            </a:stretch>
          </p:blipFill>
          <p:spPr>
            <a:xfrm>
              <a:off x="1620600" y="146354"/>
              <a:ext cx="846637" cy="568657"/>
            </a:xfrm>
            <a:prstGeom prst="rect">
              <a:avLst/>
            </a:prstGeom>
          </p:spPr>
        </p:pic>
        <p:pic>
          <p:nvPicPr>
            <p:cNvPr id="10" name="Picture 9">
              <a:extLst>
                <a:ext uri="{FF2B5EF4-FFF2-40B4-BE49-F238E27FC236}">
                  <a16:creationId xmlns="" xmlns:a16="http://schemas.microsoft.com/office/drawing/2014/main" id="{F50B0CB1-2DCA-D0E9-1724-893DBD5AF171}"/>
                </a:ext>
              </a:extLst>
            </p:cNvPr>
            <p:cNvPicPr>
              <a:picLocks noChangeAspect="1"/>
            </p:cNvPicPr>
            <p:nvPr userDrawn="1"/>
          </p:nvPicPr>
          <p:blipFill>
            <a:blip r:embed="rId10" cstate="print">
              <a:biLevel thresh="75000"/>
              <a:extLst>
                <a:ext uri="{28A0092B-C50C-407E-A947-70E740481C1C}">
                  <a14:useLocalDpi xmlns:a14="http://schemas.microsoft.com/office/drawing/2010/main" val="0"/>
                </a:ext>
              </a:extLst>
            </a:blip>
            <a:stretch>
              <a:fillRect/>
            </a:stretch>
          </p:blipFill>
          <p:spPr>
            <a:xfrm>
              <a:off x="99827" y="153601"/>
              <a:ext cx="1409700" cy="609035"/>
            </a:xfrm>
            <a:prstGeom prst="rect">
              <a:avLst/>
            </a:prstGeom>
          </p:spPr>
        </p:pic>
      </p:grpSp>
    </p:spTree>
    <p:extLst>
      <p:ext uri="{BB962C8B-B14F-4D97-AF65-F5344CB8AC3E}">
        <p14:creationId xmlns:p14="http://schemas.microsoft.com/office/powerpoint/2010/main" val="3914691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970783" y="0"/>
            <a:ext cx="7221217" cy="5348264"/>
          </a:xfrm>
          <a:prstGeom prst="rect">
            <a:avLst/>
          </a:prstGeom>
        </p:spPr>
      </p:pic>
    </p:spTree>
    <p:extLst>
      <p:ext uri="{BB962C8B-B14F-4D97-AF65-F5344CB8AC3E}">
        <p14:creationId xmlns:p14="http://schemas.microsoft.com/office/powerpoint/2010/main" val="2591320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80" r:id="rId4"/>
    <p:sldLayoutId id="2147483681" r:id="rId5"/>
    <p:sldLayoutId id="2147483665" r:id="rId6"/>
    <p:sldLayoutId id="2147483666" r:id="rId7"/>
    <p:sldLayoutId id="2147483667" r:id="rId8"/>
    <p:sldLayoutId id="2147483669"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7" Type="http://schemas.openxmlformats.org/officeDocument/2006/relationships/image" Target="../media/image2.svg"/><Relationship Id="rId2" Type="http://schemas.openxmlformats.org/officeDocument/2006/relationships/image" Target="../media/image2.png"/><Relationship Id="rId1" Type="http://schemas.openxmlformats.org/officeDocument/2006/relationships/slideLayout" Target="../slideLayouts/slideLayout10.xml"/><Relationship Id="rId6" Type="http://schemas.openxmlformats.org/officeDocument/2006/relationships/image" Target="../media/image3.png"/><Relationship Id="rId5" Type="http://schemas.openxmlformats.org/officeDocument/2006/relationships/image" Target="../media/image13.svg"/><Relationship Id="rId10" Type="http://schemas.openxmlformats.org/officeDocument/2006/relationships/image" Target="../media/image12.png"/><Relationship Id="rId9" Type="http://schemas.openxmlformats.org/officeDocument/2006/relationships/image" Target="../media/image4.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2.png"/><Relationship Id="rId3" Type="http://schemas.openxmlformats.org/officeDocument/2006/relationships/image" Target="../media/image46.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12.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3.pn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13.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4.pn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14.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15.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16.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17.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5.png"/><Relationship Id="rId3" Type="http://schemas.openxmlformats.org/officeDocument/2006/relationships/image" Target="../media/image16.sv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7.svg"/><Relationship Id="rId15" Type="http://schemas.openxmlformats.org/officeDocument/2006/relationships/image" Target="../media/image6.svg"/><Relationship Id="rId19" Type="http://schemas.openxmlformats.org/officeDocument/2006/relationships/image" Target="../media/image17.png"/><Relationship Id="rId4" Type="http://schemas.openxmlformats.org/officeDocument/2006/relationships/image" Target="../media/image16.png"/><Relationship Id="rId14"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image" Target="../media/image13.jpg"/><Relationship Id="rId1" Type="http://schemas.openxmlformats.org/officeDocument/2006/relationships/slideLayout" Target="../slideLayouts/slideLayout11.xml"/><Relationship Id="rId6" Type="http://schemas.openxmlformats.org/officeDocument/2006/relationships/image" Target="../media/image8.svg"/><Relationship Id="rId11" Type="http://schemas.openxmlformats.org/officeDocument/2006/relationships/image" Target="../media/image14.png"/><Relationship Id="rId5" Type="http://schemas.openxmlformats.org/officeDocument/2006/relationships/image" Target="../media/image2.png"/><Relationship Id="rId10" Type="http://schemas.openxmlformats.org/officeDocument/2006/relationships/image" Target="../media/image12.svg"/><Relationship Id="rId4" Type="http://schemas.openxmlformats.org/officeDocument/2006/relationships/image" Target="../media/image14.svg"/><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7.pn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22.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8.pn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23.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9.png"/><Relationship Id="rId12"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11" Type="http://schemas.openxmlformats.org/officeDocument/2006/relationships/image" Target="../media/image26.svg"/><Relationship Id="rId15" Type="http://schemas.openxmlformats.org/officeDocument/2006/relationships/image" Target="../media/image6.svg"/><Relationship Id="rId10" Type="http://schemas.openxmlformats.org/officeDocument/2006/relationships/image" Target="../media/image16.png"/><Relationship Id="rId9" Type="http://schemas.openxmlformats.org/officeDocument/2006/relationships/image" Target="../media/image24.svg"/><Relationship Id="rId14" Type="http://schemas.openxmlformats.org/officeDocument/2006/relationships/image" Target="../media/image3.png"/></Relationships>
</file>

<file path=ppt/slides/_rels/slide24.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30.png"/><Relationship Id="rId12"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11" Type="http://schemas.openxmlformats.org/officeDocument/2006/relationships/image" Target="../media/image26.svg"/><Relationship Id="rId15" Type="http://schemas.openxmlformats.org/officeDocument/2006/relationships/image" Target="../media/image6.svg"/><Relationship Id="rId10" Type="http://schemas.openxmlformats.org/officeDocument/2006/relationships/image" Target="../media/image16.png"/><Relationship Id="rId9" Type="http://schemas.openxmlformats.org/officeDocument/2006/relationships/image" Target="../media/image24.svg"/><Relationship Id="rId14" Type="http://schemas.openxmlformats.org/officeDocument/2006/relationships/image" Target="../media/image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5.svg"/><Relationship Id="rId7"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40.svg"/><Relationship Id="rId11" Type="http://schemas.openxmlformats.org/officeDocument/2006/relationships/image" Target="../media/image11.png"/><Relationship Id="rId5" Type="http://schemas.openxmlformats.org/officeDocument/2006/relationships/image" Target="../media/image8.png"/><Relationship Id="rId10" Type="http://schemas.openxmlformats.org/officeDocument/2006/relationships/image" Target="../media/image7.svg"/><Relationship Id="rId4" Type="http://schemas.openxmlformats.org/officeDocument/2006/relationships/image" Target="../media/image17.svg"/><Relationship Id="rId9" Type="http://schemas.openxmlformats.org/officeDocument/2006/relationships/image" Target="../media/image4.png"/></Relationships>
</file>

<file path=ppt/slides/_rels/slide27.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31.pn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28.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30.pn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29.xml.rels><?xml version="1.0" encoding="UTF-8" standalone="yes"?>
<Relationships xmlns="http://schemas.openxmlformats.org/package/2006/relationships"><Relationship Id="rId13" Type="http://schemas.openxmlformats.org/officeDocument/2006/relationships/image" Target="../media/image2.png"/><Relationship Id="rId18" Type="http://schemas.openxmlformats.org/officeDocument/2006/relationships/image" Target="../media/image8.svg"/><Relationship Id="rId12" Type="http://schemas.openxmlformats.org/officeDocument/2006/relationships/image" Target="../media/image15.png"/><Relationship Id="rId17" Type="http://schemas.openxmlformats.org/officeDocument/2006/relationships/image" Target="../media/image4.png"/><Relationship Id="rId2" Type="http://schemas.openxmlformats.org/officeDocument/2006/relationships/image" Target="../media/image16.png"/><Relationship Id="rId16" Type="http://schemas.openxmlformats.org/officeDocument/2006/relationships/image" Target="../media/image6.svg"/><Relationship Id="rId1" Type="http://schemas.openxmlformats.org/officeDocument/2006/relationships/slideLayout" Target="../slideLayouts/slideLayout12.xml"/><Relationship Id="rId11" Type="http://schemas.openxmlformats.org/officeDocument/2006/relationships/image" Target="../media/image26.svg"/><Relationship Id="rId15" Type="http://schemas.openxmlformats.org/officeDocument/2006/relationships/image" Target="../media/image3.png"/><Relationship Id="rId9" Type="http://schemas.openxmlformats.org/officeDocument/2006/relationships/image" Target="../media/image24.svg"/><Relationship Id="rId14" Type="http://schemas.openxmlformats.org/officeDocument/2006/relationships/image" Target="../media/image4.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32.pn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31.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1.png"/><Relationship Id="rId3" Type="http://schemas.openxmlformats.org/officeDocument/2006/relationships/image" Target="../media/image16.sv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20" Type="http://schemas.openxmlformats.org/officeDocument/2006/relationships/image" Target="../media/image47.svg"/><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7.svg"/><Relationship Id="rId15" Type="http://schemas.openxmlformats.org/officeDocument/2006/relationships/image" Target="../media/image6.svg"/><Relationship Id="rId19" Type="http://schemas.openxmlformats.org/officeDocument/2006/relationships/image" Target="../media/image19.png"/><Relationship Id="rId4" Type="http://schemas.openxmlformats.org/officeDocument/2006/relationships/image" Target="../media/image16.png"/><Relationship Id="rId14" Type="http://schemas.openxmlformats.org/officeDocument/2006/relationships/image" Target="../media/image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35.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33.pn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36.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4.svg"/><Relationship Id="rId18" Type="http://schemas.openxmlformats.org/officeDocument/2006/relationships/image" Target="../media/image17.png"/><Relationship Id="rId3" Type="http://schemas.openxmlformats.org/officeDocument/2006/relationships/image" Target="../media/image16.svg"/><Relationship Id="rId7" Type="http://schemas.openxmlformats.org/officeDocument/2006/relationships/image" Target="../media/image16.png"/><Relationship Id="rId17" Type="http://schemas.openxmlformats.org/officeDocument/2006/relationships/image" Target="../media/image8.svg"/><Relationship Id="rId2" Type="http://schemas.openxmlformats.org/officeDocument/2006/relationships/image" Target="../media/image34.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52.svg"/><Relationship Id="rId15" Type="http://schemas.openxmlformats.org/officeDocument/2006/relationships/image" Target="../media/image6.svg"/><Relationship Id="rId9" Type="http://schemas.openxmlformats.org/officeDocument/2006/relationships/image" Target="../media/image2.png"/><Relationship Id="rId14" Type="http://schemas.openxmlformats.org/officeDocument/2006/relationships/image" Target="../media/image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4.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18.png"/><Relationship Id="rId3" Type="http://schemas.openxmlformats.org/officeDocument/2006/relationships/image" Target="../media/image16.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7.svg"/><Relationship Id="rId15" Type="http://schemas.openxmlformats.org/officeDocument/2006/relationships/image" Target="../media/image6.svg"/><Relationship Id="rId19" Type="http://schemas.openxmlformats.org/officeDocument/2006/relationships/image" Target="../media/image33.svg"/><Relationship Id="rId4" Type="http://schemas.openxmlformats.org/officeDocument/2006/relationships/image" Target="../media/image16.png"/><Relationship Id="rId14" Type="http://schemas.openxmlformats.org/officeDocument/2006/relationships/image" Target="../media/image3.png"/></Relationships>
</file>

<file path=ppt/slides/_rels/slide40.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4.svg"/><Relationship Id="rId18" Type="http://schemas.openxmlformats.org/officeDocument/2006/relationships/image" Target="../media/image21.png"/><Relationship Id="rId3" Type="http://schemas.openxmlformats.org/officeDocument/2006/relationships/image" Target="../media/image16.svg"/><Relationship Id="rId7" Type="http://schemas.openxmlformats.org/officeDocument/2006/relationships/image" Target="../media/image16.png"/><Relationship Id="rId17" Type="http://schemas.openxmlformats.org/officeDocument/2006/relationships/image" Target="../media/image8.svg"/><Relationship Id="rId2" Type="http://schemas.openxmlformats.org/officeDocument/2006/relationships/image" Target="../media/image34.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52.svg"/><Relationship Id="rId15" Type="http://schemas.openxmlformats.org/officeDocument/2006/relationships/image" Target="../media/image6.svg"/><Relationship Id="rId9" Type="http://schemas.openxmlformats.org/officeDocument/2006/relationships/image" Target="../media/image2.png"/><Relationship Id="rId14" Type="http://schemas.openxmlformats.org/officeDocument/2006/relationships/image" Target="../media/image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19.png"/><Relationship Id="rId12"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11" Type="http://schemas.openxmlformats.org/officeDocument/2006/relationships/image" Target="../media/image26.svg"/><Relationship Id="rId15" Type="http://schemas.openxmlformats.org/officeDocument/2006/relationships/image" Target="../media/image6.svg"/><Relationship Id="rId5" Type="http://schemas.openxmlformats.org/officeDocument/2006/relationships/image" Target="../media/image47.svg"/><Relationship Id="rId10" Type="http://schemas.openxmlformats.org/officeDocument/2006/relationships/image" Target="../media/image16.png"/><Relationship Id="rId9" Type="http://schemas.openxmlformats.org/officeDocument/2006/relationships/image" Target="../media/image24.svg"/><Relationship Id="rId14" Type="http://schemas.openxmlformats.org/officeDocument/2006/relationships/image" Target="../media/image3.png"/></Relationships>
</file>

<file path=ppt/slides/_rels/slide6.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7.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8.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0.png"/><Relationship Id="rId3" Type="http://schemas.openxmlformats.org/officeDocument/2006/relationships/image" Target="../media/image16.sv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7.svg"/><Relationship Id="rId15" Type="http://schemas.openxmlformats.org/officeDocument/2006/relationships/image" Target="../media/image6.svg"/><Relationship Id="rId19" Type="http://schemas.openxmlformats.org/officeDocument/2006/relationships/image" Target="../media/image21.png"/><Relationship Id="rId4" Type="http://schemas.openxmlformats.org/officeDocument/2006/relationships/image" Target="../media/image16.png"/><Relationship Id="rId1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1A7FA7E1-8B34-C7F8-78C4-AEC3AE3BE52C}"/>
              </a:ext>
            </a:extLst>
          </p:cNvPr>
          <p:cNvSpPr/>
          <p:nvPr/>
        </p:nvSpPr>
        <p:spPr>
          <a:xfrm>
            <a:off x="0" y="0"/>
            <a:ext cx="12192000"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 xmlns:a16="http://schemas.microsoft.com/office/drawing/2014/main" id="{1A7FA7E1-8B34-C7F8-78C4-AEC3AE3BE52C}"/>
              </a:ext>
            </a:extLst>
          </p:cNvPr>
          <p:cNvSpPr/>
          <p:nvPr/>
        </p:nvSpPr>
        <p:spPr>
          <a:xfrm>
            <a:off x="0" y="0"/>
            <a:ext cx="12192000" cy="6858000"/>
          </a:xfrm>
          <a:prstGeom prst="rect">
            <a:avLst/>
          </a:prstGeom>
          <a:gradFill>
            <a:gsLst>
              <a:gs pos="0">
                <a:srgbClr val="00665A">
                  <a:alpha val="24000"/>
                </a:srgbClr>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EG" dirty="0">
              <a:cs typeface="Arial" panose="020B0604020202020204" pitchFamily="34" charset="0"/>
            </a:endParaRPr>
          </a:p>
        </p:txBody>
      </p:sp>
      <p:sp>
        <p:nvSpPr>
          <p:cNvPr id="6" name="Title 1">
            <a:extLst>
              <a:ext uri="{FF2B5EF4-FFF2-40B4-BE49-F238E27FC236}">
                <a16:creationId xmlns="" xmlns:a16="http://schemas.microsoft.com/office/drawing/2014/main" id="{542AEF7F-B040-DDFB-28FF-80B4113677BD}"/>
              </a:ext>
            </a:extLst>
          </p:cNvPr>
          <p:cNvSpPr>
            <a:spLocks noGrp="1"/>
          </p:cNvSpPr>
          <p:nvPr>
            <p:ph type="ctrTitle"/>
          </p:nvPr>
        </p:nvSpPr>
        <p:spPr>
          <a:xfrm>
            <a:off x="3497339" y="5085484"/>
            <a:ext cx="7993380" cy="851894"/>
          </a:xfrm>
        </p:spPr>
        <p:txBody>
          <a:bodyPr anchor="t">
            <a:normAutofit/>
          </a:bodyPr>
          <a:lstStyle/>
          <a:p>
            <a:pPr algn="r" rtl="1"/>
            <a:r>
              <a:rPr lang="ar-EG" sz="4800" b="1" dirty="0">
                <a:solidFill>
                  <a:schemeClr val="bg1"/>
                </a:solidFill>
                <a:latin typeface="Arial" panose="020B0604020202020204" pitchFamily="34" charset="0"/>
                <a:cs typeface="Arial" panose="020B0604020202020204" pitchFamily="34" charset="0"/>
              </a:rPr>
              <a:t>الحقيبة التدريبية </a:t>
            </a:r>
            <a:r>
              <a:rPr lang="ar-EG" sz="4800" b="1" dirty="0" smtClean="0">
                <a:solidFill>
                  <a:schemeClr val="accent4">
                    <a:lumMod val="60000"/>
                    <a:lumOff val="40000"/>
                  </a:schemeClr>
                </a:solidFill>
                <a:latin typeface="Arial" panose="020B0604020202020204" pitchFamily="34" charset="0"/>
                <a:cs typeface="Arial" panose="020B0604020202020204" pitchFamily="34" charset="0"/>
              </a:rPr>
              <a:t>مشروع التخرج</a:t>
            </a:r>
            <a:endParaRPr lang="en-US" sz="4800" b="1" dirty="0">
              <a:solidFill>
                <a:schemeClr val="bg1"/>
              </a:solidFill>
              <a:latin typeface="Arial" panose="020B0604020202020204" pitchFamily="34" charset="0"/>
              <a:cs typeface="Arial" panose="020B0604020202020204" pitchFamily="34" charset="0"/>
            </a:endParaRPr>
          </a:p>
        </p:txBody>
      </p:sp>
      <p:sp>
        <p:nvSpPr>
          <p:cNvPr id="11" name="Rectangle: Rounded Corners 10">
            <a:extLst>
              <a:ext uri="{FF2B5EF4-FFF2-40B4-BE49-F238E27FC236}">
                <a16:creationId xmlns="" xmlns:a16="http://schemas.microsoft.com/office/drawing/2014/main" id="{5C954577-4EC7-A587-125E-8190D21DA00F}"/>
              </a:ext>
            </a:extLst>
          </p:cNvPr>
          <p:cNvSpPr/>
          <p:nvPr/>
        </p:nvSpPr>
        <p:spPr>
          <a:xfrm>
            <a:off x="11636904" y="4957483"/>
            <a:ext cx="59286" cy="85633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a:extLst>
              <a:ext uri="{FF2B5EF4-FFF2-40B4-BE49-F238E27FC236}">
                <a16:creationId xmlns="" xmlns:a16="http://schemas.microsoft.com/office/drawing/2014/main" id="{85CF9CC9-831B-A7F2-1877-434622B609BF}"/>
              </a:ext>
            </a:extLst>
          </p:cNvPr>
          <p:cNvGrpSpPr/>
          <p:nvPr/>
        </p:nvGrpSpPr>
        <p:grpSpPr>
          <a:xfrm>
            <a:off x="545268" y="484787"/>
            <a:ext cx="3098885" cy="585423"/>
            <a:chOff x="90086" y="408379"/>
            <a:chExt cx="3213534" cy="607082"/>
          </a:xfrm>
        </p:grpSpPr>
        <p:pic>
          <p:nvPicPr>
            <p:cNvPr id="13" name="Graphic 12">
              <a:extLst>
                <a:ext uri="{FF2B5EF4-FFF2-40B4-BE49-F238E27FC236}">
                  <a16:creationId xmlns="" xmlns:a16="http://schemas.microsoft.com/office/drawing/2014/main" id="{B82A005A-08D4-56DF-DE07-91AB7B5B4810}"/>
                </a:ext>
              </a:extLst>
            </p:cNvPr>
            <p:cNvPicPr>
              <a:picLocks noChangeAspect="1"/>
            </p:cNvPicPr>
            <p:nvPr/>
          </p:nvPicPr>
          <p:blipFill>
            <a:blip r:embed="rId2">
              <a:lum bright="70000" contrast="-70000"/>
              <a:extLst>
                <a:ext uri="{96DAC541-7B7A-43D3-8B79-37D633B846F1}">
                  <asvg:svgBlip xmlns="" xmlns:asvg="http://schemas.microsoft.com/office/drawing/2016/SVG/main" r:embed="rId5"/>
                </a:ext>
              </a:extLst>
            </a:blip>
            <a:stretch>
              <a:fillRect/>
            </a:stretch>
          </p:blipFill>
          <p:spPr>
            <a:xfrm>
              <a:off x="1878027" y="446000"/>
              <a:ext cx="1425593" cy="562013"/>
            </a:xfrm>
            <a:prstGeom prst="rect">
              <a:avLst/>
            </a:prstGeom>
          </p:spPr>
        </p:pic>
        <p:pic>
          <p:nvPicPr>
            <p:cNvPr id="14" name="Graphic 13">
              <a:extLst>
                <a:ext uri="{FF2B5EF4-FFF2-40B4-BE49-F238E27FC236}">
                  <a16:creationId xmlns="" xmlns:a16="http://schemas.microsoft.com/office/drawing/2014/main" id="{176438AD-6524-B456-201D-75DF88BCD4BC}"/>
                </a:ext>
              </a:extLst>
            </p:cNvPr>
            <p:cNvPicPr>
              <a:picLocks noChangeAspect="1"/>
            </p:cNvPicPr>
            <p:nvPr/>
          </p:nvPicPr>
          <p:blipFill>
            <a:blip r:embed="rId6">
              <a:lum bright="70000" contrast="-70000"/>
              <a:extLst>
                <a:ext uri="{96DAC541-7B7A-43D3-8B79-37D633B846F1}">
                  <asvg:svgBlip xmlns="" xmlns:asvg="http://schemas.microsoft.com/office/drawing/2016/SVG/main" r:embed="rId7"/>
                </a:ext>
              </a:extLst>
            </a:blip>
            <a:stretch>
              <a:fillRect/>
            </a:stretch>
          </p:blipFill>
          <p:spPr>
            <a:xfrm>
              <a:off x="1050611" y="483266"/>
              <a:ext cx="1043200" cy="532195"/>
            </a:xfrm>
            <a:prstGeom prst="rect">
              <a:avLst/>
            </a:prstGeom>
          </p:spPr>
        </p:pic>
        <p:pic>
          <p:nvPicPr>
            <p:cNvPr id="15" name="Graphic 14">
              <a:extLst>
                <a:ext uri="{FF2B5EF4-FFF2-40B4-BE49-F238E27FC236}">
                  <a16:creationId xmlns="" xmlns:a16="http://schemas.microsoft.com/office/drawing/2014/main" id="{7FA3B85A-470A-82B2-1B58-075C7CF16A24}"/>
                </a:ext>
              </a:extLst>
            </p:cNvPr>
            <p:cNvPicPr>
              <a:picLocks noChangeAspect="1"/>
            </p:cNvPicPr>
            <p:nvPr/>
          </p:nvPicPr>
          <p:blipFill>
            <a:blip r:embed="rId8">
              <a:lum bright="70000" contrast="-70000"/>
              <a:extLst>
                <a:ext uri="{96DAC541-7B7A-43D3-8B79-37D633B846F1}">
                  <asvg:svgBlip xmlns="" xmlns:asvg="http://schemas.microsoft.com/office/drawing/2016/SVG/main" r:embed="rId9"/>
                </a:ext>
              </a:extLst>
            </a:blip>
            <a:stretch>
              <a:fillRect/>
            </a:stretch>
          </p:blipFill>
          <p:spPr>
            <a:xfrm>
              <a:off x="90086" y="408379"/>
              <a:ext cx="877960" cy="589696"/>
            </a:xfrm>
            <a:prstGeom prst="rect">
              <a:avLst/>
            </a:prstGeom>
          </p:spPr>
        </p:pic>
      </p:grpSp>
      <p:grpSp>
        <p:nvGrpSpPr>
          <p:cNvPr id="16" name="Google Shape;528;p56"/>
          <p:cNvGrpSpPr/>
          <p:nvPr/>
        </p:nvGrpSpPr>
        <p:grpSpPr>
          <a:xfrm>
            <a:off x="509065" y="4312905"/>
            <a:ext cx="4130064" cy="2556644"/>
            <a:chOff x="2346226" y="2435424"/>
            <a:chExt cx="4375068" cy="2708310"/>
          </a:xfrm>
        </p:grpSpPr>
        <p:sp>
          <p:nvSpPr>
            <p:cNvPr id="17" name="Google Shape;529;p56"/>
            <p:cNvSpPr/>
            <p:nvPr/>
          </p:nvSpPr>
          <p:spPr>
            <a:xfrm>
              <a:off x="3918818" y="5134172"/>
              <a:ext cx="58628" cy="9328"/>
            </a:xfrm>
            <a:custGeom>
              <a:avLst/>
              <a:gdLst/>
              <a:ahLst/>
              <a:cxnLst/>
              <a:rect l="l" t="t" r="r" b="b"/>
              <a:pathLst>
                <a:path w="1433" h="228" extrusionOk="0">
                  <a:moveTo>
                    <a:pt x="1326" y="1"/>
                  </a:moveTo>
                  <a:lnTo>
                    <a:pt x="1" y="227"/>
                  </a:lnTo>
                  <a:lnTo>
                    <a:pt x="1432" y="227"/>
                  </a:lnTo>
                  <a:cubicBezTo>
                    <a:pt x="1398" y="152"/>
                    <a:pt x="1360" y="77"/>
                    <a:pt x="1326" y="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530;p56"/>
            <p:cNvSpPr/>
            <p:nvPr/>
          </p:nvSpPr>
          <p:spPr>
            <a:xfrm>
              <a:off x="5536461" y="4334101"/>
              <a:ext cx="461030" cy="809620"/>
            </a:xfrm>
            <a:custGeom>
              <a:avLst/>
              <a:gdLst/>
              <a:ahLst/>
              <a:cxnLst/>
              <a:rect l="l" t="t" r="r" b="b"/>
              <a:pathLst>
                <a:path w="14908" h="26178" extrusionOk="0">
                  <a:moveTo>
                    <a:pt x="13065" y="0"/>
                  </a:moveTo>
                  <a:cubicBezTo>
                    <a:pt x="9829" y="0"/>
                    <a:pt x="3172" y="719"/>
                    <a:pt x="62" y="6278"/>
                  </a:cubicBezTo>
                  <a:cubicBezTo>
                    <a:pt x="0" y="7573"/>
                    <a:pt x="1878" y="19345"/>
                    <a:pt x="2991" y="26177"/>
                  </a:cubicBezTo>
                  <a:lnTo>
                    <a:pt x="12913" y="26177"/>
                  </a:lnTo>
                  <a:lnTo>
                    <a:pt x="13617" y="16959"/>
                  </a:lnTo>
                  <a:lnTo>
                    <a:pt x="14907" y="87"/>
                  </a:lnTo>
                  <a:cubicBezTo>
                    <a:pt x="14906" y="87"/>
                    <a:pt x="14194" y="0"/>
                    <a:pt x="13065"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531;p56"/>
            <p:cNvSpPr/>
            <p:nvPr/>
          </p:nvSpPr>
          <p:spPr>
            <a:xfrm>
              <a:off x="3668089" y="4286255"/>
              <a:ext cx="1685969" cy="857465"/>
            </a:xfrm>
            <a:custGeom>
              <a:avLst/>
              <a:gdLst/>
              <a:ahLst/>
              <a:cxnLst/>
              <a:rect l="l" t="t" r="r" b="b"/>
              <a:pathLst>
                <a:path w="54518" h="27725" extrusionOk="0">
                  <a:moveTo>
                    <a:pt x="31687" y="12058"/>
                  </a:moveTo>
                  <a:cubicBezTo>
                    <a:pt x="31910" y="12075"/>
                    <a:pt x="32133" y="12089"/>
                    <a:pt x="32352" y="12103"/>
                  </a:cubicBezTo>
                  <a:cubicBezTo>
                    <a:pt x="32133" y="12093"/>
                    <a:pt x="31910" y="12075"/>
                    <a:pt x="31687" y="12058"/>
                  </a:cubicBezTo>
                  <a:close/>
                  <a:moveTo>
                    <a:pt x="52568" y="5175"/>
                  </a:moveTo>
                  <a:cubicBezTo>
                    <a:pt x="49928" y="7492"/>
                    <a:pt x="44658" y="11163"/>
                    <a:pt x="37077" y="11983"/>
                  </a:cubicBezTo>
                  <a:cubicBezTo>
                    <a:pt x="36088" y="12090"/>
                    <a:pt x="35060" y="12148"/>
                    <a:pt x="33992" y="12148"/>
                  </a:cubicBezTo>
                  <a:cubicBezTo>
                    <a:pt x="33456" y="12148"/>
                    <a:pt x="32909" y="12133"/>
                    <a:pt x="32353" y="12103"/>
                  </a:cubicBezTo>
                  <a:lnTo>
                    <a:pt x="32353" y="12103"/>
                  </a:lnTo>
                  <a:cubicBezTo>
                    <a:pt x="32891" y="12132"/>
                    <a:pt x="33420" y="12146"/>
                    <a:pt x="33939" y="12146"/>
                  </a:cubicBezTo>
                  <a:cubicBezTo>
                    <a:pt x="35024" y="12146"/>
                    <a:pt x="36068" y="12086"/>
                    <a:pt x="37074" y="11980"/>
                  </a:cubicBezTo>
                  <a:cubicBezTo>
                    <a:pt x="44655" y="11159"/>
                    <a:pt x="49927" y="7491"/>
                    <a:pt x="52568" y="5175"/>
                  </a:cubicBezTo>
                  <a:close/>
                  <a:moveTo>
                    <a:pt x="6936" y="12491"/>
                  </a:moveTo>
                  <a:lnTo>
                    <a:pt x="6936" y="12495"/>
                  </a:lnTo>
                  <a:cubicBezTo>
                    <a:pt x="5326" y="13061"/>
                    <a:pt x="3571" y="13514"/>
                    <a:pt x="1663" y="13806"/>
                  </a:cubicBezTo>
                  <a:cubicBezTo>
                    <a:pt x="3571" y="13511"/>
                    <a:pt x="5326" y="13057"/>
                    <a:pt x="6936" y="12491"/>
                  </a:cubicBezTo>
                  <a:close/>
                  <a:moveTo>
                    <a:pt x="21926" y="1"/>
                  </a:moveTo>
                  <a:cubicBezTo>
                    <a:pt x="21926" y="1"/>
                    <a:pt x="4591" y="890"/>
                    <a:pt x="1" y="14019"/>
                  </a:cubicBezTo>
                  <a:cubicBezTo>
                    <a:pt x="145" y="15135"/>
                    <a:pt x="2034" y="20947"/>
                    <a:pt x="4324" y="27724"/>
                  </a:cubicBezTo>
                  <a:lnTo>
                    <a:pt x="12028" y="27724"/>
                  </a:lnTo>
                  <a:lnTo>
                    <a:pt x="13353" y="27498"/>
                  </a:lnTo>
                  <a:cubicBezTo>
                    <a:pt x="13387" y="27574"/>
                    <a:pt x="13425" y="27649"/>
                    <a:pt x="13459" y="27724"/>
                  </a:cubicBezTo>
                  <a:lnTo>
                    <a:pt x="51246" y="27724"/>
                  </a:lnTo>
                  <a:lnTo>
                    <a:pt x="54518" y="3238"/>
                  </a:lnTo>
                  <a:cubicBezTo>
                    <a:pt x="54518" y="3238"/>
                    <a:pt x="52485" y="2870"/>
                    <a:pt x="49516" y="2870"/>
                  </a:cubicBezTo>
                  <a:cubicBezTo>
                    <a:pt x="44970" y="2870"/>
                    <a:pt x="38231" y="3732"/>
                    <a:pt x="33228" y="8093"/>
                  </a:cubicBezTo>
                  <a:lnTo>
                    <a:pt x="33757" y="5672"/>
                  </a:lnTo>
                  <a:cubicBezTo>
                    <a:pt x="33757" y="5672"/>
                    <a:pt x="31960" y="5192"/>
                    <a:pt x="29569" y="5192"/>
                  </a:cubicBezTo>
                  <a:cubicBezTo>
                    <a:pt x="27436" y="5192"/>
                    <a:pt x="24830" y="5574"/>
                    <a:pt x="22609" y="7022"/>
                  </a:cubicBezTo>
                  <a:lnTo>
                    <a:pt x="21926" y="1"/>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532;p56"/>
            <p:cNvSpPr/>
            <p:nvPr/>
          </p:nvSpPr>
          <p:spPr>
            <a:xfrm>
              <a:off x="3553016" y="3837419"/>
              <a:ext cx="451258" cy="567365"/>
            </a:xfrm>
            <a:custGeom>
              <a:avLst/>
              <a:gdLst/>
              <a:ahLst/>
              <a:cxnLst/>
              <a:rect l="l" t="t" r="r" b="b"/>
              <a:pathLst>
                <a:path w="14592" h="18345" extrusionOk="0">
                  <a:moveTo>
                    <a:pt x="845" y="0"/>
                  </a:moveTo>
                  <a:cubicBezTo>
                    <a:pt x="845" y="0"/>
                    <a:pt x="282" y="1171"/>
                    <a:pt x="0" y="1755"/>
                  </a:cubicBezTo>
                  <a:cubicBezTo>
                    <a:pt x="783" y="1820"/>
                    <a:pt x="1569" y="1882"/>
                    <a:pt x="2352" y="1947"/>
                  </a:cubicBezTo>
                  <a:cubicBezTo>
                    <a:pt x="2372" y="1947"/>
                    <a:pt x="2393" y="1950"/>
                    <a:pt x="2413" y="1950"/>
                  </a:cubicBezTo>
                  <a:cubicBezTo>
                    <a:pt x="2421" y="1971"/>
                    <a:pt x="2431" y="1991"/>
                    <a:pt x="2445" y="2009"/>
                  </a:cubicBezTo>
                  <a:cubicBezTo>
                    <a:pt x="2525" y="2139"/>
                    <a:pt x="2664" y="2209"/>
                    <a:pt x="2807" y="2209"/>
                  </a:cubicBezTo>
                  <a:cubicBezTo>
                    <a:pt x="2841" y="2209"/>
                    <a:pt x="2875" y="2205"/>
                    <a:pt x="2908" y="2197"/>
                  </a:cubicBezTo>
                  <a:cubicBezTo>
                    <a:pt x="4367" y="3403"/>
                    <a:pt x="4944" y="5387"/>
                    <a:pt x="5277" y="7008"/>
                  </a:cubicBezTo>
                  <a:cubicBezTo>
                    <a:pt x="5346" y="7337"/>
                    <a:pt x="5411" y="7673"/>
                    <a:pt x="5476" y="8006"/>
                  </a:cubicBezTo>
                  <a:cubicBezTo>
                    <a:pt x="5531" y="8305"/>
                    <a:pt x="5590" y="8604"/>
                    <a:pt x="5652" y="8903"/>
                  </a:cubicBezTo>
                  <a:lnTo>
                    <a:pt x="4113" y="12120"/>
                  </a:lnTo>
                  <a:lnTo>
                    <a:pt x="8669" y="18337"/>
                  </a:lnTo>
                  <a:lnTo>
                    <a:pt x="9092" y="18330"/>
                  </a:lnTo>
                  <a:lnTo>
                    <a:pt x="9102" y="18344"/>
                  </a:lnTo>
                  <a:lnTo>
                    <a:pt x="9108" y="18330"/>
                  </a:lnTo>
                  <a:lnTo>
                    <a:pt x="9112" y="18330"/>
                  </a:lnTo>
                  <a:lnTo>
                    <a:pt x="9112" y="18323"/>
                  </a:lnTo>
                  <a:lnTo>
                    <a:pt x="10588" y="15234"/>
                  </a:lnTo>
                  <a:cubicBezTo>
                    <a:pt x="10657" y="15227"/>
                    <a:pt x="10723" y="15220"/>
                    <a:pt x="10791" y="15213"/>
                  </a:cubicBezTo>
                  <a:cubicBezTo>
                    <a:pt x="11556" y="15141"/>
                    <a:pt x="12322" y="15072"/>
                    <a:pt x="13092" y="15000"/>
                  </a:cubicBezTo>
                  <a:cubicBezTo>
                    <a:pt x="13092" y="15000"/>
                    <a:pt x="14592" y="11134"/>
                    <a:pt x="12439" y="7694"/>
                  </a:cubicBezTo>
                  <a:cubicBezTo>
                    <a:pt x="12439" y="7694"/>
                    <a:pt x="12436" y="7701"/>
                    <a:pt x="12432" y="7715"/>
                  </a:cubicBezTo>
                  <a:cubicBezTo>
                    <a:pt x="12422" y="7684"/>
                    <a:pt x="12412" y="7653"/>
                    <a:pt x="12401" y="7626"/>
                  </a:cubicBezTo>
                  <a:cubicBezTo>
                    <a:pt x="11567" y="7701"/>
                    <a:pt x="10732" y="7780"/>
                    <a:pt x="9899" y="7859"/>
                  </a:cubicBezTo>
                  <a:lnTo>
                    <a:pt x="7859" y="5075"/>
                  </a:lnTo>
                  <a:lnTo>
                    <a:pt x="7471" y="5095"/>
                  </a:lnTo>
                  <a:lnTo>
                    <a:pt x="5923" y="8329"/>
                  </a:lnTo>
                  <a:cubicBezTo>
                    <a:pt x="5899" y="8199"/>
                    <a:pt x="5874" y="8068"/>
                    <a:pt x="5847" y="7938"/>
                  </a:cubicBezTo>
                  <a:cubicBezTo>
                    <a:pt x="5785" y="7598"/>
                    <a:pt x="5720" y="7261"/>
                    <a:pt x="5652" y="6929"/>
                  </a:cubicBezTo>
                  <a:cubicBezTo>
                    <a:pt x="5332" y="5393"/>
                    <a:pt x="4738" y="3255"/>
                    <a:pt x="3207" y="1947"/>
                  </a:cubicBezTo>
                  <a:cubicBezTo>
                    <a:pt x="3262" y="1820"/>
                    <a:pt x="3255" y="1669"/>
                    <a:pt x="3172" y="1545"/>
                  </a:cubicBezTo>
                  <a:cubicBezTo>
                    <a:pt x="3091" y="1413"/>
                    <a:pt x="2951" y="1342"/>
                    <a:pt x="2807" y="1342"/>
                  </a:cubicBezTo>
                  <a:cubicBezTo>
                    <a:pt x="2776" y="1342"/>
                    <a:pt x="2744" y="1346"/>
                    <a:pt x="2713" y="1353"/>
                  </a:cubicBezTo>
                  <a:cubicBezTo>
                    <a:pt x="2201" y="773"/>
                    <a:pt x="845" y="0"/>
                    <a:pt x="845" y="0"/>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533;p56"/>
            <p:cNvSpPr/>
            <p:nvPr/>
          </p:nvSpPr>
          <p:spPr>
            <a:xfrm>
              <a:off x="6401343" y="3810665"/>
              <a:ext cx="319950" cy="620962"/>
            </a:xfrm>
            <a:custGeom>
              <a:avLst/>
              <a:gdLst/>
              <a:ahLst/>
              <a:cxnLst/>
              <a:rect l="l" t="t" r="r" b="b"/>
              <a:pathLst>
                <a:path w="10346" h="20078" extrusionOk="0">
                  <a:moveTo>
                    <a:pt x="7681" y="0"/>
                  </a:moveTo>
                  <a:lnTo>
                    <a:pt x="7671" y="10"/>
                  </a:lnTo>
                  <a:lnTo>
                    <a:pt x="7668" y="10"/>
                  </a:lnTo>
                  <a:lnTo>
                    <a:pt x="7663" y="17"/>
                  </a:lnTo>
                  <a:lnTo>
                    <a:pt x="5191" y="2386"/>
                  </a:lnTo>
                  <a:cubicBezTo>
                    <a:pt x="5126" y="2369"/>
                    <a:pt x="5061" y="2352"/>
                    <a:pt x="4996" y="2335"/>
                  </a:cubicBezTo>
                  <a:cubicBezTo>
                    <a:pt x="4255" y="2132"/>
                    <a:pt x="3513" y="1926"/>
                    <a:pt x="2768" y="1723"/>
                  </a:cubicBezTo>
                  <a:cubicBezTo>
                    <a:pt x="2768" y="1723"/>
                    <a:pt x="0" y="4810"/>
                    <a:pt x="800" y="8789"/>
                  </a:cubicBezTo>
                  <a:cubicBezTo>
                    <a:pt x="800" y="8789"/>
                    <a:pt x="808" y="8782"/>
                    <a:pt x="814" y="8772"/>
                  </a:cubicBezTo>
                  <a:lnTo>
                    <a:pt x="814" y="8772"/>
                  </a:lnTo>
                  <a:cubicBezTo>
                    <a:pt x="814" y="8803"/>
                    <a:pt x="814" y="8838"/>
                    <a:pt x="811" y="8868"/>
                  </a:cubicBezTo>
                  <a:cubicBezTo>
                    <a:pt x="1621" y="9088"/>
                    <a:pt x="2428" y="9311"/>
                    <a:pt x="3234" y="9531"/>
                  </a:cubicBezTo>
                  <a:lnTo>
                    <a:pt x="4161" y="12854"/>
                  </a:lnTo>
                  <a:lnTo>
                    <a:pt x="4532" y="12974"/>
                  </a:lnTo>
                  <a:lnTo>
                    <a:pt x="7121" y="10492"/>
                  </a:lnTo>
                  <a:lnTo>
                    <a:pt x="7121" y="10492"/>
                  </a:lnTo>
                  <a:cubicBezTo>
                    <a:pt x="7097" y="10626"/>
                    <a:pt x="7077" y="10757"/>
                    <a:pt x="7053" y="10887"/>
                  </a:cubicBezTo>
                  <a:cubicBezTo>
                    <a:pt x="6994" y="11227"/>
                    <a:pt x="6936" y="11563"/>
                    <a:pt x="6881" y="11899"/>
                  </a:cubicBezTo>
                  <a:cubicBezTo>
                    <a:pt x="6638" y="13448"/>
                    <a:pt x="6441" y="15659"/>
                    <a:pt x="7410" y="17423"/>
                  </a:cubicBezTo>
                  <a:cubicBezTo>
                    <a:pt x="7317" y="17523"/>
                    <a:pt x="7269" y="17667"/>
                    <a:pt x="7300" y="17812"/>
                  </a:cubicBezTo>
                  <a:cubicBezTo>
                    <a:pt x="7338" y="17997"/>
                    <a:pt x="7489" y="18128"/>
                    <a:pt x="7663" y="18152"/>
                  </a:cubicBezTo>
                  <a:cubicBezTo>
                    <a:pt x="7939" y="18876"/>
                    <a:pt x="8937" y="20078"/>
                    <a:pt x="8937" y="20078"/>
                  </a:cubicBezTo>
                  <a:cubicBezTo>
                    <a:pt x="8937" y="20078"/>
                    <a:pt x="9875" y="19182"/>
                    <a:pt x="10345" y="18735"/>
                  </a:cubicBezTo>
                  <a:cubicBezTo>
                    <a:pt x="9634" y="18399"/>
                    <a:pt x="8924" y="18062"/>
                    <a:pt x="8213" y="17726"/>
                  </a:cubicBezTo>
                  <a:cubicBezTo>
                    <a:pt x="8192" y="17716"/>
                    <a:pt x="8175" y="17709"/>
                    <a:pt x="8154" y="17699"/>
                  </a:cubicBezTo>
                  <a:cubicBezTo>
                    <a:pt x="8154" y="17678"/>
                    <a:pt x="8151" y="17658"/>
                    <a:pt x="8148" y="17634"/>
                  </a:cubicBezTo>
                  <a:cubicBezTo>
                    <a:pt x="8110" y="17448"/>
                    <a:pt x="7956" y="17317"/>
                    <a:pt x="7777" y="17297"/>
                  </a:cubicBezTo>
                  <a:cubicBezTo>
                    <a:pt x="6836" y="15652"/>
                    <a:pt x="7001" y="13592"/>
                    <a:pt x="7259" y="11958"/>
                  </a:cubicBezTo>
                  <a:cubicBezTo>
                    <a:pt x="7310" y="11625"/>
                    <a:pt x="7368" y="11289"/>
                    <a:pt x="7427" y="10952"/>
                  </a:cubicBezTo>
                  <a:cubicBezTo>
                    <a:pt x="7478" y="10654"/>
                    <a:pt x="7530" y="10354"/>
                    <a:pt x="7581" y="10053"/>
                  </a:cubicBezTo>
                  <a:lnTo>
                    <a:pt x="10153" y="7584"/>
                  </a:lnTo>
                  <a:lnTo>
                    <a:pt x="8083" y="161"/>
                  </a:lnTo>
                  <a:lnTo>
                    <a:pt x="7688" y="17"/>
                  </a:lnTo>
                  <a:lnTo>
                    <a:pt x="7681" y="0"/>
                  </a:ln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534;p56"/>
            <p:cNvSpPr/>
            <p:nvPr/>
          </p:nvSpPr>
          <p:spPr>
            <a:xfrm>
              <a:off x="2354730" y="3784314"/>
              <a:ext cx="366214" cy="673663"/>
            </a:xfrm>
            <a:custGeom>
              <a:avLst/>
              <a:gdLst/>
              <a:ahLst/>
              <a:cxnLst/>
              <a:rect l="l" t="t" r="r" b="b"/>
              <a:pathLst>
                <a:path w="11842" h="21782" extrusionOk="0">
                  <a:moveTo>
                    <a:pt x="6101" y="0"/>
                  </a:moveTo>
                  <a:cubicBezTo>
                    <a:pt x="6070" y="14"/>
                    <a:pt x="6039" y="32"/>
                    <a:pt x="6009" y="45"/>
                  </a:cubicBezTo>
                  <a:cubicBezTo>
                    <a:pt x="6012" y="35"/>
                    <a:pt x="6018" y="24"/>
                    <a:pt x="6018" y="24"/>
                  </a:cubicBezTo>
                  <a:lnTo>
                    <a:pt x="6018" y="24"/>
                  </a:lnTo>
                  <a:cubicBezTo>
                    <a:pt x="1748" y="1079"/>
                    <a:pt x="0" y="5215"/>
                    <a:pt x="0" y="5215"/>
                  </a:cubicBezTo>
                  <a:cubicBezTo>
                    <a:pt x="591" y="5906"/>
                    <a:pt x="1182" y="6595"/>
                    <a:pt x="1772" y="7286"/>
                  </a:cubicBezTo>
                  <a:lnTo>
                    <a:pt x="588" y="10802"/>
                  </a:lnTo>
                  <a:lnTo>
                    <a:pt x="580" y="10805"/>
                  </a:lnTo>
                  <a:lnTo>
                    <a:pt x="584" y="10809"/>
                  </a:lnTo>
                  <a:lnTo>
                    <a:pt x="580" y="10826"/>
                  </a:lnTo>
                  <a:lnTo>
                    <a:pt x="580" y="10826"/>
                  </a:lnTo>
                  <a:lnTo>
                    <a:pt x="597" y="10823"/>
                  </a:lnTo>
                  <a:lnTo>
                    <a:pt x="920" y="11145"/>
                  </a:lnTo>
                  <a:lnTo>
                    <a:pt x="5078" y="10441"/>
                  </a:lnTo>
                  <a:lnTo>
                    <a:pt x="5078" y="10441"/>
                  </a:lnTo>
                  <a:cubicBezTo>
                    <a:pt x="4148" y="13019"/>
                    <a:pt x="3767" y="15797"/>
                    <a:pt x="3969" y="18530"/>
                  </a:cubicBezTo>
                  <a:cubicBezTo>
                    <a:pt x="3917" y="18547"/>
                    <a:pt x="3866" y="18568"/>
                    <a:pt x="3822" y="18605"/>
                  </a:cubicBezTo>
                  <a:cubicBezTo>
                    <a:pt x="3619" y="18760"/>
                    <a:pt x="3581" y="19048"/>
                    <a:pt x="3736" y="19251"/>
                  </a:cubicBezTo>
                  <a:cubicBezTo>
                    <a:pt x="3753" y="19268"/>
                    <a:pt x="3767" y="19285"/>
                    <a:pt x="3784" y="19302"/>
                  </a:cubicBezTo>
                  <a:cubicBezTo>
                    <a:pt x="3777" y="19323"/>
                    <a:pt x="3773" y="19343"/>
                    <a:pt x="3767" y="19364"/>
                  </a:cubicBezTo>
                  <a:cubicBezTo>
                    <a:pt x="3547" y="20171"/>
                    <a:pt x="3327" y="20974"/>
                    <a:pt x="3104" y="21782"/>
                  </a:cubicBezTo>
                  <a:cubicBezTo>
                    <a:pt x="3790" y="21712"/>
                    <a:pt x="5164" y="21576"/>
                    <a:pt x="5164" y="21576"/>
                  </a:cubicBezTo>
                  <a:cubicBezTo>
                    <a:pt x="5164" y="21576"/>
                    <a:pt x="4886" y="19937"/>
                    <a:pt x="4491" y="19216"/>
                  </a:cubicBezTo>
                  <a:cubicBezTo>
                    <a:pt x="4591" y="19058"/>
                    <a:pt x="4587" y="18846"/>
                    <a:pt x="4467" y="18687"/>
                  </a:cubicBezTo>
                  <a:cubicBezTo>
                    <a:pt x="4436" y="18646"/>
                    <a:pt x="4399" y="18616"/>
                    <a:pt x="4357" y="18589"/>
                  </a:cubicBezTo>
                  <a:cubicBezTo>
                    <a:pt x="4137" y="15808"/>
                    <a:pt x="4532" y="12978"/>
                    <a:pt x="5511" y="10365"/>
                  </a:cubicBezTo>
                  <a:lnTo>
                    <a:pt x="9154" y="9747"/>
                  </a:lnTo>
                  <a:lnTo>
                    <a:pt x="11842" y="1751"/>
                  </a:lnTo>
                  <a:lnTo>
                    <a:pt x="11553" y="1446"/>
                  </a:lnTo>
                  <a:lnTo>
                    <a:pt x="10208" y="1672"/>
                  </a:lnTo>
                  <a:lnTo>
                    <a:pt x="7869" y="2071"/>
                  </a:lnTo>
                  <a:cubicBezTo>
                    <a:pt x="7279" y="1380"/>
                    <a:pt x="6692" y="691"/>
                    <a:pt x="6101" y="0"/>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535;p56"/>
            <p:cNvSpPr/>
            <p:nvPr/>
          </p:nvSpPr>
          <p:spPr>
            <a:xfrm>
              <a:off x="2872324" y="2435424"/>
              <a:ext cx="388851" cy="793754"/>
            </a:xfrm>
            <a:custGeom>
              <a:avLst/>
              <a:gdLst/>
              <a:ahLst/>
              <a:cxnLst/>
              <a:rect l="l" t="t" r="r" b="b"/>
              <a:pathLst>
                <a:path w="12574" h="25665" extrusionOk="0">
                  <a:moveTo>
                    <a:pt x="4076" y="0"/>
                  </a:moveTo>
                  <a:cubicBezTo>
                    <a:pt x="4076" y="0"/>
                    <a:pt x="1360" y="2040"/>
                    <a:pt x="1" y="3060"/>
                  </a:cubicBezTo>
                  <a:cubicBezTo>
                    <a:pt x="1744" y="4152"/>
                    <a:pt x="3489" y="5243"/>
                    <a:pt x="5236" y="6339"/>
                  </a:cubicBezTo>
                  <a:cubicBezTo>
                    <a:pt x="5281" y="6366"/>
                    <a:pt x="5325" y="6393"/>
                    <a:pt x="5370" y="6421"/>
                  </a:cubicBezTo>
                  <a:cubicBezTo>
                    <a:pt x="5367" y="6479"/>
                    <a:pt x="5367" y="6537"/>
                    <a:pt x="5374" y="6596"/>
                  </a:cubicBezTo>
                  <a:cubicBezTo>
                    <a:pt x="5425" y="7181"/>
                    <a:pt x="5917" y="7627"/>
                    <a:pt x="6496" y="7627"/>
                  </a:cubicBezTo>
                  <a:cubicBezTo>
                    <a:pt x="6531" y="7627"/>
                    <a:pt x="6567" y="7626"/>
                    <a:pt x="6602" y="7622"/>
                  </a:cubicBezTo>
                  <a:cubicBezTo>
                    <a:pt x="6675" y="7619"/>
                    <a:pt x="6747" y="7602"/>
                    <a:pt x="6812" y="7584"/>
                  </a:cubicBezTo>
                  <a:cubicBezTo>
                    <a:pt x="8862" y="10249"/>
                    <a:pt x="10750" y="13157"/>
                    <a:pt x="11186" y="16432"/>
                  </a:cubicBezTo>
                  <a:cubicBezTo>
                    <a:pt x="11616" y="19656"/>
                    <a:pt x="10118" y="23666"/>
                    <a:pt x="6888" y="24793"/>
                  </a:cubicBezTo>
                  <a:lnTo>
                    <a:pt x="7190" y="25664"/>
                  </a:lnTo>
                  <a:cubicBezTo>
                    <a:pt x="11018" y="24329"/>
                    <a:pt x="12573" y="19849"/>
                    <a:pt x="12099" y="16309"/>
                  </a:cubicBezTo>
                  <a:cubicBezTo>
                    <a:pt x="11636" y="12810"/>
                    <a:pt x="9659" y="9765"/>
                    <a:pt x="7520" y="6987"/>
                  </a:cubicBezTo>
                  <a:cubicBezTo>
                    <a:pt x="7605" y="6809"/>
                    <a:pt x="7653" y="6606"/>
                    <a:pt x="7632" y="6393"/>
                  </a:cubicBezTo>
                  <a:cubicBezTo>
                    <a:pt x="7588" y="5903"/>
                    <a:pt x="7241" y="5515"/>
                    <a:pt x="6791" y="5398"/>
                  </a:cubicBezTo>
                  <a:cubicBezTo>
                    <a:pt x="6304" y="3431"/>
                    <a:pt x="4076" y="0"/>
                    <a:pt x="407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536;p56"/>
            <p:cNvSpPr/>
            <p:nvPr/>
          </p:nvSpPr>
          <p:spPr>
            <a:xfrm>
              <a:off x="2608378" y="2992047"/>
              <a:ext cx="1024081" cy="519829"/>
            </a:xfrm>
            <a:custGeom>
              <a:avLst/>
              <a:gdLst/>
              <a:ahLst/>
              <a:cxnLst/>
              <a:rect l="l" t="t" r="r" b="b"/>
              <a:pathLst>
                <a:path w="33115" h="16808" extrusionOk="0">
                  <a:moveTo>
                    <a:pt x="12792" y="1"/>
                  </a:moveTo>
                  <a:lnTo>
                    <a:pt x="0" y="15869"/>
                  </a:lnTo>
                  <a:lnTo>
                    <a:pt x="399" y="16807"/>
                  </a:lnTo>
                  <a:lnTo>
                    <a:pt x="33114" y="4780"/>
                  </a:lnTo>
                  <a:lnTo>
                    <a:pt x="32627" y="3726"/>
                  </a:lnTo>
                  <a:lnTo>
                    <a:pt x="12792" y="1"/>
                  </a:lnTo>
                  <a:close/>
                </a:path>
              </a:pathLst>
            </a:custGeom>
            <a:solidFill>
              <a:srgbClr val="598C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537;p56"/>
            <p:cNvSpPr/>
            <p:nvPr/>
          </p:nvSpPr>
          <p:spPr>
            <a:xfrm>
              <a:off x="2620686" y="3022419"/>
              <a:ext cx="1012392" cy="605591"/>
            </a:xfrm>
            <a:custGeom>
              <a:avLst/>
              <a:gdLst/>
              <a:ahLst/>
              <a:cxnLst/>
              <a:rect l="l" t="t" r="r" b="b"/>
              <a:pathLst>
                <a:path w="32737" h="19581" extrusionOk="0">
                  <a:moveTo>
                    <a:pt x="12759" y="0"/>
                  </a:moveTo>
                  <a:lnTo>
                    <a:pt x="1" y="15825"/>
                  </a:lnTo>
                  <a:lnTo>
                    <a:pt x="19979" y="19581"/>
                  </a:lnTo>
                  <a:lnTo>
                    <a:pt x="32737" y="3754"/>
                  </a:lnTo>
                  <a:lnTo>
                    <a:pt x="12759" y="0"/>
                  </a:ln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38;p56"/>
            <p:cNvSpPr/>
            <p:nvPr/>
          </p:nvSpPr>
          <p:spPr>
            <a:xfrm>
              <a:off x="2720914" y="3090493"/>
              <a:ext cx="899856" cy="537520"/>
            </a:xfrm>
            <a:custGeom>
              <a:avLst/>
              <a:gdLst/>
              <a:ahLst/>
              <a:cxnLst/>
              <a:rect l="l" t="t" r="r" b="b"/>
              <a:pathLst>
                <a:path w="29098" h="17380" extrusionOk="0">
                  <a:moveTo>
                    <a:pt x="15512" y="0"/>
                  </a:moveTo>
                  <a:cubicBezTo>
                    <a:pt x="11712" y="2541"/>
                    <a:pt x="7519" y="5879"/>
                    <a:pt x="3444" y="10242"/>
                  </a:cubicBezTo>
                  <a:cubicBezTo>
                    <a:pt x="2191" y="11588"/>
                    <a:pt x="1048" y="12924"/>
                    <a:pt x="1" y="14235"/>
                  </a:cubicBezTo>
                  <a:lnTo>
                    <a:pt x="16738" y="17380"/>
                  </a:lnTo>
                  <a:lnTo>
                    <a:pt x="29098" y="2047"/>
                  </a:lnTo>
                  <a:cubicBezTo>
                    <a:pt x="24569" y="1363"/>
                    <a:pt x="20041" y="683"/>
                    <a:pt x="15512" y="0"/>
                  </a:cubicBezTo>
                  <a:close/>
                </a:path>
              </a:pathLst>
            </a:custGeom>
            <a:solidFill>
              <a:srgbClr val="4169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39;p56"/>
            <p:cNvSpPr/>
            <p:nvPr/>
          </p:nvSpPr>
          <p:spPr>
            <a:xfrm>
              <a:off x="2845573" y="3208238"/>
              <a:ext cx="682608" cy="546149"/>
            </a:xfrm>
            <a:custGeom>
              <a:avLst/>
              <a:gdLst/>
              <a:ahLst/>
              <a:cxnLst/>
              <a:rect l="l" t="t" r="r" b="b"/>
              <a:pathLst>
                <a:path w="22073" h="17659" extrusionOk="0">
                  <a:moveTo>
                    <a:pt x="14279" y="0"/>
                  </a:moveTo>
                  <a:cubicBezTo>
                    <a:pt x="12446" y="0"/>
                    <a:pt x="10201" y="276"/>
                    <a:pt x="7804" y="1210"/>
                  </a:cubicBezTo>
                  <a:cubicBezTo>
                    <a:pt x="3451" y="2902"/>
                    <a:pt x="969" y="5845"/>
                    <a:pt x="1" y="7135"/>
                  </a:cubicBezTo>
                  <a:cubicBezTo>
                    <a:pt x="1291" y="10644"/>
                    <a:pt x="2585" y="14153"/>
                    <a:pt x="3880" y="17658"/>
                  </a:cubicBezTo>
                  <a:cubicBezTo>
                    <a:pt x="6458" y="17411"/>
                    <a:pt x="9916" y="16813"/>
                    <a:pt x="13768" y="15351"/>
                  </a:cubicBezTo>
                  <a:cubicBezTo>
                    <a:pt x="17287" y="14012"/>
                    <a:pt x="20065" y="12357"/>
                    <a:pt x="22073" y="10950"/>
                  </a:cubicBezTo>
                  <a:cubicBezTo>
                    <a:pt x="20778" y="7441"/>
                    <a:pt x="19488" y="3935"/>
                    <a:pt x="18193" y="427"/>
                  </a:cubicBezTo>
                  <a:cubicBezTo>
                    <a:pt x="17428" y="257"/>
                    <a:pt x="16045" y="0"/>
                    <a:pt x="14279" y="0"/>
                  </a:cubicBez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40;p56"/>
            <p:cNvSpPr/>
            <p:nvPr/>
          </p:nvSpPr>
          <p:spPr>
            <a:xfrm>
              <a:off x="2845573" y="3208238"/>
              <a:ext cx="617974" cy="485191"/>
            </a:xfrm>
            <a:custGeom>
              <a:avLst/>
              <a:gdLst/>
              <a:ahLst/>
              <a:cxnLst/>
              <a:rect l="l" t="t" r="r" b="b"/>
              <a:pathLst>
                <a:path w="19983" h="15688" extrusionOk="0">
                  <a:moveTo>
                    <a:pt x="14279" y="0"/>
                  </a:moveTo>
                  <a:cubicBezTo>
                    <a:pt x="12446" y="0"/>
                    <a:pt x="10201" y="276"/>
                    <a:pt x="7804" y="1210"/>
                  </a:cubicBezTo>
                  <a:cubicBezTo>
                    <a:pt x="3451" y="2902"/>
                    <a:pt x="969" y="5845"/>
                    <a:pt x="1" y="7135"/>
                  </a:cubicBezTo>
                  <a:cubicBezTo>
                    <a:pt x="1051" y="9988"/>
                    <a:pt x="2102" y="12838"/>
                    <a:pt x="3152" y="15688"/>
                  </a:cubicBezTo>
                  <a:cubicBezTo>
                    <a:pt x="4103" y="13281"/>
                    <a:pt x="5284" y="10987"/>
                    <a:pt x="7063" y="9137"/>
                  </a:cubicBezTo>
                  <a:cubicBezTo>
                    <a:pt x="9665" y="6433"/>
                    <a:pt x="13422" y="5002"/>
                    <a:pt x="17176" y="5002"/>
                  </a:cubicBezTo>
                  <a:cubicBezTo>
                    <a:pt x="18118" y="5002"/>
                    <a:pt x="19059" y="5092"/>
                    <a:pt x="19982" y="5274"/>
                  </a:cubicBezTo>
                  <a:cubicBezTo>
                    <a:pt x="19385" y="3661"/>
                    <a:pt x="18787" y="2044"/>
                    <a:pt x="18193" y="427"/>
                  </a:cubicBezTo>
                  <a:cubicBezTo>
                    <a:pt x="17428" y="257"/>
                    <a:pt x="16045" y="0"/>
                    <a:pt x="14279" y="0"/>
                  </a:cubicBezTo>
                  <a:close/>
                </a:path>
              </a:pathLst>
            </a:custGeom>
            <a:solidFill>
              <a:srgbClr val="4772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541;p56"/>
            <p:cNvSpPr/>
            <p:nvPr/>
          </p:nvSpPr>
          <p:spPr>
            <a:xfrm>
              <a:off x="2845573" y="3299786"/>
              <a:ext cx="293818" cy="454603"/>
            </a:xfrm>
            <a:custGeom>
              <a:avLst/>
              <a:gdLst/>
              <a:ahLst/>
              <a:cxnLst/>
              <a:rect l="l" t="t" r="r" b="b"/>
              <a:pathLst>
                <a:path w="9501" h="14699" extrusionOk="0">
                  <a:moveTo>
                    <a:pt x="4436" y="1"/>
                  </a:moveTo>
                  <a:cubicBezTo>
                    <a:pt x="2122" y="1535"/>
                    <a:pt x="684" y="3265"/>
                    <a:pt x="1" y="4175"/>
                  </a:cubicBezTo>
                  <a:lnTo>
                    <a:pt x="3880" y="14698"/>
                  </a:lnTo>
                  <a:cubicBezTo>
                    <a:pt x="5459" y="14547"/>
                    <a:pt x="7372" y="14262"/>
                    <a:pt x="9500" y="13730"/>
                  </a:cubicBezTo>
                  <a:lnTo>
                    <a:pt x="4436" y="1"/>
                  </a:ln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542;p56"/>
            <p:cNvSpPr/>
            <p:nvPr/>
          </p:nvSpPr>
          <p:spPr>
            <a:xfrm>
              <a:off x="2972026" y="3542050"/>
              <a:ext cx="556155" cy="216554"/>
            </a:xfrm>
            <a:custGeom>
              <a:avLst/>
              <a:gdLst/>
              <a:ahLst/>
              <a:cxnLst/>
              <a:rect l="l" t="t" r="r" b="b"/>
              <a:pathLst>
                <a:path w="17984" h="7002" extrusionOk="0">
                  <a:moveTo>
                    <a:pt x="15559" y="1"/>
                  </a:moveTo>
                  <a:cubicBezTo>
                    <a:pt x="6263" y="1"/>
                    <a:pt x="0" y="6879"/>
                    <a:pt x="0" y="6879"/>
                  </a:cubicBezTo>
                  <a:cubicBezTo>
                    <a:pt x="741" y="6963"/>
                    <a:pt x="1467" y="7002"/>
                    <a:pt x="2175" y="7002"/>
                  </a:cubicBezTo>
                  <a:cubicBezTo>
                    <a:pt x="11566" y="7002"/>
                    <a:pt x="17984" y="157"/>
                    <a:pt x="17984" y="157"/>
                  </a:cubicBezTo>
                  <a:cubicBezTo>
                    <a:pt x="17155" y="50"/>
                    <a:pt x="16346" y="1"/>
                    <a:pt x="15559" y="1"/>
                  </a:cubicBezTo>
                  <a:close/>
                </a:path>
              </a:pathLst>
            </a:custGeom>
            <a:solidFill>
              <a:srgbClr val="5386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543;p56"/>
            <p:cNvSpPr/>
            <p:nvPr/>
          </p:nvSpPr>
          <p:spPr>
            <a:xfrm>
              <a:off x="3006199" y="3552597"/>
              <a:ext cx="505438" cy="196823"/>
            </a:xfrm>
            <a:custGeom>
              <a:avLst/>
              <a:gdLst/>
              <a:ahLst/>
              <a:cxnLst/>
              <a:rect l="l" t="t" r="r" b="b"/>
              <a:pathLst>
                <a:path w="16344" h="6364" extrusionOk="0">
                  <a:moveTo>
                    <a:pt x="14144" y="0"/>
                  </a:moveTo>
                  <a:cubicBezTo>
                    <a:pt x="5693" y="0"/>
                    <a:pt x="1" y="6253"/>
                    <a:pt x="1" y="6253"/>
                  </a:cubicBezTo>
                  <a:cubicBezTo>
                    <a:pt x="672" y="6329"/>
                    <a:pt x="1329" y="6364"/>
                    <a:pt x="1971" y="6364"/>
                  </a:cubicBezTo>
                  <a:cubicBezTo>
                    <a:pt x="10508" y="6364"/>
                    <a:pt x="16343" y="141"/>
                    <a:pt x="16343" y="141"/>
                  </a:cubicBezTo>
                  <a:cubicBezTo>
                    <a:pt x="15592" y="45"/>
                    <a:pt x="14858" y="0"/>
                    <a:pt x="14144" y="0"/>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544;p56"/>
            <p:cNvSpPr/>
            <p:nvPr/>
          </p:nvSpPr>
          <p:spPr>
            <a:xfrm>
              <a:off x="5538378" y="4334101"/>
              <a:ext cx="459113" cy="492459"/>
            </a:xfrm>
            <a:custGeom>
              <a:avLst/>
              <a:gdLst/>
              <a:ahLst/>
              <a:cxnLst/>
              <a:rect l="l" t="t" r="r" b="b"/>
              <a:pathLst>
                <a:path w="14846" h="15923" extrusionOk="0">
                  <a:moveTo>
                    <a:pt x="13004" y="0"/>
                  </a:moveTo>
                  <a:cubicBezTo>
                    <a:pt x="9769" y="0"/>
                    <a:pt x="3110" y="719"/>
                    <a:pt x="0" y="6278"/>
                  </a:cubicBezTo>
                  <a:lnTo>
                    <a:pt x="3152" y="15895"/>
                  </a:lnTo>
                  <a:lnTo>
                    <a:pt x="9524" y="15922"/>
                  </a:lnTo>
                  <a:lnTo>
                    <a:pt x="14845" y="87"/>
                  </a:lnTo>
                  <a:cubicBezTo>
                    <a:pt x="14845" y="87"/>
                    <a:pt x="14133" y="0"/>
                    <a:pt x="130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545;p56"/>
            <p:cNvSpPr/>
            <p:nvPr/>
          </p:nvSpPr>
          <p:spPr>
            <a:xfrm>
              <a:off x="5738927" y="3713983"/>
              <a:ext cx="568123" cy="886073"/>
            </a:xfrm>
            <a:custGeom>
              <a:avLst/>
              <a:gdLst/>
              <a:ahLst/>
              <a:cxnLst/>
              <a:rect l="l" t="t" r="r" b="b"/>
              <a:pathLst>
                <a:path w="18371" h="28650" extrusionOk="0">
                  <a:moveTo>
                    <a:pt x="11756" y="0"/>
                  </a:moveTo>
                  <a:cubicBezTo>
                    <a:pt x="11540" y="0"/>
                    <a:pt x="11312" y="102"/>
                    <a:pt x="11193" y="307"/>
                  </a:cubicBezTo>
                  <a:lnTo>
                    <a:pt x="7969" y="4877"/>
                  </a:lnTo>
                  <a:cubicBezTo>
                    <a:pt x="7162" y="6020"/>
                    <a:pt x="6156" y="7012"/>
                    <a:pt x="4975" y="7771"/>
                  </a:cubicBezTo>
                  <a:cubicBezTo>
                    <a:pt x="4831" y="7864"/>
                    <a:pt x="4693" y="7942"/>
                    <a:pt x="4570" y="8008"/>
                  </a:cubicBezTo>
                  <a:cubicBezTo>
                    <a:pt x="4457" y="7150"/>
                    <a:pt x="4234" y="5615"/>
                    <a:pt x="3986" y="4475"/>
                  </a:cubicBezTo>
                  <a:cubicBezTo>
                    <a:pt x="3771" y="3472"/>
                    <a:pt x="3382" y="3250"/>
                    <a:pt x="3089" y="3250"/>
                  </a:cubicBezTo>
                  <a:cubicBezTo>
                    <a:pt x="2896" y="3250"/>
                    <a:pt x="2745" y="3346"/>
                    <a:pt x="2713" y="3380"/>
                  </a:cubicBezTo>
                  <a:cubicBezTo>
                    <a:pt x="2679" y="3415"/>
                    <a:pt x="2613" y="4451"/>
                    <a:pt x="2555" y="5635"/>
                  </a:cubicBezTo>
                  <a:cubicBezTo>
                    <a:pt x="2438" y="7888"/>
                    <a:pt x="2517" y="10147"/>
                    <a:pt x="2785" y="12385"/>
                  </a:cubicBezTo>
                  <a:cubicBezTo>
                    <a:pt x="2871" y="13092"/>
                    <a:pt x="2939" y="13642"/>
                    <a:pt x="2960" y="13673"/>
                  </a:cubicBezTo>
                  <a:cubicBezTo>
                    <a:pt x="2324" y="16155"/>
                    <a:pt x="1" y="28447"/>
                    <a:pt x="1" y="28447"/>
                  </a:cubicBezTo>
                  <a:lnTo>
                    <a:pt x="5425" y="28649"/>
                  </a:lnTo>
                  <a:lnTo>
                    <a:pt x="6692" y="15915"/>
                  </a:lnTo>
                  <a:cubicBezTo>
                    <a:pt x="6692" y="15915"/>
                    <a:pt x="9899" y="13649"/>
                    <a:pt x="11190" y="12351"/>
                  </a:cubicBezTo>
                  <a:cubicBezTo>
                    <a:pt x="13270" y="11455"/>
                    <a:pt x="17558" y="10034"/>
                    <a:pt x="17984" y="9725"/>
                  </a:cubicBezTo>
                  <a:cubicBezTo>
                    <a:pt x="18371" y="9447"/>
                    <a:pt x="18275" y="8875"/>
                    <a:pt x="17843" y="8875"/>
                  </a:cubicBezTo>
                  <a:cubicBezTo>
                    <a:pt x="17757" y="8875"/>
                    <a:pt x="17658" y="8897"/>
                    <a:pt x="17548" y="8949"/>
                  </a:cubicBezTo>
                  <a:cubicBezTo>
                    <a:pt x="16958" y="9224"/>
                    <a:pt x="12638" y="10278"/>
                    <a:pt x="11619" y="10525"/>
                  </a:cubicBezTo>
                  <a:cubicBezTo>
                    <a:pt x="11570" y="10332"/>
                    <a:pt x="11516" y="10126"/>
                    <a:pt x="11447" y="9913"/>
                  </a:cubicBezTo>
                  <a:lnTo>
                    <a:pt x="16717" y="5052"/>
                  </a:lnTo>
                  <a:cubicBezTo>
                    <a:pt x="16717" y="5052"/>
                    <a:pt x="17379" y="4338"/>
                    <a:pt x="17202" y="4074"/>
                  </a:cubicBezTo>
                  <a:cubicBezTo>
                    <a:pt x="17083" y="3897"/>
                    <a:pt x="16914" y="3817"/>
                    <a:pt x="16722" y="3817"/>
                  </a:cubicBezTo>
                  <a:cubicBezTo>
                    <a:pt x="16463" y="3817"/>
                    <a:pt x="16162" y="3963"/>
                    <a:pt x="15890" y="4214"/>
                  </a:cubicBezTo>
                  <a:cubicBezTo>
                    <a:pt x="15467" y="4602"/>
                    <a:pt x="11890" y="7606"/>
                    <a:pt x="10843" y="8300"/>
                  </a:cubicBezTo>
                  <a:cubicBezTo>
                    <a:pt x="10764" y="8128"/>
                    <a:pt x="10688" y="7960"/>
                    <a:pt x="10613" y="7806"/>
                  </a:cubicBezTo>
                  <a:lnTo>
                    <a:pt x="15183" y="2192"/>
                  </a:lnTo>
                  <a:cubicBezTo>
                    <a:pt x="15183" y="2192"/>
                    <a:pt x="15508" y="1684"/>
                    <a:pt x="15059" y="1313"/>
                  </a:cubicBezTo>
                  <a:cubicBezTo>
                    <a:pt x="14970" y="1240"/>
                    <a:pt x="14872" y="1210"/>
                    <a:pt x="14773" y="1210"/>
                  </a:cubicBezTo>
                  <a:cubicBezTo>
                    <a:pt x="14374" y="1210"/>
                    <a:pt x="13947" y="1688"/>
                    <a:pt x="13947" y="1688"/>
                  </a:cubicBezTo>
                  <a:cubicBezTo>
                    <a:pt x="13947" y="1688"/>
                    <a:pt x="11169" y="5011"/>
                    <a:pt x="9425" y="6594"/>
                  </a:cubicBezTo>
                  <a:cubicBezTo>
                    <a:pt x="9225" y="6518"/>
                    <a:pt x="9225" y="6518"/>
                    <a:pt x="8892" y="6453"/>
                  </a:cubicBezTo>
                  <a:cubicBezTo>
                    <a:pt x="9637" y="4595"/>
                    <a:pt x="12258" y="918"/>
                    <a:pt x="12267" y="475"/>
                  </a:cubicBezTo>
                  <a:cubicBezTo>
                    <a:pt x="12273" y="159"/>
                    <a:pt x="12024" y="0"/>
                    <a:pt x="11756" y="0"/>
                  </a:cubicBezTo>
                  <a:close/>
                </a:path>
              </a:pathLst>
            </a:custGeom>
            <a:solidFill>
              <a:srgbClr val="DCC8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546;p56"/>
            <p:cNvSpPr/>
            <p:nvPr/>
          </p:nvSpPr>
          <p:spPr>
            <a:xfrm>
              <a:off x="5756431" y="4025372"/>
              <a:ext cx="122061" cy="476562"/>
            </a:xfrm>
            <a:custGeom>
              <a:avLst/>
              <a:gdLst/>
              <a:ahLst/>
              <a:cxnLst/>
              <a:rect l="l" t="t" r="r" b="b"/>
              <a:pathLst>
                <a:path w="3947" h="15409" extrusionOk="0">
                  <a:moveTo>
                    <a:pt x="1944" y="0"/>
                  </a:moveTo>
                  <a:cubicBezTo>
                    <a:pt x="2105" y="1332"/>
                    <a:pt x="2353" y="3536"/>
                    <a:pt x="2394" y="3605"/>
                  </a:cubicBezTo>
                  <a:cubicBezTo>
                    <a:pt x="2119" y="4683"/>
                    <a:pt x="1525" y="7608"/>
                    <a:pt x="942" y="10575"/>
                  </a:cubicBezTo>
                  <a:cubicBezTo>
                    <a:pt x="602" y="12288"/>
                    <a:pt x="269" y="14015"/>
                    <a:pt x="1" y="15409"/>
                  </a:cubicBezTo>
                  <a:cubicBezTo>
                    <a:pt x="375" y="15281"/>
                    <a:pt x="739" y="15148"/>
                    <a:pt x="1086" y="15004"/>
                  </a:cubicBezTo>
                  <a:cubicBezTo>
                    <a:pt x="1443" y="13108"/>
                    <a:pt x="1717" y="11196"/>
                    <a:pt x="2040" y="9301"/>
                  </a:cubicBezTo>
                  <a:cubicBezTo>
                    <a:pt x="2253" y="8055"/>
                    <a:pt x="2459" y="6794"/>
                    <a:pt x="2772" y="5569"/>
                  </a:cubicBezTo>
                  <a:cubicBezTo>
                    <a:pt x="2902" y="5064"/>
                    <a:pt x="3946" y="4734"/>
                    <a:pt x="3644" y="4319"/>
                  </a:cubicBezTo>
                  <a:cubicBezTo>
                    <a:pt x="3262" y="3791"/>
                    <a:pt x="2731" y="3018"/>
                    <a:pt x="2497" y="2032"/>
                  </a:cubicBezTo>
                  <a:cubicBezTo>
                    <a:pt x="2329" y="1329"/>
                    <a:pt x="2137" y="666"/>
                    <a:pt x="1944" y="0"/>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547;p56"/>
            <p:cNvSpPr/>
            <p:nvPr/>
          </p:nvSpPr>
          <p:spPr>
            <a:xfrm>
              <a:off x="5884214" y="3982505"/>
              <a:ext cx="71220" cy="164132"/>
            </a:xfrm>
            <a:custGeom>
              <a:avLst/>
              <a:gdLst/>
              <a:ahLst/>
              <a:cxnLst/>
              <a:rect l="l" t="t" r="r" b="b"/>
              <a:pathLst>
                <a:path w="2303" h="5307" extrusionOk="0">
                  <a:moveTo>
                    <a:pt x="83" y="1"/>
                  </a:moveTo>
                  <a:cubicBezTo>
                    <a:pt x="22" y="1"/>
                    <a:pt x="1" y="68"/>
                    <a:pt x="54" y="253"/>
                  </a:cubicBezTo>
                  <a:cubicBezTo>
                    <a:pt x="212" y="810"/>
                    <a:pt x="501" y="1307"/>
                    <a:pt x="624" y="1884"/>
                  </a:cubicBezTo>
                  <a:cubicBezTo>
                    <a:pt x="854" y="2973"/>
                    <a:pt x="865" y="4253"/>
                    <a:pt x="469" y="5307"/>
                  </a:cubicBezTo>
                  <a:cubicBezTo>
                    <a:pt x="724" y="4630"/>
                    <a:pt x="1266" y="4109"/>
                    <a:pt x="1664" y="3504"/>
                  </a:cubicBezTo>
                  <a:cubicBezTo>
                    <a:pt x="2059" y="2897"/>
                    <a:pt x="2303" y="2076"/>
                    <a:pt x="1911" y="1469"/>
                  </a:cubicBezTo>
                  <a:cubicBezTo>
                    <a:pt x="1602" y="988"/>
                    <a:pt x="1030" y="785"/>
                    <a:pt x="624" y="404"/>
                  </a:cubicBezTo>
                  <a:cubicBezTo>
                    <a:pt x="488" y="280"/>
                    <a:pt x="205" y="1"/>
                    <a:pt x="83"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548;p56"/>
            <p:cNvSpPr/>
            <p:nvPr/>
          </p:nvSpPr>
          <p:spPr>
            <a:xfrm>
              <a:off x="6046292" y="3996887"/>
              <a:ext cx="60984" cy="105154"/>
            </a:xfrm>
            <a:custGeom>
              <a:avLst/>
              <a:gdLst/>
              <a:ahLst/>
              <a:cxnLst/>
              <a:rect l="l" t="t" r="r" b="b"/>
              <a:pathLst>
                <a:path w="1972" h="3400" extrusionOk="0">
                  <a:moveTo>
                    <a:pt x="32" y="1"/>
                  </a:moveTo>
                  <a:lnTo>
                    <a:pt x="32" y="1"/>
                  </a:lnTo>
                  <a:cubicBezTo>
                    <a:pt x="1" y="399"/>
                    <a:pt x="142" y="794"/>
                    <a:pt x="310" y="1155"/>
                  </a:cubicBezTo>
                  <a:cubicBezTo>
                    <a:pt x="481" y="1519"/>
                    <a:pt x="681" y="1872"/>
                    <a:pt x="780" y="2260"/>
                  </a:cubicBezTo>
                  <a:cubicBezTo>
                    <a:pt x="880" y="2644"/>
                    <a:pt x="856" y="3056"/>
                    <a:pt x="639" y="3400"/>
                  </a:cubicBezTo>
                  <a:cubicBezTo>
                    <a:pt x="1972" y="2700"/>
                    <a:pt x="667" y="798"/>
                    <a:pt x="32"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549;p56"/>
            <p:cNvSpPr/>
            <p:nvPr/>
          </p:nvSpPr>
          <p:spPr>
            <a:xfrm>
              <a:off x="5897233" y="4001155"/>
              <a:ext cx="405303" cy="598911"/>
            </a:xfrm>
            <a:custGeom>
              <a:avLst/>
              <a:gdLst/>
              <a:ahLst/>
              <a:cxnLst/>
              <a:rect l="l" t="t" r="r" b="b"/>
              <a:pathLst>
                <a:path w="13106" h="19365" extrusionOk="0">
                  <a:moveTo>
                    <a:pt x="13105" y="1"/>
                  </a:moveTo>
                  <a:lnTo>
                    <a:pt x="6280" y="2393"/>
                  </a:lnTo>
                  <a:lnTo>
                    <a:pt x="1951" y="5455"/>
                  </a:lnTo>
                  <a:cubicBezTo>
                    <a:pt x="1726" y="5615"/>
                    <a:pt x="1464" y="5694"/>
                    <a:pt x="1203" y="5694"/>
                  </a:cubicBezTo>
                  <a:cubicBezTo>
                    <a:pt x="917" y="5694"/>
                    <a:pt x="632" y="5599"/>
                    <a:pt x="395" y="5411"/>
                  </a:cubicBezTo>
                  <a:lnTo>
                    <a:pt x="230" y="5277"/>
                  </a:lnTo>
                  <a:lnTo>
                    <a:pt x="1072" y="6620"/>
                  </a:lnTo>
                  <a:lnTo>
                    <a:pt x="0" y="18729"/>
                  </a:lnTo>
                  <a:lnTo>
                    <a:pt x="306" y="19364"/>
                  </a:lnTo>
                  <a:lnTo>
                    <a:pt x="1573" y="6630"/>
                  </a:lnTo>
                  <a:cubicBezTo>
                    <a:pt x="1573" y="6630"/>
                    <a:pt x="4780" y="4364"/>
                    <a:pt x="6071" y="3066"/>
                  </a:cubicBezTo>
                  <a:cubicBezTo>
                    <a:pt x="8151" y="2170"/>
                    <a:pt x="12439" y="749"/>
                    <a:pt x="12865" y="440"/>
                  </a:cubicBezTo>
                  <a:cubicBezTo>
                    <a:pt x="13026" y="323"/>
                    <a:pt x="13102" y="158"/>
                    <a:pt x="13105"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550;p56"/>
            <p:cNvSpPr/>
            <p:nvPr/>
          </p:nvSpPr>
          <p:spPr>
            <a:xfrm>
              <a:off x="6215854" y="3307642"/>
              <a:ext cx="447578" cy="317564"/>
            </a:xfrm>
            <a:custGeom>
              <a:avLst/>
              <a:gdLst/>
              <a:ahLst/>
              <a:cxnLst/>
              <a:rect l="l" t="t" r="r" b="b"/>
              <a:pathLst>
                <a:path w="14473" h="10268" extrusionOk="0">
                  <a:moveTo>
                    <a:pt x="11890" y="0"/>
                  </a:moveTo>
                  <a:cubicBezTo>
                    <a:pt x="11585" y="1236"/>
                    <a:pt x="11279" y="2469"/>
                    <a:pt x="10974" y="3705"/>
                  </a:cubicBezTo>
                  <a:cubicBezTo>
                    <a:pt x="10967" y="3740"/>
                    <a:pt x="10956" y="3770"/>
                    <a:pt x="10950" y="3801"/>
                  </a:cubicBezTo>
                  <a:cubicBezTo>
                    <a:pt x="10915" y="3811"/>
                    <a:pt x="10885" y="3822"/>
                    <a:pt x="10850" y="3835"/>
                  </a:cubicBezTo>
                  <a:cubicBezTo>
                    <a:pt x="10493" y="3990"/>
                    <a:pt x="10328" y="4402"/>
                    <a:pt x="10482" y="4759"/>
                  </a:cubicBezTo>
                  <a:cubicBezTo>
                    <a:pt x="10500" y="4800"/>
                    <a:pt x="10520" y="4838"/>
                    <a:pt x="10544" y="4873"/>
                  </a:cubicBezTo>
                  <a:cubicBezTo>
                    <a:pt x="9377" y="6589"/>
                    <a:pt x="8031" y="8258"/>
                    <a:pt x="6194" y="9147"/>
                  </a:cubicBezTo>
                  <a:cubicBezTo>
                    <a:pt x="5474" y="9493"/>
                    <a:pt x="4621" y="9685"/>
                    <a:pt x="3776" y="9685"/>
                  </a:cubicBezTo>
                  <a:cubicBezTo>
                    <a:pt x="2494" y="9685"/>
                    <a:pt x="1228" y="9245"/>
                    <a:pt x="454" y="8234"/>
                  </a:cubicBezTo>
                  <a:lnTo>
                    <a:pt x="1" y="8581"/>
                  </a:lnTo>
                  <a:cubicBezTo>
                    <a:pt x="911" y="9772"/>
                    <a:pt x="2326" y="10268"/>
                    <a:pt x="3742" y="10268"/>
                  </a:cubicBezTo>
                  <a:cubicBezTo>
                    <a:pt x="4693" y="10268"/>
                    <a:pt x="5643" y="10044"/>
                    <a:pt x="6442" y="9658"/>
                  </a:cubicBezTo>
                  <a:cubicBezTo>
                    <a:pt x="8405" y="8711"/>
                    <a:pt x="9813" y="6963"/>
                    <a:pt x="11032" y="5174"/>
                  </a:cubicBezTo>
                  <a:cubicBezTo>
                    <a:pt x="11064" y="5178"/>
                    <a:pt x="11096" y="5180"/>
                    <a:pt x="11128" y="5180"/>
                  </a:cubicBezTo>
                  <a:cubicBezTo>
                    <a:pt x="11221" y="5180"/>
                    <a:pt x="11314" y="5163"/>
                    <a:pt x="11403" y="5123"/>
                  </a:cubicBezTo>
                  <a:cubicBezTo>
                    <a:pt x="11681" y="5006"/>
                    <a:pt x="11842" y="4724"/>
                    <a:pt x="11825" y="4440"/>
                  </a:cubicBezTo>
                  <a:cubicBezTo>
                    <a:pt x="12886" y="3773"/>
                    <a:pt x="14472" y="1803"/>
                    <a:pt x="14472" y="1803"/>
                  </a:cubicBezTo>
                  <a:cubicBezTo>
                    <a:pt x="14472" y="1803"/>
                    <a:pt x="12752" y="601"/>
                    <a:pt x="1189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551;p56"/>
            <p:cNvSpPr/>
            <p:nvPr/>
          </p:nvSpPr>
          <p:spPr>
            <a:xfrm>
              <a:off x="5958496" y="3336220"/>
              <a:ext cx="429734" cy="535386"/>
            </a:xfrm>
            <a:custGeom>
              <a:avLst/>
              <a:gdLst/>
              <a:ahLst/>
              <a:cxnLst/>
              <a:rect l="l" t="t" r="r" b="b"/>
              <a:pathLst>
                <a:path w="13896" h="17311" extrusionOk="0">
                  <a:moveTo>
                    <a:pt x="477" y="0"/>
                  </a:moveTo>
                  <a:lnTo>
                    <a:pt x="0" y="415"/>
                  </a:lnTo>
                  <a:lnTo>
                    <a:pt x="13369" y="17310"/>
                  </a:lnTo>
                  <a:lnTo>
                    <a:pt x="13895" y="16819"/>
                  </a:lnTo>
                  <a:lnTo>
                    <a:pt x="12260" y="4456"/>
                  </a:lnTo>
                  <a:lnTo>
                    <a:pt x="477" y="0"/>
                  </a:lnTo>
                  <a:close/>
                </a:path>
              </a:pathLst>
            </a:custGeom>
            <a:solidFill>
              <a:srgbClr val="598C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552;p56"/>
            <p:cNvSpPr/>
            <p:nvPr/>
          </p:nvSpPr>
          <p:spPr>
            <a:xfrm>
              <a:off x="5958496" y="3349056"/>
              <a:ext cx="414426" cy="522644"/>
            </a:xfrm>
            <a:custGeom>
              <a:avLst/>
              <a:gdLst/>
              <a:ahLst/>
              <a:cxnLst/>
              <a:rect l="l" t="t" r="r" b="b"/>
              <a:pathLst>
                <a:path w="13401" h="16899" extrusionOk="0">
                  <a:moveTo>
                    <a:pt x="0" y="0"/>
                  </a:moveTo>
                  <a:lnTo>
                    <a:pt x="1648" y="12457"/>
                  </a:lnTo>
                  <a:lnTo>
                    <a:pt x="13401" y="16899"/>
                  </a:lnTo>
                  <a:lnTo>
                    <a:pt x="11753" y="4443"/>
                  </a:lnTo>
                  <a:lnTo>
                    <a:pt x="0" y="0"/>
                  </a:ln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553;p56"/>
            <p:cNvSpPr/>
            <p:nvPr/>
          </p:nvSpPr>
          <p:spPr>
            <a:xfrm>
              <a:off x="5966784" y="3411593"/>
              <a:ext cx="394789" cy="455779"/>
            </a:xfrm>
            <a:custGeom>
              <a:avLst/>
              <a:gdLst/>
              <a:ahLst/>
              <a:cxnLst/>
              <a:rect l="l" t="t" r="r" b="b"/>
              <a:pathLst>
                <a:path w="12766" h="14737" extrusionOk="0">
                  <a:moveTo>
                    <a:pt x="0" y="0"/>
                  </a:moveTo>
                  <a:lnTo>
                    <a:pt x="1380" y="10435"/>
                  </a:lnTo>
                  <a:lnTo>
                    <a:pt x="12765" y="14737"/>
                  </a:lnTo>
                  <a:cubicBezTo>
                    <a:pt x="12295" y="11948"/>
                    <a:pt x="11821" y="9157"/>
                    <a:pt x="11347" y="6366"/>
                  </a:cubicBezTo>
                  <a:cubicBezTo>
                    <a:pt x="9122" y="4622"/>
                    <a:pt x="6355" y="2805"/>
                    <a:pt x="3008" y="1254"/>
                  </a:cubicBezTo>
                  <a:cubicBezTo>
                    <a:pt x="1978" y="777"/>
                    <a:pt x="972" y="361"/>
                    <a:pt x="0" y="0"/>
                  </a:cubicBezTo>
                  <a:close/>
                </a:path>
              </a:pathLst>
            </a:custGeom>
            <a:solidFill>
              <a:srgbClr val="4169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554;p56"/>
            <p:cNvSpPr/>
            <p:nvPr/>
          </p:nvSpPr>
          <p:spPr>
            <a:xfrm>
              <a:off x="5882575" y="3465100"/>
              <a:ext cx="398283" cy="423707"/>
            </a:xfrm>
            <a:custGeom>
              <a:avLst/>
              <a:gdLst/>
              <a:ahLst/>
              <a:cxnLst/>
              <a:rect l="l" t="t" r="r" b="b"/>
              <a:pathLst>
                <a:path w="12879" h="13700" extrusionOk="0">
                  <a:moveTo>
                    <a:pt x="5432" y="1"/>
                  </a:moveTo>
                  <a:cubicBezTo>
                    <a:pt x="3623" y="1436"/>
                    <a:pt x="1813" y="2875"/>
                    <a:pt x="1" y="4309"/>
                  </a:cubicBezTo>
                  <a:cubicBezTo>
                    <a:pt x="643" y="5776"/>
                    <a:pt x="1659" y="7692"/>
                    <a:pt x="3262" y="9669"/>
                  </a:cubicBezTo>
                  <a:cubicBezTo>
                    <a:pt x="4729" y="11478"/>
                    <a:pt x="6232" y="12790"/>
                    <a:pt x="7448" y="13700"/>
                  </a:cubicBezTo>
                  <a:cubicBezTo>
                    <a:pt x="9256" y="12265"/>
                    <a:pt x="11069" y="10830"/>
                    <a:pt x="12879" y="9394"/>
                  </a:cubicBezTo>
                  <a:cubicBezTo>
                    <a:pt x="12783" y="8413"/>
                    <a:pt x="12402" y="5854"/>
                    <a:pt x="10417" y="3444"/>
                  </a:cubicBezTo>
                  <a:cubicBezTo>
                    <a:pt x="8584" y="1213"/>
                    <a:pt x="6380" y="324"/>
                    <a:pt x="5432" y="1"/>
                  </a:cubicBez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555;p56"/>
            <p:cNvSpPr/>
            <p:nvPr/>
          </p:nvSpPr>
          <p:spPr>
            <a:xfrm>
              <a:off x="5914118" y="3465100"/>
              <a:ext cx="366740" cy="351831"/>
            </a:xfrm>
            <a:custGeom>
              <a:avLst/>
              <a:gdLst/>
              <a:ahLst/>
              <a:cxnLst/>
              <a:rect l="l" t="t" r="r" b="b"/>
              <a:pathLst>
                <a:path w="11859" h="11376" extrusionOk="0">
                  <a:moveTo>
                    <a:pt x="4412" y="1"/>
                  </a:moveTo>
                  <a:cubicBezTo>
                    <a:pt x="2942" y="1168"/>
                    <a:pt x="1470" y="2336"/>
                    <a:pt x="1" y="3503"/>
                  </a:cubicBezTo>
                  <a:cubicBezTo>
                    <a:pt x="1597" y="3596"/>
                    <a:pt x="3169" y="3846"/>
                    <a:pt x="4598" y="4536"/>
                  </a:cubicBezTo>
                  <a:cubicBezTo>
                    <a:pt x="7211" y="5797"/>
                    <a:pt x="9003" y="8499"/>
                    <a:pt x="9356" y="11375"/>
                  </a:cubicBezTo>
                  <a:cubicBezTo>
                    <a:pt x="10190" y="10716"/>
                    <a:pt x="11025" y="10053"/>
                    <a:pt x="11859" y="9394"/>
                  </a:cubicBezTo>
                  <a:cubicBezTo>
                    <a:pt x="11763" y="8413"/>
                    <a:pt x="11382" y="5854"/>
                    <a:pt x="9397" y="3444"/>
                  </a:cubicBezTo>
                  <a:cubicBezTo>
                    <a:pt x="7564" y="1213"/>
                    <a:pt x="5360" y="324"/>
                    <a:pt x="4412" y="1"/>
                  </a:cubicBezTo>
                  <a:close/>
                </a:path>
              </a:pathLst>
            </a:custGeom>
            <a:solidFill>
              <a:srgbClr val="4772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556;p56"/>
            <p:cNvSpPr/>
            <p:nvPr/>
          </p:nvSpPr>
          <p:spPr>
            <a:xfrm>
              <a:off x="5882575" y="3465100"/>
              <a:ext cx="270346" cy="229482"/>
            </a:xfrm>
            <a:custGeom>
              <a:avLst/>
              <a:gdLst/>
              <a:ahLst/>
              <a:cxnLst/>
              <a:rect l="l" t="t" r="r" b="b"/>
              <a:pathLst>
                <a:path w="8742" h="7420" extrusionOk="0">
                  <a:moveTo>
                    <a:pt x="5432" y="1"/>
                  </a:moveTo>
                  <a:lnTo>
                    <a:pt x="1" y="4309"/>
                  </a:lnTo>
                  <a:cubicBezTo>
                    <a:pt x="395" y="5206"/>
                    <a:pt x="931" y="6274"/>
                    <a:pt x="1652" y="7420"/>
                  </a:cubicBezTo>
                  <a:lnTo>
                    <a:pt x="8741" y="1804"/>
                  </a:lnTo>
                  <a:cubicBezTo>
                    <a:pt x="7393" y="739"/>
                    <a:pt x="6098" y="227"/>
                    <a:pt x="5432" y="1"/>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557;p56"/>
            <p:cNvSpPr/>
            <p:nvPr/>
          </p:nvSpPr>
          <p:spPr>
            <a:xfrm>
              <a:off x="5883657" y="3602207"/>
              <a:ext cx="229247" cy="286605"/>
            </a:xfrm>
            <a:custGeom>
              <a:avLst/>
              <a:gdLst/>
              <a:ahLst/>
              <a:cxnLst/>
              <a:rect l="l" t="t" r="r" b="b"/>
              <a:pathLst>
                <a:path w="7413" h="9267" extrusionOk="0">
                  <a:moveTo>
                    <a:pt x="0" y="0"/>
                  </a:moveTo>
                  <a:lnTo>
                    <a:pt x="0" y="0"/>
                  </a:lnTo>
                  <a:cubicBezTo>
                    <a:pt x="1332" y="6431"/>
                    <a:pt x="7413" y="9267"/>
                    <a:pt x="7413" y="9267"/>
                  </a:cubicBezTo>
                  <a:cubicBezTo>
                    <a:pt x="6169" y="2768"/>
                    <a:pt x="1" y="0"/>
                    <a:pt x="0" y="0"/>
                  </a:cubicBezTo>
                  <a:close/>
                </a:path>
              </a:pathLst>
            </a:custGeom>
            <a:solidFill>
              <a:srgbClr val="5386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558;p56"/>
            <p:cNvSpPr/>
            <p:nvPr/>
          </p:nvSpPr>
          <p:spPr>
            <a:xfrm>
              <a:off x="5895408" y="3620578"/>
              <a:ext cx="208342" cy="260379"/>
            </a:xfrm>
            <a:custGeom>
              <a:avLst/>
              <a:gdLst/>
              <a:ahLst/>
              <a:cxnLst/>
              <a:rect l="l" t="t" r="r" b="b"/>
              <a:pathLst>
                <a:path w="6737" h="8419" extrusionOk="0">
                  <a:moveTo>
                    <a:pt x="1" y="0"/>
                  </a:moveTo>
                  <a:lnTo>
                    <a:pt x="1" y="0"/>
                  </a:lnTo>
                  <a:cubicBezTo>
                    <a:pt x="1213" y="5844"/>
                    <a:pt x="6737" y="8419"/>
                    <a:pt x="6737" y="8419"/>
                  </a:cubicBezTo>
                  <a:cubicBezTo>
                    <a:pt x="5607" y="2514"/>
                    <a:pt x="1" y="0"/>
                    <a:pt x="1" y="0"/>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559;p56"/>
            <p:cNvSpPr/>
            <p:nvPr/>
          </p:nvSpPr>
          <p:spPr>
            <a:xfrm>
              <a:off x="4294632" y="4446805"/>
              <a:ext cx="417426" cy="415851"/>
            </a:xfrm>
            <a:custGeom>
              <a:avLst/>
              <a:gdLst/>
              <a:ahLst/>
              <a:cxnLst/>
              <a:rect l="l" t="t" r="r" b="b"/>
              <a:pathLst>
                <a:path w="13498" h="13446" extrusionOk="0">
                  <a:moveTo>
                    <a:pt x="9309" y="1"/>
                  </a:moveTo>
                  <a:cubicBezTo>
                    <a:pt x="6353" y="1"/>
                    <a:pt x="2491" y="735"/>
                    <a:pt x="0" y="4021"/>
                  </a:cubicBezTo>
                  <a:lnTo>
                    <a:pt x="1553" y="12660"/>
                  </a:lnTo>
                  <a:lnTo>
                    <a:pt x="7025" y="13446"/>
                  </a:lnTo>
                  <a:lnTo>
                    <a:pt x="13497" y="481"/>
                  </a:lnTo>
                  <a:cubicBezTo>
                    <a:pt x="13497" y="481"/>
                    <a:pt x="11700" y="1"/>
                    <a:pt x="93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560;p56"/>
            <p:cNvSpPr/>
            <p:nvPr/>
          </p:nvSpPr>
          <p:spPr>
            <a:xfrm>
              <a:off x="4420249" y="3746210"/>
              <a:ext cx="353782" cy="1092081"/>
            </a:xfrm>
            <a:custGeom>
              <a:avLst/>
              <a:gdLst/>
              <a:ahLst/>
              <a:cxnLst/>
              <a:rect l="l" t="t" r="r" b="b"/>
              <a:pathLst>
                <a:path w="11440" h="35311" extrusionOk="0">
                  <a:moveTo>
                    <a:pt x="10300" y="1"/>
                  </a:moveTo>
                  <a:cubicBezTo>
                    <a:pt x="9853" y="1"/>
                    <a:pt x="9514" y="637"/>
                    <a:pt x="9410" y="1099"/>
                  </a:cubicBezTo>
                  <a:lnTo>
                    <a:pt x="7715" y="7165"/>
                  </a:lnTo>
                  <a:cubicBezTo>
                    <a:pt x="7598" y="7209"/>
                    <a:pt x="7474" y="7247"/>
                    <a:pt x="7334" y="7271"/>
                  </a:cubicBezTo>
                  <a:lnTo>
                    <a:pt x="3300" y="8024"/>
                  </a:lnTo>
                  <a:lnTo>
                    <a:pt x="1926" y="3303"/>
                  </a:lnTo>
                  <a:cubicBezTo>
                    <a:pt x="1823" y="2877"/>
                    <a:pt x="1475" y="2339"/>
                    <a:pt x="1036" y="2339"/>
                  </a:cubicBezTo>
                  <a:cubicBezTo>
                    <a:pt x="997" y="2339"/>
                    <a:pt x="957" y="2343"/>
                    <a:pt x="917" y="2352"/>
                  </a:cubicBezTo>
                  <a:cubicBezTo>
                    <a:pt x="422" y="2462"/>
                    <a:pt x="577" y="3015"/>
                    <a:pt x="670" y="3481"/>
                  </a:cubicBezTo>
                  <a:lnTo>
                    <a:pt x="2002" y="9180"/>
                  </a:lnTo>
                  <a:cubicBezTo>
                    <a:pt x="3083" y="13438"/>
                    <a:pt x="2356" y="14753"/>
                    <a:pt x="3121" y="17345"/>
                  </a:cubicBezTo>
                  <a:cubicBezTo>
                    <a:pt x="3320" y="18018"/>
                    <a:pt x="3303" y="18557"/>
                    <a:pt x="3156" y="19236"/>
                  </a:cubicBezTo>
                  <a:cubicBezTo>
                    <a:pt x="3045" y="19738"/>
                    <a:pt x="2932" y="20239"/>
                    <a:pt x="2812" y="20740"/>
                  </a:cubicBezTo>
                  <a:cubicBezTo>
                    <a:pt x="2576" y="21743"/>
                    <a:pt x="2328" y="22742"/>
                    <a:pt x="2094" y="23744"/>
                  </a:cubicBezTo>
                  <a:cubicBezTo>
                    <a:pt x="1658" y="25646"/>
                    <a:pt x="1219" y="27549"/>
                    <a:pt x="783" y="29451"/>
                  </a:cubicBezTo>
                  <a:cubicBezTo>
                    <a:pt x="591" y="30278"/>
                    <a:pt x="402" y="31109"/>
                    <a:pt x="210" y="31937"/>
                  </a:cubicBezTo>
                  <a:cubicBezTo>
                    <a:pt x="1" y="33581"/>
                    <a:pt x="1167" y="35081"/>
                    <a:pt x="2809" y="35287"/>
                  </a:cubicBezTo>
                  <a:cubicBezTo>
                    <a:pt x="2935" y="35303"/>
                    <a:pt x="3061" y="35310"/>
                    <a:pt x="3185" y="35310"/>
                  </a:cubicBezTo>
                  <a:cubicBezTo>
                    <a:pt x="4673" y="35310"/>
                    <a:pt x="5962" y="34203"/>
                    <a:pt x="6152" y="32688"/>
                  </a:cubicBezTo>
                  <a:cubicBezTo>
                    <a:pt x="6826" y="27339"/>
                    <a:pt x="6225" y="22007"/>
                    <a:pt x="8003" y="18262"/>
                  </a:cubicBezTo>
                  <a:cubicBezTo>
                    <a:pt x="8797" y="16596"/>
                    <a:pt x="9452" y="15824"/>
                    <a:pt x="9452" y="15824"/>
                  </a:cubicBezTo>
                  <a:cubicBezTo>
                    <a:pt x="9452" y="15824"/>
                    <a:pt x="11440" y="13047"/>
                    <a:pt x="10939" y="12308"/>
                  </a:cubicBezTo>
                  <a:cubicBezTo>
                    <a:pt x="10499" y="11659"/>
                    <a:pt x="9634" y="9761"/>
                    <a:pt x="9359" y="8226"/>
                  </a:cubicBezTo>
                  <a:lnTo>
                    <a:pt x="10863" y="1194"/>
                  </a:lnTo>
                  <a:cubicBezTo>
                    <a:pt x="10952" y="697"/>
                    <a:pt x="10894" y="110"/>
                    <a:pt x="10396" y="10"/>
                  </a:cubicBezTo>
                  <a:cubicBezTo>
                    <a:pt x="10364" y="4"/>
                    <a:pt x="10332" y="1"/>
                    <a:pt x="10300" y="1"/>
                  </a:cubicBezTo>
                  <a:close/>
                </a:path>
              </a:pathLst>
            </a:custGeom>
            <a:solidFill>
              <a:srgbClr val="DCC8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61;p56"/>
            <p:cNvSpPr/>
            <p:nvPr/>
          </p:nvSpPr>
          <p:spPr>
            <a:xfrm>
              <a:off x="4471090" y="3886038"/>
              <a:ext cx="68715" cy="137751"/>
            </a:xfrm>
            <a:custGeom>
              <a:avLst/>
              <a:gdLst/>
              <a:ahLst/>
              <a:cxnLst/>
              <a:rect l="l" t="t" r="r" b="b"/>
              <a:pathLst>
                <a:path w="2222" h="4454" extrusionOk="0">
                  <a:moveTo>
                    <a:pt x="636" y="1"/>
                  </a:moveTo>
                  <a:cubicBezTo>
                    <a:pt x="585" y="351"/>
                    <a:pt x="344" y="690"/>
                    <a:pt x="0" y="742"/>
                  </a:cubicBezTo>
                  <a:cubicBezTo>
                    <a:pt x="58" y="755"/>
                    <a:pt x="116" y="761"/>
                    <a:pt x="174" y="761"/>
                  </a:cubicBezTo>
                  <a:cubicBezTo>
                    <a:pt x="337" y="761"/>
                    <a:pt x="499" y="713"/>
                    <a:pt x="636" y="622"/>
                  </a:cubicBezTo>
                  <a:cubicBezTo>
                    <a:pt x="674" y="893"/>
                    <a:pt x="804" y="1137"/>
                    <a:pt x="907" y="1387"/>
                  </a:cubicBezTo>
                  <a:cubicBezTo>
                    <a:pt x="1010" y="1638"/>
                    <a:pt x="1089" y="1920"/>
                    <a:pt x="1020" y="2181"/>
                  </a:cubicBezTo>
                  <a:cubicBezTo>
                    <a:pt x="957" y="2413"/>
                    <a:pt x="741" y="2612"/>
                    <a:pt x="514" y="2612"/>
                  </a:cubicBezTo>
                  <a:cubicBezTo>
                    <a:pt x="481" y="2612"/>
                    <a:pt x="449" y="2608"/>
                    <a:pt x="417" y="2599"/>
                  </a:cubicBezTo>
                  <a:lnTo>
                    <a:pt x="417" y="2599"/>
                  </a:lnTo>
                  <a:cubicBezTo>
                    <a:pt x="496" y="2621"/>
                    <a:pt x="578" y="2631"/>
                    <a:pt x="660" y="2631"/>
                  </a:cubicBezTo>
                  <a:cubicBezTo>
                    <a:pt x="819" y="2631"/>
                    <a:pt x="978" y="2592"/>
                    <a:pt x="1117" y="2517"/>
                  </a:cubicBezTo>
                  <a:cubicBezTo>
                    <a:pt x="1282" y="3176"/>
                    <a:pt x="1498" y="3826"/>
                    <a:pt x="1759" y="4453"/>
                  </a:cubicBezTo>
                  <a:cubicBezTo>
                    <a:pt x="1892" y="4354"/>
                    <a:pt x="2054" y="4299"/>
                    <a:pt x="2222" y="4292"/>
                  </a:cubicBezTo>
                  <a:cubicBezTo>
                    <a:pt x="2201" y="3997"/>
                    <a:pt x="2181" y="3702"/>
                    <a:pt x="2160" y="3409"/>
                  </a:cubicBezTo>
                  <a:lnTo>
                    <a:pt x="1656" y="3503"/>
                  </a:lnTo>
                  <a:lnTo>
                    <a:pt x="636" y="1"/>
                  </a:ln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62;p56"/>
            <p:cNvSpPr/>
            <p:nvPr/>
          </p:nvSpPr>
          <p:spPr>
            <a:xfrm>
              <a:off x="4627448" y="3757654"/>
              <a:ext cx="97599" cy="227039"/>
            </a:xfrm>
            <a:custGeom>
              <a:avLst/>
              <a:gdLst/>
              <a:ahLst/>
              <a:cxnLst/>
              <a:rect l="l" t="t" r="r" b="b"/>
              <a:pathLst>
                <a:path w="3156" h="7341" extrusionOk="0">
                  <a:moveTo>
                    <a:pt x="3030" y="0"/>
                  </a:moveTo>
                  <a:lnTo>
                    <a:pt x="3030" y="0"/>
                  </a:lnTo>
                  <a:cubicBezTo>
                    <a:pt x="2875" y="220"/>
                    <a:pt x="2762" y="495"/>
                    <a:pt x="2710" y="729"/>
                  </a:cubicBezTo>
                  <a:lnTo>
                    <a:pt x="1015" y="6795"/>
                  </a:lnTo>
                  <a:cubicBezTo>
                    <a:pt x="898" y="6839"/>
                    <a:pt x="774" y="6877"/>
                    <a:pt x="634" y="6901"/>
                  </a:cubicBezTo>
                  <a:lnTo>
                    <a:pt x="98" y="7001"/>
                  </a:lnTo>
                  <a:cubicBezTo>
                    <a:pt x="75" y="7124"/>
                    <a:pt x="1" y="7341"/>
                    <a:pt x="64" y="7341"/>
                  </a:cubicBezTo>
                  <a:cubicBezTo>
                    <a:pt x="68" y="7341"/>
                    <a:pt x="73" y="7340"/>
                    <a:pt x="78" y="7338"/>
                  </a:cubicBezTo>
                  <a:cubicBezTo>
                    <a:pt x="491" y="7205"/>
                    <a:pt x="890" y="7153"/>
                    <a:pt x="1242" y="7153"/>
                  </a:cubicBezTo>
                  <a:cubicBezTo>
                    <a:pt x="1655" y="7153"/>
                    <a:pt x="2002" y="7226"/>
                    <a:pt x="2227" y="7324"/>
                  </a:cubicBezTo>
                  <a:cubicBezTo>
                    <a:pt x="1214" y="6792"/>
                    <a:pt x="1385" y="6586"/>
                    <a:pt x="1400" y="6253"/>
                  </a:cubicBezTo>
                  <a:cubicBezTo>
                    <a:pt x="1413" y="5917"/>
                    <a:pt x="1530" y="5590"/>
                    <a:pt x="1639" y="5271"/>
                  </a:cubicBezTo>
                  <a:cubicBezTo>
                    <a:pt x="1763" y="4931"/>
                    <a:pt x="1891" y="4578"/>
                    <a:pt x="2144" y="4320"/>
                  </a:cubicBezTo>
                  <a:cubicBezTo>
                    <a:pt x="2250" y="4211"/>
                    <a:pt x="2451" y="4193"/>
                    <a:pt x="2645" y="4193"/>
                  </a:cubicBezTo>
                  <a:cubicBezTo>
                    <a:pt x="2740" y="4193"/>
                    <a:pt x="2834" y="4197"/>
                    <a:pt x="2914" y="4197"/>
                  </a:cubicBezTo>
                  <a:cubicBezTo>
                    <a:pt x="3058" y="4197"/>
                    <a:pt x="3156" y="4182"/>
                    <a:pt x="3130" y="4100"/>
                  </a:cubicBezTo>
                  <a:cubicBezTo>
                    <a:pt x="3135" y="4097"/>
                    <a:pt x="3121" y="4096"/>
                    <a:pt x="3092" y="4096"/>
                  </a:cubicBezTo>
                  <a:cubicBezTo>
                    <a:pt x="3078" y="4096"/>
                    <a:pt x="3061" y="4096"/>
                    <a:pt x="3041" y="4096"/>
                  </a:cubicBezTo>
                  <a:cubicBezTo>
                    <a:pt x="2820" y="4096"/>
                    <a:pt x="2268" y="4082"/>
                    <a:pt x="2220" y="3750"/>
                  </a:cubicBezTo>
                  <a:cubicBezTo>
                    <a:pt x="2158" y="3328"/>
                    <a:pt x="2439" y="2425"/>
                    <a:pt x="2570" y="2016"/>
                  </a:cubicBezTo>
                  <a:cubicBezTo>
                    <a:pt x="2907" y="948"/>
                    <a:pt x="2797" y="447"/>
                    <a:pt x="3030" y="0"/>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63;p56"/>
            <p:cNvSpPr/>
            <p:nvPr/>
          </p:nvSpPr>
          <p:spPr>
            <a:xfrm>
              <a:off x="4613037" y="4237388"/>
              <a:ext cx="588" cy="6835"/>
            </a:xfrm>
            <a:custGeom>
              <a:avLst/>
              <a:gdLst/>
              <a:ahLst/>
              <a:cxnLst/>
              <a:rect l="l" t="t" r="r" b="b"/>
              <a:pathLst>
                <a:path w="19" h="221" extrusionOk="0">
                  <a:moveTo>
                    <a:pt x="1" y="1"/>
                  </a:moveTo>
                  <a:cubicBezTo>
                    <a:pt x="1" y="73"/>
                    <a:pt x="4" y="149"/>
                    <a:pt x="12" y="221"/>
                  </a:cubicBezTo>
                  <a:cubicBezTo>
                    <a:pt x="18" y="145"/>
                    <a:pt x="12" y="73"/>
                    <a:pt x="1"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64;p56"/>
            <p:cNvSpPr/>
            <p:nvPr/>
          </p:nvSpPr>
          <p:spPr>
            <a:xfrm>
              <a:off x="4527591" y="3982412"/>
              <a:ext cx="182117" cy="254997"/>
            </a:xfrm>
            <a:custGeom>
              <a:avLst/>
              <a:gdLst/>
              <a:ahLst/>
              <a:cxnLst/>
              <a:rect l="l" t="t" r="r" b="b"/>
              <a:pathLst>
                <a:path w="5889" h="8245" extrusionOk="0">
                  <a:moveTo>
                    <a:pt x="2005" y="1"/>
                  </a:moveTo>
                  <a:cubicBezTo>
                    <a:pt x="1736" y="1"/>
                    <a:pt x="1478" y="242"/>
                    <a:pt x="1503" y="242"/>
                  </a:cubicBezTo>
                  <a:cubicBezTo>
                    <a:pt x="1505" y="242"/>
                    <a:pt x="1507" y="241"/>
                    <a:pt x="1511" y="239"/>
                  </a:cubicBezTo>
                  <a:cubicBezTo>
                    <a:pt x="1696" y="1159"/>
                    <a:pt x="1875" y="3408"/>
                    <a:pt x="1600" y="4304"/>
                  </a:cubicBezTo>
                  <a:cubicBezTo>
                    <a:pt x="1518" y="4565"/>
                    <a:pt x="1412" y="4836"/>
                    <a:pt x="1202" y="5015"/>
                  </a:cubicBezTo>
                  <a:cubicBezTo>
                    <a:pt x="1080" y="5122"/>
                    <a:pt x="912" y="5188"/>
                    <a:pt x="751" y="5188"/>
                  </a:cubicBezTo>
                  <a:cubicBezTo>
                    <a:pt x="640" y="5188"/>
                    <a:pt x="532" y="5157"/>
                    <a:pt x="443" y="5087"/>
                  </a:cubicBezTo>
                  <a:lnTo>
                    <a:pt x="443" y="5087"/>
                  </a:lnTo>
                  <a:cubicBezTo>
                    <a:pt x="0" y="5386"/>
                    <a:pt x="117" y="6107"/>
                    <a:pt x="495" y="6481"/>
                  </a:cubicBezTo>
                  <a:cubicBezTo>
                    <a:pt x="876" y="6855"/>
                    <a:pt x="1415" y="7002"/>
                    <a:pt x="1889" y="7246"/>
                  </a:cubicBezTo>
                  <a:cubicBezTo>
                    <a:pt x="2293" y="7459"/>
                    <a:pt x="2689" y="7812"/>
                    <a:pt x="2764" y="8245"/>
                  </a:cubicBezTo>
                  <a:cubicBezTo>
                    <a:pt x="2740" y="7497"/>
                    <a:pt x="2998" y="6741"/>
                    <a:pt x="3478" y="6164"/>
                  </a:cubicBezTo>
                  <a:cubicBezTo>
                    <a:pt x="4007" y="5536"/>
                    <a:pt x="4797" y="5131"/>
                    <a:pt x="5617" y="5073"/>
                  </a:cubicBezTo>
                  <a:cubicBezTo>
                    <a:pt x="4831" y="4225"/>
                    <a:pt x="4474" y="2996"/>
                    <a:pt x="4687" y="1856"/>
                  </a:cubicBezTo>
                  <a:cubicBezTo>
                    <a:pt x="4759" y="1478"/>
                    <a:pt x="4903" y="1070"/>
                    <a:pt x="5218" y="826"/>
                  </a:cubicBezTo>
                  <a:cubicBezTo>
                    <a:pt x="5356" y="719"/>
                    <a:pt x="5706" y="620"/>
                    <a:pt x="5888" y="589"/>
                  </a:cubicBezTo>
                  <a:cubicBezTo>
                    <a:pt x="5881" y="532"/>
                    <a:pt x="5878" y="532"/>
                    <a:pt x="5876" y="532"/>
                  </a:cubicBezTo>
                  <a:cubicBezTo>
                    <a:pt x="5874" y="532"/>
                    <a:pt x="5874" y="532"/>
                    <a:pt x="5874" y="476"/>
                  </a:cubicBezTo>
                  <a:cubicBezTo>
                    <a:pt x="4865" y="520"/>
                    <a:pt x="4477" y="833"/>
                    <a:pt x="4367" y="1547"/>
                  </a:cubicBezTo>
                  <a:cubicBezTo>
                    <a:pt x="4275" y="2124"/>
                    <a:pt x="3976" y="2646"/>
                    <a:pt x="4048" y="3226"/>
                  </a:cubicBezTo>
                  <a:cubicBezTo>
                    <a:pt x="4120" y="3806"/>
                    <a:pt x="3911" y="4524"/>
                    <a:pt x="3344" y="4657"/>
                  </a:cubicBezTo>
                  <a:cubicBezTo>
                    <a:pt x="3286" y="4671"/>
                    <a:pt x="3228" y="4678"/>
                    <a:pt x="3171" y="4678"/>
                  </a:cubicBezTo>
                  <a:cubicBezTo>
                    <a:pt x="2804" y="4678"/>
                    <a:pt x="2450" y="4409"/>
                    <a:pt x="2269" y="4074"/>
                  </a:cubicBezTo>
                  <a:cubicBezTo>
                    <a:pt x="2063" y="3689"/>
                    <a:pt x="2366" y="3247"/>
                    <a:pt x="2431" y="2814"/>
                  </a:cubicBezTo>
                  <a:cubicBezTo>
                    <a:pt x="2784" y="483"/>
                    <a:pt x="2384" y="1"/>
                    <a:pt x="2005"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65;p56"/>
            <p:cNvSpPr/>
            <p:nvPr/>
          </p:nvSpPr>
          <p:spPr>
            <a:xfrm>
              <a:off x="4579730" y="3939112"/>
              <a:ext cx="76663" cy="199049"/>
            </a:xfrm>
            <a:custGeom>
              <a:avLst/>
              <a:gdLst/>
              <a:ahLst/>
              <a:cxnLst/>
              <a:rect l="l" t="t" r="r" b="b"/>
              <a:pathLst>
                <a:path w="2479" h="6436" extrusionOk="0">
                  <a:moveTo>
                    <a:pt x="1143" y="0"/>
                  </a:moveTo>
                  <a:cubicBezTo>
                    <a:pt x="1112" y="0"/>
                    <a:pt x="1082" y="2"/>
                    <a:pt x="1051" y="4"/>
                  </a:cubicBezTo>
                  <a:cubicBezTo>
                    <a:pt x="443" y="56"/>
                    <a:pt x="0" y="602"/>
                    <a:pt x="68" y="1206"/>
                  </a:cubicBezTo>
                  <a:lnTo>
                    <a:pt x="566" y="5591"/>
                  </a:lnTo>
                  <a:cubicBezTo>
                    <a:pt x="618" y="6074"/>
                    <a:pt x="1026" y="6435"/>
                    <a:pt x="1502" y="6435"/>
                  </a:cubicBezTo>
                  <a:cubicBezTo>
                    <a:pt x="1530" y="6435"/>
                    <a:pt x="1558" y="6434"/>
                    <a:pt x="1586" y="6431"/>
                  </a:cubicBezTo>
                  <a:cubicBezTo>
                    <a:pt x="2095" y="6387"/>
                    <a:pt x="2479" y="5944"/>
                    <a:pt x="2445" y="5433"/>
                  </a:cubicBezTo>
                  <a:lnTo>
                    <a:pt x="2225" y="1031"/>
                  </a:lnTo>
                  <a:cubicBezTo>
                    <a:pt x="2195" y="447"/>
                    <a:pt x="1715" y="0"/>
                    <a:pt x="1143" y="0"/>
                  </a:cubicBezTo>
                  <a:close/>
                </a:path>
              </a:pathLst>
            </a:custGeom>
            <a:solidFill>
              <a:srgbClr val="DCC8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66;p56"/>
            <p:cNvSpPr/>
            <p:nvPr/>
          </p:nvSpPr>
          <p:spPr>
            <a:xfrm>
              <a:off x="4581431" y="3967907"/>
              <a:ext cx="78580" cy="170411"/>
            </a:xfrm>
            <a:custGeom>
              <a:avLst/>
              <a:gdLst/>
              <a:ahLst/>
              <a:cxnLst/>
              <a:rect l="l" t="t" r="r" b="b"/>
              <a:pathLst>
                <a:path w="2541" h="5510" extrusionOk="0">
                  <a:moveTo>
                    <a:pt x="2167" y="0"/>
                  </a:moveTo>
                  <a:lnTo>
                    <a:pt x="2167" y="4508"/>
                  </a:lnTo>
                  <a:cubicBezTo>
                    <a:pt x="2167" y="4508"/>
                    <a:pt x="2067" y="5120"/>
                    <a:pt x="1490" y="5185"/>
                  </a:cubicBezTo>
                  <a:cubicBezTo>
                    <a:pt x="1463" y="5188"/>
                    <a:pt x="1436" y="5189"/>
                    <a:pt x="1411" y="5189"/>
                  </a:cubicBezTo>
                  <a:cubicBezTo>
                    <a:pt x="902" y="5189"/>
                    <a:pt x="758" y="4601"/>
                    <a:pt x="758" y="4601"/>
                  </a:cubicBezTo>
                  <a:lnTo>
                    <a:pt x="0" y="179"/>
                  </a:lnTo>
                  <a:lnTo>
                    <a:pt x="278" y="4920"/>
                  </a:lnTo>
                  <a:cubicBezTo>
                    <a:pt x="323" y="5364"/>
                    <a:pt x="853" y="5509"/>
                    <a:pt x="1328" y="5509"/>
                  </a:cubicBezTo>
                  <a:cubicBezTo>
                    <a:pt x="1397" y="5509"/>
                    <a:pt x="1466" y="5506"/>
                    <a:pt x="1531" y="5500"/>
                  </a:cubicBezTo>
                  <a:cubicBezTo>
                    <a:pt x="2040" y="5456"/>
                    <a:pt x="2541" y="5051"/>
                    <a:pt x="2509" y="4540"/>
                  </a:cubicBezTo>
                  <a:lnTo>
                    <a:pt x="2167" y="0"/>
                  </a:ln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7;p56"/>
            <p:cNvSpPr/>
            <p:nvPr/>
          </p:nvSpPr>
          <p:spPr>
            <a:xfrm>
              <a:off x="4606913" y="4092920"/>
              <a:ext cx="36986" cy="26505"/>
            </a:xfrm>
            <a:custGeom>
              <a:avLst/>
              <a:gdLst/>
              <a:ahLst/>
              <a:cxnLst/>
              <a:rect l="l" t="t" r="r" b="b"/>
              <a:pathLst>
                <a:path w="1196" h="857" extrusionOk="0">
                  <a:moveTo>
                    <a:pt x="828" y="1"/>
                  </a:moveTo>
                  <a:cubicBezTo>
                    <a:pt x="550" y="1"/>
                    <a:pt x="272" y="31"/>
                    <a:pt x="0" y="89"/>
                  </a:cubicBezTo>
                  <a:cubicBezTo>
                    <a:pt x="17" y="240"/>
                    <a:pt x="37" y="391"/>
                    <a:pt x="89" y="536"/>
                  </a:cubicBezTo>
                  <a:cubicBezTo>
                    <a:pt x="183" y="780"/>
                    <a:pt x="341" y="856"/>
                    <a:pt x="534" y="856"/>
                  </a:cubicBezTo>
                  <a:cubicBezTo>
                    <a:pt x="651" y="856"/>
                    <a:pt x="781" y="828"/>
                    <a:pt x="917" y="793"/>
                  </a:cubicBezTo>
                  <a:cubicBezTo>
                    <a:pt x="982" y="775"/>
                    <a:pt x="1047" y="755"/>
                    <a:pt x="1095" y="710"/>
                  </a:cubicBezTo>
                  <a:cubicBezTo>
                    <a:pt x="1184" y="631"/>
                    <a:pt x="1195" y="494"/>
                    <a:pt x="1178" y="374"/>
                  </a:cubicBezTo>
                  <a:cubicBezTo>
                    <a:pt x="1160" y="254"/>
                    <a:pt x="1119" y="133"/>
                    <a:pt x="1133" y="13"/>
                  </a:cubicBezTo>
                  <a:cubicBezTo>
                    <a:pt x="1032" y="5"/>
                    <a:pt x="930" y="1"/>
                    <a:pt x="828" y="1"/>
                  </a:cubicBezTo>
                  <a:close/>
                </a:path>
              </a:pathLst>
            </a:custGeom>
            <a:solidFill>
              <a:srgbClr val="DDD0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68;p56"/>
            <p:cNvSpPr/>
            <p:nvPr/>
          </p:nvSpPr>
          <p:spPr>
            <a:xfrm>
              <a:off x="4517818" y="3962154"/>
              <a:ext cx="69767" cy="180338"/>
            </a:xfrm>
            <a:custGeom>
              <a:avLst/>
              <a:gdLst/>
              <a:ahLst/>
              <a:cxnLst/>
              <a:rect l="l" t="t" r="r" b="b"/>
              <a:pathLst>
                <a:path w="2256" h="5831" extrusionOk="0">
                  <a:moveTo>
                    <a:pt x="965" y="1"/>
                  </a:moveTo>
                  <a:cubicBezTo>
                    <a:pt x="934" y="1"/>
                    <a:pt x="903" y="2"/>
                    <a:pt x="872" y="5"/>
                  </a:cubicBezTo>
                  <a:cubicBezTo>
                    <a:pt x="368" y="49"/>
                    <a:pt x="1" y="499"/>
                    <a:pt x="59" y="1000"/>
                  </a:cubicBezTo>
                  <a:lnTo>
                    <a:pt x="522" y="5065"/>
                  </a:lnTo>
                  <a:cubicBezTo>
                    <a:pt x="568" y="5505"/>
                    <a:pt x="937" y="5830"/>
                    <a:pt x="1374" y="5830"/>
                  </a:cubicBezTo>
                  <a:cubicBezTo>
                    <a:pt x="1398" y="5830"/>
                    <a:pt x="1422" y="5829"/>
                    <a:pt x="1446" y="5827"/>
                  </a:cubicBezTo>
                  <a:cubicBezTo>
                    <a:pt x="1909" y="5786"/>
                    <a:pt x="2256" y="5385"/>
                    <a:pt x="2225" y="4921"/>
                  </a:cubicBezTo>
                  <a:lnTo>
                    <a:pt x="2029" y="1014"/>
                  </a:lnTo>
                  <a:cubicBezTo>
                    <a:pt x="2000" y="444"/>
                    <a:pt x="1526" y="1"/>
                    <a:pt x="965" y="1"/>
                  </a:cubicBezTo>
                  <a:close/>
                </a:path>
              </a:pathLst>
            </a:custGeom>
            <a:solidFill>
              <a:srgbClr val="DCC8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69;p56"/>
            <p:cNvSpPr/>
            <p:nvPr/>
          </p:nvSpPr>
          <p:spPr>
            <a:xfrm>
              <a:off x="4519643" y="3988072"/>
              <a:ext cx="71251" cy="167132"/>
            </a:xfrm>
            <a:custGeom>
              <a:avLst/>
              <a:gdLst/>
              <a:ahLst/>
              <a:cxnLst/>
              <a:rect l="l" t="t" r="r" b="b"/>
              <a:pathLst>
                <a:path w="2304" h="5404" extrusionOk="0">
                  <a:moveTo>
                    <a:pt x="1964" y="1"/>
                  </a:moveTo>
                  <a:lnTo>
                    <a:pt x="1964" y="4090"/>
                  </a:lnTo>
                  <a:cubicBezTo>
                    <a:pt x="1964" y="4090"/>
                    <a:pt x="1871" y="4642"/>
                    <a:pt x="1349" y="4701"/>
                  </a:cubicBezTo>
                  <a:cubicBezTo>
                    <a:pt x="1323" y="4704"/>
                    <a:pt x="1298" y="4705"/>
                    <a:pt x="1274" y="4705"/>
                  </a:cubicBezTo>
                  <a:cubicBezTo>
                    <a:pt x="817" y="4705"/>
                    <a:pt x="686" y="4176"/>
                    <a:pt x="686" y="4176"/>
                  </a:cubicBezTo>
                  <a:lnTo>
                    <a:pt x="0" y="162"/>
                  </a:lnTo>
                  <a:lnTo>
                    <a:pt x="463" y="4227"/>
                  </a:lnTo>
                  <a:cubicBezTo>
                    <a:pt x="493" y="4603"/>
                    <a:pt x="662" y="5404"/>
                    <a:pt x="972" y="5404"/>
                  </a:cubicBezTo>
                  <a:cubicBezTo>
                    <a:pt x="1090" y="5404"/>
                    <a:pt x="1228" y="5288"/>
                    <a:pt x="1387" y="4989"/>
                  </a:cubicBezTo>
                  <a:cubicBezTo>
                    <a:pt x="1850" y="4948"/>
                    <a:pt x="2303" y="4732"/>
                    <a:pt x="2276" y="4268"/>
                  </a:cubicBezTo>
                  <a:lnTo>
                    <a:pt x="1964" y="1"/>
                  </a:ln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70;p56"/>
            <p:cNvSpPr/>
            <p:nvPr/>
          </p:nvSpPr>
          <p:spPr>
            <a:xfrm>
              <a:off x="4542651" y="4101456"/>
              <a:ext cx="33585" cy="24093"/>
            </a:xfrm>
            <a:custGeom>
              <a:avLst/>
              <a:gdLst/>
              <a:ahLst/>
              <a:cxnLst/>
              <a:rect l="l" t="t" r="r" b="b"/>
              <a:pathLst>
                <a:path w="1086" h="779" extrusionOk="0">
                  <a:moveTo>
                    <a:pt x="747" y="1"/>
                  </a:moveTo>
                  <a:cubicBezTo>
                    <a:pt x="496" y="1"/>
                    <a:pt x="246" y="28"/>
                    <a:pt x="1" y="81"/>
                  </a:cubicBezTo>
                  <a:cubicBezTo>
                    <a:pt x="18" y="218"/>
                    <a:pt x="35" y="355"/>
                    <a:pt x="83" y="486"/>
                  </a:cubicBezTo>
                  <a:cubicBezTo>
                    <a:pt x="166" y="709"/>
                    <a:pt x="309" y="778"/>
                    <a:pt x="483" y="778"/>
                  </a:cubicBezTo>
                  <a:cubicBezTo>
                    <a:pt x="590" y="778"/>
                    <a:pt x="708" y="752"/>
                    <a:pt x="832" y="719"/>
                  </a:cubicBezTo>
                  <a:cubicBezTo>
                    <a:pt x="890" y="705"/>
                    <a:pt x="949" y="685"/>
                    <a:pt x="993" y="647"/>
                  </a:cubicBezTo>
                  <a:cubicBezTo>
                    <a:pt x="1075" y="572"/>
                    <a:pt x="1085" y="448"/>
                    <a:pt x="1069" y="338"/>
                  </a:cubicBezTo>
                  <a:cubicBezTo>
                    <a:pt x="1055" y="232"/>
                    <a:pt x="1017" y="122"/>
                    <a:pt x="1028" y="12"/>
                  </a:cubicBezTo>
                  <a:cubicBezTo>
                    <a:pt x="934" y="5"/>
                    <a:pt x="840" y="1"/>
                    <a:pt x="747" y="1"/>
                  </a:cubicBezTo>
                  <a:close/>
                </a:path>
              </a:pathLst>
            </a:custGeom>
            <a:solidFill>
              <a:srgbClr val="DDD0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571;p56"/>
            <p:cNvSpPr/>
            <p:nvPr/>
          </p:nvSpPr>
          <p:spPr>
            <a:xfrm>
              <a:off x="4459524" y="4216171"/>
              <a:ext cx="149430" cy="375398"/>
            </a:xfrm>
            <a:custGeom>
              <a:avLst/>
              <a:gdLst/>
              <a:ahLst/>
              <a:cxnLst/>
              <a:rect l="l" t="t" r="r" b="b"/>
              <a:pathLst>
                <a:path w="4832" h="12138" extrusionOk="0">
                  <a:moveTo>
                    <a:pt x="1474" y="1"/>
                  </a:moveTo>
                  <a:lnTo>
                    <a:pt x="1474" y="1"/>
                  </a:lnTo>
                  <a:cubicBezTo>
                    <a:pt x="1521" y="677"/>
                    <a:pt x="1618" y="1354"/>
                    <a:pt x="1851" y="2150"/>
                  </a:cubicBezTo>
                  <a:cubicBezTo>
                    <a:pt x="2050" y="2823"/>
                    <a:pt x="2033" y="3362"/>
                    <a:pt x="1886" y="4041"/>
                  </a:cubicBezTo>
                  <a:cubicBezTo>
                    <a:pt x="1775" y="4543"/>
                    <a:pt x="1662" y="5044"/>
                    <a:pt x="1542" y="5545"/>
                  </a:cubicBezTo>
                  <a:cubicBezTo>
                    <a:pt x="1306" y="6548"/>
                    <a:pt x="1058" y="7547"/>
                    <a:pt x="824" y="8549"/>
                  </a:cubicBezTo>
                  <a:cubicBezTo>
                    <a:pt x="550" y="9748"/>
                    <a:pt x="276" y="10942"/>
                    <a:pt x="0" y="12137"/>
                  </a:cubicBezTo>
                  <a:lnTo>
                    <a:pt x="2565" y="4721"/>
                  </a:lnTo>
                  <a:cubicBezTo>
                    <a:pt x="2751" y="4176"/>
                    <a:pt x="2967" y="3596"/>
                    <a:pt x="3437" y="3266"/>
                  </a:cubicBezTo>
                  <a:cubicBezTo>
                    <a:pt x="3716" y="3070"/>
                    <a:pt x="4055" y="2981"/>
                    <a:pt x="4337" y="2788"/>
                  </a:cubicBezTo>
                  <a:cubicBezTo>
                    <a:pt x="4615" y="2596"/>
                    <a:pt x="4831" y="2225"/>
                    <a:pt x="4676" y="1920"/>
                  </a:cubicBezTo>
                  <a:lnTo>
                    <a:pt x="4676" y="1920"/>
                  </a:lnTo>
                  <a:cubicBezTo>
                    <a:pt x="4391" y="2056"/>
                    <a:pt x="4075" y="2124"/>
                    <a:pt x="3759" y="2124"/>
                  </a:cubicBezTo>
                  <a:cubicBezTo>
                    <a:pt x="3359" y="2124"/>
                    <a:pt x="2959" y="2016"/>
                    <a:pt x="2620" y="1803"/>
                  </a:cubicBezTo>
                  <a:cubicBezTo>
                    <a:pt x="2036" y="1415"/>
                    <a:pt x="1700" y="739"/>
                    <a:pt x="1474"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572;p56"/>
            <p:cNvSpPr/>
            <p:nvPr/>
          </p:nvSpPr>
          <p:spPr>
            <a:xfrm>
              <a:off x="4631313" y="4228913"/>
              <a:ext cx="85941" cy="227039"/>
            </a:xfrm>
            <a:custGeom>
              <a:avLst/>
              <a:gdLst/>
              <a:ahLst/>
              <a:cxnLst/>
              <a:rect l="l" t="t" r="r" b="b"/>
              <a:pathLst>
                <a:path w="2779" h="7341" extrusionOk="0">
                  <a:moveTo>
                    <a:pt x="2778" y="1"/>
                  </a:moveTo>
                  <a:cubicBezTo>
                    <a:pt x="2637" y="179"/>
                    <a:pt x="2496" y="354"/>
                    <a:pt x="2349" y="522"/>
                  </a:cubicBezTo>
                  <a:cubicBezTo>
                    <a:pt x="1861" y="1089"/>
                    <a:pt x="1326" y="1618"/>
                    <a:pt x="752" y="2098"/>
                  </a:cubicBezTo>
                  <a:cubicBezTo>
                    <a:pt x="540" y="2277"/>
                    <a:pt x="313" y="2455"/>
                    <a:pt x="193" y="2706"/>
                  </a:cubicBezTo>
                  <a:cubicBezTo>
                    <a:pt x="76" y="2946"/>
                    <a:pt x="69" y="3225"/>
                    <a:pt x="62" y="3493"/>
                  </a:cubicBezTo>
                  <a:cubicBezTo>
                    <a:pt x="45" y="4673"/>
                    <a:pt x="25" y="5857"/>
                    <a:pt x="4" y="7039"/>
                  </a:cubicBezTo>
                  <a:cubicBezTo>
                    <a:pt x="1" y="7139"/>
                    <a:pt x="1" y="7238"/>
                    <a:pt x="4" y="7341"/>
                  </a:cubicBezTo>
                  <a:cubicBezTo>
                    <a:pt x="196" y="5618"/>
                    <a:pt x="526" y="4028"/>
                    <a:pt x="1178" y="2655"/>
                  </a:cubicBezTo>
                  <a:cubicBezTo>
                    <a:pt x="1972" y="989"/>
                    <a:pt x="2627" y="217"/>
                    <a:pt x="2627" y="217"/>
                  </a:cubicBezTo>
                  <a:cubicBezTo>
                    <a:pt x="2627" y="217"/>
                    <a:pt x="2685" y="135"/>
                    <a:pt x="2778"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573;p56"/>
            <p:cNvSpPr/>
            <p:nvPr/>
          </p:nvSpPr>
          <p:spPr>
            <a:xfrm>
              <a:off x="4687999" y="4013897"/>
              <a:ext cx="25822" cy="39680"/>
            </a:xfrm>
            <a:custGeom>
              <a:avLst/>
              <a:gdLst/>
              <a:ahLst/>
              <a:cxnLst/>
              <a:rect l="l" t="t" r="r" b="b"/>
              <a:pathLst>
                <a:path w="835" h="1283" extrusionOk="0">
                  <a:moveTo>
                    <a:pt x="497" y="0"/>
                  </a:moveTo>
                  <a:cubicBezTo>
                    <a:pt x="386" y="0"/>
                    <a:pt x="263" y="99"/>
                    <a:pt x="186" y="165"/>
                  </a:cubicBezTo>
                  <a:cubicBezTo>
                    <a:pt x="83" y="254"/>
                    <a:pt x="1" y="385"/>
                    <a:pt x="4" y="522"/>
                  </a:cubicBezTo>
                  <a:cubicBezTo>
                    <a:pt x="4" y="625"/>
                    <a:pt x="52" y="725"/>
                    <a:pt x="97" y="817"/>
                  </a:cubicBezTo>
                  <a:cubicBezTo>
                    <a:pt x="152" y="931"/>
                    <a:pt x="207" y="1044"/>
                    <a:pt x="258" y="1154"/>
                  </a:cubicBezTo>
                  <a:cubicBezTo>
                    <a:pt x="283" y="1202"/>
                    <a:pt x="310" y="1257"/>
                    <a:pt x="361" y="1274"/>
                  </a:cubicBezTo>
                  <a:cubicBezTo>
                    <a:pt x="376" y="1280"/>
                    <a:pt x="391" y="1282"/>
                    <a:pt x="406" y="1282"/>
                  </a:cubicBezTo>
                  <a:cubicBezTo>
                    <a:pt x="461" y="1282"/>
                    <a:pt x="515" y="1247"/>
                    <a:pt x="564" y="1212"/>
                  </a:cubicBezTo>
                  <a:cubicBezTo>
                    <a:pt x="670" y="1129"/>
                    <a:pt x="784" y="1037"/>
                    <a:pt x="814" y="907"/>
                  </a:cubicBezTo>
                  <a:cubicBezTo>
                    <a:pt x="835" y="811"/>
                    <a:pt x="808" y="714"/>
                    <a:pt x="784" y="622"/>
                  </a:cubicBezTo>
                  <a:cubicBezTo>
                    <a:pt x="746" y="484"/>
                    <a:pt x="715" y="137"/>
                    <a:pt x="605" y="42"/>
                  </a:cubicBezTo>
                  <a:cubicBezTo>
                    <a:pt x="572" y="12"/>
                    <a:pt x="535" y="0"/>
                    <a:pt x="497" y="0"/>
                  </a:cubicBezTo>
                  <a:close/>
                </a:path>
              </a:pathLst>
            </a:custGeom>
            <a:solidFill>
              <a:srgbClr val="DDD0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574;p56"/>
            <p:cNvSpPr/>
            <p:nvPr/>
          </p:nvSpPr>
          <p:spPr>
            <a:xfrm>
              <a:off x="3115364" y="4373443"/>
              <a:ext cx="387428" cy="591241"/>
            </a:xfrm>
            <a:custGeom>
              <a:avLst/>
              <a:gdLst/>
              <a:ahLst/>
              <a:cxnLst/>
              <a:rect l="l" t="t" r="r" b="b"/>
              <a:pathLst>
                <a:path w="12528" h="19117" extrusionOk="0">
                  <a:moveTo>
                    <a:pt x="11255" y="0"/>
                  </a:moveTo>
                  <a:cubicBezTo>
                    <a:pt x="11255" y="0"/>
                    <a:pt x="941" y="2946"/>
                    <a:pt x="0" y="11492"/>
                  </a:cubicBezTo>
                  <a:lnTo>
                    <a:pt x="6650" y="19117"/>
                  </a:lnTo>
                  <a:lnTo>
                    <a:pt x="12528" y="16659"/>
                  </a:lnTo>
                  <a:lnTo>
                    <a:pt x="1125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575;p56"/>
            <p:cNvSpPr/>
            <p:nvPr/>
          </p:nvSpPr>
          <p:spPr>
            <a:xfrm>
              <a:off x="3099963" y="3755891"/>
              <a:ext cx="518550" cy="955010"/>
            </a:xfrm>
            <a:custGeom>
              <a:avLst/>
              <a:gdLst/>
              <a:ahLst/>
              <a:cxnLst/>
              <a:rect l="l" t="t" r="r" b="b"/>
              <a:pathLst>
                <a:path w="16768" h="30879" extrusionOk="0">
                  <a:moveTo>
                    <a:pt x="10453" y="0"/>
                  </a:moveTo>
                  <a:cubicBezTo>
                    <a:pt x="9975" y="0"/>
                    <a:pt x="9703" y="799"/>
                    <a:pt x="9703" y="799"/>
                  </a:cubicBezTo>
                  <a:cubicBezTo>
                    <a:pt x="9703" y="799"/>
                    <a:pt x="8443" y="4944"/>
                    <a:pt x="7451" y="7079"/>
                  </a:cubicBezTo>
                  <a:cubicBezTo>
                    <a:pt x="7242" y="7089"/>
                    <a:pt x="7242" y="7089"/>
                    <a:pt x="6908" y="7158"/>
                  </a:cubicBezTo>
                  <a:cubicBezTo>
                    <a:pt x="6867" y="5156"/>
                    <a:pt x="7852" y="751"/>
                    <a:pt x="7684" y="339"/>
                  </a:cubicBezTo>
                  <a:cubicBezTo>
                    <a:pt x="7603" y="136"/>
                    <a:pt x="7440" y="49"/>
                    <a:pt x="7266" y="49"/>
                  </a:cubicBezTo>
                  <a:cubicBezTo>
                    <a:pt x="6984" y="49"/>
                    <a:pt x="6672" y="277"/>
                    <a:pt x="6630" y="604"/>
                  </a:cubicBezTo>
                  <a:lnTo>
                    <a:pt x="5445" y="6066"/>
                  </a:lnTo>
                  <a:cubicBezTo>
                    <a:pt x="5147" y="7436"/>
                    <a:pt x="4608" y="8741"/>
                    <a:pt x="3815" y="9897"/>
                  </a:cubicBezTo>
                  <a:cubicBezTo>
                    <a:pt x="3719" y="10038"/>
                    <a:pt x="3626" y="10169"/>
                    <a:pt x="3534" y="10275"/>
                  </a:cubicBezTo>
                  <a:cubicBezTo>
                    <a:pt x="3094" y="9530"/>
                    <a:pt x="2290" y="8205"/>
                    <a:pt x="1621" y="7251"/>
                  </a:cubicBezTo>
                  <a:cubicBezTo>
                    <a:pt x="1170" y="6608"/>
                    <a:pt x="804" y="6425"/>
                    <a:pt x="535" y="6425"/>
                  </a:cubicBezTo>
                  <a:cubicBezTo>
                    <a:pt x="221" y="6425"/>
                    <a:pt x="42" y="6676"/>
                    <a:pt x="18" y="6736"/>
                  </a:cubicBezTo>
                  <a:cubicBezTo>
                    <a:pt x="0" y="6784"/>
                    <a:pt x="347" y="7762"/>
                    <a:pt x="753" y="8878"/>
                  </a:cubicBezTo>
                  <a:cubicBezTo>
                    <a:pt x="1525" y="10996"/>
                    <a:pt x="2479" y="13046"/>
                    <a:pt x="3599" y="15003"/>
                  </a:cubicBezTo>
                  <a:cubicBezTo>
                    <a:pt x="3952" y="15621"/>
                    <a:pt x="4230" y="16098"/>
                    <a:pt x="4261" y="16122"/>
                  </a:cubicBezTo>
                  <a:cubicBezTo>
                    <a:pt x="4642" y="18656"/>
                    <a:pt x="7296" y="30879"/>
                    <a:pt x="7296" y="30879"/>
                  </a:cubicBezTo>
                  <a:lnTo>
                    <a:pt x="12371" y="28949"/>
                  </a:lnTo>
                  <a:lnTo>
                    <a:pt x="8573" y="16730"/>
                  </a:lnTo>
                  <a:cubicBezTo>
                    <a:pt x="8573" y="16730"/>
                    <a:pt x="10641" y="13393"/>
                    <a:pt x="11324" y="11693"/>
                  </a:cubicBezTo>
                  <a:cubicBezTo>
                    <a:pt x="12892" y="10059"/>
                    <a:pt x="16281" y="7075"/>
                    <a:pt x="16556" y="6625"/>
                  </a:cubicBezTo>
                  <a:cubicBezTo>
                    <a:pt x="16768" y="6276"/>
                    <a:pt x="16567" y="5865"/>
                    <a:pt x="16254" y="5865"/>
                  </a:cubicBezTo>
                  <a:cubicBezTo>
                    <a:pt x="16132" y="5865"/>
                    <a:pt x="15992" y="5928"/>
                    <a:pt x="15852" y="6083"/>
                  </a:cubicBezTo>
                  <a:cubicBezTo>
                    <a:pt x="15416" y="6564"/>
                    <a:pt x="11848" y="9221"/>
                    <a:pt x="11007" y="9846"/>
                  </a:cubicBezTo>
                  <a:cubicBezTo>
                    <a:pt x="10888" y="9685"/>
                    <a:pt x="10753" y="9517"/>
                    <a:pt x="10609" y="9348"/>
                  </a:cubicBezTo>
                  <a:lnTo>
                    <a:pt x="13569" y="2818"/>
                  </a:lnTo>
                  <a:cubicBezTo>
                    <a:pt x="13569" y="2818"/>
                    <a:pt x="13899" y="1901"/>
                    <a:pt x="13634" y="1726"/>
                  </a:cubicBezTo>
                  <a:cubicBezTo>
                    <a:pt x="13531" y="1659"/>
                    <a:pt x="13425" y="1628"/>
                    <a:pt x="13320" y="1628"/>
                  </a:cubicBezTo>
                  <a:cubicBezTo>
                    <a:pt x="12996" y="1628"/>
                    <a:pt x="12680" y="1925"/>
                    <a:pt x="12477" y="2372"/>
                  </a:cubicBezTo>
                  <a:cubicBezTo>
                    <a:pt x="12243" y="2890"/>
                    <a:pt x="10118" y="7051"/>
                    <a:pt x="9425" y="8099"/>
                  </a:cubicBezTo>
                  <a:cubicBezTo>
                    <a:pt x="9288" y="7972"/>
                    <a:pt x="9150" y="7848"/>
                    <a:pt x="9020" y="7731"/>
                  </a:cubicBezTo>
                  <a:lnTo>
                    <a:pt x="11038" y="782"/>
                  </a:lnTo>
                  <a:cubicBezTo>
                    <a:pt x="11038" y="782"/>
                    <a:pt x="11141" y="188"/>
                    <a:pt x="10585" y="20"/>
                  </a:cubicBezTo>
                  <a:cubicBezTo>
                    <a:pt x="10540" y="6"/>
                    <a:pt x="10495" y="0"/>
                    <a:pt x="10453" y="0"/>
                  </a:cubicBezTo>
                  <a:close/>
                </a:path>
              </a:pathLst>
            </a:custGeom>
            <a:solidFill>
              <a:srgbClr val="DCC8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576;p56"/>
            <p:cNvSpPr/>
            <p:nvPr/>
          </p:nvSpPr>
          <p:spPr>
            <a:xfrm>
              <a:off x="3175452" y="4157252"/>
              <a:ext cx="156419" cy="462242"/>
            </a:xfrm>
            <a:custGeom>
              <a:avLst/>
              <a:gdLst/>
              <a:ahLst/>
              <a:cxnLst/>
              <a:rect l="l" t="t" r="r" b="b"/>
              <a:pathLst>
                <a:path w="5058" h="14946" extrusionOk="0">
                  <a:moveTo>
                    <a:pt x="1" y="0"/>
                  </a:moveTo>
                  <a:cubicBezTo>
                    <a:pt x="670" y="1164"/>
                    <a:pt x="1755" y="3097"/>
                    <a:pt x="1820" y="3145"/>
                  </a:cubicBezTo>
                  <a:cubicBezTo>
                    <a:pt x="1985" y="4244"/>
                    <a:pt x="2579" y="7169"/>
                    <a:pt x="3200" y="10128"/>
                  </a:cubicBezTo>
                  <a:cubicBezTo>
                    <a:pt x="3557" y="11838"/>
                    <a:pt x="3921" y="13558"/>
                    <a:pt x="4220" y="14945"/>
                  </a:cubicBezTo>
                  <a:cubicBezTo>
                    <a:pt x="4515" y="14681"/>
                    <a:pt x="4793" y="14416"/>
                    <a:pt x="5058" y="14148"/>
                  </a:cubicBezTo>
                  <a:cubicBezTo>
                    <a:pt x="4649" y="12264"/>
                    <a:pt x="4155" y="10396"/>
                    <a:pt x="3715" y="8525"/>
                  </a:cubicBezTo>
                  <a:cubicBezTo>
                    <a:pt x="3427" y="7293"/>
                    <a:pt x="3125" y="6057"/>
                    <a:pt x="2933" y="4804"/>
                  </a:cubicBezTo>
                  <a:cubicBezTo>
                    <a:pt x="2853" y="4289"/>
                    <a:pt x="3691" y="3577"/>
                    <a:pt x="3248" y="3313"/>
                  </a:cubicBezTo>
                  <a:cubicBezTo>
                    <a:pt x="2692" y="2973"/>
                    <a:pt x="1899" y="2468"/>
                    <a:pt x="1302" y="1655"/>
                  </a:cubicBezTo>
                  <a:cubicBezTo>
                    <a:pt x="873" y="1075"/>
                    <a:pt x="437" y="536"/>
                    <a:pt x="1" y="0"/>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577;p56"/>
            <p:cNvSpPr/>
            <p:nvPr/>
          </p:nvSpPr>
          <p:spPr>
            <a:xfrm>
              <a:off x="3220819" y="4090075"/>
              <a:ext cx="93857" cy="146844"/>
            </a:xfrm>
            <a:custGeom>
              <a:avLst/>
              <a:gdLst/>
              <a:ahLst/>
              <a:cxnLst/>
              <a:rect l="l" t="t" r="r" b="b"/>
              <a:pathLst>
                <a:path w="3035" h="4748" extrusionOk="0">
                  <a:moveTo>
                    <a:pt x="145" y="0"/>
                  </a:moveTo>
                  <a:cubicBezTo>
                    <a:pt x="34" y="0"/>
                    <a:pt x="1" y="62"/>
                    <a:pt x="157" y="257"/>
                  </a:cubicBezTo>
                  <a:cubicBezTo>
                    <a:pt x="518" y="703"/>
                    <a:pt x="978" y="1049"/>
                    <a:pt x="1315" y="1534"/>
                  </a:cubicBezTo>
                  <a:cubicBezTo>
                    <a:pt x="1953" y="2447"/>
                    <a:pt x="2461" y="3621"/>
                    <a:pt x="2510" y="4747"/>
                  </a:cubicBezTo>
                  <a:cubicBezTo>
                    <a:pt x="2478" y="4022"/>
                    <a:pt x="2773" y="3333"/>
                    <a:pt x="2904" y="2618"/>
                  </a:cubicBezTo>
                  <a:cubicBezTo>
                    <a:pt x="3034" y="1908"/>
                    <a:pt x="2938" y="1056"/>
                    <a:pt x="2341" y="648"/>
                  </a:cubicBezTo>
                  <a:cubicBezTo>
                    <a:pt x="1871" y="325"/>
                    <a:pt x="1260" y="363"/>
                    <a:pt x="738" y="170"/>
                  </a:cubicBezTo>
                  <a:cubicBezTo>
                    <a:pt x="591" y="117"/>
                    <a:pt x="296" y="0"/>
                    <a:pt x="145" y="0"/>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578;p56"/>
            <p:cNvSpPr/>
            <p:nvPr/>
          </p:nvSpPr>
          <p:spPr>
            <a:xfrm>
              <a:off x="3376774" y="4041053"/>
              <a:ext cx="87796" cy="89473"/>
            </a:xfrm>
            <a:custGeom>
              <a:avLst/>
              <a:gdLst/>
              <a:ahLst/>
              <a:cxnLst/>
              <a:rect l="l" t="t" r="r" b="b"/>
              <a:pathLst>
                <a:path w="2839" h="2893" extrusionOk="0">
                  <a:moveTo>
                    <a:pt x="0" y="1"/>
                  </a:moveTo>
                  <a:lnTo>
                    <a:pt x="0" y="1"/>
                  </a:lnTo>
                  <a:cubicBezTo>
                    <a:pt x="127" y="379"/>
                    <a:pt x="412" y="684"/>
                    <a:pt x="707" y="952"/>
                  </a:cubicBezTo>
                  <a:cubicBezTo>
                    <a:pt x="1006" y="1224"/>
                    <a:pt x="1329" y="1467"/>
                    <a:pt x="1569" y="1787"/>
                  </a:cubicBezTo>
                  <a:cubicBezTo>
                    <a:pt x="1813" y="2102"/>
                    <a:pt x="1953" y="2490"/>
                    <a:pt x="1885" y="2892"/>
                  </a:cubicBezTo>
                  <a:cubicBezTo>
                    <a:pt x="2839" y="1728"/>
                    <a:pt x="899" y="485"/>
                    <a:pt x="0"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579;p56"/>
            <p:cNvSpPr/>
            <p:nvPr/>
          </p:nvSpPr>
          <p:spPr>
            <a:xfrm>
              <a:off x="3310502" y="3945390"/>
              <a:ext cx="304766" cy="705827"/>
            </a:xfrm>
            <a:custGeom>
              <a:avLst/>
              <a:gdLst/>
              <a:ahLst/>
              <a:cxnLst/>
              <a:rect l="l" t="t" r="r" b="b"/>
              <a:pathLst>
                <a:path w="9855" h="22822" extrusionOk="0">
                  <a:moveTo>
                    <a:pt x="9799" y="1"/>
                  </a:moveTo>
                  <a:lnTo>
                    <a:pt x="4446" y="4866"/>
                  </a:lnTo>
                  <a:lnTo>
                    <a:pt x="1656" y="9374"/>
                  </a:lnTo>
                  <a:cubicBezTo>
                    <a:pt x="1413" y="9763"/>
                    <a:pt x="992" y="9988"/>
                    <a:pt x="551" y="9988"/>
                  </a:cubicBezTo>
                  <a:cubicBezTo>
                    <a:pt x="435" y="9988"/>
                    <a:pt x="318" y="9972"/>
                    <a:pt x="203" y="9940"/>
                  </a:cubicBezTo>
                  <a:lnTo>
                    <a:pt x="1" y="9882"/>
                  </a:lnTo>
                  <a:lnTo>
                    <a:pt x="1299" y="10788"/>
                  </a:lnTo>
                  <a:lnTo>
                    <a:pt x="5034" y="22358"/>
                  </a:lnTo>
                  <a:lnTo>
                    <a:pt x="5563" y="22822"/>
                  </a:lnTo>
                  <a:lnTo>
                    <a:pt x="1765" y="10603"/>
                  </a:lnTo>
                  <a:cubicBezTo>
                    <a:pt x="1765" y="10603"/>
                    <a:pt x="3833" y="7266"/>
                    <a:pt x="4516" y="5566"/>
                  </a:cubicBezTo>
                  <a:cubicBezTo>
                    <a:pt x="6084" y="3932"/>
                    <a:pt x="9473" y="948"/>
                    <a:pt x="9748" y="498"/>
                  </a:cubicBezTo>
                  <a:cubicBezTo>
                    <a:pt x="9851" y="330"/>
                    <a:pt x="9854" y="145"/>
                    <a:pt x="9799"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580;p56"/>
            <p:cNvSpPr/>
            <p:nvPr/>
          </p:nvSpPr>
          <p:spPr>
            <a:xfrm>
              <a:off x="4578988" y="2780217"/>
              <a:ext cx="960252" cy="914712"/>
            </a:xfrm>
            <a:custGeom>
              <a:avLst/>
              <a:gdLst/>
              <a:ahLst/>
              <a:cxnLst/>
              <a:rect l="l" t="t" r="r" b="b"/>
              <a:pathLst>
                <a:path w="31051" h="29576" extrusionOk="0">
                  <a:moveTo>
                    <a:pt x="24620" y="0"/>
                  </a:moveTo>
                  <a:lnTo>
                    <a:pt x="0" y="14873"/>
                  </a:lnTo>
                  <a:cubicBezTo>
                    <a:pt x="312" y="15296"/>
                    <a:pt x="1267" y="16885"/>
                    <a:pt x="2410" y="18839"/>
                  </a:cubicBezTo>
                  <a:cubicBezTo>
                    <a:pt x="2835" y="18863"/>
                    <a:pt x="3416" y="18904"/>
                    <a:pt x="4082" y="18949"/>
                  </a:cubicBezTo>
                  <a:lnTo>
                    <a:pt x="9802" y="29080"/>
                  </a:lnTo>
                  <a:cubicBezTo>
                    <a:pt x="10893" y="29331"/>
                    <a:pt x="12415" y="29575"/>
                    <a:pt x="14194" y="29575"/>
                  </a:cubicBezTo>
                  <a:cubicBezTo>
                    <a:pt x="16808" y="29575"/>
                    <a:pt x="19976" y="29047"/>
                    <a:pt x="23147" y="27233"/>
                  </a:cubicBezTo>
                  <a:cubicBezTo>
                    <a:pt x="30727" y="22894"/>
                    <a:pt x="31050" y="14684"/>
                    <a:pt x="31050" y="14684"/>
                  </a:cubicBezTo>
                  <a:lnTo>
                    <a:pt x="2462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581;p56"/>
            <p:cNvSpPr/>
            <p:nvPr/>
          </p:nvSpPr>
          <p:spPr>
            <a:xfrm>
              <a:off x="4653518" y="3362850"/>
              <a:ext cx="228629" cy="316790"/>
            </a:xfrm>
            <a:custGeom>
              <a:avLst/>
              <a:gdLst/>
              <a:ahLst/>
              <a:cxnLst/>
              <a:rect l="l" t="t" r="r" b="b"/>
              <a:pathLst>
                <a:path w="7393" h="10243" extrusionOk="0">
                  <a:moveTo>
                    <a:pt x="0" y="1"/>
                  </a:moveTo>
                  <a:lnTo>
                    <a:pt x="0" y="1"/>
                  </a:lnTo>
                  <a:cubicBezTo>
                    <a:pt x="2379" y="4069"/>
                    <a:pt x="5583" y="9713"/>
                    <a:pt x="5583" y="9713"/>
                  </a:cubicBezTo>
                  <a:cubicBezTo>
                    <a:pt x="5583" y="9713"/>
                    <a:pt x="6252" y="9981"/>
                    <a:pt x="7392" y="10242"/>
                  </a:cubicBezTo>
                  <a:lnTo>
                    <a:pt x="1672" y="111"/>
                  </a:lnTo>
                  <a:cubicBezTo>
                    <a:pt x="1006" y="66"/>
                    <a:pt x="425" y="25"/>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582;p56"/>
            <p:cNvSpPr/>
            <p:nvPr/>
          </p:nvSpPr>
          <p:spPr>
            <a:xfrm>
              <a:off x="4806721" y="3374108"/>
              <a:ext cx="275758" cy="320842"/>
            </a:xfrm>
            <a:custGeom>
              <a:avLst/>
              <a:gdLst/>
              <a:ahLst/>
              <a:cxnLst/>
              <a:rect l="l" t="t" r="r" b="b"/>
              <a:pathLst>
                <a:path w="8917" h="10374" extrusionOk="0">
                  <a:moveTo>
                    <a:pt x="0" y="0"/>
                  </a:moveTo>
                  <a:lnTo>
                    <a:pt x="4505" y="10252"/>
                  </a:lnTo>
                  <a:cubicBezTo>
                    <a:pt x="5172" y="10326"/>
                    <a:pt x="5905" y="10374"/>
                    <a:pt x="6686" y="10374"/>
                  </a:cubicBezTo>
                  <a:cubicBezTo>
                    <a:pt x="7393" y="10374"/>
                    <a:pt x="8140" y="10335"/>
                    <a:pt x="8916" y="10243"/>
                  </a:cubicBezTo>
                  <a:lnTo>
                    <a:pt x="3667" y="285"/>
                  </a:lnTo>
                  <a:cubicBezTo>
                    <a:pt x="3667" y="285"/>
                    <a:pt x="1965" y="149"/>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583;p56"/>
            <p:cNvSpPr/>
            <p:nvPr/>
          </p:nvSpPr>
          <p:spPr>
            <a:xfrm>
              <a:off x="4700740" y="3366252"/>
              <a:ext cx="245297" cy="324955"/>
            </a:xfrm>
            <a:custGeom>
              <a:avLst/>
              <a:gdLst/>
              <a:ahLst/>
              <a:cxnLst/>
              <a:rect l="l" t="t" r="r" b="b"/>
              <a:pathLst>
                <a:path w="7932" h="10507" extrusionOk="0">
                  <a:moveTo>
                    <a:pt x="1" y="1"/>
                  </a:moveTo>
                  <a:lnTo>
                    <a:pt x="2847" y="5044"/>
                  </a:lnTo>
                  <a:lnTo>
                    <a:pt x="5721" y="10132"/>
                  </a:lnTo>
                  <a:cubicBezTo>
                    <a:pt x="6332" y="10273"/>
                    <a:pt x="7077" y="10410"/>
                    <a:pt x="7932" y="10506"/>
                  </a:cubicBezTo>
                  <a:lnTo>
                    <a:pt x="3427" y="254"/>
                  </a:lnTo>
                  <a:cubicBezTo>
                    <a:pt x="2277" y="165"/>
                    <a:pt x="1038" y="76"/>
                    <a:pt x="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584;p56"/>
            <p:cNvSpPr/>
            <p:nvPr/>
          </p:nvSpPr>
          <p:spPr>
            <a:xfrm>
              <a:off x="4338144" y="2658173"/>
              <a:ext cx="1194695" cy="769012"/>
            </a:xfrm>
            <a:custGeom>
              <a:avLst/>
              <a:gdLst/>
              <a:ahLst/>
              <a:cxnLst/>
              <a:rect l="l" t="t" r="r" b="b"/>
              <a:pathLst>
                <a:path w="38632" h="24865" extrusionOk="0">
                  <a:moveTo>
                    <a:pt x="38467" y="1"/>
                  </a:moveTo>
                  <a:lnTo>
                    <a:pt x="12855" y="145"/>
                  </a:lnTo>
                  <a:lnTo>
                    <a:pt x="1" y="21613"/>
                  </a:lnTo>
                  <a:lnTo>
                    <a:pt x="605" y="23309"/>
                  </a:lnTo>
                  <a:lnTo>
                    <a:pt x="26825" y="24865"/>
                  </a:lnTo>
                  <a:lnTo>
                    <a:pt x="38632" y="1954"/>
                  </a:lnTo>
                  <a:lnTo>
                    <a:pt x="3846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585;p56"/>
            <p:cNvSpPr/>
            <p:nvPr/>
          </p:nvSpPr>
          <p:spPr>
            <a:xfrm>
              <a:off x="4340184" y="2612243"/>
              <a:ext cx="1189592" cy="764404"/>
            </a:xfrm>
            <a:custGeom>
              <a:avLst/>
              <a:gdLst/>
              <a:ahLst/>
              <a:cxnLst/>
              <a:rect l="l" t="t" r="r" b="b"/>
              <a:pathLst>
                <a:path w="38467" h="24716" extrusionOk="0">
                  <a:moveTo>
                    <a:pt x="12251" y="0"/>
                  </a:moveTo>
                  <a:lnTo>
                    <a:pt x="1" y="23164"/>
                  </a:lnTo>
                  <a:lnTo>
                    <a:pt x="26221" y="24716"/>
                  </a:lnTo>
                  <a:lnTo>
                    <a:pt x="38467" y="1552"/>
                  </a:lnTo>
                  <a:lnTo>
                    <a:pt x="1225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586;p56"/>
            <p:cNvSpPr/>
            <p:nvPr/>
          </p:nvSpPr>
          <p:spPr>
            <a:xfrm>
              <a:off x="4340184" y="2643017"/>
              <a:ext cx="1189592" cy="733631"/>
            </a:xfrm>
            <a:custGeom>
              <a:avLst/>
              <a:gdLst/>
              <a:ahLst/>
              <a:cxnLst/>
              <a:rect l="l" t="t" r="r" b="b"/>
              <a:pathLst>
                <a:path w="38467" h="23721" extrusionOk="0">
                  <a:moveTo>
                    <a:pt x="29053" y="1"/>
                  </a:moveTo>
                  <a:cubicBezTo>
                    <a:pt x="22437" y="10451"/>
                    <a:pt x="13709" y="20301"/>
                    <a:pt x="759" y="20730"/>
                  </a:cubicBezTo>
                  <a:lnTo>
                    <a:pt x="1" y="22169"/>
                  </a:lnTo>
                  <a:lnTo>
                    <a:pt x="26221" y="23721"/>
                  </a:lnTo>
                  <a:lnTo>
                    <a:pt x="38467" y="557"/>
                  </a:lnTo>
                  <a:lnTo>
                    <a:pt x="2905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587;p56"/>
            <p:cNvSpPr/>
            <p:nvPr/>
          </p:nvSpPr>
          <p:spPr>
            <a:xfrm>
              <a:off x="4316094" y="2878322"/>
              <a:ext cx="631117" cy="757105"/>
            </a:xfrm>
            <a:custGeom>
              <a:avLst/>
              <a:gdLst/>
              <a:ahLst/>
              <a:cxnLst/>
              <a:rect l="l" t="t" r="r" b="b"/>
              <a:pathLst>
                <a:path w="20408" h="24480" extrusionOk="0">
                  <a:moveTo>
                    <a:pt x="16840" y="1"/>
                  </a:moveTo>
                  <a:cubicBezTo>
                    <a:pt x="16768" y="1"/>
                    <a:pt x="16694" y="3"/>
                    <a:pt x="16621" y="8"/>
                  </a:cubicBezTo>
                  <a:cubicBezTo>
                    <a:pt x="16545" y="11"/>
                    <a:pt x="16473" y="18"/>
                    <a:pt x="16401" y="29"/>
                  </a:cubicBezTo>
                  <a:cubicBezTo>
                    <a:pt x="12325" y="547"/>
                    <a:pt x="6856" y="8478"/>
                    <a:pt x="141" y="23615"/>
                  </a:cubicBezTo>
                  <a:cubicBezTo>
                    <a:pt x="0" y="23924"/>
                    <a:pt x="141" y="24288"/>
                    <a:pt x="453" y="24425"/>
                  </a:cubicBezTo>
                  <a:cubicBezTo>
                    <a:pt x="535" y="24462"/>
                    <a:pt x="620" y="24480"/>
                    <a:pt x="704" y="24480"/>
                  </a:cubicBezTo>
                  <a:cubicBezTo>
                    <a:pt x="938" y="24480"/>
                    <a:pt x="1163" y="24343"/>
                    <a:pt x="1263" y="24113"/>
                  </a:cubicBezTo>
                  <a:cubicBezTo>
                    <a:pt x="9970" y="4502"/>
                    <a:pt x="14667" y="1363"/>
                    <a:pt x="16697" y="1236"/>
                  </a:cubicBezTo>
                  <a:cubicBezTo>
                    <a:pt x="16741" y="1234"/>
                    <a:pt x="16785" y="1232"/>
                    <a:pt x="16829" y="1232"/>
                  </a:cubicBezTo>
                  <a:cubicBezTo>
                    <a:pt x="17713" y="1232"/>
                    <a:pt x="18482" y="1795"/>
                    <a:pt x="19175" y="2946"/>
                  </a:cubicBezTo>
                  <a:cubicBezTo>
                    <a:pt x="19290" y="3138"/>
                    <a:pt x="19493" y="3244"/>
                    <a:pt x="19702" y="3244"/>
                  </a:cubicBezTo>
                  <a:cubicBezTo>
                    <a:pt x="19810" y="3244"/>
                    <a:pt x="19920" y="3216"/>
                    <a:pt x="20020" y="3156"/>
                  </a:cubicBezTo>
                  <a:cubicBezTo>
                    <a:pt x="20311" y="2981"/>
                    <a:pt x="20408" y="2603"/>
                    <a:pt x="20232" y="2311"/>
                  </a:cubicBezTo>
                  <a:cubicBezTo>
                    <a:pt x="19308" y="778"/>
                    <a:pt x="18168" y="1"/>
                    <a:pt x="1684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588;p56"/>
            <p:cNvSpPr/>
            <p:nvPr/>
          </p:nvSpPr>
          <p:spPr>
            <a:xfrm>
              <a:off x="4378841" y="3369964"/>
              <a:ext cx="110650" cy="106762"/>
            </a:xfrm>
            <a:custGeom>
              <a:avLst/>
              <a:gdLst/>
              <a:ahLst/>
              <a:cxnLst/>
              <a:rect l="l" t="t" r="r" b="b"/>
              <a:pathLst>
                <a:path w="3578" h="3452" extrusionOk="0">
                  <a:moveTo>
                    <a:pt x="1789" y="0"/>
                  </a:moveTo>
                  <a:cubicBezTo>
                    <a:pt x="1749" y="0"/>
                    <a:pt x="1709" y="1"/>
                    <a:pt x="1669" y="4"/>
                  </a:cubicBezTo>
                  <a:cubicBezTo>
                    <a:pt x="717" y="69"/>
                    <a:pt x="1" y="893"/>
                    <a:pt x="66" y="1844"/>
                  </a:cubicBezTo>
                  <a:cubicBezTo>
                    <a:pt x="128" y="2756"/>
                    <a:pt x="886" y="3452"/>
                    <a:pt x="1786" y="3452"/>
                  </a:cubicBezTo>
                  <a:cubicBezTo>
                    <a:pt x="1826" y="3452"/>
                    <a:pt x="1865" y="3450"/>
                    <a:pt x="1906" y="3448"/>
                  </a:cubicBezTo>
                  <a:cubicBezTo>
                    <a:pt x="2860" y="3383"/>
                    <a:pt x="3577" y="2559"/>
                    <a:pt x="3512" y="1608"/>
                  </a:cubicBezTo>
                  <a:cubicBezTo>
                    <a:pt x="3450" y="697"/>
                    <a:pt x="2692" y="0"/>
                    <a:pt x="178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589;p56"/>
            <p:cNvSpPr/>
            <p:nvPr/>
          </p:nvSpPr>
          <p:spPr>
            <a:xfrm>
              <a:off x="4157355" y="3412985"/>
              <a:ext cx="358823" cy="330151"/>
            </a:xfrm>
            <a:custGeom>
              <a:avLst/>
              <a:gdLst/>
              <a:ahLst/>
              <a:cxnLst/>
              <a:rect l="l" t="t" r="r" b="b"/>
              <a:pathLst>
                <a:path w="11603" h="10675" extrusionOk="0">
                  <a:moveTo>
                    <a:pt x="8766" y="0"/>
                  </a:moveTo>
                  <a:cubicBezTo>
                    <a:pt x="8647" y="0"/>
                    <a:pt x="8514" y="19"/>
                    <a:pt x="8367" y="58"/>
                  </a:cubicBezTo>
                  <a:cubicBezTo>
                    <a:pt x="7873" y="189"/>
                    <a:pt x="7467" y="536"/>
                    <a:pt x="7083" y="873"/>
                  </a:cubicBezTo>
                  <a:cubicBezTo>
                    <a:pt x="4721" y="2933"/>
                    <a:pt x="2359" y="4992"/>
                    <a:pt x="0" y="7049"/>
                  </a:cubicBezTo>
                  <a:cubicBezTo>
                    <a:pt x="2284" y="8257"/>
                    <a:pt x="6854" y="10675"/>
                    <a:pt x="6854" y="10675"/>
                  </a:cubicBezTo>
                  <a:cubicBezTo>
                    <a:pt x="6854" y="10675"/>
                    <a:pt x="11602" y="0"/>
                    <a:pt x="876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590;p56"/>
            <p:cNvSpPr/>
            <p:nvPr/>
          </p:nvSpPr>
          <p:spPr>
            <a:xfrm>
              <a:off x="5935797" y="4308462"/>
              <a:ext cx="382449" cy="835259"/>
            </a:xfrm>
            <a:custGeom>
              <a:avLst/>
              <a:gdLst/>
              <a:ahLst/>
              <a:cxnLst/>
              <a:rect l="l" t="t" r="r" b="b"/>
              <a:pathLst>
                <a:path w="12367" h="27007" extrusionOk="0">
                  <a:moveTo>
                    <a:pt x="9538" y="1"/>
                  </a:moveTo>
                  <a:cubicBezTo>
                    <a:pt x="9167" y="1"/>
                    <a:pt x="8959" y="508"/>
                    <a:pt x="8895" y="903"/>
                  </a:cubicBezTo>
                  <a:cubicBezTo>
                    <a:pt x="8611" y="2661"/>
                    <a:pt x="8329" y="4418"/>
                    <a:pt x="8047" y="6177"/>
                  </a:cubicBezTo>
                  <a:cubicBezTo>
                    <a:pt x="7965" y="4670"/>
                    <a:pt x="7886" y="3159"/>
                    <a:pt x="7807" y="1651"/>
                  </a:cubicBezTo>
                  <a:cubicBezTo>
                    <a:pt x="7790" y="1305"/>
                    <a:pt x="7700" y="869"/>
                    <a:pt x="7364" y="790"/>
                  </a:cubicBezTo>
                  <a:cubicBezTo>
                    <a:pt x="7330" y="782"/>
                    <a:pt x="7298" y="778"/>
                    <a:pt x="7267" y="778"/>
                  </a:cubicBezTo>
                  <a:cubicBezTo>
                    <a:pt x="6864" y="778"/>
                    <a:pt x="6678" y="1388"/>
                    <a:pt x="6678" y="1834"/>
                  </a:cubicBezTo>
                  <a:cubicBezTo>
                    <a:pt x="6674" y="3169"/>
                    <a:pt x="6670" y="4505"/>
                    <a:pt x="6667" y="5840"/>
                  </a:cubicBezTo>
                  <a:cubicBezTo>
                    <a:pt x="6667" y="6080"/>
                    <a:pt x="6573" y="6404"/>
                    <a:pt x="6353" y="6404"/>
                  </a:cubicBezTo>
                  <a:cubicBezTo>
                    <a:pt x="6339" y="6404"/>
                    <a:pt x="6325" y="6403"/>
                    <a:pt x="6310" y="6400"/>
                  </a:cubicBezTo>
                  <a:cubicBezTo>
                    <a:pt x="6221" y="5518"/>
                    <a:pt x="6131" y="4638"/>
                    <a:pt x="6042" y="3756"/>
                  </a:cubicBezTo>
                  <a:cubicBezTo>
                    <a:pt x="6018" y="3529"/>
                    <a:pt x="5990" y="3296"/>
                    <a:pt x="5864" y="3107"/>
                  </a:cubicBezTo>
                  <a:cubicBezTo>
                    <a:pt x="5771" y="2973"/>
                    <a:pt x="5606" y="2874"/>
                    <a:pt x="5448" y="2874"/>
                  </a:cubicBezTo>
                  <a:cubicBezTo>
                    <a:pt x="5388" y="2874"/>
                    <a:pt x="5330" y="2888"/>
                    <a:pt x="5277" y="2919"/>
                  </a:cubicBezTo>
                  <a:cubicBezTo>
                    <a:pt x="5077" y="3028"/>
                    <a:pt x="5043" y="3296"/>
                    <a:pt x="5040" y="3523"/>
                  </a:cubicBezTo>
                  <a:cubicBezTo>
                    <a:pt x="5016" y="5167"/>
                    <a:pt x="5503" y="6812"/>
                    <a:pt x="5277" y="8440"/>
                  </a:cubicBezTo>
                  <a:cubicBezTo>
                    <a:pt x="5198" y="8978"/>
                    <a:pt x="5043" y="9511"/>
                    <a:pt x="5060" y="10056"/>
                  </a:cubicBezTo>
                  <a:cubicBezTo>
                    <a:pt x="5074" y="10578"/>
                    <a:pt x="5242" y="11083"/>
                    <a:pt x="5335" y="11598"/>
                  </a:cubicBezTo>
                  <a:cubicBezTo>
                    <a:pt x="5616" y="13143"/>
                    <a:pt x="5208" y="14718"/>
                    <a:pt x="4803" y="16236"/>
                  </a:cubicBezTo>
                  <a:cubicBezTo>
                    <a:pt x="4796" y="16263"/>
                    <a:pt x="3951" y="16346"/>
                    <a:pt x="3865" y="16363"/>
                  </a:cubicBezTo>
                  <a:cubicBezTo>
                    <a:pt x="3543" y="16428"/>
                    <a:pt x="3224" y="16515"/>
                    <a:pt x="2911" y="16621"/>
                  </a:cubicBezTo>
                  <a:cubicBezTo>
                    <a:pt x="2287" y="16833"/>
                    <a:pt x="1689" y="17125"/>
                    <a:pt x="1140" y="17483"/>
                  </a:cubicBezTo>
                  <a:cubicBezTo>
                    <a:pt x="989" y="17582"/>
                    <a:pt x="845" y="17681"/>
                    <a:pt x="704" y="17788"/>
                  </a:cubicBezTo>
                  <a:lnTo>
                    <a:pt x="0" y="27006"/>
                  </a:lnTo>
                  <a:lnTo>
                    <a:pt x="6805" y="27006"/>
                  </a:lnTo>
                  <a:cubicBezTo>
                    <a:pt x="7334" y="23958"/>
                    <a:pt x="7858" y="20909"/>
                    <a:pt x="8387" y="17860"/>
                  </a:cubicBezTo>
                  <a:cubicBezTo>
                    <a:pt x="8462" y="17414"/>
                    <a:pt x="8542" y="16971"/>
                    <a:pt x="8617" y="16528"/>
                  </a:cubicBezTo>
                  <a:cubicBezTo>
                    <a:pt x="8830" y="15295"/>
                    <a:pt x="9047" y="14059"/>
                    <a:pt x="9386" y="12854"/>
                  </a:cubicBezTo>
                  <a:cubicBezTo>
                    <a:pt x="9492" y="12484"/>
                    <a:pt x="9613" y="12113"/>
                    <a:pt x="9723" y="11742"/>
                  </a:cubicBezTo>
                  <a:cubicBezTo>
                    <a:pt x="9936" y="11024"/>
                    <a:pt x="10118" y="10293"/>
                    <a:pt x="10300" y="9565"/>
                  </a:cubicBezTo>
                  <a:cubicBezTo>
                    <a:pt x="10945" y="6987"/>
                    <a:pt x="11587" y="4405"/>
                    <a:pt x="12232" y="1827"/>
                  </a:cubicBezTo>
                  <a:cubicBezTo>
                    <a:pt x="12322" y="1473"/>
                    <a:pt x="12366" y="1010"/>
                    <a:pt x="12047" y="834"/>
                  </a:cubicBezTo>
                  <a:cubicBezTo>
                    <a:pt x="12006" y="810"/>
                    <a:pt x="11964" y="797"/>
                    <a:pt x="11927" y="786"/>
                  </a:cubicBezTo>
                  <a:cubicBezTo>
                    <a:pt x="11900" y="781"/>
                    <a:pt x="11873" y="778"/>
                    <a:pt x="11847" y="778"/>
                  </a:cubicBezTo>
                  <a:cubicBezTo>
                    <a:pt x="11489" y="778"/>
                    <a:pt x="11184" y="1273"/>
                    <a:pt x="11069" y="1679"/>
                  </a:cubicBezTo>
                  <a:cubicBezTo>
                    <a:pt x="10708" y="2960"/>
                    <a:pt x="10344" y="4237"/>
                    <a:pt x="9984" y="5514"/>
                  </a:cubicBezTo>
                  <a:cubicBezTo>
                    <a:pt x="9917" y="5752"/>
                    <a:pt x="9769" y="6039"/>
                    <a:pt x="9544" y="6039"/>
                  </a:cubicBezTo>
                  <a:cubicBezTo>
                    <a:pt x="9525" y="6039"/>
                    <a:pt x="9506" y="6037"/>
                    <a:pt x="9486" y="6033"/>
                  </a:cubicBezTo>
                  <a:cubicBezTo>
                    <a:pt x="9661" y="4357"/>
                    <a:pt x="9839" y="2681"/>
                    <a:pt x="10018" y="1010"/>
                  </a:cubicBezTo>
                  <a:cubicBezTo>
                    <a:pt x="10059" y="618"/>
                    <a:pt x="10012" y="93"/>
                    <a:pt x="9627" y="10"/>
                  </a:cubicBezTo>
                  <a:cubicBezTo>
                    <a:pt x="9596" y="4"/>
                    <a:pt x="9566" y="1"/>
                    <a:pt x="9538" y="1"/>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591;p56"/>
            <p:cNvSpPr/>
            <p:nvPr/>
          </p:nvSpPr>
          <p:spPr>
            <a:xfrm>
              <a:off x="6374717" y="4518219"/>
              <a:ext cx="318218" cy="625509"/>
            </a:xfrm>
            <a:custGeom>
              <a:avLst/>
              <a:gdLst/>
              <a:ahLst/>
              <a:cxnLst/>
              <a:rect l="l" t="t" r="r" b="b"/>
              <a:pathLst>
                <a:path w="10290" h="20225" extrusionOk="0">
                  <a:moveTo>
                    <a:pt x="3827" y="1"/>
                  </a:moveTo>
                  <a:cubicBezTo>
                    <a:pt x="3801" y="1"/>
                    <a:pt x="3773" y="4"/>
                    <a:pt x="3745" y="13"/>
                  </a:cubicBezTo>
                  <a:cubicBezTo>
                    <a:pt x="3402" y="116"/>
                    <a:pt x="3468" y="483"/>
                    <a:pt x="3468" y="483"/>
                  </a:cubicBezTo>
                  <a:lnTo>
                    <a:pt x="4713" y="4778"/>
                  </a:lnTo>
                  <a:cubicBezTo>
                    <a:pt x="4635" y="4850"/>
                    <a:pt x="4549" y="4925"/>
                    <a:pt x="4463" y="5005"/>
                  </a:cubicBezTo>
                  <a:cubicBezTo>
                    <a:pt x="4034" y="4359"/>
                    <a:pt x="2723" y="1788"/>
                    <a:pt x="2575" y="1465"/>
                  </a:cubicBezTo>
                  <a:cubicBezTo>
                    <a:pt x="2451" y="1190"/>
                    <a:pt x="2255" y="1007"/>
                    <a:pt x="2056" y="1007"/>
                  </a:cubicBezTo>
                  <a:cubicBezTo>
                    <a:pt x="1991" y="1007"/>
                    <a:pt x="1927" y="1026"/>
                    <a:pt x="1864" y="1067"/>
                  </a:cubicBezTo>
                  <a:cubicBezTo>
                    <a:pt x="1699" y="1176"/>
                    <a:pt x="1902" y="1740"/>
                    <a:pt x="1902" y="1740"/>
                  </a:cubicBezTo>
                  <a:lnTo>
                    <a:pt x="3732" y="5777"/>
                  </a:lnTo>
                  <a:cubicBezTo>
                    <a:pt x="3642" y="5880"/>
                    <a:pt x="3560" y="5987"/>
                    <a:pt x="3485" y="6082"/>
                  </a:cubicBezTo>
                  <a:cubicBezTo>
                    <a:pt x="2967" y="5698"/>
                    <a:pt x="762" y="4057"/>
                    <a:pt x="491" y="3759"/>
                  </a:cubicBezTo>
                  <a:cubicBezTo>
                    <a:pt x="405" y="3664"/>
                    <a:pt x="319" y="3625"/>
                    <a:pt x="244" y="3625"/>
                  </a:cubicBezTo>
                  <a:cubicBezTo>
                    <a:pt x="144" y="3625"/>
                    <a:pt x="63" y="3692"/>
                    <a:pt x="24" y="3786"/>
                  </a:cubicBezTo>
                  <a:cubicBezTo>
                    <a:pt x="7" y="3830"/>
                    <a:pt x="0" y="3882"/>
                    <a:pt x="4" y="3933"/>
                  </a:cubicBezTo>
                  <a:cubicBezTo>
                    <a:pt x="4" y="3937"/>
                    <a:pt x="4" y="3937"/>
                    <a:pt x="7" y="3940"/>
                  </a:cubicBezTo>
                  <a:cubicBezTo>
                    <a:pt x="7" y="3961"/>
                    <a:pt x="10" y="3981"/>
                    <a:pt x="17" y="4006"/>
                  </a:cubicBezTo>
                  <a:cubicBezTo>
                    <a:pt x="21" y="4009"/>
                    <a:pt x="21" y="4016"/>
                    <a:pt x="24" y="4022"/>
                  </a:cubicBezTo>
                  <a:cubicBezTo>
                    <a:pt x="31" y="4047"/>
                    <a:pt x="41" y="4071"/>
                    <a:pt x="58" y="4095"/>
                  </a:cubicBezTo>
                  <a:cubicBezTo>
                    <a:pt x="113" y="4191"/>
                    <a:pt x="402" y="4472"/>
                    <a:pt x="790" y="4840"/>
                  </a:cubicBezTo>
                  <a:cubicBezTo>
                    <a:pt x="1002" y="5039"/>
                    <a:pt x="1246" y="5266"/>
                    <a:pt x="1500" y="5502"/>
                  </a:cubicBezTo>
                  <a:cubicBezTo>
                    <a:pt x="1582" y="5581"/>
                    <a:pt x="1669" y="5664"/>
                    <a:pt x="1755" y="5743"/>
                  </a:cubicBezTo>
                  <a:cubicBezTo>
                    <a:pt x="1970" y="5946"/>
                    <a:pt x="2190" y="6152"/>
                    <a:pt x="2400" y="6350"/>
                  </a:cubicBezTo>
                  <a:cubicBezTo>
                    <a:pt x="2527" y="6470"/>
                    <a:pt x="2647" y="6587"/>
                    <a:pt x="2764" y="6700"/>
                  </a:cubicBezTo>
                  <a:cubicBezTo>
                    <a:pt x="2843" y="6776"/>
                    <a:pt x="2918" y="6852"/>
                    <a:pt x="2990" y="6920"/>
                  </a:cubicBezTo>
                  <a:cubicBezTo>
                    <a:pt x="3100" y="7030"/>
                    <a:pt x="3200" y="7130"/>
                    <a:pt x="3289" y="7226"/>
                  </a:cubicBezTo>
                  <a:cubicBezTo>
                    <a:pt x="3711" y="8277"/>
                    <a:pt x="4989" y="10340"/>
                    <a:pt x="4989" y="10340"/>
                  </a:cubicBezTo>
                  <a:lnTo>
                    <a:pt x="4226" y="12791"/>
                  </a:lnTo>
                  <a:cubicBezTo>
                    <a:pt x="3512" y="12482"/>
                    <a:pt x="3024" y="12341"/>
                    <a:pt x="3024" y="12341"/>
                  </a:cubicBezTo>
                  <a:lnTo>
                    <a:pt x="374" y="20224"/>
                  </a:lnTo>
                  <a:lnTo>
                    <a:pt x="9572" y="20224"/>
                  </a:lnTo>
                  <a:cubicBezTo>
                    <a:pt x="9792" y="19836"/>
                    <a:pt x="9936" y="19565"/>
                    <a:pt x="9980" y="19442"/>
                  </a:cubicBezTo>
                  <a:cubicBezTo>
                    <a:pt x="9719" y="17076"/>
                    <a:pt x="8294" y="15404"/>
                    <a:pt x="6801" y="14281"/>
                  </a:cubicBezTo>
                  <a:cubicBezTo>
                    <a:pt x="6849" y="14051"/>
                    <a:pt x="6897" y="13825"/>
                    <a:pt x="6946" y="13598"/>
                  </a:cubicBezTo>
                  <a:lnTo>
                    <a:pt x="6946" y="13595"/>
                  </a:lnTo>
                  <a:cubicBezTo>
                    <a:pt x="7038" y="13148"/>
                    <a:pt x="7128" y="12712"/>
                    <a:pt x="7210" y="12303"/>
                  </a:cubicBezTo>
                  <a:cubicBezTo>
                    <a:pt x="7213" y="12294"/>
                    <a:pt x="7213" y="12287"/>
                    <a:pt x="7217" y="12280"/>
                  </a:cubicBezTo>
                  <a:cubicBezTo>
                    <a:pt x="7234" y="12187"/>
                    <a:pt x="7255" y="12094"/>
                    <a:pt x="7272" y="12005"/>
                  </a:cubicBezTo>
                  <a:cubicBezTo>
                    <a:pt x="7275" y="11988"/>
                    <a:pt x="7279" y="11974"/>
                    <a:pt x="7282" y="11957"/>
                  </a:cubicBezTo>
                  <a:cubicBezTo>
                    <a:pt x="7299" y="11868"/>
                    <a:pt x="7316" y="11779"/>
                    <a:pt x="7334" y="11693"/>
                  </a:cubicBezTo>
                  <a:lnTo>
                    <a:pt x="7334" y="11685"/>
                  </a:lnTo>
                  <a:cubicBezTo>
                    <a:pt x="7354" y="11593"/>
                    <a:pt x="7371" y="11504"/>
                    <a:pt x="7388" y="11418"/>
                  </a:cubicBezTo>
                  <a:lnTo>
                    <a:pt x="7388" y="11408"/>
                  </a:lnTo>
                  <a:cubicBezTo>
                    <a:pt x="7405" y="11325"/>
                    <a:pt x="7423" y="11243"/>
                    <a:pt x="7437" y="11167"/>
                  </a:cubicBezTo>
                  <a:cubicBezTo>
                    <a:pt x="7440" y="11154"/>
                    <a:pt x="7443" y="11140"/>
                    <a:pt x="7443" y="11129"/>
                  </a:cubicBezTo>
                  <a:cubicBezTo>
                    <a:pt x="7457" y="11054"/>
                    <a:pt x="7474" y="10982"/>
                    <a:pt x="7485" y="10913"/>
                  </a:cubicBezTo>
                  <a:cubicBezTo>
                    <a:pt x="7488" y="10899"/>
                    <a:pt x="7491" y="10886"/>
                    <a:pt x="7494" y="10875"/>
                  </a:cubicBezTo>
                  <a:cubicBezTo>
                    <a:pt x="7505" y="10804"/>
                    <a:pt x="7519" y="10735"/>
                    <a:pt x="7532" y="10669"/>
                  </a:cubicBezTo>
                  <a:lnTo>
                    <a:pt x="7532" y="10655"/>
                  </a:lnTo>
                  <a:cubicBezTo>
                    <a:pt x="7546" y="10594"/>
                    <a:pt x="7556" y="10532"/>
                    <a:pt x="7567" y="10477"/>
                  </a:cubicBezTo>
                  <a:cubicBezTo>
                    <a:pt x="7570" y="10467"/>
                    <a:pt x="7570" y="10457"/>
                    <a:pt x="7574" y="10449"/>
                  </a:cubicBezTo>
                  <a:cubicBezTo>
                    <a:pt x="7584" y="10392"/>
                    <a:pt x="7591" y="10337"/>
                    <a:pt x="7602" y="10285"/>
                  </a:cubicBezTo>
                  <a:cubicBezTo>
                    <a:pt x="7605" y="10275"/>
                    <a:pt x="7605" y="10264"/>
                    <a:pt x="7608" y="10254"/>
                  </a:cubicBezTo>
                  <a:cubicBezTo>
                    <a:pt x="7615" y="10202"/>
                    <a:pt x="7625" y="10154"/>
                    <a:pt x="7632" y="10110"/>
                  </a:cubicBezTo>
                  <a:cubicBezTo>
                    <a:pt x="7632" y="10103"/>
                    <a:pt x="7632" y="10099"/>
                    <a:pt x="7635" y="10093"/>
                  </a:cubicBezTo>
                  <a:cubicBezTo>
                    <a:pt x="7643" y="10045"/>
                    <a:pt x="7649" y="10000"/>
                    <a:pt x="7656" y="9962"/>
                  </a:cubicBezTo>
                  <a:cubicBezTo>
                    <a:pt x="7656" y="9962"/>
                    <a:pt x="7663" y="9955"/>
                    <a:pt x="7670" y="9945"/>
                  </a:cubicBezTo>
                  <a:cubicBezTo>
                    <a:pt x="7670" y="9942"/>
                    <a:pt x="7677" y="9934"/>
                    <a:pt x="7677" y="9931"/>
                  </a:cubicBezTo>
                  <a:cubicBezTo>
                    <a:pt x="7684" y="9921"/>
                    <a:pt x="7691" y="9914"/>
                    <a:pt x="7697" y="9901"/>
                  </a:cubicBezTo>
                  <a:cubicBezTo>
                    <a:pt x="7700" y="9893"/>
                    <a:pt x="7708" y="9883"/>
                    <a:pt x="7714" y="9873"/>
                  </a:cubicBezTo>
                  <a:cubicBezTo>
                    <a:pt x="7721" y="9859"/>
                    <a:pt x="7728" y="9849"/>
                    <a:pt x="7735" y="9836"/>
                  </a:cubicBezTo>
                  <a:cubicBezTo>
                    <a:pt x="7742" y="9825"/>
                    <a:pt x="7749" y="9815"/>
                    <a:pt x="7756" y="9804"/>
                  </a:cubicBezTo>
                  <a:cubicBezTo>
                    <a:pt x="7766" y="9787"/>
                    <a:pt x="7776" y="9770"/>
                    <a:pt x="7787" y="9749"/>
                  </a:cubicBezTo>
                  <a:cubicBezTo>
                    <a:pt x="7794" y="9739"/>
                    <a:pt x="7800" y="9725"/>
                    <a:pt x="7808" y="9715"/>
                  </a:cubicBezTo>
                  <a:cubicBezTo>
                    <a:pt x="7821" y="9695"/>
                    <a:pt x="7835" y="9674"/>
                    <a:pt x="7849" y="9650"/>
                  </a:cubicBezTo>
                  <a:cubicBezTo>
                    <a:pt x="7859" y="9633"/>
                    <a:pt x="7869" y="9612"/>
                    <a:pt x="7879" y="9595"/>
                  </a:cubicBezTo>
                  <a:cubicBezTo>
                    <a:pt x="7890" y="9574"/>
                    <a:pt x="7903" y="9554"/>
                    <a:pt x="7914" y="9530"/>
                  </a:cubicBezTo>
                  <a:cubicBezTo>
                    <a:pt x="7927" y="9509"/>
                    <a:pt x="7941" y="9485"/>
                    <a:pt x="7955" y="9461"/>
                  </a:cubicBezTo>
                  <a:cubicBezTo>
                    <a:pt x="7965" y="9444"/>
                    <a:pt x="7979" y="9424"/>
                    <a:pt x="7989" y="9403"/>
                  </a:cubicBezTo>
                  <a:cubicBezTo>
                    <a:pt x="8003" y="9378"/>
                    <a:pt x="8017" y="9354"/>
                    <a:pt x="8034" y="9327"/>
                  </a:cubicBezTo>
                  <a:cubicBezTo>
                    <a:pt x="8044" y="9310"/>
                    <a:pt x="8055" y="9293"/>
                    <a:pt x="8065" y="9272"/>
                  </a:cubicBezTo>
                  <a:cubicBezTo>
                    <a:pt x="8291" y="8874"/>
                    <a:pt x="8570" y="8386"/>
                    <a:pt x="8779" y="8019"/>
                  </a:cubicBezTo>
                  <a:lnTo>
                    <a:pt x="8779" y="8019"/>
                  </a:lnTo>
                  <a:cubicBezTo>
                    <a:pt x="8738" y="8074"/>
                    <a:pt x="8693" y="8129"/>
                    <a:pt x="8648" y="8183"/>
                  </a:cubicBezTo>
                  <a:cubicBezTo>
                    <a:pt x="9091" y="7308"/>
                    <a:pt x="9486" y="6409"/>
                    <a:pt x="9822" y="5485"/>
                  </a:cubicBezTo>
                  <a:cubicBezTo>
                    <a:pt x="10073" y="4795"/>
                    <a:pt x="10289" y="4191"/>
                    <a:pt x="10275" y="4163"/>
                  </a:cubicBezTo>
                  <a:cubicBezTo>
                    <a:pt x="10262" y="4126"/>
                    <a:pt x="10152" y="3971"/>
                    <a:pt x="9957" y="3971"/>
                  </a:cubicBezTo>
                  <a:cubicBezTo>
                    <a:pt x="9792" y="3971"/>
                    <a:pt x="9565" y="4084"/>
                    <a:pt x="9287" y="4480"/>
                  </a:cubicBezTo>
                  <a:cubicBezTo>
                    <a:pt x="8871" y="5070"/>
                    <a:pt x="8377" y="5890"/>
                    <a:pt x="8103" y="6350"/>
                  </a:cubicBezTo>
                  <a:cubicBezTo>
                    <a:pt x="8047" y="6285"/>
                    <a:pt x="7989" y="6203"/>
                    <a:pt x="7931" y="6117"/>
                  </a:cubicBezTo>
                  <a:cubicBezTo>
                    <a:pt x="7443" y="5403"/>
                    <a:pt x="7107" y="4593"/>
                    <a:pt x="6925" y="3748"/>
                  </a:cubicBezTo>
                  <a:lnTo>
                    <a:pt x="6190" y="370"/>
                  </a:lnTo>
                  <a:cubicBezTo>
                    <a:pt x="6165" y="168"/>
                    <a:pt x="5973" y="30"/>
                    <a:pt x="5799" y="30"/>
                  </a:cubicBezTo>
                  <a:cubicBezTo>
                    <a:pt x="5691" y="30"/>
                    <a:pt x="5589" y="83"/>
                    <a:pt x="5537" y="208"/>
                  </a:cubicBezTo>
                  <a:cubicBezTo>
                    <a:pt x="5434" y="463"/>
                    <a:pt x="6043" y="3185"/>
                    <a:pt x="6019" y="4424"/>
                  </a:cubicBezTo>
                  <a:cubicBezTo>
                    <a:pt x="5813" y="4380"/>
                    <a:pt x="5813" y="4380"/>
                    <a:pt x="5682" y="4377"/>
                  </a:cubicBezTo>
                  <a:cubicBezTo>
                    <a:pt x="5071" y="3054"/>
                    <a:pt x="4292" y="493"/>
                    <a:pt x="4292" y="493"/>
                  </a:cubicBezTo>
                  <a:cubicBezTo>
                    <a:pt x="4292" y="493"/>
                    <a:pt x="4123" y="1"/>
                    <a:pt x="3827" y="1"/>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592;p56"/>
            <p:cNvSpPr/>
            <p:nvPr/>
          </p:nvSpPr>
          <p:spPr>
            <a:xfrm>
              <a:off x="2346226" y="4687368"/>
              <a:ext cx="318218" cy="456366"/>
            </a:xfrm>
            <a:custGeom>
              <a:avLst/>
              <a:gdLst/>
              <a:ahLst/>
              <a:cxnLst/>
              <a:rect l="l" t="t" r="r" b="b"/>
              <a:pathLst>
                <a:path w="10290" h="14756" extrusionOk="0">
                  <a:moveTo>
                    <a:pt x="3830" y="0"/>
                  </a:moveTo>
                  <a:cubicBezTo>
                    <a:pt x="3805" y="0"/>
                    <a:pt x="3778" y="4"/>
                    <a:pt x="3750" y="13"/>
                  </a:cubicBezTo>
                  <a:cubicBezTo>
                    <a:pt x="3403" y="116"/>
                    <a:pt x="3468" y="483"/>
                    <a:pt x="3468" y="483"/>
                  </a:cubicBezTo>
                  <a:lnTo>
                    <a:pt x="4718" y="4779"/>
                  </a:lnTo>
                  <a:cubicBezTo>
                    <a:pt x="4636" y="4850"/>
                    <a:pt x="4550" y="4926"/>
                    <a:pt x="4468" y="5005"/>
                  </a:cubicBezTo>
                  <a:cubicBezTo>
                    <a:pt x="4038" y="4359"/>
                    <a:pt x="2723" y="1788"/>
                    <a:pt x="2579" y="1465"/>
                  </a:cubicBezTo>
                  <a:cubicBezTo>
                    <a:pt x="2454" y="1190"/>
                    <a:pt x="2259" y="1007"/>
                    <a:pt x="2058" y="1007"/>
                  </a:cubicBezTo>
                  <a:cubicBezTo>
                    <a:pt x="1993" y="1007"/>
                    <a:pt x="1928" y="1026"/>
                    <a:pt x="1865" y="1067"/>
                  </a:cubicBezTo>
                  <a:cubicBezTo>
                    <a:pt x="1700" y="1177"/>
                    <a:pt x="1906" y="1743"/>
                    <a:pt x="1906" y="1743"/>
                  </a:cubicBezTo>
                  <a:lnTo>
                    <a:pt x="3733" y="5777"/>
                  </a:lnTo>
                  <a:cubicBezTo>
                    <a:pt x="3644" y="5884"/>
                    <a:pt x="3561" y="5987"/>
                    <a:pt x="3489" y="6086"/>
                  </a:cubicBezTo>
                  <a:cubicBezTo>
                    <a:pt x="2967" y="5698"/>
                    <a:pt x="763" y="4058"/>
                    <a:pt x="495" y="3758"/>
                  </a:cubicBezTo>
                  <a:cubicBezTo>
                    <a:pt x="409" y="3664"/>
                    <a:pt x="323" y="3625"/>
                    <a:pt x="247" y="3625"/>
                  </a:cubicBezTo>
                  <a:cubicBezTo>
                    <a:pt x="147" y="3625"/>
                    <a:pt x="65" y="3693"/>
                    <a:pt x="28" y="3790"/>
                  </a:cubicBezTo>
                  <a:cubicBezTo>
                    <a:pt x="11" y="3831"/>
                    <a:pt x="1" y="3882"/>
                    <a:pt x="7" y="3934"/>
                  </a:cubicBezTo>
                  <a:lnTo>
                    <a:pt x="7" y="3941"/>
                  </a:lnTo>
                  <a:cubicBezTo>
                    <a:pt x="11" y="3964"/>
                    <a:pt x="15" y="3985"/>
                    <a:pt x="21" y="4006"/>
                  </a:cubicBezTo>
                  <a:cubicBezTo>
                    <a:pt x="21" y="4012"/>
                    <a:pt x="25" y="4016"/>
                    <a:pt x="25" y="4023"/>
                  </a:cubicBezTo>
                  <a:cubicBezTo>
                    <a:pt x="35" y="4047"/>
                    <a:pt x="45" y="4071"/>
                    <a:pt x="59" y="4095"/>
                  </a:cubicBezTo>
                  <a:cubicBezTo>
                    <a:pt x="118" y="4191"/>
                    <a:pt x="402" y="4473"/>
                    <a:pt x="790" y="4840"/>
                  </a:cubicBezTo>
                  <a:cubicBezTo>
                    <a:pt x="1003" y="5039"/>
                    <a:pt x="1247" y="5266"/>
                    <a:pt x="1501" y="5503"/>
                  </a:cubicBezTo>
                  <a:cubicBezTo>
                    <a:pt x="1587" y="5582"/>
                    <a:pt x="1673" y="5664"/>
                    <a:pt x="1758" y="5743"/>
                  </a:cubicBezTo>
                  <a:cubicBezTo>
                    <a:pt x="1975" y="5945"/>
                    <a:pt x="2191" y="6151"/>
                    <a:pt x="2400" y="6351"/>
                  </a:cubicBezTo>
                  <a:cubicBezTo>
                    <a:pt x="2528" y="6471"/>
                    <a:pt x="2651" y="6587"/>
                    <a:pt x="2768" y="6701"/>
                  </a:cubicBezTo>
                  <a:cubicBezTo>
                    <a:pt x="2843" y="6777"/>
                    <a:pt x="2919" y="6852"/>
                    <a:pt x="2991" y="6924"/>
                  </a:cubicBezTo>
                  <a:cubicBezTo>
                    <a:pt x="3101" y="7031"/>
                    <a:pt x="3200" y="7134"/>
                    <a:pt x="3293" y="7226"/>
                  </a:cubicBezTo>
                  <a:cubicBezTo>
                    <a:pt x="3715" y="8276"/>
                    <a:pt x="4992" y="10340"/>
                    <a:pt x="4992" y="10340"/>
                  </a:cubicBezTo>
                  <a:lnTo>
                    <a:pt x="4230" y="12795"/>
                  </a:lnTo>
                  <a:cubicBezTo>
                    <a:pt x="3513" y="12483"/>
                    <a:pt x="3026" y="12342"/>
                    <a:pt x="3026" y="12342"/>
                  </a:cubicBezTo>
                  <a:lnTo>
                    <a:pt x="2215" y="14755"/>
                  </a:lnTo>
                  <a:lnTo>
                    <a:pt x="7389" y="14755"/>
                  </a:lnTo>
                  <a:cubicBezTo>
                    <a:pt x="7197" y="14587"/>
                    <a:pt x="7001" y="14429"/>
                    <a:pt x="6805" y="14282"/>
                  </a:cubicBezTo>
                  <a:cubicBezTo>
                    <a:pt x="6854" y="14055"/>
                    <a:pt x="6902" y="13825"/>
                    <a:pt x="6946" y="13602"/>
                  </a:cubicBezTo>
                  <a:lnTo>
                    <a:pt x="6946" y="13595"/>
                  </a:lnTo>
                  <a:cubicBezTo>
                    <a:pt x="7039" y="13149"/>
                    <a:pt x="7131" y="12713"/>
                    <a:pt x="7214" y="12304"/>
                  </a:cubicBezTo>
                  <a:cubicBezTo>
                    <a:pt x="7214" y="12297"/>
                    <a:pt x="7217" y="12287"/>
                    <a:pt x="7217" y="12280"/>
                  </a:cubicBezTo>
                  <a:cubicBezTo>
                    <a:pt x="7238" y="12187"/>
                    <a:pt x="7255" y="12095"/>
                    <a:pt x="7272" y="12005"/>
                  </a:cubicBezTo>
                  <a:cubicBezTo>
                    <a:pt x="7276" y="11992"/>
                    <a:pt x="7279" y="11974"/>
                    <a:pt x="7282" y="11957"/>
                  </a:cubicBezTo>
                  <a:cubicBezTo>
                    <a:pt x="7300" y="11868"/>
                    <a:pt x="7317" y="11778"/>
                    <a:pt x="7334" y="11693"/>
                  </a:cubicBezTo>
                  <a:cubicBezTo>
                    <a:pt x="7337" y="11689"/>
                    <a:pt x="7337" y="11689"/>
                    <a:pt x="7337" y="11686"/>
                  </a:cubicBezTo>
                  <a:cubicBezTo>
                    <a:pt x="7355" y="11593"/>
                    <a:pt x="7372" y="11507"/>
                    <a:pt x="7389" y="11418"/>
                  </a:cubicBezTo>
                  <a:cubicBezTo>
                    <a:pt x="7389" y="11415"/>
                    <a:pt x="7393" y="11412"/>
                    <a:pt x="7393" y="11408"/>
                  </a:cubicBezTo>
                  <a:cubicBezTo>
                    <a:pt x="7410" y="11325"/>
                    <a:pt x="7423" y="11243"/>
                    <a:pt x="7440" y="11168"/>
                  </a:cubicBezTo>
                  <a:cubicBezTo>
                    <a:pt x="7440" y="11154"/>
                    <a:pt x="7444" y="11144"/>
                    <a:pt x="7447" y="11130"/>
                  </a:cubicBezTo>
                  <a:cubicBezTo>
                    <a:pt x="7461" y="11054"/>
                    <a:pt x="7475" y="10982"/>
                    <a:pt x="7488" y="10913"/>
                  </a:cubicBezTo>
                  <a:cubicBezTo>
                    <a:pt x="7492" y="10900"/>
                    <a:pt x="7492" y="10889"/>
                    <a:pt x="7496" y="10876"/>
                  </a:cubicBezTo>
                  <a:cubicBezTo>
                    <a:pt x="7509" y="10804"/>
                    <a:pt x="7523" y="10735"/>
                    <a:pt x="7534" y="10670"/>
                  </a:cubicBezTo>
                  <a:cubicBezTo>
                    <a:pt x="7534" y="10666"/>
                    <a:pt x="7537" y="10663"/>
                    <a:pt x="7537" y="10659"/>
                  </a:cubicBezTo>
                  <a:cubicBezTo>
                    <a:pt x="7547" y="10594"/>
                    <a:pt x="7561" y="10536"/>
                    <a:pt x="7571" y="10477"/>
                  </a:cubicBezTo>
                  <a:cubicBezTo>
                    <a:pt x="7571" y="10467"/>
                    <a:pt x="7575" y="10457"/>
                    <a:pt x="7575" y="10450"/>
                  </a:cubicBezTo>
                  <a:cubicBezTo>
                    <a:pt x="7585" y="10392"/>
                    <a:pt x="7595" y="10336"/>
                    <a:pt x="7605" y="10285"/>
                  </a:cubicBezTo>
                  <a:cubicBezTo>
                    <a:pt x="7605" y="10275"/>
                    <a:pt x="7609" y="10265"/>
                    <a:pt x="7609" y="10254"/>
                  </a:cubicBezTo>
                  <a:cubicBezTo>
                    <a:pt x="7619" y="10206"/>
                    <a:pt x="7626" y="10158"/>
                    <a:pt x="7632" y="10114"/>
                  </a:cubicBezTo>
                  <a:cubicBezTo>
                    <a:pt x="7632" y="10106"/>
                    <a:pt x="7637" y="10100"/>
                    <a:pt x="7637" y="10093"/>
                  </a:cubicBezTo>
                  <a:cubicBezTo>
                    <a:pt x="7643" y="10045"/>
                    <a:pt x="7650" y="10003"/>
                    <a:pt x="7657" y="9962"/>
                  </a:cubicBezTo>
                  <a:cubicBezTo>
                    <a:pt x="7660" y="9962"/>
                    <a:pt x="7664" y="9956"/>
                    <a:pt x="7670" y="9945"/>
                  </a:cubicBezTo>
                  <a:cubicBezTo>
                    <a:pt x="7674" y="9942"/>
                    <a:pt x="7678" y="9935"/>
                    <a:pt x="7681" y="9932"/>
                  </a:cubicBezTo>
                  <a:cubicBezTo>
                    <a:pt x="7684" y="9924"/>
                    <a:pt x="7691" y="9914"/>
                    <a:pt x="7698" y="9900"/>
                  </a:cubicBezTo>
                  <a:cubicBezTo>
                    <a:pt x="7705" y="9894"/>
                    <a:pt x="7712" y="9883"/>
                    <a:pt x="7719" y="9873"/>
                  </a:cubicBezTo>
                  <a:cubicBezTo>
                    <a:pt x="7726" y="9859"/>
                    <a:pt x="7732" y="9849"/>
                    <a:pt x="7740" y="9835"/>
                  </a:cubicBezTo>
                  <a:cubicBezTo>
                    <a:pt x="7746" y="9829"/>
                    <a:pt x="7753" y="9815"/>
                    <a:pt x="7760" y="9805"/>
                  </a:cubicBezTo>
                  <a:cubicBezTo>
                    <a:pt x="7770" y="9788"/>
                    <a:pt x="7777" y="9770"/>
                    <a:pt x="7791" y="9750"/>
                  </a:cubicBezTo>
                  <a:cubicBezTo>
                    <a:pt x="7797" y="9739"/>
                    <a:pt x="7805" y="9729"/>
                    <a:pt x="7811" y="9715"/>
                  </a:cubicBezTo>
                  <a:cubicBezTo>
                    <a:pt x="7822" y="9694"/>
                    <a:pt x="7835" y="9674"/>
                    <a:pt x="7849" y="9650"/>
                  </a:cubicBezTo>
                  <a:cubicBezTo>
                    <a:pt x="7859" y="9633"/>
                    <a:pt x="7870" y="9612"/>
                    <a:pt x="7880" y="9595"/>
                  </a:cubicBezTo>
                  <a:cubicBezTo>
                    <a:pt x="7894" y="9574"/>
                    <a:pt x="7904" y="9554"/>
                    <a:pt x="7918" y="9533"/>
                  </a:cubicBezTo>
                  <a:cubicBezTo>
                    <a:pt x="7932" y="9509"/>
                    <a:pt x="7946" y="9485"/>
                    <a:pt x="7955" y="9465"/>
                  </a:cubicBezTo>
                  <a:cubicBezTo>
                    <a:pt x="7969" y="9444"/>
                    <a:pt x="7979" y="9423"/>
                    <a:pt x="7990" y="9403"/>
                  </a:cubicBezTo>
                  <a:cubicBezTo>
                    <a:pt x="8007" y="9379"/>
                    <a:pt x="8021" y="9355"/>
                    <a:pt x="8035" y="9327"/>
                  </a:cubicBezTo>
                  <a:cubicBezTo>
                    <a:pt x="8044" y="9311"/>
                    <a:pt x="8055" y="9293"/>
                    <a:pt x="8065" y="9273"/>
                  </a:cubicBezTo>
                  <a:cubicBezTo>
                    <a:pt x="8296" y="8878"/>
                    <a:pt x="8570" y="8387"/>
                    <a:pt x="8783" y="8019"/>
                  </a:cubicBezTo>
                  <a:lnTo>
                    <a:pt x="8783" y="8019"/>
                  </a:lnTo>
                  <a:cubicBezTo>
                    <a:pt x="8738" y="8075"/>
                    <a:pt x="8694" y="8129"/>
                    <a:pt x="8649" y="8184"/>
                  </a:cubicBezTo>
                  <a:cubicBezTo>
                    <a:pt x="9095" y="7308"/>
                    <a:pt x="9491" y="6409"/>
                    <a:pt x="9827" y="5486"/>
                  </a:cubicBezTo>
                  <a:cubicBezTo>
                    <a:pt x="10077" y="4795"/>
                    <a:pt x="10290" y="4191"/>
                    <a:pt x="10280" y="4164"/>
                  </a:cubicBezTo>
                  <a:cubicBezTo>
                    <a:pt x="10265" y="4127"/>
                    <a:pt x="10154" y="3971"/>
                    <a:pt x="9960" y="3971"/>
                  </a:cubicBezTo>
                  <a:cubicBezTo>
                    <a:pt x="9794" y="3971"/>
                    <a:pt x="9567" y="4084"/>
                    <a:pt x="9288" y="4479"/>
                  </a:cubicBezTo>
                  <a:cubicBezTo>
                    <a:pt x="8876" y="5070"/>
                    <a:pt x="8378" y="5891"/>
                    <a:pt x="8106" y="6351"/>
                  </a:cubicBezTo>
                  <a:cubicBezTo>
                    <a:pt x="8052" y="6286"/>
                    <a:pt x="7993" y="6207"/>
                    <a:pt x="7932" y="6118"/>
                  </a:cubicBezTo>
                  <a:cubicBezTo>
                    <a:pt x="7444" y="5403"/>
                    <a:pt x="7108" y="4596"/>
                    <a:pt x="6925" y="3749"/>
                  </a:cubicBezTo>
                  <a:lnTo>
                    <a:pt x="6195" y="374"/>
                  </a:lnTo>
                  <a:cubicBezTo>
                    <a:pt x="6167" y="172"/>
                    <a:pt x="5973" y="31"/>
                    <a:pt x="5799" y="31"/>
                  </a:cubicBezTo>
                  <a:cubicBezTo>
                    <a:pt x="5692" y="31"/>
                    <a:pt x="5592" y="84"/>
                    <a:pt x="5542" y="209"/>
                  </a:cubicBezTo>
                  <a:cubicBezTo>
                    <a:pt x="5439" y="463"/>
                    <a:pt x="6046" y="3188"/>
                    <a:pt x="6022" y="4424"/>
                  </a:cubicBezTo>
                  <a:cubicBezTo>
                    <a:pt x="5816" y="4380"/>
                    <a:pt x="5816" y="4380"/>
                    <a:pt x="5686" y="4376"/>
                  </a:cubicBezTo>
                  <a:cubicBezTo>
                    <a:pt x="5072" y="3055"/>
                    <a:pt x="4292" y="494"/>
                    <a:pt x="4292" y="494"/>
                  </a:cubicBezTo>
                  <a:cubicBezTo>
                    <a:pt x="4292" y="494"/>
                    <a:pt x="4124" y="0"/>
                    <a:pt x="3830" y="0"/>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593;p56"/>
            <p:cNvSpPr/>
            <p:nvPr/>
          </p:nvSpPr>
          <p:spPr>
            <a:xfrm>
              <a:off x="2596379" y="4400134"/>
              <a:ext cx="455000" cy="743590"/>
            </a:xfrm>
            <a:custGeom>
              <a:avLst/>
              <a:gdLst/>
              <a:ahLst/>
              <a:cxnLst/>
              <a:rect l="l" t="t" r="r" b="b"/>
              <a:pathLst>
                <a:path w="14713" h="24043" extrusionOk="0">
                  <a:moveTo>
                    <a:pt x="4558" y="1"/>
                  </a:moveTo>
                  <a:cubicBezTo>
                    <a:pt x="4544" y="1"/>
                    <a:pt x="4530" y="1"/>
                    <a:pt x="4515" y="3"/>
                  </a:cubicBezTo>
                  <a:cubicBezTo>
                    <a:pt x="4467" y="6"/>
                    <a:pt x="4426" y="17"/>
                    <a:pt x="4388" y="33"/>
                  </a:cubicBezTo>
                  <a:cubicBezTo>
                    <a:pt x="4021" y="181"/>
                    <a:pt x="4042" y="823"/>
                    <a:pt x="4183" y="1253"/>
                  </a:cubicBezTo>
                  <a:cubicBezTo>
                    <a:pt x="4608" y="2512"/>
                    <a:pt x="5030" y="3772"/>
                    <a:pt x="5452" y="5032"/>
                  </a:cubicBezTo>
                  <a:cubicBezTo>
                    <a:pt x="5535" y="5283"/>
                    <a:pt x="5576" y="5640"/>
                    <a:pt x="5332" y="5739"/>
                  </a:cubicBezTo>
                  <a:cubicBezTo>
                    <a:pt x="4533" y="4256"/>
                    <a:pt x="3736" y="2773"/>
                    <a:pt x="2939" y="1290"/>
                  </a:cubicBezTo>
                  <a:cubicBezTo>
                    <a:pt x="2778" y="995"/>
                    <a:pt x="2510" y="657"/>
                    <a:pt x="2209" y="657"/>
                  </a:cubicBezTo>
                  <a:cubicBezTo>
                    <a:pt x="2157" y="657"/>
                    <a:pt x="2104" y="667"/>
                    <a:pt x="2050" y="689"/>
                  </a:cubicBezTo>
                  <a:cubicBezTo>
                    <a:pt x="1652" y="854"/>
                    <a:pt x="1768" y="1448"/>
                    <a:pt x="1950" y="1839"/>
                  </a:cubicBezTo>
                  <a:cubicBezTo>
                    <a:pt x="2709" y="3449"/>
                    <a:pt x="3468" y="5059"/>
                    <a:pt x="4227" y="6674"/>
                  </a:cubicBezTo>
                  <a:cubicBezTo>
                    <a:pt x="3310" y="5471"/>
                    <a:pt x="2394" y="4270"/>
                    <a:pt x="1477" y="3069"/>
                  </a:cubicBezTo>
                  <a:cubicBezTo>
                    <a:pt x="1298" y="2834"/>
                    <a:pt x="1046" y="2579"/>
                    <a:pt x="777" y="2579"/>
                  </a:cubicBezTo>
                  <a:cubicBezTo>
                    <a:pt x="726" y="2579"/>
                    <a:pt x="674" y="2588"/>
                    <a:pt x="622" y="2608"/>
                  </a:cubicBezTo>
                  <a:cubicBezTo>
                    <a:pt x="175" y="2787"/>
                    <a:pt x="375" y="3460"/>
                    <a:pt x="646" y="3858"/>
                  </a:cubicBezTo>
                  <a:cubicBezTo>
                    <a:pt x="1394" y="4964"/>
                    <a:pt x="2146" y="6065"/>
                    <a:pt x="2898" y="7171"/>
                  </a:cubicBezTo>
                  <a:cubicBezTo>
                    <a:pt x="3039" y="7381"/>
                    <a:pt x="3148" y="7731"/>
                    <a:pt x="2919" y="7834"/>
                  </a:cubicBezTo>
                  <a:cubicBezTo>
                    <a:pt x="2345" y="7157"/>
                    <a:pt x="1776" y="6481"/>
                    <a:pt x="1205" y="5801"/>
                  </a:cubicBezTo>
                  <a:cubicBezTo>
                    <a:pt x="1058" y="5630"/>
                    <a:pt x="903" y="5451"/>
                    <a:pt x="694" y="5368"/>
                  </a:cubicBezTo>
                  <a:cubicBezTo>
                    <a:pt x="630" y="5344"/>
                    <a:pt x="559" y="5331"/>
                    <a:pt x="490" y="5331"/>
                  </a:cubicBezTo>
                  <a:cubicBezTo>
                    <a:pt x="328" y="5331"/>
                    <a:pt x="169" y="5399"/>
                    <a:pt x="100" y="5541"/>
                  </a:cubicBezTo>
                  <a:cubicBezTo>
                    <a:pt x="1" y="5747"/>
                    <a:pt x="120" y="5986"/>
                    <a:pt x="248" y="6176"/>
                  </a:cubicBezTo>
                  <a:cubicBezTo>
                    <a:pt x="1154" y="7545"/>
                    <a:pt x="2486" y="8627"/>
                    <a:pt x="3214" y="10103"/>
                  </a:cubicBezTo>
                  <a:cubicBezTo>
                    <a:pt x="3454" y="10591"/>
                    <a:pt x="3630" y="11116"/>
                    <a:pt x="3948" y="11559"/>
                  </a:cubicBezTo>
                  <a:cubicBezTo>
                    <a:pt x="4254" y="11981"/>
                    <a:pt x="4680" y="12304"/>
                    <a:pt x="5048" y="12675"/>
                  </a:cubicBezTo>
                  <a:cubicBezTo>
                    <a:pt x="6149" y="13790"/>
                    <a:pt x="6702" y="15325"/>
                    <a:pt x="7221" y="16805"/>
                  </a:cubicBezTo>
                  <a:cubicBezTo>
                    <a:pt x="7231" y="16833"/>
                    <a:pt x="6582" y="17378"/>
                    <a:pt x="6520" y="17440"/>
                  </a:cubicBezTo>
                  <a:cubicBezTo>
                    <a:pt x="6290" y="17677"/>
                    <a:pt x="6074" y="17928"/>
                    <a:pt x="5878" y="18192"/>
                  </a:cubicBezTo>
                  <a:cubicBezTo>
                    <a:pt x="5484" y="18717"/>
                    <a:pt x="5154" y="19294"/>
                    <a:pt x="4899" y="19905"/>
                  </a:cubicBezTo>
                  <a:cubicBezTo>
                    <a:pt x="4649" y="20513"/>
                    <a:pt x="4471" y="21152"/>
                    <a:pt x="4381" y="21804"/>
                  </a:cubicBezTo>
                  <a:cubicBezTo>
                    <a:pt x="4337" y="22123"/>
                    <a:pt x="4257" y="22391"/>
                    <a:pt x="4450" y="22659"/>
                  </a:cubicBezTo>
                  <a:cubicBezTo>
                    <a:pt x="4683" y="22989"/>
                    <a:pt x="4927" y="23315"/>
                    <a:pt x="5167" y="23640"/>
                  </a:cubicBezTo>
                  <a:cubicBezTo>
                    <a:pt x="5267" y="23775"/>
                    <a:pt x="5363" y="23908"/>
                    <a:pt x="5463" y="24042"/>
                  </a:cubicBezTo>
                  <a:lnTo>
                    <a:pt x="14712" y="24042"/>
                  </a:lnTo>
                  <a:cubicBezTo>
                    <a:pt x="13507" y="21402"/>
                    <a:pt x="12302" y="18762"/>
                    <a:pt x="11097" y="16126"/>
                  </a:cubicBezTo>
                  <a:cubicBezTo>
                    <a:pt x="10911" y="15714"/>
                    <a:pt x="10722" y="15305"/>
                    <a:pt x="10537" y="14896"/>
                  </a:cubicBezTo>
                  <a:cubicBezTo>
                    <a:pt x="10019" y="13757"/>
                    <a:pt x="9497" y="12616"/>
                    <a:pt x="9102" y="11429"/>
                  </a:cubicBezTo>
                  <a:cubicBezTo>
                    <a:pt x="8978" y="11061"/>
                    <a:pt x="8869" y="10691"/>
                    <a:pt x="8748" y="10320"/>
                  </a:cubicBezTo>
                  <a:cubicBezTo>
                    <a:pt x="8518" y="9605"/>
                    <a:pt x="8257" y="8902"/>
                    <a:pt x="7997" y="8198"/>
                  </a:cubicBezTo>
                  <a:cubicBezTo>
                    <a:pt x="7076" y="5705"/>
                    <a:pt x="6153" y="3210"/>
                    <a:pt x="5229" y="717"/>
                  </a:cubicBezTo>
                  <a:cubicBezTo>
                    <a:pt x="5107" y="390"/>
                    <a:pt x="4893" y="1"/>
                    <a:pt x="4558" y="1"/>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594;p56"/>
            <p:cNvSpPr/>
            <p:nvPr/>
          </p:nvSpPr>
          <p:spPr>
            <a:xfrm>
              <a:off x="5302976" y="4599252"/>
              <a:ext cx="258997" cy="544479"/>
            </a:xfrm>
            <a:custGeom>
              <a:avLst/>
              <a:gdLst/>
              <a:ahLst/>
              <a:cxnLst/>
              <a:rect l="l" t="t" r="r" b="b"/>
              <a:pathLst>
                <a:path w="8375" h="17605" extrusionOk="0">
                  <a:moveTo>
                    <a:pt x="2690" y="0"/>
                  </a:moveTo>
                  <a:cubicBezTo>
                    <a:pt x="2668" y="0"/>
                    <a:pt x="2646" y="2"/>
                    <a:pt x="2624" y="6"/>
                  </a:cubicBezTo>
                  <a:cubicBezTo>
                    <a:pt x="2263" y="60"/>
                    <a:pt x="2139" y="510"/>
                    <a:pt x="2098" y="871"/>
                  </a:cubicBezTo>
                  <a:cubicBezTo>
                    <a:pt x="1796" y="3514"/>
                    <a:pt x="1494" y="6154"/>
                    <a:pt x="1192" y="8798"/>
                  </a:cubicBezTo>
                  <a:cubicBezTo>
                    <a:pt x="1106" y="9543"/>
                    <a:pt x="1020" y="10288"/>
                    <a:pt x="968" y="11036"/>
                  </a:cubicBezTo>
                  <a:cubicBezTo>
                    <a:pt x="941" y="11425"/>
                    <a:pt x="921" y="11809"/>
                    <a:pt x="889" y="12197"/>
                  </a:cubicBezTo>
                  <a:cubicBezTo>
                    <a:pt x="790" y="13443"/>
                    <a:pt x="556" y="14676"/>
                    <a:pt x="323" y="15909"/>
                  </a:cubicBezTo>
                  <a:cubicBezTo>
                    <a:pt x="238" y="16348"/>
                    <a:pt x="155" y="16790"/>
                    <a:pt x="69" y="17234"/>
                  </a:cubicBezTo>
                  <a:cubicBezTo>
                    <a:pt x="49" y="17357"/>
                    <a:pt x="24" y="17481"/>
                    <a:pt x="0" y="17604"/>
                  </a:cubicBezTo>
                  <a:lnTo>
                    <a:pt x="5106" y="17604"/>
                  </a:lnTo>
                  <a:cubicBezTo>
                    <a:pt x="5017" y="17543"/>
                    <a:pt x="4924" y="17481"/>
                    <a:pt x="4831" y="17422"/>
                  </a:cubicBezTo>
                  <a:cubicBezTo>
                    <a:pt x="4752" y="17375"/>
                    <a:pt x="3993" y="17000"/>
                    <a:pt x="3997" y="16972"/>
                  </a:cubicBezTo>
                  <a:cubicBezTo>
                    <a:pt x="4148" y="15410"/>
                    <a:pt x="4320" y="13790"/>
                    <a:pt x="5126" y="12440"/>
                  </a:cubicBezTo>
                  <a:cubicBezTo>
                    <a:pt x="5394" y="11991"/>
                    <a:pt x="5730" y="11579"/>
                    <a:pt x="5926" y="11095"/>
                  </a:cubicBezTo>
                  <a:cubicBezTo>
                    <a:pt x="6132" y="10590"/>
                    <a:pt x="6174" y="10038"/>
                    <a:pt x="6294" y="9505"/>
                  </a:cubicBezTo>
                  <a:cubicBezTo>
                    <a:pt x="6647" y="7902"/>
                    <a:pt x="7681" y="6532"/>
                    <a:pt x="8237" y="4983"/>
                  </a:cubicBezTo>
                  <a:cubicBezTo>
                    <a:pt x="8316" y="4771"/>
                    <a:pt x="8374" y="4510"/>
                    <a:pt x="8230" y="4335"/>
                  </a:cubicBezTo>
                  <a:cubicBezTo>
                    <a:pt x="8156" y="4247"/>
                    <a:pt x="8045" y="4207"/>
                    <a:pt x="7929" y="4207"/>
                  </a:cubicBezTo>
                  <a:cubicBezTo>
                    <a:pt x="7818" y="4207"/>
                    <a:pt x="7703" y="4243"/>
                    <a:pt x="7612" y="4307"/>
                  </a:cubicBezTo>
                  <a:cubicBezTo>
                    <a:pt x="7427" y="4438"/>
                    <a:pt x="7321" y="4651"/>
                    <a:pt x="7221" y="4853"/>
                  </a:cubicBezTo>
                  <a:cubicBezTo>
                    <a:pt x="6826" y="5646"/>
                    <a:pt x="6431" y="6439"/>
                    <a:pt x="6039" y="7232"/>
                  </a:cubicBezTo>
                  <a:cubicBezTo>
                    <a:pt x="5789" y="7188"/>
                    <a:pt x="5813" y="6820"/>
                    <a:pt x="5902" y="6584"/>
                  </a:cubicBezTo>
                  <a:cubicBezTo>
                    <a:pt x="6366" y="5334"/>
                    <a:pt x="6833" y="4080"/>
                    <a:pt x="7300" y="2831"/>
                  </a:cubicBezTo>
                  <a:cubicBezTo>
                    <a:pt x="7468" y="2378"/>
                    <a:pt x="7502" y="1678"/>
                    <a:pt x="7021" y="1612"/>
                  </a:cubicBezTo>
                  <a:cubicBezTo>
                    <a:pt x="7001" y="1610"/>
                    <a:pt x="6981" y="1608"/>
                    <a:pt x="6962" y="1608"/>
                  </a:cubicBezTo>
                  <a:cubicBezTo>
                    <a:pt x="6650" y="1608"/>
                    <a:pt x="6433" y="1961"/>
                    <a:pt x="6304" y="2261"/>
                  </a:cubicBezTo>
                  <a:cubicBezTo>
                    <a:pt x="5700" y="3644"/>
                    <a:pt x="5096" y="5032"/>
                    <a:pt x="4491" y="6415"/>
                  </a:cubicBezTo>
                  <a:cubicBezTo>
                    <a:pt x="4844" y="4671"/>
                    <a:pt x="5195" y="2927"/>
                    <a:pt x="5549" y="1180"/>
                  </a:cubicBezTo>
                  <a:cubicBezTo>
                    <a:pt x="5635" y="757"/>
                    <a:pt x="5607" y="153"/>
                    <a:pt x="5178" y="88"/>
                  </a:cubicBezTo>
                  <a:cubicBezTo>
                    <a:pt x="5155" y="84"/>
                    <a:pt x="5133" y="83"/>
                    <a:pt x="5111" y="83"/>
                  </a:cubicBezTo>
                  <a:cubicBezTo>
                    <a:pt x="4763" y="83"/>
                    <a:pt x="4554" y="526"/>
                    <a:pt x="4460" y="884"/>
                  </a:cubicBezTo>
                  <a:cubicBezTo>
                    <a:pt x="4038" y="2511"/>
                    <a:pt x="3616" y="4142"/>
                    <a:pt x="3196" y="5774"/>
                  </a:cubicBezTo>
                  <a:cubicBezTo>
                    <a:pt x="2933" y="5736"/>
                    <a:pt x="2887" y="5378"/>
                    <a:pt x="2908" y="5114"/>
                  </a:cubicBezTo>
                  <a:cubicBezTo>
                    <a:pt x="3022" y="3792"/>
                    <a:pt x="3131" y="2467"/>
                    <a:pt x="3242" y="1142"/>
                  </a:cubicBezTo>
                  <a:cubicBezTo>
                    <a:pt x="3279" y="692"/>
                    <a:pt x="3145" y="63"/>
                    <a:pt x="2751" y="6"/>
                  </a:cubicBezTo>
                  <a:cubicBezTo>
                    <a:pt x="2732" y="2"/>
                    <a:pt x="2711" y="0"/>
                    <a:pt x="2690" y="0"/>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595;p56"/>
            <p:cNvSpPr/>
            <p:nvPr/>
          </p:nvSpPr>
          <p:spPr>
            <a:xfrm>
              <a:off x="5997245" y="4337132"/>
              <a:ext cx="31" cy="31"/>
            </a:xfrm>
            <a:custGeom>
              <a:avLst/>
              <a:gdLst/>
              <a:ahLst/>
              <a:cxnLst/>
              <a:rect l="l" t="t" r="r" b="b"/>
              <a:pathLst>
                <a:path w="1" h="1" extrusionOk="0">
                  <a:moveTo>
                    <a:pt x="1"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596;p56"/>
            <p:cNvSpPr/>
            <p:nvPr/>
          </p:nvSpPr>
          <p:spPr>
            <a:xfrm>
              <a:off x="5538378" y="4528271"/>
              <a:ext cx="31" cy="31"/>
            </a:xfrm>
            <a:custGeom>
              <a:avLst/>
              <a:gdLst/>
              <a:ahLst/>
              <a:cxnLst/>
              <a:rect l="l" t="t" r="r" b="b"/>
              <a:pathLst>
                <a:path w="1" h="1" extrusionOk="0">
                  <a:moveTo>
                    <a:pt x="0" y="0"/>
                  </a:moveTo>
                  <a:lnTo>
                    <a:pt x="0" y="0"/>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597;p56"/>
            <p:cNvSpPr/>
            <p:nvPr/>
          </p:nvSpPr>
          <p:spPr>
            <a:xfrm>
              <a:off x="5997338" y="4336792"/>
              <a:ext cx="155" cy="247"/>
            </a:xfrm>
            <a:custGeom>
              <a:avLst/>
              <a:gdLst/>
              <a:ahLst/>
              <a:cxnLst/>
              <a:rect l="l" t="t" r="r" b="b"/>
              <a:pathLst>
                <a:path w="5" h="8" extrusionOk="0">
                  <a:moveTo>
                    <a:pt x="4" y="0"/>
                  </a:moveTo>
                  <a:cubicBezTo>
                    <a:pt x="4" y="0"/>
                    <a:pt x="1" y="5"/>
                    <a:pt x="1" y="8"/>
                  </a:cubicBezTo>
                  <a:cubicBezTo>
                    <a:pt x="1" y="5"/>
                    <a:pt x="4" y="0"/>
                    <a:pt x="4"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598;p56"/>
            <p:cNvSpPr/>
            <p:nvPr/>
          </p:nvSpPr>
          <p:spPr>
            <a:xfrm>
              <a:off x="5555572" y="4529323"/>
              <a:ext cx="1825" cy="155"/>
            </a:xfrm>
            <a:custGeom>
              <a:avLst/>
              <a:gdLst/>
              <a:ahLst/>
              <a:cxnLst/>
              <a:rect l="l" t="t" r="r" b="b"/>
              <a:pathLst>
                <a:path w="59" h="5" extrusionOk="0">
                  <a:moveTo>
                    <a:pt x="0" y="1"/>
                  </a:moveTo>
                  <a:cubicBezTo>
                    <a:pt x="21" y="1"/>
                    <a:pt x="38" y="4"/>
                    <a:pt x="59" y="4"/>
                  </a:cubicBezTo>
                  <a:cubicBezTo>
                    <a:pt x="38" y="4"/>
                    <a:pt x="21" y="1"/>
                    <a:pt x="0"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599;p56"/>
            <p:cNvSpPr/>
            <p:nvPr/>
          </p:nvSpPr>
          <p:spPr>
            <a:xfrm>
              <a:off x="5546759" y="4528890"/>
              <a:ext cx="2227" cy="155"/>
            </a:xfrm>
            <a:custGeom>
              <a:avLst/>
              <a:gdLst/>
              <a:ahLst/>
              <a:cxnLst/>
              <a:rect l="l" t="t" r="r" b="b"/>
              <a:pathLst>
                <a:path w="72" h="5" extrusionOk="0">
                  <a:moveTo>
                    <a:pt x="0" y="1"/>
                  </a:moveTo>
                  <a:cubicBezTo>
                    <a:pt x="24" y="1"/>
                    <a:pt x="48" y="1"/>
                    <a:pt x="72" y="4"/>
                  </a:cubicBezTo>
                  <a:cubicBezTo>
                    <a:pt x="48" y="1"/>
                    <a:pt x="24" y="1"/>
                    <a:pt x="0"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600;p56"/>
            <p:cNvSpPr/>
            <p:nvPr/>
          </p:nvSpPr>
          <p:spPr>
            <a:xfrm>
              <a:off x="5548954" y="4529014"/>
              <a:ext cx="6649" cy="340"/>
            </a:xfrm>
            <a:custGeom>
              <a:avLst/>
              <a:gdLst/>
              <a:ahLst/>
              <a:cxnLst/>
              <a:rect l="l" t="t" r="r" b="b"/>
              <a:pathLst>
                <a:path w="215" h="11" extrusionOk="0">
                  <a:moveTo>
                    <a:pt x="1" y="0"/>
                  </a:moveTo>
                  <a:cubicBezTo>
                    <a:pt x="74" y="3"/>
                    <a:pt x="142" y="7"/>
                    <a:pt x="214" y="11"/>
                  </a:cubicBezTo>
                  <a:cubicBezTo>
                    <a:pt x="142" y="7"/>
                    <a:pt x="74" y="3"/>
                    <a:pt x="1" y="0"/>
                  </a:cubicBez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601;p56"/>
            <p:cNvSpPr/>
            <p:nvPr/>
          </p:nvSpPr>
          <p:spPr>
            <a:xfrm>
              <a:off x="5558170" y="4522426"/>
              <a:ext cx="115907" cy="7577"/>
            </a:xfrm>
            <a:custGeom>
              <a:avLst/>
              <a:gdLst/>
              <a:ahLst/>
              <a:cxnLst/>
              <a:rect l="l" t="t" r="r" b="b"/>
              <a:pathLst>
                <a:path w="3748" h="245" extrusionOk="0">
                  <a:moveTo>
                    <a:pt x="3745" y="0"/>
                  </a:moveTo>
                  <a:cubicBezTo>
                    <a:pt x="2820" y="156"/>
                    <a:pt x="1834" y="245"/>
                    <a:pt x="787" y="245"/>
                  </a:cubicBezTo>
                  <a:cubicBezTo>
                    <a:pt x="529" y="245"/>
                    <a:pt x="266" y="239"/>
                    <a:pt x="0" y="228"/>
                  </a:cubicBezTo>
                  <a:lnTo>
                    <a:pt x="0" y="228"/>
                  </a:lnTo>
                  <a:cubicBezTo>
                    <a:pt x="267" y="239"/>
                    <a:pt x="530" y="245"/>
                    <a:pt x="789" y="245"/>
                  </a:cubicBezTo>
                  <a:cubicBezTo>
                    <a:pt x="1835" y="245"/>
                    <a:pt x="2821" y="157"/>
                    <a:pt x="3748" y="4"/>
                  </a:cubicBezTo>
                  <a:lnTo>
                    <a:pt x="3745" y="0"/>
                  </a:ln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602;p56"/>
            <p:cNvSpPr/>
            <p:nvPr/>
          </p:nvSpPr>
          <p:spPr>
            <a:xfrm>
              <a:off x="5538378" y="4528271"/>
              <a:ext cx="8412" cy="649"/>
            </a:xfrm>
            <a:custGeom>
              <a:avLst/>
              <a:gdLst/>
              <a:ahLst/>
              <a:cxnLst/>
              <a:rect l="l" t="t" r="r" b="b"/>
              <a:pathLst>
                <a:path w="272" h="21" extrusionOk="0">
                  <a:moveTo>
                    <a:pt x="0" y="0"/>
                  </a:moveTo>
                  <a:cubicBezTo>
                    <a:pt x="93" y="7"/>
                    <a:pt x="182" y="14"/>
                    <a:pt x="271" y="21"/>
                  </a:cubicBezTo>
                  <a:cubicBezTo>
                    <a:pt x="182" y="14"/>
                    <a:pt x="93" y="7"/>
                    <a:pt x="0" y="0"/>
                  </a:cubicBez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603;p56"/>
            <p:cNvSpPr/>
            <p:nvPr/>
          </p:nvSpPr>
          <p:spPr>
            <a:xfrm>
              <a:off x="5536461" y="4522518"/>
              <a:ext cx="311322" cy="621210"/>
            </a:xfrm>
            <a:custGeom>
              <a:avLst/>
              <a:gdLst/>
              <a:ahLst/>
              <a:cxnLst/>
              <a:rect l="l" t="t" r="r" b="b"/>
              <a:pathLst>
                <a:path w="10067" h="20086" extrusionOk="0">
                  <a:moveTo>
                    <a:pt x="4450" y="1"/>
                  </a:moveTo>
                  <a:cubicBezTo>
                    <a:pt x="3523" y="154"/>
                    <a:pt x="2537" y="242"/>
                    <a:pt x="1491" y="242"/>
                  </a:cubicBezTo>
                  <a:cubicBezTo>
                    <a:pt x="1224" y="242"/>
                    <a:pt x="952" y="236"/>
                    <a:pt x="677" y="224"/>
                  </a:cubicBezTo>
                  <a:cubicBezTo>
                    <a:pt x="656" y="224"/>
                    <a:pt x="639" y="221"/>
                    <a:pt x="618" y="221"/>
                  </a:cubicBezTo>
                  <a:cubicBezTo>
                    <a:pt x="546" y="217"/>
                    <a:pt x="478" y="213"/>
                    <a:pt x="405" y="210"/>
                  </a:cubicBezTo>
                  <a:cubicBezTo>
                    <a:pt x="381" y="207"/>
                    <a:pt x="357" y="207"/>
                    <a:pt x="333" y="207"/>
                  </a:cubicBezTo>
                  <a:cubicBezTo>
                    <a:pt x="244" y="200"/>
                    <a:pt x="155" y="193"/>
                    <a:pt x="62" y="186"/>
                  </a:cubicBezTo>
                  <a:lnTo>
                    <a:pt x="62" y="186"/>
                  </a:lnTo>
                  <a:cubicBezTo>
                    <a:pt x="0" y="1481"/>
                    <a:pt x="1878" y="13253"/>
                    <a:pt x="2991" y="20085"/>
                  </a:cubicBezTo>
                  <a:lnTo>
                    <a:pt x="10066" y="20085"/>
                  </a:lnTo>
                  <a:cubicBezTo>
                    <a:pt x="7656" y="13555"/>
                    <a:pt x="5754" y="6829"/>
                    <a:pt x="445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604;p56"/>
            <p:cNvSpPr/>
            <p:nvPr/>
          </p:nvSpPr>
          <p:spPr>
            <a:xfrm>
              <a:off x="5997245" y="4337009"/>
              <a:ext cx="124" cy="155"/>
            </a:xfrm>
            <a:custGeom>
              <a:avLst/>
              <a:gdLst/>
              <a:ahLst/>
              <a:cxnLst/>
              <a:rect l="l" t="t" r="r" b="b"/>
              <a:pathLst>
                <a:path w="4" h="5" extrusionOk="0">
                  <a:moveTo>
                    <a:pt x="1" y="4"/>
                  </a:moveTo>
                  <a:cubicBezTo>
                    <a:pt x="1" y="1"/>
                    <a:pt x="1" y="1"/>
                    <a:pt x="4" y="1"/>
                  </a:cubicBezTo>
                  <a:cubicBezTo>
                    <a:pt x="1" y="1"/>
                    <a:pt x="1" y="1"/>
                    <a:pt x="1" y="4"/>
                  </a:cubicBezTo>
                  <a:close/>
                </a:path>
              </a:pathLst>
            </a:custGeom>
            <a:solidFill>
              <a:srgbClr val="45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605;p56"/>
            <p:cNvSpPr/>
            <p:nvPr/>
          </p:nvSpPr>
          <p:spPr>
            <a:xfrm>
              <a:off x="5673954" y="4337132"/>
              <a:ext cx="323321" cy="185410"/>
            </a:xfrm>
            <a:custGeom>
              <a:avLst/>
              <a:gdLst/>
              <a:ahLst/>
              <a:cxnLst/>
              <a:rect l="l" t="t" r="r" b="b"/>
              <a:pathLst>
                <a:path w="10455" h="5995" extrusionOk="0">
                  <a:moveTo>
                    <a:pt x="10455" y="0"/>
                  </a:moveTo>
                  <a:cubicBezTo>
                    <a:pt x="10290" y="221"/>
                    <a:pt x="6753" y="4876"/>
                    <a:pt x="1" y="5991"/>
                  </a:cubicBezTo>
                  <a:lnTo>
                    <a:pt x="4" y="5995"/>
                  </a:lnTo>
                  <a:cubicBezTo>
                    <a:pt x="6757" y="4876"/>
                    <a:pt x="10293" y="216"/>
                    <a:pt x="10455" y="0"/>
                  </a:cubicBezTo>
                  <a:close/>
                </a:path>
              </a:pathLst>
            </a:custGeom>
            <a:solidFill>
              <a:srgbClr val="45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606;p56"/>
            <p:cNvSpPr/>
            <p:nvPr/>
          </p:nvSpPr>
          <p:spPr>
            <a:xfrm>
              <a:off x="5674046" y="4336792"/>
              <a:ext cx="323445" cy="806929"/>
            </a:xfrm>
            <a:custGeom>
              <a:avLst/>
              <a:gdLst/>
              <a:ahLst/>
              <a:cxnLst/>
              <a:rect l="l" t="t" r="r" b="b"/>
              <a:pathLst>
                <a:path w="10459" h="26091" extrusionOk="0">
                  <a:moveTo>
                    <a:pt x="10458" y="0"/>
                  </a:moveTo>
                  <a:cubicBezTo>
                    <a:pt x="10458" y="1"/>
                    <a:pt x="10455" y="5"/>
                    <a:pt x="10455" y="8"/>
                  </a:cubicBezTo>
                  <a:cubicBezTo>
                    <a:pt x="10452" y="8"/>
                    <a:pt x="10452" y="8"/>
                    <a:pt x="10452" y="11"/>
                  </a:cubicBezTo>
                  <a:cubicBezTo>
                    <a:pt x="10290" y="227"/>
                    <a:pt x="6754" y="4887"/>
                    <a:pt x="1" y="6006"/>
                  </a:cubicBezTo>
                  <a:cubicBezTo>
                    <a:pt x="1305" y="12834"/>
                    <a:pt x="3207" y="19560"/>
                    <a:pt x="5617" y="26090"/>
                  </a:cubicBezTo>
                  <a:lnTo>
                    <a:pt x="8464" y="26090"/>
                  </a:lnTo>
                  <a:lnTo>
                    <a:pt x="9168" y="16872"/>
                  </a:lnTo>
                  <a:lnTo>
                    <a:pt x="1045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607;p56"/>
            <p:cNvSpPr/>
            <p:nvPr/>
          </p:nvSpPr>
          <p:spPr>
            <a:xfrm>
              <a:off x="4375006" y="4581871"/>
              <a:ext cx="113093" cy="561860"/>
            </a:xfrm>
            <a:custGeom>
              <a:avLst/>
              <a:gdLst/>
              <a:ahLst/>
              <a:cxnLst/>
              <a:rect l="l" t="t" r="r" b="b"/>
              <a:pathLst>
                <a:path w="3657" h="18167" extrusionOk="0">
                  <a:moveTo>
                    <a:pt x="1" y="1"/>
                  </a:moveTo>
                  <a:lnTo>
                    <a:pt x="1776" y="18166"/>
                  </a:lnTo>
                  <a:lnTo>
                    <a:pt x="3657" y="18166"/>
                  </a:lnTo>
                  <a:cubicBezTo>
                    <a:pt x="2342" y="12196"/>
                    <a:pt x="1501" y="6116"/>
                    <a:pt x="1192" y="18"/>
                  </a:cubicBezTo>
                  <a:cubicBezTo>
                    <a:pt x="1059" y="21"/>
                    <a:pt x="925" y="23"/>
                    <a:pt x="790" y="23"/>
                  </a:cubicBezTo>
                  <a:cubicBezTo>
                    <a:pt x="531" y="23"/>
                    <a:pt x="267" y="17"/>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608;p56"/>
            <p:cNvSpPr/>
            <p:nvPr/>
          </p:nvSpPr>
          <p:spPr>
            <a:xfrm>
              <a:off x="4411838" y="4461682"/>
              <a:ext cx="300220" cy="682044"/>
            </a:xfrm>
            <a:custGeom>
              <a:avLst/>
              <a:gdLst/>
              <a:ahLst/>
              <a:cxnLst/>
              <a:rect l="l" t="t" r="r" b="b"/>
              <a:pathLst>
                <a:path w="9708" h="22053" extrusionOk="0">
                  <a:moveTo>
                    <a:pt x="9707" y="0"/>
                  </a:moveTo>
                  <a:lnTo>
                    <a:pt x="9703" y="4"/>
                  </a:lnTo>
                  <a:cubicBezTo>
                    <a:pt x="9590" y="117"/>
                    <a:pt x="5982" y="3749"/>
                    <a:pt x="1" y="3901"/>
                  </a:cubicBezTo>
                  <a:lnTo>
                    <a:pt x="1" y="3904"/>
                  </a:lnTo>
                  <a:cubicBezTo>
                    <a:pt x="310" y="10002"/>
                    <a:pt x="1151" y="16082"/>
                    <a:pt x="2466" y="22052"/>
                  </a:cubicBezTo>
                  <a:lnTo>
                    <a:pt x="7153" y="22052"/>
                  </a:lnTo>
                  <a:cubicBezTo>
                    <a:pt x="6902" y="19481"/>
                    <a:pt x="6668" y="17005"/>
                    <a:pt x="6473" y="14801"/>
                  </a:cubicBezTo>
                  <a:cubicBezTo>
                    <a:pt x="6349" y="13397"/>
                    <a:pt x="6242" y="12106"/>
                    <a:pt x="6153" y="10966"/>
                  </a:cubicBezTo>
                  <a:cubicBezTo>
                    <a:pt x="5961" y="8498"/>
                    <a:pt x="5868" y="6761"/>
                    <a:pt x="5923" y="6211"/>
                  </a:cubicBezTo>
                  <a:cubicBezTo>
                    <a:pt x="6778" y="4872"/>
                    <a:pt x="7754" y="3725"/>
                    <a:pt x="8817" y="2744"/>
                  </a:cubicBezTo>
                  <a:cubicBezTo>
                    <a:pt x="8934" y="2633"/>
                    <a:pt x="9055" y="2527"/>
                    <a:pt x="9178" y="2421"/>
                  </a:cubicBezTo>
                  <a:lnTo>
                    <a:pt x="970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609;p56"/>
            <p:cNvSpPr/>
            <p:nvPr/>
          </p:nvSpPr>
          <p:spPr>
            <a:xfrm>
              <a:off x="4712028" y="4461682"/>
              <a:ext cx="31" cy="31"/>
            </a:xfrm>
            <a:custGeom>
              <a:avLst/>
              <a:gdLst/>
              <a:ahLst/>
              <a:cxnLst/>
              <a:rect l="l" t="t" r="r" b="b"/>
              <a:pathLst>
                <a:path w="1" h="1" extrusionOk="0">
                  <a:moveTo>
                    <a:pt x="0" y="0"/>
                  </a:moveTo>
                  <a:lnTo>
                    <a:pt x="0" y="0"/>
                  </a:lnTo>
                  <a:close/>
                </a:path>
              </a:pathLst>
            </a:custGeom>
            <a:solidFill>
              <a:srgbClr val="0735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610;p56"/>
            <p:cNvSpPr/>
            <p:nvPr/>
          </p:nvSpPr>
          <p:spPr>
            <a:xfrm>
              <a:off x="4595007" y="4375020"/>
              <a:ext cx="759054" cy="286883"/>
            </a:xfrm>
            <a:custGeom>
              <a:avLst/>
              <a:gdLst/>
              <a:ahLst/>
              <a:cxnLst/>
              <a:rect l="l" t="t" r="r" b="b"/>
              <a:pathLst>
                <a:path w="24545" h="9276" extrusionOk="0">
                  <a:moveTo>
                    <a:pt x="19543" y="0"/>
                  </a:moveTo>
                  <a:cubicBezTo>
                    <a:pt x="14997" y="0"/>
                    <a:pt x="8258" y="862"/>
                    <a:pt x="3255" y="5223"/>
                  </a:cubicBezTo>
                  <a:cubicBezTo>
                    <a:pt x="3132" y="5329"/>
                    <a:pt x="3011" y="5435"/>
                    <a:pt x="2894" y="5546"/>
                  </a:cubicBezTo>
                  <a:cubicBezTo>
                    <a:pt x="1831" y="6527"/>
                    <a:pt x="855" y="7674"/>
                    <a:pt x="0" y="9013"/>
                  </a:cubicBezTo>
                  <a:cubicBezTo>
                    <a:pt x="110" y="9027"/>
                    <a:pt x="220" y="9040"/>
                    <a:pt x="327" y="9054"/>
                  </a:cubicBezTo>
                  <a:cubicBezTo>
                    <a:pt x="354" y="9058"/>
                    <a:pt x="381" y="9061"/>
                    <a:pt x="412" y="9064"/>
                  </a:cubicBezTo>
                  <a:cubicBezTo>
                    <a:pt x="515" y="9075"/>
                    <a:pt x="615" y="9089"/>
                    <a:pt x="718" y="9099"/>
                  </a:cubicBezTo>
                  <a:cubicBezTo>
                    <a:pt x="745" y="9102"/>
                    <a:pt x="773" y="9106"/>
                    <a:pt x="801" y="9106"/>
                  </a:cubicBezTo>
                  <a:cubicBezTo>
                    <a:pt x="876" y="9116"/>
                    <a:pt x="948" y="9123"/>
                    <a:pt x="1020" y="9130"/>
                  </a:cubicBezTo>
                  <a:cubicBezTo>
                    <a:pt x="1068" y="9134"/>
                    <a:pt x="1116" y="9140"/>
                    <a:pt x="1161" y="9143"/>
                  </a:cubicBezTo>
                  <a:cubicBezTo>
                    <a:pt x="1213" y="9147"/>
                    <a:pt x="1264" y="9154"/>
                    <a:pt x="1316" y="9157"/>
                  </a:cubicBezTo>
                  <a:cubicBezTo>
                    <a:pt x="1419" y="9167"/>
                    <a:pt x="1522" y="9175"/>
                    <a:pt x="1625" y="9181"/>
                  </a:cubicBezTo>
                  <a:cubicBezTo>
                    <a:pt x="1638" y="9185"/>
                    <a:pt x="1652" y="9185"/>
                    <a:pt x="1669" y="9185"/>
                  </a:cubicBezTo>
                  <a:cubicBezTo>
                    <a:pt x="1683" y="9188"/>
                    <a:pt x="1700" y="9188"/>
                    <a:pt x="1714" y="9188"/>
                  </a:cubicBezTo>
                  <a:cubicBezTo>
                    <a:pt x="1937" y="9205"/>
                    <a:pt x="2160" y="9219"/>
                    <a:pt x="2379" y="9233"/>
                  </a:cubicBezTo>
                  <a:cubicBezTo>
                    <a:pt x="2918" y="9262"/>
                    <a:pt x="3446" y="9276"/>
                    <a:pt x="3966" y="9276"/>
                  </a:cubicBezTo>
                  <a:cubicBezTo>
                    <a:pt x="5051" y="9276"/>
                    <a:pt x="6095" y="9216"/>
                    <a:pt x="7101" y="9110"/>
                  </a:cubicBezTo>
                  <a:cubicBezTo>
                    <a:pt x="18108" y="7918"/>
                    <a:pt x="24246" y="726"/>
                    <a:pt x="24535" y="382"/>
                  </a:cubicBezTo>
                  <a:lnTo>
                    <a:pt x="24535" y="379"/>
                  </a:lnTo>
                  <a:lnTo>
                    <a:pt x="24538" y="375"/>
                  </a:lnTo>
                  <a:cubicBezTo>
                    <a:pt x="24541" y="368"/>
                    <a:pt x="24545" y="368"/>
                    <a:pt x="24545" y="368"/>
                  </a:cubicBezTo>
                  <a:cubicBezTo>
                    <a:pt x="24545" y="368"/>
                    <a:pt x="22512" y="0"/>
                    <a:pt x="19543" y="0"/>
                  </a:cubicBezTo>
                  <a:close/>
                </a:path>
              </a:pathLst>
            </a:custGeom>
            <a:solidFill>
              <a:srgbClr val="002A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611;p56"/>
            <p:cNvSpPr/>
            <p:nvPr/>
          </p:nvSpPr>
          <p:spPr>
            <a:xfrm>
              <a:off x="5354033" y="4386371"/>
              <a:ext cx="31" cy="31"/>
            </a:xfrm>
            <a:custGeom>
              <a:avLst/>
              <a:gdLst/>
              <a:ahLst/>
              <a:cxnLst/>
              <a:rect l="l" t="t" r="r" b="b"/>
              <a:pathLst>
                <a:path w="1" h="1" extrusionOk="0">
                  <a:moveTo>
                    <a:pt x="1" y="1"/>
                  </a:moveTo>
                  <a:lnTo>
                    <a:pt x="1" y="1"/>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612;p56"/>
            <p:cNvSpPr/>
            <p:nvPr/>
          </p:nvSpPr>
          <p:spPr>
            <a:xfrm>
              <a:off x="4595007" y="4653780"/>
              <a:ext cx="31" cy="31"/>
            </a:xfrm>
            <a:custGeom>
              <a:avLst/>
              <a:gdLst/>
              <a:ahLst/>
              <a:cxnLst/>
              <a:rect l="l" t="t" r="r" b="b"/>
              <a:pathLst>
                <a:path w="1" h="1" extrusionOk="0">
                  <a:moveTo>
                    <a:pt x="0"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613;p56"/>
            <p:cNvSpPr/>
            <p:nvPr/>
          </p:nvSpPr>
          <p:spPr>
            <a:xfrm>
              <a:off x="5353724" y="4386711"/>
              <a:ext cx="31" cy="124"/>
            </a:xfrm>
            <a:custGeom>
              <a:avLst/>
              <a:gdLst/>
              <a:ahLst/>
              <a:cxnLst/>
              <a:rect l="l" t="t" r="r" b="b"/>
              <a:pathLst>
                <a:path w="1" h="4" extrusionOk="0">
                  <a:moveTo>
                    <a:pt x="1" y="4"/>
                  </a:moveTo>
                  <a:lnTo>
                    <a:pt x="1" y="1"/>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614;p56"/>
            <p:cNvSpPr/>
            <p:nvPr/>
          </p:nvSpPr>
          <p:spPr>
            <a:xfrm>
              <a:off x="5353817" y="4386371"/>
              <a:ext cx="247" cy="278"/>
            </a:xfrm>
            <a:custGeom>
              <a:avLst/>
              <a:gdLst/>
              <a:ahLst/>
              <a:cxnLst/>
              <a:rect l="l" t="t" r="r" b="b"/>
              <a:pathLst>
                <a:path w="8" h="9" extrusionOk="0">
                  <a:moveTo>
                    <a:pt x="8" y="1"/>
                  </a:moveTo>
                  <a:lnTo>
                    <a:pt x="8" y="1"/>
                  </a:lnTo>
                  <a:cubicBezTo>
                    <a:pt x="8" y="1"/>
                    <a:pt x="4" y="1"/>
                    <a:pt x="1" y="8"/>
                  </a:cubicBezTo>
                  <a:cubicBezTo>
                    <a:pt x="4" y="1"/>
                    <a:pt x="8" y="1"/>
                    <a:pt x="8"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615;p56"/>
            <p:cNvSpPr/>
            <p:nvPr/>
          </p:nvSpPr>
          <p:spPr>
            <a:xfrm>
              <a:off x="4645230" y="4658976"/>
              <a:ext cx="1423" cy="124"/>
            </a:xfrm>
            <a:custGeom>
              <a:avLst/>
              <a:gdLst/>
              <a:ahLst/>
              <a:cxnLst/>
              <a:rect l="l" t="t" r="r" b="b"/>
              <a:pathLst>
                <a:path w="46" h="4" extrusionOk="0">
                  <a:moveTo>
                    <a:pt x="1" y="0"/>
                  </a:moveTo>
                  <a:cubicBezTo>
                    <a:pt x="14" y="4"/>
                    <a:pt x="28" y="4"/>
                    <a:pt x="45" y="4"/>
                  </a:cubicBezTo>
                  <a:cubicBezTo>
                    <a:pt x="28" y="4"/>
                    <a:pt x="14" y="4"/>
                    <a:pt x="1"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616;p56"/>
            <p:cNvSpPr/>
            <p:nvPr/>
          </p:nvSpPr>
          <p:spPr>
            <a:xfrm>
              <a:off x="4607748" y="4655357"/>
              <a:ext cx="9494" cy="1082"/>
            </a:xfrm>
            <a:custGeom>
              <a:avLst/>
              <a:gdLst/>
              <a:ahLst/>
              <a:cxnLst/>
              <a:rect l="l" t="t" r="r" b="b"/>
              <a:pathLst>
                <a:path w="307" h="35" extrusionOk="0">
                  <a:moveTo>
                    <a:pt x="0" y="0"/>
                  </a:moveTo>
                  <a:cubicBezTo>
                    <a:pt x="103" y="11"/>
                    <a:pt x="203" y="25"/>
                    <a:pt x="306" y="35"/>
                  </a:cubicBezTo>
                  <a:cubicBezTo>
                    <a:pt x="203" y="25"/>
                    <a:pt x="103" y="11"/>
                    <a:pt x="0"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617;p56"/>
            <p:cNvSpPr/>
            <p:nvPr/>
          </p:nvSpPr>
          <p:spPr>
            <a:xfrm>
              <a:off x="4595007" y="4653780"/>
              <a:ext cx="10112" cy="1299"/>
            </a:xfrm>
            <a:custGeom>
              <a:avLst/>
              <a:gdLst/>
              <a:ahLst/>
              <a:cxnLst/>
              <a:rect l="l" t="t" r="r" b="b"/>
              <a:pathLst>
                <a:path w="327" h="42" extrusionOk="0">
                  <a:moveTo>
                    <a:pt x="327" y="41"/>
                  </a:moveTo>
                  <a:cubicBezTo>
                    <a:pt x="220" y="27"/>
                    <a:pt x="110" y="14"/>
                    <a:pt x="0" y="0"/>
                  </a:cubicBezTo>
                  <a:cubicBezTo>
                    <a:pt x="110" y="14"/>
                    <a:pt x="220" y="27"/>
                    <a:pt x="327" y="4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618;p56"/>
            <p:cNvSpPr/>
            <p:nvPr/>
          </p:nvSpPr>
          <p:spPr>
            <a:xfrm>
              <a:off x="4619747" y="4656625"/>
              <a:ext cx="6804" cy="804"/>
            </a:xfrm>
            <a:custGeom>
              <a:avLst/>
              <a:gdLst/>
              <a:ahLst/>
              <a:cxnLst/>
              <a:rect l="l" t="t" r="r" b="b"/>
              <a:pathLst>
                <a:path w="220" h="26" extrusionOk="0">
                  <a:moveTo>
                    <a:pt x="1" y="1"/>
                  </a:moveTo>
                  <a:cubicBezTo>
                    <a:pt x="76" y="11"/>
                    <a:pt x="148" y="18"/>
                    <a:pt x="220" y="25"/>
                  </a:cubicBezTo>
                  <a:cubicBezTo>
                    <a:pt x="148" y="18"/>
                    <a:pt x="76" y="11"/>
                    <a:pt x="1"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619;p56"/>
            <p:cNvSpPr/>
            <p:nvPr/>
          </p:nvSpPr>
          <p:spPr>
            <a:xfrm>
              <a:off x="4630880" y="4657800"/>
              <a:ext cx="4824" cy="464"/>
            </a:xfrm>
            <a:custGeom>
              <a:avLst/>
              <a:gdLst/>
              <a:ahLst/>
              <a:cxnLst/>
              <a:rect l="l" t="t" r="r" b="b"/>
              <a:pathLst>
                <a:path w="156" h="15" extrusionOk="0">
                  <a:moveTo>
                    <a:pt x="1" y="0"/>
                  </a:moveTo>
                  <a:cubicBezTo>
                    <a:pt x="53" y="4"/>
                    <a:pt x="104" y="11"/>
                    <a:pt x="156" y="14"/>
                  </a:cubicBezTo>
                  <a:cubicBezTo>
                    <a:pt x="104" y="11"/>
                    <a:pt x="53" y="4"/>
                    <a:pt x="1"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620;p56"/>
            <p:cNvSpPr/>
            <p:nvPr/>
          </p:nvSpPr>
          <p:spPr>
            <a:xfrm>
              <a:off x="4668609" y="4656749"/>
              <a:ext cx="146121" cy="5227"/>
            </a:xfrm>
            <a:custGeom>
              <a:avLst/>
              <a:gdLst/>
              <a:ahLst/>
              <a:cxnLst/>
              <a:rect l="l" t="t" r="r" b="b"/>
              <a:pathLst>
                <a:path w="4725" h="169" extrusionOk="0">
                  <a:moveTo>
                    <a:pt x="4721" y="1"/>
                  </a:moveTo>
                  <a:cubicBezTo>
                    <a:pt x="3715" y="107"/>
                    <a:pt x="2671" y="167"/>
                    <a:pt x="1586" y="167"/>
                  </a:cubicBezTo>
                  <a:cubicBezTo>
                    <a:pt x="1067" y="167"/>
                    <a:pt x="538" y="153"/>
                    <a:pt x="0" y="124"/>
                  </a:cubicBezTo>
                  <a:lnTo>
                    <a:pt x="0" y="124"/>
                  </a:lnTo>
                  <a:cubicBezTo>
                    <a:pt x="556" y="154"/>
                    <a:pt x="1103" y="169"/>
                    <a:pt x="1639" y="169"/>
                  </a:cubicBezTo>
                  <a:cubicBezTo>
                    <a:pt x="2707" y="169"/>
                    <a:pt x="3735" y="111"/>
                    <a:pt x="4724" y="4"/>
                  </a:cubicBezTo>
                  <a:lnTo>
                    <a:pt x="4721" y="1"/>
                  </a:ln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621;p56"/>
            <p:cNvSpPr/>
            <p:nvPr/>
          </p:nvSpPr>
          <p:spPr>
            <a:xfrm>
              <a:off x="4647982" y="4659161"/>
              <a:ext cx="20627" cy="1454"/>
            </a:xfrm>
            <a:custGeom>
              <a:avLst/>
              <a:gdLst/>
              <a:ahLst/>
              <a:cxnLst/>
              <a:rect l="l" t="t" r="r" b="b"/>
              <a:pathLst>
                <a:path w="667" h="47" extrusionOk="0">
                  <a:moveTo>
                    <a:pt x="1" y="1"/>
                  </a:moveTo>
                  <a:lnTo>
                    <a:pt x="1" y="1"/>
                  </a:lnTo>
                  <a:cubicBezTo>
                    <a:pt x="224" y="18"/>
                    <a:pt x="447" y="36"/>
                    <a:pt x="666" y="46"/>
                  </a:cubicBezTo>
                  <a:cubicBezTo>
                    <a:pt x="447" y="32"/>
                    <a:pt x="224" y="18"/>
                    <a:pt x="1" y="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622;p56"/>
            <p:cNvSpPr/>
            <p:nvPr/>
          </p:nvSpPr>
          <p:spPr>
            <a:xfrm>
              <a:off x="4635674" y="4658233"/>
              <a:ext cx="9587" cy="773"/>
            </a:xfrm>
            <a:custGeom>
              <a:avLst/>
              <a:gdLst/>
              <a:ahLst/>
              <a:cxnLst/>
              <a:rect l="l" t="t" r="r" b="b"/>
              <a:pathLst>
                <a:path w="310" h="25" extrusionOk="0">
                  <a:moveTo>
                    <a:pt x="1" y="0"/>
                  </a:moveTo>
                  <a:cubicBezTo>
                    <a:pt x="104" y="10"/>
                    <a:pt x="207" y="18"/>
                    <a:pt x="310" y="24"/>
                  </a:cubicBezTo>
                  <a:cubicBezTo>
                    <a:pt x="207" y="18"/>
                    <a:pt x="104" y="10"/>
                    <a:pt x="1" y="0"/>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623;p56"/>
            <p:cNvSpPr/>
            <p:nvPr/>
          </p:nvSpPr>
          <p:spPr>
            <a:xfrm>
              <a:off x="4605089" y="4655048"/>
              <a:ext cx="2690" cy="340"/>
            </a:xfrm>
            <a:custGeom>
              <a:avLst/>
              <a:gdLst/>
              <a:ahLst/>
              <a:cxnLst/>
              <a:rect l="l" t="t" r="r" b="b"/>
              <a:pathLst>
                <a:path w="87" h="11" extrusionOk="0">
                  <a:moveTo>
                    <a:pt x="1" y="0"/>
                  </a:moveTo>
                  <a:cubicBezTo>
                    <a:pt x="28" y="4"/>
                    <a:pt x="55" y="7"/>
                    <a:pt x="86" y="10"/>
                  </a:cubicBezTo>
                  <a:cubicBezTo>
                    <a:pt x="55" y="7"/>
                    <a:pt x="28" y="4"/>
                    <a:pt x="1" y="0"/>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624;p56"/>
            <p:cNvSpPr/>
            <p:nvPr/>
          </p:nvSpPr>
          <p:spPr>
            <a:xfrm>
              <a:off x="4626520" y="4657398"/>
              <a:ext cx="4391" cy="433"/>
            </a:xfrm>
            <a:custGeom>
              <a:avLst/>
              <a:gdLst/>
              <a:ahLst/>
              <a:cxnLst/>
              <a:rect l="l" t="t" r="r" b="b"/>
              <a:pathLst>
                <a:path w="142" h="14" extrusionOk="0">
                  <a:moveTo>
                    <a:pt x="1" y="0"/>
                  </a:moveTo>
                  <a:cubicBezTo>
                    <a:pt x="49" y="4"/>
                    <a:pt x="97" y="10"/>
                    <a:pt x="142" y="13"/>
                  </a:cubicBezTo>
                  <a:cubicBezTo>
                    <a:pt x="97" y="10"/>
                    <a:pt x="49" y="4"/>
                    <a:pt x="1" y="0"/>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625;p56"/>
            <p:cNvSpPr/>
            <p:nvPr/>
          </p:nvSpPr>
          <p:spPr>
            <a:xfrm>
              <a:off x="4646621" y="4659068"/>
              <a:ext cx="1392" cy="124"/>
            </a:xfrm>
            <a:custGeom>
              <a:avLst/>
              <a:gdLst/>
              <a:ahLst/>
              <a:cxnLst/>
              <a:rect l="l" t="t" r="r" b="b"/>
              <a:pathLst>
                <a:path w="45" h="4" extrusionOk="0">
                  <a:moveTo>
                    <a:pt x="45" y="4"/>
                  </a:moveTo>
                  <a:lnTo>
                    <a:pt x="45" y="4"/>
                  </a:lnTo>
                  <a:cubicBezTo>
                    <a:pt x="31" y="4"/>
                    <a:pt x="14" y="4"/>
                    <a:pt x="0" y="1"/>
                  </a:cubicBezTo>
                  <a:cubicBezTo>
                    <a:pt x="14" y="4"/>
                    <a:pt x="31" y="4"/>
                    <a:pt x="45" y="4"/>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626;p56"/>
            <p:cNvSpPr/>
            <p:nvPr/>
          </p:nvSpPr>
          <p:spPr>
            <a:xfrm>
              <a:off x="4617212" y="4656408"/>
              <a:ext cx="2567" cy="247"/>
            </a:xfrm>
            <a:custGeom>
              <a:avLst/>
              <a:gdLst/>
              <a:ahLst/>
              <a:cxnLst/>
              <a:rect l="l" t="t" r="r" b="b"/>
              <a:pathLst>
                <a:path w="83" h="8" extrusionOk="0">
                  <a:moveTo>
                    <a:pt x="0" y="1"/>
                  </a:moveTo>
                  <a:cubicBezTo>
                    <a:pt x="27" y="4"/>
                    <a:pt x="55" y="8"/>
                    <a:pt x="83" y="8"/>
                  </a:cubicBezTo>
                  <a:cubicBezTo>
                    <a:pt x="55" y="8"/>
                    <a:pt x="27" y="4"/>
                    <a:pt x="0" y="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627;p56"/>
            <p:cNvSpPr/>
            <p:nvPr/>
          </p:nvSpPr>
          <p:spPr>
            <a:xfrm>
              <a:off x="4593306" y="4653780"/>
              <a:ext cx="306436" cy="489953"/>
            </a:xfrm>
            <a:custGeom>
              <a:avLst/>
              <a:gdLst/>
              <a:ahLst/>
              <a:cxnLst/>
              <a:rect l="l" t="t" r="r" b="b"/>
              <a:pathLst>
                <a:path w="9909" h="15842" extrusionOk="0">
                  <a:moveTo>
                    <a:pt x="55" y="0"/>
                  </a:moveTo>
                  <a:cubicBezTo>
                    <a:pt x="0" y="550"/>
                    <a:pt x="93" y="2287"/>
                    <a:pt x="285" y="4755"/>
                  </a:cubicBezTo>
                  <a:cubicBezTo>
                    <a:pt x="374" y="5895"/>
                    <a:pt x="481" y="7186"/>
                    <a:pt x="605" y="8590"/>
                  </a:cubicBezTo>
                  <a:cubicBezTo>
                    <a:pt x="800" y="10794"/>
                    <a:pt x="1034" y="13270"/>
                    <a:pt x="1285" y="15841"/>
                  </a:cubicBezTo>
                  <a:lnTo>
                    <a:pt x="9909" y="15841"/>
                  </a:lnTo>
                  <a:cubicBezTo>
                    <a:pt x="8783" y="10630"/>
                    <a:pt x="7863" y="5377"/>
                    <a:pt x="7159" y="100"/>
                  </a:cubicBezTo>
                  <a:cubicBezTo>
                    <a:pt x="6170" y="207"/>
                    <a:pt x="5142" y="265"/>
                    <a:pt x="4074" y="265"/>
                  </a:cubicBezTo>
                  <a:cubicBezTo>
                    <a:pt x="3537" y="265"/>
                    <a:pt x="2991" y="250"/>
                    <a:pt x="2434" y="220"/>
                  </a:cubicBezTo>
                  <a:cubicBezTo>
                    <a:pt x="2215" y="210"/>
                    <a:pt x="1992" y="192"/>
                    <a:pt x="1769" y="175"/>
                  </a:cubicBezTo>
                  <a:cubicBezTo>
                    <a:pt x="1755" y="175"/>
                    <a:pt x="1738" y="175"/>
                    <a:pt x="1724" y="172"/>
                  </a:cubicBezTo>
                  <a:cubicBezTo>
                    <a:pt x="1707" y="172"/>
                    <a:pt x="1693" y="172"/>
                    <a:pt x="1680" y="168"/>
                  </a:cubicBezTo>
                  <a:cubicBezTo>
                    <a:pt x="1577" y="162"/>
                    <a:pt x="1474" y="154"/>
                    <a:pt x="1371" y="144"/>
                  </a:cubicBezTo>
                  <a:cubicBezTo>
                    <a:pt x="1319" y="141"/>
                    <a:pt x="1268" y="134"/>
                    <a:pt x="1216" y="130"/>
                  </a:cubicBezTo>
                  <a:cubicBezTo>
                    <a:pt x="1171" y="127"/>
                    <a:pt x="1123" y="121"/>
                    <a:pt x="1075" y="117"/>
                  </a:cubicBezTo>
                  <a:cubicBezTo>
                    <a:pt x="1003" y="110"/>
                    <a:pt x="931" y="103"/>
                    <a:pt x="856" y="93"/>
                  </a:cubicBezTo>
                  <a:cubicBezTo>
                    <a:pt x="828" y="93"/>
                    <a:pt x="800" y="89"/>
                    <a:pt x="773" y="86"/>
                  </a:cubicBezTo>
                  <a:cubicBezTo>
                    <a:pt x="670" y="76"/>
                    <a:pt x="570" y="62"/>
                    <a:pt x="467" y="51"/>
                  </a:cubicBezTo>
                  <a:cubicBezTo>
                    <a:pt x="436" y="48"/>
                    <a:pt x="409" y="45"/>
                    <a:pt x="382" y="41"/>
                  </a:cubicBezTo>
                  <a:cubicBezTo>
                    <a:pt x="275" y="27"/>
                    <a:pt x="165" y="14"/>
                    <a:pt x="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628;p56"/>
            <p:cNvSpPr/>
            <p:nvPr/>
          </p:nvSpPr>
          <p:spPr>
            <a:xfrm>
              <a:off x="5353724" y="4386618"/>
              <a:ext cx="124" cy="124"/>
            </a:xfrm>
            <a:custGeom>
              <a:avLst/>
              <a:gdLst/>
              <a:ahLst/>
              <a:cxnLst/>
              <a:rect l="l" t="t" r="r" b="b"/>
              <a:pathLst>
                <a:path w="4" h="4" extrusionOk="0">
                  <a:moveTo>
                    <a:pt x="1" y="4"/>
                  </a:moveTo>
                  <a:lnTo>
                    <a:pt x="4" y="0"/>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629;p56"/>
            <p:cNvSpPr/>
            <p:nvPr/>
          </p:nvSpPr>
          <p:spPr>
            <a:xfrm>
              <a:off x="4912979" y="3389696"/>
              <a:ext cx="971818" cy="1413572"/>
            </a:xfrm>
            <a:custGeom>
              <a:avLst/>
              <a:gdLst/>
              <a:ahLst/>
              <a:cxnLst/>
              <a:rect l="l" t="t" r="r" b="b"/>
              <a:pathLst>
                <a:path w="31425" h="45706" extrusionOk="0">
                  <a:moveTo>
                    <a:pt x="21524" y="0"/>
                  </a:moveTo>
                  <a:cubicBezTo>
                    <a:pt x="21195" y="0"/>
                    <a:pt x="20848" y="146"/>
                    <a:pt x="20648" y="448"/>
                  </a:cubicBezTo>
                  <a:lnTo>
                    <a:pt x="15029" y="7534"/>
                  </a:lnTo>
                  <a:cubicBezTo>
                    <a:pt x="13621" y="9309"/>
                    <a:pt x="11901" y="10820"/>
                    <a:pt x="9927" y="11935"/>
                  </a:cubicBezTo>
                  <a:cubicBezTo>
                    <a:pt x="9683" y="12073"/>
                    <a:pt x="9456" y="12190"/>
                    <a:pt x="9250" y="12282"/>
                  </a:cubicBezTo>
                  <a:cubicBezTo>
                    <a:pt x="9141" y="10888"/>
                    <a:pt x="8924" y="8386"/>
                    <a:pt x="8629" y="6525"/>
                  </a:cubicBezTo>
                  <a:cubicBezTo>
                    <a:pt x="8360" y="4818"/>
                    <a:pt x="7713" y="4458"/>
                    <a:pt x="7234" y="4458"/>
                  </a:cubicBezTo>
                  <a:cubicBezTo>
                    <a:pt x="6948" y="4458"/>
                    <a:pt x="6721" y="4586"/>
                    <a:pt x="6669" y="4633"/>
                  </a:cubicBezTo>
                  <a:cubicBezTo>
                    <a:pt x="6610" y="4687"/>
                    <a:pt x="6414" y="6356"/>
                    <a:pt x="6208" y="8269"/>
                  </a:cubicBezTo>
                  <a:cubicBezTo>
                    <a:pt x="5817" y="11894"/>
                    <a:pt x="5738" y="15551"/>
                    <a:pt x="5968" y="19194"/>
                  </a:cubicBezTo>
                  <a:cubicBezTo>
                    <a:pt x="6040" y="20343"/>
                    <a:pt x="6102" y="21233"/>
                    <a:pt x="6130" y="21288"/>
                  </a:cubicBezTo>
                  <a:cubicBezTo>
                    <a:pt x="4876" y="25239"/>
                    <a:pt x="1" y="44885"/>
                    <a:pt x="1" y="44885"/>
                  </a:cubicBezTo>
                  <a:lnTo>
                    <a:pt x="8746" y="45706"/>
                  </a:lnTo>
                  <a:lnTo>
                    <a:pt x="11955" y="25250"/>
                  </a:lnTo>
                  <a:cubicBezTo>
                    <a:pt x="11955" y="25250"/>
                    <a:pt x="17339" y="21882"/>
                    <a:pt x="19547" y="19901"/>
                  </a:cubicBezTo>
                  <a:cubicBezTo>
                    <a:pt x="22990" y="18647"/>
                    <a:pt x="30042" y="16738"/>
                    <a:pt x="30760" y="16282"/>
                  </a:cubicBezTo>
                  <a:cubicBezTo>
                    <a:pt x="31424" y="15857"/>
                    <a:pt x="31302" y="14894"/>
                    <a:pt x="30562" y="14894"/>
                  </a:cubicBezTo>
                  <a:cubicBezTo>
                    <a:pt x="30434" y="14894"/>
                    <a:pt x="30288" y="14922"/>
                    <a:pt x="30124" y="14987"/>
                  </a:cubicBezTo>
                  <a:cubicBezTo>
                    <a:pt x="29149" y="15375"/>
                    <a:pt x="22074" y="16687"/>
                    <a:pt x="20405" y="16993"/>
                  </a:cubicBezTo>
                  <a:cubicBezTo>
                    <a:pt x="20347" y="16676"/>
                    <a:pt x="20274" y="16337"/>
                    <a:pt x="20185" y="15987"/>
                  </a:cubicBezTo>
                  <a:lnTo>
                    <a:pt x="29140" y="8619"/>
                  </a:lnTo>
                  <a:cubicBezTo>
                    <a:pt x="29140" y="8619"/>
                    <a:pt x="30276" y="7524"/>
                    <a:pt x="30015" y="7081"/>
                  </a:cubicBezTo>
                  <a:cubicBezTo>
                    <a:pt x="29828" y="6765"/>
                    <a:pt x="29537" y="6622"/>
                    <a:pt x="29199" y="6622"/>
                  </a:cubicBezTo>
                  <a:cubicBezTo>
                    <a:pt x="28793" y="6622"/>
                    <a:pt x="28320" y="6829"/>
                    <a:pt x="27879" y="7191"/>
                  </a:cubicBezTo>
                  <a:cubicBezTo>
                    <a:pt x="27165" y="7777"/>
                    <a:pt x="21109" y="12303"/>
                    <a:pt x="19355" y="13329"/>
                  </a:cubicBezTo>
                  <a:cubicBezTo>
                    <a:pt x="19244" y="13041"/>
                    <a:pt x="19138" y="12767"/>
                    <a:pt x="19028" y="12505"/>
                  </a:cubicBezTo>
                  <a:lnTo>
                    <a:pt x="26925" y="3854"/>
                  </a:lnTo>
                  <a:cubicBezTo>
                    <a:pt x="26925" y="3854"/>
                    <a:pt x="27498" y="3068"/>
                    <a:pt x="26804" y="2426"/>
                  </a:cubicBezTo>
                  <a:cubicBezTo>
                    <a:pt x="26653" y="2285"/>
                    <a:pt x="26481" y="2230"/>
                    <a:pt x="26303" y="2230"/>
                  </a:cubicBezTo>
                  <a:cubicBezTo>
                    <a:pt x="25669" y="2230"/>
                    <a:pt x="24971" y="2930"/>
                    <a:pt x="24971" y="2930"/>
                  </a:cubicBezTo>
                  <a:cubicBezTo>
                    <a:pt x="24971" y="2930"/>
                    <a:pt x="20185" y="8045"/>
                    <a:pt x="17219" y="10439"/>
                  </a:cubicBezTo>
                  <a:cubicBezTo>
                    <a:pt x="16907" y="10301"/>
                    <a:pt x="16907" y="10301"/>
                    <a:pt x="16371" y="10167"/>
                  </a:cubicBezTo>
                  <a:cubicBezTo>
                    <a:pt x="17744" y="7232"/>
                    <a:pt x="22317" y="1532"/>
                    <a:pt x="22369" y="819"/>
                  </a:cubicBezTo>
                  <a:cubicBezTo>
                    <a:pt x="22409" y="282"/>
                    <a:pt x="21982" y="0"/>
                    <a:pt x="21524"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630;p56"/>
            <p:cNvSpPr/>
            <p:nvPr/>
          </p:nvSpPr>
          <p:spPr>
            <a:xfrm>
              <a:off x="5090180" y="3866739"/>
              <a:ext cx="10669" cy="164782"/>
            </a:xfrm>
            <a:custGeom>
              <a:avLst/>
              <a:gdLst/>
              <a:ahLst/>
              <a:cxnLst/>
              <a:rect l="l" t="t" r="r" b="b"/>
              <a:pathLst>
                <a:path w="345" h="5328" extrusionOk="0">
                  <a:moveTo>
                    <a:pt x="1" y="0"/>
                  </a:moveTo>
                  <a:cubicBezTo>
                    <a:pt x="85" y="1241"/>
                    <a:pt x="183" y="2946"/>
                    <a:pt x="265" y="4199"/>
                  </a:cubicBezTo>
                  <a:lnTo>
                    <a:pt x="265" y="4199"/>
                  </a:lnTo>
                  <a:cubicBezTo>
                    <a:pt x="256" y="4061"/>
                    <a:pt x="247" y="3917"/>
                    <a:pt x="238" y="3770"/>
                  </a:cubicBezTo>
                  <a:cubicBezTo>
                    <a:pt x="169" y="2678"/>
                    <a:pt x="128" y="1582"/>
                    <a:pt x="115" y="487"/>
                  </a:cubicBezTo>
                  <a:cubicBezTo>
                    <a:pt x="77" y="326"/>
                    <a:pt x="39" y="161"/>
                    <a:pt x="1" y="0"/>
                  </a:cubicBezTo>
                  <a:close/>
                  <a:moveTo>
                    <a:pt x="265" y="4199"/>
                  </a:moveTo>
                  <a:lnTo>
                    <a:pt x="265" y="4199"/>
                  </a:lnTo>
                  <a:cubicBezTo>
                    <a:pt x="293" y="4647"/>
                    <a:pt x="321" y="5037"/>
                    <a:pt x="345" y="5328"/>
                  </a:cubicBezTo>
                  <a:cubicBezTo>
                    <a:pt x="321" y="5038"/>
                    <a:pt x="294" y="4647"/>
                    <a:pt x="265" y="4199"/>
                  </a:cubicBezTo>
                  <a:close/>
                </a:path>
              </a:pathLst>
            </a:custGeom>
            <a:solidFill>
              <a:srgbClr val="F8C6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631;p56"/>
            <p:cNvSpPr/>
            <p:nvPr/>
          </p:nvSpPr>
          <p:spPr>
            <a:xfrm>
              <a:off x="4953677" y="4612892"/>
              <a:ext cx="649" cy="2350"/>
            </a:xfrm>
            <a:custGeom>
              <a:avLst/>
              <a:gdLst/>
              <a:ahLst/>
              <a:cxnLst/>
              <a:rect l="l" t="t" r="r" b="b"/>
              <a:pathLst>
                <a:path w="21" h="76" extrusionOk="0">
                  <a:moveTo>
                    <a:pt x="21" y="1"/>
                  </a:moveTo>
                  <a:cubicBezTo>
                    <a:pt x="21" y="1"/>
                    <a:pt x="17" y="4"/>
                    <a:pt x="17" y="7"/>
                  </a:cubicBezTo>
                  <a:cubicBezTo>
                    <a:pt x="17" y="4"/>
                    <a:pt x="21" y="4"/>
                    <a:pt x="21" y="1"/>
                  </a:cubicBezTo>
                  <a:close/>
                  <a:moveTo>
                    <a:pt x="10" y="42"/>
                  </a:moveTo>
                  <a:cubicBezTo>
                    <a:pt x="7" y="52"/>
                    <a:pt x="3" y="62"/>
                    <a:pt x="0" y="76"/>
                  </a:cubicBezTo>
                  <a:cubicBezTo>
                    <a:pt x="3" y="66"/>
                    <a:pt x="7" y="52"/>
                    <a:pt x="10" y="42"/>
                  </a:cubicBezTo>
                  <a:close/>
                </a:path>
              </a:pathLst>
            </a:custGeom>
            <a:solidFill>
              <a:srgbClr val="7A5F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632;p56"/>
            <p:cNvSpPr/>
            <p:nvPr/>
          </p:nvSpPr>
          <p:spPr>
            <a:xfrm>
              <a:off x="4949749" y="3881801"/>
              <a:ext cx="227206" cy="749126"/>
            </a:xfrm>
            <a:custGeom>
              <a:avLst/>
              <a:gdLst/>
              <a:ahLst/>
              <a:cxnLst/>
              <a:rect l="l" t="t" r="r" b="b"/>
              <a:pathLst>
                <a:path w="7347" h="24222" extrusionOk="0">
                  <a:moveTo>
                    <a:pt x="4656" y="0"/>
                  </a:moveTo>
                  <a:lnTo>
                    <a:pt x="4656" y="0"/>
                  </a:lnTo>
                  <a:cubicBezTo>
                    <a:pt x="4669" y="1095"/>
                    <a:pt x="4710" y="2191"/>
                    <a:pt x="4779" y="3283"/>
                  </a:cubicBezTo>
                  <a:cubicBezTo>
                    <a:pt x="4817" y="3911"/>
                    <a:pt x="4854" y="4460"/>
                    <a:pt x="4886" y="4841"/>
                  </a:cubicBezTo>
                  <a:lnTo>
                    <a:pt x="4886" y="4844"/>
                  </a:lnTo>
                  <a:lnTo>
                    <a:pt x="4886" y="4869"/>
                  </a:lnTo>
                  <a:lnTo>
                    <a:pt x="4886" y="4872"/>
                  </a:lnTo>
                  <a:lnTo>
                    <a:pt x="4886" y="4879"/>
                  </a:lnTo>
                  <a:cubicBezTo>
                    <a:pt x="4886" y="4879"/>
                    <a:pt x="4889" y="4879"/>
                    <a:pt x="4889" y="4882"/>
                  </a:cubicBezTo>
                  <a:lnTo>
                    <a:pt x="4889" y="4885"/>
                  </a:lnTo>
                  <a:lnTo>
                    <a:pt x="4889" y="4890"/>
                  </a:lnTo>
                  <a:lnTo>
                    <a:pt x="4889" y="4896"/>
                  </a:lnTo>
                  <a:lnTo>
                    <a:pt x="4889" y="4913"/>
                  </a:lnTo>
                  <a:cubicBezTo>
                    <a:pt x="4889" y="4917"/>
                    <a:pt x="4889" y="4923"/>
                    <a:pt x="4892" y="4927"/>
                  </a:cubicBezTo>
                  <a:cubicBezTo>
                    <a:pt x="4913" y="5191"/>
                    <a:pt x="4930" y="5356"/>
                    <a:pt x="4941" y="5377"/>
                  </a:cubicBezTo>
                  <a:cubicBezTo>
                    <a:pt x="4879" y="5583"/>
                    <a:pt x="4803" y="5830"/>
                    <a:pt x="4721" y="6112"/>
                  </a:cubicBezTo>
                  <a:cubicBezTo>
                    <a:pt x="4721" y="6115"/>
                    <a:pt x="4717" y="6115"/>
                    <a:pt x="4717" y="6115"/>
                  </a:cubicBezTo>
                  <a:lnTo>
                    <a:pt x="4717" y="6118"/>
                  </a:lnTo>
                  <a:lnTo>
                    <a:pt x="4717" y="6121"/>
                  </a:lnTo>
                  <a:cubicBezTo>
                    <a:pt x="4717" y="6126"/>
                    <a:pt x="4714" y="6126"/>
                    <a:pt x="4714" y="6129"/>
                  </a:cubicBezTo>
                  <a:lnTo>
                    <a:pt x="4714" y="6132"/>
                  </a:lnTo>
                  <a:cubicBezTo>
                    <a:pt x="4714" y="6135"/>
                    <a:pt x="4710" y="6139"/>
                    <a:pt x="4710" y="6139"/>
                  </a:cubicBezTo>
                  <a:lnTo>
                    <a:pt x="4710" y="6142"/>
                  </a:lnTo>
                  <a:cubicBezTo>
                    <a:pt x="4710" y="6146"/>
                    <a:pt x="4707" y="6149"/>
                    <a:pt x="4707" y="6153"/>
                  </a:cubicBezTo>
                  <a:lnTo>
                    <a:pt x="4707" y="6156"/>
                  </a:lnTo>
                  <a:cubicBezTo>
                    <a:pt x="4092" y="8264"/>
                    <a:pt x="3018" y="12357"/>
                    <a:pt x="1957" y="16504"/>
                  </a:cubicBezTo>
                  <a:cubicBezTo>
                    <a:pt x="1322" y="18980"/>
                    <a:pt x="690" y="21476"/>
                    <a:pt x="162" y="23573"/>
                  </a:cubicBezTo>
                  <a:lnTo>
                    <a:pt x="162" y="23577"/>
                  </a:lnTo>
                  <a:lnTo>
                    <a:pt x="162" y="23583"/>
                  </a:lnTo>
                  <a:cubicBezTo>
                    <a:pt x="162" y="23583"/>
                    <a:pt x="158" y="23587"/>
                    <a:pt x="158" y="23590"/>
                  </a:cubicBezTo>
                  <a:cubicBezTo>
                    <a:pt x="154" y="23604"/>
                    <a:pt x="151" y="23615"/>
                    <a:pt x="151" y="23628"/>
                  </a:cubicBezTo>
                  <a:lnTo>
                    <a:pt x="148" y="23628"/>
                  </a:lnTo>
                  <a:lnTo>
                    <a:pt x="148" y="23639"/>
                  </a:lnTo>
                  <a:cubicBezTo>
                    <a:pt x="148" y="23639"/>
                    <a:pt x="144" y="23642"/>
                    <a:pt x="144" y="23645"/>
                  </a:cubicBezTo>
                  <a:cubicBezTo>
                    <a:pt x="141" y="23656"/>
                    <a:pt x="141" y="23666"/>
                    <a:pt x="137" y="23680"/>
                  </a:cubicBezTo>
                  <a:cubicBezTo>
                    <a:pt x="134" y="23690"/>
                    <a:pt x="130" y="23700"/>
                    <a:pt x="127" y="23714"/>
                  </a:cubicBezTo>
                  <a:lnTo>
                    <a:pt x="127" y="23718"/>
                  </a:lnTo>
                  <a:cubicBezTo>
                    <a:pt x="113" y="23765"/>
                    <a:pt x="103" y="23813"/>
                    <a:pt x="89" y="23862"/>
                  </a:cubicBezTo>
                  <a:lnTo>
                    <a:pt x="89" y="23865"/>
                  </a:lnTo>
                  <a:lnTo>
                    <a:pt x="89" y="23872"/>
                  </a:lnTo>
                  <a:cubicBezTo>
                    <a:pt x="86" y="23875"/>
                    <a:pt x="86" y="23878"/>
                    <a:pt x="86" y="23878"/>
                  </a:cubicBezTo>
                  <a:cubicBezTo>
                    <a:pt x="59" y="23995"/>
                    <a:pt x="27" y="24109"/>
                    <a:pt x="0" y="24222"/>
                  </a:cubicBezTo>
                  <a:cubicBezTo>
                    <a:pt x="618" y="24054"/>
                    <a:pt x="1212" y="23868"/>
                    <a:pt x="1789" y="23669"/>
                  </a:cubicBezTo>
                  <a:cubicBezTo>
                    <a:pt x="2537" y="20641"/>
                    <a:pt x="3155" y="17575"/>
                    <a:pt x="3852" y="14547"/>
                  </a:cubicBezTo>
                  <a:cubicBezTo>
                    <a:pt x="4309" y="12549"/>
                    <a:pt x="4755" y="10537"/>
                    <a:pt x="5373" y="8583"/>
                  </a:cubicBezTo>
                  <a:cubicBezTo>
                    <a:pt x="5627" y="7777"/>
                    <a:pt x="7347" y="7344"/>
                    <a:pt x="6898" y="6644"/>
                  </a:cubicBezTo>
                  <a:cubicBezTo>
                    <a:pt x="6331" y="5758"/>
                    <a:pt x="5538" y="4457"/>
                    <a:pt x="5250" y="2846"/>
                  </a:cubicBezTo>
                  <a:cubicBezTo>
                    <a:pt x="5074" y="1868"/>
                    <a:pt x="4865" y="930"/>
                    <a:pt x="4656" y="0"/>
                  </a:cubicBezTo>
                  <a:close/>
                </a:path>
              </a:pathLst>
            </a:custGeom>
            <a:solidFill>
              <a:srgbClr val="F79E7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633;p56"/>
            <p:cNvSpPr/>
            <p:nvPr/>
          </p:nvSpPr>
          <p:spPr>
            <a:xfrm>
              <a:off x="5203335" y="3803923"/>
              <a:ext cx="109320" cy="266255"/>
            </a:xfrm>
            <a:custGeom>
              <a:avLst/>
              <a:gdLst/>
              <a:ahLst/>
              <a:cxnLst/>
              <a:rect l="l" t="t" r="r" b="b"/>
              <a:pathLst>
                <a:path w="3535" h="8609" extrusionOk="0">
                  <a:moveTo>
                    <a:pt x="132" y="0"/>
                  </a:moveTo>
                  <a:cubicBezTo>
                    <a:pt x="39" y="0"/>
                    <a:pt x="1" y="109"/>
                    <a:pt x="67" y="407"/>
                  </a:cubicBezTo>
                  <a:cubicBezTo>
                    <a:pt x="273" y="1317"/>
                    <a:pt x="696" y="2147"/>
                    <a:pt x="840" y="3092"/>
                  </a:cubicBezTo>
                  <a:cubicBezTo>
                    <a:pt x="1111" y="4870"/>
                    <a:pt x="1015" y="6940"/>
                    <a:pt x="276" y="8609"/>
                  </a:cubicBezTo>
                  <a:cubicBezTo>
                    <a:pt x="750" y="7538"/>
                    <a:pt x="1674" y="6741"/>
                    <a:pt x="2371" y="5801"/>
                  </a:cubicBezTo>
                  <a:cubicBezTo>
                    <a:pt x="3068" y="4860"/>
                    <a:pt x="3535" y="3555"/>
                    <a:pt x="2962" y="2535"/>
                  </a:cubicBezTo>
                  <a:cubicBezTo>
                    <a:pt x="2505" y="1732"/>
                    <a:pt x="1595" y="1351"/>
                    <a:pt x="974" y="702"/>
                  </a:cubicBezTo>
                  <a:cubicBezTo>
                    <a:pt x="766" y="486"/>
                    <a:pt x="328" y="0"/>
                    <a:pt x="132"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634;p56"/>
            <p:cNvSpPr/>
            <p:nvPr/>
          </p:nvSpPr>
          <p:spPr>
            <a:xfrm>
              <a:off x="5462859" y="3841749"/>
              <a:ext cx="92002" cy="171524"/>
            </a:xfrm>
            <a:custGeom>
              <a:avLst/>
              <a:gdLst/>
              <a:ahLst/>
              <a:cxnLst/>
              <a:rect l="l" t="t" r="r" b="b"/>
              <a:pathLst>
                <a:path w="2975" h="5546" extrusionOk="0">
                  <a:moveTo>
                    <a:pt x="86" y="1"/>
                  </a:moveTo>
                  <a:cubicBezTo>
                    <a:pt x="1" y="643"/>
                    <a:pt x="194" y="1292"/>
                    <a:pt x="433" y="1892"/>
                  </a:cubicBezTo>
                  <a:cubicBezTo>
                    <a:pt x="674" y="2493"/>
                    <a:pt x="966" y="3081"/>
                    <a:pt x="1089" y="3716"/>
                  </a:cubicBezTo>
                  <a:cubicBezTo>
                    <a:pt x="1216" y="4351"/>
                    <a:pt x="1141" y="5014"/>
                    <a:pt x="760" y="5546"/>
                  </a:cubicBezTo>
                  <a:cubicBezTo>
                    <a:pt x="2975" y="4540"/>
                    <a:pt x="1045" y="1347"/>
                    <a:pt x="86" y="1"/>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635;p56"/>
            <p:cNvSpPr/>
            <p:nvPr/>
          </p:nvSpPr>
          <p:spPr>
            <a:xfrm>
              <a:off x="5169936" y="3872028"/>
              <a:ext cx="707564" cy="931258"/>
            </a:xfrm>
            <a:custGeom>
              <a:avLst/>
              <a:gdLst/>
              <a:ahLst/>
              <a:cxnLst/>
              <a:rect l="l" t="t" r="r" b="b"/>
              <a:pathLst>
                <a:path w="22880" h="30111" extrusionOk="0">
                  <a:moveTo>
                    <a:pt x="22880" y="0"/>
                  </a:moveTo>
                  <a:lnTo>
                    <a:pt x="11636" y="3241"/>
                  </a:lnTo>
                  <a:lnTo>
                    <a:pt x="4364" y="7790"/>
                  </a:lnTo>
                  <a:cubicBezTo>
                    <a:pt x="4022" y="8006"/>
                    <a:pt x="3637" y="8111"/>
                    <a:pt x="3253" y="8111"/>
                  </a:cubicBezTo>
                  <a:cubicBezTo>
                    <a:pt x="2750" y="8111"/>
                    <a:pt x="2250" y="7930"/>
                    <a:pt x="1854" y="7578"/>
                  </a:cubicBezTo>
                  <a:lnTo>
                    <a:pt x="1597" y="7348"/>
                  </a:lnTo>
                  <a:lnTo>
                    <a:pt x="1597" y="7348"/>
                  </a:lnTo>
                  <a:lnTo>
                    <a:pt x="2840" y="9597"/>
                  </a:lnTo>
                  <a:lnTo>
                    <a:pt x="0" y="29056"/>
                  </a:lnTo>
                  <a:lnTo>
                    <a:pt x="437" y="30111"/>
                  </a:lnTo>
                  <a:lnTo>
                    <a:pt x="3646" y="9655"/>
                  </a:lnTo>
                  <a:cubicBezTo>
                    <a:pt x="3646" y="9655"/>
                    <a:pt x="9030" y="6287"/>
                    <a:pt x="11238" y="4306"/>
                  </a:cubicBezTo>
                  <a:cubicBezTo>
                    <a:pt x="14681" y="3052"/>
                    <a:pt x="21733" y="1143"/>
                    <a:pt x="22451" y="687"/>
                  </a:cubicBezTo>
                  <a:cubicBezTo>
                    <a:pt x="22722" y="512"/>
                    <a:pt x="22859" y="251"/>
                    <a:pt x="22880"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636;p56"/>
            <p:cNvSpPr/>
            <p:nvPr/>
          </p:nvSpPr>
          <p:spPr>
            <a:xfrm>
              <a:off x="4814576" y="4386804"/>
              <a:ext cx="539177" cy="270059"/>
            </a:xfrm>
            <a:custGeom>
              <a:avLst/>
              <a:gdLst/>
              <a:ahLst/>
              <a:cxnLst/>
              <a:rect l="l" t="t" r="r" b="b"/>
              <a:pathLst>
                <a:path w="17435" h="8732" extrusionOk="0">
                  <a:moveTo>
                    <a:pt x="17435" y="1"/>
                  </a:moveTo>
                  <a:cubicBezTo>
                    <a:pt x="17346" y="106"/>
                    <a:pt x="16690" y="877"/>
                    <a:pt x="15495" y="1924"/>
                  </a:cubicBezTo>
                  <a:lnTo>
                    <a:pt x="15495" y="1924"/>
                  </a:lnTo>
                  <a:cubicBezTo>
                    <a:pt x="16689" y="878"/>
                    <a:pt x="17345" y="108"/>
                    <a:pt x="17435" y="1"/>
                  </a:cubicBezTo>
                  <a:close/>
                  <a:moveTo>
                    <a:pt x="15495" y="1924"/>
                  </a:moveTo>
                  <a:lnTo>
                    <a:pt x="15495" y="1924"/>
                  </a:lnTo>
                  <a:cubicBezTo>
                    <a:pt x="12854" y="4240"/>
                    <a:pt x="7582" y="7908"/>
                    <a:pt x="1" y="8729"/>
                  </a:cubicBezTo>
                  <a:lnTo>
                    <a:pt x="4" y="8732"/>
                  </a:lnTo>
                  <a:cubicBezTo>
                    <a:pt x="7585" y="7912"/>
                    <a:pt x="12855" y="4241"/>
                    <a:pt x="15495" y="1924"/>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637;p56"/>
            <p:cNvSpPr/>
            <p:nvPr/>
          </p:nvSpPr>
          <p:spPr>
            <a:xfrm>
              <a:off x="4814699" y="4386371"/>
              <a:ext cx="539363" cy="757353"/>
            </a:xfrm>
            <a:custGeom>
              <a:avLst/>
              <a:gdLst/>
              <a:ahLst/>
              <a:cxnLst/>
              <a:rect l="l" t="t" r="r" b="b"/>
              <a:pathLst>
                <a:path w="17441" h="24488" extrusionOk="0">
                  <a:moveTo>
                    <a:pt x="17441" y="1"/>
                  </a:moveTo>
                  <a:cubicBezTo>
                    <a:pt x="17440" y="1"/>
                    <a:pt x="17437" y="1"/>
                    <a:pt x="17434" y="8"/>
                  </a:cubicBezTo>
                  <a:lnTo>
                    <a:pt x="17431" y="12"/>
                  </a:lnTo>
                  <a:lnTo>
                    <a:pt x="17431" y="15"/>
                  </a:lnTo>
                  <a:cubicBezTo>
                    <a:pt x="17146" y="351"/>
                    <a:pt x="11010" y="7554"/>
                    <a:pt x="0" y="8746"/>
                  </a:cubicBezTo>
                  <a:cubicBezTo>
                    <a:pt x="704" y="14023"/>
                    <a:pt x="1624" y="19276"/>
                    <a:pt x="2750" y="24487"/>
                  </a:cubicBezTo>
                  <a:lnTo>
                    <a:pt x="14169" y="24487"/>
                  </a:lnTo>
                  <a:lnTo>
                    <a:pt x="1744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638;p56"/>
            <p:cNvSpPr/>
            <p:nvPr/>
          </p:nvSpPr>
          <p:spPr>
            <a:xfrm>
              <a:off x="3463395" y="4373752"/>
              <a:ext cx="31" cy="31"/>
            </a:xfrm>
            <a:custGeom>
              <a:avLst/>
              <a:gdLst/>
              <a:ahLst/>
              <a:cxnLst/>
              <a:rect l="l" t="t" r="r" b="b"/>
              <a:pathLst>
                <a:path w="1" h="1" extrusionOk="0">
                  <a:moveTo>
                    <a:pt x="1"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639;p56"/>
            <p:cNvSpPr/>
            <p:nvPr/>
          </p:nvSpPr>
          <p:spPr>
            <a:xfrm>
              <a:off x="3131600" y="4722379"/>
              <a:ext cx="1732" cy="680"/>
            </a:xfrm>
            <a:custGeom>
              <a:avLst/>
              <a:gdLst/>
              <a:ahLst/>
              <a:cxnLst/>
              <a:rect l="l" t="t" r="r" b="b"/>
              <a:pathLst>
                <a:path w="56" h="22" extrusionOk="0">
                  <a:moveTo>
                    <a:pt x="1" y="21"/>
                  </a:moveTo>
                  <a:cubicBezTo>
                    <a:pt x="18" y="14"/>
                    <a:pt x="39" y="7"/>
                    <a:pt x="55" y="0"/>
                  </a:cubicBezTo>
                  <a:cubicBezTo>
                    <a:pt x="39" y="7"/>
                    <a:pt x="18" y="14"/>
                    <a:pt x="1" y="2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640;p56"/>
            <p:cNvSpPr/>
            <p:nvPr/>
          </p:nvSpPr>
          <p:spPr>
            <a:xfrm>
              <a:off x="3123312" y="4725348"/>
              <a:ext cx="2165" cy="742"/>
            </a:xfrm>
            <a:custGeom>
              <a:avLst/>
              <a:gdLst/>
              <a:ahLst/>
              <a:cxnLst/>
              <a:rect l="l" t="t" r="r" b="b"/>
              <a:pathLst>
                <a:path w="70" h="24" extrusionOk="0">
                  <a:moveTo>
                    <a:pt x="1" y="24"/>
                  </a:moveTo>
                  <a:cubicBezTo>
                    <a:pt x="25" y="14"/>
                    <a:pt x="45" y="7"/>
                    <a:pt x="69" y="0"/>
                  </a:cubicBezTo>
                  <a:cubicBezTo>
                    <a:pt x="45" y="7"/>
                    <a:pt x="25" y="14"/>
                    <a:pt x="1" y="24"/>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641;p56"/>
            <p:cNvSpPr/>
            <p:nvPr/>
          </p:nvSpPr>
          <p:spPr>
            <a:xfrm>
              <a:off x="3115364" y="4728751"/>
              <a:ext cx="124" cy="124"/>
            </a:xfrm>
            <a:custGeom>
              <a:avLst/>
              <a:gdLst/>
              <a:ahLst/>
              <a:cxnLst/>
              <a:rect l="l" t="t" r="r" b="b"/>
              <a:pathLst>
                <a:path w="4" h="4" extrusionOk="0">
                  <a:moveTo>
                    <a:pt x="0" y="4"/>
                  </a:moveTo>
                  <a:lnTo>
                    <a:pt x="0" y="4"/>
                  </a:lnTo>
                  <a:lnTo>
                    <a:pt x="3" y="0"/>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642;p56"/>
            <p:cNvSpPr/>
            <p:nvPr/>
          </p:nvSpPr>
          <p:spPr>
            <a:xfrm>
              <a:off x="3463395" y="4373443"/>
              <a:ext cx="31" cy="216"/>
            </a:xfrm>
            <a:custGeom>
              <a:avLst/>
              <a:gdLst/>
              <a:ahLst/>
              <a:cxnLst/>
              <a:rect l="l" t="t" r="r" b="b"/>
              <a:pathLst>
                <a:path w="1" h="7" extrusionOk="0">
                  <a:moveTo>
                    <a:pt x="1" y="0"/>
                  </a:moveTo>
                  <a:lnTo>
                    <a:pt x="1" y="7"/>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643;p56"/>
            <p:cNvSpPr/>
            <p:nvPr/>
          </p:nvSpPr>
          <p:spPr>
            <a:xfrm>
              <a:off x="3133301" y="4670543"/>
              <a:ext cx="104712" cy="51865"/>
            </a:xfrm>
            <a:custGeom>
              <a:avLst/>
              <a:gdLst/>
              <a:ahLst/>
              <a:cxnLst/>
              <a:rect l="l" t="t" r="r" b="b"/>
              <a:pathLst>
                <a:path w="3386" h="1677" extrusionOk="0">
                  <a:moveTo>
                    <a:pt x="3386" y="0"/>
                  </a:moveTo>
                  <a:cubicBezTo>
                    <a:pt x="2390" y="632"/>
                    <a:pt x="1267" y="1203"/>
                    <a:pt x="0" y="1676"/>
                  </a:cubicBezTo>
                  <a:cubicBezTo>
                    <a:pt x="1267" y="1203"/>
                    <a:pt x="2390" y="632"/>
                    <a:pt x="3386" y="4"/>
                  </a:cubicBezTo>
                  <a:lnTo>
                    <a:pt x="3386" y="0"/>
                  </a:ln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644;p56"/>
            <p:cNvSpPr/>
            <p:nvPr/>
          </p:nvSpPr>
          <p:spPr>
            <a:xfrm>
              <a:off x="3115457" y="4726060"/>
              <a:ext cx="7886" cy="2722"/>
            </a:xfrm>
            <a:custGeom>
              <a:avLst/>
              <a:gdLst/>
              <a:ahLst/>
              <a:cxnLst/>
              <a:rect l="l" t="t" r="r" b="b"/>
              <a:pathLst>
                <a:path w="255" h="88" extrusionOk="0">
                  <a:moveTo>
                    <a:pt x="0" y="87"/>
                  </a:moveTo>
                  <a:cubicBezTo>
                    <a:pt x="87" y="59"/>
                    <a:pt x="169" y="29"/>
                    <a:pt x="255" y="1"/>
                  </a:cubicBezTo>
                  <a:cubicBezTo>
                    <a:pt x="169" y="29"/>
                    <a:pt x="87" y="59"/>
                    <a:pt x="0" y="87"/>
                  </a:cubicBez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645;p56"/>
            <p:cNvSpPr/>
            <p:nvPr/>
          </p:nvSpPr>
          <p:spPr>
            <a:xfrm>
              <a:off x="3125446" y="4723029"/>
              <a:ext cx="6185" cy="2350"/>
            </a:xfrm>
            <a:custGeom>
              <a:avLst/>
              <a:gdLst/>
              <a:ahLst/>
              <a:cxnLst/>
              <a:rect l="l" t="t" r="r" b="b"/>
              <a:pathLst>
                <a:path w="200" h="76" extrusionOk="0">
                  <a:moveTo>
                    <a:pt x="0" y="75"/>
                  </a:moveTo>
                  <a:cubicBezTo>
                    <a:pt x="65" y="51"/>
                    <a:pt x="131" y="27"/>
                    <a:pt x="200" y="0"/>
                  </a:cubicBezTo>
                  <a:cubicBezTo>
                    <a:pt x="131" y="27"/>
                    <a:pt x="65" y="51"/>
                    <a:pt x="0" y="75"/>
                  </a:cubicBez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646;p56"/>
            <p:cNvSpPr/>
            <p:nvPr/>
          </p:nvSpPr>
          <p:spPr>
            <a:xfrm>
              <a:off x="3115364" y="4670636"/>
              <a:ext cx="495975" cy="473098"/>
            </a:xfrm>
            <a:custGeom>
              <a:avLst/>
              <a:gdLst/>
              <a:ahLst/>
              <a:cxnLst/>
              <a:rect l="l" t="t" r="r" b="b"/>
              <a:pathLst>
                <a:path w="16038" h="15297" extrusionOk="0">
                  <a:moveTo>
                    <a:pt x="3966" y="1"/>
                  </a:moveTo>
                  <a:cubicBezTo>
                    <a:pt x="2970" y="629"/>
                    <a:pt x="1847" y="1200"/>
                    <a:pt x="580" y="1673"/>
                  </a:cubicBezTo>
                  <a:cubicBezTo>
                    <a:pt x="564" y="1680"/>
                    <a:pt x="543" y="1687"/>
                    <a:pt x="526" y="1694"/>
                  </a:cubicBezTo>
                  <a:cubicBezTo>
                    <a:pt x="457" y="1721"/>
                    <a:pt x="391" y="1745"/>
                    <a:pt x="326" y="1769"/>
                  </a:cubicBezTo>
                  <a:cubicBezTo>
                    <a:pt x="302" y="1776"/>
                    <a:pt x="282" y="1783"/>
                    <a:pt x="258" y="1793"/>
                  </a:cubicBezTo>
                  <a:cubicBezTo>
                    <a:pt x="172" y="1821"/>
                    <a:pt x="90" y="1851"/>
                    <a:pt x="3" y="1879"/>
                  </a:cubicBezTo>
                  <a:lnTo>
                    <a:pt x="0" y="1883"/>
                  </a:lnTo>
                  <a:cubicBezTo>
                    <a:pt x="364" y="2861"/>
                    <a:pt x="4549" y="9638"/>
                    <a:pt x="8092" y="15296"/>
                  </a:cubicBezTo>
                  <a:lnTo>
                    <a:pt x="16037" y="15296"/>
                  </a:lnTo>
                  <a:cubicBezTo>
                    <a:pt x="11632" y="10511"/>
                    <a:pt x="7577" y="5395"/>
                    <a:pt x="39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647;p56"/>
            <p:cNvSpPr/>
            <p:nvPr/>
          </p:nvSpPr>
          <p:spPr>
            <a:xfrm>
              <a:off x="3463395" y="4373628"/>
              <a:ext cx="31" cy="155"/>
            </a:xfrm>
            <a:custGeom>
              <a:avLst/>
              <a:gdLst/>
              <a:ahLst/>
              <a:cxnLst/>
              <a:rect l="l" t="t" r="r" b="b"/>
              <a:pathLst>
                <a:path w="1" h="5" extrusionOk="0">
                  <a:moveTo>
                    <a:pt x="1" y="4"/>
                  </a:moveTo>
                  <a:lnTo>
                    <a:pt x="1" y="1"/>
                  </a:lnTo>
                  <a:close/>
                </a:path>
              </a:pathLst>
            </a:custGeom>
            <a:solidFill>
              <a:srgbClr val="45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648;p56"/>
            <p:cNvSpPr/>
            <p:nvPr/>
          </p:nvSpPr>
          <p:spPr>
            <a:xfrm>
              <a:off x="3237982" y="4373752"/>
              <a:ext cx="225443" cy="296904"/>
            </a:xfrm>
            <a:custGeom>
              <a:avLst/>
              <a:gdLst/>
              <a:ahLst/>
              <a:cxnLst/>
              <a:rect l="l" t="t" r="r" b="b"/>
              <a:pathLst>
                <a:path w="7290" h="9600" extrusionOk="0">
                  <a:moveTo>
                    <a:pt x="7290" y="0"/>
                  </a:moveTo>
                  <a:lnTo>
                    <a:pt x="7290" y="0"/>
                  </a:lnTo>
                  <a:cubicBezTo>
                    <a:pt x="7276" y="57"/>
                    <a:pt x="7197" y="367"/>
                    <a:pt x="7024" y="856"/>
                  </a:cubicBezTo>
                  <a:lnTo>
                    <a:pt x="7024" y="856"/>
                  </a:lnTo>
                  <a:cubicBezTo>
                    <a:pt x="7197" y="368"/>
                    <a:pt x="7276" y="58"/>
                    <a:pt x="7290" y="0"/>
                  </a:cubicBezTo>
                  <a:close/>
                  <a:moveTo>
                    <a:pt x="7024" y="857"/>
                  </a:moveTo>
                  <a:lnTo>
                    <a:pt x="7024" y="857"/>
                  </a:lnTo>
                  <a:cubicBezTo>
                    <a:pt x="6396" y="2625"/>
                    <a:pt x="4531" y="6726"/>
                    <a:pt x="1" y="9596"/>
                  </a:cubicBezTo>
                  <a:lnTo>
                    <a:pt x="1" y="9600"/>
                  </a:lnTo>
                  <a:cubicBezTo>
                    <a:pt x="4533" y="6727"/>
                    <a:pt x="6397" y="2625"/>
                    <a:pt x="7024" y="857"/>
                  </a:cubicBezTo>
                  <a:close/>
                </a:path>
              </a:pathLst>
            </a:custGeom>
            <a:solidFill>
              <a:srgbClr val="45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649;p56"/>
            <p:cNvSpPr/>
            <p:nvPr/>
          </p:nvSpPr>
          <p:spPr>
            <a:xfrm>
              <a:off x="3237982" y="4373443"/>
              <a:ext cx="484286" cy="770280"/>
            </a:xfrm>
            <a:custGeom>
              <a:avLst/>
              <a:gdLst/>
              <a:ahLst/>
              <a:cxnLst/>
              <a:rect l="l" t="t" r="r" b="b"/>
              <a:pathLst>
                <a:path w="15660" h="24906" extrusionOk="0">
                  <a:moveTo>
                    <a:pt x="7290" y="0"/>
                  </a:moveTo>
                  <a:lnTo>
                    <a:pt x="7290" y="7"/>
                  </a:lnTo>
                  <a:lnTo>
                    <a:pt x="7290" y="10"/>
                  </a:lnTo>
                  <a:cubicBezTo>
                    <a:pt x="7224" y="271"/>
                    <a:pt x="5786" y="5943"/>
                    <a:pt x="1" y="9610"/>
                  </a:cubicBezTo>
                  <a:cubicBezTo>
                    <a:pt x="3612" y="15004"/>
                    <a:pt x="7667" y="20120"/>
                    <a:pt x="12072" y="24905"/>
                  </a:cubicBezTo>
                  <a:lnTo>
                    <a:pt x="15660" y="24905"/>
                  </a:lnTo>
                  <a:lnTo>
                    <a:pt x="729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650;p56"/>
            <p:cNvSpPr/>
            <p:nvPr/>
          </p:nvSpPr>
          <p:spPr>
            <a:xfrm>
              <a:off x="3668089" y="4286255"/>
              <a:ext cx="678062" cy="433604"/>
            </a:xfrm>
            <a:custGeom>
              <a:avLst/>
              <a:gdLst/>
              <a:ahLst/>
              <a:cxnLst/>
              <a:rect l="l" t="t" r="r" b="b"/>
              <a:pathLst>
                <a:path w="21926" h="14020" extrusionOk="0">
                  <a:moveTo>
                    <a:pt x="21926" y="1"/>
                  </a:moveTo>
                  <a:cubicBezTo>
                    <a:pt x="21925" y="1"/>
                    <a:pt x="4591" y="890"/>
                    <a:pt x="1" y="14019"/>
                  </a:cubicBezTo>
                  <a:cubicBezTo>
                    <a:pt x="111" y="14005"/>
                    <a:pt x="221" y="13994"/>
                    <a:pt x="327" y="13984"/>
                  </a:cubicBezTo>
                  <a:cubicBezTo>
                    <a:pt x="354" y="13981"/>
                    <a:pt x="386" y="13978"/>
                    <a:pt x="413" y="13974"/>
                  </a:cubicBezTo>
                  <a:cubicBezTo>
                    <a:pt x="516" y="13961"/>
                    <a:pt x="619" y="13950"/>
                    <a:pt x="719" y="13937"/>
                  </a:cubicBezTo>
                  <a:cubicBezTo>
                    <a:pt x="746" y="13933"/>
                    <a:pt x="773" y="13929"/>
                    <a:pt x="804" y="13926"/>
                  </a:cubicBezTo>
                  <a:cubicBezTo>
                    <a:pt x="876" y="13919"/>
                    <a:pt x="949" y="13909"/>
                    <a:pt x="1020" y="13899"/>
                  </a:cubicBezTo>
                  <a:cubicBezTo>
                    <a:pt x="1069" y="13891"/>
                    <a:pt x="1113" y="13885"/>
                    <a:pt x="1161" y="13878"/>
                  </a:cubicBezTo>
                  <a:cubicBezTo>
                    <a:pt x="1213" y="13871"/>
                    <a:pt x="1264" y="13864"/>
                    <a:pt x="1316" y="13858"/>
                  </a:cubicBezTo>
                  <a:cubicBezTo>
                    <a:pt x="1419" y="13844"/>
                    <a:pt x="1519" y="13830"/>
                    <a:pt x="1622" y="13813"/>
                  </a:cubicBezTo>
                  <a:cubicBezTo>
                    <a:pt x="1635" y="13809"/>
                    <a:pt x="1649" y="13809"/>
                    <a:pt x="1663" y="13806"/>
                  </a:cubicBezTo>
                  <a:cubicBezTo>
                    <a:pt x="3571" y="13511"/>
                    <a:pt x="5326" y="13057"/>
                    <a:pt x="6936" y="12491"/>
                  </a:cubicBezTo>
                  <a:cubicBezTo>
                    <a:pt x="17380" y="8820"/>
                    <a:pt x="21716" y="413"/>
                    <a:pt x="21916" y="15"/>
                  </a:cubicBezTo>
                  <a:lnTo>
                    <a:pt x="21919" y="15"/>
                  </a:lnTo>
                  <a:lnTo>
                    <a:pt x="21919" y="7"/>
                  </a:lnTo>
                  <a:cubicBezTo>
                    <a:pt x="21922" y="4"/>
                    <a:pt x="21926" y="1"/>
                    <a:pt x="21926" y="1"/>
                  </a:cubicBezTo>
                  <a:close/>
                </a:path>
              </a:pathLst>
            </a:custGeom>
            <a:solidFill>
              <a:srgbClr val="002A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651;p56"/>
            <p:cNvSpPr/>
            <p:nvPr/>
          </p:nvSpPr>
          <p:spPr>
            <a:xfrm>
              <a:off x="4346122" y="4286255"/>
              <a:ext cx="31" cy="31"/>
            </a:xfrm>
            <a:custGeom>
              <a:avLst/>
              <a:gdLst/>
              <a:ahLst/>
              <a:cxnLst/>
              <a:rect l="l" t="t" r="r" b="b"/>
              <a:pathLst>
                <a:path w="1" h="1" extrusionOk="0">
                  <a:moveTo>
                    <a:pt x="1" y="1"/>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652;p56"/>
            <p:cNvSpPr/>
            <p:nvPr/>
          </p:nvSpPr>
          <p:spPr>
            <a:xfrm>
              <a:off x="3787955" y="3338262"/>
              <a:ext cx="561382" cy="1457675"/>
            </a:xfrm>
            <a:custGeom>
              <a:avLst/>
              <a:gdLst/>
              <a:ahLst/>
              <a:cxnLst/>
              <a:rect l="l" t="t" r="r" b="b"/>
              <a:pathLst>
                <a:path w="18153" h="47132" extrusionOk="0">
                  <a:moveTo>
                    <a:pt x="9516" y="0"/>
                  </a:moveTo>
                  <a:cubicBezTo>
                    <a:pt x="9015" y="0"/>
                    <a:pt x="8507" y="169"/>
                    <a:pt x="8083" y="528"/>
                  </a:cubicBezTo>
                  <a:lnTo>
                    <a:pt x="1388" y="6200"/>
                  </a:lnTo>
                  <a:cubicBezTo>
                    <a:pt x="362" y="7071"/>
                    <a:pt x="1" y="8504"/>
                    <a:pt x="499" y="9760"/>
                  </a:cubicBezTo>
                  <a:lnTo>
                    <a:pt x="1330" y="11861"/>
                  </a:lnTo>
                  <a:cubicBezTo>
                    <a:pt x="2452" y="14693"/>
                    <a:pt x="6225" y="17856"/>
                    <a:pt x="8886" y="20166"/>
                  </a:cubicBezTo>
                  <a:lnTo>
                    <a:pt x="8420" y="42569"/>
                  </a:lnTo>
                  <a:cubicBezTo>
                    <a:pt x="8549" y="45138"/>
                    <a:pt x="10674" y="47131"/>
                    <a:pt x="13218" y="47131"/>
                  </a:cubicBezTo>
                  <a:cubicBezTo>
                    <a:pt x="13302" y="47131"/>
                    <a:pt x="13385" y="47129"/>
                    <a:pt x="13470" y="47125"/>
                  </a:cubicBezTo>
                  <a:cubicBezTo>
                    <a:pt x="16117" y="46987"/>
                    <a:pt x="18153" y="44732"/>
                    <a:pt x="18019" y="42084"/>
                  </a:cubicBezTo>
                  <a:cubicBezTo>
                    <a:pt x="17813" y="38050"/>
                    <a:pt x="17604" y="34016"/>
                    <a:pt x="17398" y="29986"/>
                  </a:cubicBezTo>
                  <a:cubicBezTo>
                    <a:pt x="17198" y="26143"/>
                    <a:pt x="17002" y="22302"/>
                    <a:pt x="16807" y="18460"/>
                  </a:cubicBezTo>
                  <a:cubicBezTo>
                    <a:pt x="16759" y="17523"/>
                    <a:pt x="16701" y="16589"/>
                    <a:pt x="16636" y="15655"/>
                  </a:cubicBezTo>
                  <a:cubicBezTo>
                    <a:pt x="16477" y="13482"/>
                    <a:pt x="15536" y="11446"/>
                    <a:pt x="14747" y="9440"/>
                  </a:cubicBezTo>
                  <a:cubicBezTo>
                    <a:pt x="14081" y="7741"/>
                    <a:pt x="13415" y="6046"/>
                    <a:pt x="12749" y="4346"/>
                  </a:cubicBezTo>
                  <a:cubicBezTo>
                    <a:pt x="12364" y="3371"/>
                    <a:pt x="11980" y="2392"/>
                    <a:pt x="11595" y="1414"/>
                  </a:cubicBezTo>
                  <a:cubicBezTo>
                    <a:pt x="11240" y="511"/>
                    <a:pt x="10388" y="0"/>
                    <a:pt x="9516"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653;p56"/>
            <p:cNvSpPr/>
            <p:nvPr/>
          </p:nvSpPr>
          <p:spPr>
            <a:xfrm>
              <a:off x="3890533" y="2918684"/>
              <a:ext cx="263017" cy="518005"/>
            </a:xfrm>
            <a:custGeom>
              <a:avLst/>
              <a:gdLst/>
              <a:ahLst/>
              <a:cxnLst/>
              <a:rect l="l" t="t" r="r" b="b"/>
              <a:pathLst>
                <a:path w="8505" h="16749" extrusionOk="0">
                  <a:moveTo>
                    <a:pt x="1657" y="1"/>
                  </a:moveTo>
                  <a:cubicBezTo>
                    <a:pt x="1522" y="1"/>
                    <a:pt x="1364" y="33"/>
                    <a:pt x="1175" y="100"/>
                  </a:cubicBezTo>
                  <a:cubicBezTo>
                    <a:pt x="409" y="371"/>
                    <a:pt x="1" y="1205"/>
                    <a:pt x="254" y="1974"/>
                  </a:cubicBezTo>
                  <a:lnTo>
                    <a:pt x="5168" y="16748"/>
                  </a:lnTo>
                  <a:lnTo>
                    <a:pt x="8505" y="15570"/>
                  </a:lnTo>
                  <a:lnTo>
                    <a:pt x="2472" y="872"/>
                  </a:lnTo>
                  <a:cubicBezTo>
                    <a:pt x="2258" y="302"/>
                    <a:pt x="2065" y="1"/>
                    <a:pt x="1657"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654;p56"/>
            <p:cNvSpPr/>
            <p:nvPr/>
          </p:nvSpPr>
          <p:spPr>
            <a:xfrm>
              <a:off x="3653028" y="3001666"/>
              <a:ext cx="351679" cy="480026"/>
            </a:xfrm>
            <a:custGeom>
              <a:avLst/>
              <a:gdLst/>
              <a:ahLst/>
              <a:cxnLst/>
              <a:rect l="l" t="t" r="r" b="b"/>
              <a:pathLst>
                <a:path w="11372" h="15521" extrusionOk="0">
                  <a:moveTo>
                    <a:pt x="1489" y="0"/>
                  </a:moveTo>
                  <a:cubicBezTo>
                    <a:pt x="1212" y="0"/>
                    <a:pt x="933" y="76"/>
                    <a:pt x="683" y="235"/>
                  </a:cubicBezTo>
                  <a:cubicBezTo>
                    <a:pt x="0" y="675"/>
                    <a:pt x="234" y="1565"/>
                    <a:pt x="659" y="2257"/>
                  </a:cubicBezTo>
                  <a:lnTo>
                    <a:pt x="8392" y="15520"/>
                  </a:lnTo>
                  <a:lnTo>
                    <a:pt x="11371" y="13608"/>
                  </a:lnTo>
                  <a:lnTo>
                    <a:pt x="2730" y="661"/>
                  </a:lnTo>
                  <a:cubicBezTo>
                    <a:pt x="2442" y="232"/>
                    <a:pt x="1970" y="0"/>
                    <a:pt x="1489"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655;p56"/>
            <p:cNvSpPr/>
            <p:nvPr/>
          </p:nvSpPr>
          <p:spPr>
            <a:xfrm>
              <a:off x="3745185" y="3521576"/>
              <a:ext cx="273965" cy="220173"/>
            </a:xfrm>
            <a:custGeom>
              <a:avLst/>
              <a:gdLst/>
              <a:ahLst/>
              <a:cxnLst/>
              <a:rect l="l" t="t" r="r" b="b"/>
              <a:pathLst>
                <a:path w="8859" h="7119" extrusionOk="0">
                  <a:moveTo>
                    <a:pt x="1978" y="1"/>
                  </a:moveTo>
                  <a:cubicBezTo>
                    <a:pt x="1500" y="1"/>
                    <a:pt x="1017" y="233"/>
                    <a:pt x="701" y="667"/>
                  </a:cubicBezTo>
                  <a:lnTo>
                    <a:pt x="519" y="915"/>
                  </a:lnTo>
                  <a:cubicBezTo>
                    <a:pt x="1" y="1629"/>
                    <a:pt x="138" y="2604"/>
                    <a:pt x="825" y="3074"/>
                  </a:cubicBezTo>
                  <a:lnTo>
                    <a:pt x="6386" y="6879"/>
                  </a:lnTo>
                  <a:cubicBezTo>
                    <a:pt x="6620" y="7040"/>
                    <a:pt x="6888" y="7118"/>
                    <a:pt x="7159" y="7118"/>
                  </a:cubicBezTo>
                  <a:cubicBezTo>
                    <a:pt x="7616" y="7118"/>
                    <a:pt x="8079" y="6896"/>
                    <a:pt x="8381" y="6484"/>
                  </a:cubicBezTo>
                  <a:cubicBezTo>
                    <a:pt x="8858" y="5828"/>
                    <a:pt x="8752" y="4932"/>
                    <a:pt x="8144" y="4465"/>
                  </a:cubicBezTo>
                  <a:lnTo>
                    <a:pt x="2857" y="304"/>
                  </a:lnTo>
                  <a:cubicBezTo>
                    <a:pt x="2599" y="99"/>
                    <a:pt x="2290" y="1"/>
                    <a:pt x="1978"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656;p56"/>
            <p:cNvSpPr/>
            <p:nvPr/>
          </p:nvSpPr>
          <p:spPr>
            <a:xfrm>
              <a:off x="3939921" y="3682281"/>
              <a:ext cx="53315" cy="36092"/>
            </a:xfrm>
            <a:custGeom>
              <a:avLst/>
              <a:gdLst/>
              <a:ahLst/>
              <a:cxnLst/>
              <a:rect l="l" t="t" r="r" b="b"/>
              <a:pathLst>
                <a:path w="1724" h="1167" extrusionOk="0">
                  <a:moveTo>
                    <a:pt x="1369" y="1"/>
                  </a:moveTo>
                  <a:cubicBezTo>
                    <a:pt x="1299" y="1"/>
                    <a:pt x="1227" y="14"/>
                    <a:pt x="1161" y="31"/>
                  </a:cubicBezTo>
                  <a:cubicBezTo>
                    <a:pt x="735" y="144"/>
                    <a:pt x="337" y="371"/>
                    <a:pt x="24" y="680"/>
                  </a:cubicBezTo>
                  <a:cubicBezTo>
                    <a:pt x="0" y="700"/>
                    <a:pt x="804" y="1150"/>
                    <a:pt x="913" y="1164"/>
                  </a:cubicBezTo>
                  <a:cubicBezTo>
                    <a:pt x="930" y="1166"/>
                    <a:pt x="945" y="1167"/>
                    <a:pt x="961" y="1167"/>
                  </a:cubicBezTo>
                  <a:cubicBezTo>
                    <a:pt x="1265" y="1167"/>
                    <a:pt x="1473" y="835"/>
                    <a:pt x="1596" y="580"/>
                  </a:cubicBezTo>
                  <a:cubicBezTo>
                    <a:pt x="1679" y="419"/>
                    <a:pt x="1723" y="203"/>
                    <a:pt x="1593" y="79"/>
                  </a:cubicBezTo>
                  <a:cubicBezTo>
                    <a:pt x="1533" y="21"/>
                    <a:pt x="1453" y="1"/>
                    <a:pt x="1369" y="1"/>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657;p56"/>
            <p:cNvSpPr/>
            <p:nvPr/>
          </p:nvSpPr>
          <p:spPr>
            <a:xfrm>
              <a:off x="3770667" y="3521204"/>
              <a:ext cx="248482" cy="220544"/>
            </a:xfrm>
            <a:custGeom>
              <a:avLst/>
              <a:gdLst/>
              <a:ahLst/>
              <a:cxnLst/>
              <a:rect l="l" t="t" r="r" b="b"/>
              <a:pathLst>
                <a:path w="8035" h="7131" extrusionOk="0">
                  <a:moveTo>
                    <a:pt x="1246" y="0"/>
                  </a:moveTo>
                  <a:cubicBezTo>
                    <a:pt x="1038" y="0"/>
                    <a:pt x="890" y="58"/>
                    <a:pt x="890" y="58"/>
                  </a:cubicBezTo>
                  <a:cubicBezTo>
                    <a:pt x="890" y="58"/>
                    <a:pt x="5027" y="5322"/>
                    <a:pt x="5758" y="5709"/>
                  </a:cubicBezTo>
                  <a:cubicBezTo>
                    <a:pt x="5909" y="5790"/>
                    <a:pt x="6060" y="5822"/>
                    <a:pt x="6202" y="5822"/>
                  </a:cubicBezTo>
                  <a:cubicBezTo>
                    <a:pt x="6746" y="5822"/>
                    <a:pt x="7183" y="5359"/>
                    <a:pt x="7183" y="5359"/>
                  </a:cubicBezTo>
                  <a:cubicBezTo>
                    <a:pt x="7183" y="5359"/>
                    <a:pt x="7660" y="5699"/>
                    <a:pt x="7299" y="6245"/>
                  </a:cubicBezTo>
                  <a:cubicBezTo>
                    <a:pt x="7078" y="6577"/>
                    <a:pt x="6581" y="6642"/>
                    <a:pt x="6225" y="6642"/>
                  </a:cubicBezTo>
                  <a:cubicBezTo>
                    <a:pt x="5997" y="6642"/>
                    <a:pt x="5827" y="6615"/>
                    <a:pt x="5827" y="6615"/>
                  </a:cubicBezTo>
                  <a:lnTo>
                    <a:pt x="1" y="3086"/>
                  </a:lnTo>
                  <a:lnTo>
                    <a:pt x="5562" y="6891"/>
                  </a:lnTo>
                  <a:cubicBezTo>
                    <a:pt x="5796" y="7052"/>
                    <a:pt x="6064" y="7130"/>
                    <a:pt x="6335" y="7130"/>
                  </a:cubicBezTo>
                  <a:cubicBezTo>
                    <a:pt x="6792" y="7130"/>
                    <a:pt x="7255" y="6908"/>
                    <a:pt x="7557" y="6496"/>
                  </a:cubicBezTo>
                  <a:cubicBezTo>
                    <a:pt x="8034" y="5840"/>
                    <a:pt x="7928" y="4944"/>
                    <a:pt x="7320" y="4477"/>
                  </a:cubicBezTo>
                  <a:lnTo>
                    <a:pt x="2033" y="316"/>
                  </a:lnTo>
                  <a:lnTo>
                    <a:pt x="1947" y="285"/>
                  </a:lnTo>
                  <a:cubicBezTo>
                    <a:pt x="1714" y="57"/>
                    <a:pt x="1451" y="0"/>
                    <a:pt x="1246"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658;p56"/>
            <p:cNvSpPr/>
            <p:nvPr/>
          </p:nvSpPr>
          <p:spPr>
            <a:xfrm>
              <a:off x="3776698" y="3412243"/>
              <a:ext cx="238927" cy="277822"/>
            </a:xfrm>
            <a:custGeom>
              <a:avLst/>
              <a:gdLst/>
              <a:ahLst/>
              <a:cxnLst/>
              <a:rect l="l" t="t" r="r" b="b"/>
              <a:pathLst>
                <a:path w="7726" h="8983" extrusionOk="0">
                  <a:moveTo>
                    <a:pt x="2030" y="0"/>
                  </a:moveTo>
                  <a:cubicBezTo>
                    <a:pt x="1716" y="0"/>
                    <a:pt x="1398" y="95"/>
                    <a:pt x="1121" y="292"/>
                  </a:cubicBezTo>
                  <a:lnTo>
                    <a:pt x="870" y="471"/>
                  </a:lnTo>
                  <a:cubicBezTo>
                    <a:pt x="152" y="982"/>
                    <a:pt x="1" y="1985"/>
                    <a:pt x="533" y="2689"/>
                  </a:cubicBezTo>
                  <a:lnTo>
                    <a:pt x="4838" y="8381"/>
                  </a:lnTo>
                  <a:cubicBezTo>
                    <a:pt x="5130" y="8774"/>
                    <a:pt x="5580" y="8983"/>
                    <a:pt x="6036" y="8983"/>
                  </a:cubicBezTo>
                  <a:cubicBezTo>
                    <a:pt x="6337" y="8983"/>
                    <a:pt x="6640" y="8892"/>
                    <a:pt x="6902" y="8704"/>
                  </a:cubicBezTo>
                  <a:cubicBezTo>
                    <a:pt x="7565" y="8233"/>
                    <a:pt x="7726" y="7320"/>
                    <a:pt x="7269" y="6650"/>
                  </a:cubicBezTo>
                  <a:lnTo>
                    <a:pt x="3335" y="704"/>
                  </a:lnTo>
                  <a:cubicBezTo>
                    <a:pt x="3034" y="246"/>
                    <a:pt x="2537" y="0"/>
                    <a:pt x="2030"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659;p56"/>
            <p:cNvSpPr/>
            <p:nvPr/>
          </p:nvSpPr>
          <p:spPr>
            <a:xfrm>
              <a:off x="3793181" y="3433986"/>
              <a:ext cx="222444" cy="256080"/>
            </a:xfrm>
            <a:custGeom>
              <a:avLst/>
              <a:gdLst/>
              <a:ahLst/>
              <a:cxnLst/>
              <a:rect l="l" t="t" r="r" b="b"/>
              <a:pathLst>
                <a:path w="7193" h="8280" extrusionOk="0">
                  <a:moveTo>
                    <a:pt x="2802" y="1"/>
                  </a:moveTo>
                  <a:lnTo>
                    <a:pt x="6438" y="6139"/>
                  </a:lnTo>
                  <a:cubicBezTo>
                    <a:pt x="6438" y="6139"/>
                    <a:pt x="6791" y="7050"/>
                    <a:pt x="6064" y="7602"/>
                  </a:cubicBezTo>
                  <a:cubicBezTo>
                    <a:pt x="5868" y="7750"/>
                    <a:pt x="5671" y="7804"/>
                    <a:pt x="5489" y="7804"/>
                  </a:cubicBezTo>
                  <a:cubicBezTo>
                    <a:pt x="4991" y="7804"/>
                    <a:pt x="4597" y="7400"/>
                    <a:pt x="4597" y="7400"/>
                  </a:cubicBezTo>
                  <a:lnTo>
                    <a:pt x="0" y="1986"/>
                  </a:lnTo>
                  <a:lnTo>
                    <a:pt x="4305" y="7678"/>
                  </a:lnTo>
                  <a:cubicBezTo>
                    <a:pt x="4597" y="8071"/>
                    <a:pt x="5047" y="8280"/>
                    <a:pt x="5503" y="8280"/>
                  </a:cubicBezTo>
                  <a:cubicBezTo>
                    <a:pt x="5804" y="8280"/>
                    <a:pt x="6107" y="8189"/>
                    <a:pt x="6369" y="8001"/>
                  </a:cubicBezTo>
                  <a:cubicBezTo>
                    <a:pt x="7032" y="7530"/>
                    <a:pt x="7193" y="6617"/>
                    <a:pt x="6736" y="5947"/>
                  </a:cubicBezTo>
                  <a:lnTo>
                    <a:pt x="2802" y="1"/>
                  </a:ln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660;p56"/>
            <p:cNvSpPr/>
            <p:nvPr/>
          </p:nvSpPr>
          <p:spPr>
            <a:xfrm>
              <a:off x="3848691" y="3456193"/>
              <a:ext cx="413096" cy="359378"/>
            </a:xfrm>
            <a:custGeom>
              <a:avLst/>
              <a:gdLst/>
              <a:ahLst/>
              <a:cxnLst/>
              <a:rect l="l" t="t" r="r" b="b"/>
              <a:pathLst>
                <a:path w="13358" h="11620" extrusionOk="0">
                  <a:moveTo>
                    <a:pt x="1872" y="1"/>
                  </a:moveTo>
                  <a:cubicBezTo>
                    <a:pt x="1082" y="1"/>
                    <a:pt x="371" y="549"/>
                    <a:pt x="200" y="1353"/>
                  </a:cubicBezTo>
                  <a:cubicBezTo>
                    <a:pt x="1" y="2280"/>
                    <a:pt x="588" y="3190"/>
                    <a:pt x="1515" y="3386"/>
                  </a:cubicBezTo>
                  <a:lnTo>
                    <a:pt x="6064" y="4361"/>
                  </a:lnTo>
                  <a:cubicBezTo>
                    <a:pt x="6064" y="4361"/>
                    <a:pt x="7252" y="4602"/>
                    <a:pt x="7194" y="5429"/>
                  </a:cubicBezTo>
                  <a:cubicBezTo>
                    <a:pt x="7139" y="6253"/>
                    <a:pt x="6177" y="8454"/>
                    <a:pt x="7949" y="10644"/>
                  </a:cubicBezTo>
                  <a:cubicBezTo>
                    <a:pt x="8508" y="11337"/>
                    <a:pt x="9262" y="11620"/>
                    <a:pt x="10023" y="11620"/>
                  </a:cubicBezTo>
                  <a:cubicBezTo>
                    <a:pt x="11672" y="11620"/>
                    <a:pt x="13357" y="10290"/>
                    <a:pt x="13181" y="8913"/>
                  </a:cubicBezTo>
                  <a:cubicBezTo>
                    <a:pt x="12921" y="6905"/>
                    <a:pt x="11471" y="2136"/>
                    <a:pt x="9381" y="1580"/>
                  </a:cubicBezTo>
                  <a:cubicBezTo>
                    <a:pt x="7290" y="1024"/>
                    <a:pt x="6782" y="1013"/>
                    <a:pt x="6782" y="1013"/>
                  </a:cubicBezTo>
                  <a:lnTo>
                    <a:pt x="6730" y="1003"/>
                  </a:lnTo>
                  <a:lnTo>
                    <a:pt x="2229" y="38"/>
                  </a:lnTo>
                  <a:cubicBezTo>
                    <a:pt x="2110" y="13"/>
                    <a:pt x="1990" y="1"/>
                    <a:pt x="1872"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661;p56"/>
            <p:cNvSpPr/>
            <p:nvPr/>
          </p:nvSpPr>
          <p:spPr>
            <a:xfrm>
              <a:off x="3848691" y="3456193"/>
              <a:ext cx="290107" cy="329192"/>
            </a:xfrm>
            <a:custGeom>
              <a:avLst/>
              <a:gdLst/>
              <a:ahLst/>
              <a:cxnLst/>
              <a:rect l="l" t="t" r="r" b="b"/>
              <a:pathLst>
                <a:path w="9381" h="10644" extrusionOk="0">
                  <a:moveTo>
                    <a:pt x="1872" y="1"/>
                  </a:moveTo>
                  <a:cubicBezTo>
                    <a:pt x="1082" y="1"/>
                    <a:pt x="371" y="549"/>
                    <a:pt x="200" y="1353"/>
                  </a:cubicBezTo>
                  <a:cubicBezTo>
                    <a:pt x="1" y="2280"/>
                    <a:pt x="1209" y="3938"/>
                    <a:pt x="2126" y="4165"/>
                  </a:cubicBezTo>
                  <a:cubicBezTo>
                    <a:pt x="3050" y="4396"/>
                    <a:pt x="3931" y="4460"/>
                    <a:pt x="4625" y="4460"/>
                  </a:cubicBezTo>
                  <a:cubicBezTo>
                    <a:pt x="5086" y="4460"/>
                    <a:pt x="5465" y="4431"/>
                    <a:pt x="5717" y="4405"/>
                  </a:cubicBezTo>
                  <a:cubicBezTo>
                    <a:pt x="5777" y="4399"/>
                    <a:pt x="5836" y="4396"/>
                    <a:pt x="5896" y="4396"/>
                  </a:cubicBezTo>
                  <a:cubicBezTo>
                    <a:pt x="6194" y="4396"/>
                    <a:pt x="6488" y="4475"/>
                    <a:pt x="6737" y="4635"/>
                  </a:cubicBezTo>
                  <a:cubicBezTo>
                    <a:pt x="6995" y="4803"/>
                    <a:pt x="7221" y="5055"/>
                    <a:pt x="7194" y="5429"/>
                  </a:cubicBezTo>
                  <a:cubicBezTo>
                    <a:pt x="7139" y="6253"/>
                    <a:pt x="6177" y="8454"/>
                    <a:pt x="7949" y="10644"/>
                  </a:cubicBezTo>
                  <a:cubicBezTo>
                    <a:pt x="7949" y="10644"/>
                    <a:pt x="7554" y="7616"/>
                    <a:pt x="8134" y="5401"/>
                  </a:cubicBezTo>
                  <a:cubicBezTo>
                    <a:pt x="8714" y="3183"/>
                    <a:pt x="2727" y="4234"/>
                    <a:pt x="2027" y="3492"/>
                  </a:cubicBezTo>
                  <a:cubicBezTo>
                    <a:pt x="1326" y="2748"/>
                    <a:pt x="656" y="412"/>
                    <a:pt x="1827" y="361"/>
                  </a:cubicBezTo>
                  <a:cubicBezTo>
                    <a:pt x="1837" y="361"/>
                    <a:pt x="1847" y="361"/>
                    <a:pt x="1859" y="361"/>
                  </a:cubicBezTo>
                  <a:cubicBezTo>
                    <a:pt x="2699" y="361"/>
                    <a:pt x="9381" y="1580"/>
                    <a:pt x="9381" y="1580"/>
                  </a:cubicBezTo>
                  <a:cubicBezTo>
                    <a:pt x="7290" y="1024"/>
                    <a:pt x="6782" y="1013"/>
                    <a:pt x="6782" y="1013"/>
                  </a:cubicBezTo>
                  <a:lnTo>
                    <a:pt x="6730" y="1003"/>
                  </a:lnTo>
                  <a:lnTo>
                    <a:pt x="2229" y="38"/>
                  </a:lnTo>
                  <a:cubicBezTo>
                    <a:pt x="2110" y="13"/>
                    <a:pt x="1990" y="1"/>
                    <a:pt x="1872" y="1"/>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662;p56"/>
            <p:cNvSpPr/>
            <p:nvPr/>
          </p:nvSpPr>
          <p:spPr>
            <a:xfrm>
              <a:off x="3934694" y="3621537"/>
              <a:ext cx="180757" cy="211266"/>
            </a:xfrm>
            <a:custGeom>
              <a:avLst/>
              <a:gdLst/>
              <a:ahLst/>
              <a:cxnLst/>
              <a:rect l="l" t="t" r="r" b="b"/>
              <a:pathLst>
                <a:path w="5845" h="6831" extrusionOk="0">
                  <a:moveTo>
                    <a:pt x="4161" y="1"/>
                  </a:moveTo>
                  <a:cubicBezTo>
                    <a:pt x="4008" y="1"/>
                    <a:pt x="3841" y="153"/>
                    <a:pt x="3667" y="543"/>
                  </a:cubicBezTo>
                  <a:cubicBezTo>
                    <a:pt x="3324" y="1316"/>
                    <a:pt x="3324" y="2197"/>
                    <a:pt x="3087" y="3011"/>
                  </a:cubicBezTo>
                  <a:cubicBezTo>
                    <a:pt x="2853" y="3815"/>
                    <a:pt x="2232" y="4636"/>
                    <a:pt x="1397" y="4636"/>
                  </a:cubicBezTo>
                  <a:cubicBezTo>
                    <a:pt x="1391" y="4636"/>
                    <a:pt x="1384" y="4635"/>
                    <a:pt x="1377" y="4635"/>
                  </a:cubicBezTo>
                  <a:cubicBezTo>
                    <a:pt x="1158" y="4633"/>
                    <a:pt x="937" y="4574"/>
                    <a:pt x="721" y="4574"/>
                  </a:cubicBezTo>
                  <a:cubicBezTo>
                    <a:pt x="650" y="4574"/>
                    <a:pt x="579" y="4580"/>
                    <a:pt x="509" y="4597"/>
                  </a:cubicBezTo>
                  <a:cubicBezTo>
                    <a:pt x="224" y="4666"/>
                    <a:pt x="1" y="5051"/>
                    <a:pt x="217" y="5246"/>
                  </a:cubicBezTo>
                  <a:cubicBezTo>
                    <a:pt x="552" y="5161"/>
                    <a:pt x="896" y="5120"/>
                    <a:pt x="1241" y="5120"/>
                  </a:cubicBezTo>
                  <a:cubicBezTo>
                    <a:pt x="2242" y="5120"/>
                    <a:pt x="3247" y="5467"/>
                    <a:pt x="4017" y="6108"/>
                  </a:cubicBezTo>
                  <a:cubicBezTo>
                    <a:pt x="4293" y="6334"/>
                    <a:pt x="4543" y="6599"/>
                    <a:pt x="4869" y="6743"/>
                  </a:cubicBezTo>
                  <a:cubicBezTo>
                    <a:pt x="4997" y="6800"/>
                    <a:pt x="5142" y="6831"/>
                    <a:pt x="5283" y="6831"/>
                  </a:cubicBezTo>
                  <a:cubicBezTo>
                    <a:pt x="5503" y="6831"/>
                    <a:pt x="5715" y="6755"/>
                    <a:pt x="5844" y="6582"/>
                  </a:cubicBezTo>
                  <a:cubicBezTo>
                    <a:pt x="5261" y="5092"/>
                    <a:pt x="5014" y="3533"/>
                    <a:pt x="4996" y="1940"/>
                  </a:cubicBezTo>
                  <a:cubicBezTo>
                    <a:pt x="4991" y="1531"/>
                    <a:pt x="4645" y="1"/>
                    <a:pt x="4161" y="1"/>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663;p56"/>
            <p:cNvSpPr/>
            <p:nvPr/>
          </p:nvSpPr>
          <p:spPr>
            <a:xfrm>
              <a:off x="3916108" y="3827336"/>
              <a:ext cx="298705" cy="892784"/>
            </a:xfrm>
            <a:custGeom>
              <a:avLst/>
              <a:gdLst/>
              <a:ahLst/>
              <a:cxnLst/>
              <a:rect l="l" t="t" r="r" b="b"/>
              <a:pathLst>
                <a:path w="9659" h="28867" extrusionOk="0">
                  <a:moveTo>
                    <a:pt x="1" y="0"/>
                  </a:moveTo>
                  <a:lnTo>
                    <a:pt x="1" y="0"/>
                  </a:lnTo>
                  <a:cubicBezTo>
                    <a:pt x="1505" y="1576"/>
                    <a:pt x="3290" y="3090"/>
                    <a:pt x="4742" y="4353"/>
                  </a:cubicBezTo>
                  <a:lnTo>
                    <a:pt x="4276" y="26756"/>
                  </a:lnTo>
                  <a:cubicBezTo>
                    <a:pt x="4314" y="27525"/>
                    <a:pt x="4536" y="28239"/>
                    <a:pt x="4890" y="28867"/>
                  </a:cubicBezTo>
                  <a:cubicBezTo>
                    <a:pt x="5330" y="28572"/>
                    <a:pt x="5415" y="27951"/>
                    <a:pt x="5447" y="27415"/>
                  </a:cubicBezTo>
                  <a:cubicBezTo>
                    <a:pt x="5821" y="21025"/>
                    <a:pt x="6195" y="14626"/>
                    <a:pt x="5913" y="8237"/>
                  </a:cubicBezTo>
                  <a:cubicBezTo>
                    <a:pt x="5865" y="7120"/>
                    <a:pt x="5848" y="5868"/>
                    <a:pt x="6621" y="5068"/>
                  </a:cubicBezTo>
                  <a:cubicBezTo>
                    <a:pt x="7386" y="4282"/>
                    <a:pt x="8708" y="4195"/>
                    <a:pt x="9388" y="3334"/>
                  </a:cubicBezTo>
                  <a:cubicBezTo>
                    <a:pt x="9552" y="3124"/>
                    <a:pt x="9659" y="2802"/>
                    <a:pt x="9470" y="2616"/>
                  </a:cubicBezTo>
                  <a:cubicBezTo>
                    <a:pt x="9398" y="2544"/>
                    <a:pt x="9309" y="2515"/>
                    <a:pt x="9214" y="2515"/>
                  </a:cubicBezTo>
                  <a:cubicBezTo>
                    <a:pt x="9028" y="2515"/>
                    <a:pt x="8816" y="2623"/>
                    <a:pt x="8646" y="2723"/>
                  </a:cubicBezTo>
                  <a:cubicBezTo>
                    <a:pt x="7984" y="3107"/>
                    <a:pt x="7229" y="3287"/>
                    <a:pt x="6470" y="3287"/>
                  </a:cubicBezTo>
                  <a:cubicBezTo>
                    <a:pt x="5568" y="3287"/>
                    <a:pt x="4659" y="3033"/>
                    <a:pt x="3894" y="2564"/>
                  </a:cubicBezTo>
                  <a:cubicBezTo>
                    <a:pt x="3153" y="2108"/>
                    <a:pt x="1560" y="940"/>
                    <a:pt x="1"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664;p56"/>
            <p:cNvSpPr/>
            <p:nvPr/>
          </p:nvSpPr>
          <p:spPr>
            <a:xfrm>
              <a:off x="3901697" y="3485482"/>
              <a:ext cx="70602" cy="69123"/>
            </a:xfrm>
            <a:custGeom>
              <a:avLst/>
              <a:gdLst/>
              <a:ahLst/>
              <a:cxnLst/>
              <a:rect l="l" t="t" r="r" b="b"/>
              <a:pathLst>
                <a:path w="2283" h="2235" extrusionOk="0">
                  <a:moveTo>
                    <a:pt x="732" y="0"/>
                  </a:moveTo>
                  <a:cubicBezTo>
                    <a:pt x="485" y="0"/>
                    <a:pt x="262" y="54"/>
                    <a:pt x="172" y="248"/>
                  </a:cubicBezTo>
                  <a:cubicBezTo>
                    <a:pt x="0" y="619"/>
                    <a:pt x="484" y="1529"/>
                    <a:pt x="563" y="1920"/>
                  </a:cubicBezTo>
                  <a:cubicBezTo>
                    <a:pt x="590" y="2020"/>
                    <a:pt x="625" y="2126"/>
                    <a:pt x="711" y="2185"/>
                  </a:cubicBezTo>
                  <a:cubicBezTo>
                    <a:pt x="769" y="2226"/>
                    <a:pt x="841" y="2234"/>
                    <a:pt x="914" y="2234"/>
                  </a:cubicBezTo>
                  <a:cubicBezTo>
                    <a:pt x="932" y="2234"/>
                    <a:pt x="951" y="2234"/>
                    <a:pt x="969" y="2233"/>
                  </a:cubicBezTo>
                  <a:cubicBezTo>
                    <a:pt x="1270" y="2229"/>
                    <a:pt x="1573" y="2222"/>
                    <a:pt x="1875" y="2219"/>
                  </a:cubicBezTo>
                  <a:cubicBezTo>
                    <a:pt x="1953" y="2216"/>
                    <a:pt x="2032" y="2213"/>
                    <a:pt x="2097" y="2171"/>
                  </a:cubicBezTo>
                  <a:cubicBezTo>
                    <a:pt x="2177" y="2116"/>
                    <a:pt x="2200" y="2010"/>
                    <a:pt x="2218" y="1913"/>
                  </a:cubicBezTo>
                  <a:cubicBezTo>
                    <a:pt x="2283" y="1529"/>
                    <a:pt x="2276" y="1131"/>
                    <a:pt x="2197" y="746"/>
                  </a:cubicBezTo>
                  <a:cubicBezTo>
                    <a:pt x="2153" y="527"/>
                    <a:pt x="2070" y="289"/>
                    <a:pt x="1875" y="177"/>
                  </a:cubicBezTo>
                  <a:cubicBezTo>
                    <a:pt x="1761" y="111"/>
                    <a:pt x="1624" y="97"/>
                    <a:pt x="1494" y="83"/>
                  </a:cubicBezTo>
                  <a:cubicBezTo>
                    <a:pt x="1315" y="69"/>
                    <a:pt x="1009" y="0"/>
                    <a:pt x="732" y="0"/>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665;p56"/>
            <p:cNvSpPr/>
            <p:nvPr/>
          </p:nvSpPr>
          <p:spPr>
            <a:xfrm>
              <a:off x="3926221" y="3609970"/>
              <a:ext cx="63520" cy="54061"/>
            </a:xfrm>
            <a:custGeom>
              <a:avLst/>
              <a:gdLst/>
              <a:ahLst/>
              <a:cxnLst/>
              <a:rect l="l" t="t" r="r" b="b"/>
              <a:pathLst>
                <a:path w="2054" h="1748" extrusionOk="0">
                  <a:moveTo>
                    <a:pt x="1487" y="0"/>
                  </a:moveTo>
                  <a:cubicBezTo>
                    <a:pt x="944" y="264"/>
                    <a:pt x="443" y="608"/>
                    <a:pt x="0" y="1020"/>
                  </a:cubicBezTo>
                  <a:cubicBezTo>
                    <a:pt x="148" y="1208"/>
                    <a:pt x="295" y="1401"/>
                    <a:pt x="485" y="1549"/>
                  </a:cubicBezTo>
                  <a:cubicBezTo>
                    <a:pt x="658" y="1689"/>
                    <a:pt x="818" y="1747"/>
                    <a:pt x="970" y="1747"/>
                  </a:cubicBezTo>
                  <a:cubicBezTo>
                    <a:pt x="1273" y="1747"/>
                    <a:pt x="1542" y="1513"/>
                    <a:pt x="1819" y="1236"/>
                  </a:cubicBezTo>
                  <a:cubicBezTo>
                    <a:pt x="1892" y="1164"/>
                    <a:pt x="1964" y="1081"/>
                    <a:pt x="1995" y="982"/>
                  </a:cubicBezTo>
                  <a:cubicBezTo>
                    <a:pt x="2053" y="800"/>
                    <a:pt x="1957" y="604"/>
                    <a:pt x="1837" y="454"/>
                  </a:cubicBezTo>
                  <a:cubicBezTo>
                    <a:pt x="1716" y="305"/>
                    <a:pt x="1566" y="175"/>
                    <a:pt x="1487" y="0"/>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666;p56"/>
            <p:cNvSpPr/>
            <p:nvPr/>
          </p:nvSpPr>
          <p:spPr>
            <a:xfrm>
              <a:off x="3668089" y="4719843"/>
              <a:ext cx="31" cy="31"/>
            </a:xfrm>
            <a:custGeom>
              <a:avLst/>
              <a:gdLst/>
              <a:ahLst/>
              <a:cxnLst/>
              <a:rect l="l" t="t" r="r" b="b"/>
              <a:pathLst>
                <a:path w="1" h="1" extrusionOk="0">
                  <a:moveTo>
                    <a:pt x="1"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667;p56"/>
            <p:cNvSpPr/>
            <p:nvPr/>
          </p:nvSpPr>
          <p:spPr>
            <a:xfrm>
              <a:off x="3718218" y="4713224"/>
              <a:ext cx="1299" cy="278"/>
            </a:xfrm>
            <a:custGeom>
              <a:avLst/>
              <a:gdLst/>
              <a:ahLst/>
              <a:cxnLst/>
              <a:rect l="l" t="t" r="r" b="b"/>
              <a:pathLst>
                <a:path w="42" h="9" extrusionOk="0">
                  <a:moveTo>
                    <a:pt x="1" y="8"/>
                  </a:moveTo>
                  <a:cubicBezTo>
                    <a:pt x="14" y="4"/>
                    <a:pt x="28" y="4"/>
                    <a:pt x="42" y="1"/>
                  </a:cubicBezTo>
                  <a:cubicBezTo>
                    <a:pt x="28" y="4"/>
                    <a:pt x="14" y="4"/>
                    <a:pt x="1" y="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668;p56"/>
            <p:cNvSpPr/>
            <p:nvPr/>
          </p:nvSpPr>
          <p:spPr>
            <a:xfrm>
              <a:off x="3703993" y="4714833"/>
              <a:ext cx="4824" cy="680"/>
            </a:xfrm>
            <a:custGeom>
              <a:avLst/>
              <a:gdLst/>
              <a:ahLst/>
              <a:cxnLst/>
              <a:rect l="l" t="t" r="r" b="b"/>
              <a:pathLst>
                <a:path w="156" h="22" extrusionOk="0">
                  <a:moveTo>
                    <a:pt x="0" y="21"/>
                  </a:moveTo>
                  <a:cubicBezTo>
                    <a:pt x="52" y="14"/>
                    <a:pt x="103" y="7"/>
                    <a:pt x="155" y="1"/>
                  </a:cubicBezTo>
                  <a:cubicBezTo>
                    <a:pt x="103" y="7"/>
                    <a:pt x="52" y="14"/>
                    <a:pt x="0" y="2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669;p56"/>
            <p:cNvSpPr/>
            <p:nvPr/>
          </p:nvSpPr>
          <p:spPr>
            <a:xfrm>
              <a:off x="3680830" y="4717276"/>
              <a:ext cx="9494" cy="1175"/>
            </a:xfrm>
            <a:custGeom>
              <a:avLst/>
              <a:gdLst/>
              <a:ahLst/>
              <a:cxnLst/>
              <a:rect l="l" t="t" r="r" b="b"/>
              <a:pathLst>
                <a:path w="307" h="38" extrusionOk="0">
                  <a:moveTo>
                    <a:pt x="1" y="38"/>
                  </a:moveTo>
                  <a:cubicBezTo>
                    <a:pt x="104" y="25"/>
                    <a:pt x="207" y="14"/>
                    <a:pt x="307" y="1"/>
                  </a:cubicBezTo>
                  <a:cubicBezTo>
                    <a:pt x="207" y="14"/>
                    <a:pt x="104" y="25"/>
                    <a:pt x="1" y="3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670;p56"/>
            <p:cNvSpPr/>
            <p:nvPr/>
          </p:nvSpPr>
          <p:spPr>
            <a:xfrm>
              <a:off x="4345813" y="4286688"/>
              <a:ext cx="124" cy="31"/>
            </a:xfrm>
            <a:custGeom>
              <a:avLst/>
              <a:gdLst/>
              <a:ahLst/>
              <a:cxnLst/>
              <a:rect l="l" t="t" r="r" b="b"/>
              <a:pathLst>
                <a:path w="4" h="1" extrusionOk="0">
                  <a:moveTo>
                    <a:pt x="1" y="1"/>
                  </a:moveTo>
                  <a:lnTo>
                    <a:pt x="4" y="1"/>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671;p56"/>
            <p:cNvSpPr/>
            <p:nvPr/>
          </p:nvSpPr>
          <p:spPr>
            <a:xfrm>
              <a:off x="3692953" y="4716101"/>
              <a:ext cx="6711" cy="866"/>
            </a:xfrm>
            <a:custGeom>
              <a:avLst/>
              <a:gdLst/>
              <a:ahLst/>
              <a:cxnLst/>
              <a:rect l="l" t="t" r="r" b="b"/>
              <a:pathLst>
                <a:path w="217" h="28" extrusionOk="0">
                  <a:moveTo>
                    <a:pt x="0" y="28"/>
                  </a:moveTo>
                  <a:cubicBezTo>
                    <a:pt x="72" y="21"/>
                    <a:pt x="145" y="11"/>
                    <a:pt x="216" y="1"/>
                  </a:cubicBezTo>
                  <a:cubicBezTo>
                    <a:pt x="145" y="11"/>
                    <a:pt x="72" y="21"/>
                    <a:pt x="0" y="2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672;p56"/>
            <p:cNvSpPr/>
            <p:nvPr/>
          </p:nvSpPr>
          <p:spPr>
            <a:xfrm>
              <a:off x="3668089" y="4718761"/>
              <a:ext cx="10143" cy="1113"/>
            </a:xfrm>
            <a:custGeom>
              <a:avLst/>
              <a:gdLst/>
              <a:ahLst/>
              <a:cxnLst/>
              <a:rect l="l" t="t" r="r" b="b"/>
              <a:pathLst>
                <a:path w="328" h="36" extrusionOk="0">
                  <a:moveTo>
                    <a:pt x="327" y="0"/>
                  </a:moveTo>
                  <a:cubicBezTo>
                    <a:pt x="221" y="10"/>
                    <a:pt x="111" y="21"/>
                    <a:pt x="1" y="35"/>
                  </a:cubicBezTo>
                  <a:cubicBezTo>
                    <a:pt x="111" y="21"/>
                    <a:pt x="221" y="10"/>
                    <a:pt x="327"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673;p56"/>
            <p:cNvSpPr/>
            <p:nvPr/>
          </p:nvSpPr>
          <p:spPr>
            <a:xfrm>
              <a:off x="4345905" y="4286255"/>
              <a:ext cx="247" cy="247"/>
            </a:xfrm>
            <a:custGeom>
              <a:avLst/>
              <a:gdLst/>
              <a:ahLst/>
              <a:cxnLst/>
              <a:rect l="l" t="t" r="r" b="b"/>
              <a:pathLst>
                <a:path w="8" h="8" extrusionOk="0">
                  <a:moveTo>
                    <a:pt x="8" y="1"/>
                  </a:moveTo>
                  <a:lnTo>
                    <a:pt x="8" y="1"/>
                  </a:lnTo>
                  <a:cubicBezTo>
                    <a:pt x="8" y="1"/>
                    <a:pt x="4" y="4"/>
                    <a:pt x="1" y="7"/>
                  </a:cubicBezTo>
                  <a:cubicBezTo>
                    <a:pt x="4" y="4"/>
                    <a:pt x="8" y="1"/>
                    <a:pt x="8"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674;p56"/>
            <p:cNvSpPr/>
            <p:nvPr/>
          </p:nvSpPr>
          <p:spPr>
            <a:xfrm>
              <a:off x="3678201" y="4718420"/>
              <a:ext cx="2660" cy="371"/>
            </a:xfrm>
            <a:custGeom>
              <a:avLst/>
              <a:gdLst/>
              <a:ahLst/>
              <a:cxnLst/>
              <a:rect l="l" t="t" r="r" b="b"/>
              <a:pathLst>
                <a:path w="86" h="12" extrusionOk="0">
                  <a:moveTo>
                    <a:pt x="0" y="11"/>
                  </a:moveTo>
                  <a:cubicBezTo>
                    <a:pt x="27" y="8"/>
                    <a:pt x="59" y="5"/>
                    <a:pt x="86" y="1"/>
                  </a:cubicBezTo>
                  <a:cubicBezTo>
                    <a:pt x="59" y="5"/>
                    <a:pt x="27" y="8"/>
                    <a:pt x="0" y="1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675;p56"/>
            <p:cNvSpPr/>
            <p:nvPr/>
          </p:nvSpPr>
          <p:spPr>
            <a:xfrm>
              <a:off x="3699632" y="4715482"/>
              <a:ext cx="4391" cy="649"/>
            </a:xfrm>
            <a:custGeom>
              <a:avLst/>
              <a:gdLst/>
              <a:ahLst/>
              <a:cxnLst/>
              <a:rect l="l" t="t" r="r" b="b"/>
              <a:pathLst>
                <a:path w="142" h="21" extrusionOk="0">
                  <a:moveTo>
                    <a:pt x="0" y="21"/>
                  </a:moveTo>
                  <a:cubicBezTo>
                    <a:pt x="49" y="13"/>
                    <a:pt x="93" y="7"/>
                    <a:pt x="141" y="0"/>
                  </a:cubicBezTo>
                  <a:cubicBezTo>
                    <a:pt x="93" y="7"/>
                    <a:pt x="49" y="13"/>
                    <a:pt x="0" y="2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676;p56"/>
            <p:cNvSpPr/>
            <p:nvPr/>
          </p:nvSpPr>
          <p:spPr>
            <a:xfrm>
              <a:off x="3708786" y="4713472"/>
              <a:ext cx="9463" cy="1392"/>
            </a:xfrm>
            <a:custGeom>
              <a:avLst/>
              <a:gdLst/>
              <a:ahLst/>
              <a:cxnLst/>
              <a:rect l="l" t="t" r="r" b="b"/>
              <a:pathLst>
                <a:path w="306" h="45" extrusionOk="0">
                  <a:moveTo>
                    <a:pt x="0" y="45"/>
                  </a:moveTo>
                  <a:cubicBezTo>
                    <a:pt x="103" y="31"/>
                    <a:pt x="203" y="17"/>
                    <a:pt x="306" y="0"/>
                  </a:cubicBezTo>
                  <a:cubicBezTo>
                    <a:pt x="203" y="17"/>
                    <a:pt x="103" y="31"/>
                    <a:pt x="0" y="45"/>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677;p56"/>
            <p:cNvSpPr/>
            <p:nvPr/>
          </p:nvSpPr>
          <p:spPr>
            <a:xfrm>
              <a:off x="3690293" y="4716936"/>
              <a:ext cx="2690" cy="371"/>
            </a:xfrm>
            <a:custGeom>
              <a:avLst/>
              <a:gdLst/>
              <a:ahLst/>
              <a:cxnLst/>
              <a:rect l="l" t="t" r="r" b="b"/>
              <a:pathLst>
                <a:path w="87" h="12" extrusionOk="0">
                  <a:moveTo>
                    <a:pt x="1" y="12"/>
                  </a:moveTo>
                  <a:cubicBezTo>
                    <a:pt x="28" y="8"/>
                    <a:pt x="55" y="4"/>
                    <a:pt x="86" y="1"/>
                  </a:cubicBezTo>
                  <a:cubicBezTo>
                    <a:pt x="55" y="4"/>
                    <a:pt x="28" y="8"/>
                    <a:pt x="1" y="12"/>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678;p56"/>
            <p:cNvSpPr/>
            <p:nvPr/>
          </p:nvSpPr>
          <p:spPr>
            <a:xfrm>
              <a:off x="3719486" y="4672553"/>
              <a:ext cx="163129" cy="40701"/>
            </a:xfrm>
            <a:custGeom>
              <a:avLst/>
              <a:gdLst/>
              <a:ahLst/>
              <a:cxnLst/>
              <a:rect l="l" t="t" r="r" b="b"/>
              <a:pathLst>
                <a:path w="5275" h="1316" extrusionOk="0">
                  <a:moveTo>
                    <a:pt x="5274" y="1"/>
                  </a:moveTo>
                  <a:cubicBezTo>
                    <a:pt x="3664" y="567"/>
                    <a:pt x="1909" y="1021"/>
                    <a:pt x="1" y="1316"/>
                  </a:cubicBezTo>
                  <a:cubicBezTo>
                    <a:pt x="1909" y="1024"/>
                    <a:pt x="3664" y="571"/>
                    <a:pt x="5274" y="5"/>
                  </a:cubicBezTo>
                  <a:lnTo>
                    <a:pt x="5274" y="1"/>
                  </a:ln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679;p56"/>
            <p:cNvSpPr/>
            <p:nvPr/>
          </p:nvSpPr>
          <p:spPr>
            <a:xfrm>
              <a:off x="3668089" y="4672677"/>
              <a:ext cx="412942" cy="471057"/>
            </a:xfrm>
            <a:custGeom>
              <a:avLst/>
              <a:gdLst/>
              <a:ahLst/>
              <a:cxnLst/>
              <a:rect l="l" t="t" r="r" b="b"/>
              <a:pathLst>
                <a:path w="13353" h="15231" extrusionOk="0">
                  <a:moveTo>
                    <a:pt x="6936" y="1"/>
                  </a:moveTo>
                  <a:cubicBezTo>
                    <a:pt x="5326" y="567"/>
                    <a:pt x="3571" y="1020"/>
                    <a:pt x="1663" y="1312"/>
                  </a:cubicBezTo>
                  <a:cubicBezTo>
                    <a:pt x="1649" y="1315"/>
                    <a:pt x="1635" y="1315"/>
                    <a:pt x="1622" y="1319"/>
                  </a:cubicBezTo>
                  <a:cubicBezTo>
                    <a:pt x="1519" y="1336"/>
                    <a:pt x="1419" y="1350"/>
                    <a:pt x="1316" y="1364"/>
                  </a:cubicBezTo>
                  <a:cubicBezTo>
                    <a:pt x="1264" y="1370"/>
                    <a:pt x="1213" y="1377"/>
                    <a:pt x="1161" y="1384"/>
                  </a:cubicBezTo>
                  <a:cubicBezTo>
                    <a:pt x="1113" y="1391"/>
                    <a:pt x="1069" y="1397"/>
                    <a:pt x="1020" y="1405"/>
                  </a:cubicBezTo>
                  <a:cubicBezTo>
                    <a:pt x="949" y="1415"/>
                    <a:pt x="876" y="1425"/>
                    <a:pt x="804" y="1432"/>
                  </a:cubicBezTo>
                  <a:cubicBezTo>
                    <a:pt x="773" y="1435"/>
                    <a:pt x="746" y="1439"/>
                    <a:pt x="719" y="1443"/>
                  </a:cubicBezTo>
                  <a:cubicBezTo>
                    <a:pt x="619" y="1456"/>
                    <a:pt x="516" y="1467"/>
                    <a:pt x="413" y="1480"/>
                  </a:cubicBezTo>
                  <a:cubicBezTo>
                    <a:pt x="386" y="1484"/>
                    <a:pt x="354" y="1487"/>
                    <a:pt x="327" y="1490"/>
                  </a:cubicBezTo>
                  <a:cubicBezTo>
                    <a:pt x="221" y="1500"/>
                    <a:pt x="111" y="1511"/>
                    <a:pt x="1" y="1525"/>
                  </a:cubicBezTo>
                  <a:cubicBezTo>
                    <a:pt x="145" y="2641"/>
                    <a:pt x="2034" y="8453"/>
                    <a:pt x="4324" y="15230"/>
                  </a:cubicBezTo>
                  <a:lnTo>
                    <a:pt x="12028" y="15230"/>
                  </a:lnTo>
                  <a:lnTo>
                    <a:pt x="13353" y="15004"/>
                  </a:lnTo>
                  <a:cubicBezTo>
                    <a:pt x="11011" y="10087"/>
                    <a:pt x="8869" y="5081"/>
                    <a:pt x="69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680;p56"/>
            <p:cNvSpPr/>
            <p:nvPr/>
          </p:nvSpPr>
          <p:spPr>
            <a:xfrm>
              <a:off x="4345905" y="4286471"/>
              <a:ext cx="31" cy="247"/>
            </a:xfrm>
            <a:custGeom>
              <a:avLst/>
              <a:gdLst/>
              <a:ahLst/>
              <a:cxnLst/>
              <a:rect l="l" t="t" r="r" b="b"/>
              <a:pathLst>
                <a:path w="1" h="8" extrusionOk="0">
                  <a:moveTo>
                    <a:pt x="1" y="8"/>
                  </a:moveTo>
                  <a:lnTo>
                    <a:pt x="1" y="0"/>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681;p56"/>
            <p:cNvSpPr/>
            <p:nvPr/>
          </p:nvSpPr>
          <p:spPr>
            <a:xfrm>
              <a:off x="3882585" y="4286255"/>
              <a:ext cx="547342" cy="857465"/>
            </a:xfrm>
            <a:custGeom>
              <a:avLst/>
              <a:gdLst/>
              <a:ahLst/>
              <a:cxnLst/>
              <a:rect l="l" t="t" r="r" b="b"/>
              <a:pathLst>
                <a:path w="17699" h="27725" extrusionOk="0">
                  <a:moveTo>
                    <a:pt x="15924" y="9559"/>
                  </a:moveTo>
                  <a:lnTo>
                    <a:pt x="15924" y="9559"/>
                  </a:lnTo>
                  <a:cubicBezTo>
                    <a:pt x="16190" y="9575"/>
                    <a:pt x="16454" y="9581"/>
                    <a:pt x="16713" y="9581"/>
                  </a:cubicBezTo>
                  <a:cubicBezTo>
                    <a:pt x="16848" y="9581"/>
                    <a:pt x="16982" y="9579"/>
                    <a:pt x="17115" y="9576"/>
                  </a:cubicBezTo>
                  <a:lnTo>
                    <a:pt x="17115" y="9573"/>
                  </a:lnTo>
                  <a:cubicBezTo>
                    <a:pt x="16977" y="9576"/>
                    <a:pt x="16838" y="9578"/>
                    <a:pt x="16698" y="9578"/>
                  </a:cubicBezTo>
                  <a:cubicBezTo>
                    <a:pt x="16443" y="9578"/>
                    <a:pt x="16185" y="9572"/>
                    <a:pt x="15924" y="9559"/>
                  </a:cubicBezTo>
                  <a:close/>
                  <a:moveTo>
                    <a:pt x="14990" y="1"/>
                  </a:moveTo>
                  <a:cubicBezTo>
                    <a:pt x="14990" y="1"/>
                    <a:pt x="14986" y="4"/>
                    <a:pt x="14983" y="7"/>
                  </a:cubicBezTo>
                  <a:lnTo>
                    <a:pt x="14983" y="15"/>
                  </a:lnTo>
                  <a:lnTo>
                    <a:pt x="14980" y="15"/>
                  </a:lnTo>
                  <a:cubicBezTo>
                    <a:pt x="14780" y="413"/>
                    <a:pt x="10444" y="8820"/>
                    <a:pt x="0" y="12491"/>
                  </a:cubicBezTo>
                  <a:lnTo>
                    <a:pt x="0" y="12495"/>
                  </a:lnTo>
                  <a:cubicBezTo>
                    <a:pt x="1933" y="17575"/>
                    <a:pt x="4075" y="22581"/>
                    <a:pt x="6417" y="27498"/>
                  </a:cubicBezTo>
                  <a:cubicBezTo>
                    <a:pt x="6451" y="27574"/>
                    <a:pt x="6489" y="27649"/>
                    <a:pt x="6523" y="27724"/>
                  </a:cubicBezTo>
                  <a:lnTo>
                    <a:pt x="17699" y="27724"/>
                  </a:lnTo>
                  <a:lnTo>
                    <a:pt x="15924" y="9559"/>
                  </a:lnTo>
                  <a:lnTo>
                    <a:pt x="1499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924939" y="-31660"/>
            <a:ext cx="6283405" cy="4653690"/>
          </a:xfrm>
          <a:prstGeom prst="rect">
            <a:avLst/>
          </a:prstGeom>
        </p:spPr>
      </p:pic>
    </p:spTree>
    <p:extLst>
      <p:ext uri="{BB962C8B-B14F-4D97-AF65-F5344CB8AC3E}">
        <p14:creationId xmlns:p14="http://schemas.microsoft.com/office/powerpoint/2010/main" val="24690197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3820409" y="1541897"/>
            <a:ext cx="7483845"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اقترح أخطاء الطلبة في اختيار مشروع التخرج فيما يلي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xmlns="" id="{5F5009CD-0C60-52EC-8C61-FFC543739B90}"/>
              </a:ext>
            </a:extLst>
          </p:cNvPr>
          <p:cNvGrpSpPr/>
          <p:nvPr/>
        </p:nvGrpSpPr>
        <p:grpSpPr>
          <a:xfrm>
            <a:off x="9533095" y="3124451"/>
            <a:ext cx="2141027" cy="2003800"/>
            <a:chOff x="4342607" y="1270246"/>
            <a:chExt cx="4441820" cy="4157129"/>
          </a:xfrm>
        </p:grpSpPr>
        <p:sp>
          <p:nvSpPr>
            <p:cNvPr id="12"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5"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8"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9"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0"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1"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22" name="Group 21">
            <a:extLst>
              <a:ext uri="{FF2B5EF4-FFF2-40B4-BE49-F238E27FC236}">
                <a16:creationId xmlns:a16="http://schemas.microsoft.com/office/drawing/2014/main" xmlns="" id="{5F5009CD-0C60-52EC-8C61-FFC543739B90}"/>
              </a:ext>
            </a:extLst>
          </p:cNvPr>
          <p:cNvGrpSpPr/>
          <p:nvPr/>
        </p:nvGrpSpPr>
        <p:grpSpPr>
          <a:xfrm>
            <a:off x="7270029" y="3124451"/>
            <a:ext cx="2141027" cy="2003800"/>
            <a:chOff x="4342607" y="1270246"/>
            <a:chExt cx="4441820" cy="4157129"/>
          </a:xfrm>
        </p:grpSpPr>
        <p:sp>
          <p:nvSpPr>
            <p:cNvPr id="23"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4"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5"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6"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7"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8"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9"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1"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2"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33" name="Group 32">
            <a:extLst>
              <a:ext uri="{FF2B5EF4-FFF2-40B4-BE49-F238E27FC236}">
                <a16:creationId xmlns:a16="http://schemas.microsoft.com/office/drawing/2014/main" xmlns="" id="{5F5009CD-0C60-52EC-8C61-FFC543739B90}"/>
              </a:ext>
            </a:extLst>
          </p:cNvPr>
          <p:cNvGrpSpPr/>
          <p:nvPr/>
        </p:nvGrpSpPr>
        <p:grpSpPr>
          <a:xfrm>
            <a:off x="5006963" y="3124451"/>
            <a:ext cx="2141027" cy="2003800"/>
            <a:chOff x="4342607" y="1270246"/>
            <a:chExt cx="4441820" cy="4157129"/>
          </a:xfrm>
        </p:grpSpPr>
        <p:sp>
          <p:nvSpPr>
            <p:cNvPr id="34"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5"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6"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7"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8"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9"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0"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1"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2"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3"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44" name="Group 43">
            <a:extLst>
              <a:ext uri="{FF2B5EF4-FFF2-40B4-BE49-F238E27FC236}">
                <a16:creationId xmlns:a16="http://schemas.microsoft.com/office/drawing/2014/main" xmlns="" id="{5F5009CD-0C60-52EC-8C61-FFC543739B90}"/>
              </a:ext>
            </a:extLst>
          </p:cNvPr>
          <p:cNvGrpSpPr/>
          <p:nvPr/>
        </p:nvGrpSpPr>
        <p:grpSpPr>
          <a:xfrm>
            <a:off x="480831" y="3124451"/>
            <a:ext cx="2141027" cy="2003800"/>
            <a:chOff x="4342607" y="1270246"/>
            <a:chExt cx="4441820" cy="4157129"/>
          </a:xfrm>
        </p:grpSpPr>
        <p:sp>
          <p:nvSpPr>
            <p:cNvPr id="45"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6"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7"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8"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9"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0"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1"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2"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3"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4"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55" name="Group 54">
            <a:extLst>
              <a:ext uri="{FF2B5EF4-FFF2-40B4-BE49-F238E27FC236}">
                <a16:creationId xmlns:a16="http://schemas.microsoft.com/office/drawing/2014/main" xmlns="" id="{5F5009CD-0C60-52EC-8C61-FFC543739B90}"/>
              </a:ext>
            </a:extLst>
          </p:cNvPr>
          <p:cNvGrpSpPr/>
          <p:nvPr/>
        </p:nvGrpSpPr>
        <p:grpSpPr>
          <a:xfrm>
            <a:off x="2743897" y="3124451"/>
            <a:ext cx="2141027" cy="2003800"/>
            <a:chOff x="4342607" y="1270246"/>
            <a:chExt cx="4441820" cy="4157129"/>
          </a:xfrm>
        </p:grpSpPr>
        <p:sp>
          <p:nvSpPr>
            <p:cNvPr id="56"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7"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8"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9"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0"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1"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2"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3"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4"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Tree>
    <p:extLst>
      <p:ext uri="{BB962C8B-B14F-4D97-AF65-F5344CB8AC3E}">
        <p14:creationId xmlns:p14="http://schemas.microsoft.com/office/powerpoint/2010/main" val="7895824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(3/1/1)</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6" name="TextBox 55">
            <a:extLst>
              <a:ext uri="{FF2B5EF4-FFF2-40B4-BE49-F238E27FC236}">
                <a16:creationId xmlns:a16="http://schemas.microsoft.com/office/drawing/2014/main" xmlns="" id="{51448989-1583-B986-C371-5E96A303CF98}"/>
              </a:ext>
            </a:extLst>
          </p:cNvPr>
          <p:cNvSpPr txBox="1"/>
          <p:nvPr/>
        </p:nvSpPr>
        <p:spPr>
          <a:xfrm>
            <a:off x="5486400" y="2713390"/>
            <a:ext cx="6110083" cy="3266985"/>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أن يقدم موضوع المشروع حلول واقعية وفعلية مع إمكانية تطبيق المشروع في الحياة العملية.</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أن يقدم المشروع أفكار جديدة أو أن يكمل المشروع مشروع سابق تم التوقف عن العمل فيه عند حدود معينة أو أن</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يقدم المشروع حلول لمشاكل موجودة مسبقا.</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أن لا يكون المشروع مأخوذ من فكرة موجودة مسبقا دون القيام بأي تطوير عليها</a:t>
            </a:r>
            <a:r>
              <a:rPr lang="ar-EG" sz="2000" b="1" dirty="0" smtClean="0">
                <a:latin typeface="Arial" panose="020B0604020202020204" pitchFamily="34" charset="0"/>
                <a:cs typeface="Arial" panose="020B0604020202020204" pitchFamily="34" charset="0"/>
              </a:rPr>
              <a:t>.</a:t>
            </a:r>
            <a:endParaRPr lang="ar-EG" sz="2000" b="1" dirty="0">
              <a:latin typeface="Arial" panose="020B0604020202020204" pitchFamily="34" charset="0"/>
              <a:cs typeface="Arial" panose="020B0604020202020204" pitchFamily="34" charset="0"/>
            </a:endParaRPr>
          </a:p>
        </p:txBody>
      </p:sp>
      <p:sp>
        <p:nvSpPr>
          <p:cNvPr id="57" name="Rectangle: Rounded Corners 15">
            <a:extLst>
              <a:ext uri="{FF2B5EF4-FFF2-40B4-BE49-F238E27FC236}">
                <a16:creationId xmlns:a16="http://schemas.microsoft.com/office/drawing/2014/main" xmlns="" id="{9627FEFF-DA7A-9C67-6BD6-710A0FB605CD}"/>
              </a:ext>
            </a:extLst>
          </p:cNvPr>
          <p:cNvSpPr/>
          <p:nvPr/>
        </p:nvSpPr>
        <p:spPr>
          <a:xfrm>
            <a:off x="4941652" y="1696499"/>
            <a:ext cx="6744342"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الشروط العامة في اختيار موضوع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pic>
        <p:nvPicPr>
          <p:cNvPr id="16" name="Graphic 3">
            <a:extLst>
              <a:ext uri="{FF2B5EF4-FFF2-40B4-BE49-F238E27FC236}">
                <a16:creationId xmlns:a16="http://schemas.microsoft.com/office/drawing/2014/main" xmlns="" id="{46EA9398-570A-69CD-2F07-0E5ADDA3A820}"/>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416461" y="2394331"/>
            <a:ext cx="4858183" cy="3153083"/>
          </a:xfrm>
          <a:prstGeom prst="rect">
            <a:avLst/>
          </a:prstGeom>
        </p:spPr>
      </p:pic>
    </p:spTree>
    <p:extLst>
      <p:ext uri="{BB962C8B-B14F-4D97-AF65-F5344CB8AC3E}">
        <p14:creationId xmlns:p14="http://schemas.microsoft.com/office/powerpoint/2010/main" val="3792366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(3/1/1)</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6" name="TextBox 55">
            <a:extLst>
              <a:ext uri="{FF2B5EF4-FFF2-40B4-BE49-F238E27FC236}">
                <a16:creationId xmlns:a16="http://schemas.microsoft.com/office/drawing/2014/main" xmlns="" id="{51448989-1583-B986-C371-5E96A303CF98}"/>
              </a:ext>
            </a:extLst>
          </p:cNvPr>
          <p:cNvSpPr txBox="1"/>
          <p:nvPr/>
        </p:nvSpPr>
        <p:spPr>
          <a:xfrm>
            <a:off x="5486400" y="2713390"/>
            <a:ext cx="6110083" cy="4708981"/>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smtClean="0">
                <a:latin typeface="Arial" panose="020B0604020202020204" pitchFamily="34" charset="0"/>
                <a:cs typeface="Arial" panose="020B0604020202020204" pitchFamily="34" charset="0"/>
              </a:rPr>
              <a:t>أن يستفيد الطالب من الخبرة التي اكتسبها من مراحل إعداد المشروع.</a:t>
            </a:r>
          </a:p>
          <a:p>
            <a:pPr marL="342900" indent="-342900" algn="just" rtl="1">
              <a:lnSpc>
                <a:spcPct val="150000"/>
              </a:lnSpc>
              <a:buFont typeface="Wingdings" pitchFamily="2" charset="2"/>
              <a:buChar char="§"/>
            </a:pPr>
            <a:r>
              <a:rPr lang="ar-EG" sz="2000" b="1" dirty="0" smtClean="0">
                <a:latin typeface="Arial" panose="020B0604020202020204" pitchFamily="34" charset="0"/>
                <a:cs typeface="Arial" panose="020B0604020202020204" pitchFamily="34" charset="0"/>
              </a:rPr>
              <a:t>أن </a:t>
            </a:r>
            <a:r>
              <a:rPr lang="ar-EG" sz="2000" b="1" dirty="0">
                <a:latin typeface="Arial" panose="020B0604020202020204" pitchFamily="34" charset="0"/>
                <a:cs typeface="Arial" panose="020B0604020202020204" pitchFamily="34" charset="0"/>
              </a:rPr>
              <a:t>يحترم المشروع القيم والأخلاق الإسلامية و الدينية وعادات وقيم المجتمع الإسلامي وأخلاقيات المهنة</a:t>
            </a:r>
            <a:r>
              <a:rPr lang="ar-EG" sz="2000" b="1" dirty="0" smtClean="0">
                <a:latin typeface="Arial" panose="020B0604020202020204" pitchFamily="34" charset="0"/>
                <a:cs typeface="Arial" panose="020B0604020202020204" pitchFamily="34" charset="0"/>
              </a:rPr>
              <a:t>.</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أن يكون الطالب قادر على القيام بمشروع التخرج بطريقة متميزة ومتقنة</a:t>
            </a:r>
            <a:r>
              <a:rPr lang="ar-EG" sz="2000" b="1" dirty="0" smtClean="0">
                <a:latin typeface="Arial" panose="020B0604020202020204" pitchFamily="34" charset="0"/>
                <a:cs typeface="Arial" panose="020B0604020202020204" pitchFamily="34" charset="0"/>
              </a:rPr>
              <a:t>.</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أن يكون لدى الطالب معلومات نظرية كافية عن الموضوع المختار قبل البدء في تنفيذ المشروع .</a:t>
            </a:r>
          </a:p>
          <a:p>
            <a:pPr marL="342900" indent="-342900" algn="just" rtl="1">
              <a:lnSpc>
                <a:spcPct val="150000"/>
              </a:lnSpc>
              <a:buFont typeface="Wingdings" pitchFamily="2" charset="2"/>
              <a:buChar char="§"/>
            </a:pPr>
            <a:endParaRPr lang="ar-EG" sz="2000" b="1" dirty="0">
              <a:latin typeface="Arial" panose="020B0604020202020204" pitchFamily="34" charset="0"/>
              <a:cs typeface="Arial" panose="020B0604020202020204" pitchFamily="34" charset="0"/>
            </a:endParaRPr>
          </a:p>
          <a:p>
            <a:pPr algn="just" rtl="1">
              <a:lnSpc>
                <a:spcPct val="150000"/>
              </a:lnSpc>
            </a:pPr>
            <a:endParaRPr lang="ar-EG" sz="2000" b="1" dirty="0">
              <a:latin typeface="Arial" panose="020B0604020202020204" pitchFamily="34" charset="0"/>
              <a:cs typeface="Arial" panose="020B0604020202020204" pitchFamily="34" charset="0"/>
            </a:endParaRPr>
          </a:p>
        </p:txBody>
      </p:sp>
      <p:sp>
        <p:nvSpPr>
          <p:cNvPr id="57" name="Rectangle: Rounded Corners 15">
            <a:extLst>
              <a:ext uri="{FF2B5EF4-FFF2-40B4-BE49-F238E27FC236}">
                <a16:creationId xmlns:a16="http://schemas.microsoft.com/office/drawing/2014/main" xmlns="" id="{9627FEFF-DA7A-9C67-6BD6-710A0FB605CD}"/>
              </a:ext>
            </a:extLst>
          </p:cNvPr>
          <p:cNvSpPr/>
          <p:nvPr/>
        </p:nvSpPr>
        <p:spPr>
          <a:xfrm>
            <a:off x="4941652" y="1696499"/>
            <a:ext cx="6744342"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الشروط العامة في اختيار موضوع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pic>
        <p:nvPicPr>
          <p:cNvPr id="16" name="Graphic 3">
            <a:extLst>
              <a:ext uri="{FF2B5EF4-FFF2-40B4-BE49-F238E27FC236}">
                <a16:creationId xmlns:a16="http://schemas.microsoft.com/office/drawing/2014/main" xmlns="" id="{46EA9398-570A-69CD-2F07-0E5ADDA3A82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103641" y="2394331"/>
            <a:ext cx="3153083" cy="3153083"/>
          </a:xfrm>
          <a:prstGeom prst="rect">
            <a:avLst/>
          </a:prstGeom>
        </p:spPr>
      </p:pic>
    </p:spTree>
    <p:extLst>
      <p:ext uri="{BB962C8B-B14F-4D97-AF65-F5344CB8AC3E}">
        <p14:creationId xmlns:p14="http://schemas.microsoft.com/office/powerpoint/2010/main" val="269993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(3/1/1)</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6" name="TextBox 55">
            <a:extLst>
              <a:ext uri="{FF2B5EF4-FFF2-40B4-BE49-F238E27FC236}">
                <a16:creationId xmlns:a16="http://schemas.microsoft.com/office/drawing/2014/main" xmlns="" id="{51448989-1583-B986-C371-5E96A303CF98}"/>
              </a:ext>
            </a:extLst>
          </p:cNvPr>
          <p:cNvSpPr txBox="1"/>
          <p:nvPr/>
        </p:nvSpPr>
        <p:spPr>
          <a:xfrm>
            <a:off x="5486400" y="2713390"/>
            <a:ext cx="6110083" cy="4708981"/>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smtClean="0">
                <a:latin typeface="Arial" panose="020B0604020202020204" pitchFamily="34" charset="0"/>
                <a:cs typeface="Arial" panose="020B0604020202020204" pitchFamily="34" charset="0"/>
              </a:rPr>
              <a:t>أن </a:t>
            </a:r>
            <a:r>
              <a:rPr lang="ar-EG" sz="2000" b="1" dirty="0">
                <a:latin typeface="Arial" panose="020B0604020202020204" pitchFamily="34" charset="0"/>
                <a:cs typeface="Arial" panose="020B0604020202020204" pitchFamily="34" charset="0"/>
              </a:rPr>
              <a:t>يقوم الطالب بالانخراط بالحياة العملية وجمع المعلومات والملاحظات المناسبة للمشاكل الموجودة أو المواضيع التي هي بحاجة للتطوير</a:t>
            </a:r>
            <a:r>
              <a:rPr lang="ar-EG" sz="2000" b="1" dirty="0" smtClean="0">
                <a:latin typeface="Arial" panose="020B0604020202020204" pitchFamily="34" charset="0"/>
                <a:cs typeface="Arial" panose="020B0604020202020204" pitchFamily="34" charset="0"/>
              </a:rPr>
              <a:t>.</a:t>
            </a:r>
          </a:p>
          <a:p>
            <a:pPr marL="342900" indent="-342900" algn="just" rtl="1">
              <a:lnSpc>
                <a:spcPct val="150000"/>
              </a:lnSpc>
              <a:buFont typeface="Wingdings" pitchFamily="2" charset="2"/>
              <a:buChar char="§"/>
            </a:pPr>
            <a:r>
              <a:rPr lang="ar-EG" sz="2000" b="1" dirty="0" smtClean="0">
                <a:latin typeface="Arial" panose="020B0604020202020204" pitchFamily="34" charset="0"/>
                <a:cs typeface="Arial" panose="020B0604020202020204" pitchFamily="34" charset="0"/>
              </a:rPr>
              <a:t>يجب </a:t>
            </a:r>
            <a:r>
              <a:rPr lang="ar-EG" sz="2000" b="1" dirty="0">
                <a:latin typeface="Arial" panose="020B0604020202020204" pitchFamily="34" charset="0"/>
                <a:cs typeface="Arial" panose="020B0604020202020204" pitchFamily="34" charset="0"/>
              </a:rPr>
              <a:t>أن توضع خطة زمنية ومفصلة لمراحل إنجاز المشروع.</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أن يضع الأوليات في اختيار الموضوع بما يخدم قسمه ومحاولة الطالب ترك بصمة هامة له في القسم من أفكار.</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يفضل أن يكون الأستاذ المشرف متخصص في مجال المشروع الذي اختاره الطالب.</a:t>
            </a:r>
          </a:p>
          <a:p>
            <a:pPr marL="342900" indent="-342900" algn="just" rtl="1">
              <a:lnSpc>
                <a:spcPct val="150000"/>
              </a:lnSpc>
              <a:buFont typeface="Wingdings" pitchFamily="2" charset="2"/>
              <a:buChar char="§"/>
            </a:pPr>
            <a:endParaRPr lang="ar-EG" sz="2000" b="1" dirty="0">
              <a:latin typeface="Arial" panose="020B0604020202020204" pitchFamily="34" charset="0"/>
              <a:cs typeface="Arial" panose="020B0604020202020204" pitchFamily="34" charset="0"/>
            </a:endParaRPr>
          </a:p>
          <a:p>
            <a:pPr marL="342900" indent="-342900" algn="just" rtl="1">
              <a:lnSpc>
                <a:spcPct val="150000"/>
              </a:lnSpc>
              <a:buFont typeface="Wingdings" pitchFamily="2" charset="2"/>
              <a:buChar char="§"/>
            </a:pPr>
            <a:endParaRPr lang="ar-EG" sz="2000" b="1" dirty="0">
              <a:latin typeface="Arial" panose="020B0604020202020204" pitchFamily="34" charset="0"/>
              <a:cs typeface="Arial" panose="020B0604020202020204" pitchFamily="34" charset="0"/>
            </a:endParaRPr>
          </a:p>
        </p:txBody>
      </p:sp>
      <p:sp>
        <p:nvSpPr>
          <p:cNvPr id="57" name="Rectangle: Rounded Corners 15">
            <a:extLst>
              <a:ext uri="{FF2B5EF4-FFF2-40B4-BE49-F238E27FC236}">
                <a16:creationId xmlns:a16="http://schemas.microsoft.com/office/drawing/2014/main" xmlns="" id="{9627FEFF-DA7A-9C67-6BD6-710A0FB605CD}"/>
              </a:ext>
            </a:extLst>
          </p:cNvPr>
          <p:cNvSpPr/>
          <p:nvPr/>
        </p:nvSpPr>
        <p:spPr>
          <a:xfrm>
            <a:off x="4941652" y="1696499"/>
            <a:ext cx="6744342"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الشروط العامة في اختيار موضوع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pic>
        <p:nvPicPr>
          <p:cNvPr id="16" name="Graphic 3">
            <a:extLst>
              <a:ext uri="{FF2B5EF4-FFF2-40B4-BE49-F238E27FC236}">
                <a16:creationId xmlns:a16="http://schemas.microsoft.com/office/drawing/2014/main" xmlns="" id="{46EA9398-570A-69CD-2F07-0E5ADDA3A82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16342" y="2394331"/>
            <a:ext cx="3153083" cy="3153083"/>
          </a:xfrm>
          <a:prstGeom prst="rect">
            <a:avLst/>
          </a:prstGeom>
        </p:spPr>
      </p:pic>
    </p:spTree>
    <p:extLst>
      <p:ext uri="{BB962C8B-B14F-4D97-AF65-F5344CB8AC3E}">
        <p14:creationId xmlns:p14="http://schemas.microsoft.com/office/powerpoint/2010/main" val="3653384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(3/1/1)</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6" name="TextBox 55">
            <a:extLst>
              <a:ext uri="{FF2B5EF4-FFF2-40B4-BE49-F238E27FC236}">
                <a16:creationId xmlns:a16="http://schemas.microsoft.com/office/drawing/2014/main" xmlns="" id="{51448989-1583-B986-C371-5E96A303CF98}"/>
              </a:ext>
            </a:extLst>
          </p:cNvPr>
          <p:cNvSpPr txBox="1"/>
          <p:nvPr/>
        </p:nvSpPr>
        <p:spPr>
          <a:xfrm>
            <a:off x="1488175" y="2938695"/>
            <a:ext cx="9574160" cy="3785652"/>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smtClean="0">
                <a:latin typeface="Arial" panose="020B0604020202020204" pitchFamily="34" charset="0"/>
                <a:cs typeface="Arial" panose="020B0604020202020204" pitchFamily="34" charset="0"/>
              </a:rPr>
              <a:t>أن </a:t>
            </a:r>
            <a:r>
              <a:rPr lang="ar-EG" sz="2000" b="1" dirty="0">
                <a:latin typeface="Arial" panose="020B0604020202020204" pitchFamily="34" charset="0"/>
                <a:cs typeface="Arial" panose="020B0604020202020204" pitchFamily="34" charset="0"/>
              </a:rPr>
              <a:t>يقوم الطالب بالانخراط بالحياة العملية وجمع المعلومات والملاحظات المناسبة للمشاكل الموجودة أو المواضيع التي هي بحاجة للتطوير</a:t>
            </a:r>
            <a:r>
              <a:rPr lang="ar-EG" sz="2000" b="1" dirty="0" smtClean="0">
                <a:latin typeface="Arial" panose="020B0604020202020204" pitchFamily="34" charset="0"/>
                <a:cs typeface="Arial" panose="020B0604020202020204" pitchFamily="34" charset="0"/>
              </a:rPr>
              <a:t>.</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أن يكون لدى الطالب معلومات نظرية كافية عن الموضوع المختار قبل البدء في تنفيذ المشروع .</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يجب أن توضع خطة زمنية ومفصلة لمراحل إنجاز المشروع.</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أن يضع الأوليات في اختيار الموضوع بما يخدم قسمه ومحاولة الطالب ترك بصمة هامة له في القسم من أفكار.</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يفضل أن يكون الأستاذ المشرف متخصص في مجال المشروع الذي اختاره الطالب.</a:t>
            </a:r>
          </a:p>
          <a:p>
            <a:pPr marL="342900" indent="-342900" algn="just" rtl="1">
              <a:lnSpc>
                <a:spcPct val="150000"/>
              </a:lnSpc>
              <a:buFont typeface="Wingdings" pitchFamily="2" charset="2"/>
              <a:buChar char="§"/>
            </a:pPr>
            <a:endParaRPr lang="ar-EG" sz="2000" b="1" dirty="0">
              <a:latin typeface="Arial" panose="020B0604020202020204" pitchFamily="34" charset="0"/>
              <a:cs typeface="Arial" panose="020B0604020202020204" pitchFamily="34" charset="0"/>
            </a:endParaRPr>
          </a:p>
          <a:p>
            <a:pPr marL="342900" indent="-342900" algn="just" rtl="1">
              <a:lnSpc>
                <a:spcPct val="150000"/>
              </a:lnSpc>
              <a:buFont typeface="Wingdings" pitchFamily="2" charset="2"/>
              <a:buChar char="§"/>
            </a:pPr>
            <a:endParaRPr lang="ar-EG" sz="2000" b="1" dirty="0">
              <a:latin typeface="Arial" panose="020B0604020202020204" pitchFamily="34" charset="0"/>
              <a:cs typeface="Arial" panose="020B0604020202020204" pitchFamily="34" charset="0"/>
            </a:endParaRPr>
          </a:p>
        </p:txBody>
      </p:sp>
      <p:sp>
        <p:nvSpPr>
          <p:cNvPr id="57" name="Rectangle: Rounded Corners 15">
            <a:extLst>
              <a:ext uri="{FF2B5EF4-FFF2-40B4-BE49-F238E27FC236}">
                <a16:creationId xmlns:a16="http://schemas.microsoft.com/office/drawing/2014/main" xmlns="" id="{9627FEFF-DA7A-9C67-6BD6-710A0FB605CD}"/>
              </a:ext>
            </a:extLst>
          </p:cNvPr>
          <p:cNvSpPr/>
          <p:nvPr/>
        </p:nvSpPr>
        <p:spPr>
          <a:xfrm>
            <a:off x="4941652" y="1696499"/>
            <a:ext cx="6744342"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الشروط العامة في اختيار موضوع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97793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a16="http://schemas.microsoft.com/office/drawing/2014/main" xmlns="" id="{9627FEFF-DA7A-9C67-6BD6-710A0FB605CD}"/>
              </a:ext>
            </a:extLst>
          </p:cNvPr>
          <p:cNvSpPr/>
          <p:nvPr/>
        </p:nvSpPr>
        <p:spPr>
          <a:xfrm>
            <a:off x="6122459" y="1696499"/>
            <a:ext cx="5563534"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تحذيرات قبل اختيار موضوع </a:t>
            </a:r>
            <a:r>
              <a:rPr lang="ar-EG" sz="3000" dirty="0" smtClean="0">
                <a:ln w="12700">
                  <a:noFill/>
                  <a:prstDash val="solid"/>
                </a:ln>
                <a:solidFill>
                  <a:srgbClr val="63596A"/>
                </a:solidFill>
                <a:latin typeface="Arial" panose="020B0604020202020204" pitchFamily="34" charset="0"/>
                <a:cs typeface="Arial" panose="020B0604020202020204" pitchFamily="34" charset="0"/>
              </a:rPr>
              <a:t>البحث</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8" name="Group 17">
            <a:extLst>
              <a:ext uri="{FF2B5EF4-FFF2-40B4-BE49-F238E27FC236}">
                <a16:creationId xmlns:a16="http://schemas.microsoft.com/office/drawing/2014/main" xmlns="" id="{93DE7BDB-F5ED-4FC0-B8D5-7870FAA0F6B6}"/>
              </a:ext>
            </a:extLst>
          </p:cNvPr>
          <p:cNvGrpSpPr/>
          <p:nvPr/>
        </p:nvGrpSpPr>
        <p:grpSpPr>
          <a:xfrm>
            <a:off x="8226823" y="3350271"/>
            <a:ext cx="2835512" cy="822654"/>
            <a:chOff x="7147560" y="3116581"/>
            <a:chExt cx="3390170" cy="995412"/>
          </a:xfrm>
          <a:solidFill>
            <a:schemeClr val="accent6"/>
          </a:solidFill>
        </p:grpSpPr>
        <p:sp>
          <p:nvSpPr>
            <p:cNvPr id="19" name="Rectangle: Rounded Corners 23">
              <a:extLst>
                <a:ext uri="{FF2B5EF4-FFF2-40B4-BE49-F238E27FC236}">
                  <a16:creationId xmlns:a16="http://schemas.microsoft.com/office/drawing/2014/main" xmlns="" id="{07D3A9BC-855A-4988-ABAF-7E5A00AA5471}"/>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1" name="TextBox 20">
              <a:extLst>
                <a:ext uri="{FF2B5EF4-FFF2-40B4-BE49-F238E27FC236}">
                  <a16:creationId xmlns:a16="http://schemas.microsoft.com/office/drawing/2014/main" xmlns="" id="{B23F121F-D796-4F29-8729-0584CF469C49}"/>
                </a:ext>
              </a:extLst>
            </p:cNvPr>
            <p:cNvSpPr txBox="1"/>
            <p:nvPr/>
          </p:nvSpPr>
          <p:spPr>
            <a:xfrm>
              <a:off x="7368539" y="3250270"/>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الموضوعات التي تم معالجتها من قبل من دراسة أو غير ذلك.</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2" name="Group 21">
            <a:extLst>
              <a:ext uri="{FF2B5EF4-FFF2-40B4-BE49-F238E27FC236}">
                <a16:creationId xmlns:a16="http://schemas.microsoft.com/office/drawing/2014/main" xmlns="" id="{79399E7A-D51D-4E8D-8E99-24D5CBA8873C}"/>
              </a:ext>
            </a:extLst>
          </p:cNvPr>
          <p:cNvGrpSpPr/>
          <p:nvPr/>
        </p:nvGrpSpPr>
        <p:grpSpPr>
          <a:xfrm>
            <a:off x="4678243" y="3350271"/>
            <a:ext cx="2835512" cy="822654"/>
            <a:chOff x="7147560" y="3116581"/>
            <a:chExt cx="3390170" cy="995412"/>
          </a:xfrm>
          <a:solidFill>
            <a:schemeClr val="accent6"/>
          </a:solidFill>
        </p:grpSpPr>
        <p:sp>
          <p:nvSpPr>
            <p:cNvPr id="23" name="Rectangle: Rounded Corners 30">
              <a:extLst>
                <a:ext uri="{FF2B5EF4-FFF2-40B4-BE49-F238E27FC236}">
                  <a16:creationId xmlns:a16="http://schemas.microsoft.com/office/drawing/2014/main" xmlns="" id="{01F7239C-7208-4BCC-9F2D-9366AC2F3B7B}"/>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4" name="TextBox 23">
              <a:extLst>
                <a:ext uri="{FF2B5EF4-FFF2-40B4-BE49-F238E27FC236}">
                  <a16:creationId xmlns:a16="http://schemas.microsoft.com/office/drawing/2014/main" xmlns="" id="{3095CE9B-65CD-487C-947C-1B5DBE7C2549}"/>
                </a:ext>
              </a:extLst>
            </p:cNvPr>
            <p:cNvSpPr txBox="1"/>
            <p:nvPr/>
          </p:nvSpPr>
          <p:spPr>
            <a:xfrm>
              <a:off x="7368539" y="3250273"/>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الموضوعات التي يحتدم فيها الخلاف ويشتد حولها .</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5" name="Group 24">
            <a:extLst>
              <a:ext uri="{FF2B5EF4-FFF2-40B4-BE49-F238E27FC236}">
                <a16:creationId xmlns:a16="http://schemas.microsoft.com/office/drawing/2014/main" xmlns="" id="{BA6F7FA2-B90C-4F02-96D2-82F546D7E8C5}"/>
              </a:ext>
            </a:extLst>
          </p:cNvPr>
          <p:cNvGrpSpPr/>
          <p:nvPr/>
        </p:nvGrpSpPr>
        <p:grpSpPr>
          <a:xfrm>
            <a:off x="6542579" y="4798906"/>
            <a:ext cx="2835512" cy="822654"/>
            <a:chOff x="7147560" y="3116578"/>
            <a:chExt cx="3390170" cy="995412"/>
          </a:xfrm>
          <a:solidFill>
            <a:schemeClr val="accent6"/>
          </a:solidFill>
        </p:grpSpPr>
        <p:sp>
          <p:nvSpPr>
            <p:cNvPr id="27" name="Rectangle: Rounded Corners 36">
              <a:extLst>
                <a:ext uri="{FF2B5EF4-FFF2-40B4-BE49-F238E27FC236}">
                  <a16:creationId xmlns:a16="http://schemas.microsoft.com/office/drawing/2014/main" xmlns="" id="{0B03CF57-BA24-4D5E-A2D7-02D9A8D95CCB}"/>
                </a:ext>
              </a:extLst>
            </p:cNvPr>
            <p:cNvSpPr/>
            <p:nvPr/>
          </p:nvSpPr>
          <p:spPr>
            <a:xfrm>
              <a:off x="7147560" y="3116578"/>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8" name="TextBox 27">
              <a:extLst>
                <a:ext uri="{FF2B5EF4-FFF2-40B4-BE49-F238E27FC236}">
                  <a16:creationId xmlns:a16="http://schemas.microsoft.com/office/drawing/2014/main" xmlns="" id="{8493E679-E3B4-4FCF-A803-45EFBD4FC723}"/>
                </a:ext>
              </a:extLst>
            </p:cNvPr>
            <p:cNvSpPr txBox="1"/>
            <p:nvPr/>
          </p:nvSpPr>
          <p:spPr>
            <a:xfrm>
              <a:off x="7368539" y="3250270"/>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EG" altLang="en-US" sz="1500" b="1" dirty="0">
                  <a:solidFill>
                    <a:schemeClr val="bg1"/>
                  </a:solidFill>
                  <a:latin typeface="Arial" panose="020B0604020202020204" pitchFamily="34" charset="0"/>
                  <a:cs typeface="Arial" panose="020B0604020202020204" pitchFamily="34" charset="0"/>
                </a:rPr>
                <a:t>الموضوعات الخاملة العقيمة التي لا ثمرة في دراستها.</a:t>
              </a:r>
            </a:p>
          </p:txBody>
        </p:sp>
      </p:grpSp>
      <p:grpSp>
        <p:nvGrpSpPr>
          <p:cNvPr id="29" name="Group 28">
            <a:extLst>
              <a:ext uri="{FF2B5EF4-FFF2-40B4-BE49-F238E27FC236}">
                <a16:creationId xmlns:a16="http://schemas.microsoft.com/office/drawing/2014/main" xmlns="" id="{DBF91D03-742A-4E6A-AEC7-5C24ADCC649B}"/>
              </a:ext>
            </a:extLst>
          </p:cNvPr>
          <p:cNvGrpSpPr/>
          <p:nvPr/>
        </p:nvGrpSpPr>
        <p:grpSpPr>
          <a:xfrm>
            <a:off x="1083849" y="3350271"/>
            <a:ext cx="2835512" cy="822654"/>
            <a:chOff x="7147560" y="3116581"/>
            <a:chExt cx="3390170" cy="995412"/>
          </a:xfrm>
          <a:solidFill>
            <a:schemeClr val="accent6"/>
          </a:solidFill>
        </p:grpSpPr>
        <p:sp>
          <p:nvSpPr>
            <p:cNvPr id="30" name="Rectangle: Rounded Corners 39">
              <a:extLst>
                <a:ext uri="{FF2B5EF4-FFF2-40B4-BE49-F238E27FC236}">
                  <a16:creationId xmlns:a16="http://schemas.microsoft.com/office/drawing/2014/main" xmlns="" id="{472777B8-45C4-4B00-94CA-2C3990174F3F}"/>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1" name="TextBox 30">
              <a:extLst>
                <a:ext uri="{FF2B5EF4-FFF2-40B4-BE49-F238E27FC236}">
                  <a16:creationId xmlns:a16="http://schemas.microsoft.com/office/drawing/2014/main" xmlns="" id="{FDCE597F-69D2-44AE-9FBD-8C42F15BDB77}"/>
                </a:ext>
              </a:extLst>
            </p:cNvPr>
            <p:cNvSpPr txBox="1"/>
            <p:nvPr/>
          </p:nvSpPr>
          <p:spPr>
            <a:xfrm>
              <a:off x="7368539" y="3389926"/>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EG" altLang="en-US" sz="1500" b="1" dirty="0">
                  <a:solidFill>
                    <a:schemeClr val="bg1"/>
                  </a:solidFill>
                  <a:latin typeface="Arial" panose="020B0604020202020204" pitchFamily="34" charset="0"/>
                  <a:cs typeface="Arial" panose="020B0604020202020204" pitchFamily="34" charset="0"/>
                </a:rPr>
                <a:t>الموضوعات العلمية المعقدة .</a:t>
              </a:r>
            </a:p>
          </p:txBody>
        </p:sp>
      </p:grpSp>
      <p:grpSp>
        <p:nvGrpSpPr>
          <p:cNvPr id="32" name="Group 31">
            <a:extLst>
              <a:ext uri="{FF2B5EF4-FFF2-40B4-BE49-F238E27FC236}">
                <a16:creationId xmlns:a16="http://schemas.microsoft.com/office/drawing/2014/main" xmlns="" id="{63949C7E-247C-4C7B-AA68-93A7D5EF78E4}"/>
              </a:ext>
            </a:extLst>
          </p:cNvPr>
          <p:cNvGrpSpPr/>
          <p:nvPr/>
        </p:nvGrpSpPr>
        <p:grpSpPr>
          <a:xfrm>
            <a:off x="2993999" y="4868443"/>
            <a:ext cx="2835512" cy="822654"/>
            <a:chOff x="5578833" y="2618874"/>
            <a:chExt cx="3390170" cy="995412"/>
          </a:xfrm>
          <a:solidFill>
            <a:schemeClr val="accent6"/>
          </a:solidFill>
        </p:grpSpPr>
        <p:sp>
          <p:nvSpPr>
            <p:cNvPr id="33" name="Rectangle: Rounded Corners 42">
              <a:extLst>
                <a:ext uri="{FF2B5EF4-FFF2-40B4-BE49-F238E27FC236}">
                  <a16:creationId xmlns:a16="http://schemas.microsoft.com/office/drawing/2014/main" xmlns="" id="{5AA4705A-B9DA-46E3-ABCE-0B26BD627097}"/>
                </a:ext>
              </a:extLst>
            </p:cNvPr>
            <p:cNvSpPr/>
            <p:nvPr/>
          </p:nvSpPr>
          <p:spPr>
            <a:xfrm>
              <a:off x="5578833" y="2618874"/>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4" name="TextBox 33">
              <a:extLst>
                <a:ext uri="{FF2B5EF4-FFF2-40B4-BE49-F238E27FC236}">
                  <a16:creationId xmlns:a16="http://schemas.microsoft.com/office/drawing/2014/main" xmlns="" id="{5E81AA55-28E7-4867-907D-1B105ADF6C9C}"/>
                </a:ext>
              </a:extLst>
            </p:cNvPr>
            <p:cNvSpPr txBox="1"/>
            <p:nvPr/>
          </p:nvSpPr>
          <p:spPr>
            <a:xfrm>
              <a:off x="5578833" y="2752567"/>
              <a:ext cx="3232463"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الموضوعات التي يصعب العثور على مادتها العلمية.</a:t>
              </a:r>
              <a:endParaRPr lang="ar-SA" altLang="en-US" sz="15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3283130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a16="http://schemas.microsoft.com/office/drawing/2014/main" xmlns="" id="{9627FEFF-DA7A-9C67-6BD6-710A0FB605CD}"/>
              </a:ext>
            </a:extLst>
          </p:cNvPr>
          <p:cNvSpPr/>
          <p:nvPr/>
        </p:nvSpPr>
        <p:spPr>
          <a:xfrm>
            <a:off x="6122459" y="1696499"/>
            <a:ext cx="5563534"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تحذيرات قبل اختيار موضوع </a:t>
            </a:r>
            <a:r>
              <a:rPr lang="ar-EG" sz="3000" dirty="0" smtClean="0">
                <a:ln w="12700">
                  <a:noFill/>
                  <a:prstDash val="solid"/>
                </a:ln>
                <a:solidFill>
                  <a:srgbClr val="63596A"/>
                </a:solidFill>
                <a:latin typeface="Arial" panose="020B0604020202020204" pitchFamily="34" charset="0"/>
                <a:cs typeface="Arial" panose="020B0604020202020204" pitchFamily="34" charset="0"/>
              </a:rPr>
              <a:t>البحث</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8" name="Group 17">
            <a:extLst>
              <a:ext uri="{FF2B5EF4-FFF2-40B4-BE49-F238E27FC236}">
                <a16:creationId xmlns:a16="http://schemas.microsoft.com/office/drawing/2014/main" xmlns="" id="{93DE7BDB-F5ED-4FC0-B8D5-7870FAA0F6B6}"/>
              </a:ext>
            </a:extLst>
          </p:cNvPr>
          <p:cNvGrpSpPr/>
          <p:nvPr/>
        </p:nvGrpSpPr>
        <p:grpSpPr>
          <a:xfrm>
            <a:off x="8226823" y="3899341"/>
            <a:ext cx="2835512" cy="822654"/>
            <a:chOff x="7147560" y="3116581"/>
            <a:chExt cx="3390170" cy="995412"/>
          </a:xfrm>
          <a:solidFill>
            <a:schemeClr val="accent6"/>
          </a:solidFill>
        </p:grpSpPr>
        <p:sp>
          <p:nvSpPr>
            <p:cNvPr id="19" name="Rectangle: Rounded Corners 23">
              <a:extLst>
                <a:ext uri="{FF2B5EF4-FFF2-40B4-BE49-F238E27FC236}">
                  <a16:creationId xmlns:a16="http://schemas.microsoft.com/office/drawing/2014/main" xmlns="" id="{07D3A9BC-855A-4988-ABAF-7E5A00AA5471}"/>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1" name="TextBox 20">
              <a:extLst>
                <a:ext uri="{FF2B5EF4-FFF2-40B4-BE49-F238E27FC236}">
                  <a16:creationId xmlns:a16="http://schemas.microsoft.com/office/drawing/2014/main" xmlns="" id="{B23F121F-D796-4F29-8729-0584CF469C49}"/>
                </a:ext>
              </a:extLst>
            </p:cNvPr>
            <p:cNvSpPr txBox="1"/>
            <p:nvPr/>
          </p:nvSpPr>
          <p:spPr>
            <a:xfrm>
              <a:off x="7368539" y="3389924"/>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الموضوعات الواسعة جدا.</a:t>
              </a:r>
            </a:p>
          </p:txBody>
        </p:sp>
      </p:grpSp>
      <p:grpSp>
        <p:nvGrpSpPr>
          <p:cNvPr id="22" name="Group 21">
            <a:extLst>
              <a:ext uri="{FF2B5EF4-FFF2-40B4-BE49-F238E27FC236}">
                <a16:creationId xmlns:a16="http://schemas.microsoft.com/office/drawing/2014/main" xmlns="" id="{79399E7A-D51D-4E8D-8E99-24D5CBA8873C}"/>
              </a:ext>
            </a:extLst>
          </p:cNvPr>
          <p:cNvGrpSpPr/>
          <p:nvPr/>
        </p:nvGrpSpPr>
        <p:grpSpPr>
          <a:xfrm>
            <a:off x="4678243" y="3899341"/>
            <a:ext cx="2835512" cy="822654"/>
            <a:chOff x="7147560" y="3116581"/>
            <a:chExt cx="3390170" cy="995412"/>
          </a:xfrm>
          <a:solidFill>
            <a:schemeClr val="accent6"/>
          </a:solidFill>
        </p:grpSpPr>
        <p:sp>
          <p:nvSpPr>
            <p:cNvPr id="23" name="Rectangle: Rounded Corners 30">
              <a:extLst>
                <a:ext uri="{FF2B5EF4-FFF2-40B4-BE49-F238E27FC236}">
                  <a16:creationId xmlns:a16="http://schemas.microsoft.com/office/drawing/2014/main" xmlns="" id="{01F7239C-7208-4BCC-9F2D-9366AC2F3B7B}"/>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4" name="TextBox 23">
              <a:extLst>
                <a:ext uri="{FF2B5EF4-FFF2-40B4-BE49-F238E27FC236}">
                  <a16:creationId xmlns:a16="http://schemas.microsoft.com/office/drawing/2014/main" xmlns="" id="{3095CE9B-65CD-487C-947C-1B5DBE7C2549}"/>
                </a:ext>
              </a:extLst>
            </p:cNvPr>
            <p:cNvSpPr txBox="1"/>
            <p:nvPr/>
          </p:nvSpPr>
          <p:spPr>
            <a:xfrm>
              <a:off x="7368539" y="3389926"/>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الموضوعات الضيقة جدا.</a:t>
              </a:r>
            </a:p>
          </p:txBody>
        </p:sp>
      </p:grpSp>
      <p:grpSp>
        <p:nvGrpSpPr>
          <p:cNvPr id="29" name="Group 28">
            <a:extLst>
              <a:ext uri="{FF2B5EF4-FFF2-40B4-BE49-F238E27FC236}">
                <a16:creationId xmlns:a16="http://schemas.microsoft.com/office/drawing/2014/main" xmlns="" id="{DBF91D03-742A-4E6A-AEC7-5C24ADCC649B}"/>
              </a:ext>
            </a:extLst>
          </p:cNvPr>
          <p:cNvGrpSpPr/>
          <p:nvPr/>
        </p:nvGrpSpPr>
        <p:grpSpPr>
          <a:xfrm>
            <a:off x="1083849" y="3899341"/>
            <a:ext cx="2835512" cy="822654"/>
            <a:chOff x="7147560" y="3116581"/>
            <a:chExt cx="3390170" cy="995412"/>
          </a:xfrm>
          <a:solidFill>
            <a:schemeClr val="accent6"/>
          </a:solidFill>
        </p:grpSpPr>
        <p:sp>
          <p:nvSpPr>
            <p:cNvPr id="30" name="Rectangle: Rounded Corners 39">
              <a:extLst>
                <a:ext uri="{FF2B5EF4-FFF2-40B4-BE49-F238E27FC236}">
                  <a16:creationId xmlns:a16="http://schemas.microsoft.com/office/drawing/2014/main" xmlns="" id="{472777B8-45C4-4B00-94CA-2C3990174F3F}"/>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1" name="TextBox 30">
              <a:extLst>
                <a:ext uri="{FF2B5EF4-FFF2-40B4-BE49-F238E27FC236}">
                  <a16:creationId xmlns:a16="http://schemas.microsoft.com/office/drawing/2014/main" xmlns="" id="{FDCE597F-69D2-44AE-9FBD-8C42F15BDB77}"/>
                </a:ext>
              </a:extLst>
            </p:cNvPr>
            <p:cNvSpPr txBox="1"/>
            <p:nvPr/>
          </p:nvSpPr>
          <p:spPr>
            <a:xfrm>
              <a:off x="7368539" y="3389926"/>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EG" altLang="en-US" sz="1500" b="1" dirty="0">
                  <a:solidFill>
                    <a:schemeClr val="bg1"/>
                  </a:solidFill>
                  <a:latin typeface="Arial" panose="020B0604020202020204" pitchFamily="34" charset="0"/>
                  <a:cs typeface="Arial" panose="020B0604020202020204" pitchFamily="34" charset="0"/>
                </a:rPr>
                <a:t>الموضوعات الغامضة .</a:t>
              </a:r>
            </a:p>
          </p:txBody>
        </p:sp>
      </p:grpSp>
    </p:spTree>
    <p:extLst>
      <p:ext uri="{BB962C8B-B14F-4D97-AF65-F5344CB8AC3E}">
        <p14:creationId xmlns:p14="http://schemas.microsoft.com/office/powerpoint/2010/main" val="15491658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909810" y="777076"/>
            <a:ext cx="2305050" cy="126778"/>
          </a:xfrm>
          <a:prstGeom prst="rect">
            <a:avLst/>
          </a:prstGeom>
        </p:spPr>
      </p:pic>
      <p:sp>
        <p:nvSpPr>
          <p:cNvPr id="11" name="Title 1">
            <a:extLst>
              <a:ext uri="{FF2B5EF4-FFF2-40B4-BE49-F238E27FC236}">
                <a16:creationId xmlns="" xmlns:a16="http://schemas.microsoft.com/office/drawing/2014/main"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(3-2)</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 xmlns:a16="http://schemas.microsoft.com/office/drawing/2014/main" id="{9627FEFF-DA7A-9C67-6BD6-710A0FB605CD}"/>
              </a:ext>
            </a:extLst>
          </p:cNvPr>
          <p:cNvSpPr/>
          <p:nvPr/>
        </p:nvSpPr>
        <p:spPr>
          <a:xfrm>
            <a:off x="5730411" y="3660207"/>
            <a:ext cx="4929163"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مهام فريق مشروع التخرّج</a:t>
            </a:r>
          </a:p>
        </p:txBody>
      </p:sp>
      <p:grpSp>
        <p:nvGrpSpPr>
          <p:cNvPr id="13" name="Group 12">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a16="http://schemas.microsoft.com/office/drawing/2014/main" xmlns="" id="{9AF9C5CE-4CD9-132B-DFE5-19B5356E07B0}"/>
                </a:ext>
              </a:extLst>
            </p:cNvPr>
            <p:cNvPicPr>
              <a:picLocks noChangeAspect="1"/>
            </p:cNvPicPr>
            <p:nvPr/>
          </p:nvPicPr>
          <p:blipFill>
            <a:blip r:embed="rId6">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pic>
        <p:nvPicPr>
          <p:cNvPr id="21" name="Graphic 4">
            <a:extLst>
              <a:ext uri="{FF2B5EF4-FFF2-40B4-BE49-F238E27FC236}">
                <a16:creationId xmlns="" xmlns:a16="http://schemas.microsoft.com/office/drawing/2014/main" id="{D52E1F8F-0994-803D-48F7-414804C6A0DF}"/>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171283" y="1997577"/>
            <a:ext cx="3347215" cy="3533820"/>
          </a:xfrm>
          <a:prstGeom prst="rect">
            <a:avLst/>
          </a:prstGeom>
        </p:spPr>
      </p:pic>
      <p:sp>
        <p:nvSpPr>
          <p:cNvPr id="16" name="Rectangle: Rounded Corners 57">
            <a:extLst>
              <a:ext uri="{FF2B5EF4-FFF2-40B4-BE49-F238E27FC236}">
                <a16:creationId xmlns="" xmlns:a16="http://schemas.microsoft.com/office/drawing/2014/main" id="{5461BC0D-E363-E515-A7D8-E2BF6948503E}"/>
              </a:ext>
            </a:extLst>
          </p:cNvPr>
          <p:cNvSpPr/>
          <p:nvPr/>
        </p:nvSpPr>
        <p:spPr>
          <a:xfrm>
            <a:off x="7340943" y="4741766"/>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smtClean="0">
                <a:latin typeface="Arial" panose="020B0604020202020204" pitchFamily="34" charset="0"/>
                <a:cs typeface="Arial" panose="020B0604020202020204" pitchFamily="34" charset="0"/>
              </a:rPr>
              <a:t>فردي - جماعي</a:t>
            </a:r>
            <a:endParaRPr lang="ar-EG" b="1" dirty="0">
              <a:latin typeface="Arial" panose="020B0604020202020204" pitchFamily="34" charset="0"/>
              <a:cs typeface="Arial" panose="020B0604020202020204" pitchFamily="34" charset="0"/>
            </a:endParaRPr>
          </a:p>
        </p:txBody>
      </p:sp>
      <p:pic>
        <p:nvPicPr>
          <p:cNvPr id="22" name="Picture 21"/>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7785962" y="2353937"/>
            <a:ext cx="818063" cy="909834"/>
          </a:xfrm>
          <a:prstGeom prst="rect">
            <a:avLst/>
          </a:prstGeom>
        </p:spPr>
      </p:pic>
    </p:spTree>
    <p:extLst>
      <p:ext uri="{BB962C8B-B14F-4D97-AF65-F5344CB8AC3E}">
        <p14:creationId xmlns:p14="http://schemas.microsoft.com/office/powerpoint/2010/main" val="595977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4299626" y="1541897"/>
            <a:ext cx="7004627"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استنتج مهام فريق مشروع التخرج بعد مشاهدة الفيديو</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18370" y="3229582"/>
            <a:ext cx="2033081" cy="2033081"/>
          </a:xfrm>
          <a:prstGeom prst="rect">
            <a:avLst/>
          </a:prstGeom>
        </p:spPr>
      </p:pic>
    </p:spTree>
    <p:extLst>
      <p:ext uri="{BB962C8B-B14F-4D97-AF65-F5344CB8AC3E}">
        <p14:creationId xmlns:p14="http://schemas.microsoft.com/office/powerpoint/2010/main" val="17374096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4299626" y="1541897"/>
            <a:ext cx="7004627"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استنتج مهام فريق مشروع التخرج بعد مشاهدة الفيديو</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aphicFrame>
        <p:nvGraphicFramePr>
          <p:cNvPr id="7" name="Diagram 6"/>
          <p:cNvGraphicFramePr/>
          <p:nvPr>
            <p:extLst>
              <p:ext uri="{D42A27DB-BD31-4B8C-83A1-F6EECF244321}">
                <p14:modId xmlns:p14="http://schemas.microsoft.com/office/powerpoint/2010/main" val="2192562691"/>
              </p:ext>
            </p:extLst>
          </p:nvPr>
        </p:nvGraphicFramePr>
        <p:xfrm>
          <a:off x="2884540" y="2590235"/>
          <a:ext cx="6483198" cy="39645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440795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D0BEDC8B-CDEC-D091-E54C-7EF60E4199B3}"/>
              </a:ext>
            </a:extLst>
          </p:cNvPr>
          <p:cNvPicPr>
            <a:picLocks noChangeAspect="1"/>
          </p:cNvPicPr>
          <p:nvPr/>
        </p:nvPicPr>
        <p:blipFill rotWithShape="1">
          <a:blip r:embed="rId2">
            <a:extLst>
              <a:ext uri="{28A0092B-C50C-407E-A947-70E740481C1C}">
                <a14:useLocalDpi xmlns:a14="http://schemas.microsoft.com/office/drawing/2010/main" val="0"/>
              </a:ext>
            </a:extLst>
          </a:blip>
          <a:srcRect t="8340" r="482" b="7859"/>
          <a:stretch/>
        </p:blipFill>
        <p:spPr>
          <a:xfrm>
            <a:off x="0" y="0"/>
            <a:ext cx="12192000" cy="6858000"/>
          </a:xfrm>
          <a:prstGeom prst="rect">
            <a:avLst/>
          </a:prstGeom>
        </p:spPr>
      </p:pic>
      <p:sp>
        <p:nvSpPr>
          <p:cNvPr id="4" name="Rectangle 3">
            <a:extLst>
              <a:ext uri="{FF2B5EF4-FFF2-40B4-BE49-F238E27FC236}">
                <a16:creationId xmlns="" xmlns:a16="http://schemas.microsoft.com/office/drawing/2014/main" id="{9FA7B012-B67D-691B-1355-4E11D494248A}"/>
              </a:ext>
            </a:extLst>
          </p:cNvPr>
          <p:cNvSpPr/>
          <p:nvPr/>
        </p:nvSpPr>
        <p:spPr>
          <a:xfrm rot="10800000">
            <a:off x="0" y="0"/>
            <a:ext cx="12192000" cy="6858000"/>
          </a:xfrm>
          <a:prstGeom prst="rect">
            <a:avLst/>
          </a:prstGeom>
          <a:gradFill flip="none" rotWithShape="1">
            <a:gsLst>
              <a:gs pos="0">
                <a:srgbClr val="00483F"/>
              </a:gs>
              <a:gs pos="91000">
                <a:srgbClr val="00483F">
                  <a:alpha val="0"/>
                </a:srgbClr>
              </a:gs>
            </a:gsLst>
            <a:lin ang="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a:extLst>
              <a:ext uri="{FF2B5EF4-FFF2-40B4-BE49-F238E27FC236}">
                <a16:creationId xmlns="" xmlns:a16="http://schemas.microsoft.com/office/drawing/2014/main" id="{8035A629-2B98-D6A9-C938-1302B4FCA349}"/>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rot="5400000">
            <a:off x="10232707" y="3365611"/>
            <a:ext cx="3791808" cy="126778"/>
          </a:xfrm>
          <a:prstGeom prst="rect">
            <a:avLst/>
          </a:prstGeom>
        </p:spPr>
      </p:pic>
      <p:grpSp>
        <p:nvGrpSpPr>
          <p:cNvPr id="9" name="Group 8">
            <a:extLst>
              <a:ext uri="{FF2B5EF4-FFF2-40B4-BE49-F238E27FC236}">
                <a16:creationId xmlns="" xmlns:a16="http://schemas.microsoft.com/office/drawing/2014/main" id="{92B9CF2F-58C2-90A3-F9B7-78560722DEDA}"/>
              </a:ext>
            </a:extLst>
          </p:cNvPr>
          <p:cNvGrpSpPr/>
          <p:nvPr/>
        </p:nvGrpSpPr>
        <p:grpSpPr>
          <a:xfrm>
            <a:off x="126181" y="104327"/>
            <a:ext cx="3098885" cy="585423"/>
            <a:chOff x="90086" y="408379"/>
            <a:chExt cx="3213534" cy="607082"/>
          </a:xfrm>
        </p:grpSpPr>
        <p:pic>
          <p:nvPicPr>
            <p:cNvPr id="10" name="Graphic 9">
              <a:extLst>
                <a:ext uri="{FF2B5EF4-FFF2-40B4-BE49-F238E27FC236}">
                  <a16:creationId xmlns="" xmlns:a16="http://schemas.microsoft.com/office/drawing/2014/main" id="{741A2B6A-AD6F-0970-1538-DAF1A3BB080C}"/>
                </a:ext>
              </a:extLst>
            </p:cNvPr>
            <p:cNvPicPr>
              <a:picLocks noChangeAspect="1"/>
            </p:cNvPicPr>
            <p:nvPr/>
          </p:nvPicPr>
          <p:blipFill>
            <a:blip r:embed="rId5">
              <a:lum bright="70000" contrast="-70000"/>
              <a:extLst>
                <a:ext uri="{96DAC541-7B7A-43D3-8B79-37D633B846F1}">
                  <asvg:svgBlip xmlns="" xmlns:asvg="http://schemas.microsoft.com/office/drawing/2016/SVG/main" r:embed="rId6"/>
                </a:ext>
              </a:extLst>
            </a:blip>
            <a:stretch>
              <a:fillRect/>
            </a:stretch>
          </p:blipFill>
          <p:spPr>
            <a:xfrm>
              <a:off x="1878027" y="446000"/>
              <a:ext cx="1425593" cy="562013"/>
            </a:xfrm>
            <a:prstGeom prst="rect">
              <a:avLst/>
            </a:prstGeom>
          </p:spPr>
        </p:pic>
        <p:pic>
          <p:nvPicPr>
            <p:cNvPr id="11" name="Graphic 10">
              <a:extLst>
                <a:ext uri="{FF2B5EF4-FFF2-40B4-BE49-F238E27FC236}">
                  <a16:creationId xmlns="" xmlns:a16="http://schemas.microsoft.com/office/drawing/2014/main" id="{5362A131-2A78-0877-8358-A7C13F960459}"/>
                </a:ext>
              </a:extLst>
            </p:cNvPr>
            <p:cNvPicPr>
              <a:picLocks noChangeAspect="1"/>
            </p:cNvPicPr>
            <p:nvPr/>
          </p:nvPicPr>
          <p:blipFill>
            <a:blip r:embed="rId7">
              <a:lum bright="70000" contrast="-70000"/>
              <a:extLst>
                <a:ext uri="{96DAC541-7B7A-43D3-8B79-37D633B846F1}">
                  <asvg:svgBlip xmlns="" xmlns:asvg="http://schemas.microsoft.com/office/drawing/2016/SVG/main" r:embed="rId8"/>
                </a:ext>
              </a:extLst>
            </a:blip>
            <a:stretch>
              <a:fillRect/>
            </a:stretch>
          </p:blipFill>
          <p:spPr>
            <a:xfrm>
              <a:off x="1050611" y="483266"/>
              <a:ext cx="1043200" cy="532195"/>
            </a:xfrm>
            <a:prstGeom prst="rect">
              <a:avLst/>
            </a:prstGeom>
          </p:spPr>
        </p:pic>
        <p:pic>
          <p:nvPicPr>
            <p:cNvPr id="12" name="Graphic 11">
              <a:extLst>
                <a:ext uri="{FF2B5EF4-FFF2-40B4-BE49-F238E27FC236}">
                  <a16:creationId xmlns="" xmlns:a16="http://schemas.microsoft.com/office/drawing/2014/main" id="{AD618DC4-F4F9-5CCD-0819-F0DA847E891A}"/>
                </a:ext>
              </a:extLst>
            </p:cNvPr>
            <p:cNvPicPr>
              <a:picLocks noChangeAspect="1"/>
            </p:cNvPicPr>
            <p:nvPr/>
          </p:nvPicPr>
          <p:blipFill>
            <a:blip r:embed="rId9">
              <a:lum bright="70000" contrast="-70000"/>
              <a:extLst>
                <a:ext uri="{96DAC541-7B7A-43D3-8B79-37D633B846F1}">
                  <asvg:svgBlip xmlns="" xmlns:asvg="http://schemas.microsoft.com/office/drawing/2016/SVG/main" r:embed="rId10"/>
                </a:ext>
              </a:extLst>
            </a:blip>
            <a:stretch>
              <a:fillRect/>
            </a:stretch>
          </p:blipFill>
          <p:spPr>
            <a:xfrm>
              <a:off x="90086" y="408379"/>
              <a:ext cx="877960" cy="589696"/>
            </a:xfrm>
            <a:prstGeom prst="rect">
              <a:avLst/>
            </a:prstGeom>
          </p:spPr>
        </p:pic>
      </p:grpSp>
      <p:sp>
        <p:nvSpPr>
          <p:cNvPr id="16" name="Rectangle: Rounded Corners 15">
            <a:extLst>
              <a:ext uri="{FF2B5EF4-FFF2-40B4-BE49-F238E27FC236}">
                <a16:creationId xmlns="" xmlns:a16="http://schemas.microsoft.com/office/drawing/2014/main" id="{9627FEFF-DA7A-9C67-6BD6-710A0FB605CD}"/>
              </a:ext>
            </a:extLst>
          </p:cNvPr>
          <p:cNvSpPr/>
          <p:nvPr/>
        </p:nvSpPr>
        <p:spPr>
          <a:xfrm>
            <a:off x="-1552074" y="5678905"/>
            <a:ext cx="4468530" cy="697832"/>
          </a:xfrm>
          <a:prstGeom prst="roundRect">
            <a:avLst>
              <a:gd name="adj" fmla="val 50000"/>
            </a:avLst>
          </a:prstGeom>
          <a:solidFill>
            <a:srgbClr val="00483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ar-EG" sz="4000" b="1" dirty="0" smtClean="0">
                <a:solidFill>
                  <a:schemeClr val="bg1"/>
                </a:solidFill>
                <a:latin typeface="Arial"/>
                <a:cs typeface="+mj-cs"/>
              </a:rPr>
              <a:t>   اليوم </a:t>
            </a:r>
            <a:r>
              <a:rPr lang="ar-EG" sz="4000" b="1" dirty="0" smtClean="0">
                <a:solidFill>
                  <a:schemeClr val="bg1"/>
                </a:solidFill>
                <a:latin typeface="Arial"/>
                <a:cs typeface="+mj-cs"/>
              </a:rPr>
              <a:t>الثالث</a:t>
            </a:r>
            <a:endParaRPr lang="en-US" sz="3600" b="1" dirty="0">
              <a:solidFill>
                <a:schemeClr val="bg1"/>
              </a:solidFill>
              <a:latin typeface="Arial"/>
              <a:cs typeface="+mj-cs"/>
            </a:endParaRPr>
          </a:p>
        </p:txBody>
      </p:sp>
      <p:pic>
        <p:nvPicPr>
          <p:cNvPr id="13" name="Picture 1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26843" y="-31661"/>
            <a:ext cx="8181502" cy="6059481"/>
          </a:xfrm>
          <a:prstGeom prst="rect">
            <a:avLst/>
          </a:prstGeom>
        </p:spPr>
      </p:pic>
    </p:spTree>
    <p:extLst>
      <p:ext uri="{BB962C8B-B14F-4D97-AF65-F5344CB8AC3E}">
        <p14:creationId xmlns:p14="http://schemas.microsoft.com/office/powerpoint/2010/main" val="4055137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3820409" y="1541897"/>
            <a:ext cx="7483845"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لخص مهام أحد فرق العمل لمشروع التخرج فيما يلي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xmlns="" id="{5F5009CD-0C60-52EC-8C61-FFC543739B90}"/>
              </a:ext>
            </a:extLst>
          </p:cNvPr>
          <p:cNvGrpSpPr/>
          <p:nvPr/>
        </p:nvGrpSpPr>
        <p:grpSpPr>
          <a:xfrm>
            <a:off x="9533095" y="3124451"/>
            <a:ext cx="2141027" cy="2003800"/>
            <a:chOff x="4342607" y="1270246"/>
            <a:chExt cx="4441820" cy="4157129"/>
          </a:xfrm>
        </p:grpSpPr>
        <p:sp>
          <p:nvSpPr>
            <p:cNvPr id="12"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5"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8"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9"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0"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1"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22" name="Group 21">
            <a:extLst>
              <a:ext uri="{FF2B5EF4-FFF2-40B4-BE49-F238E27FC236}">
                <a16:creationId xmlns:a16="http://schemas.microsoft.com/office/drawing/2014/main" xmlns="" id="{5F5009CD-0C60-52EC-8C61-FFC543739B90}"/>
              </a:ext>
            </a:extLst>
          </p:cNvPr>
          <p:cNvGrpSpPr/>
          <p:nvPr/>
        </p:nvGrpSpPr>
        <p:grpSpPr>
          <a:xfrm>
            <a:off x="7270029" y="3124451"/>
            <a:ext cx="2141027" cy="2003800"/>
            <a:chOff x="4342607" y="1270246"/>
            <a:chExt cx="4441820" cy="4157129"/>
          </a:xfrm>
        </p:grpSpPr>
        <p:sp>
          <p:nvSpPr>
            <p:cNvPr id="23"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4"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5"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6"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7"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8"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9"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1"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2"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33" name="Group 32">
            <a:extLst>
              <a:ext uri="{FF2B5EF4-FFF2-40B4-BE49-F238E27FC236}">
                <a16:creationId xmlns:a16="http://schemas.microsoft.com/office/drawing/2014/main" xmlns="" id="{5F5009CD-0C60-52EC-8C61-FFC543739B90}"/>
              </a:ext>
            </a:extLst>
          </p:cNvPr>
          <p:cNvGrpSpPr/>
          <p:nvPr/>
        </p:nvGrpSpPr>
        <p:grpSpPr>
          <a:xfrm>
            <a:off x="5006963" y="3124451"/>
            <a:ext cx="2141027" cy="2003800"/>
            <a:chOff x="4342607" y="1270246"/>
            <a:chExt cx="4441820" cy="4157129"/>
          </a:xfrm>
        </p:grpSpPr>
        <p:sp>
          <p:nvSpPr>
            <p:cNvPr id="34"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5"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6"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7"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8"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9"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0"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1"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2"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3"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44" name="Group 43">
            <a:extLst>
              <a:ext uri="{FF2B5EF4-FFF2-40B4-BE49-F238E27FC236}">
                <a16:creationId xmlns:a16="http://schemas.microsoft.com/office/drawing/2014/main" xmlns="" id="{5F5009CD-0C60-52EC-8C61-FFC543739B90}"/>
              </a:ext>
            </a:extLst>
          </p:cNvPr>
          <p:cNvGrpSpPr/>
          <p:nvPr/>
        </p:nvGrpSpPr>
        <p:grpSpPr>
          <a:xfrm>
            <a:off x="480831" y="3124451"/>
            <a:ext cx="2141027" cy="2003800"/>
            <a:chOff x="4342607" y="1270246"/>
            <a:chExt cx="4441820" cy="4157129"/>
          </a:xfrm>
        </p:grpSpPr>
        <p:sp>
          <p:nvSpPr>
            <p:cNvPr id="45"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6"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7"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8"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9"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0"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1"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2"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3"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4"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55" name="Group 54">
            <a:extLst>
              <a:ext uri="{FF2B5EF4-FFF2-40B4-BE49-F238E27FC236}">
                <a16:creationId xmlns:a16="http://schemas.microsoft.com/office/drawing/2014/main" xmlns="" id="{5F5009CD-0C60-52EC-8C61-FFC543739B90}"/>
              </a:ext>
            </a:extLst>
          </p:cNvPr>
          <p:cNvGrpSpPr/>
          <p:nvPr/>
        </p:nvGrpSpPr>
        <p:grpSpPr>
          <a:xfrm>
            <a:off x="2743897" y="3124451"/>
            <a:ext cx="2141027" cy="2003800"/>
            <a:chOff x="4342607" y="1270246"/>
            <a:chExt cx="4441820" cy="4157129"/>
          </a:xfrm>
        </p:grpSpPr>
        <p:sp>
          <p:nvSpPr>
            <p:cNvPr id="56"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7"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8"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9"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0"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1"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2"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3"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4"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Tree>
    <p:extLst>
      <p:ext uri="{BB962C8B-B14F-4D97-AF65-F5344CB8AC3E}">
        <p14:creationId xmlns:p14="http://schemas.microsoft.com/office/powerpoint/2010/main" val="1316615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( 3/2 /1 </a:t>
            </a:r>
            <a:r>
              <a:rPr lang="ar-EG" sz="3500" b="1" dirty="0" smtClean="0">
                <a:latin typeface="Arial" panose="020B0604020202020204" pitchFamily="34" charset="0"/>
                <a:cs typeface="Arial" panose="020B0604020202020204" pitchFamily="34" charset="0"/>
              </a:rPr>
              <a:t>)</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6" name="TextBox 55">
            <a:extLst>
              <a:ext uri="{FF2B5EF4-FFF2-40B4-BE49-F238E27FC236}">
                <a16:creationId xmlns:a16="http://schemas.microsoft.com/office/drawing/2014/main" xmlns="" id="{51448989-1583-B986-C371-5E96A303CF98}"/>
              </a:ext>
            </a:extLst>
          </p:cNvPr>
          <p:cNvSpPr txBox="1"/>
          <p:nvPr/>
        </p:nvSpPr>
        <p:spPr>
          <a:xfrm>
            <a:off x="5486400" y="2713390"/>
            <a:ext cx="6110083" cy="3266985"/>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أن يسجل مساق مقدمة مشاريع التخرج في الفصل الذي يسبق الفصل الذي سيقدم به المشروع وأن يلتزم بجميع محاضراتها.</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أن يتأكد الطالب بأن عدد ساعات النجاح تسمح له بتسجيل مشروع التخرج من خلال المرشد أو التسجيل.</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أن يختار عنوان المشروع بعناية وبالوقت المناسب ويفضل قبل بداية الفصل الذي سيقدم به المشروع، ويمكن أن يستعين الطالب بأعضاء هيئة التدريس.</a:t>
            </a:r>
          </a:p>
        </p:txBody>
      </p:sp>
      <p:sp>
        <p:nvSpPr>
          <p:cNvPr id="57" name="Rectangle: Rounded Corners 15">
            <a:extLst>
              <a:ext uri="{FF2B5EF4-FFF2-40B4-BE49-F238E27FC236}">
                <a16:creationId xmlns:a16="http://schemas.microsoft.com/office/drawing/2014/main" xmlns="" id="{9627FEFF-DA7A-9C67-6BD6-710A0FB605CD}"/>
              </a:ext>
            </a:extLst>
          </p:cNvPr>
          <p:cNvSpPr/>
          <p:nvPr/>
        </p:nvSpPr>
        <p:spPr>
          <a:xfrm>
            <a:off x="7723761" y="1696499"/>
            <a:ext cx="3962231"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مهام فريق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pic>
        <p:nvPicPr>
          <p:cNvPr id="16" name="Graphic 3">
            <a:extLst>
              <a:ext uri="{FF2B5EF4-FFF2-40B4-BE49-F238E27FC236}">
                <a16:creationId xmlns:a16="http://schemas.microsoft.com/office/drawing/2014/main" xmlns="" id="{46EA9398-570A-69CD-2F07-0E5ADDA3A820}"/>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274404" y="2569429"/>
            <a:ext cx="3142297" cy="3153083"/>
          </a:xfrm>
          <a:prstGeom prst="rect">
            <a:avLst/>
          </a:prstGeom>
        </p:spPr>
      </p:pic>
    </p:spTree>
    <p:extLst>
      <p:ext uri="{BB962C8B-B14F-4D97-AF65-F5344CB8AC3E}">
        <p14:creationId xmlns:p14="http://schemas.microsoft.com/office/powerpoint/2010/main" val="701223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( 3/2 /1 </a:t>
            </a:r>
            <a:r>
              <a:rPr lang="ar-EG" sz="3500" b="1" dirty="0" smtClean="0">
                <a:latin typeface="Arial" panose="020B0604020202020204" pitchFamily="34" charset="0"/>
                <a:cs typeface="Arial" panose="020B0604020202020204" pitchFamily="34" charset="0"/>
              </a:rPr>
              <a:t>)</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6" name="TextBox 55">
            <a:extLst>
              <a:ext uri="{FF2B5EF4-FFF2-40B4-BE49-F238E27FC236}">
                <a16:creationId xmlns:a16="http://schemas.microsoft.com/office/drawing/2014/main" xmlns="" id="{51448989-1583-B986-C371-5E96A303CF98}"/>
              </a:ext>
            </a:extLst>
          </p:cNvPr>
          <p:cNvSpPr txBox="1"/>
          <p:nvPr/>
        </p:nvSpPr>
        <p:spPr>
          <a:xfrm>
            <a:off x="5486400" y="2713390"/>
            <a:ext cx="6110083" cy="3266985"/>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أن يعبئ النموذج الخاص بالمشروع وبالمشرف ويقدمه للجنة مشاريع التخرج.</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يحافظ على زيارة المشرف أولا بأول ويقدم له تقرير خطي أو كلامي عن مدى التقدم والتطور الذي أصبح عليه المشروع.</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أن يسلم التقرير الخاص بالمشروع قبل يوم الثلاثاء من الأسبوع الثالث عشر للفصل الدراسي.</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أن يطلع على أسلوب التقييم الذي تعتمد عليه لجنة المناقشة.</a:t>
            </a:r>
          </a:p>
        </p:txBody>
      </p:sp>
      <p:sp>
        <p:nvSpPr>
          <p:cNvPr id="57" name="Rectangle: Rounded Corners 15">
            <a:extLst>
              <a:ext uri="{FF2B5EF4-FFF2-40B4-BE49-F238E27FC236}">
                <a16:creationId xmlns:a16="http://schemas.microsoft.com/office/drawing/2014/main" xmlns="" id="{9627FEFF-DA7A-9C67-6BD6-710A0FB605CD}"/>
              </a:ext>
            </a:extLst>
          </p:cNvPr>
          <p:cNvSpPr/>
          <p:nvPr/>
        </p:nvSpPr>
        <p:spPr>
          <a:xfrm>
            <a:off x="7723761" y="1696499"/>
            <a:ext cx="3962231"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مهام فريق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pic>
        <p:nvPicPr>
          <p:cNvPr id="16" name="Graphic 3">
            <a:extLst>
              <a:ext uri="{FF2B5EF4-FFF2-40B4-BE49-F238E27FC236}">
                <a16:creationId xmlns:a16="http://schemas.microsoft.com/office/drawing/2014/main" xmlns="" id="{46EA9398-570A-69CD-2F07-0E5ADDA3A82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274404" y="2574822"/>
            <a:ext cx="3142297" cy="3142297"/>
          </a:xfrm>
          <a:prstGeom prst="rect">
            <a:avLst/>
          </a:prstGeom>
        </p:spPr>
      </p:pic>
    </p:spTree>
    <p:extLst>
      <p:ext uri="{BB962C8B-B14F-4D97-AF65-F5344CB8AC3E}">
        <p14:creationId xmlns:p14="http://schemas.microsoft.com/office/powerpoint/2010/main" val="2631781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9"/>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8558572" y="777076"/>
            <a:ext cx="3656288" cy="122247"/>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9"/>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8856069" y="6609810"/>
            <a:ext cx="3791808" cy="126778"/>
          </a:xfrm>
          <a:prstGeom prst="rect">
            <a:avLst/>
          </a:prstGeom>
        </p:spPr>
      </p:pic>
      <p:grpSp>
        <p:nvGrpSpPr>
          <p:cNvPr id="40" name="Group 39">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37" name="Graphic 36">
              <a:extLst>
                <a:ext uri="{FF2B5EF4-FFF2-40B4-BE49-F238E27FC236}">
                  <a16:creationId xmlns="" xmlns:a16="http://schemas.microsoft.com/office/drawing/2014/main" id="{9AF9C5CE-4CD9-132B-DFE5-19B5356E07B0}"/>
                </a:ext>
              </a:extLst>
            </p:cNvPr>
            <p:cNvPicPr>
              <a:picLocks noChangeAspect="1"/>
            </p:cNvPicPr>
            <p:nvPr/>
          </p:nvPicPr>
          <p:blipFill>
            <a:blip r:embed="rId12">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38"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39"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18" name="Title 1">
            <a:extLst>
              <a:ext uri="{FF2B5EF4-FFF2-40B4-BE49-F238E27FC236}">
                <a16:creationId xmlns:a16="http://schemas.microsoft.com/office/drawing/2014/main" xmlns="" id="{85D22935-33D0-40FF-D378-68408523FE69}"/>
              </a:ext>
            </a:extLst>
          </p:cNvPr>
          <p:cNvSpPr txBox="1">
            <a:spLocks/>
          </p:cNvSpPr>
          <p:nvPr/>
        </p:nvSpPr>
        <p:spPr>
          <a:xfrm>
            <a:off x="5114374" y="430937"/>
            <a:ext cx="698754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4000" b="1" dirty="0" smtClean="0"/>
              <a:t>المشرف الرئيسي</a:t>
            </a:r>
            <a:endParaRPr lang="ar-EG" sz="2000" dirty="0">
              <a:solidFill>
                <a:srgbClr val="00483F"/>
              </a:solidFill>
              <a:latin typeface="Frutiger LT Arabic 55 Roman" panose="01000000000000000000" pitchFamily="2" charset="-78"/>
              <a:ea typeface="Calibri"/>
              <a:cs typeface="Frutiger LT Arabic 55 Roman" panose="01000000000000000000" pitchFamily="2" charset="-78"/>
              <a:sym typeface="Calibri"/>
            </a:endParaRPr>
          </a:p>
        </p:txBody>
      </p:sp>
      <p:sp>
        <p:nvSpPr>
          <p:cNvPr id="19" name="TextBox 18">
            <a:extLst>
              <a:ext uri="{FF2B5EF4-FFF2-40B4-BE49-F238E27FC236}">
                <a16:creationId xmlns:a16="http://schemas.microsoft.com/office/drawing/2014/main" xmlns="" id="{91B12A9B-5736-E199-1E83-DBCDE93F888B}"/>
              </a:ext>
            </a:extLst>
          </p:cNvPr>
          <p:cNvSpPr txBox="1"/>
          <p:nvPr/>
        </p:nvSpPr>
        <p:spPr>
          <a:xfrm>
            <a:off x="5024289" y="1456929"/>
            <a:ext cx="6434488" cy="4651979"/>
          </a:xfrm>
          <a:prstGeom prst="rect">
            <a:avLst/>
          </a:prstGeom>
          <a:noFill/>
        </p:spPr>
        <p:txBody>
          <a:bodyPr wrap="square">
            <a:spAutoFit/>
          </a:bodyPr>
          <a:lstStyle/>
          <a:p>
            <a:pPr marL="285750" lvl="0" indent="-285750" algn="r" rtl="1">
              <a:lnSpc>
                <a:spcPct val="150000"/>
              </a:lnSpc>
              <a:buFont typeface="Wingdings" panose="05000000000000000000" pitchFamily="2" charset="2"/>
              <a:buChar char="§"/>
            </a:pPr>
            <a:r>
              <a:rPr lang="ar-SA" sz="2000" b="1" dirty="0"/>
              <a:t>مراجعة واعتماد موضوع البحث المقدم من الطالب.</a:t>
            </a:r>
          </a:p>
          <a:p>
            <a:pPr marL="285750" lvl="0" indent="-285750" algn="r" rtl="1">
              <a:lnSpc>
                <a:spcPct val="150000"/>
              </a:lnSpc>
              <a:buFont typeface="Wingdings" panose="05000000000000000000" pitchFamily="2" charset="2"/>
              <a:buChar char="§"/>
            </a:pPr>
            <a:r>
              <a:rPr lang="ar-SA" sz="2000" b="1" dirty="0"/>
              <a:t>تقديم قائمة بالمواضيع الممكنة للطلاب على أساس المجال البحثي للبرنامج الأكاديمي حيثما أمكن.</a:t>
            </a:r>
          </a:p>
          <a:p>
            <a:pPr marL="285750" lvl="0" indent="-285750" algn="r" rtl="1">
              <a:lnSpc>
                <a:spcPct val="150000"/>
              </a:lnSpc>
              <a:buFont typeface="Wingdings" panose="05000000000000000000" pitchFamily="2" charset="2"/>
              <a:buChar char="§"/>
            </a:pPr>
            <a:r>
              <a:rPr lang="ar-SA" sz="2000" b="1" dirty="0"/>
              <a:t>تقديم المشورة ومساعدة الطالب في تخطيط وتطوير المشروع.</a:t>
            </a:r>
          </a:p>
          <a:p>
            <a:pPr marL="285750" lvl="0" indent="-285750" algn="r" rtl="1">
              <a:lnSpc>
                <a:spcPct val="150000"/>
              </a:lnSpc>
              <a:buFont typeface="Wingdings" panose="05000000000000000000" pitchFamily="2" charset="2"/>
              <a:buChar char="§"/>
            </a:pPr>
            <a:r>
              <a:rPr lang="ar-SA" sz="2000" b="1" dirty="0"/>
              <a:t>الترتيب مع المنظمات والوكالات الخارجية المتاحة إذا لزم الأمر، للطلاب الذين يجرون أبحاث خارجية.</a:t>
            </a:r>
          </a:p>
          <a:p>
            <a:pPr marL="285750" lvl="0" indent="-285750" algn="r" rtl="1">
              <a:lnSpc>
                <a:spcPct val="150000"/>
              </a:lnSpc>
              <a:buFont typeface="Wingdings" panose="05000000000000000000" pitchFamily="2" charset="2"/>
              <a:buChar char="§"/>
            </a:pPr>
            <a:r>
              <a:rPr lang="ar-SA" sz="2000" b="1" dirty="0"/>
              <a:t>الاجتماع بانتظام والعمل مع الطالب على مشروعه لمراجعة مسودات الأطروحة وتنسيق اللقاءات مع القارئين الثاني والثالث، مناقشة مقترح المشروع وبالتالي المشروع والصعوبات التي قد تواجه الطلاب خلال أبحاثهم.</a:t>
            </a:r>
            <a:endParaRPr lang="ar-SA" sz="2000" b="1" dirty="0"/>
          </a:p>
        </p:txBody>
      </p:sp>
      <p:pic>
        <p:nvPicPr>
          <p:cNvPr id="16" name="Graphic 3">
            <a:extLst>
              <a:ext uri="{FF2B5EF4-FFF2-40B4-BE49-F238E27FC236}">
                <a16:creationId xmlns:a16="http://schemas.microsoft.com/office/drawing/2014/main" xmlns="" id="{46EA9398-570A-69CD-2F07-0E5ADDA3A82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177128" y="2370541"/>
            <a:ext cx="3142297" cy="3142297"/>
          </a:xfrm>
          <a:prstGeom prst="rect">
            <a:avLst/>
          </a:prstGeom>
        </p:spPr>
      </p:pic>
    </p:spTree>
    <p:extLst>
      <p:ext uri="{BB962C8B-B14F-4D97-AF65-F5344CB8AC3E}">
        <p14:creationId xmlns:p14="http://schemas.microsoft.com/office/powerpoint/2010/main" val="2262054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9"/>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8558572" y="777076"/>
            <a:ext cx="3656288" cy="122247"/>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9"/>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8856069" y="6609810"/>
            <a:ext cx="3791808" cy="126778"/>
          </a:xfrm>
          <a:prstGeom prst="rect">
            <a:avLst/>
          </a:prstGeom>
        </p:spPr>
      </p:pic>
      <p:grpSp>
        <p:nvGrpSpPr>
          <p:cNvPr id="40" name="Group 39">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37" name="Graphic 36">
              <a:extLst>
                <a:ext uri="{FF2B5EF4-FFF2-40B4-BE49-F238E27FC236}">
                  <a16:creationId xmlns="" xmlns:a16="http://schemas.microsoft.com/office/drawing/2014/main" id="{9AF9C5CE-4CD9-132B-DFE5-19B5356E07B0}"/>
                </a:ext>
              </a:extLst>
            </p:cNvPr>
            <p:cNvPicPr>
              <a:picLocks noChangeAspect="1"/>
            </p:cNvPicPr>
            <p:nvPr/>
          </p:nvPicPr>
          <p:blipFill>
            <a:blip r:embed="rId12">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38"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39"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18" name="Title 1">
            <a:extLst>
              <a:ext uri="{FF2B5EF4-FFF2-40B4-BE49-F238E27FC236}">
                <a16:creationId xmlns:a16="http://schemas.microsoft.com/office/drawing/2014/main" xmlns="" id="{85D22935-33D0-40FF-D378-68408523FE69}"/>
              </a:ext>
            </a:extLst>
          </p:cNvPr>
          <p:cNvSpPr txBox="1">
            <a:spLocks/>
          </p:cNvSpPr>
          <p:nvPr/>
        </p:nvSpPr>
        <p:spPr>
          <a:xfrm>
            <a:off x="5114374" y="430937"/>
            <a:ext cx="698754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4000" b="1" dirty="0" smtClean="0"/>
              <a:t>المشرف الرئيسي</a:t>
            </a:r>
            <a:endParaRPr lang="ar-EG" sz="2000" dirty="0">
              <a:solidFill>
                <a:srgbClr val="00483F"/>
              </a:solidFill>
              <a:latin typeface="Frutiger LT Arabic 55 Roman" panose="01000000000000000000" pitchFamily="2" charset="-78"/>
              <a:ea typeface="Calibri"/>
              <a:cs typeface="Frutiger LT Arabic 55 Roman" panose="01000000000000000000" pitchFamily="2" charset="-78"/>
              <a:sym typeface="Calibri"/>
            </a:endParaRPr>
          </a:p>
        </p:txBody>
      </p:sp>
      <p:sp>
        <p:nvSpPr>
          <p:cNvPr id="19" name="TextBox 18">
            <a:extLst>
              <a:ext uri="{FF2B5EF4-FFF2-40B4-BE49-F238E27FC236}">
                <a16:creationId xmlns:a16="http://schemas.microsoft.com/office/drawing/2014/main" xmlns="" id="{91B12A9B-5736-E199-1E83-DBCDE93F888B}"/>
              </a:ext>
            </a:extLst>
          </p:cNvPr>
          <p:cNvSpPr txBox="1"/>
          <p:nvPr/>
        </p:nvSpPr>
        <p:spPr>
          <a:xfrm>
            <a:off x="5024289" y="1693275"/>
            <a:ext cx="6434488" cy="3728649"/>
          </a:xfrm>
          <a:prstGeom prst="rect">
            <a:avLst/>
          </a:prstGeom>
          <a:noFill/>
        </p:spPr>
        <p:txBody>
          <a:bodyPr wrap="square">
            <a:spAutoFit/>
          </a:bodyPr>
          <a:lstStyle/>
          <a:p>
            <a:pPr marL="285750" lvl="0" indent="-285750" algn="r" rtl="1">
              <a:lnSpc>
                <a:spcPct val="150000"/>
              </a:lnSpc>
              <a:buFont typeface="Wingdings" panose="05000000000000000000" pitchFamily="2" charset="2"/>
              <a:buChar char="§"/>
            </a:pPr>
            <a:r>
              <a:rPr lang="ar-SA" sz="2000" b="1" dirty="0"/>
              <a:t>مراجعة مسودات تقرير المشروع وتنسيق الاجتماعات مع القارئين الثاني والثالث.</a:t>
            </a:r>
          </a:p>
          <a:p>
            <a:pPr marL="285750" lvl="0" indent="-285750" algn="r" rtl="1">
              <a:lnSpc>
                <a:spcPct val="150000"/>
              </a:lnSpc>
              <a:buFont typeface="Wingdings" panose="05000000000000000000" pitchFamily="2" charset="2"/>
              <a:buChar char="§"/>
            </a:pPr>
            <a:r>
              <a:rPr lang="ar-SA" sz="2000" b="1" dirty="0"/>
              <a:t>مراجعة وتوقيع جميع الاستمارات المطلوبة المتعلقة بالمشروع.</a:t>
            </a:r>
          </a:p>
          <a:p>
            <a:pPr marL="285750" lvl="0" indent="-285750" algn="r" rtl="1">
              <a:lnSpc>
                <a:spcPct val="150000"/>
              </a:lnSpc>
              <a:buFont typeface="Wingdings" panose="05000000000000000000" pitchFamily="2" charset="2"/>
              <a:buChar char="§"/>
            </a:pPr>
            <a:r>
              <a:rPr lang="ar-SA" sz="2000" b="1" dirty="0"/>
              <a:t>تقييم وثيقة مشروع التخرج بعد المراجعة وتقديمها للقارئين الثاني والثالث للتعقيب وابداء الرأي.</a:t>
            </a:r>
          </a:p>
          <a:p>
            <a:pPr marL="285750" lvl="0" indent="-285750" algn="r" rtl="1">
              <a:lnSpc>
                <a:spcPct val="150000"/>
              </a:lnSpc>
              <a:buFont typeface="Wingdings" panose="05000000000000000000" pitchFamily="2" charset="2"/>
              <a:buChar char="§"/>
            </a:pPr>
            <a:r>
              <a:rPr lang="ar-SA" sz="2000" b="1" dirty="0"/>
              <a:t>تقديم التحديثات للجنة بحوث برنامج البكالوريوس مع أية تغييرات أو صعوبات تمت مواجهتها في المشروع.</a:t>
            </a:r>
          </a:p>
          <a:p>
            <a:pPr marL="285750" lvl="0" indent="-285750" algn="r" rtl="1">
              <a:lnSpc>
                <a:spcPct val="150000"/>
              </a:lnSpc>
              <a:buFont typeface="Wingdings" panose="05000000000000000000" pitchFamily="2" charset="2"/>
              <a:buChar char="§"/>
            </a:pPr>
            <a:r>
              <a:rPr lang="ar-SA" sz="2000" b="1" dirty="0"/>
              <a:t>المشاركة في تقييم المشاريع النهائية مع القارئين الثاني والثالث.</a:t>
            </a:r>
          </a:p>
        </p:txBody>
      </p:sp>
      <p:pic>
        <p:nvPicPr>
          <p:cNvPr id="16" name="Graphic 3">
            <a:extLst>
              <a:ext uri="{FF2B5EF4-FFF2-40B4-BE49-F238E27FC236}">
                <a16:creationId xmlns:a16="http://schemas.microsoft.com/office/drawing/2014/main" xmlns="" id="{46EA9398-570A-69CD-2F07-0E5ADDA3A82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36723" y="2256817"/>
            <a:ext cx="3852839" cy="3321412"/>
          </a:xfrm>
          <a:prstGeom prst="rect">
            <a:avLst/>
          </a:prstGeom>
        </p:spPr>
      </p:pic>
    </p:spTree>
    <p:extLst>
      <p:ext uri="{BB962C8B-B14F-4D97-AF65-F5344CB8AC3E}">
        <p14:creationId xmlns:p14="http://schemas.microsoft.com/office/powerpoint/2010/main" val="3368336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FEA5335-6845-4646-207F-F9F1F9EF644C}"/>
              </a:ext>
            </a:extLst>
          </p:cNvPr>
          <p:cNvSpPr>
            <a:spLocks noGrp="1"/>
          </p:cNvSpPr>
          <p:nvPr>
            <p:ph type="title"/>
          </p:nvPr>
        </p:nvSpPr>
        <p:spPr>
          <a:xfrm>
            <a:off x="3371850" y="617998"/>
            <a:ext cx="8096250" cy="823913"/>
          </a:xfrm>
        </p:spPr>
        <p:txBody>
          <a:bodyPr/>
          <a:lstStyle/>
          <a:p>
            <a:pPr rtl="1">
              <a:defRPr/>
            </a:pPr>
            <a:r>
              <a:rPr lang="ar-EG" sz="4000" cap="all" dirty="0">
                <a:ln w="12700">
                  <a:solidFill>
                    <a:schemeClr val="tx2">
                      <a:satMod val="155000"/>
                    </a:schemeClr>
                  </a:solidFill>
                  <a:prstDash val="solid"/>
                </a:ln>
                <a:effectLst>
                  <a:outerShdw blurRad="41275" dist="20320" dir="1800000" algn="tl" rotWithShape="0">
                    <a:srgbClr val="000000">
                      <a:alpha val="40000"/>
                    </a:srgbClr>
                  </a:outerShdw>
                </a:effectLst>
              </a:rPr>
              <a:t>المناقش</a:t>
            </a:r>
            <a:endParaRPr lang="ar-EG" sz="4000" b="1" dirty="0">
              <a:latin typeface="Arial" panose="020B0604020202020204" pitchFamily="34" charset="0"/>
            </a:endParaRPr>
          </a:p>
        </p:txBody>
      </p:sp>
      <p:sp>
        <p:nvSpPr>
          <p:cNvPr id="7" name="Rectangle: Rounded Corners 6">
            <a:extLst>
              <a:ext uri="{FF2B5EF4-FFF2-40B4-BE49-F238E27FC236}">
                <a16:creationId xmlns:a16="http://schemas.microsoft.com/office/drawing/2014/main" xmlns="" id="{586267C7-8BF7-C94C-4120-013697738923}"/>
              </a:ext>
            </a:extLst>
          </p:cNvPr>
          <p:cNvSpPr/>
          <p:nvPr/>
        </p:nvSpPr>
        <p:spPr>
          <a:xfrm>
            <a:off x="1280448" y="2555168"/>
            <a:ext cx="9631104" cy="802532"/>
          </a:xfrm>
          <a:prstGeom prst="roundRect">
            <a:avLst>
              <a:gd name="adj" fmla="val 50000"/>
            </a:avLst>
          </a:prstGeom>
          <a:solidFill>
            <a:schemeClr val="accent2"/>
          </a:solidFill>
          <a:ln>
            <a:no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9050">
              <a:lnSpc>
                <a:spcPct val="90000"/>
              </a:lnSpc>
              <a:spcBef>
                <a:spcPct val="0"/>
              </a:spcBef>
              <a:spcAft>
                <a:spcPct val="35000"/>
              </a:spcAft>
            </a:pPr>
            <a:r>
              <a:rPr lang="ar-EG" dirty="0">
                <a:solidFill>
                  <a:schemeClr val="accent1"/>
                </a:solidFill>
                <a:latin typeface="Arial" panose="020B0604020202020204" pitchFamily="34" charset="0"/>
                <a:cs typeface="Arial" panose="020B0604020202020204" pitchFamily="34" charset="0"/>
              </a:rPr>
              <a:t>يلعب المناقش دورًا كبيرًا ومهمًا في الدرجة النهائية المرصودة للمشروع، والمناقش (قد يكون من الهيئة التعليمية في نفس التخصص أو من يحدده فريق المسارات بالمدرسة بالتنسيق مع منسق مشاريع التخرّج).</a:t>
            </a:r>
            <a:endParaRPr lang="ar-EG" dirty="0">
              <a:solidFill>
                <a:schemeClr val="accent1"/>
              </a:solidFill>
              <a:latin typeface="Arial" panose="020B0604020202020204" pitchFamily="34" charset="0"/>
              <a:cs typeface="Arial" panose="020B0604020202020204" pitchFamily="34" charset="0"/>
            </a:endParaRPr>
          </a:p>
        </p:txBody>
      </p:sp>
      <p:sp>
        <p:nvSpPr>
          <p:cNvPr id="8" name="Rectangle: Rounded Corners 7">
            <a:extLst>
              <a:ext uri="{FF2B5EF4-FFF2-40B4-BE49-F238E27FC236}">
                <a16:creationId xmlns:a16="http://schemas.microsoft.com/office/drawing/2014/main" xmlns="" id="{10AEB5FA-C80A-3545-E6EE-68B03B6839B7}"/>
              </a:ext>
            </a:extLst>
          </p:cNvPr>
          <p:cNvSpPr/>
          <p:nvPr/>
        </p:nvSpPr>
        <p:spPr>
          <a:xfrm>
            <a:off x="1280448" y="3830266"/>
            <a:ext cx="9631104" cy="802532"/>
          </a:xfrm>
          <a:prstGeom prst="roundRect">
            <a:avLst>
              <a:gd name="adj" fmla="val 50000"/>
            </a:avLst>
          </a:prstGeom>
          <a:solidFill>
            <a:schemeClr val="accent2"/>
          </a:solidFill>
          <a:ln>
            <a:no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9050">
              <a:lnSpc>
                <a:spcPct val="90000"/>
              </a:lnSpc>
              <a:spcBef>
                <a:spcPct val="0"/>
              </a:spcBef>
              <a:spcAft>
                <a:spcPct val="35000"/>
              </a:spcAft>
            </a:pPr>
            <a:r>
              <a:rPr lang="ar-EG" dirty="0">
                <a:solidFill>
                  <a:schemeClr val="accent1"/>
                </a:solidFill>
                <a:latin typeface="Arial" panose="020B0604020202020204" pitchFamily="34" charset="0"/>
                <a:cs typeface="Arial" panose="020B0604020202020204" pitchFamily="34" charset="0"/>
              </a:rPr>
              <a:t>وتكون مهامه تستلزم النقد والتحليل وطرح الأسئلة وإثارة النقاش حول جميع مكونات تقرير مشروع التخرّج للتحقق من مدى إلمام الطالب واستيعابه لمشروعه.</a:t>
            </a:r>
            <a:endParaRPr lang="ar-EG"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0984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27331A55-6FA9-603F-26B6-9DA707350A56}"/>
              </a:ext>
            </a:extLst>
          </p:cNvPr>
          <p:cNvSpPr/>
          <p:nvPr/>
        </p:nvSpPr>
        <p:spPr>
          <a:xfrm>
            <a:off x="0" y="0"/>
            <a:ext cx="3084844" cy="6858000"/>
          </a:xfrm>
          <a:prstGeom prst="rect">
            <a:avLst/>
          </a:prstGeom>
          <a:solidFill>
            <a:srgbClr val="635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Graphic 2">
            <a:extLst>
              <a:ext uri="{FF2B5EF4-FFF2-40B4-BE49-F238E27FC236}">
                <a16:creationId xmlns:a16="http://schemas.microsoft.com/office/drawing/2014/main" xmlns="" id="{82E7764E-ACDC-39A6-C0EB-A4E9CC5C5017}"/>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rot="5400000">
            <a:off x="1188940" y="3365611"/>
            <a:ext cx="3791808" cy="126778"/>
          </a:xfrm>
          <a:prstGeom prst="rect">
            <a:avLst/>
          </a:prstGeom>
        </p:spPr>
      </p:pic>
      <p:pic>
        <p:nvPicPr>
          <p:cNvPr id="7" name="Graphic 6">
            <a:extLst>
              <a:ext uri="{FF2B5EF4-FFF2-40B4-BE49-F238E27FC236}">
                <a16:creationId xmlns:a16="http://schemas.microsoft.com/office/drawing/2014/main" xmlns="" id="{9B4D1183-D544-6199-BA10-522BA094F0A3}"/>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rot="5400000">
            <a:off x="9717983" y="3385847"/>
            <a:ext cx="4838330" cy="161768"/>
          </a:xfrm>
          <a:prstGeom prst="rect">
            <a:avLst/>
          </a:prstGeom>
        </p:spPr>
      </p:pic>
      <p:sp>
        <p:nvSpPr>
          <p:cNvPr id="20" name="TextBox 19">
            <a:extLst>
              <a:ext uri="{FF2B5EF4-FFF2-40B4-BE49-F238E27FC236}">
                <a16:creationId xmlns:a16="http://schemas.microsoft.com/office/drawing/2014/main" xmlns="" id="{51448989-1583-B986-C371-5E96A303CF98}"/>
              </a:ext>
            </a:extLst>
          </p:cNvPr>
          <p:cNvSpPr txBox="1"/>
          <p:nvPr/>
        </p:nvSpPr>
        <p:spPr>
          <a:xfrm>
            <a:off x="4600876" y="3149188"/>
            <a:ext cx="6995607" cy="2343655"/>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solidFill>
                  <a:schemeClr val="accent4">
                    <a:lumMod val="50000"/>
                  </a:schemeClr>
                </a:solidFill>
                <a:latin typeface="Arial" panose="020B0604020202020204" pitchFamily="34" charset="0"/>
                <a:cs typeface="Arial" panose="020B0604020202020204" pitchFamily="34" charset="0"/>
              </a:rPr>
              <a:t>هو المحرّك الرئيس والمدير التنفيذي اللوجستي لمشاريع التخرّج، ومهامه تتمحور </a:t>
            </a:r>
            <a:r>
              <a:rPr lang="ar-EG" sz="2000" b="1" dirty="0" smtClean="0">
                <a:solidFill>
                  <a:schemeClr val="accent4">
                    <a:lumMod val="50000"/>
                  </a:schemeClr>
                </a:solidFill>
                <a:latin typeface="Arial" panose="020B0604020202020204" pitchFamily="34" charset="0"/>
                <a:cs typeface="Arial" panose="020B0604020202020204" pitchFamily="34" charset="0"/>
              </a:rPr>
              <a:t>في:</a:t>
            </a:r>
          </a:p>
          <a:p>
            <a:pPr marL="457200" indent="-457200" algn="just" rtl="1">
              <a:lnSpc>
                <a:spcPct val="150000"/>
              </a:lnSpc>
              <a:buFont typeface="+mj-lt"/>
              <a:buAutoNum type="arabicPeriod"/>
            </a:pPr>
            <a:r>
              <a:rPr lang="ar-EG" sz="2000" b="1" dirty="0" smtClean="0">
                <a:latin typeface="Arial" panose="020B0604020202020204" pitchFamily="34" charset="0"/>
                <a:cs typeface="Arial" panose="020B0604020202020204" pitchFamily="34" charset="0"/>
              </a:rPr>
              <a:t>توعية </a:t>
            </a:r>
            <a:r>
              <a:rPr lang="ar-EG" sz="2000" b="1" dirty="0">
                <a:latin typeface="Arial" panose="020B0604020202020204" pitchFamily="34" charset="0"/>
                <a:cs typeface="Arial" panose="020B0604020202020204" pitchFamily="34" charset="0"/>
              </a:rPr>
              <a:t>الطلبة بمشروع التخرّج وآليته كمتطلّب للتخرّج من المرحلة الثانوية.</a:t>
            </a:r>
          </a:p>
          <a:p>
            <a:pPr marL="457200" indent="-457200" algn="just" rtl="1">
              <a:lnSpc>
                <a:spcPct val="150000"/>
              </a:lnSpc>
              <a:buFont typeface="+mj-lt"/>
              <a:buAutoNum type="arabicPeriod"/>
            </a:pPr>
            <a:r>
              <a:rPr lang="ar-EG" sz="2000" b="1" dirty="0" smtClean="0">
                <a:latin typeface="Arial" panose="020B0604020202020204" pitchFamily="34" charset="0"/>
                <a:cs typeface="Arial" panose="020B0604020202020204" pitchFamily="34" charset="0"/>
              </a:rPr>
              <a:t>متابعة </a:t>
            </a:r>
            <a:r>
              <a:rPr lang="ar-EG" sz="2000" b="1" dirty="0">
                <a:latin typeface="Arial" panose="020B0604020202020204" pitchFamily="34" charset="0"/>
                <a:cs typeface="Arial" panose="020B0604020202020204" pitchFamily="34" charset="0"/>
              </a:rPr>
              <a:t>إنجاز الطلبة لمتطلّبات مشروع التخرّج بالتنسيق مع المعلّم المختص.</a:t>
            </a:r>
          </a:p>
          <a:p>
            <a:pPr marL="457200" indent="-457200" algn="just" rtl="1">
              <a:lnSpc>
                <a:spcPct val="150000"/>
              </a:lnSpc>
              <a:buFont typeface="+mj-lt"/>
              <a:buAutoNum type="arabicPeriod"/>
            </a:pPr>
            <a:r>
              <a:rPr lang="ar-EG" sz="2000" b="1" dirty="0" smtClean="0">
                <a:latin typeface="Arial" panose="020B0604020202020204" pitchFamily="34" charset="0"/>
                <a:cs typeface="Arial" panose="020B0604020202020204" pitchFamily="34" charset="0"/>
              </a:rPr>
              <a:t>مساعدة </a:t>
            </a:r>
            <a:r>
              <a:rPr lang="ar-EG" sz="2000" b="1" dirty="0">
                <a:latin typeface="Arial" panose="020B0604020202020204" pitchFamily="34" charset="0"/>
                <a:cs typeface="Arial" panose="020B0604020202020204" pitchFamily="34" charset="0"/>
              </a:rPr>
              <a:t>الطلبة عند أي تأخر في تنفيذ المشروع بالتنسيق مع المعلّم المختص.</a:t>
            </a:r>
            <a:endParaRPr lang="ar-EG" sz="2000" b="1" dirty="0">
              <a:latin typeface="Arial" panose="020B0604020202020204" pitchFamily="34" charset="0"/>
              <a:cs typeface="Arial" panose="020B0604020202020204" pitchFamily="34" charset="0"/>
            </a:endParaRPr>
          </a:p>
        </p:txBody>
      </p:sp>
      <p:sp>
        <p:nvSpPr>
          <p:cNvPr id="21" name="Rectangle: Rounded Corners 15">
            <a:extLst>
              <a:ext uri="{FF2B5EF4-FFF2-40B4-BE49-F238E27FC236}">
                <a16:creationId xmlns:a16="http://schemas.microsoft.com/office/drawing/2014/main" xmlns="" id="{9627FEFF-DA7A-9C67-6BD6-710A0FB605CD}"/>
              </a:ext>
            </a:extLst>
          </p:cNvPr>
          <p:cNvSpPr/>
          <p:nvPr/>
        </p:nvSpPr>
        <p:spPr>
          <a:xfrm>
            <a:off x="8492247" y="2168137"/>
            <a:ext cx="3193746"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الموجه الأكاديمي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0" name="Group 9"/>
          <p:cNvGrpSpPr/>
          <p:nvPr/>
        </p:nvGrpSpPr>
        <p:grpSpPr>
          <a:xfrm>
            <a:off x="8571799" y="300358"/>
            <a:ext cx="3484465" cy="616282"/>
            <a:chOff x="99827" y="146354"/>
            <a:chExt cx="3484465" cy="616282"/>
          </a:xfrm>
        </p:grpSpPr>
        <p:pic>
          <p:nvPicPr>
            <p:cNvPr id="11" name="Graphic 7">
              <a:extLst>
                <a:ext uri="{FF2B5EF4-FFF2-40B4-BE49-F238E27FC236}">
                  <a16:creationId xmlns="" xmlns:a16="http://schemas.microsoft.com/office/drawing/2014/main" id="{A1040F65-220C-953D-44CC-35FAE8EB14FD}"/>
                </a:ext>
              </a:extLst>
            </p:cNvPr>
            <p:cNvPicPr>
              <a:picLocks noChangeAspect="1"/>
            </p:cNvPicPr>
            <p:nvPr userDrawn="1"/>
          </p:nvPicPr>
          <p:blipFill>
            <a:blip r:embed="rId7">
              <a:biLevel thresh="75000"/>
              <a:extLst>
                <a:ext uri="{96DAC541-7B7A-43D3-8B79-37D633B846F1}">
                  <asvg:svgBlip xmlns="" xmlns:asvg="http://schemas.microsoft.com/office/drawing/2016/SVG/main" r:embed="rId8"/>
                </a:ext>
              </a:extLst>
            </a:blip>
            <a:stretch>
              <a:fillRect/>
            </a:stretch>
          </p:blipFill>
          <p:spPr>
            <a:xfrm>
              <a:off x="2578310" y="201803"/>
              <a:ext cx="1005982" cy="513208"/>
            </a:xfrm>
            <a:prstGeom prst="rect">
              <a:avLst/>
            </a:prstGeom>
          </p:spPr>
        </p:pic>
        <p:pic>
          <p:nvPicPr>
            <p:cNvPr id="12" name="Graphic 8">
              <a:extLst>
                <a:ext uri="{FF2B5EF4-FFF2-40B4-BE49-F238E27FC236}">
                  <a16:creationId xmlns="" xmlns:a16="http://schemas.microsoft.com/office/drawing/2014/main" id="{C8906762-F173-9AF0-9E8E-8CDA1DE9E9C6}"/>
                </a:ext>
              </a:extLst>
            </p:cNvPr>
            <p:cNvPicPr>
              <a:picLocks noChangeAspect="1"/>
            </p:cNvPicPr>
            <p:nvPr userDrawn="1"/>
          </p:nvPicPr>
          <p:blipFill>
            <a:blip r:embed="rId9">
              <a:biLevel thresh="75000"/>
              <a:extLst>
                <a:ext uri="{96DAC541-7B7A-43D3-8B79-37D633B846F1}">
                  <asvg:svgBlip xmlns="" xmlns:asvg="http://schemas.microsoft.com/office/drawing/2016/SVG/main" r:embed="rId10"/>
                </a:ext>
              </a:extLst>
            </a:blip>
            <a:stretch>
              <a:fillRect/>
            </a:stretch>
          </p:blipFill>
          <p:spPr>
            <a:xfrm>
              <a:off x="1620600" y="146354"/>
              <a:ext cx="846637" cy="568657"/>
            </a:xfrm>
            <a:prstGeom prst="rect">
              <a:avLst/>
            </a:prstGeom>
          </p:spPr>
        </p:pic>
        <p:pic>
          <p:nvPicPr>
            <p:cNvPr id="13" name="Picture 12">
              <a:extLst>
                <a:ext uri="{FF2B5EF4-FFF2-40B4-BE49-F238E27FC236}">
                  <a16:creationId xmlns="" xmlns:a16="http://schemas.microsoft.com/office/drawing/2014/main" id="{F50B0CB1-2DCA-D0E9-1724-893DBD5AF171}"/>
                </a:ext>
              </a:extLst>
            </p:cNvPr>
            <p:cNvPicPr>
              <a:picLocks noChangeAspect="1"/>
            </p:cNvPicPr>
            <p:nvPr userDrawn="1"/>
          </p:nvPicPr>
          <p:blipFill>
            <a:blip r:embed="rId11" cstate="print">
              <a:biLevel thresh="75000"/>
              <a:extLst>
                <a:ext uri="{28A0092B-C50C-407E-A947-70E740481C1C}">
                  <a14:useLocalDpi xmlns:a14="http://schemas.microsoft.com/office/drawing/2010/main" val="0"/>
                </a:ext>
              </a:extLst>
            </a:blip>
            <a:stretch>
              <a:fillRect/>
            </a:stretch>
          </p:blipFill>
          <p:spPr>
            <a:xfrm>
              <a:off x="99827" y="153601"/>
              <a:ext cx="1409700" cy="609035"/>
            </a:xfrm>
            <a:prstGeom prst="rect">
              <a:avLst/>
            </a:prstGeom>
          </p:spPr>
        </p:pic>
      </p:grpSp>
      <p:sp>
        <p:nvSpPr>
          <p:cNvPr id="14" name="Google Shape;13354;p99"/>
          <p:cNvSpPr/>
          <p:nvPr/>
        </p:nvSpPr>
        <p:spPr>
          <a:xfrm>
            <a:off x="1109024" y="2996991"/>
            <a:ext cx="866795" cy="864017"/>
          </a:xfrm>
          <a:custGeom>
            <a:avLst/>
            <a:gdLst/>
            <a:ahLst/>
            <a:cxnLst/>
            <a:rect l="l" t="t" r="r" b="b"/>
            <a:pathLst>
              <a:path w="10919" h="10884" extrusionOk="0">
                <a:moveTo>
                  <a:pt x="9561" y="561"/>
                </a:moveTo>
                <a:lnTo>
                  <a:pt x="9561" y="1203"/>
                </a:lnTo>
                <a:cubicBezTo>
                  <a:pt x="9561" y="1299"/>
                  <a:pt x="9633" y="1370"/>
                  <a:pt x="9728" y="1370"/>
                </a:cubicBezTo>
                <a:lnTo>
                  <a:pt x="10359" y="1370"/>
                </a:lnTo>
                <a:lnTo>
                  <a:pt x="8966" y="2739"/>
                </a:lnTo>
                <a:lnTo>
                  <a:pt x="8394" y="2739"/>
                </a:lnTo>
                <a:lnTo>
                  <a:pt x="9323" y="1811"/>
                </a:lnTo>
                <a:cubicBezTo>
                  <a:pt x="9383" y="1751"/>
                  <a:pt x="9383" y="1644"/>
                  <a:pt x="9323" y="1584"/>
                </a:cubicBezTo>
                <a:cubicBezTo>
                  <a:pt x="9293" y="1555"/>
                  <a:pt x="9252" y="1540"/>
                  <a:pt x="9210" y="1540"/>
                </a:cubicBezTo>
                <a:cubicBezTo>
                  <a:pt x="9168" y="1540"/>
                  <a:pt x="9127" y="1555"/>
                  <a:pt x="9097" y="1584"/>
                </a:cubicBezTo>
                <a:lnTo>
                  <a:pt x="8180" y="2513"/>
                </a:lnTo>
                <a:lnTo>
                  <a:pt x="8180" y="1954"/>
                </a:lnTo>
                <a:lnTo>
                  <a:pt x="9561" y="561"/>
                </a:lnTo>
                <a:close/>
                <a:moveTo>
                  <a:pt x="4441" y="2382"/>
                </a:moveTo>
                <a:cubicBezTo>
                  <a:pt x="5513" y="2382"/>
                  <a:pt x="6489" y="2799"/>
                  <a:pt x="7228" y="3466"/>
                </a:cubicBezTo>
                <a:lnTo>
                  <a:pt x="4334" y="6347"/>
                </a:lnTo>
                <a:cubicBezTo>
                  <a:pt x="4275" y="6406"/>
                  <a:pt x="4275" y="6514"/>
                  <a:pt x="4334" y="6573"/>
                </a:cubicBezTo>
                <a:cubicBezTo>
                  <a:pt x="4370" y="6609"/>
                  <a:pt x="4406" y="6621"/>
                  <a:pt x="4453" y="6621"/>
                </a:cubicBezTo>
                <a:cubicBezTo>
                  <a:pt x="4501" y="6621"/>
                  <a:pt x="4525" y="6609"/>
                  <a:pt x="4572" y="6573"/>
                </a:cubicBezTo>
                <a:lnTo>
                  <a:pt x="5287" y="5859"/>
                </a:lnTo>
                <a:cubicBezTo>
                  <a:pt x="5418" y="6037"/>
                  <a:pt x="5477" y="6252"/>
                  <a:pt x="5477" y="6478"/>
                </a:cubicBezTo>
                <a:cubicBezTo>
                  <a:pt x="5477" y="7038"/>
                  <a:pt x="5013" y="7502"/>
                  <a:pt x="4453" y="7502"/>
                </a:cubicBezTo>
                <a:cubicBezTo>
                  <a:pt x="3894" y="7502"/>
                  <a:pt x="3429" y="7038"/>
                  <a:pt x="3429" y="6478"/>
                </a:cubicBezTo>
                <a:cubicBezTo>
                  <a:pt x="3429" y="5906"/>
                  <a:pt x="3894" y="5442"/>
                  <a:pt x="4453" y="5442"/>
                </a:cubicBezTo>
                <a:cubicBezTo>
                  <a:pt x="4513" y="5442"/>
                  <a:pt x="4584" y="5442"/>
                  <a:pt x="4644" y="5466"/>
                </a:cubicBezTo>
                <a:cubicBezTo>
                  <a:pt x="4652" y="5467"/>
                  <a:pt x="4660" y="5467"/>
                  <a:pt x="4668" y="5467"/>
                </a:cubicBezTo>
                <a:cubicBezTo>
                  <a:pt x="4751" y="5467"/>
                  <a:pt x="4813" y="5410"/>
                  <a:pt x="4834" y="5323"/>
                </a:cubicBezTo>
                <a:cubicBezTo>
                  <a:pt x="4858" y="5240"/>
                  <a:pt x="4799" y="5168"/>
                  <a:pt x="4703" y="5133"/>
                </a:cubicBezTo>
                <a:cubicBezTo>
                  <a:pt x="4620" y="5121"/>
                  <a:pt x="4537" y="5109"/>
                  <a:pt x="4453" y="5109"/>
                </a:cubicBezTo>
                <a:cubicBezTo>
                  <a:pt x="3703" y="5109"/>
                  <a:pt x="3096" y="5716"/>
                  <a:pt x="3096" y="6454"/>
                </a:cubicBezTo>
                <a:cubicBezTo>
                  <a:pt x="3096" y="7204"/>
                  <a:pt x="3703" y="7811"/>
                  <a:pt x="4453" y="7811"/>
                </a:cubicBezTo>
                <a:cubicBezTo>
                  <a:pt x="5192" y="7811"/>
                  <a:pt x="5811" y="7204"/>
                  <a:pt x="5811" y="6454"/>
                </a:cubicBezTo>
                <a:cubicBezTo>
                  <a:pt x="5811" y="6145"/>
                  <a:pt x="5704" y="5859"/>
                  <a:pt x="5525" y="5621"/>
                </a:cubicBezTo>
                <a:lnTo>
                  <a:pt x="6025" y="5121"/>
                </a:lnTo>
                <a:cubicBezTo>
                  <a:pt x="6346" y="5490"/>
                  <a:pt x="6525" y="5966"/>
                  <a:pt x="6525" y="6454"/>
                </a:cubicBezTo>
                <a:cubicBezTo>
                  <a:pt x="6525" y="7585"/>
                  <a:pt x="5596" y="8514"/>
                  <a:pt x="4465" y="8514"/>
                </a:cubicBezTo>
                <a:cubicBezTo>
                  <a:pt x="3334" y="8514"/>
                  <a:pt x="2417" y="7585"/>
                  <a:pt x="2417" y="6454"/>
                </a:cubicBezTo>
                <a:cubicBezTo>
                  <a:pt x="2417" y="5323"/>
                  <a:pt x="3334" y="4406"/>
                  <a:pt x="4465" y="4406"/>
                </a:cubicBezTo>
                <a:cubicBezTo>
                  <a:pt x="4811" y="4406"/>
                  <a:pt x="5156" y="4490"/>
                  <a:pt x="5453" y="4656"/>
                </a:cubicBezTo>
                <a:cubicBezTo>
                  <a:pt x="5476" y="4671"/>
                  <a:pt x="5502" y="4678"/>
                  <a:pt x="5528" y="4678"/>
                </a:cubicBezTo>
                <a:cubicBezTo>
                  <a:pt x="5585" y="4678"/>
                  <a:pt x="5643" y="4646"/>
                  <a:pt x="5668" y="4597"/>
                </a:cubicBezTo>
                <a:cubicBezTo>
                  <a:pt x="5715" y="4525"/>
                  <a:pt x="5692" y="4418"/>
                  <a:pt x="5608" y="4371"/>
                </a:cubicBezTo>
                <a:cubicBezTo>
                  <a:pt x="5275" y="4180"/>
                  <a:pt x="4882" y="4097"/>
                  <a:pt x="4477" y="4097"/>
                </a:cubicBezTo>
                <a:cubicBezTo>
                  <a:pt x="3167" y="4097"/>
                  <a:pt x="2120" y="5168"/>
                  <a:pt x="2120" y="6454"/>
                </a:cubicBezTo>
                <a:cubicBezTo>
                  <a:pt x="2120" y="7764"/>
                  <a:pt x="3191" y="8823"/>
                  <a:pt x="4477" y="8823"/>
                </a:cubicBezTo>
                <a:cubicBezTo>
                  <a:pt x="5787" y="8823"/>
                  <a:pt x="6847" y="7752"/>
                  <a:pt x="6847" y="6454"/>
                </a:cubicBezTo>
                <a:cubicBezTo>
                  <a:pt x="6847" y="5883"/>
                  <a:pt x="6644" y="5323"/>
                  <a:pt x="6263" y="4894"/>
                </a:cubicBezTo>
                <a:lnTo>
                  <a:pt x="6763" y="4406"/>
                </a:lnTo>
                <a:cubicBezTo>
                  <a:pt x="7263" y="4966"/>
                  <a:pt x="7549" y="5704"/>
                  <a:pt x="7549" y="6454"/>
                </a:cubicBezTo>
                <a:cubicBezTo>
                  <a:pt x="7549" y="8157"/>
                  <a:pt x="6168" y="9538"/>
                  <a:pt x="4465" y="9538"/>
                </a:cubicBezTo>
                <a:cubicBezTo>
                  <a:pt x="2775" y="9538"/>
                  <a:pt x="1382" y="8157"/>
                  <a:pt x="1382" y="6454"/>
                </a:cubicBezTo>
                <a:cubicBezTo>
                  <a:pt x="1382" y="4763"/>
                  <a:pt x="2775" y="3382"/>
                  <a:pt x="4465" y="3382"/>
                </a:cubicBezTo>
                <a:cubicBezTo>
                  <a:pt x="5061" y="3382"/>
                  <a:pt x="5632" y="3537"/>
                  <a:pt x="6132" y="3870"/>
                </a:cubicBezTo>
                <a:cubicBezTo>
                  <a:pt x="6157" y="3887"/>
                  <a:pt x="6187" y="3895"/>
                  <a:pt x="6217" y="3895"/>
                </a:cubicBezTo>
                <a:cubicBezTo>
                  <a:pt x="6272" y="3895"/>
                  <a:pt x="6328" y="3869"/>
                  <a:pt x="6358" y="3823"/>
                </a:cubicBezTo>
                <a:cubicBezTo>
                  <a:pt x="6406" y="3751"/>
                  <a:pt x="6382" y="3644"/>
                  <a:pt x="6311" y="3597"/>
                </a:cubicBezTo>
                <a:cubicBezTo>
                  <a:pt x="5763" y="3239"/>
                  <a:pt x="5132" y="3061"/>
                  <a:pt x="4477" y="3061"/>
                </a:cubicBezTo>
                <a:cubicBezTo>
                  <a:pt x="2608" y="3061"/>
                  <a:pt x="1084" y="4585"/>
                  <a:pt x="1084" y="6454"/>
                </a:cubicBezTo>
                <a:cubicBezTo>
                  <a:pt x="1084" y="8335"/>
                  <a:pt x="2608" y="9847"/>
                  <a:pt x="4477" y="9847"/>
                </a:cubicBezTo>
                <a:cubicBezTo>
                  <a:pt x="6358" y="9847"/>
                  <a:pt x="7870" y="8335"/>
                  <a:pt x="7870" y="6454"/>
                </a:cubicBezTo>
                <a:cubicBezTo>
                  <a:pt x="7870" y="5609"/>
                  <a:pt x="7561" y="4811"/>
                  <a:pt x="7001" y="4168"/>
                </a:cubicBezTo>
                <a:lnTo>
                  <a:pt x="7489" y="3680"/>
                </a:lnTo>
                <a:cubicBezTo>
                  <a:pt x="8120" y="4418"/>
                  <a:pt x="8537" y="5394"/>
                  <a:pt x="8537" y="6478"/>
                </a:cubicBezTo>
                <a:cubicBezTo>
                  <a:pt x="8537" y="8740"/>
                  <a:pt x="6692" y="10562"/>
                  <a:pt x="4441" y="10562"/>
                </a:cubicBezTo>
                <a:cubicBezTo>
                  <a:pt x="2191" y="10562"/>
                  <a:pt x="346" y="8716"/>
                  <a:pt x="346" y="6478"/>
                </a:cubicBezTo>
                <a:cubicBezTo>
                  <a:pt x="346" y="4228"/>
                  <a:pt x="2191" y="2382"/>
                  <a:pt x="4441" y="2382"/>
                </a:cubicBezTo>
                <a:close/>
                <a:moveTo>
                  <a:pt x="9701" y="1"/>
                </a:moveTo>
                <a:cubicBezTo>
                  <a:pt x="9659" y="1"/>
                  <a:pt x="9617" y="17"/>
                  <a:pt x="9585" y="49"/>
                </a:cubicBezTo>
                <a:lnTo>
                  <a:pt x="7894" y="1739"/>
                </a:lnTo>
                <a:cubicBezTo>
                  <a:pt x="7859" y="1775"/>
                  <a:pt x="7847" y="1811"/>
                  <a:pt x="7847" y="1858"/>
                </a:cubicBezTo>
                <a:lnTo>
                  <a:pt x="7847" y="2811"/>
                </a:lnTo>
                <a:lnTo>
                  <a:pt x="7430" y="3228"/>
                </a:lnTo>
                <a:cubicBezTo>
                  <a:pt x="6644" y="2501"/>
                  <a:pt x="5584" y="2037"/>
                  <a:pt x="4430" y="2037"/>
                </a:cubicBezTo>
                <a:cubicBezTo>
                  <a:pt x="1989" y="2037"/>
                  <a:pt x="0" y="4013"/>
                  <a:pt x="0" y="6454"/>
                </a:cubicBezTo>
                <a:cubicBezTo>
                  <a:pt x="0" y="8895"/>
                  <a:pt x="1989" y="10883"/>
                  <a:pt x="4430" y="10883"/>
                </a:cubicBezTo>
                <a:cubicBezTo>
                  <a:pt x="6870" y="10883"/>
                  <a:pt x="8847" y="8895"/>
                  <a:pt x="8847" y="6454"/>
                </a:cubicBezTo>
                <a:cubicBezTo>
                  <a:pt x="8847" y="5299"/>
                  <a:pt x="8394" y="4240"/>
                  <a:pt x="7656" y="3454"/>
                </a:cubicBezTo>
                <a:lnTo>
                  <a:pt x="8073" y="3037"/>
                </a:lnTo>
                <a:lnTo>
                  <a:pt x="9025" y="3037"/>
                </a:lnTo>
                <a:cubicBezTo>
                  <a:pt x="9073" y="3037"/>
                  <a:pt x="9109" y="3013"/>
                  <a:pt x="9144" y="2989"/>
                </a:cubicBezTo>
                <a:lnTo>
                  <a:pt x="10835" y="1299"/>
                </a:lnTo>
                <a:cubicBezTo>
                  <a:pt x="10895" y="1251"/>
                  <a:pt x="10918" y="1192"/>
                  <a:pt x="10883" y="1132"/>
                </a:cubicBezTo>
                <a:cubicBezTo>
                  <a:pt x="10859" y="1072"/>
                  <a:pt x="10799" y="1025"/>
                  <a:pt x="10740" y="1025"/>
                </a:cubicBezTo>
                <a:lnTo>
                  <a:pt x="9871" y="1025"/>
                </a:lnTo>
                <a:lnTo>
                  <a:pt x="9871" y="168"/>
                </a:lnTo>
                <a:cubicBezTo>
                  <a:pt x="9871" y="108"/>
                  <a:pt x="9823" y="49"/>
                  <a:pt x="9764" y="13"/>
                </a:cubicBezTo>
                <a:cubicBezTo>
                  <a:pt x="9744" y="5"/>
                  <a:pt x="9723" y="1"/>
                  <a:pt x="9701" y="1"/>
                </a:cubicBezTo>
                <a:close/>
              </a:path>
            </a:pathLst>
          </a:custGeom>
          <a:solidFill>
            <a:schemeClr val="bg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688629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لجنة المشاريع</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6" name="TextBox 55">
            <a:extLst>
              <a:ext uri="{FF2B5EF4-FFF2-40B4-BE49-F238E27FC236}">
                <a16:creationId xmlns:a16="http://schemas.microsoft.com/office/drawing/2014/main" xmlns="" id="{51448989-1583-B986-C371-5E96A303CF98}"/>
              </a:ext>
            </a:extLst>
          </p:cNvPr>
          <p:cNvSpPr txBox="1"/>
          <p:nvPr/>
        </p:nvSpPr>
        <p:spPr>
          <a:xfrm>
            <a:off x="5486400" y="1482491"/>
            <a:ext cx="6110083" cy="4651979"/>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solidFill>
                  <a:schemeClr val="accent4">
                    <a:lumMod val="50000"/>
                  </a:schemeClr>
                </a:solidFill>
                <a:latin typeface="Arial" panose="020B0604020202020204" pitchFamily="34" charset="0"/>
                <a:cs typeface="Arial" panose="020B0604020202020204" pitchFamily="34" charset="0"/>
              </a:rPr>
              <a:t>تعتبر لجنة المشاريع طرفا مهما في عملية انجاز المشاريع. فهي تتولى مهمة التنسيق والمتابعة بصفة عامة. ويمكن تلخيص مهامها في ما يلي:</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الإشراف على جمع وانتقاء المشاريع.</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توزيع المشاريع على الطلاب وتحديد المشرفين عليهم ومتابعتهم.</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الإشراف على نقاش المشاريع واختيار المشاريع المتميزة.</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التنسيق مع الجهات الخارجية في حالة حدوث أمر يحتاج لتدخل منسق مشاريع القسم لمساعدة الطالب في التعاون مع الجهة التي ينفذ فيها بحثه.</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الإعلان عن مواعيد المناقشات.</a:t>
            </a:r>
          </a:p>
        </p:txBody>
      </p:sp>
      <p:pic>
        <p:nvPicPr>
          <p:cNvPr id="16" name="Graphic 3">
            <a:extLst>
              <a:ext uri="{FF2B5EF4-FFF2-40B4-BE49-F238E27FC236}">
                <a16:creationId xmlns:a16="http://schemas.microsoft.com/office/drawing/2014/main" xmlns="" id="{46EA9398-570A-69CD-2F07-0E5ADDA3A82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36659" y="1986065"/>
            <a:ext cx="3838058" cy="3838058"/>
          </a:xfrm>
          <a:prstGeom prst="rect">
            <a:avLst/>
          </a:prstGeom>
        </p:spPr>
      </p:pic>
    </p:spTree>
    <p:extLst>
      <p:ext uri="{BB962C8B-B14F-4D97-AF65-F5344CB8AC3E}">
        <p14:creationId xmlns:p14="http://schemas.microsoft.com/office/powerpoint/2010/main" val="646388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لجنة المشاريع</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6" name="TextBox 55">
            <a:extLst>
              <a:ext uri="{FF2B5EF4-FFF2-40B4-BE49-F238E27FC236}">
                <a16:creationId xmlns:a16="http://schemas.microsoft.com/office/drawing/2014/main" xmlns="" id="{51448989-1583-B986-C371-5E96A303CF98}"/>
              </a:ext>
            </a:extLst>
          </p:cNvPr>
          <p:cNvSpPr txBox="1"/>
          <p:nvPr/>
        </p:nvSpPr>
        <p:spPr>
          <a:xfrm>
            <a:off x="5359940" y="1414397"/>
            <a:ext cx="6236544" cy="4708981"/>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العمل كحلقة وصل بين الطلاب والمشرف.</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تحديد أعضاء لجنة المناقشة والتي تتكون عادة من مشرف المشروع, وعضو من القسم له علاقة بتخصص </a:t>
            </a:r>
            <a:r>
              <a:rPr lang="ar-EG" sz="2000" b="1" dirty="0" smtClean="0">
                <a:latin typeface="Arial" panose="020B0604020202020204" pitchFamily="34" charset="0"/>
                <a:cs typeface="Arial" panose="020B0604020202020204" pitchFamily="34" charset="0"/>
              </a:rPr>
              <a:t>المشروع</a:t>
            </a:r>
            <a:r>
              <a:rPr lang="ar-EG" sz="2000" b="1" dirty="0">
                <a:latin typeface="Arial" panose="020B0604020202020204" pitchFamily="34" charset="0"/>
                <a:cs typeface="Arial" panose="020B0604020202020204" pitchFamily="34" charset="0"/>
              </a:rPr>
              <a:t>, وعضو خارجي.</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توزيع تقارير المشاريع على اللجنة قبل المناقشة لمراجعتها وتقييمها.</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توزيع نماذج مناقشة المشاريع الخاصة باللجنة على الأعضاء قبل المناقشة.</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رصد الدرجة النهائية بعد الحصول على الدرجة من المشرف ودرجات اللجنة.</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تسليم النسخة النهائية من المشاريع بعد تصحيحها ووضعها في صورتها النهائية.</a:t>
            </a:r>
          </a:p>
        </p:txBody>
      </p:sp>
      <p:pic>
        <p:nvPicPr>
          <p:cNvPr id="38" name="Graphic 3">
            <a:extLst>
              <a:ext uri="{FF2B5EF4-FFF2-40B4-BE49-F238E27FC236}">
                <a16:creationId xmlns:a16="http://schemas.microsoft.com/office/drawing/2014/main" xmlns="" id="{46EA9398-570A-69CD-2F07-0E5ADDA3A82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19926" y="2081719"/>
            <a:ext cx="4214689" cy="3633352"/>
          </a:xfrm>
          <a:prstGeom prst="rect">
            <a:avLst/>
          </a:prstGeom>
        </p:spPr>
      </p:pic>
    </p:spTree>
    <p:extLst>
      <p:ext uri="{BB962C8B-B14F-4D97-AF65-F5344CB8AC3E}">
        <p14:creationId xmlns:p14="http://schemas.microsoft.com/office/powerpoint/2010/main" val="1186349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2">
            <a:extLst>
              <a:ext uri="{96DAC541-7B7A-43D3-8B79-37D633B846F1}">
                <asvg:svgBlip xmlns="" xmlns:asvg="http://schemas.microsoft.com/office/drawing/2016/SVG/main" r:embed="rId11"/>
              </a:ext>
            </a:extLst>
          </a:blip>
          <a:stretch>
            <a:fillRect/>
          </a:stretch>
        </p:blipFill>
        <p:spPr>
          <a:xfrm>
            <a:off x="8558572" y="777076"/>
            <a:ext cx="3656288" cy="122247"/>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12">
            <a:extLst>
              <a:ext uri="{96DAC541-7B7A-43D3-8B79-37D633B846F1}">
                <asvg:svgBlip xmlns="" xmlns:asvg="http://schemas.microsoft.com/office/drawing/2016/SVG/main" r:embed="rId9"/>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2">
            <a:extLst>
              <a:ext uri="{96DAC541-7B7A-43D3-8B79-37D633B846F1}">
                <asvg:svgBlip xmlns="" xmlns:asvg="http://schemas.microsoft.com/office/drawing/2016/SVG/main" r:embed="rId11"/>
              </a:ext>
            </a:extLst>
          </a:blip>
          <a:stretch>
            <a:fillRect/>
          </a:stretch>
        </p:blipFill>
        <p:spPr>
          <a:xfrm>
            <a:off x="345852" y="66657"/>
            <a:ext cx="3791808" cy="126778"/>
          </a:xfrm>
          <a:prstGeom prst="rect">
            <a:avLst/>
          </a:prstGeom>
        </p:spPr>
      </p:pic>
      <p:grpSp>
        <p:nvGrpSpPr>
          <p:cNvPr id="40" name="Group 39">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37" name="Graphic 36">
              <a:extLst>
                <a:ext uri="{FF2B5EF4-FFF2-40B4-BE49-F238E27FC236}">
                  <a16:creationId xmlns="" xmlns:a16="http://schemas.microsoft.com/office/drawing/2014/main" id="{9AF9C5CE-4CD9-132B-DFE5-19B5356E07B0}"/>
                </a:ext>
              </a:extLst>
            </p:cNvPr>
            <p:cNvPicPr>
              <a:picLocks noChangeAspect="1"/>
            </p:cNvPicPr>
            <p:nvPr/>
          </p:nvPicPr>
          <p:blipFill>
            <a:blip r:embed="rId13">
              <a:biLevel thresh="75000"/>
              <a:extLst>
                <a:ext uri="{96DAC541-7B7A-43D3-8B79-37D633B846F1}">
                  <asvg:svgBlip xmlns="" xmlns:asvg="http://schemas.microsoft.com/office/drawing/2016/SVG/main" r:embed="rId14"/>
                </a:ext>
              </a:extLst>
            </a:blip>
            <a:stretch>
              <a:fillRect/>
            </a:stretch>
          </p:blipFill>
          <p:spPr>
            <a:xfrm>
              <a:off x="1878027" y="446000"/>
              <a:ext cx="1425593" cy="562013"/>
            </a:xfrm>
            <a:prstGeom prst="rect">
              <a:avLst/>
            </a:prstGeom>
          </p:spPr>
        </p:pic>
        <p:pic>
          <p:nvPicPr>
            <p:cNvPr id="38"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5">
              <a:biLevel thresh="75000"/>
              <a:extLst>
                <a:ext uri="{96DAC541-7B7A-43D3-8B79-37D633B846F1}">
                  <asvg:svgBlip xmlns="" xmlns:asvg="http://schemas.microsoft.com/office/drawing/2016/SVG/main" r:embed="rId16"/>
                </a:ext>
              </a:extLst>
            </a:blip>
            <a:stretch>
              <a:fillRect/>
            </a:stretch>
          </p:blipFill>
          <p:spPr>
            <a:xfrm>
              <a:off x="1050611" y="483266"/>
              <a:ext cx="1043200" cy="532195"/>
            </a:xfrm>
            <a:prstGeom prst="rect">
              <a:avLst/>
            </a:prstGeom>
          </p:spPr>
        </p:pic>
        <p:pic>
          <p:nvPicPr>
            <p:cNvPr id="39"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7">
              <a:biLevel thresh="75000"/>
              <a:extLst>
                <a:ext uri="{96DAC541-7B7A-43D3-8B79-37D633B846F1}">
                  <asvg:svgBlip xmlns="" xmlns:asvg="http://schemas.microsoft.com/office/drawing/2016/SVG/main" r:embed="rId18"/>
                </a:ext>
              </a:extLst>
            </a:blip>
            <a:stretch>
              <a:fillRect/>
            </a:stretch>
          </p:blipFill>
          <p:spPr>
            <a:xfrm>
              <a:off x="90086" y="408379"/>
              <a:ext cx="877960" cy="589696"/>
            </a:xfrm>
            <a:prstGeom prst="rect">
              <a:avLst/>
            </a:prstGeom>
          </p:spPr>
        </p:pic>
      </p:grpSp>
      <p:sp>
        <p:nvSpPr>
          <p:cNvPr id="18" name="Title 1">
            <a:extLst>
              <a:ext uri="{FF2B5EF4-FFF2-40B4-BE49-F238E27FC236}">
                <a16:creationId xmlns:a16="http://schemas.microsoft.com/office/drawing/2014/main" xmlns="" id="{85D22935-33D0-40FF-D378-68408523FE69}"/>
              </a:ext>
            </a:extLst>
          </p:cNvPr>
          <p:cNvSpPr txBox="1">
            <a:spLocks/>
          </p:cNvSpPr>
          <p:nvPr/>
        </p:nvSpPr>
        <p:spPr>
          <a:xfrm>
            <a:off x="8161506" y="410580"/>
            <a:ext cx="3704216"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4000" b="1" dirty="0"/>
              <a:t>مدير المدرسة</a:t>
            </a:r>
            <a:endParaRPr lang="ar-EG" sz="2000" dirty="0">
              <a:solidFill>
                <a:srgbClr val="00483F"/>
              </a:solidFill>
              <a:latin typeface="Frutiger LT Arabic 55 Roman" panose="01000000000000000000" pitchFamily="2" charset="-78"/>
              <a:ea typeface="Calibri"/>
              <a:cs typeface="Frutiger LT Arabic 55 Roman" panose="01000000000000000000" pitchFamily="2" charset="-78"/>
              <a:sym typeface="Calibri"/>
            </a:endParaRPr>
          </a:p>
        </p:txBody>
      </p:sp>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12">
            <a:extLst>
              <a:ext uri="{96DAC541-7B7A-43D3-8B79-37D633B846F1}">
                <asvg:svgBlip xmlns="" xmlns:asvg="http://schemas.microsoft.com/office/drawing/2016/SVG/main" r:embed="rId9"/>
              </a:ext>
            </a:extLst>
          </a:blip>
          <a:stretch>
            <a:fillRect/>
          </a:stretch>
        </p:blipFill>
        <p:spPr>
          <a:xfrm>
            <a:off x="-1" y="6549992"/>
            <a:ext cx="12192001" cy="308007"/>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2">
            <a:extLst>
              <a:ext uri="{96DAC541-7B7A-43D3-8B79-37D633B846F1}">
                <asvg:svgBlip xmlns="" xmlns:asvg="http://schemas.microsoft.com/office/drawing/2016/SVG/main" r:embed="rId11"/>
              </a:ext>
            </a:extLst>
          </a:blip>
          <a:stretch>
            <a:fillRect/>
          </a:stretch>
        </p:blipFill>
        <p:spPr>
          <a:xfrm>
            <a:off x="8856069" y="6609810"/>
            <a:ext cx="3791808" cy="126778"/>
          </a:xfrm>
          <a:prstGeom prst="rect">
            <a:avLst/>
          </a:prstGeom>
        </p:spPr>
      </p:pic>
      <p:grpSp>
        <p:nvGrpSpPr>
          <p:cNvPr id="16" name="Group 15">
            <a:extLst>
              <a:ext uri="{FF2B5EF4-FFF2-40B4-BE49-F238E27FC236}">
                <a16:creationId xmlns="" xmlns:a16="http://schemas.microsoft.com/office/drawing/2014/main" id="{9BCC0436-125A-18C3-70FA-59FB4C4EB068}"/>
              </a:ext>
            </a:extLst>
          </p:cNvPr>
          <p:cNvGrpSpPr/>
          <p:nvPr/>
        </p:nvGrpSpPr>
        <p:grpSpPr>
          <a:xfrm>
            <a:off x="690665" y="2415534"/>
            <a:ext cx="10695792" cy="2634194"/>
            <a:chOff x="890863" y="1016000"/>
            <a:chExt cx="10299653" cy="3087915"/>
          </a:xfrm>
          <a:solidFill>
            <a:schemeClr val="accent1"/>
          </a:solidFill>
        </p:grpSpPr>
        <p:grpSp>
          <p:nvGrpSpPr>
            <p:cNvPr id="17" name="Group 16">
              <a:extLst>
                <a:ext uri="{FF2B5EF4-FFF2-40B4-BE49-F238E27FC236}">
                  <a16:creationId xmlns="" xmlns:a16="http://schemas.microsoft.com/office/drawing/2014/main" id="{B099205E-32B7-B8C5-0D38-D9FB4D50E022}"/>
                </a:ext>
              </a:extLst>
            </p:cNvPr>
            <p:cNvGrpSpPr/>
            <p:nvPr/>
          </p:nvGrpSpPr>
          <p:grpSpPr>
            <a:xfrm>
              <a:off x="8085007" y="1016000"/>
              <a:ext cx="3105509" cy="3087915"/>
              <a:chOff x="8085005" y="1016000"/>
              <a:chExt cx="3105509" cy="3087915"/>
            </a:xfrm>
            <a:grpFill/>
          </p:grpSpPr>
          <p:sp>
            <p:nvSpPr>
              <p:cNvPr id="29" name="Rounded Rectangle 1">
                <a:extLst>
                  <a:ext uri="{FF2B5EF4-FFF2-40B4-BE49-F238E27FC236}">
                    <a16:creationId xmlns="" xmlns:a16="http://schemas.microsoft.com/office/drawing/2014/main" id="{FF9CE7F3-3C6A-1F84-3041-BC2BD0CA4555}"/>
                  </a:ext>
                </a:extLst>
              </p:cNvPr>
              <p:cNvSpPr/>
              <p:nvPr/>
            </p:nvSpPr>
            <p:spPr>
              <a:xfrm>
                <a:off x="8085005" y="1016000"/>
                <a:ext cx="3105509" cy="1349829"/>
              </a:xfrm>
              <a:custGeom>
                <a:avLst/>
                <a:gdLst>
                  <a:gd name="connsiteX0" fmla="*/ 0 w 2902857"/>
                  <a:gd name="connsiteY0" fmla="*/ 224976 h 1349829"/>
                  <a:gd name="connsiteX1" fmla="*/ 224976 w 2902857"/>
                  <a:gd name="connsiteY1" fmla="*/ 0 h 1349829"/>
                  <a:gd name="connsiteX2" fmla="*/ 740086 w 2902857"/>
                  <a:gd name="connsiteY2" fmla="*/ 0 h 1349829"/>
                  <a:gd name="connsiteX3" fmla="*/ 1181609 w 2902857"/>
                  <a:gd name="connsiteY3" fmla="*/ 0 h 1349829"/>
                  <a:gd name="connsiteX4" fmla="*/ 1598603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236358 w 2902857"/>
                  <a:gd name="connsiteY11" fmla="*/ 1349829 h 1349829"/>
                  <a:gd name="connsiteX12" fmla="*/ 1770306 w 2902857"/>
                  <a:gd name="connsiteY12" fmla="*/ 1349829 h 1349829"/>
                  <a:gd name="connsiteX13" fmla="*/ 1279725 w 2902857"/>
                  <a:gd name="connsiteY13" fmla="*/ 1349829 h 1349829"/>
                  <a:gd name="connsiteX14" fmla="*/ 838202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65916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545" y="99307"/>
                      <a:pt x="82449" y="6767"/>
                      <a:pt x="224976" y="0"/>
                    </a:cubicBezTo>
                    <a:cubicBezTo>
                      <a:pt x="345248" y="-7435"/>
                      <a:pt x="620939" y="60594"/>
                      <a:pt x="740086" y="0"/>
                    </a:cubicBezTo>
                    <a:cubicBezTo>
                      <a:pt x="859233" y="-60594"/>
                      <a:pt x="977262" y="5661"/>
                      <a:pt x="1181609" y="0"/>
                    </a:cubicBezTo>
                    <a:cubicBezTo>
                      <a:pt x="1385956" y="-5661"/>
                      <a:pt x="1402844" y="15222"/>
                      <a:pt x="1598603" y="0"/>
                    </a:cubicBezTo>
                    <a:cubicBezTo>
                      <a:pt x="1794362" y="-15222"/>
                      <a:pt x="1826469" y="46462"/>
                      <a:pt x="2015597" y="0"/>
                    </a:cubicBezTo>
                    <a:cubicBezTo>
                      <a:pt x="2204725" y="-46462"/>
                      <a:pt x="2471962" y="59102"/>
                      <a:pt x="2677881" y="0"/>
                    </a:cubicBezTo>
                    <a:cubicBezTo>
                      <a:pt x="2802879" y="-2934"/>
                      <a:pt x="2888056" y="92085"/>
                      <a:pt x="2902857" y="224976"/>
                    </a:cubicBezTo>
                    <a:cubicBezTo>
                      <a:pt x="2950425" y="393501"/>
                      <a:pt x="2867134" y="507131"/>
                      <a:pt x="2902857" y="647918"/>
                    </a:cubicBezTo>
                    <a:cubicBezTo>
                      <a:pt x="2938580" y="788705"/>
                      <a:pt x="2885154" y="1017373"/>
                      <a:pt x="2902857" y="1124853"/>
                    </a:cubicBezTo>
                    <a:cubicBezTo>
                      <a:pt x="2902007" y="1242959"/>
                      <a:pt x="2773897" y="1348928"/>
                      <a:pt x="2677881" y="1349829"/>
                    </a:cubicBezTo>
                    <a:cubicBezTo>
                      <a:pt x="2510929" y="1402383"/>
                      <a:pt x="2436221" y="1334949"/>
                      <a:pt x="2236358" y="1349829"/>
                    </a:cubicBezTo>
                    <a:cubicBezTo>
                      <a:pt x="2036495" y="1364709"/>
                      <a:pt x="1880204" y="1323832"/>
                      <a:pt x="1770306" y="1349829"/>
                    </a:cubicBezTo>
                    <a:cubicBezTo>
                      <a:pt x="1660408" y="1375826"/>
                      <a:pt x="1507460" y="1347098"/>
                      <a:pt x="1279725" y="1349829"/>
                    </a:cubicBezTo>
                    <a:cubicBezTo>
                      <a:pt x="1051990" y="1352560"/>
                      <a:pt x="967128" y="1330417"/>
                      <a:pt x="838202" y="1349829"/>
                    </a:cubicBezTo>
                    <a:cubicBezTo>
                      <a:pt x="709276" y="1369241"/>
                      <a:pt x="404698" y="1322901"/>
                      <a:pt x="224976" y="1349829"/>
                    </a:cubicBezTo>
                    <a:cubicBezTo>
                      <a:pt x="107498" y="1325011"/>
                      <a:pt x="-4915" y="1215172"/>
                      <a:pt x="0" y="1124853"/>
                    </a:cubicBezTo>
                    <a:cubicBezTo>
                      <a:pt x="-37601" y="1009001"/>
                      <a:pt x="22860" y="818103"/>
                      <a:pt x="0" y="665916"/>
                    </a:cubicBezTo>
                    <a:cubicBezTo>
                      <a:pt x="-22860" y="513729"/>
                      <a:pt x="14969" y="384765"/>
                      <a:pt x="0" y="224976"/>
                    </a:cubicBezTo>
                    <a:close/>
                  </a:path>
                  <a:path w="2902857" h="1349829" stroke="0" extrusionOk="0">
                    <a:moveTo>
                      <a:pt x="0" y="224976"/>
                    </a:moveTo>
                    <a:cubicBezTo>
                      <a:pt x="1020" y="116013"/>
                      <a:pt x="133144" y="-6077"/>
                      <a:pt x="224976" y="0"/>
                    </a:cubicBezTo>
                    <a:cubicBezTo>
                      <a:pt x="465904" y="-47912"/>
                      <a:pt x="633071" y="60458"/>
                      <a:pt x="764615" y="0"/>
                    </a:cubicBezTo>
                    <a:cubicBezTo>
                      <a:pt x="896159" y="-60458"/>
                      <a:pt x="1053245" y="14783"/>
                      <a:pt x="1230667" y="0"/>
                    </a:cubicBezTo>
                    <a:cubicBezTo>
                      <a:pt x="1408089" y="-14783"/>
                      <a:pt x="1543622" y="2537"/>
                      <a:pt x="1696719" y="0"/>
                    </a:cubicBezTo>
                    <a:cubicBezTo>
                      <a:pt x="1849816" y="-2537"/>
                      <a:pt x="1934811" y="3694"/>
                      <a:pt x="2113713" y="0"/>
                    </a:cubicBezTo>
                    <a:cubicBezTo>
                      <a:pt x="2292615" y="-3694"/>
                      <a:pt x="2515835" y="60271"/>
                      <a:pt x="2677881" y="0"/>
                    </a:cubicBezTo>
                    <a:cubicBezTo>
                      <a:pt x="2804925" y="-503"/>
                      <a:pt x="2902685" y="105447"/>
                      <a:pt x="2902857" y="224976"/>
                    </a:cubicBezTo>
                    <a:cubicBezTo>
                      <a:pt x="2942461" y="364751"/>
                      <a:pt x="2868193" y="575010"/>
                      <a:pt x="2902857" y="692912"/>
                    </a:cubicBezTo>
                    <a:cubicBezTo>
                      <a:pt x="2937521" y="810814"/>
                      <a:pt x="2855391" y="1011001"/>
                      <a:pt x="2902857" y="1124853"/>
                    </a:cubicBezTo>
                    <a:cubicBezTo>
                      <a:pt x="2897860" y="1272215"/>
                      <a:pt x="2777906" y="1356335"/>
                      <a:pt x="2677881" y="1349829"/>
                    </a:cubicBezTo>
                    <a:cubicBezTo>
                      <a:pt x="2535294" y="1350764"/>
                      <a:pt x="2267994" y="1290665"/>
                      <a:pt x="2162771" y="1349829"/>
                    </a:cubicBezTo>
                    <a:cubicBezTo>
                      <a:pt x="2057548" y="1408993"/>
                      <a:pt x="1863672" y="1318296"/>
                      <a:pt x="1647661" y="1349829"/>
                    </a:cubicBezTo>
                    <a:cubicBezTo>
                      <a:pt x="1431650" y="1381362"/>
                      <a:pt x="1332483" y="1323146"/>
                      <a:pt x="1206138" y="1349829"/>
                    </a:cubicBezTo>
                    <a:cubicBezTo>
                      <a:pt x="1079793" y="1376512"/>
                      <a:pt x="871515" y="1333104"/>
                      <a:pt x="715557" y="1349829"/>
                    </a:cubicBezTo>
                    <a:cubicBezTo>
                      <a:pt x="559599" y="1366554"/>
                      <a:pt x="373346" y="1326315"/>
                      <a:pt x="224976" y="1349829"/>
                    </a:cubicBezTo>
                    <a:cubicBezTo>
                      <a:pt x="95078" y="1343234"/>
                      <a:pt x="21089" y="1237660"/>
                      <a:pt x="0" y="1124853"/>
                    </a:cubicBezTo>
                    <a:cubicBezTo>
                      <a:pt x="-45636" y="996842"/>
                      <a:pt x="49062" y="791080"/>
                      <a:pt x="0" y="692912"/>
                    </a:cubicBezTo>
                    <a:cubicBezTo>
                      <a:pt x="-49062" y="594744"/>
                      <a:pt x="24134" y="33510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324994288">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التنسيق لاختيار مكان تنفيذ المشروع داخل المدرسة أو خارجها: فقد يكون معمل داخل المدرسة أو خارجها، أو مصنع، أو مستشفى، أو شركة، أو مركز تدريب....إلخ.</a:t>
                </a:r>
                <a:endParaRPr lang="ar-EG" sz="1600" b="1" dirty="0">
                  <a:solidFill>
                    <a:schemeClr val="bg1"/>
                  </a:solidFill>
                  <a:latin typeface="Arial" panose="020B0604020202020204" pitchFamily="34" charset="0"/>
                  <a:cs typeface="Arial" panose="020B0604020202020204" pitchFamily="34" charset="0"/>
                </a:endParaRPr>
              </a:p>
            </p:txBody>
          </p:sp>
          <p:sp>
            <p:nvSpPr>
              <p:cNvPr id="30" name="Rounded Rectangle 2">
                <a:extLst>
                  <a:ext uri="{FF2B5EF4-FFF2-40B4-BE49-F238E27FC236}">
                    <a16:creationId xmlns="" xmlns:a16="http://schemas.microsoft.com/office/drawing/2014/main" id="{8A403DF2-8C8C-B1FA-CC98-8B8A4B5042FE}"/>
                  </a:ext>
                </a:extLst>
              </p:cNvPr>
              <p:cNvSpPr/>
              <p:nvPr/>
            </p:nvSpPr>
            <p:spPr>
              <a:xfrm>
                <a:off x="8085005" y="2754086"/>
                <a:ext cx="3105509" cy="1349829"/>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الإشراف على مناقشة مشاريع التخرّج.</a:t>
                </a:r>
                <a:endParaRPr lang="ar-EG" sz="1600" b="1" dirty="0">
                  <a:solidFill>
                    <a:schemeClr val="accent1"/>
                  </a:solidFill>
                  <a:latin typeface="Arial" panose="020B0604020202020204" pitchFamily="34" charset="0"/>
                  <a:cs typeface="Arial" panose="020B0604020202020204" pitchFamily="34" charset="0"/>
                </a:endParaRPr>
              </a:p>
            </p:txBody>
          </p:sp>
        </p:grpSp>
        <p:grpSp>
          <p:nvGrpSpPr>
            <p:cNvPr id="20" name="Group 19">
              <a:extLst>
                <a:ext uri="{FF2B5EF4-FFF2-40B4-BE49-F238E27FC236}">
                  <a16:creationId xmlns="" xmlns:a16="http://schemas.microsoft.com/office/drawing/2014/main" id="{FF84B83D-6CC7-AA49-DB08-3714C02456E8}"/>
                </a:ext>
              </a:extLst>
            </p:cNvPr>
            <p:cNvGrpSpPr/>
            <p:nvPr/>
          </p:nvGrpSpPr>
          <p:grpSpPr>
            <a:xfrm>
              <a:off x="4497301" y="1016000"/>
              <a:ext cx="3050128" cy="3087915"/>
              <a:chOff x="4529958" y="1016000"/>
              <a:chExt cx="3050128" cy="3087915"/>
            </a:xfrm>
            <a:grpFill/>
          </p:grpSpPr>
          <p:sp>
            <p:nvSpPr>
              <p:cNvPr id="25" name="Rounded Rectangle 4">
                <a:extLst>
                  <a:ext uri="{FF2B5EF4-FFF2-40B4-BE49-F238E27FC236}">
                    <a16:creationId xmlns="" xmlns:a16="http://schemas.microsoft.com/office/drawing/2014/main" id="{03F78645-3178-AEBC-5BB4-31B467271500}"/>
                  </a:ext>
                </a:extLst>
              </p:cNvPr>
              <p:cNvSpPr/>
              <p:nvPr/>
            </p:nvSpPr>
            <p:spPr>
              <a:xfrm>
                <a:off x="4529959" y="1016000"/>
                <a:ext cx="305012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181609 w 2902857"/>
                  <a:gd name="connsiteY3" fmla="*/ 0 h 1349829"/>
                  <a:gd name="connsiteX4" fmla="*/ 1721248 w 2902857"/>
                  <a:gd name="connsiteY4" fmla="*/ 0 h 1349829"/>
                  <a:gd name="connsiteX5" fmla="*/ 2260887 w 2902857"/>
                  <a:gd name="connsiteY5" fmla="*/ 0 h 1349829"/>
                  <a:gd name="connsiteX6" fmla="*/ 2677881 w 2902857"/>
                  <a:gd name="connsiteY6" fmla="*/ 0 h 1349829"/>
                  <a:gd name="connsiteX7" fmla="*/ 2902857 w 2902857"/>
                  <a:gd name="connsiteY7" fmla="*/ 224976 h 1349829"/>
                  <a:gd name="connsiteX8" fmla="*/ 2902857 w 2902857"/>
                  <a:gd name="connsiteY8" fmla="*/ 674915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745777 w 2902857"/>
                  <a:gd name="connsiteY12" fmla="*/ 1349829 h 1349829"/>
                  <a:gd name="connsiteX13" fmla="*/ 1304254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07" y="67534"/>
                      <a:pt x="106103" y="25645"/>
                      <a:pt x="224976" y="0"/>
                    </a:cubicBezTo>
                    <a:cubicBezTo>
                      <a:pt x="313167" y="-30039"/>
                      <a:pt x="551943" y="20406"/>
                      <a:pt x="641970" y="0"/>
                    </a:cubicBezTo>
                    <a:cubicBezTo>
                      <a:pt x="731997" y="-20406"/>
                      <a:pt x="919793" y="14700"/>
                      <a:pt x="1181609" y="0"/>
                    </a:cubicBezTo>
                    <a:cubicBezTo>
                      <a:pt x="1443425" y="-14700"/>
                      <a:pt x="1497007" y="24103"/>
                      <a:pt x="1721248" y="0"/>
                    </a:cubicBezTo>
                    <a:cubicBezTo>
                      <a:pt x="1945489" y="-24103"/>
                      <a:pt x="2092724" y="55017"/>
                      <a:pt x="2260887" y="0"/>
                    </a:cubicBezTo>
                    <a:cubicBezTo>
                      <a:pt x="2429050" y="-55017"/>
                      <a:pt x="2587287" y="43622"/>
                      <a:pt x="2677881" y="0"/>
                    </a:cubicBezTo>
                    <a:cubicBezTo>
                      <a:pt x="2796158" y="25088"/>
                      <a:pt x="2895497" y="93113"/>
                      <a:pt x="2902857" y="224976"/>
                    </a:cubicBezTo>
                    <a:cubicBezTo>
                      <a:pt x="2909434" y="340944"/>
                      <a:pt x="2890724" y="484610"/>
                      <a:pt x="2902857" y="674915"/>
                    </a:cubicBezTo>
                    <a:cubicBezTo>
                      <a:pt x="2914990" y="865220"/>
                      <a:pt x="2885472" y="1011674"/>
                      <a:pt x="2902857" y="1124853"/>
                    </a:cubicBezTo>
                    <a:cubicBezTo>
                      <a:pt x="2901179" y="1256559"/>
                      <a:pt x="2813586" y="1359045"/>
                      <a:pt x="2677881" y="1349829"/>
                    </a:cubicBezTo>
                    <a:cubicBezTo>
                      <a:pt x="2514579" y="1350732"/>
                      <a:pt x="2422220" y="1337021"/>
                      <a:pt x="2260887" y="1349829"/>
                    </a:cubicBezTo>
                    <a:cubicBezTo>
                      <a:pt x="2099554" y="1362637"/>
                      <a:pt x="1894918" y="1341888"/>
                      <a:pt x="1745777" y="1349829"/>
                    </a:cubicBezTo>
                    <a:cubicBezTo>
                      <a:pt x="1596636" y="1357770"/>
                      <a:pt x="1455047" y="1302695"/>
                      <a:pt x="1304254" y="1349829"/>
                    </a:cubicBezTo>
                    <a:cubicBezTo>
                      <a:pt x="1153461" y="1396963"/>
                      <a:pt x="1018904" y="1345495"/>
                      <a:pt x="789144" y="1349829"/>
                    </a:cubicBezTo>
                    <a:cubicBezTo>
                      <a:pt x="559384" y="1354163"/>
                      <a:pt x="475246" y="1336858"/>
                      <a:pt x="224976" y="1349829"/>
                    </a:cubicBezTo>
                    <a:cubicBezTo>
                      <a:pt x="83317" y="1373079"/>
                      <a:pt x="-14737" y="1270764"/>
                      <a:pt x="0" y="1124853"/>
                    </a:cubicBezTo>
                    <a:cubicBezTo>
                      <a:pt x="-26421" y="949065"/>
                      <a:pt x="3051" y="875898"/>
                      <a:pt x="0" y="683913"/>
                    </a:cubicBezTo>
                    <a:cubicBezTo>
                      <a:pt x="-3051" y="491928"/>
                      <a:pt x="31396" y="390489"/>
                      <a:pt x="0" y="224976"/>
                    </a:cubicBezTo>
                    <a:close/>
                  </a:path>
                  <a:path w="2902857" h="1349829" stroke="0" extrusionOk="0">
                    <a:moveTo>
                      <a:pt x="0" y="224976"/>
                    </a:moveTo>
                    <a:cubicBezTo>
                      <a:pt x="14616" y="88980"/>
                      <a:pt x="104739" y="1446"/>
                      <a:pt x="224976" y="0"/>
                    </a:cubicBezTo>
                    <a:cubicBezTo>
                      <a:pt x="399996" y="-51954"/>
                      <a:pt x="538867" y="2033"/>
                      <a:pt x="740086" y="0"/>
                    </a:cubicBezTo>
                    <a:cubicBezTo>
                      <a:pt x="941305" y="-2033"/>
                      <a:pt x="1069655" y="12939"/>
                      <a:pt x="1181609" y="0"/>
                    </a:cubicBezTo>
                    <a:cubicBezTo>
                      <a:pt x="1293563" y="-12939"/>
                      <a:pt x="1447381" y="20778"/>
                      <a:pt x="1623132" y="0"/>
                    </a:cubicBezTo>
                    <a:cubicBezTo>
                      <a:pt x="1798883" y="-20778"/>
                      <a:pt x="1913501" y="45191"/>
                      <a:pt x="2089184" y="0"/>
                    </a:cubicBezTo>
                    <a:cubicBezTo>
                      <a:pt x="2264867" y="-45191"/>
                      <a:pt x="2517629" y="11252"/>
                      <a:pt x="2677881" y="0"/>
                    </a:cubicBezTo>
                    <a:cubicBezTo>
                      <a:pt x="2816868" y="-10405"/>
                      <a:pt x="2903428" y="107580"/>
                      <a:pt x="2902857" y="224976"/>
                    </a:cubicBezTo>
                    <a:cubicBezTo>
                      <a:pt x="2932204" y="436297"/>
                      <a:pt x="2866795" y="530350"/>
                      <a:pt x="2902857" y="665916"/>
                    </a:cubicBezTo>
                    <a:cubicBezTo>
                      <a:pt x="2938919" y="801482"/>
                      <a:pt x="2901612" y="932992"/>
                      <a:pt x="2902857" y="1124853"/>
                    </a:cubicBezTo>
                    <a:cubicBezTo>
                      <a:pt x="2908592" y="1273640"/>
                      <a:pt x="2805591" y="1351888"/>
                      <a:pt x="2677881" y="1349829"/>
                    </a:cubicBezTo>
                    <a:cubicBezTo>
                      <a:pt x="2529360" y="1360628"/>
                      <a:pt x="2395892" y="1300264"/>
                      <a:pt x="2162771" y="1349829"/>
                    </a:cubicBezTo>
                    <a:cubicBezTo>
                      <a:pt x="1929650" y="1399394"/>
                      <a:pt x="1874255" y="1319193"/>
                      <a:pt x="1696719" y="1349829"/>
                    </a:cubicBezTo>
                    <a:cubicBezTo>
                      <a:pt x="1519183" y="1380465"/>
                      <a:pt x="1431941" y="1345918"/>
                      <a:pt x="1255196" y="1349829"/>
                    </a:cubicBezTo>
                    <a:cubicBezTo>
                      <a:pt x="1078451" y="1353740"/>
                      <a:pt x="961661" y="1342959"/>
                      <a:pt x="838202" y="1349829"/>
                    </a:cubicBezTo>
                    <a:cubicBezTo>
                      <a:pt x="714743" y="1356699"/>
                      <a:pt x="490586" y="1288163"/>
                      <a:pt x="224976" y="1349829"/>
                    </a:cubicBezTo>
                    <a:cubicBezTo>
                      <a:pt x="110356" y="1365908"/>
                      <a:pt x="-6363" y="1224182"/>
                      <a:pt x="0" y="1124853"/>
                    </a:cubicBezTo>
                    <a:cubicBezTo>
                      <a:pt x="-11251" y="950376"/>
                      <a:pt x="25440" y="885455"/>
                      <a:pt x="0" y="683913"/>
                    </a:cubicBezTo>
                    <a:cubicBezTo>
                      <a:pt x="-25440" y="482371"/>
                      <a:pt x="30813" y="361376"/>
                      <a:pt x="0" y="224976"/>
                    </a:cubicBezTo>
                    <a:close/>
                  </a:path>
                </a:pathLst>
              </a:custGeom>
              <a:solidFill>
                <a:schemeClr val="accent2"/>
              </a:solidFill>
              <a:ln w="22225" cap="rnd" cmpd="thickThin">
                <a:solidFill>
                  <a:schemeClr val="accent2"/>
                </a:solidFill>
                <a:round/>
                <a:extLst>
                  <a:ext uri="{C807C97D-BFC1-408E-A445-0C87EB9F89A2}">
                    <ask:lineSketchStyleProps xmlns="" xmlns:ask="http://schemas.microsoft.com/office/drawing/2018/sketchyshapes" sd="1169963871">
                      <a:prstGeom prst="roundRect">
                        <a:avLst/>
                      </a:prstGeom>
                      <ask:type>
                        <ask:lineSketchScribble/>
                      </ask:type>
                    </ask:lineSketchStyleProps>
                  </a:ext>
                </a:extLst>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متابعة خطط مشاريع التخرّج وتنفيذها.</a:t>
                </a:r>
                <a:endParaRPr lang="ar-EG" sz="1600" b="1" dirty="0">
                  <a:solidFill>
                    <a:schemeClr val="accent1"/>
                  </a:solidFill>
                  <a:latin typeface="Arial" panose="020B0604020202020204" pitchFamily="34" charset="0"/>
                  <a:cs typeface="Arial" panose="020B0604020202020204" pitchFamily="34" charset="0"/>
                </a:endParaRPr>
              </a:p>
            </p:txBody>
          </p:sp>
          <p:sp>
            <p:nvSpPr>
              <p:cNvPr id="27" name="Rounded Rectangle 5">
                <a:extLst>
                  <a:ext uri="{FF2B5EF4-FFF2-40B4-BE49-F238E27FC236}">
                    <a16:creationId xmlns="" xmlns:a16="http://schemas.microsoft.com/office/drawing/2014/main" id="{67910E62-C277-D3FE-7826-E6390CABD66E}"/>
                  </a:ext>
                </a:extLst>
              </p:cNvPr>
              <p:cNvSpPr/>
              <p:nvPr/>
            </p:nvSpPr>
            <p:spPr>
              <a:xfrm>
                <a:off x="4529958" y="2754086"/>
                <a:ext cx="3050127" cy="1349829"/>
              </a:xfrm>
              <a:custGeom>
                <a:avLst/>
                <a:gdLst>
                  <a:gd name="connsiteX0" fmla="*/ 0 w 2902857"/>
                  <a:gd name="connsiteY0" fmla="*/ 224976 h 1349829"/>
                  <a:gd name="connsiteX1" fmla="*/ 224976 w 2902857"/>
                  <a:gd name="connsiteY1" fmla="*/ 0 h 1349829"/>
                  <a:gd name="connsiteX2" fmla="*/ 764615 w 2902857"/>
                  <a:gd name="connsiteY2" fmla="*/ 0 h 1349829"/>
                  <a:gd name="connsiteX3" fmla="*/ 1255196 w 2902857"/>
                  <a:gd name="connsiteY3" fmla="*/ 0 h 1349829"/>
                  <a:gd name="connsiteX4" fmla="*/ 1721248 w 2902857"/>
                  <a:gd name="connsiteY4" fmla="*/ 0 h 1349829"/>
                  <a:gd name="connsiteX5" fmla="*/ 2211829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162771 w 2902857"/>
                  <a:gd name="connsiteY11" fmla="*/ 1349829 h 1349829"/>
                  <a:gd name="connsiteX12" fmla="*/ 1672190 w 2902857"/>
                  <a:gd name="connsiteY12" fmla="*/ 1349829 h 1349829"/>
                  <a:gd name="connsiteX13" fmla="*/ 1230667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1681" y="104739"/>
                      <a:pt x="116308" y="2473"/>
                      <a:pt x="224976" y="0"/>
                    </a:cubicBezTo>
                    <a:cubicBezTo>
                      <a:pt x="341291" y="-33859"/>
                      <a:pt x="651908" y="56550"/>
                      <a:pt x="764615" y="0"/>
                    </a:cubicBezTo>
                    <a:cubicBezTo>
                      <a:pt x="877322" y="-56550"/>
                      <a:pt x="1064487" y="1045"/>
                      <a:pt x="1255196" y="0"/>
                    </a:cubicBezTo>
                    <a:cubicBezTo>
                      <a:pt x="1445905" y="-1045"/>
                      <a:pt x="1603223" y="31387"/>
                      <a:pt x="1721248" y="0"/>
                    </a:cubicBezTo>
                    <a:cubicBezTo>
                      <a:pt x="1839273" y="-31387"/>
                      <a:pt x="2074232" y="9063"/>
                      <a:pt x="2211829" y="0"/>
                    </a:cubicBezTo>
                    <a:cubicBezTo>
                      <a:pt x="2349426" y="-9063"/>
                      <a:pt x="2506238" y="55112"/>
                      <a:pt x="2677881" y="0"/>
                    </a:cubicBezTo>
                    <a:cubicBezTo>
                      <a:pt x="2806554" y="-35380"/>
                      <a:pt x="2894733" y="110435"/>
                      <a:pt x="2902857" y="224976"/>
                    </a:cubicBezTo>
                    <a:cubicBezTo>
                      <a:pt x="2933158" y="368048"/>
                      <a:pt x="2874260" y="502699"/>
                      <a:pt x="2902857" y="647918"/>
                    </a:cubicBezTo>
                    <a:cubicBezTo>
                      <a:pt x="2931454" y="793137"/>
                      <a:pt x="2879042" y="930457"/>
                      <a:pt x="2902857" y="1124853"/>
                    </a:cubicBezTo>
                    <a:cubicBezTo>
                      <a:pt x="2884105" y="1255710"/>
                      <a:pt x="2807884" y="1345646"/>
                      <a:pt x="2677881" y="1349829"/>
                    </a:cubicBezTo>
                    <a:cubicBezTo>
                      <a:pt x="2514025" y="1393970"/>
                      <a:pt x="2378110" y="1331949"/>
                      <a:pt x="2162771" y="1349829"/>
                    </a:cubicBezTo>
                    <a:cubicBezTo>
                      <a:pt x="1947432" y="1367709"/>
                      <a:pt x="1887700" y="1299102"/>
                      <a:pt x="1672190" y="1349829"/>
                    </a:cubicBezTo>
                    <a:cubicBezTo>
                      <a:pt x="1456680" y="1400556"/>
                      <a:pt x="1439790" y="1317874"/>
                      <a:pt x="1230667" y="1349829"/>
                    </a:cubicBezTo>
                    <a:cubicBezTo>
                      <a:pt x="1021544" y="1381784"/>
                      <a:pt x="972919" y="1301684"/>
                      <a:pt x="789144" y="1349829"/>
                    </a:cubicBezTo>
                    <a:cubicBezTo>
                      <a:pt x="605369" y="1397974"/>
                      <a:pt x="412583" y="1309113"/>
                      <a:pt x="224976" y="1349829"/>
                    </a:cubicBezTo>
                    <a:cubicBezTo>
                      <a:pt x="118681" y="1327562"/>
                      <a:pt x="-3116" y="1250546"/>
                      <a:pt x="0" y="1124853"/>
                    </a:cubicBezTo>
                    <a:cubicBezTo>
                      <a:pt x="-46287" y="1028087"/>
                      <a:pt x="48051" y="780294"/>
                      <a:pt x="0" y="683913"/>
                    </a:cubicBezTo>
                    <a:cubicBezTo>
                      <a:pt x="-48051" y="587532"/>
                      <a:pt x="53191" y="356609"/>
                      <a:pt x="0" y="224976"/>
                    </a:cubicBezTo>
                    <a:close/>
                  </a:path>
                  <a:path w="2902857" h="1349829" stroke="0" extrusionOk="0">
                    <a:moveTo>
                      <a:pt x="0" y="224976"/>
                    </a:moveTo>
                    <a:cubicBezTo>
                      <a:pt x="-9283" y="93666"/>
                      <a:pt x="79730" y="-11847"/>
                      <a:pt x="224976" y="0"/>
                    </a:cubicBezTo>
                    <a:cubicBezTo>
                      <a:pt x="475346" y="-625"/>
                      <a:pt x="557970" y="26569"/>
                      <a:pt x="740086" y="0"/>
                    </a:cubicBezTo>
                    <a:cubicBezTo>
                      <a:pt x="922202" y="-26569"/>
                      <a:pt x="1022886" y="55673"/>
                      <a:pt x="1230667" y="0"/>
                    </a:cubicBezTo>
                    <a:cubicBezTo>
                      <a:pt x="1438448" y="-55673"/>
                      <a:pt x="1582768" y="17548"/>
                      <a:pt x="1770306" y="0"/>
                    </a:cubicBezTo>
                    <a:cubicBezTo>
                      <a:pt x="1957844" y="-17548"/>
                      <a:pt x="2459823" y="76514"/>
                      <a:pt x="2677881" y="0"/>
                    </a:cubicBezTo>
                    <a:cubicBezTo>
                      <a:pt x="2787430" y="9047"/>
                      <a:pt x="2890289" y="73041"/>
                      <a:pt x="2902857" y="224976"/>
                    </a:cubicBezTo>
                    <a:cubicBezTo>
                      <a:pt x="2947468" y="401172"/>
                      <a:pt x="2859613" y="468875"/>
                      <a:pt x="2902857" y="674915"/>
                    </a:cubicBezTo>
                    <a:cubicBezTo>
                      <a:pt x="2946101" y="880955"/>
                      <a:pt x="2880910" y="1027636"/>
                      <a:pt x="2902857" y="1124853"/>
                    </a:cubicBezTo>
                    <a:cubicBezTo>
                      <a:pt x="2910301" y="1259634"/>
                      <a:pt x="2802075" y="1357363"/>
                      <a:pt x="2677881" y="1349829"/>
                    </a:cubicBezTo>
                    <a:cubicBezTo>
                      <a:pt x="2577935" y="1395611"/>
                      <a:pt x="2400829" y="1317139"/>
                      <a:pt x="2236358" y="1349829"/>
                    </a:cubicBezTo>
                    <a:cubicBezTo>
                      <a:pt x="2071887" y="1382519"/>
                      <a:pt x="1932452" y="1327255"/>
                      <a:pt x="1794835" y="1349829"/>
                    </a:cubicBezTo>
                    <a:cubicBezTo>
                      <a:pt x="1657218" y="1372403"/>
                      <a:pt x="1431247" y="1303283"/>
                      <a:pt x="1328783" y="1349829"/>
                    </a:cubicBezTo>
                    <a:cubicBezTo>
                      <a:pt x="1226319" y="1396375"/>
                      <a:pt x="1014477" y="1340548"/>
                      <a:pt x="789144" y="1349829"/>
                    </a:cubicBezTo>
                    <a:cubicBezTo>
                      <a:pt x="563811" y="1359110"/>
                      <a:pt x="347405" y="1284449"/>
                      <a:pt x="224976" y="1349829"/>
                    </a:cubicBezTo>
                    <a:cubicBezTo>
                      <a:pt x="124222" y="1368604"/>
                      <a:pt x="-22339" y="1254372"/>
                      <a:pt x="0" y="1124853"/>
                    </a:cubicBezTo>
                    <a:cubicBezTo>
                      <a:pt x="-47256" y="918690"/>
                      <a:pt x="46101" y="899051"/>
                      <a:pt x="0" y="692912"/>
                    </a:cubicBezTo>
                    <a:cubicBezTo>
                      <a:pt x="-46101" y="486773"/>
                      <a:pt x="27012" y="41095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1389096623">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dirty="0">
                    <a:solidFill>
                      <a:schemeClr val="bg1"/>
                    </a:solidFill>
                    <a:latin typeface="Arial" panose="020B0604020202020204" pitchFamily="34" charset="0"/>
                    <a:cs typeface="Arial" panose="020B0604020202020204" pitchFamily="34" charset="0"/>
                  </a:rPr>
                  <a:t>اعتماد النماذج النهائية لمشاريع التخرّج.</a:t>
                </a:r>
                <a:endParaRPr lang="ar-EG" sz="1600" dirty="0">
                  <a:solidFill>
                    <a:schemeClr val="bg1"/>
                  </a:solidFill>
                  <a:latin typeface="Arial" panose="020B0604020202020204" pitchFamily="34" charset="0"/>
                  <a:cs typeface="Arial" panose="020B0604020202020204" pitchFamily="34" charset="0"/>
                </a:endParaRPr>
              </a:p>
            </p:txBody>
          </p:sp>
        </p:grpSp>
        <p:sp>
          <p:nvSpPr>
            <p:cNvPr id="22" name="Rounded Rectangle 7">
              <a:extLst>
                <a:ext uri="{FF2B5EF4-FFF2-40B4-BE49-F238E27FC236}">
                  <a16:creationId xmlns="" xmlns:a16="http://schemas.microsoft.com/office/drawing/2014/main" id="{7D93038C-62D0-7709-E09E-DC4483AA1301}"/>
                </a:ext>
              </a:extLst>
            </p:cNvPr>
            <p:cNvSpPr/>
            <p:nvPr/>
          </p:nvSpPr>
          <p:spPr>
            <a:xfrm>
              <a:off x="890863" y="1016000"/>
              <a:ext cx="3013481"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058964 w 2902857"/>
                <a:gd name="connsiteY3" fmla="*/ 0 h 1349829"/>
                <a:gd name="connsiteX4" fmla="*/ 1549545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56917 h 1349829"/>
                <a:gd name="connsiteX9" fmla="*/ 2902857 w 2902857"/>
                <a:gd name="connsiteY9" fmla="*/ 1124853 h 1349829"/>
                <a:gd name="connsiteX10" fmla="*/ 2677881 w 2902857"/>
                <a:gd name="connsiteY10" fmla="*/ 1349829 h 1349829"/>
                <a:gd name="connsiteX11" fmla="*/ 2211829 w 2902857"/>
                <a:gd name="connsiteY11" fmla="*/ 1349829 h 1349829"/>
                <a:gd name="connsiteX12" fmla="*/ 1770306 w 2902857"/>
                <a:gd name="connsiteY12" fmla="*/ 1349829 h 1349829"/>
                <a:gd name="connsiteX13" fmla="*/ 1304254 w 2902857"/>
                <a:gd name="connsiteY13" fmla="*/ 1349829 h 1349829"/>
                <a:gd name="connsiteX14" fmla="*/ 813673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92912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26" y="92446"/>
                    <a:pt x="103652" y="3981"/>
                    <a:pt x="224976" y="0"/>
                  </a:cubicBezTo>
                  <a:cubicBezTo>
                    <a:pt x="431893" y="-29070"/>
                    <a:pt x="523681" y="35147"/>
                    <a:pt x="641970" y="0"/>
                  </a:cubicBezTo>
                  <a:cubicBezTo>
                    <a:pt x="760259" y="-35147"/>
                    <a:pt x="971577" y="7166"/>
                    <a:pt x="1058964" y="0"/>
                  </a:cubicBezTo>
                  <a:cubicBezTo>
                    <a:pt x="1146351" y="-7166"/>
                    <a:pt x="1312367" y="16586"/>
                    <a:pt x="1549545" y="0"/>
                  </a:cubicBezTo>
                  <a:cubicBezTo>
                    <a:pt x="1786723" y="-16586"/>
                    <a:pt x="1815832" y="44089"/>
                    <a:pt x="2015597" y="0"/>
                  </a:cubicBezTo>
                  <a:cubicBezTo>
                    <a:pt x="2215362" y="-44089"/>
                    <a:pt x="2367045" y="40426"/>
                    <a:pt x="2677881" y="0"/>
                  </a:cubicBezTo>
                  <a:cubicBezTo>
                    <a:pt x="2802805" y="-4741"/>
                    <a:pt x="2882888" y="118424"/>
                    <a:pt x="2902857" y="224976"/>
                  </a:cubicBezTo>
                  <a:cubicBezTo>
                    <a:pt x="2930184" y="382367"/>
                    <a:pt x="2857768" y="456064"/>
                    <a:pt x="2902857" y="656917"/>
                  </a:cubicBezTo>
                  <a:cubicBezTo>
                    <a:pt x="2947946" y="857770"/>
                    <a:pt x="2899595" y="990855"/>
                    <a:pt x="2902857" y="1124853"/>
                  </a:cubicBezTo>
                  <a:cubicBezTo>
                    <a:pt x="2880794" y="1223743"/>
                    <a:pt x="2803953" y="1346788"/>
                    <a:pt x="2677881" y="1349829"/>
                  </a:cubicBezTo>
                  <a:cubicBezTo>
                    <a:pt x="2465763" y="1373270"/>
                    <a:pt x="2371438" y="1318048"/>
                    <a:pt x="2211829" y="1349829"/>
                  </a:cubicBezTo>
                  <a:cubicBezTo>
                    <a:pt x="2052220" y="1381610"/>
                    <a:pt x="1985113" y="1333719"/>
                    <a:pt x="1770306" y="1349829"/>
                  </a:cubicBezTo>
                  <a:cubicBezTo>
                    <a:pt x="1555499" y="1365939"/>
                    <a:pt x="1421506" y="1302739"/>
                    <a:pt x="1304254" y="1349829"/>
                  </a:cubicBezTo>
                  <a:cubicBezTo>
                    <a:pt x="1187002" y="1396919"/>
                    <a:pt x="1052727" y="1293517"/>
                    <a:pt x="813673" y="1349829"/>
                  </a:cubicBezTo>
                  <a:cubicBezTo>
                    <a:pt x="574619" y="1406141"/>
                    <a:pt x="458632" y="1336482"/>
                    <a:pt x="224976" y="1349829"/>
                  </a:cubicBezTo>
                  <a:cubicBezTo>
                    <a:pt x="110361" y="1332772"/>
                    <a:pt x="9865" y="1218351"/>
                    <a:pt x="0" y="1124853"/>
                  </a:cubicBezTo>
                  <a:cubicBezTo>
                    <a:pt x="-38115" y="963940"/>
                    <a:pt x="26808" y="833119"/>
                    <a:pt x="0" y="692912"/>
                  </a:cubicBezTo>
                  <a:cubicBezTo>
                    <a:pt x="-26808" y="552705"/>
                    <a:pt x="131" y="401855"/>
                    <a:pt x="0" y="224976"/>
                  </a:cubicBezTo>
                  <a:close/>
                </a:path>
                <a:path w="2902857" h="1349829" stroke="0" extrusionOk="0">
                  <a:moveTo>
                    <a:pt x="0" y="224976"/>
                  </a:moveTo>
                  <a:cubicBezTo>
                    <a:pt x="4318" y="112596"/>
                    <a:pt x="120628" y="-2032"/>
                    <a:pt x="224976" y="0"/>
                  </a:cubicBezTo>
                  <a:cubicBezTo>
                    <a:pt x="453713" y="-51437"/>
                    <a:pt x="528902" y="27389"/>
                    <a:pt x="764615" y="0"/>
                  </a:cubicBezTo>
                  <a:cubicBezTo>
                    <a:pt x="1000328" y="-27389"/>
                    <a:pt x="1048226" y="9473"/>
                    <a:pt x="1230667" y="0"/>
                  </a:cubicBezTo>
                  <a:cubicBezTo>
                    <a:pt x="1413108" y="-9473"/>
                    <a:pt x="1575660" y="24356"/>
                    <a:pt x="1721248" y="0"/>
                  </a:cubicBezTo>
                  <a:cubicBezTo>
                    <a:pt x="1866836" y="-24356"/>
                    <a:pt x="2031157" y="22047"/>
                    <a:pt x="2162771" y="0"/>
                  </a:cubicBezTo>
                  <a:cubicBezTo>
                    <a:pt x="2294385" y="-22047"/>
                    <a:pt x="2495435" y="217"/>
                    <a:pt x="2677881" y="0"/>
                  </a:cubicBezTo>
                  <a:cubicBezTo>
                    <a:pt x="2824820" y="13627"/>
                    <a:pt x="2883431" y="109842"/>
                    <a:pt x="2902857" y="224976"/>
                  </a:cubicBezTo>
                  <a:cubicBezTo>
                    <a:pt x="2912160" y="314580"/>
                    <a:pt x="2866062" y="557608"/>
                    <a:pt x="2902857" y="656917"/>
                  </a:cubicBezTo>
                  <a:cubicBezTo>
                    <a:pt x="2939652" y="756226"/>
                    <a:pt x="2859238" y="909240"/>
                    <a:pt x="2902857" y="1124853"/>
                  </a:cubicBezTo>
                  <a:cubicBezTo>
                    <a:pt x="2892788" y="1254516"/>
                    <a:pt x="2835770" y="1352448"/>
                    <a:pt x="2677881" y="1349829"/>
                  </a:cubicBezTo>
                  <a:cubicBezTo>
                    <a:pt x="2556483" y="1377297"/>
                    <a:pt x="2463380" y="1326725"/>
                    <a:pt x="2260887" y="1349829"/>
                  </a:cubicBezTo>
                  <a:cubicBezTo>
                    <a:pt x="2058394" y="1372933"/>
                    <a:pt x="1829902" y="1345223"/>
                    <a:pt x="1721248" y="1349829"/>
                  </a:cubicBezTo>
                  <a:cubicBezTo>
                    <a:pt x="1612594" y="1354435"/>
                    <a:pt x="1479836" y="1332847"/>
                    <a:pt x="1304254" y="1349829"/>
                  </a:cubicBezTo>
                  <a:cubicBezTo>
                    <a:pt x="1128672" y="1366811"/>
                    <a:pt x="990539" y="1308398"/>
                    <a:pt x="862731" y="1349829"/>
                  </a:cubicBezTo>
                  <a:cubicBezTo>
                    <a:pt x="734923" y="1391260"/>
                    <a:pt x="486529" y="1299655"/>
                    <a:pt x="224976" y="1349829"/>
                  </a:cubicBezTo>
                  <a:cubicBezTo>
                    <a:pt x="105318" y="1342425"/>
                    <a:pt x="-8115" y="1262396"/>
                    <a:pt x="0" y="1124853"/>
                  </a:cubicBezTo>
                  <a:cubicBezTo>
                    <a:pt x="-51916" y="929206"/>
                    <a:pt x="51538" y="842874"/>
                    <a:pt x="0" y="656917"/>
                  </a:cubicBezTo>
                  <a:cubicBezTo>
                    <a:pt x="-51538" y="470960"/>
                    <a:pt x="25731" y="419138"/>
                    <a:pt x="0" y="224976"/>
                  </a:cubicBezTo>
                  <a:close/>
                </a:path>
              </a:pathLst>
            </a:custGeom>
            <a:solidFill>
              <a:schemeClr val="accent3"/>
            </a:solidFill>
            <a:ln w="22225" cap="rnd" cmpd="thickThin">
              <a:solidFill>
                <a:schemeClr val="accent2"/>
              </a:solidFill>
              <a:round/>
              <a:extLst>
                <a:ext uri="{C807C97D-BFC1-408E-A445-0C87EB9F89A2}">
                  <ask:lineSketchStyleProps xmlns="" xmlns:ask="http://schemas.microsoft.com/office/drawing/2018/sketchyshapes" sd="1171929427">
                    <a:prstGeom prst="roundRect">
                      <a:avLst/>
                    </a:prstGeom>
                    <ask:type>
                      <ask:lineSketchScribble/>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اعتماد موضوع مشروع التخرّج.</a:t>
              </a:r>
            </a:p>
          </p:txBody>
        </p:sp>
      </p:grpSp>
      <p:sp>
        <p:nvSpPr>
          <p:cNvPr id="21" name="Rounded Rectangle 2">
            <a:extLst>
              <a:ext uri="{FF2B5EF4-FFF2-40B4-BE49-F238E27FC236}">
                <a16:creationId xmlns="" xmlns:a16="http://schemas.microsoft.com/office/drawing/2014/main" id="{8A403DF2-8C8C-B1FA-CC98-8B8A4B5042FE}"/>
              </a:ext>
            </a:extLst>
          </p:cNvPr>
          <p:cNvSpPr/>
          <p:nvPr/>
        </p:nvSpPr>
        <p:spPr>
          <a:xfrm>
            <a:off x="690666" y="3898234"/>
            <a:ext cx="3181920" cy="1151493"/>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اعتماد صرف الموارد المالية من ميزانيات معتمدة أو سلف مصروفة للإنفاق على مشاريع التخرّج وفق بنود اعتماد الدرجات الخاصة بالمشروع.</a:t>
            </a:r>
            <a:endParaRPr lang="ar-EG" sz="1600" b="1"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9273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5FABDE45-A6F7-AE67-DDAE-25343C4EBA5B}"/>
              </a:ext>
            </a:extLst>
          </p:cNvPr>
          <p:cNvSpPr>
            <a:spLocks noGrp="1"/>
          </p:cNvSpPr>
          <p:nvPr>
            <p:ph type="title"/>
          </p:nvPr>
        </p:nvSpPr>
        <p:spPr>
          <a:xfrm>
            <a:off x="1741251" y="600075"/>
            <a:ext cx="9726849" cy="705644"/>
          </a:xfrm>
        </p:spPr>
        <p:txBody>
          <a:bodyPr/>
          <a:lstStyle/>
          <a:p>
            <a:pPr rtl="1"/>
            <a:r>
              <a:rPr lang="ar-EG" sz="4000" b="1" dirty="0"/>
              <a:t>شروط اختيار، مهام فريق، جودة منظومة مشروع التخرّج</a:t>
            </a:r>
            <a:endParaRPr lang="en-US" sz="4000" b="1" dirty="0">
              <a:latin typeface="Arial"/>
            </a:endParaRPr>
          </a:p>
        </p:txBody>
      </p:sp>
    </p:spTree>
    <p:extLst>
      <p:ext uri="{BB962C8B-B14F-4D97-AF65-F5344CB8AC3E}">
        <p14:creationId xmlns:p14="http://schemas.microsoft.com/office/powerpoint/2010/main" val="3276338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فريق المسارات</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6" name="TextBox 55">
            <a:extLst>
              <a:ext uri="{FF2B5EF4-FFF2-40B4-BE49-F238E27FC236}">
                <a16:creationId xmlns:a16="http://schemas.microsoft.com/office/drawing/2014/main" xmlns="" id="{51448989-1583-B986-C371-5E96A303CF98}"/>
              </a:ext>
            </a:extLst>
          </p:cNvPr>
          <p:cNvSpPr txBox="1"/>
          <p:nvPr/>
        </p:nvSpPr>
        <p:spPr>
          <a:xfrm>
            <a:off x="5486400" y="1735410"/>
            <a:ext cx="6110083" cy="3785652"/>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solidFill>
                  <a:schemeClr val="accent4">
                    <a:lumMod val="50000"/>
                  </a:schemeClr>
                </a:solidFill>
                <a:latin typeface="Arial" panose="020B0604020202020204" pitchFamily="34" charset="0"/>
                <a:cs typeface="Arial" panose="020B0604020202020204" pitchFamily="34" charset="0"/>
              </a:rPr>
              <a:t>مجموعة من الأعضاء من الهيئة الإدارية أو التعليمية تقوم إدارة المدرسة باختيارهم لإنجاز المهام المرتبطة بنظام المسارات، ويسند لهذا الفريق المهام الآتية:</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اعتماد مشاريع التخرّج في جميع المسارات.</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التوصية باعتماد صرف الموارد المالية لمشاريع التخرّج وفق البنود المحددة.</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متابعة الشؤون التعليمية وحالات التأجيل.</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تنسيق الإشراف على مناقشة وتسجيل مشاريع التخرّج واعتمادها.</a:t>
            </a:r>
          </a:p>
        </p:txBody>
      </p:sp>
      <p:pic>
        <p:nvPicPr>
          <p:cNvPr id="16" name="Graphic 3">
            <a:extLst>
              <a:ext uri="{FF2B5EF4-FFF2-40B4-BE49-F238E27FC236}">
                <a16:creationId xmlns:a16="http://schemas.microsoft.com/office/drawing/2014/main" xmlns="" id="{46EA9398-570A-69CD-2F07-0E5ADDA3A82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21096" y="1986065"/>
            <a:ext cx="3669183" cy="3838058"/>
          </a:xfrm>
          <a:prstGeom prst="rect">
            <a:avLst/>
          </a:prstGeom>
        </p:spPr>
      </p:pic>
    </p:spTree>
    <p:extLst>
      <p:ext uri="{BB962C8B-B14F-4D97-AF65-F5344CB8AC3E}">
        <p14:creationId xmlns:p14="http://schemas.microsoft.com/office/powerpoint/2010/main" val="793091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909810" y="777076"/>
            <a:ext cx="2305050" cy="126778"/>
          </a:xfrm>
          <a:prstGeom prst="rect">
            <a:avLst/>
          </a:prstGeom>
        </p:spPr>
      </p:pic>
      <p:sp>
        <p:nvSpPr>
          <p:cNvPr id="11" name="Title 1">
            <a:extLst>
              <a:ext uri="{FF2B5EF4-FFF2-40B4-BE49-F238E27FC236}">
                <a16:creationId xmlns="" xmlns:a16="http://schemas.microsoft.com/office/drawing/2014/main"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(3-3)</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 xmlns:a16="http://schemas.microsoft.com/office/drawing/2014/main" id="{9627FEFF-DA7A-9C67-6BD6-710A0FB605CD}"/>
              </a:ext>
            </a:extLst>
          </p:cNvPr>
          <p:cNvSpPr/>
          <p:nvPr/>
        </p:nvSpPr>
        <p:spPr>
          <a:xfrm>
            <a:off x="5713264" y="3660207"/>
            <a:ext cx="4890253"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الجدول الزمني لمشاريع التخرّج</a:t>
            </a:r>
          </a:p>
        </p:txBody>
      </p:sp>
      <p:grpSp>
        <p:nvGrpSpPr>
          <p:cNvPr id="13" name="Group 12">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a16="http://schemas.microsoft.com/office/drawing/2014/main" xmlns="" id="{9AF9C5CE-4CD9-132B-DFE5-19B5356E07B0}"/>
                </a:ext>
              </a:extLst>
            </p:cNvPr>
            <p:cNvPicPr>
              <a:picLocks noChangeAspect="1"/>
            </p:cNvPicPr>
            <p:nvPr/>
          </p:nvPicPr>
          <p:blipFill>
            <a:blip r:embed="rId6">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16" name="Rectangle: Rounded Corners 57">
            <a:extLst>
              <a:ext uri="{FF2B5EF4-FFF2-40B4-BE49-F238E27FC236}">
                <a16:creationId xmlns="" xmlns:a16="http://schemas.microsoft.com/office/drawing/2014/main" id="{5461BC0D-E363-E515-A7D8-E2BF6948503E}"/>
              </a:ext>
            </a:extLst>
          </p:cNvPr>
          <p:cNvSpPr/>
          <p:nvPr/>
        </p:nvSpPr>
        <p:spPr>
          <a:xfrm>
            <a:off x="7213846" y="4741766"/>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smtClean="0">
                <a:latin typeface="Arial" panose="020B0604020202020204" pitchFamily="34" charset="0"/>
                <a:cs typeface="Arial" panose="020B0604020202020204" pitchFamily="34" charset="0"/>
              </a:rPr>
              <a:t>فردي - جماعي</a:t>
            </a:r>
            <a:endParaRPr lang="ar-EG" b="1" dirty="0">
              <a:latin typeface="Arial" panose="020B0604020202020204" pitchFamily="34" charset="0"/>
              <a:cs typeface="Arial" panose="020B0604020202020204" pitchFamily="34" charset="0"/>
            </a:endParaRPr>
          </a:p>
        </p:txBody>
      </p:sp>
      <p:pic>
        <p:nvPicPr>
          <p:cNvPr id="17" name="Picture 16"/>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687172" y="2246783"/>
            <a:ext cx="942438" cy="985813"/>
          </a:xfrm>
          <a:prstGeom prst="rect">
            <a:avLst/>
          </a:prstGeom>
        </p:spPr>
      </p:pic>
      <p:pic>
        <p:nvPicPr>
          <p:cNvPr id="22" name="Graphic 10">
            <a:extLst>
              <a:ext uri="{FF2B5EF4-FFF2-40B4-BE49-F238E27FC236}">
                <a16:creationId xmlns:a16="http://schemas.microsoft.com/office/drawing/2014/main" xmlns="" id="{5BC1C35A-DE9F-2A3C-4818-B72F29AB915B}"/>
              </a:ext>
            </a:extLst>
          </p:cNvPr>
          <p:cNvPicPr>
            <a:picLocks noChangeAspect="1"/>
          </p:cNvPicPr>
          <p:nvPr/>
        </p:nvPicPr>
        <p:blipFill rotWithShape="1">
          <a:blip r:embed="rId19">
            <a:extLst>
              <a:ext uri="{96DAC541-7B7A-43D3-8B79-37D633B846F1}">
                <asvg:svgBlip xmlns:asvg="http://schemas.microsoft.com/office/drawing/2016/SVG/main" xmlns="" r:embed="rId20"/>
              </a:ext>
            </a:extLst>
          </a:blip>
          <a:srcRect l="13936" r="3976"/>
          <a:stretch/>
        </p:blipFill>
        <p:spPr>
          <a:xfrm>
            <a:off x="936723" y="2169641"/>
            <a:ext cx="4037086" cy="3678964"/>
          </a:xfrm>
          <a:prstGeom prst="rect">
            <a:avLst/>
          </a:prstGeom>
        </p:spPr>
      </p:pic>
    </p:spTree>
    <p:extLst>
      <p:ext uri="{BB962C8B-B14F-4D97-AF65-F5344CB8AC3E}">
        <p14:creationId xmlns:p14="http://schemas.microsoft.com/office/powerpoint/2010/main" val="20771294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4572000" y="1541897"/>
            <a:ext cx="6732254"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لخص الجدول الزمني لمشروع التخرج فيما يلي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5" name="Rectangle 4"/>
          <p:cNvSpPr/>
          <p:nvPr/>
        </p:nvSpPr>
        <p:spPr>
          <a:xfrm>
            <a:off x="1420950" y="2708119"/>
            <a:ext cx="9961124" cy="3585982"/>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Tree>
    <p:extLst>
      <p:ext uri="{BB962C8B-B14F-4D97-AF65-F5344CB8AC3E}">
        <p14:creationId xmlns:p14="http://schemas.microsoft.com/office/powerpoint/2010/main" val="23791351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3820409" y="1541897"/>
            <a:ext cx="7483845"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اقترح أفكار جديدة للجدول الزمني لمشروع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xmlns="" id="{5F5009CD-0C60-52EC-8C61-FFC543739B90}"/>
              </a:ext>
            </a:extLst>
          </p:cNvPr>
          <p:cNvGrpSpPr/>
          <p:nvPr/>
        </p:nvGrpSpPr>
        <p:grpSpPr>
          <a:xfrm>
            <a:off x="9533095" y="3124451"/>
            <a:ext cx="2141027" cy="2003800"/>
            <a:chOff x="4342607" y="1270246"/>
            <a:chExt cx="4441820" cy="4157129"/>
          </a:xfrm>
        </p:grpSpPr>
        <p:sp>
          <p:nvSpPr>
            <p:cNvPr id="12"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5"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8"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9"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0"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1"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22" name="Group 21">
            <a:extLst>
              <a:ext uri="{FF2B5EF4-FFF2-40B4-BE49-F238E27FC236}">
                <a16:creationId xmlns:a16="http://schemas.microsoft.com/office/drawing/2014/main" xmlns="" id="{5F5009CD-0C60-52EC-8C61-FFC543739B90}"/>
              </a:ext>
            </a:extLst>
          </p:cNvPr>
          <p:cNvGrpSpPr/>
          <p:nvPr/>
        </p:nvGrpSpPr>
        <p:grpSpPr>
          <a:xfrm>
            <a:off x="7270029" y="3124451"/>
            <a:ext cx="2141027" cy="2003800"/>
            <a:chOff x="4342607" y="1270246"/>
            <a:chExt cx="4441820" cy="4157129"/>
          </a:xfrm>
        </p:grpSpPr>
        <p:sp>
          <p:nvSpPr>
            <p:cNvPr id="23"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4"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5"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6"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7"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8"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9"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1"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2"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33" name="Group 32">
            <a:extLst>
              <a:ext uri="{FF2B5EF4-FFF2-40B4-BE49-F238E27FC236}">
                <a16:creationId xmlns:a16="http://schemas.microsoft.com/office/drawing/2014/main" xmlns="" id="{5F5009CD-0C60-52EC-8C61-FFC543739B90}"/>
              </a:ext>
            </a:extLst>
          </p:cNvPr>
          <p:cNvGrpSpPr/>
          <p:nvPr/>
        </p:nvGrpSpPr>
        <p:grpSpPr>
          <a:xfrm>
            <a:off x="5006963" y="3124451"/>
            <a:ext cx="2141027" cy="2003800"/>
            <a:chOff x="4342607" y="1270246"/>
            <a:chExt cx="4441820" cy="4157129"/>
          </a:xfrm>
        </p:grpSpPr>
        <p:sp>
          <p:nvSpPr>
            <p:cNvPr id="34"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5"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6"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7"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8"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9"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0"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1"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2"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3"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44" name="Group 43">
            <a:extLst>
              <a:ext uri="{FF2B5EF4-FFF2-40B4-BE49-F238E27FC236}">
                <a16:creationId xmlns:a16="http://schemas.microsoft.com/office/drawing/2014/main" xmlns="" id="{5F5009CD-0C60-52EC-8C61-FFC543739B90}"/>
              </a:ext>
            </a:extLst>
          </p:cNvPr>
          <p:cNvGrpSpPr/>
          <p:nvPr/>
        </p:nvGrpSpPr>
        <p:grpSpPr>
          <a:xfrm>
            <a:off x="480831" y="3124451"/>
            <a:ext cx="2141027" cy="2003800"/>
            <a:chOff x="4342607" y="1270246"/>
            <a:chExt cx="4441820" cy="4157129"/>
          </a:xfrm>
        </p:grpSpPr>
        <p:sp>
          <p:nvSpPr>
            <p:cNvPr id="45"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6"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7"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8"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9"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0"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1"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2"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3"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4"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55" name="Group 54">
            <a:extLst>
              <a:ext uri="{FF2B5EF4-FFF2-40B4-BE49-F238E27FC236}">
                <a16:creationId xmlns:a16="http://schemas.microsoft.com/office/drawing/2014/main" xmlns="" id="{5F5009CD-0C60-52EC-8C61-FFC543739B90}"/>
              </a:ext>
            </a:extLst>
          </p:cNvPr>
          <p:cNvGrpSpPr/>
          <p:nvPr/>
        </p:nvGrpSpPr>
        <p:grpSpPr>
          <a:xfrm>
            <a:off x="2743897" y="3124451"/>
            <a:ext cx="2141027" cy="2003800"/>
            <a:chOff x="4342607" y="1270246"/>
            <a:chExt cx="4441820" cy="4157129"/>
          </a:xfrm>
        </p:grpSpPr>
        <p:sp>
          <p:nvSpPr>
            <p:cNvPr id="56"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7"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8"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9"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0"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1"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2"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3"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4"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Tree>
    <p:extLst>
      <p:ext uri="{BB962C8B-B14F-4D97-AF65-F5344CB8AC3E}">
        <p14:creationId xmlns:p14="http://schemas.microsoft.com/office/powerpoint/2010/main" val="10483747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( 3/3 /1 </a:t>
            </a:r>
            <a:r>
              <a:rPr lang="ar-EG" sz="3500" b="1" dirty="0" smtClean="0">
                <a:latin typeface="Arial" panose="020B0604020202020204" pitchFamily="34" charset="0"/>
                <a:cs typeface="Arial" panose="020B0604020202020204" pitchFamily="34" charset="0"/>
              </a:rPr>
              <a:t>)</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17" name="TextBox 16">
            <a:extLst>
              <a:ext uri="{FF2B5EF4-FFF2-40B4-BE49-F238E27FC236}">
                <a16:creationId xmlns:a16="http://schemas.microsoft.com/office/drawing/2014/main" xmlns="" id="{51448989-1583-B986-C371-5E96A303CF98}"/>
              </a:ext>
            </a:extLst>
          </p:cNvPr>
          <p:cNvSpPr txBox="1"/>
          <p:nvPr/>
        </p:nvSpPr>
        <p:spPr>
          <a:xfrm>
            <a:off x="936724" y="1589495"/>
            <a:ext cx="10659760" cy="958660"/>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solidFill>
                  <a:schemeClr val="accent1"/>
                </a:solidFill>
                <a:latin typeface="Arial" panose="020B0604020202020204" pitchFamily="34" charset="0"/>
                <a:cs typeface="Arial" panose="020B0604020202020204" pitchFamily="34" charset="0"/>
              </a:rPr>
              <a:t>لمشاريع التخرّج منظومة إجرائية وزمنية ودورة تقييمية لابد أن يمر فيها المشروع، وتسير منظومة مشروع التخرّج في دورة متسلسلة ومنتظمة وفق الخطوات المرحلية التي يوضحها الشكل التالي:</a:t>
            </a:r>
          </a:p>
        </p:txBody>
      </p:sp>
      <p:grpSp>
        <p:nvGrpSpPr>
          <p:cNvPr id="224" name="Group 223">
            <a:extLst>
              <a:ext uri="{FF2B5EF4-FFF2-40B4-BE49-F238E27FC236}">
                <a16:creationId xmlns:a16="http://schemas.microsoft.com/office/drawing/2014/main" xmlns="" id="{93DE7BDB-F5ED-4FC0-B8D5-7870FAA0F6B6}"/>
              </a:ext>
            </a:extLst>
          </p:cNvPr>
          <p:cNvGrpSpPr/>
          <p:nvPr/>
        </p:nvGrpSpPr>
        <p:grpSpPr>
          <a:xfrm>
            <a:off x="8226823" y="3350271"/>
            <a:ext cx="2835512" cy="822654"/>
            <a:chOff x="7147560" y="3116581"/>
            <a:chExt cx="3390170" cy="995412"/>
          </a:xfrm>
          <a:solidFill>
            <a:schemeClr val="accent6"/>
          </a:solidFill>
        </p:grpSpPr>
        <p:sp>
          <p:nvSpPr>
            <p:cNvPr id="225" name="Rectangle: Rounded Corners 23">
              <a:extLst>
                <a:ext uri="{FF2B5EF4-FFF2-40B4-BE49-F238E27FC236}">
                  <a16:creationId xmlns:a16="http://schemas.microsoft.com/office/drawing/2014/main" xmlns="" id="{07D3A9BC-855A-4988-ABAF-7E5A00AA5471}"/>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26" name="TextBox 225">
              <a:extLst>
                <a:ext uri="{FF2B5EF4-FFF2-40B4-BE49-F238E27FC236}">
                  <a16:creationId xmlns:a16="http://schemas.microsoft.com/office/drawing/2014/main" xmlns="" id="{B23F121F-D796-4F29-8729-0584CF469C49}"/>
                </a:ext>
              </a:extLst>
            </p:cNvPr>
            <p:cNvSpPr txBox="1"/>
            <p:nvPr/>
          </p:nvSpPr>
          <p:spPr>
            <a:xfrm>
              <a:off x="7368539" y="3250269"/>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تطوير الفكرة وتحويلها لمنتج أو براءة اختراع</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27" name="Group 226">
            <a:extLst>
              <a:ext uri="{FF2B5EF4-FFF2-40B4-BE49-F238E27FC236}">
                <a16:creationId xmlns:a16="http://schemas.microsoft.com/office/drawing/2014/main" xmlns="" id="{79399E7A-D51D-4E8D-8E99-24D5CBA8873C}"/>
              </a:ext>
            </a:extLst>
          </p:cNvPr>
          <p:cNvGrpSpPr/>
          <p:nvPr/>
        </p:nvGrpSpPr>
        <p:grpSpPr>
          <a:xfrm>
            <a:off x="4678243" y="3350271"/>
            <a:ext cx="2835512" cy="822654"/>
            <a:chOff x="7147560" y="3116581"/>
            <a:chExt cx="3390170" cy="995412"/>
          </a:xfrm>
          <a:solidFill>
            <a:schemeClr val="accent6"/>
          </a:solidFill>
        </p:grpSpPr>
        <p:sp>
          <p:nvSpPr>
            <p:cNvPr id="228" name="Rectangle: Rounded Corners 30">
              <a:extLst>
                <a:ext uri="{FF2B5EF4-FFF2-40B4-BE49-F238E27FC236}">
                  <a16:creationId xmlns:a16="http://schemas.microsoft.com/office/drawing/2014/main" xmlns="" id="{01F7239C-7208-4BCC-9F2D-9366AC2F3B7B}"/>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29" name="TextBox 228">
              <a:extLst>
                <a:ext uri="{FF2B5EF4-FFF2-40B4-BE49-F238E27FC236}">
                  <a16:creationId xmlns:a16="http://schemas.microsoft.com/office/drawing/2014/main" xmlns="" id="{3095CE9B-65CD-487C-947C-1B5DBE7C2549}"/>
                </a:ext>
              </a:extLst>
            </p:cNvPr>
            <p:cNvSpPr txBox="1"/>
            <p:nvPr/>
          </p:nvSpPr>
          <p:spPr>
            <a:xfrm>
              <a:off x="7368539" y="3389926"/>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EG" altLang="en-US" sz="1500" b="1" dirty="0" smtClean="0">
                  <a:solidFill>
                    <a:schemeClr val="bg1"/>
                  </a:solidFill>
                  <a:latin typeface="Arial" panose="020B0604020202020204" pitchFamily="34" charset="0"/>
                  <a:cs typeface="Arial" panose="020B0604020202020204" pitchFamily="34" charset="0"/>
                </a:rPr>
                <a:t>تقييم الفكرة</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30" name="Group 229">
            <a:extLst>
              <a:ext uri="{FF2B5EF4-FFF2-40B4-BE49-F238E27FC236}">
                <a16:creationId xmlns:a16="http://schemas.microsoft.com/office/drawing/2014/main" xmlns="" id="{BA6F7FA2-B90C-4F02-96D2-82F546D7E8C5}"/>
              </a:ext>
            </a:extLst>
          </p:cNvPr>
          <p:cNvGrpSpPr/>
          <p:nvPr/>
        </p:nvGrpSpPr>
        <p:grpSpPr>
          <a:xfrm>
            <a:off x="6542579" y="4798906"/>
            <a:ext cx="2835512" cy="822654"/>
            <a:chOff x="7147560" y="3116578"/>
            <a:chExt cx="3390170" cy="995412"/>
          </a:xfrm>
          <a:solidFill>
            <a:schemeClr val="accent6"/>
          </a:solidFill>
        </p:grpSpPr>
        <p:sp>
          <p:nvSpPr>
            <p:cNvPr id="231" name="Rectangle: Rounded Corners 36">
              <a:extLst>
                <a:ext uri="{FF2B5EF4-FFF2-40B4-BE49-F238E27FC236}">
                  <a16:creationId xmlns:a16="http://schemas.microsoft.com/office/drawing/2014/main" xmlns="" id="{0B03CF57-BA24-4D5E-A2D7-02D9A8D95CCB}"/>
                </a:ext>
              </a:extLst>
            </p:cNvPr>
            <p:cNvSpPr/>
            <p:nvPr/>
          </p:nvSpPr>
          <p:spPr>
            <a:xfrm>
              <a:off x="7147560" y="3116578"/>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32" name="TextBox 231">
              <a:extLst>
                <a:ext uri="{FF2B5EF4-FFF2-40B4-BE49-F238E27FC236}">
                  <a16:creationId xmlns:a16="http://schemas.microsoft.com/office/drawing/2014/main" xmlns="" id="{8493E679-E3B4-4FCF-A803-45EFBD4FC723}"/>
                </a:ext>
              </a:extLst>
            </p:cNvPr>
            <p:cNvSpPr txBox="1"/>
            <p:nvPr/>
          </p:nvSpPr>
          <p:spPr>
            <a:xfrm>
              <a:off x="7368539" y="3389923"/>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EG" altLang="en-US" sz="1500" b="1" dirty="0" smtClean="0">
                  <a:solidFill>
                    <a:schemeClr val="bg1"/>
                  </a:solidFill>
                  <a:latin typeface="Arial" panose="020B0604020202020204" pitchFamily="34" charset="0"/>
                  <a:cs typeface="Arial" panose="020B0604020202020204" pitchFamily="34" charset="0"/>
                </a:rPr>
                <a:t>تسجيل الفكرة</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33" name="Group 232">
            <a:extLst>
              <a:ext uri="{FF2B5EF4-FFF2-40B4-BE49-F238E27FC236}">
                <a16:creationId xmlns:a16="http://schemas.microsoft.com/office/drawing/2014/main" xmlns="" id="{DBF91D03-742A-4E6A-AEC7-5C24ADCC649B}"/>
              </a:ext>
            </a:extLst>
          </p:cNvPr>
          <p:cNvGrpSpPr/>
          <p:nvPr/>
        </p:nvGrpSpPr>
        <p:grpSpPr>
          <a:xfrm>
            <a:off x="1083849" y="3350271"/>
            <a:ext cx="2835512" cy="822654"/>
            <a:chOff x="7147560" y="3116581"/>
            <a:chExt cx="3390170" cy="995412"/>
          </a:xfrm>
          <a:solidFill>
            <a:schemeClr val="accent6"/>
          </a:solidFill>
        </p:grpSpPr>
        <p:sp>
          <p:nvSpPr>
            <p:cNvPr id="234" name="Rectangle: Rounded Corners 39">
              <a:extLst>
                <a:ext uri="{FF2B5EF4-FFF2-40B4-BE49-F238E27FC236}">
                  <a16:creationId xmlns:a16="http://schemas.microsoft.com/office/drawing/2014/main" xmlns="" id="{472777B8-45C4-4B00-94CA-2C3990174F3F}"/>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35" name="TextBox 234">
              <a:extLst>
                <a:ext uri="{FF2B5EF4-FFF2-40B4-BE49-F238E27FC236}">
                  <a16:creationId xmlns:a16="http://schemas.microsoft.com/office/drawing/2014/main" xmlns="" id="{FDCE597F-69D2-44AE-9FBD-8C42F15BDB77}"/>
                </a:ext>
              </a:extLst>
            </p:cNvPr>
            <p:cNvSpPr txBox="1"/>
            <p:nvPr/>
          </p:nvSpPr>
          <p:spPr>
            <a:xfrm>
              <a:off x="7368539" y="3389926"/>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EG" altLang="en-US" sz="1500" b="1" dirty="0" smtClean="0">
                  <a:solidFill>
                    <a:schemeClr val="bg1"/>
                  </a:solidFill>
                  <a:latin typeface="Arial" panose="020B0604020202020204" pitchFamily="34" charset="0"/>
                  <a:cs typeface="Arial" panose="020B0604020202020204" pitchFamily="34" charset="0"/>
                </a:rPr>
                <a:t>تنفيذ الفكرة</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36" name="Group 235">
            <a:extLst>
              <a:ext uri="{FF2B5EF4-FFF2-40B4-BE49-F238E27FC236}">
                <a16:creationId xmlns:a16="http://schemas.microsoft.com/office/drawing/2014/main" xmlns="" id="{63949C7E-247C-4C7B-AA68-93A7D5EF78E4}"/>
              </a:ext>
            </a:extLst>
          </p:cNvPr>
          <p:cNvGrpSpPr/>
          <p:nvPr/>
        </p:nvGrpSpPr>
        <p:grpSpPr>
          <a:xfrm>
            <a:off x="2993999" y="4868443"/>
            <a:ext cx="2835512" cy="822654"/>
            <a:chOff x="5578833" y="2618874"/>
            <a:chExt cx="3390170" cy="995412"/>
          </a:xfrm>
          <a:solidFill>
            <a:schemeClr val="accent6"/>
          </a:solidFill>
        </p:grpSpPr>
        <p:sp>
          <p:nvSpPr>
            <p:cNvPr id="237" name="Rectangle: Rounded Corners 42">
              <a:extLst>
                <a:ext uri="{FF2B5EF4-FFF2-40B4-BE49-F238E27FC236}">
                  <a16:creationId xmlns:a16="http://schemas.microsoft.com/office/drawing/2014/main" xmlns="" id="{5AA4705A-B9DA-46E3-ABCE-0B26BD627097}"/>
                </a:ext>
              </a:extLst>
            </p:cNvPr>
            <p:cNvSpPr/>
            <p:nvPr/>
          </p:nvSpPr>
          <p:spPr>
            <a:xfrm>
              <a:off x="5578833" y="2618874"/>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38" name="TextBox 237">
              <a:extLst>
                <a:ext uri="{FF2B5EF4-FFF2-40B4-BE49-F238E27FC236}">
                  <a16:creationId xmlns:a16="http://schemas.microsoft.com/office/drawing/2014/main" xmlns="" id="{5E81AA55-28E7-4867-907D-1B105ADF6C9C}"/>
                </a:ext>
              </a:extLst>
            </p:cNvPr>
            <p:cNvSpPr txBox="1"/>
            <p:nvPr/>
          </p:nvSpPr>
          <p:spPr>
            <a:xfrm>
              <a:off x="5578833" y="2892220"/>
              <a:ext cx="3232463"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EG" altLang="en-US" sz="1500" b="1" dirty="0" smtClean="0">
                  <a:solidFill>
                    <a:schemeClr val="bg1"/>
                  </a:solidFill>
                  <a:latin typeface="Arial" panose="020B0604020202020204" pitchFamily="34" charset="0"/>
                  <a:cs typeface="Arial" panose="020B0604020202020204" pitchFamily="34" charset="0"/>
                </a:rPr>
                <a:t>اختيار الفكرة</a:t>
              </a:r>
              <a:endParaRPr lang="ar-SA" altLang="en-US" sz="15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51227663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مراحل مشروع التخرّج</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pic>
        <p:nvPicPr>
          <p:cNvPr id="28" name="Picture 27"/>
          <p:cNvPicPr/>
          <p:nvPr/>
        </p:nvPicPr>
        <p:blipFill>
          <a:blip r:embed="rId18"/>
          <a:stretch>
            <a:fillRect/>
          </a:stretch>
        </p:blipFill>
        <p:spPr>
          <a:xfrm>
            <a:off x="2143470" y="1213903"/>
            <a:ext cx="8060700" cy="4969890"/>
          </a:xfrm>
          <a:prstGeom prst="rect">
            <a:avLst/>
          </a:prstGeom>
        </p:spPr>
      </p:pic>
    </p:spTree>
    <p:extLst>
      <p:ext uri="{BB962C8B-B14F-4D97-AF65-F5344CB8AC3E}">
        <p14:creationId xmlns:p14="http://schemas.microsoft.com/office/powerpoint/2010/main" val="4920945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raphic 8">
            <a:extLst>
              <a:ext uri="{FF2B5EF4-FFF2-40B4-BE49-F238E27FC236}">
                <a16:creationId xmlns:a16="http://schemas.microsoft.com/office/drawing/2014/main" xmlns="" id="{743C33FA-CED3-77C7-F221-9C51BD20A55B}"/>
              </a:ext>
            </a:extLst>
          </p:cNvPr>
          <p:cNvPicPr>
            <a:picLocks noChangeAspect="1"/>
          </p:cNvPicPr>
          <p:nvPr/>
        </p:nvPicPr>
        <p:blipFill>
          <a:blip r:embed="rId2">
            <a:extLst>
              <a:ext uri="{96DAC541-7B7A-43D3-8B79-37D633B846F1}">
                <asvg:svgBlip xmlns:asvg="http://schemas.microsoft.com/office/drawing/2016/SVG/main" xmlns="" r:embed="rId5"/>
              </a:ext>
            </a:extLst>
          </a:blip>
          <a:stretch>
            <a:fillRect/>
          </a:stretch>
        </p:blipFill>
        <p:spPr>
          <a:xfrm>
            <a:off x="1814239" y="1500034"/>
            <a:ext cx="5115035" cy="4907956"/>
          </a:xfrm>
          <a:prstGeom prst="rect">
            <a:avLst/>
          </a:prstGeom>
        </p:spPr>
      </p:pic>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6">
            <a:extLst>
              <a:ext uri="{96DAC541-7B7A-43D3-8B79-37D633B846F1}">
                <asvg:svgBlip xmlns="" xmlns:asvg="http://schemas.microsoft.com/office/drawing/2016/SVG/main"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9909810" y="777076"/>
            <a:ext cx="2305050" cy="126778"/>
          </a:xfrm>
          <a:prstGeom prst="rect">
            <a:avLst/>
          </a:prstGeom>
        </p:spPr>
      </p:pic>
      <p:sp>
        <p:nvSpPr>
          <p:cNvPr id="11" name="Title 1">
            <a:extLst>
              <a:ext uri="{FF2B5EF4-FFF2-40B4-BE49-F238E27FC236}">
                <a16:creationId xmlns="" xmlns:a16="http://schemas.microsoft.com/office/drawing/2014/main"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(3-4)</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6">
            <a:extLst>
              <a:ext uri="{96DAC541-7B7A-43D3-8B79-37D633B846F1}">
                <asvg:svgBlip xmlns="" xmlns:asvg="http://schemas.microsoft.com/office/drawing/2016/SVG/main"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 xmlns:a16="http://schemas.microsoft.com/office/drawing/2014/main" id="{9627FEFF-DA7A-9C67-6BD6-710A0FB605CD}"/>
              </a:ext>
            </a:extLst>
          </p:cNvPr>
          <p:cNvSpPr/>
          <p:nvPr/>
        </p:nvSpPr>
        <p:spPr>
          <a:xfrm>
            <a:off x="5730411" y="3660207"/>
            <a:ext cx="4929163"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جودة منظومة مشروع التخرّج</a:t>
            </a:r>
          </a:p>
        </p:txBody>
      </p:sp>
      <p:grpSp>
        <p:nvGrpSpPr>
          <p:cNvPr id="13" name="Group 12">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a16="http://schemas.microsoft.com/office/drawing/2014/main" xmlns="" id="{9AF9C5CE-4CD9-132B-DFE5-19B5356E07B0}"/>
                </a:ext>
              </a:extLst>
            </p:cNvPr>
            <p:cNvPicPr>
              <a:picLocks noChangeAspect="1"/>
            </p:cNvPicPr>
            <p:nvPr/>
          </p:nvPicPr>
          <p:blipFill>
            <a:blip r:embed="rId9">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16" name="Rectangle: Rounded Corners 57">
            <a:extLst>
              <a:ext uri="{FF2B5EF4-FFF2-40B4-BE49-F238E27FC236}">
                <a16:creationId xmlns="" xmlns:a16="http://schemas.microsoft.com/office/drawing/2014/main" id="{5461BC0D-E363-E515-A7D8-E2BF6948503E}"/>
              </a:ext>
            </a:extLst>
          </p:cNvPr>
          <p:cNvSpPr/>
          <p:nvPr/>
        </p:nvSpPr>
        <p:spPr>
          <a:xfrm>
            <a:off x="7340943" y="4741766"/>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smtClean="0">
                <a:latin typeface="Arial" panose="020B0604020202020204" pitchFamily="34" charset="0"/>
                <a:cs typeface="Arial" panose="020B0604020202020204" pitchFamily="34" charset="0"/>
              </a:rPr>
              <a:t>فردي - جماعي</a:t>
            </a:r>
            <a:endParaRPr lang="ar-EG" b="1" dirty="0">
              <a:latin typeface="Arial" panose="020B0604020202020204" pitchFamily="34" charset="0"/>
              <a:cs typeface="Arial" panose="020B0604020202020204" pitchFamily="34" charset="0"/>
            </a:endParaRPr>
          </a:p>
        </p:txBody>
      </p:sp>
      <p:pic>
        <p:nvPicPr>
          <p:cNvPr id="22" name="Picture 2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785962" y="2353937"/>
            <a:ext cx="818063" cy="909834"/>
          </a:xfrm>
          <a:prstGeom prst="rect">
            <a:avLst/>
          </a:prstGeom>
        </p:spPr>
      </p:pic>
    </p:spTree>
    <p:extLst>
      <p:ext uri="{BB962C8B-B14F-4D97-AF65-F5344CB8AC3E}">
        <p14:creationId xmlns:p14="http://schemas.microsoft.com/office/powerpoint/2010/main" val="9433373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5252936" y="1541897"/>
            <a:ext cx="6051316"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استنتج مواصفات جودة مشروعات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0" name="Group 9"/>
          <p:cNvGrpSpPr/>
          <p:nvPr/>
        </p:nvGrpSpPr>
        <p:grpSpPr>
          <a:xfrm>
            <a:off x="779740" y="2735149"/>
            <a:ext cx="10524514" cy="2803224"/>
            <a:chOff x="0" y="2735149"/>
            <a:chExt cx="11356082" cy="3024714"/>
          </a:xfrm>
        </p:grpSpPr>
        <p:sp>
          <p:nvSpPr>
            <p:cNvPr id="5" name="Rectangle: Rounded Corners 9">
              <a:extLst>
                <a:ext uri="{FF2B5EF4-FFF2-40B4-BE49-F238E27FC236}">
                  <a16:creationId xmlns:a16="http://schemas.microsoft.com/office/drawing/2014/main" xmlns="" id="{4C650A75-02AE-4CC0-BA60-631607C8C9E4}"/>
                </a:ext>
              </a:extLst>
            </p:cNvPr>
            <p:cNvSpPr/>
            <p:nvPr/>
          </p:nvSpPr>
          <p:spPr>
            <a:xfrm>
              <a:off x="77617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9">
              <a:extLst>
                <a:ext uri="{FF2B5EF4-FFF2-40B4-BE49-F238E27FC236}">
                  <a16:creationId xmlns:a16="http://schemas.microsoft.com/office/drawing/2014/main" xmlns="" id="{4C650A75-02AE-4CC0-BA60-631607C8C9E4}"/>
                </a:ext>
              </a:extLst>
            </p:cNvPr>
            <p:cNvSpPr/>
            <p:nvPr/>
          </p:nvSpPr>
          <p:spPr>
            <a:xfrm>
              <a:off x="39074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9">
              <a:extLst>
                <a:ext uri="{FF2B5EF4-FFF2-40B4-BE49-F238E27FC236}">
                  <a16:creationId xmlns:a16="http://schemas.microsoft.com/office/drawing/2014/main" xmlns="" id="{4C650A75-02AE-4CC0-BA60-631607C8C9E4}"/>
                </a:ext>
              </a:extLst>
            </p:cNvPr>
            <p:cNvSpPr/>
            <p:nvPr/>
          </p:nvSpPr>
          <p:spPr>
            <a:xfrm>
              <a:off x="0"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9">
              <a:extLst>
                <a:ext uri="{FF2B5EF4-FFF2-40B4-BE49-F238E27FC236}">
                  <a16:creationId xmlns:a16="http://schemas.microsoft.com/office/drawing/2014/main" xmlns="" id="{4C650A75-02AE-4CC0-BA60-631607C8C9E4}"/>
                </a:ext>
              </a:extLst>
            </p:cNvPr>
            <p:cNvSpPr/>
            <p:nvPr/>
          </p:nvSpPr>
          <p:spPr>
            <a:xfrm>
              <a:off x="7813531" y="4437216"/>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9">
              <a:extLst>
                <a:ext uri="{FF2B5EF4-FFF2-40B4-BE49-F238E27FC236}">
                  <a16:creationId xmlns:a16="http://schemas.microsoft.com/office/drawing/2014/main" xmlns="" id="{4C650A75-02AE-4CC0-BA60-631607C8C9E4}"/>
                </a:ext>
              </a:extLst>
            </p:cNvPr>
            <p:cNvSpPr/>
            <p:nvPr/>
          </p:nvSpPr>
          <p:spPr>
            <a:xfrm>
              <a:off x="3880853" y="4437216"/>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Rounded Corners 9">
            <a:extLst>
              <a:ext uri="{FF2B5EF4-FFF2-40B4-BE49-F238E27FC236}">
                <a16:creationId xmlns:a16="http://schemas.microsoft.com/office/drawing/2014/main" xmlns="" id="{4C650A75-02AE-4CC0-BA60-631607C8C9E4}"/>
              </a:ext>
            </a:extLst>
          </p:cNvPr>
          <p:cNvSpPr/>
          <p:nvPr/>
        </p:nvSpPr>
        <p:spPr>
          <a:xfrm>
            <a:off x="779740" y="4312579"/>
            <a:ext cx="3283142" cy="1225794"/>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90385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3820409" y="1541897"/>
            <a:ext cx="7483845"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اقترح حلولاً لمشكلات تطبيق جودة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xmlns="" id="{5F5009CD-0C60-52EC-8C61-FFC543739B90}"/>
              </a:ext>
            </a:extLst>
          </p:cNvPr>
          <p:cNvGrpSpPr/>
          <p:nvPr/>
        </p:nvGrpSpPr>
        <p:grpSpPr>
          <a:xfrm>
            <a:off x="9533095" y="3124451"/>
            <a:ext cx="2141027" cy="2003800"/>
            <a:chOff x="4342607" y="1270246"/>
            <a:chExt cx="4441820" cy="4157129"/>
          </a:xfrm>
        </p:grpSpPr>
        <p:sp>
          <p:nvSpPr>
            <p:cNvPr id="12"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5"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8"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9"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0"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1"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22" name="Group 21">
            <a:extLst>
              <a:ext uri="{FF2B5EF4-FFF2-40B4-BE49-F238E27FC236}">
                <a16:creationId xmlns:a16="http://schemas.microsoft.com/office/drawing/2014/main" xmlns="" id="{5F5009CD-0C60-52EC-8C61-FFC543739B90}"/>
              </a:ext>
            </a:extLst>
          </p:cNvPr>
          <p:cNvGrpSpPr/>
          <p:nvPr/>
        </p:nvGrpSpPr>
        <p:grpSpPr>
          <a:xfrm>
            <a:off x="7270029" y="3124451"/>
            <a:ext cx="2141027" cy="2003800"/>
            <a:chOff x="4342607" y="1270246"/>
            <a:chExt cx="4441820" cy="4157129"/>
          </a:xfrm>
        </p:grpSpPr>
        <p:sp>
          <p:nvSpPr>
            <p:cNvPr id="23"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4"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5"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6"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7"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8"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9"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1"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2"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33" name="Group 32">
            <a:extLst>
              <a:ext uri="{FF2B5EF4-FFF2-40B4-BE49-F238E27FC236}">
                <a16:creationId xmlns:a16="http://schemas.microsoft.com/office/drawing/2014/main" xmlns="" id="{5F5009CD-0C60-52EC-8C61-FFC543739B90}"/>
              </a:ext>
            </a:extLst>
          </p:cNvPr>
          <p:cNvGrpSpPr/>
          <p:nvPr/>
        </p:nvGrpSpPr>
        <p:grpSpPr>
          <a:xfrm>
            <a:off x="5006963" y="3124451"/>
            <a:ext cx="2141027" cy="2003800"/>
            <a:chOff x="4342607" y="1270246"/>
            <a:chExt cx="4441820" cy="4157129"/>
          </a:xfrm>
        </p:grpSpPr>
        <p:sp>
          <p:nvSpPr>
            <p:cNvPr id="34"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5"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6"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7"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8"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9"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0"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1"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2"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3"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44" name="Group 43">
            <a:extLst>
              <a:ext uri="{FF2B5EF4-FFF2-40B4-BE49-F238E27FC236}">
                <a16:creationId xmlns:a16="http://schemas.microsoft.com/office/drawing/2014/main" xmlns="" id="{5F5009CD-0C60-52EC-8C61-FFC543739B90}"/>
              </a:ext>
            </a:extLst>
          </p:cNvPr>
          <p:cNvGrpSpPr/>
          <p:nvPr/>
        </p:nvGrpSpPr>
        <p:grpSpPr>
          <a:xfrm>
            <a:off x="480831" y="3124451"/>
            <a:ext cx="2141027" cy="2003800"/>
            <a:chOff x="4342607" y="1270246"/>
            <a:chExt cx="4441820" cy="4157129"/>
          </a:xfrm>
        </p:grpSpPr>
        <p:sp>
          <p:nvSpPr>
            <p:cNvPr id="45"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6"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7"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8"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9"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0"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1"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2"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3"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4"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55" name="Group 54">
            <a:extLst>
              <a:ext uri="{FF2B5EF4-FFF2-40B4-BE49-F238E27FC236}">
                <a16:creationId xmlns:a16="http://schemas.microsoft.com/office/drawing/2014/main" xmlns="" id="{5F5009CD-0C60-52EC-8C61-FFC543739B90}"/>
              </a:ext>
            </a:extLst>
          </p:cNvPr>
          <p:cNvGrpSpPr/>
          <p:nvPr/>
        </p:nvGrpSpPr>
        <p:grpSpPr>
          <a:xfrm>
            <a:off x="2743897" y="3124451"/>
            <a:ext cx="2141027" cy="2003800"/>
            <a:chOff x="4342607" y="1270246"/>
            <a:chExt cx="4441820" cy="4157129"/>
          </a:xfrm>
        </p:grpSpPr>
        <p:sp>
          <p:nvSpPr>
            <p:cNvPr id="56"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7"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8"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9"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0"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1"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2"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3"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4"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Tree>
    <p:extLst>
      <p:ext uri="{BB962C8B-B14F-4D97-AF65-F5344CB8AC3E}">
        <p14:creationId xmlns:p14="http://schemas.microsoft.com/office/powerpoint/2010/main" val="9007795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أجزاء وتنظيم المشروع:</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6" name="TextBox 55">
            <a:extLst>
              <a:ext uri="{FF2B5EF4-FFF2-40B4-BE49-F238E27FC236}">
                <a16:creationId xmlns:a16="http://schemas.microsoft.com/office/drawing/2014/main" xmlns="" id="{51448989-1583-B986-C371-5E96A303CF98}"/>
              </a:ext>
            </a:extLst>
          </p:cNvPr>
          <p:cNvSpPr txBox="1"/>
          <p:nvPr/>
        </p:nvSpPr>
        <p:spPr>
          <a:xfrm>
            <a:off x="1342418" y="1258752"/>
            <a:ext cx="10254066" cy="1938992"/>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solidFill>
                  <a:schemeClr val="accent4">
                    <a:lumMod val="50000"/>
                  </a:schemeClr>
                </a:solidFill>
                <a:latin typeface="Arial" panose="020B0604020202020204" pitchFamily="34" charset="0"/>
                <a:cs typeface="Arial" panose="020B0604020202020204" pitchFamily="34" charset="0"/>
              </a:rPr>
              <a:t>حيث أن التقارير يجب أن تراعى نفس الأسس المنصوص عليها فيما سبق إلا أنه يجب أن تحتوي بالإضافة إلى ذلك على عدد من الأجزاء أو المكونات بشكل عام كما هو مذكور في القائمة التالية:</a:t>
            </a:r>
          </a:p>
          <a:p>
            <a:pPr algn="just" rtl="1">
              <a:lnSpc>
                <a:spcPct val="150000"/>
              </a:lnSpc>
            </a:pPr>
            <a:endParaRPr lang="en-US" sz="2000" b="1" dirty="0" smtClean="0">
              <a:latin typeface="Arial" panose="020B0604020202020204" pitchFamily="34" charset="0"/>
              <a:cs typeface="Arial" panose="020B0604020202020204" pitchFamily="34" charset="0"/>
            </a:endParaRPr>
          </a:p>
          <a:p>
            <a:pPr marL="342900" indent="-342900" algn="just" rtl="1">
              <a:lnSpc>
                <a:spcPct val="150000"/>
              </a:lnSpc>
              <a:buFont typeface="Arial" pitchFamily="34" charset="0"/>
              <a:buChar char="•"/>
            </a:pPr>
            <a:endParaRPr lang="en-US" sz="2000" b="1" dirty="0">
              <a:latin typeface="Arial" panose="020B0604020202020204" pitchFamily="34" charset="0"/>
              <a:cs typeface="Arial" panose="020B0604020202020204" pitchFamily="34" charset="0"/>
            </a:endParaRPr>
          </a:p>
        </p:txBody>
      </p:sp>
      <p:grpSp>
        <p:nvGrpSpPr>
          <p:cNvPr id="17" name="Group 16">
            <a:extLst>
              <a:ext uri="{FF2B5EF4-FFF2-40B4-BE49-F238E27FC236}">
                <a16:creationId xmlns:a16="http://schemas.microsoft.com/office/drawing/2014/main" xmlns="" id="{93DE7BDB-F5ED-4FC0-B8D5-7870FAA0F6B6}"/>
              </a:ext>
            </a:extLst>
          </p:cNvPr>
          <p:cNvGrpSpPr/>
          <p:nvPr/>
        </p:nvGrpSpPr>
        <p:grpSpPr>
          <a:xfrm>
            <a:off x="8411648" y="2557121"/>
            <a:ext cx="2835512" cy="822654"/>
            <a:chOff x="7147560" y="3116581"/>
            <a:chExt cx="3390170" cy="995412"/>
          </a:xfrm>
          <a:solidFill>
            <a:schemeClr val="accent6"/>
          </a:solidFill>
        </p:grpSpPr>
        <p:sp>
          <p:nvSpPr>
            <p:cNvPr id="18" name="Rectangle: Rounded Corners 23">
              <a:extLst>
                <a:ext uri="{FF2B5EF4-FFF2-40B4-BE49-F238E27FC236}">
                  <a16:creationId xmlns:a16="http://schemas.microsoft.com/office/drawing/2014/main" xmlns="" id="{07D3A9BC-855A-4988-ABAF-7E5A00AA5471}"/>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19" name="TextBox 18">
              <a:extLst>
                <a:ext uri="{FF2B5EF4-FFF2-40B4-BE49-F238E27FC236}">
                  <a16:creationId xmlns:a16="http://schemas.microsoft.com/office/drawing/2014/main" xmlns="" id="{B23F121F-D796-4F29-8729-0584CF469C49}"/>
                </a:ext>
              </a:extLst>
            </p:cNvPr>
            <p:cNvSpPr txBox="1"/>
            <p:nvPr/>
          </p:nvSpPr>
          <p:spPr>
            <a:xfrm>
              <a:off x="7368539" y="3389923"/>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صفحة </a:t>
              </a:r>
              <a:r>
                <a:rPr lang="ar-SA" altLang="en-US" sz="1500" b="1" dirty="0" smtClean="0">
                  <a:solidFill>
                    <a:schemeClr val="bg1"/>
                  </a:solidFill>
                  <a:latin typeface="Arial" panose="020B0604020202020204" pitchFamily="34" charset="0"/>
                  <a:cs typeface="Arial" panose="020B0604020202020204" pitchFamily="34" charset="0"/>
                </a:rPr>
                <a:t>العنوان</a:t>
              </a:r>
              <a:r>
                <a:rPr lang="ar-EG" altLang="en-US" sz="1500" b="1" dirty="0" smtClean="0">
                  <a:solidFill>
                    <a:schemeClr val="bg1"/>
                  </a:solidFill>
                  <a:latin typeface="Arial" panose="020B0604020202020204" pitchFamily="34" charset="0"/>
                  <a:cs typeface="Arial" panose="020B0604020202020204" pitchFamily="34" charset="0"/>
                </a:rPr>
                <a:t> </a:t>
              </a:r>
              <a:r>
                <a:rPr lang="en-US" altLang="en-US" sz="1500" b="1" dirty="0" smtClean="0">
                  <a:solidFill>
                    <a:schemeClr val="bg1"/>
                  </a:solidFill>
                  <a:latin typeface="Arial" panose="020B0604020202020204" pitchFamily="34" charset="0"/>
                  <a:cs typeface="Arial" panose="020B0604020202020204" pitchFamily="34" charset="0"/>
                </a:rPr>
                <a:t>Cover Page</a:t>
              </a:r>
              <a:endParaRPr lang="en-US" altLang="en-US" sz="1500" b="1" dirty="0">
                <a:solidFill>
                  <a:schemeClr val="bg1"/>
                </a:solidFill>
                <a:latin typeface="Arial" panose="020B0604020202020204" pitchFamily="34" charset="0"/>
                <a:cs typeface="Arial" panose="020B0604020202020204" pitchFamily="34" charset="0"/>
              </a:endParaRPr>
            </a:p>
          </p:txBody>
        </p:sp>
      </p:grpSp>
      <p:grpSp>
        <p:nvGrpSpPr>
          <p:cNvPr id="21" name="Group 20">
            <a:extLst>
              <a:ext uri="{FF2B5EF4-FFF2-40B4-BE49-F238E27FC236}">
                <a16:creationId xmlns:a16="http://schemas.microsoft.com/office/drawing/2014/main" xmlns="" id="{79399E7A-D51D-4E8D-8E99-24D5CBA8873C}"/>
              </a:ext>
            </a:extLst>
          </p:cNvPr>
          <p:cNvGrpSpPr/>
          <p:nvPr/>
        </p:nvGrpSpPr>
        <p:grpSpPr>
          <a:xfrm>
            <a:off x="4863068" y="2557121"/>
            <a:ext cx="2835512" cy="822654"/>
            <a:chOff x="7147560" y="3116581"/>
            <a:chExt cx="3390170" cy="995412"/>
          </a:xfrm>
          <a:solidFill>
            <a:schemeClr val="accent6"/>
          </a:solidFill>
        </p:grpSpPr>
        <p:sp>
          <p:nvSpPr>
            <p:cNvPr id="22" name="Rectangle: Rounded Corners 30">
              <a:extLst>
                <a:ext uri="{FF2B5EF4-FFF2-40B4-BE49-F238E27FC236}">
                  <a16:creationId xmlns:a16="http://schemas.microsoft.com/office/drawing/2014/main" xmlns="" id="{01F7239C-7208-4BCC-9F2D-9366AC2F3B7B}"/>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3" name="TextBox 22">
              <a:extLst>
                <a:ext uri="{FF2B5EF4-FFF2-40B4-BE49-F238E27FC236}">
                  <a16:creationId xmlns:a16="http://schemas.microsoft.com/office/drawing/2014/main" xmlns="" id="{3095CE9B-65CD-487C-947C-1B5DBE7C2549}"/>
                </a:ext>
              </a:extLst>
            </p:cNvPr>
            <p:cNvSpPr txBox="1"/>
            <p:nvPr/>
          </p:nvSpPr>
          <p:spPr>
            <a:xfrm>
              <a:off x="7368539" y="3389926"/>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ملخص باللغة الإنجليزية </a:t>
              </a:r>
              <a:r>
                <a:rPr lang="en-US" altLang="en-US" sz="1500" b="1" dirty="0" smtClean="0">
                  <a:solidFill>
                    <a:schemeClr val="bg1"/>
                  </a:solidFill>
                  <a:latin typeface="Arial" panose="020B0604020202020204" pitchFamily="34" charset="0"/>
                  <a:cs typeface="Arial" panose="020B0604020202020204" pitchFamily="34" charset="0"/>
                </a:rPr>
                <a:t>Abstract</a:t>
              </a:r>
              <a:endParaRPr lang="en-US" altLang="en-US" sz="1500" b="1" dirty="0">
                <a:solidFill>
                  <a:schemeClr val="bg1"/>
                </a:solidFill>
                <a:latin typeface="Arial" panose="020B060402020202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xmlns="" id="{BA6F7FA2-B90C-4F02-96D2-82F546D7E8C5}"/>
              </a:ext>
            </a:extLst>
          </p:cNvPr>
          <p:cNvGrpSpPr/>
          <p:nvPr/>
        </p:nvGrpSpPr>
        <p:grpSpPr>
          <a:xfrm>
            <a:off x="8411648" y="3793397"/>
            <a:ext cx="2835512" cy="822654"/>
            <a:chOff x="7147560" y="3116578"/>
            <a:chExt cx="3390170" cy="995412"/>
          </a:xfrm>
          <a:solidFill>
            <a:schemeClr val="accent6"/>
          </a:solidFill>
        </p:grpSpPr>
        <p:sp>
          <p:nvSpPr>
            <p:cNvPr id="25" name="Rectangle: Rounded Corners 36">
              <a:extLst>
                <a:ext uri="{FF2B5EF4-FFF2-40B4-BE49-F238E27FC236}">
                  <a16:creationId xmlns:a16="http://schemas.microsoft.com/office/drawing/2014/main" xmlns="" id="{0B03CF57-BA24-4D5E-A2D7-02D9A8D95CCB}"/>
                </a:ext>
              </a:extLst>
            </p:cNvPr>
            <p:cNvSpPr/>
            <p:nvPr/>
          </p:nvSpPr>
          <p:spPr>
            <a:xfrm>
              <a:off x="7147560" y="3116578"/>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7" name="TextBox 26">
              <a:extLst>
                <a:ext uri="{FF2B5EF4-FFF2-40B4-BE49-F238E27FC236}">
                  <a16:creationId xmlns:a16="http://schemas.microsoft.com/office/drawing/2014/main" xmlns="" id="{8493E679-E3B4-4FCF-A803-45EFBD4FC723}"/>
                </a:ext>
              </a:extLst>
            </p:cNvPr>
            <p:cNvSpPr txBox="1"/>
            <p:nvPr/>
          </p:nvSpPr>
          <p:spPr>
            <a:xfrm>
              <a:off x="7368539" y="3389923"/>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إهداء </a:t>
              </a:r>
              <a:r>
                <a:rPr lang="en-US" altLang="en-US" sz="1500" b="1" dirty="0" smtClean="0">
                  <a:solidFill>
                    <a:schemeClr val="bg1"/>
                  </a:solidFill>
                  <a:latin typeface="Arial" panose="020B0604020202020204" pitchFamily="34" charset="0"/>
                  <a:cs typeface="Arial" panose="020B0604020202020204" pitchFamily="34" charset="0"/>
                </a:rPr>
                <a:t>DEDICATION</a:t>
              </a:r>
              <a:endParaRPr lang="en-US" altLang="en-US" sz="1500" b="1" dirty="0">
                <a:solidFill>
                  <a:schemeClr val="bg1"/>
                </a:solidFill>
                <a:latin typeface="Arial" panose="020B0604020202020204" pitchFamily="34" charset="0"/>
                <a:cs typeface="Arial" panose="020B0604020202020204" pitchFamily="34" charset="0"/>
              </a:endParaRPr>
            </a:p>
          </p:txBody>
        </p:sp>
      </p:grpSp>
      <p:grpSp>
        <p:nvGrpSpPr>
          <p:cNvPr id="28" name="Group 27">
            <a:extLst>
              <a:ext uri="{FF2B5EF4-FFF2-40B4-BE49-F238E27FC236}">
                <a16:creationId xmlns:a16="http://schemas.microsoft.com/office/drawing/2014/main" xmlns="" id="{DBF91D03-742A-4E6A-AEC7-5C24ADCC649B}"/>
              </a:ext>
            </a:extLst>
          </p:cNvPr>
          <p:cNvGrpSpPr/>
          <p:nvPr/>
        </p:nvGrpSpPr>
        <p:grpSpPr>
          <a:xfrm>
            <a:off x="1268674" y="2557121"/>
            <a:ext cx="2835512" cy="822654"/>
            <a:chOff x="7147560" y="3116581"/>
            <a:chExt cx="3390170" cy="995412"/>
          </a:xfrm>
          <a:solidFill>
            <a:schemeClr val="accent6"/>
          </a:solidFill>
        </p:grpSpPr>
        <p:sp>
          <p:nvSpPr>
            <p:cNvPr id="29" name="Rectangle: Rounded Corners 39">
              <a:extLst>
                <a:ext uri="{FF2B5EF4-FFF2-40B4-BE49-F238E27FC236}">
                  <a16:creationId xmlns:a16="http://schemas.microsoft.com/office/drawing/2014/main" xmlns="" id="{472777B8-45C4-4B00-94CA-2C3990174F3F}"/>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0" name="TextBox 29">
              <a:extLst>
                <a:ext uri="{FF2B5EF4-FFF2-40B4-BE49-F238E27FC236}">
                  <a16:creationId xmlns:a16="http://schemas.microsoft.com/office/drawing/2014/main" xmlns="" id="{FDCE597F-69D2-44AE-9FBD-8C42F15BDB77}"/>
                </a:ext>
              </a:extLst>
            </p:cNvPr>
            <p:cNvSpPr txBox="1"/>
            <p:nvPr/>
          </p:nvSpPr>
          <p:spPr>
            <a:xfrm>
              <a:off x="7368539" y="3389925"/>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ملخص باللغة العربية</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1" name="Group 30">
            <a:extLst>
              <a:ext uri="{FF2B5EF4-FFF2-40B4-BE49-F238E27FC236}">
                <a16:creationId xmlns:a16="http://schemas.microsoft.com/office/drawing/2014/main" xmlns="" id="{63949C7E-247C-4C7B-AA68-93A7D5EF78E4}"/>
              </a:ext>
            </a:extLst>
          </p:cNvPr>
          <p:cNvGrpSpPr/>
          <p:nvPr/>
        </p:nvGrpSpPr>
        <p:grpSpPr>
          <a:xfrm>
            <a:off x="4863068" y="3862934"/>
            <a:ext cx="2835512" cy="822654"/>
            <a:chOff x="5578833" y="2618874"/>
            <a:chExt cx="3390170" cy="995412"/>
          </a:xfrm>
          <a:solidFill>
            <a:schemeClr val="accent6"/>
          </a:solidFill>
        </p:grpSpPr>
        <p:sp>
          <p:nvSpPr>
            <p:cNvPr id="32" name="Rectangle: Rounded Corners 42">
              <a:extLst>
                <a:ext uri="{FF2B5EF4-FFF2-40B4-BE49-F238E27FC236}">
                  <a16:creationId xmlns:a16="http://schemas.microsoft.com/office/drawing/2014/main" xmlns="" id="{5AA4705A-B9DA-46E3-ABCE-0B26BD627097}"/>
                </a:ext>
              </a:extLst>
            </p:cNvPr>
            <p:cNvSpPr/>
            <p:nvPr/>
          </p:nvSpPr>
          <p:spPr>
            <a:xfrm>
              <a:off x="5578833" y="2618874"/>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3" name="TextBox 32">
              <a:extLst>
                <a:ext uri="{FF2B5EF4-FFF2-40B4-BE49-F238E27FC236}">
                  <a16:creationId xmlns:a16="http://schemas.microsoft.com/office/drawing/2014/main" xmlns="" id="{5E81AA55-28E7-4867-907D-1B105ADF6C9C}"/>
                </a:ext>
              </a:extLst>
            </p:cNvPr>
            <p:cNvSpPr txBox="1"/>
            <p:nvPr/>
          </p:nvSpPr>
          <p:spPr>
            <a:xfrm>
              <a:off x="5578833" y="2752566"/>
              <a:ext cx="3232463"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شكر وتقدير  </a:t>
              </a:r>
              <a:r>
                <a:rPr lang="en-US" altLang="en-US" sz="1500" b="1" dirty="0">
                  <a:solidFill>
                    <a:schemeClr val="bg1"/>
                  </a:solidFill>
                  <a:latin typeface="Arial" panose="020B0604020202020204" pitchFamily="34" charset="0"/>
                  <a:cs typeface="Arial" panose="020B0604020202020204" pitchFamily="34" charset="0"/>
                </a:rPr>
                <a:t>ACKNOWLEDGEMENTS</a:t>
              </a:r>
              <a:endParaRPr lang="en-US" altLang="en-US" sz="1500" b="1" dirty="0">
                <a:solidFill>
                  <a:schemeClr val="bg1"/>
                </a:solidFill>
                <a:latin typeface="Arial" panose="020B0604020202020204" pitchFamily="34" charset="0"/>
                <a:cs typeface="Arial" panose="020B0604020202020204" pitchFamily="34" charset="0"/>
              </a:endParaRPr>
            </a:p>
          </p:txBody>
        </p:sp>
      </p:grpSp>
      <p:grpSp>
        <p:nvGrpSpPr>
          <p:cNvPr id="34" name="Group 33">
            <a:extLst>
              <a:ext uri="{FF2B5EF4-FFF2-40B4-BE49-F238E27FC236}">
                <a16:creationId xmlns:a16="http://schemas.microsoft.com/office/drawing/2014/main" xmlns="" id="{566A4336-1EF5-4D64-8A3F-775E7FC0E35A}"/>
              </a:ext>
            </a:extLst>
          </p:cNvPr>
          <p:cNvGrpSpPr/>
          <p:nvPr/>
        </p:nvGrpSpPr>
        <p:grpSpPr>
          <a:xfrm>
            <a:off x="1268674" y="3874382"/>
            <a:ext cx="2835512" cy="822654"/>
            <a:chOff x="7147560" y="3116581"/>
            <a:chExt cx="3390170" cy="995412"/>
          </a:xfrm>
          <a:solidFill>
            <a:schemeClr val="accent6"/>
          </a:solidFill>
        </p:grpSpPr>
        <p:sp>
          <p:nvSpPr>
            <p:cNvPr id="35" name="Rectangle: Rounded Corners 45">
              <a:extLst>
                <a:ext uri="{FF2B5EF4-FFF2-40B4-BE49-F238E27FC236}">
                  <a16:creationId xmlns:a16="http://schemas.microsoft.com/office/drawing/2014/main" xmlns="" id="{BC384926-A045-4D7D-A428-E02019E2A8E7}"/>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6" name="TextBox 35">
              <a:extLst>
                <a:ext uri="{FF2B5EF4-FFF2-40B4-BE49-F238E27FC236}">
                  <a16:creationId xmlns:a16="http://schemas.microsoft.com/office/drawing/2014/main" xmlns="" id="{E472165F-253C-48B2-83CF-8C871674B03E}"/>
                </a:ext>
              </a:extLst>
            </p:cNvPr>
            <p:cNvSpPr txBox="1"/>
            <p:nvPr/>
          </p:nvSpPr>
          <p:spPr>
            <a:xfrm>
              <a:off x="7273007" y="3261012"/>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قائمة المحتويات </a:t>
              </a:r>
              <a:r>
                <a:rPr lang="en-US" altLang="en-US" sz="1500" b="1" dirty="0">
                  <a:solidFill>
                    <a:schemeClr val="bg1"/>
                  </a:solidFill>
                  <a:latin typeface="Arial" panose="020B0604020202020204" pitchFamily="34" charset="0"/>
                  <a:cs typeface="Arial" panose="020B0604020202020204" pitchFamily="34" charset="0"/>
                </a:rPr>
                <a:t>TABLE OF CONTENTS</a:t>
              </a:r>
              <a:endParaRPr lang="ar-SA" altLang="en-US" sz="1500" b="1" dirty="0">
                <a:solidFill>
                  <a:schemeClr val="bg1"/>
                </a:solidFill>
                <a:latin typeface="Arial" panose="020B0604020202020204" pitchFamily="34" charset="0"/>
                <a:cs typeface="Arial" panose="020B0604020202020204" pitchFamily="34" charset="0"/>
              </a:endParaRPr>
            </a:p>
          </p:txBody>
        </p:sp>
      </p:grpSp>
      <p:sp>
        <p:nvSpPr>
          <p:cNvPr id="39" name="Rectangle: Rounded Corners 42">
            <a:extLst>
              <a:ext uri="{FF2B5EF4-FFF2-40B4-BE49-F238E27FC236}">
                <a16:creationId xmlns:a16="http://schemas.microsoft.com/office/drawing/2014/main" xmlns="" id="{5AA4705A-B9DA-46E3-ABCE-0B26BD627097}"/>
              </a:ext>
            </a:extLst>
          </p:cNvPr>
          <p:cNvSpPr/>
          <p:nvPr/>
        </p:nvSpPr>
        <p:spPr>
          <a:xfrm>
            <a:off x="4863068" y="5199207"/>
            <a:ext cx="2835512" cy="822654"/>
          </a:xfrm>
          <a:prstGeom prst="round2Diag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0" name="TextBox 39">
            <a:extLst>
              <a:ext uri="{FF2B5EF4-FFF2-40B4-BE49-F238E27FC236}">
                <a16:creationId xmlns:a16="http://schemas.microsoft.com/office/drawing/2014/main" xmlns="" id="{5E81AA55-28E7-4867-907D-1B105ADF6C9C}"/>
              </a:ext>
            </a:extLst>
          </p:cNvPr>
          <p:cNvSpPr txBox="1"/>
          <p:nvPr/>
        </p:nvSpPr>
        <p:spPr>
          <a:xfrm>
            <a:off x="4863068" y="5309696"/>
            <a:ext cx="2703607" cy="553998"/>
          </a:xfrm>
          <a:prstGeom prst="rect">
            <a:avLst/>
          </a:prstGeom>
          <a:solidFill>
            <a:schemeClr val="accent6"/>
          </a:solid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قائمة الجداول إن وجدت </a:t>
            </a:r>
            <a:r>
              <a:rPr lang="en-US" altLang="en-US" sz="1500" b="1" dirty="0">
                <a:solidFill>
                  <a:schemeClr val="bg1"/>
                </a:solidFill>
                <a:latin typeface="Arial" panose="020B0604020202020204" pitchFamily="34" charset="0"/>
                <a:cs typeface="Arial" panose="020B0604020202020204" pitchFamily="34" charset="0"/>
              </a:rPr>
              <a:t>LIST OF TABLES </a:t>
            </a:r>
            <a:endParaRPr lang="en-US" altLang="en-US" sz="15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281918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9909810" y="777076"/>
            <a:ext cx="2305050" cy="126778"/>
          </a:xfrm>
          <a:prstGeom prst="rect">
            <a:avLst/>
          </a:prstGeom>
        </p:spPr>
      </p:pic>
      <p:sp>
        <p:nvSpPr>
          <p:cNvPr id="11" name="Title 1">
            <a:extLst>
              <a:ext uri="{FF2B5EF4-FFF2-40B4-BE49-F238E27FC236}">
                <a16:creationId xmlns:a16="http://schemas.microsoft.com/office/drawing/2014/main" xmlns=""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(3-0</a:t>
            </a:r>
            <a:r>
              <a:rPr lang="ar-EG" sz="3500" b="1" dirty="0">
                <a:latin typeface="Arial" panose="020B0604020202020204" pitchFamily="34" charset="0"/>
                <a:cs typeface="Arial" panose="020B0604020202020204" pitchFamily="34" charset="0"/>
              </a:rPr>
              <a:t>)</a:t>
            </a:r>
          </a:p>
        </p:txBody>
      </p:sp>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a16="http://schemas.microsoft.com/office/drawing/2014/main" xmlns="" id="{9627FEFF-DA7A-9C67-6BD6-710A0FB605CD}"/>
              </a:ext>
            </a:extLst>
          </p:cNvPr>
          <p:cNvSpPr/>
          <p:nvPr/>
        </p:nvSpPr>
        <p:spPr>
          <a:xfrm>
            <a:off x="6095999" y="3660207"/>
            <a:ext cx="4826452"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التهيئة والتوقعات </a:t>
            </a:r>
            <a:r>
              <a:rPr lang="ar-EG" sz="3000" dirty="0" smtClean="0">
                <a:ln w="12700">
                  <a:noFill/>
                  <a:prstDash val="solid"/>
                </a:ln>
                <a:solidFill>
                  <a:srgbClr val="63596A"/>
                </a:solidFill>
                <a:latin typeface="Arial" panose="020B0604020202020204" pitchFamily="34" charset="0"/>
                <a:cs typeface="Arial" panose="020B0604020202020204" pitchFamily="34" charset="0"/>
              </a:rPr>
              <a:t>والاختبار القبلي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0193" y="2353937"/>
            <a:ext cx="818063" cy="909834"/>
          </a:xfrm>
          <a:prstGeom prst="rect">
            <a:avLst/>
          </a:prstGeom>
        </p:spPr>
      </p:pic>
      <p:grpSp>
        <p:nvGrpSpPr>
          <p:cNvPr id="13" name="Group 12">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pic>
        <p:nvPicPr>
          <p:cNvPr id="21" name="Graphic 4">
            <a:extLst>
              <a:ext uri="{FF2B5EF4-FFF2-40B4-BE49-F238E27FC236}">
                <a16:creationId xmlns:a16="http://schemas.microsoft.com/office/drawing/2014/main" xmlns="" id="{D52E1F8F-0994-803D-48F7-414804C6A0DF}"/>
              </a:ext>
            </a:extLst>
          </p:cNvPr>
          <p:cNvPicPr>
            <a:picLocks noChangeAspect="1"/>
          </p:cNvPicPr>
          <p:nvPr/>
        </p:nvPicPr>
        <p:blipFill>
          <a:blip r:embed="rId18">
            <a:extLst>
              <a:ext uri="{96DAC541-7B7A-43D3-8B79-37D633B846F1}">
                <asvg:svgBlip xmlns:asvg="http://schemas.microsoft.com/office/drawing/2016/SVG/main" xmlns="" r:embed="rId19"/>
              </a:ext>
            </a:extLst>
          </a:blip>
          <a:stretch>
            <a:fillRect/>
          </a:stretch>
        </p:blipFill>
        <p:spPr>
          <a:xfrm>
            <a:off x="658765" y="2522948"/>
            <a:ext cx="4085286" cy="2988994"/>
          </a:xfrm>
          <a:prstGeom prst="rect">
            <a:avLst/>
          </a:prstGeom>
        </p:spPr>
      </p:pic>
    </p:spTree>
    <p:extLst>
      <p:ext uri="{BB962C8B-B14F-4D97-AF65-F5344CB8AC3E}">
        <p14:creationId xmlns:p14="http://schemas.microsoft.com/office/powerpoint/2010/main" val="26546451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أجزاء وتنظيم المشروع:</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grpSp>
        <p:nvGrpSpPr>
          <p:cNvPr id="17" name="Group 16">
            <a:extLst>
              <a:ext uri="{FF2B5EF4-FFF2-40B4-BE49-F238E27FC236}">
                <a16:creationId xmlns:a16="http://schemas.microsoft.com/office/drawing/2014/main" xmlns="" id="{93DE7BDB-F5ED-4FC0-B8D5-7870FAA0F6B6}"/>
              </a:ext>
            </a:extLst>
          </p:cNvPr>
          <p:cNvGrpSpPr/>
          <p:nvPr/>
        </p:nvGrpSpPr>
        <p:grpSpPr>
          <a:xfrm>
            <a:off x="8411648" y="2086175"/>
            <a:ext cx="2835512" cy="822654"/>
            <a:chOff x="7147560" y="3116581"/>
            <a:chExt cx="3390170" cy="995412"/>
          </a:xfrm>
          <a:solidFill>
            <a:schemeClr val="accent6"/>
          </a:solidFill>
        </p:grpSpPr>
        <p:sp>
          <p:nvSpPr>
            <p:cNvPr id="18" name="Rectangle: Rounded Corners 23">
              <a:extLst>
                <a:ext uri="{FF2B5EF4-FFF2-40B4-BE49-F238E27FC236}">
                  <a16:creationId xmlns:a16="http://schemas.microsoft.com/office/drawing/2014/main" xmlns="" id="{07D3A9BC-855A-4988-ABAF-7E5A00AA5471}"/>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19" name="TextBox 18">
              <a:extLst>
                <a:ext uri="{FF2B5EF4-FFF2-40B4-BE49-F238E27FC236}">
                  <a16:creationId xmlns:a16="http://schemas.microsoft.com/office/drawing/2014/main" xmlns="" id="{B23F121F-D796-4F29-8729-0584CF469C49}"/>
                </a:ext>
              </a:extLst>
            </p:cNvPr>
            <p:cNvSpPr txBox="1"/>
            <p:nvPr/>
          </p:nvSpPr>
          <p:spPr>
            <a:xfrm>
              <a:off x="7368539" y="3250269"/>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قائمة الأشكال إن وجدت </a:t>
              </a:r>
              <a:r>
                <a:rPr lang="en-US" altLang="en-US" sz="1500" b="1" dirty="0">
                  <a:solidFill>
                    <a:schemeClr val="bg1"/>
                  </a:solidFill>
                  <a:latin typeface="Arial" panose="020B0604020202020204" pitchFamily="34" charset="0"/>
                  <a:cs typeface="Arial" panose="020B0604020202020204" pitchFamily="34" charset="0"/>
                </a:rPr>
                <a:t>LIST OF FIGURES </a:t>
              </a:r>
            </a:p>
          </p:txBody>
        </p:sp>
      </p:grpSp>
      <p:grpSp>
        <p:nvGrpSpPr>
          <p:cNvPr id="21" name="Group 20">
            <a:extLst>
              <a:ext uri="{FF2B5EF4-FFF2-40B4-BE49-F238E27FC236}">
                <a16:creationId xmlns:a16="http://schemas.microsoft.com/office/drawing/2014/main" xmlns="" id="{79399E7A-D51D-4E8D-8E99-24D5CBA8873C}"/>
              </a:ext>
            </a:extLst>
          </p:cNvPr>
          <p:cNvGrpSpPr/>
          <p:nvPr/>
        </p:nvGrpSpPr>
        <p:grpSpPr>
          <a:xfrm>
            <a:off x="4863068" y="2081247"/>
            <a:ext cx="2835512" cy="827582"/>
            <a:chOff x="7147560" y="3110618"/>
            <a:chExt cx="3390170" cy="1001375"/>
          </a:xfrm>
          <a:solidFill>
            <a:schemeClr val="accent6"/>
          </a:solidFill>
        </p:grpSpPr>
        <p:sp>
          <p:nvSpPr>
            <p:cNvPr id="22" name="Rectangle: Rounded Corners 30">
              <a:extLst>
                <a:ext uri="{FF2B5EF4-FFF2-40B4-BE49-F238E27FC236}">
                  <a16:creationId xmlns:a16="http://schemas.microsoft.com/office/drawing/2014/main" xmlns="" id="{01F7239C-7208-4BCC-9F2D-9366AC2F3B7B}"/>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3" name="TextBox 22">
              <a:extLst>
                <a:ext uri="{FF2B5EF4-FFF2-40B4-BE49-F238E27FC236}">
                  <a16:creationId xmlns:a16="http://schemas.microsoft.com/office/drawing/2014/main" xmlns="" id="{3095CE9B-65CD-487C-947C-1B5DBE7C2549}"/>
                </a:ext>
              </a:extLst>
            </p:cNvPr>
            <p:cNvSpPr txBox="1"/>
            <p:nvPr/>
          </p:nvSpPr>
          <p:spPr>
            <a:xfrm>
              <a:off x="7147560" y="3110618"/>
              <a:ext cx="3232463" cy="949645"/>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قائمة المختصرات المستعملة </a:t>
              </a:r>
              <a:r>
                <a:rPr lang="ar-EG" altLang="en-US" sz="1500" b="1" dirty="0" smtClean="0">
                  <a:solidFill>
                    <a:schemeClr val="bg1"/>
                  </a:solidFill>
                  <a:latin typeface="Arial" panose="020B0604020202020204" pitchFamily="34" charset="0"/>
                  <a:cs typeface="Arial" panose="020B0604020202020204" pitchFamily="34" charset="0"/>
                </a:rPr>
                <a:t>إ</a:t>
              </a:r>
              <a:r>
                <a:rPr lang="ar-SA" altLang="en-US" sz="1500" b="1" dirty="0" smtClean="0">
                  <a:solidFill>
                    <a:schemeClr val="bg1"/>
                  </a:solidFill>
                  <a:latin typeface="Arial" panose="020B0604020202020204" pitchFamily="34" charset="0"/>
                  <a:cs typeface="Arial" panose="020B0604020202020204" pitchFamily="34" charset="0"/>
                </a:rPr>
                <a:t>ن </a:t>
              </a:r>
              <a:r>
                <a:rPr lang="ar-SA" altLang="en-US" sz="1500" b="1" dirty="0">
                  <a:solidFill>
                    <a:schemeClr val="bg1"/>
                  </a:solidFill>
                  <a:latin typeface="Arial" panose="020B0604020202020204" pitchFamily="34" charset="0"/>
                  <a:cs typeface="Arial" panose="020B0604020202020204" pitchFamily="34" charset="0"/>
                </a:rPr>
                <a:t>وجدت</a:t>
              </a:r>
              <a:r>
                <a:rPr lang="en-US" altLang="en-US" sz="1500" b="1" dirty="0">
                  <a:solidFill>
                    <a:schemeClr val="bg1"/>
                  </a:solidFill>
                  <a:latin typeface="Arial" panose="020B0604020202020204" pitchFamily="34" charset="0"/>
                  <a:cs typeface="Arial" panose="020B0604020202020204" pitchFamily="34" charset="0"/>
                </a:rPr>
                <a:t>LIST </a:t>
              </a:r>
              <a:r>
                <a:rPr lang="en-US" altLang="en-US" sz="1500" b="1" dirty="0" smtClean="0">
                  <a:solidFill>
                    <a:schemeClr val="bg1"/>
                  </a:solidFill>
                  <a:latin typeface="Arial" panose="020B0604020202020204" pitchFamily="34" charset="0"/>
                  <a:cs typeface="Arial" panose="020B0604020202020204" pitchFamily="34" charset="0"/>
                </a:rPr>
                <a:t>OF </a:t>
              </a:r>
              <a:r>
                <a:rPr lang="en-US" altLang="en-US" sz="1500" b="1" dirty="0">
                  <a:solidFill>
                    <a:schemeClr val="bg1"/>
                  </a:solidFill>
                  <a:latin typeface="Arial" panose="020B0604020202020204" pitchFamily="34" charset="0"/>
                  <a:cs typeface="Arial" panose="020B0604020202020204" pitchFamily="34" charset="0"/>
                </a:rPr>
                <a:t>ABBREVIATIONS </a:t>
              </a:r>
              <a:endParaRPr lang="en-US" altLang="en-US" sz="1500" b="1" dirty="0">
                <a:solidFill>
                  <a:schemeClr val="bg1"/>
                </a:solidFill>
                <a:latin typeface="Arial" panose="020B060402020202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xmlns="" id="{BA6F7FA2-B90C-4F02-96D2-82F546D7E8C5}"/>
              </a:ext>
            </a:extLst>
          </p:cNvPr>
          <p:cNvGrpSpPr/>
          <p:nvPr/>
        </p:nvGrpSpPr>
        <p:grpSpPr>
          <a:xfrm>
            <a:off x="8411648" y="3322451"/>
            <a:ext cx="2835512" cy="822654"/>
            <a:chOff x="7147560" y="3116578"/>
            <a:chExt cx="3390170" cy="995412"/>
          </a:xfrm>
          <a:solidFill>
            <a:schemeClr val="accent6"/>
          </a:solidFill>
        </p:grpSpPr>
        <p:sp>
          <p:nvSpPr>
            <p:cNvPr id="25" name="Rectangle: Rounded Corners 36">
              <a:extLst>
                <a:ext uri="{FF2B5EF4-FFF2-40B4-BE49-F238E27FC236}">
                  <a16:creationId xmlns:a16="http://schemas.microsoft.com/office/drawing/2014/main" xmlns="" id="{0B03CF57-BA24-4D5E-A2D7-02D9A8D95CCB}"/>
                </a:ext>
              </a:extLst>
            </p:cNvPr>
            <p:cNvSpPr/>
            <p:nvPr/>
          </p:nvSpPr>
          <p:spPr>
            <a:xfrm>
              <a:off x="7147560" y="3116578"/>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7" name="TextBox 26">
              <a:extLst>
                <a:ext uri="{FF2B5EF4-FFF2-40B4-BE49-F238E27FC236}">
                  <a16:creationId xmlns:a16="http://schemas.microsoft.com/office/drawing/2014/main" xmlns="" id="{8493E679-E3B4-4FCF-A803-45EFBD4FC723}"/>
                </a:ext>
              </a:extLst>
            </p:cNvPr>
            <p:cNvSpPr txBox="1"/>
            <p:nvPr/>
          </p:nvSpPr>
          <p:spPr>
            <a:xfrm>
              <a:off x="7368539" y="3389923"/>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فصول المشروع</a:t>
              </a:r>
              <a:endParaRPr lang="en-US" altLang="en-US" sz="1500" b="1" dirty="0">
                <a:solidFill>
                  <a:schemeClr val="bg1"/>
                </a:solidFill>
                <a:latin typeface="Arial" panose="020B0604020202020204" pitchFamily="34" charset="0"/>
                <a:cs typeface="Arial" panose="020B0604020202020204" pitchFamily="34" charset="0"/>
              </a:endParaRPr>
            </a:p>
          </p:txBody>
        </p:sp>
      </p:grpSp>
      <p:grpSp>
        <p:nvGrpSpPr>
          <p:cNvPr id="28" name="Group 27">
            <a:extLst>
              <a:ext uri="{FF2B5EF4-FFF2-40B4-BE49-F238E27FC236}">
                <a16:creationId xmlns:a16="http://schemas.microsoft.com/office/drawing/2014/main" xmlns="" id="{DBF91D03-742A-4E6A-AEC7-5C24ADCC649B}"/>
              </a:ext>
            </a:extLst>
          </p:cNvPr>
          <p:cNvGrpSpPr/>
          <p:nvPr/>
        </p:nvGrpSpPr>
        <p:grpSpPr>
          <a:xfrm>
            <a:off x="1268674" y="2086175"/>
            <a:ext cx="2835512" cy="822654"/>
            <a:chOff x="7147560" y="3116581"/>
            <a:chExt cx="3390170" cy="995412"/>
          </a:xfrm>
          <a:solidFill>
            <a:schemeClr val="accent6"/>
          </a:solidFill>
        </p:grpSpPr>
        <p:sp>
          <p:nvSpPr>
            <p:cNvPr id="29" name="Rectangle: Rounded Corners 39">
              <a:extLst>
                <a:ext uri="{FF2B5EF4-FFF2-40B4-BE49-F238E27FC236}">
                  <a16:creationId xmlns:a16="http://schemas.microsoft.com/office/drawing/2014/main" xmlns="" id="{472777B8-45C4-4B00-94CA-2C3990174F3F}"/>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0" name="TextBox 29">
              <a:extLst>
                <a:ext uri="{FF2B5EF4-FFF2-40B4-BE49-F238E27FC236}">
                  <a16:creationId xmlns:a16="http://schemas.microsoft.com/office/drawing/2014/main" xmlns="" id="{FDCE597F-69D2-44AE-9FBD-8C42F15BDB77}"/>
                </a:ext>
              </a:extLst>
            </p:cNvPr>
            <p:cNvSpPr txBox="1"/>
            <p:nvPr/>
          </p:nvSpPr>
          <p:spPr>
            <a:xfrm>
              <a:off x="7368539" y="3250272"/>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قائمة الرموز إن وجدت </a:t>
              </a:r>
              <a:r>
                <a:rPr lang="en-US" altLang="en-US" sz="1500" b="1" dirty="0" smtClean="0">
                  <a:solidFill>
                    <a:schemeClr val="bg1"/>
                  </a:solidFill>
                  <a:latin typeface="Arial" panose="020B0604020202020204" pitchFamily="34" charset="0"/>
                  <a:cs typeface="Arial" panose="020B0604020202020204" pitchFamily="34" charset="0"/>
                </a:rPr>
                <a:t>LIST </a:t>
              </a:r>
              <a:r>
                <a:rPr lang="en-US" altLang="en-US" sz="1500" b="1" dirty="0">
                  <a:solidFill>
                    <a:schemeClr val="bg1"/>
                  </a:solidFill>
                  <a:latin typeface="Arial" panose="020B0604020202020204" pitchFamily="34" charset="0"/>
                  <a:cs typeface="Arial" panose="020B0604020202020204" pitchFamily="34" charset="0"/>
                </a:rPr>
                <a:t>OF </a:t>
              </a:r>
              <a:r>
                <a:rPr lang="en-US" altLang="en-US" sz="1500" b="1" dirty="0" smtClean="0">
                  <a:solidFill>
                    <a:schemeClr val="bg1"/>
                  </a:solidFill>
                  <a:latin typeface="Arial" panose="020B0604020202020204" pitchFamily="34" charset="0"/>
                  <a:cs typeface="Arial" panose="020B0604020202020204" pitchFamily="34" charset="0"/>
                </a:rPr>
                <a:t>NOTATIONS</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1" name="Group 30">
            <a:extLst>
              <a:ext uri="{FF2B5EF4-FFF2-40B4-BE49-F238E27FC236}">
                <a16:creationId xmlns:a16="http://schemas.microsoft.com/office/drawing/2014/main" xmlns="" id="{63949C7E-247C-4C7B-AA68-93A7D5EF78E4}"/>
              </a:ext>
            </a:extLst>
          </p:cNvPr>
          <p:cNvGrpSpPr/>
          <p:nvPr/>
        </p:nvGrpSpPr>
        <p:grpSpPr>
          <a:xfrm>
            <a:off x="4863068" y="3387060"/>
            <a:ext cx="2835512" cy="827581"/>
            <a:chOff x="5578833" y="2612912"/>
            <a:chExt cx="3390170" cy="1001374"/>
          </a:xfrm>
          <a:solidFill>
            <a:schemeClr val="accent6"/>
          </a:solidFill>
        </p:grpSpPr>
        <p:sp>
          <p:nvSpPr>
            <p:cNvPr id="32" name="Rectangle: Rounded Corners 42">
              <a:extLst>
                <a:ext uri="{FF2B5EF4-FFF2-40B4-BE49-F238E27FC236}">
                  <a16:creationId xmlns:a16="http://schemas.microsoft.com/office/drawing/2014/main" xmlns="" id="{5AA4705A-B9DA-46E3-ABCE-0B26BD627097}"/>
                </a:ext>
              </a:extLst>
            </p:cNvPr>
            <p:cNvSpPr/>
            <p:nvPr/>
          </p:nvSpPr>
          <p:spPr>
            <a:xfrm>
              <a:off x="5578833" y="2618874"/>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3" name="TextBox 32">
              <a:extLst>
                <a:ext uri="{FF2B5EF4-FFF2-40B4-BE49-F238E27FC236}">
                  <a16:creationId xmlns:a16="http://schemas.microsoft.com/office/drawing/2014/main" xmlns="" id="{5E81AA55-28E7-4867-907D-1B105ADF6C9C}"/>
                </a:ext>
              </a:extLst>
            </p:cNvPr>
            <p:cNvSpPr txBox="1"/>
            <p:nvPr/>
          </p:nvSpPr>
          <p:spPr>
            <a:xfrm>
              <a:off x="5578833" y="2612912"/>
              <a:ext cx="3232463" cy="949645"/>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الخاتمة والاستنتاجات </a:t>
              </a:r>
              <a:r>
                <a:rPr lang="en-US" altLang="en-US" sz="1500" b="1" dirty="0" smtClean="0">
                  <a:solidFill>
                    <a:schemeClr val="bg1"/>
                  </a:solidFill>
                  <a:latin typeface="Arial" panose="020B0604020202020204" pitchFamily="34" charset="0"/>
                  <a:cs typeface="Arial" panose="020B0604020202020204" pitchFamily="34" charset="0"/>
                </a:rPr>
                <a:t>CONCLUSIONS </a:t>
              </a:r>
              <a:r>
                <a:rPr lang="en-US" altLang="en-US" sz="1500" b="1" dirty="0">
                  <a:solidFill>
                    <a:schemeClr val="bg1"/>
                  </a:solidFill>
                  <a:latin typeface="Arial" panose="020B0604020202020204" pitchFamily="34" charset="0"/>
                  <a:cs typeface="Arial" panose="020B0604020202020204" pitchFamily="34" charset="0"/>
                </a:rPr>
                <a:t>AND </a:t>
              </a:r>
              <a:r>
                <a:rPr lang="en-US" altLang="en-US" sz="1500" b="1" dirty="0" smtClean="0">
                  <a:solidFill>
                    <a:schemeClr val="bg1"/>
                  </a:solidFill>
                  <a:latin typeface="Arial" panose="020B0604020202020204" pitchFamily="34" charset="0"/>
                  <a:cs typeface="Arial" panose="020B0604020202020204" pitchFamily="34" charset="0"/>
                </a:rPr>
                <a:t>RECOMMENDATIONS</a:t>
              </a:r>
              <a:endParaRPr lang="en-US" altLang="en-US" sz="1500" b="1" dirty="0">
                <a:solidFill>
                  <a:schemeClr val="bg1"/>
                </a:solidFill>
                <a:latin typeface="Arial" panose="020B0604020202020204" pitchFamily="34" charset="0"/>
                <a:cs typeface="Arial" panose="020B0604020202020204" pitchFamily="34" charset="0"/>
              </a:endParaRPr>
            </a:p>
          </p:txBody>
        </p:sp>
      </p:grpSp>
      <p:grpSp>
        <p:nvGrpSpPr>
          <p:cNvPr id="34" name="Group 33">
            <a:extLst>
              <a:ext uri="{FF2B5EF4-FFF2-40B4-BE49-F238E27FC236}">
                <a16:creationId xmlns:a16="http://schemas.microsoft.com/office/drawing/2014/main" xmlns="" id="{566A4336-1EF5-4D64-8A3F-775E7FC0E35A}"/>
              </a:ext>
            </a:extLst>
          </p:cNvPr>
          <p:cNvGrpSpPr/>
          <p:nvPr/>
        </p:nvGrpSpPr>
        <p:grpSpPr>
          <a:xfrm>
            <a:off x="1268674" y="3403436"/>
            <a:ext cx="2835512" cy="822654"/>
            <a:chOff x="7147560" y="3116581"/>
            <a:chExt cx="3390170" cy="995412"/>
          </a:xfrm>
          <a:solidFill>
            <a:schemeClr val="accent6"/>
          </a:solidFill>
        </p:grpSpPr>
        <p:sp>
          <p:nvSpPr>
            <p:cNvPr id="35" name="Rectangle: Rounded Corners 45">
              <a:extLst>
                <a:ext uri="{FF2B5EF4-FFF2-40B4-BE49-F238E27FC236}">
                  <a16:creationId xmlns:a16="http://schemas.microsoft.com/office/drawing/2014/main" xmlns="" id="{BC384926-A045-4D7D-A428-E02019E2A8E7}"/>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6" name="TextBox 35">
              <a:extLst>
                <a:ext uri="{FF2B5EF4-FFF2-40B4-BE49-F238E27FC236}">
                  <a16:creationId xmlns:a16="http://schemas.microsoft.com/office/drawing/2014/main" xmlns="" id="{E472165F-253C-48B2-83CF-8C871674B03E}"/>
                </a:ext>
              </a:extLst>
            </p:cNvPr>
            <p:cNvSpPr txBox="1"/>
            <p:nvPr/>
          </p:nvSpPr>
          <p:spPr>
            <a:xfrm>
              <a:off x="7273007" y="3400665"/>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قائمة المراجع </a:t>
              </a:r>
              <a:r>
                <a:rPr lang="ar-EG" altLang="en-US" sz="1500" b="1" dirty="0" smtClean="0">
                  <a:solidFill>
                    <a:schemeClr val="bg1"/>
                  </a:solidFill>
                  <a:latin typeface="Arial" panose="020B0604020202020204" pitchFamily="34" charset="0"/>
                  <a:cs typeface="Arial" panose="020B0604020202020204" pitchFamily="34" charset="0"/>
                </a:rPr>
                <a:t> </a:t>
              </a:r>
              <a:r>
                <a:rPr lang="en-US" altLang="en-US" sz="1500" b="1" dirty="0" smtClean="0">
                  <a:solidFill>
                    <a:schemeClr val="bg1"/>
                  </a:solidFill>
                  <a:latin typeface="Arial" panose="020B0604020202020204" pitchFamily="34" charset="0"/>
                  <a:cs typeface="Arial" panose="020B0604020202020204" pitchFamily="34" charset="0"/>
                </a:rPr>
                <a:t>REFERENCES</a:t>
              </a:r>
              <a:r>
                <a:rPr lang="ar-EG" altLang="en-US" sz="1500" b="1" dirty="0" smtClean="0">
                  <a:solidFill>
                    <a:schemeClr val="bg1"/>
                  </a:solidFill>
                  <a:latin typeface="Arial" panose="020B0604020202020204" pitchFamily="34" charset="0"/>
                  <a:cs typeface="Arial" panose="020B0604020202020204" pitchFamily="34" charset="0"/>
                </a:rPr>
                <a:t> </a:t>
              </a:r>
              <a:endParaRPr lang="en-US" altLang="en-US" sz="1500" b="1" dirty="0">
                <a:solidFill>
                  <a:schemeClr val="bg1"/>
                </a:solidFill>
                <a:latin typeface="Arial" panose="020B0604020202020204" pitchFamily="34" charset="0"/>
                <a:cs typeface="Arial" panose="020B0604020202020204" pitchFamily="34" charset="0"/>
              </a:endParaRPr>
            </a:p>
          </p:txBody>
        </p:sp>
      </p:grpSp>
      <p:sp>
        <p:nvSpPr>
          <p:cNvPr id="37" name="Rectangle: Rounded Corners 42">
            <a:extLst>
              <a:ext uri="{FF2B5EF4-FFF2-40B4-BE49-F238E27FC236}">
                <a16:creationId xmlns:a16="http://schemas.microsoft.com/office/drawing/2014/main" xmlns="" id="{5AA4705A-B9DA-46E3-ABCE-0B26BD627097}"/>
              </a:ext>
            </a:extLst>
          </p:cNvPr>
          <p:cNvSpPr/>
          <p:nvPr/>
        </p:nvSpPr>
        <p:spPr>
          <a:xfrm>
            <a:off x="4863068" y="4728261"/>
            <a:ext cx="2835512" cy="822654"/>
          </a:xfrm>
          <a:prstGeom prst="round2Diag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8" name="TextBox 37">
            <a:extLst>
              <a:ext uri="{FF2B5EF4-FFF2-40B4-BE49-F238E27FC236}">
                <a16:creationId xmlns:a16="http://schemas.microsoft.com/office/drawing/2014/main" xmlns="" id="{5E81AA55-28E7-4867-907D-1B105ADF6C9C}"/>
              </a:ext>
            </a:extLst>
          </p:cNvPr>
          <p:cNvSpPr txBox="1"/>
          <p:nvPr/>
        </p:nvSpPr>
        <p:spPr>
          <a:xfrm>
            <a:off x="4863068" y="4954166"/>
            <a:ext cx="2703607" cy="323165"/>
          </a:xfrm>
          <a:prstGeom prst="rect">
            <a:avLst/>
          </a:prstGeom>
          <a:solidFill>
            <a:schemeClr val="accent6"/>
          </a:solid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الملاحق إن وجدت </a:t>
            </a:r>
            <a:r>
              <a:rPr lang="en-US" altLang="en-US" sz="1500" b="1" dirty="0">
                <a:solidFill>
                  <a:schemeClr val="bg1"/>
                </a:solidFill>
                <a:latin typeface="Arial" panose="020B0604020202020204" pitchFamily="34" charset="0"/>
                <a:cs typeface="Arial" panose="020B0604020202020204" pitchFamily="34" charset="0"/>
              </a:rPr>
              <a:t>APPENDICES</a:t>
            </a:r>
          </a:p>
        </p:txBody>
      </p:sp>
    </p:spTree>
    <p:extLst>
      <p:ext uri="{BB962C8B-B14F-4D97-AF65-F5344CB8AC3E}">
        <p14:creationId xmlns:p14="http://schemas.microsoft.com/office/powerpoint/2010/main" val="208747342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FEA5335-6845-4646-207F-F9F1F9EF644C}"/>
              </a:ext>
            </a:extLst>
          </p:cNvPr>
          <p:cNvSpPr>
            <a:spLocks noGrp="1"/>
          </p:cNvSpPr>
          <p:nvPr>
            <p:ph type="title"/>
          </p:nvPr>
        </p:nvSpPr>
        <p:spPr>
          <a:xfrm>
            <a:off x="3371850" y="617998"/>
            <a:ext cx="8096250" cy="823913"/>
          </a:xfrm>
        </p:spPr>
        <p:txBody>
          <a:bodyPr/>
          <a:lstStyle/>
          <a:p>
            <a:pPr rtl="1">
              <a:defRPr/>
            </a:pPr>
            <a:r>
              <a:rPr lang="ar-EG" sz="4000" cap="all" dirty="0">
                <a:ln w="12700">
                  <a:solidFill>
                    <a:schemeClr val="tx2">
                      <a:satMod val="155000"/>
                    </a:schemeClr>
                  </a:solidFill>
                  <a:prstDash val="solid"/>
                </a:ln>
                <a:effectLst>
                  <a:outerShdw blurRad="41275" dist="20320" dir="1800000" algn="tl" rotWithShape="0">
                    <a:srgbClr val="000000">
                      <a:alpha val="40000"/>
                    </a:srgbClr>
                  </a:outerShdw>
                </a:effectLst>
              </a:rPr>
              <a:t>ملاحظات عامة ضرورية</a:t>
            </a:r>
            <a:endParaRPr lang="ar-EG" sz="4000" b="1" dirty="0">
              <a:latin typeface="Arial" panose="020B0604020202020204" pitchFamily="34" charset="0"/>
            </a:endParaRPr>
          </a:p>
        </p:txBody>
      </p:sp>
      <p:sp>
        <p:nvSpPr>
          <p:cNvPr id="7" name="Rectangle: Rounded Corners 6">
            <a:extLst>
              <a:ext uri="{FF2B5EF4-FFF2-40B4-BE49-F238E27FC236}">
                <a16:creationId xmlns:a16="http://schemas.microsoft.com/office/drawing/2014/main" xmlns="" id="{586267C7-8BF7-C94C-4120-013697738923}"/>
              </a:ext>
            </a:extLst>
          </p:cNvPr>
          <p:cNvSpPr/>
          <p:nvPr/>
        </p:nvSpPr>
        <p:spPr>
          <a:xfrm>
            <a:off x="1280448" y="1961783"/>
            <a:ext cx="9631104" cy="993032"/>
          </a:xfrm>
          <a:prstGeom prst="roundRect">
            <a:avLst>
              <a:gd name="adj" fmla="val 50000"/>
            </a:avLst>
          </a:prstGeom>
          <a:solidFill>
            <a:schemeClr val="accent2"/>
          </a:solidFill>
          <a:ln>
            <a:no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9050">
              <a:lnSpc>
                <a:spcPct val="90000"/>
              </a:lnSpc>
              <a:spcBef>
                <a:spcPct val="0"/>
              </a:spcBef>
              <a:spcAft>
                <a:spcPct val="35000"/>
              </a:spcAft>
            </a:pPr>
            <a:r>
              <a:rPr lang="ar-EG" dirty="0">
                <a:solidFill>
                  <a:schemeClr val="accent1"/>
                </a:solidFill>
                <a:latin typeface="Arial" panose="020B0604020202020204" pitchFamily="34" charset="0"/>
                <a:cs typeface="Arial" panose="020B0604020202020204" pitchFamily="34" charset="0"/>
              </a:rPr>
              <a:t>راجع مشرفك أولا بأول، ولا تترد في السؤال والاستفسار عمَّا تريد، فإن السؤال نصف العلم.</a:t>
            </a:r>
          </a:p>
        </p:txBody>
      </p:sp>
      <p:sp>
        <p:nvSpPr>
          <p:cNvPr id="8" name="Rectangle: Rounded Corners 7">
            <a:extLst>
              <a:ext uri="{FF2B5EF4-FFF2-40B4-BE49-F238E27FC236}">
                <a16:creationId xmlns:a16="http://schemas.microsoft.com/office/drawing/2014/main" xmlns="" id="{10AEB5FA-C80A-3545-E6EE-68B03B6839B7}"/>
              </a:ext>
            </a:extLst>
          </p:cNvPr>
          <p:cNvSpPr/>
          <p:nvPr/>
        </p:nvSpPr>
        <p:spPr>
          <a:xfrm>
            <a:off x="1280448" y="3086102"/>
            <a:ext cx="9631104" cy="993032"/>
          </a:xfrm>
          <a:prstGeom prst="roundRect">
            <a:avLst>
              <a:gd name="adj" fmla="val 50000"/>
            </a:avLst>
          </a:prstGeom>
          <a:solidFill>
            <a:schemeClr val="accent2"/>
          </a:solidFill>
          <a:ln>
            <a:no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9050">
              <a:lnSpc>
                <a:spcPct val="90000"/>
              </a:lnSpc>
              <a:spcBef>
                <a:spcPct val="0"/>
              </a:spcBef>
              <a:spcAft>
                <a:spcPct val="35000"/>
              </a:spcAft>
            </a:pPr>
            <a:r>
              <a:rPr lang="ar-EG" dirty="0">
                <a:solidFill>
                  <a:schemeClr val="accent1"/>
                </a:solidFill>
                <a:latin typeface="Arial" panose="020B0604020202020204" pitchFamily="34" charset="0"/>
                <a:cs typeface="Arial" panose="020B0604020202020204" pitchFamily="34" charset="0"/>
              </a:rPr>
              <a:t>راجع مشاريع تخرج سابقة، واحرص أن تكون من المشاريع المتميزة، لتفيد منها في عدة جوانب؛ كوضع الخطة، وطريقة التوثيق، والترتيب في البحث... إلخ.</a:t>
            </a:r>
          </a:p>
        </p:txBody>
      </p:sp>
      <p:sp>
        <p:nvSpPr>
          <p:cNvPr id="5" name="Rectangle: Rounded Corners 7">
            <a:extLst>
              <a:ext uri="{FF2B5EF4-FFF2-40B4-BE49-F238E27FC236}">
                <a16:creationId xmlns:a16="http://schemas.microsoft.com/office/drawing/2014/main" xmlns="" id="{10AEB5FA-C80A-3545-E6EE-68B03B6839B7}"/>
              </a:ext>
            </a:extLst>
          </p:cNvPr>
          <p:cNvSpPr/>
          <p:nvPr/>
        </p:nvSpPr>
        <p:spPr>
          <a:xfrm>
            <a:off x="1280448" y="4201540"/>
            <a:ext cx="9631104" cy="993032"/>
          </a:xfrm>
          <a:prstGeom prst="roundRect">
            <a:avLst>
              <a:gd name="adj" fmla="val 50000"/>
            </a:avLst>
          </a:prstGeom>
          <a:solidFill>
            <a:schemeClr val="accent2"/>
          </a:solidFill>
          <a:ln>
            <a:no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9050">
              <a:lnSpc>
                <a:spcPct val="90000"/>
              </a:lnSpc>
              <a:spcBef>
                <a:spcPct val="0"/>
              </a:spcBef>
              <a:spcAft>
                <a:spcPct val="35000"/>
              </a:spcAft>
            </a:pPr>
            <a:r>
              <a:rPr lang="ar-EG" dirty="0">
                <a:solidFill>
                  <a:schemeClr val="accent1"/>
                </a:solidFill>
                <a:latin typeface="Arial" panose="020B0604020202020204" pitchFamily="34" charset="0"/>
                <a:cs typeface="Arial" panose="020B0604020202020204" pitchFamily="34" charset="0"/>
              </a:rPr>
              <a:t>نوِّعْ مراجعك، ومصادرك؛ بين الكتب القديمة، والحديثة، والمجلات، والرسائل، والإنترنت، والمقابلة (إذا لزمت)، واستفد من الأقراص المدمجة، والمكتبات الإلكترونية، التي تحوي عشرات الألوف من المصادر، وأخص منها: المكتبة الشاملة، والموسوعة الشاملة، فتتجنب الوقوع في الأخطاء.</a:t>
            </a:r>
          </a:p>
        </p:txBody>
      </p:sp>
    </p:spTree>
    <p:extLst>
      <p:ext uri="{BB962C8B-B14F-4D97-AF65-F5344CB8AC3E}">
        <p14:creationId xmlns:p14="http://schemas.microsoft.com/office/powerpoint/2010/main" val="591162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FEA5335-6845-4646-207F-F9F1F9EF644C}"/>
              </a:ext>
            </a:extLst>
          </p:cNvPr>
          <p:cNvSpPr>
            <a:spLocks noGrp="1"/>
          </p:cNvSpPr>
          <p:nvPr>
            <p:ph type="title"/>
          </p:nvPr>
        </p:nvSpPr>
        <p:spPr>
          <a:xfrm>
            <a:off x="3371850" y="617998"/>
            <a:ext cx="8096250" cy="823913"/>
          </a:xfrm>
        </p:spPr>
        <p:txBody>
          <a:bodyPr/>
          <a:lstStyle/>
          <a:p>
            <a:pPr rtl="1">
              <a:defRPr/>
            </a:pPr>
            <a:r>
              <a:rPr lang="ar-EG" sz="4000" cap="all" dirty="0">
                <a:ln w="12700">
                  <a:solidFill>
                    <a:schemeClr val="tx2">
                      <a:satMod val="155000"/>
                    </a:schemeClr>
                  </a:solidFill>
                  <a:prstDash val="solid"/>
                </a:ln>
                <a:effectLst>
                  <a:outerShdw blurRad="41275" dist="20320" dir="1800000" algn="tl" rotWithShape="0">
                    <a:srgbClr val="000000">
                      <a:alpha val="40000"/>
                    </a:srgbClr>
                  </a:outerShdw>
                </a:effectLst>
              </a:rPr>
              <a:t>ملاحظات عامة ضرورية</a:t>
            </a:r>
            <a:endParaRPr lang="ar-EG" sz="4000" b="1" dirty="0">
              <a:latin typeface="Arial" panose="020B0604020202020204" pitchFamily="34" charset="0"/>
            </a:endParaRPr>
          </a:p>
        </p:txBody>
      </p:sp>
      <p:sp>
        <p:nvSpPr>
          <p:cNvPr id="7" name="Rectangle: Rounded Corners 6">
            <a:extLst>
              <a:ext uri="{FF2B5EF4-FFF2-40B4-BE49-F238E27FC236}">
                <a16:creationId xmlns:a16="http://schemas.microsoft.com/office/drawing/2014/main" xmlns="" id="{586267C7-8BF7-C94C-4120-013697738923}"/>
              </a:ext>
            </a:extLst>
          </p:cNvPr>
          <p:cNvSpPr/>
          <p:nvPr/>
        </p:nvSpPr>
        <p:spPr>
          <a:xfrm>
            <a:off x="1280448" y="2458299"/>
            <a:ext cx="9631104" cy="993032"/>
          </a:xfrm>
          <a:prstGeom prst="roundRect">
            <a:avLst>
              <a:gd name="adj" fmla="val 50000"/>
            </a:avLst>
          </a:prstGeom>
          <a:solidFill>
            <a:schemeClr val="accent2"/>
          </a:solidFill>
          <a:ln>
            <a:no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9050">
              <a:lnSpc>
                <a:spcPct val="90000"/>
              </a:lnSpc>
              <a:spcBef>
                <a:spcPct val="0"/>
              </a:spcBef>
              <a:spcAft>
                <a:spcPct val="35000"/>
              </a:spcAft>
            </a:pPr>
            <a:r>
              <a:rPr lang="ar-EG" dirty="0">
                <a:solidFill>
                  <a:schemeClr val="accent1"/>
                </a:solidFill>
                <a:latin typeface="Arial" panose="020B0604020202020204" pitchFamily="34" charset="0"/>
                <a:cs typeface="Arial" panose="020B0604020202020204" pitchFamily="34" charset="0"/>
              </a:rPr>
              <a:t>لا تبدأ الكتابة قبل الاستقرار على الخطة النهائية، وموافقة مشرفك عليها.</a:t>
            </a:r>
          </a:p>
        </p:txBody>
      </p:sp>
      <p:sp>
        <p:nvSpPr>
          <p:cNvPr id="8" name="Rectangle: Rounded Corners 7">
            <a:extLst>
              <a:ext uri="{FF2B5EF4-FFF2-40B4-BE49-F238E27FC236}">
                <a16:creationId xmlns:a16="http://schemas.microsoft.com/office/drawing/2014/main" xmlns="" id="{10AEB5FA-C80A-3545-E6EE-68B03B6839B7}"/>
              </a:ext>
            </a:extLst>
          </p:cNvPr>
          <p:cNvSpPr/>
          <p:nvPr/>
        </p:nvSpPr>
        <p:spPr>
          <a:xfrm>
            <a:off x="1280448" y="3582618"/>
            <a:ext cx="9631104" cy="993032"/>
          </a:xfrm>
          <a:prstGeom prst="roundRect">
            <a:avLst>
              <a:gd name="adj" fmla="val 50000"/>
            </a:avLst>
          </a:prstGeom>
          <a:solidFill>
            <a:schemeClr val="accent2"/>
          </a:solidFill>
          <a:ln>
            <a:no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9050">
              <a:lnSpc>
                <a:spcPct val="90000"/>
              </a:lnSpc>
              <a:spcBef>
                <a:spcPct val="0"/>
              </a:spcBef>
              <a:spcAft>
                <a:spcPct val="35000"/>
              </a:spcAft>
            </a:pPr>
            <a:r>
              <a:rPr lang="ar-EG" dirty="0">
                <a:solidFill>
                  <a:schemeClr val="accent1"/>
                </a:solidFill>
                <a:latin typeface="Arial" panose="020B0604020202020204" pitchFamily="34" charset="0"/>
                <a:cs typeface="Arial" panose="020B0604020202020204" pitchFamily="34" charset="0"/>
              </a:rPr>
              <a:t>التزم الصدق، والأمانة العلمية في كتابة مشروعك، قال -صلى الله عليه وسلم-: (مَنْ غَشَّ َفَليْسَ مِنَّا).</a:t>
            </a:r>
          </a:p>
        </p:txBody>
      </p:sp>
    </p:spTree>
    <p:extLst>
      <p:ext uri="{BB962C8B-B14F-4D97-AF65-F5344CB8AC3E}">
        <p14:creationId xmlns:p14="http://schemas.microsoft.com/office/powerpoint/2010/main" val="2702073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Graphic 8">
            <a:extLst>
              <a:ext uri="{FF2B5EF4-FFF2-40B4-BE49-F238E27FC236}">
                <a16:creationId xmlns:a16="http://schemas.microsoft.com/office/drawing/2014/main" xmlns="" id="{743C33FA-CED3-77C7-F221-9C51BD20A55B}"/>
              </a:ext>
            </a:extLst>
          </p:cNvPr>
          <p:cNvPicPr>
            <a:picLocks noChangeAspect="1"/>
          </p:cNvPicPr>
          <p:nvPr/>
        </p:nvPicPr>
        <p:blipFill>
          <a:blip r:embed="rId2">
            <a:extLst>
              <a:ext uri="{96DAC541-7B7A-43D3-8B79-37D633B846F1}">
                <asvg:svgBlip xmlns:asvg="http://schemas.microsoft.com/office/drawing/2016/SVG/main" xmlns="" r:embed="rId5"/>
              </a:ext>
            </a:extLst>
          </a:blip>
          <a:stretch>
            <a:fillRect/>
          </a:stretch>
        </p:blipFill>
        <p:spPr>
          <a:xfrm>
            <a:off x="631453" y="1213243"/>
            <a:ext cx="5115035" cy="4907956"/>
          </a:xfrm>
          <a:prstGeom prst="rect">
            <a:avLst/>
          </a:prstGeom>
        </p:spPr>
      </p:pic>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6">
            <a:extLst>
              <a:ext uri="{96DAC541-7B7A-43D3-8B79-37D633B846F1}">
                <asvg:svgBlip xmlns="" xmlns:asvg="http://schemas.microsoft.com/office/drawing/2016/SVG/main"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9909810" y="777076"/>
            <a:ext cx="2305050" cy="126778"/>
          </a:xfrm>
          <a:prstGeom prst="rect">
            <a:avLst/>
          </a:prstGeom>
        </p:spPr>
      </p:pic>
      <p:sp>
        <p:nvSpPr>
          <p:cNvPr id="11" name="Title 1">
            <a:extLst>
              <a:ext uri="{FF2B5EF4-FFF2-40B4-BE49-F238E27FC236}">
                <a16:creationId xmlns="" xmlns:a16="http://schemas.microsoft.com/office/drawing/2014/main"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(3-5)</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6">
            <a:extLst>
              <a:ext uri="{96DAC541-7B7A-43D3-8B79-37D633B846F1}">
                <asvg:svgBlip xmlns="" xmlns:asvg="http://schemas.microsoft.com/office/drawing/2016/SVG/main"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8856069" y="6609810"/>
            <a:ext cx="3791808" cy="126778"/>
          </a:xfrm>
          <a:prstGeom prst="rect">
            <a:avLst/>
          </a:prstGeom>
        </p:spPr>
      </p:pic>
      <p:grpSp>
        <p:nvGrpSpPr>
          <p:cNvPr id="13" name="Group 12">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a16="http://schemas.microsoft.com/office/drawing/2014/main" xmlns="" id="{9AF9C5CE-4CD9-132B-DFE5-19B5356E07B0}"/>
                </a:ext>
              </a:extLst>
            </p:cNvPr>
            <p:cNvPicPr>
              <a:picLocks noChangeAspect="1"/>
            </p:cNvPicPr>
            <p:nvPr/>
          </p:nvPicPr>
          <p:blipFill>
            <a:blip r:embed="rId9">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16" name="Rectangle: Rounded Corners 57">
            <a:extLst>
              <a:ext uri="{FF2B5EF4-FFF2-40B4-BE49-F238E27FC236}">
                <a16:creationId xmlns="" xmlns:a16="http://schemas.microsoft.com/office/drawing/2014/main" id="{5461BC0D-E363-E515-A7D8-E2BF6948503E}"/>
              </a:ext>
            </a:extLst>
          </p:cNvPr>
          <p:cNvSpPr/>
          <p:nvPr/>
        </p:nvSpPr>
        <p:spPr>
          <a:xfrm>
            <a:off x="5294565" y="4741766"/>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smtClean="0">
                <a:latin typeface="Arial" panose="020B0604020202020204" pitchFamily="34" charset="0"/>
                <a:cs typeface="Arial" panose="020B0604020202020204" pitchFamily="34" charset="0"/>
              </a:rPr>
              <a:t>فردي - جماعي</a:t>
            </a:r>
            <a:endParaRPr lang="ar-EG" b="1" dirty="0">
              <a:latin typeface="Arial" panose="020B0604020202020204" pitchFamily="34" charset="0"/>
              <a:cs typeface="Arial" panose="020B0604020202020204" pitchFamily="34" charset="0"/>
            </a:endParaRPr>
          </a:p>
        </p:txBody>
      </p:sp>
      <p:pic>
        <p:nvPicPr>
          <p:cNvPr id="17" name="Picture 16"/>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719198" y="2373244"/>
            <a:ext cx="942438" cy="985813"/>
          </a:xfrm>
          <a:prstGeom prst="rect">
            <a:avLst/>
          </a:prstGeom>
        </p:spPr>
      </p:pic>
      <p:sp>
        <p:nvSpPr>
          <p:cNvPr id="25" name="Rectangle: Rounded Corners 15">
            <a:extLst>
              <a:ext uri="{FF2B5EF4-FFF2-40B4-BE49-F238E27FC236}">
                <a16:creationId xmlns="" xmlns:a16="http://schemas.microsoft.com/office/drawing/2014/main" id="{9627FEFF-DA7A-9C67-6BD6-710A0FB605CD}"/>
              </a:ext>
            </a:extLst>
          </p:cNvPr>
          <p:cNvSpPr/>
          <p:nvPr/>
        </p:nvSpPr>
        <p:spPr>
          <a:xfrm>
            <a:off x="2669059" y="3660207"/>
            <a:ext cx="7140102"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ربط تدريس المقرر بمواقف من الحياة الواقعية للمتعلم</a:t>
            </a:r>
          </a:p>
        </p:txBody>
      </p:sp>
    </p:spTree>
    <p:extLst>
      <p:ext uri="{BB962C8B-B14F-4D97-AF65-F5344CB8AC3E}">
        <p14:creationId xmlns:p14="http://schemas.microsoft.com/office/powerpoint/2010/main" val="18093682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 xmlns:a16="http://schemas.microsoft.com/office/drawing/2014/main" id="{9627FEFF-DA7A-9C67-6BD6-710A0FB605CD}"/>
              </a:ext>
            </a:extLst>
          </p:cNvPr>
          <p:cNvSpPr/>
          <p:nvPr/>
        </p:nvSpPr>
        <p:spPr>
          <a:xfrm>
            <a:off x="4105835" y="1541897"/>
            <a:ext cx="7198418"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المقصود بتوظيف المدخل الحياتي في التدريس وأهميته</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12" name="Rectangle 11"/>
          <p:cNvSpPr/>
          <p:nvPr/>
        </p:nvSpPr>
        <p:spPr>
          <a:xfrm>
            <a:off x="1420950" y="3159958"/>
            <a:ext cx="9961124" cy="719043"/>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
        <p:nvSpPr>
          <p:cNvPr id="6" name="TextBox 5">
            <a:extLst>
              <a:ext uri="{FF2B5EF4-FFF2-40B4-BE49-F238E27FC236}">
                <a16:creationId xmlns="" xmlns:a16="http://schemas.microsoft.com/office/drawing/2014/main" id="{51448989-1583-B986-C371-5E96A303CF98}"/>
              </a:ext>
            </a:extLst>
          </p:cNvPr>
          <p:cNvSpPr txBox="1"/>
          <p:nvPr/>
        </p:nvSpPr>
        <p:spPr>
          <a:xfrm>
            <a:off x="4928135" y="2698403"/>
            <a:ext cx="6199320" cy="400110"/>
          </a:xfrm>
          <a:prstGeom prst="rect">
            <a:avLst/>
          </a:prstGeom>
          <a:noFill/>
        </p:spPr>
        <p:txBody>
          <a:bodyPr wrap="square">
            <a:spAutoFit/>
          </a:bodyPr>
          <a:lstStyle/>
          <a:p>
            <a:pPr marL="457200" indent="-457200" algn="just" rtl="1">
              <a:buFont typeface="Wingdings" pitchFamily="2" charset="2"/>
              <a:buChar char="§"/>
            </a:pPr>
            <a:r>
              <a:rPr lang="ar-EG" sz="2000" b="1" dirty="0">
                <a:latin typeface="Arial" panose="020B0604020202020204" pitchFamily="34" charset="0"/>
                <a:cs typeface="Arial" panose="020B0604020202020204" pitchFamily="34" charset="0"/>
              </a:rPr>
              <a:t>المقصود بالمدخل الحياتي في التدريس:</a:t>
            </a:r>
            <a:endParaRPr lang="ar-EG" sz="2000" b="1" dirty="0">
              <a:latin typeface="Arial" panose="020B0604020202020204" pitchFamily="34" charset="0"/>
              <a:cs typeface="Arial" panose="020B0604020202020204" pitchFamily="34" charset="0"/>
            </a:endParaRPr>
          </a:p>
        </p:txBody>
      </p:sp>
      <p:sp>
        <p:nvSpPr>
          <p:cNvPr id="7" name="TextBox 6">
            <a:extLst>
              <a:ext uri="{FF2B5EF4-FFF2-40B4-BE49-F238E27FC236}">
                <a16:creationId xmlns="" xmlns:a16="http://schemas.microsoft.com/office/drawing/2014/main" id="{51448989-1583-B986-C371-5E96A303CF98}"/>
              </a:ext>
            </a:extLst>
          </p:cNvPr>
          <p:cNvSpPr txBox="1"/>
          <p:nvPr/>
        </p:nvSpPr>
        <p:spPr>
          <a:xfrm>
            <a:off x="5080535" y="4070003"/>
            <a:ext cx="6199320" cy="400110"/>
          </a:xfrm>
          <a:prstGeom prst="rect">
            <a:avLst/>
          </a:prstGeom>
          <a:noFill/>
        </p:spPr>
        <p:txBody>
          <a:bodyPr wrap="square">
            <a:spAutoFit/>
          </a:bodyPr>
          <a:lstStyle/>
          <a:p>
            <a:pPr marL="457200" indent="-457200" algn="just" rtl="1">
              <a:buFont typeface="Wingdings" pitchFamily="2" charset="2"/>
              <a:buChar char="§"/>
            </a:pPr>
            <a:r>
              <a:rPr lang="ar-EG" sz="2000" b="1" dirty="0">
                <a:latin typeface="Arial" panose="020B0604020202020204" pitchFamily="34" charset="0"/>
                <a:cs typeface="Arial" panose="020B0604020202020204" pitchFamily="34" charset="0"/>
              </a:rPr>
              <a:t>أهميته:</a:t>
            </a:r>
            <a:endParaRPr lang="ar-EG" sz="2000" b="1" dirty="0">
              <a:latin typeface="Arial" panose="020B0604020202020204" pitchFamily="34" charset="0"/>
              <a:cs typeface="Arial" panose="020B0604020202020204" pitchFamily="34" charset="0"/>
            </a:endParaRPr>
          </a:p>
        </p:txBody>
      </p:sp>
      <p:sp>
        <p:nvSpPr>
          <p:cNvPr id="8" name="Rectangle 7"/>
          <p:cNvSpPr/>
          <p:nvPr/>
        </p:nvSpPr>
        <p:spPr>
          <a:xfrm>
            <a:off x="1420950" y="4576382"/>
            <a:ext cx="9961124" cy="1674689"/>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Tree>
    <p:extLst>
      <p:ext uri="{BB962C8B-B14F-4D97-AF65-F5344CB8AC3E}">
        <p14:creationId xmlns:p14="http://schemas.microsoft.com/office/powerpoint/2010/main" val="3301994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5963054" y="1541897"/>
            <a:ext cx="5341199"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أمثلة للمدخل الحياتي في التدريس</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xmlns="" id="{5F5009CD-0C60-52EC-8C61-FFC543739B90}"/>
              </a:ext>
            </a:extLst>
          </p:cNvPr>
          <p:cNvGrpSpPr/>
          <p:nvPr/>
        </p:nvGrpSpPr>
        <p:grpSpPr>
          <a:xfrm>
            <a:off x="9533095" y="3124451"/>
            <a:ext cx="2141027" cy="2003800"/>
            <a:chOff x="4342607" y="1270246"/>
            <a:chExt cx="4441820" cy="4157129"/>
          </a:xfrm>
        </p:grpSpPr>
        <p:sp>
          <p:nvSpPr>
            <p:cNvPr id="12"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5"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8"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9"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0"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1"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22" name="Group 21">
            <a:extLst>
              <a:ext uri="{FF2B5EF4-FFF2-40B4-BE49-F238E27FC236}">
                <a16:creationId xmlns:a16="http://schemas.microsoft.com/office/drawing/2014/main" xmlns="" id="{5F5009CD-0C60-52EC-8C61-FFC543739B90}"/>
              </a:ext>
            </a:extLst>
          </p:cNvPr>
          <p:cNvGrpSpPr/>
          <p:nvPr/>
        </p:nvGrpSpPr>
        <p:grpSpPr>
          <a:xfrm>
            <a:off x="7270029" y="3124451"/>
            <a:ext cx="2141027" cy="2003800"/>
            <a:chOff x="4342607" y="1270246"/>
            <a:chExt cx="4441820" cy="4157129"/>
          </a:xfrm>
        </p:grpSpPr>
        <p:sp>
          <p:nvSpPr>
            <p:cNvPr id="23"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4"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5"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6"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7"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8"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9"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1"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2"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33" name="Group 32">
            <a:extLst>
              <a:ext uri="{FF2B5EF4-FFF2-40B4-BE49-F238E27FC236}">
                <a16:creationId xmlns:a16="http://schemas.microsoft.com/office/drawing/2014/main" xmlns="" id="{5F5009CD-0C60-52EC-8C61-FFC543739B90}"/>
              </a:ext>
            </a:extLst>
          </p:cNvPr>
          <p:cNvGrpSpPr/>
          <p:nvPr/>
        </p:nvGrpSpPr>
        <p:grpSpPr>
          <a:xfrm>
            <a:off x="5006963" y="3124451"/>
            <a:ext cx="2141027" cy="2003800"/>
            <a:chOff x="4342607" y="1270246"/>
            <a:chExt cx="4441820" cy="4157129"/>
          </a:xfrm>
        </p:grpSpPr>
        <p:sp>
          <p:nvSpPr>
            <p:cNvPr id="34"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5"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6"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7"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8"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9"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0"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1"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2"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3"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44" name="Group 43">
            <a:extLst>
              <a:ext uri="{FF2B5EF4-FFF2-40B4-BE49-F238E27FC236}">
                <a16:creationId xmlns:a16="http://schemas.microsoft.com/office/drawing/2014/main" xmlns="" id="{5F5009CD-0C60-52EC-8C61-FFC543739B90}"/>
              </a:ext>
            </a:extLst>
          </p:cNvPr>
          <p:cNvGrpSpPr/>
          <p:nvPr/>
        </p:nvGrpSpPr>
        <p:grpSpPr>
          <a:xfrm>
            <a:off x="480831" y="3124451"/>
            <a:ext cx="2141027" cy="2003800"/>
            <a:chOff x="4342607" y="1270246"/>
            <a:chExt cx="4441820" cy="4157129"/>
          </a:xfrm>
        </p:grpSpPr>
        <p:sp>
          <p:nvSpPr>
            <p:cNvPr id="45"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6"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7"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8"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9"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0"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1"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2"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3"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4"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55" name="Group 54">
            <a:extLst>
              <a:ext uri="{FF2B5EF4-FFF2-40B4-BE49-F238E27FC236}">
                <a16:creationId xmlns:a16="http://schemas.microsoft.com/office/drawing/2014/main" xmlns="" id="{5F5009CD-0C60-52EC-8C61-FFC543739B90}"/>
              </a:ext>
            </a:extLst>
          </p:cNvPr>
          <p:cNvGrpSpPr/>
          <p:nvPr/>
        </p:nvGrpSpPr>
        <p:grpSpPr>
          <a:xfrm>
            <a:off x="2743897" y="3124451"/>
            <a:ext cx="2141027" cy="2003800"/>
            <a:chOff x="4342607" y="1270246"/>
            <a:chExt cx="4441820" cy="4157129"/>
          </a:xfrm>
        </p:grpSpPr>
        <p:sp>
          <p:nvSpPr>
            <p:cNvPr id="56"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7"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8"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9"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0"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1"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2"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3"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4"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Tree>
    <p:extLst>
      <p:ext uri="{BB962C8B-B14F-4D97-AF65-F5344CB8AC3E}">
        <p14:creationId xmlns:p14="http://schemas.microsoft.com/office/powerpoint/2010/main" val="8218737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1702340" y="1541897"/>
            <a:ext cx="9601914"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خطط فيما يلي لأحد الدروس في مجال تخصصك في ضوء المدخل الحياتي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5" name="Rectangle 4"/>
          <p:cNvSpPr/>
          <p:nvPr/>
        </p:nvSpPr>
        <p:spPr>
          <a:xfrm>
            <a:off x="1420950" y="2708119"/>
            <a:ext cx="9961124" cy="3585982"/>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Tree>
    <p:extLst>
      <p:ext uri="{BB962C8B-B14F-4D97-AF65-F5344CB8AC3E}">
        <p14:creationId xmlns:p14="http://schemas.microsoft.com/office/powerpoint/2010/main" val="1000123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 xmlns:a16="http://schemas.microsoft.com/office/drawing/2014/main" id="{DCAD54BE-34F7-D5EE-3269-CE625D3F7024}"/>
              </a:ext>
            </a:extLst>
          </p:cNvPr>
          <p:cNvSpPr>
            <a:spLocks noGrp="1"/>
          </p:cNvSpPr>
          <p:nvPr>
            <p:ph type="ctrTitle"/>
          </p:nvPr>
        </p:nvSpPr>
        <p:spPr>
          <a:xfrm>
            <a:off x="5657850" y="4879974"/>
            <a:ext cx="5656617" cy="982663"/>
          </a:xfrm>
        </p:spPr>
        <p:txBody>
          <a:bodyPr/>
          <a:lstStyle/>
          <a:p>
            <a:pPr algn="r" rtl="1"/>
            <a:r>
              <a:rPr lang="ar-EG" sz="7200" b="1" dirty="0"/>
              <a:t>شكر</a:t>
            </a:r>
            <a:r>
              <a:rPr lang="ar-SA" sz="7200" b="1" dirty="0"/>
              <a:t>ً</a:t>
            </a:r>
            <a:r>
              <a:rPr lang="ar-EG" sz="7200" b="1" dirty="0"/>
              <a:t>ا </a:t>
            </a:r>
            <a:r>
              <a:rPr lang="ar-EG" sz="7200" b="1" dirty="0">
                <a:solidFill>
                  <a:schemeClr val="accent4"/>
                </a:solidFill>
              </a:rPr>
              <a:t>لكم</a:t>
            </a:r>
            <a:endParaRPr lang="en-US" sz="7200" b="1" dirty="0">
              <a:solidFill>
                <a:schemeClr val="accent4"/>
              </a:solidFill>
            </a:endParaRPr>
          </a:p>
        </p:txBody>
      </p:sp>
    </p:spTree>
    <p:extLst>
      <p:ext uri="{BB962C8B-B14F-4D97-AF65-F5344CB8AC3E}">
        <p14:creationId xmlns:p14="http://schemas.microsoft.com/office/powerpoint/2010/main" val="315483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9"/>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8558572" y="777076"/>
            <a:ext cx="3656288" cy="122247"/>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9"/>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8856069" y="6609810"/>
            <a:ext cx="3791808" cy="126778"/>
          </a:xfrm>
          <a:prstGeom prst="rect">
            <a:avLst/>
          </a:prstGeom>
        </p:spPr>
      </p:pic>
      <p:grpSp>
        <p:nvGrpSpPr>
          <p:cNvPr id="40" name="Group 39">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37" name="Graphic 36">
              <a:extLst>
                <a:ext uri="{FF2B5EF4-FFF2-40B4-BE49-F238E27FC236}">
                  <a16:creationId xmlns="" xmlns:a16="http://schemas.microsoft.com/office/drawing/2014/main" id="{9AF9C5CE-4CD9-132B-DFE5-19B5356E07B0}"/>
                </a:ext>
              </a:extLst>
            </p:cNvPr>
            <p:cNvPicPr>
              <a:picLocks noChangeAspect="1"/>
            </p:cNvPicPr>
            <p:nvPr/>
          </p:nvPicPr>
          <p:blipFill>
            <a:blip r:embed="rId12">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38"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39"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18" name="Title 1">
            <a:extLst>
              <a:ext uri="{FF2B5EF4-FFF2-40B4-BE49-F238E27FC236}">
                <a16:creationId xmlns:a16="http://schemas.microsoft.com/office/drawing/2014/main" xmlns="" id="{85D22935-33D0-40FF-D378-68408523FE69}"/>
              </a:ext>
            </a:extLst>
          </p:cNvPr>
          <p:cNvSpPr txBox="1">
            <a:spLocks/>
          </p:cNvSpPr>
          <p:nvPr/>
        </p:nvSpPr>
        <p:spPr>
          <a:xfrm>
            <a:off x="5114374" y="430937"/>
            <a:ext cx="698754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4000" b="1" dirty="0" smtClean="0"/>
              <a:t>تطبيق الاختبار القبلي</a:t>
            </a:r>
            <a:endParaRPr lang="ar-EG" sz="2000" dirty="0">
              <a:solidFill>
                <a:srgbClr val="00483F"/>
              </a:solidFill>
              <a:latin typeface="Frutiger LT Arabic 55 Roman" panose="01000000000000000000" pitchFamily="2" charset="-78"/>
              <a:ea typeface="Calibri"/>
              <a:cs typeface="Frutiger LT Arabic 55 Roman" panose="01000000000000000000" pitchFamily="2" charset="-78"/>
              <a:sym typeface="Calibri"/>
            </a:endParaRPr>
          </a:p>
        </p:txBody>
      </p:sp>
      <p:sp>
        <p:nvSpPr>
          <p:cNvPr id="19" name="TextBox 18">
            <a:extLst>
              <a:ext uri="{FF2B5EF4-FFF2-40B4-BE49-F238E27FC236}">
                <a16:creationId xmlns:a16="http://schemas.microsoft.com/office/drawing/2014/main" xmlns="" id="{91B12A9B-5736-E199-1E83-DBCDE93F888B}"/>
              </a:ext>
            </a:extLst>
          </p:cNvPr>
          <p:cNvSpPr txBox="1"/>
          <p:nvPr/>
        </p:nvSpPr>
        <p:spPr>
          <a:xfrm>
            <a:off x="5024289" y="1709848"/>
            <a:ext cx="6434488" cy="496996"/>
          </a:xfrm>
          <a:prstGeom prst="rect">
            <a:avLst/>
          </a:prstGeom>
          <a:noFill/>
        </p:spPr>
        <p:txBody>
          <a:bodyPr wrap="square">
            <a:spAutoFit/>
          </a:bodyPr>
          <a:lstStyle/>
          <a:p>
            <a:pPr marL="285750" lvl="0" indent="-285750" algn="r" rtl="1">
              <a:lnSpc>
                <a:spcPct val="150000"/>
              </a:lnSpc>
              <a:buFont typeface="Wingdings" panose="05000000000000000000" pitchFamily="2" charset="2"/>
              <a:buChar char="§"/>
            </a:pPr>
            <a:r>
              <a:rPr lang="ar-SA" sz="2000" b="1" dirty="0"/>
              <a:t>يوزّع المدرّب على المشاركين نموذج الاختبار القبلي للوحدة </a:t>
            </a:r>
            <a:r>
              <a:rPr lang="ar-EG" sz="2000" b="1" dirty="0" smtClean="0"/>
              <a:t>الثالثة.</a:t>
            </a:r>
            <a:endParaRPr lang="ar-SA" sz="2000" b="1" dirty="0"/>
          </a:p>
        </p:txBody>
      </p:sp>
      <p:pic>
        <p:nvPicPr>
          <p:cNvPr id="17" name="Graphic 10">
            <a:extLst>
              <a:ext uri="{FF2B5EF4-FFF2-40B4-BE49-F238E27FC236}">
                <a16:creationId xmlns:a16="http://schemas.microsoft.com/office/drawing/2014/main" xmlns="" id="{5BC1C35A-DE9F-2A3C-4818-B72F29AB915B}"/>
              </a:ext>
            </a:extLst>
          </p:cNvPr>
          <p:cNvPicPr>
            <a:picLocks noChangeAspect="1"/>
          </p:cNvPicPr>
          <p:nvPr/>
        </p:nvPicPr>
        <p:blipFill rotWithShape="1">
          <a:blip r:embed="rId18">
            <a:extLst>
              <a:ext uri="{96DAC541-7B7A-43D3-8B79-37D633B846F1}">
                <asvg:svgBlip xmlns:asvg="http://schemas.microsoft.com/office/drawing/2016/SVG/main" xmlns="" r:embed="rId5"/>
              </a:ext>
            </a:extLst>
          </a:blip>
          <a:srcRect l="13936" r="3976"/>
          <a:stretch/>
        </p:blipFill>
        <p:spPr>
          <a:xfrm>
            <a:off x="647874" y="1720851"/>
            <a:ext cx="5062883" cy="4613764"/>
          </a:xfrm>
          <a:prstGeom prst="rect">
            <a:avLst/>
          </a:prstGeom>
        </p:spPr>
      </p:pic>
    </p:spTree>
    <p:extLst>
      <p:ext uri="{BB962C8B-B14F-4D97-AF65-F5344CB8AC3E}">
        <p14:creationId xmlns:p14="http://schemas.microsoft.com/office/powerpoint/2010/main" val="1457574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محاور الوحدة التدريبية </a:t>
            </a:r>
            <a:r>
              <a:rPr lang="ar-EG" sz="3500" b="1" dirty="0" smtClean="0">
                <a:latin typeface="Arial" panose="020B0604020202020204" pitchFamily="34" charset="0"/>
                <a:cs typeface="Arial" panose="020B0604020202020204" pitchFamily="34" charset="0"/>
              </a:rPr>
              <a:t>الثالثة:</a:t>
            </a:r>
            <a:endParaRPr lang="ar-EG" sz="3500" b="1" dirty="0">
              <a:latin typeface="Arial" panose="020B0604020202020204" pitchFamily="34" charset="0"/>
              <a:cs typeface="Arial" panose="020B0604020202020204" pitchFamily="34" charset="0"/>
              <a:sym typeface="Calibri"/>
            </a:endParaRPr>
          </a:p>
        </p:txBody>
      </p:sp>
      <p:grpSp>
        <p:nvGrpSpPr>
          <p:cNvPr id="27" name="Group 26">
            <a:extLst>
              <a:ext uri="{FF2B5EF4-FFF2-40B4-BE49-F238E27FC236}">
                <a16:creationId xmlns:a16="http://schemas.microsoft.com/office/drawing/2014/main" xmlns="" id="{93DE7BDB-F5ED-4FC0-B8D5-7870FAA0F6B6}"/>
              </a:ext>
            </a:extLst>
          </p:cNvPr>
          <p:cNvGrpSpPr/>
          <p:nvPr/>
        </p:nvGrpSpPr>
        <p:grpSpPr>
          <a:xfrm>
            <a:off x="8226823" y="2502249"/>
            <a:ext cx="2835512" cy="822654"/>
            <a:chOff x="7147560" y="3116581"/>
            <a:chExt cx="3390170" cy="995412"/>
          </a:xfrm>
        </p:grpSpPr>
        <p:sp>
          <p:nvSpPr>
            <p:cNvPr id="49" name="Rectangle: Rounded Corners 23">
              <a:extLst>
                <a:ext uri="{FF2B5EF4-FFF2-40B4-BE49-F238E27FC236}">
                  <a16:creationId xmlns:a16="http://schemas.microsoft.com/office/drawing/2014/main" xmlns="" id="{07D3A9BC-855A-4988-ABAF-7E5A00AA5471}"/>
                </a:ext>
              </a:extLst>
            </p:cNvPr>
            <p:cNvSpPr/>
            <p:nvPr/>
          </p:nvSpPr>
          <p:spPr>
            <a:xfrm>
              <a:off x="7147560" y="3116581"/>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50" name="TextBox 49">
              <a:extLst>
                <a:ext uri="{FF2B5EF4-FFF2-40B4-BE49-F238E27FC236}">
                  <a16:creationId xmlns:a16="http://schemas.microsoft.com/office/drawing/2014/main" xmlns="" id="{B23F121F-D796-4F29-8729-0584CF469C49}"/>
                </a:ext>
              </a:extLst>
            </p:cNvPr>
            <p:cNvSpPr txBox="1"/>
            <p:nvPr/>
          </p:nvSpPr>
          <p:spPr>
            <a:xfrm>
              <a:off x="7368539" y="3250270"/>
              <a:ext cx="3011484" cy="670338"/>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الشروط العامة في اختيار موضوع مشروع التخرّج.</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8" name="Group 27">
            <a:extLst>
              <a:ext uri="{FF2B5EF4-FFF2-40B4-BE49-F238E27FC236}">
                <a16:creationId xmlns:a16="http://schemas.microsoft.com/office/drawing/2014/main" xmlns="" id="{79399E7A-D51D-4E8D-8E99-24D5CBA8873C}"/>
              </a:ext>
            </a:extLst>
          </p:cNvPr>
          <p:cNvGrpSpPr/>
          <p:nvPr/>
        </p:nvGrpSpPr>
        <p:grpSpPr>
          <a:xfrm>
            <a:off x="4678243" y="2502249"/>
            <a:ext cx="2835512" cy="822654"/>
            <a:chOff x="7147560" y="3116581"/>
            <a:chExt cx="3390170" cy="995412"/>
          </a:xfrm>
        </p:grpSpPr>
        <p:sp>
          <p:nvSpPr>
            <p:cNvPr id="47" name="Rectangle: Rounded Corners 30">
              <a:extLst>
                <a:ext uri="{FF2B5EF4-FFF2-40B4-BE49-F238E27FC236}">
                  <a16:creationId xmlns:a16="http://schemas.microsoft.com/office/drawing/2014/main" xmlns="" id="{01F7239C-7208-4BCC-9F2D-9366AC2F3B7B}"/>
                </a:ext>
              </a:extLst>
            </p:cNvPr>
            <p:cNvSpPr/>
            <p:nvPr/>
          </p:nvSpPr>
          <p:spPr>
            <a:xfrm>
              <a:off x="7147560" y="3116581"/>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8" name="TextBox 47">
              <a:extLst>
                <a:ext uri="{FF2B5EF4-FFF2-40B4-BE49-F238E27FC236}">
                  <a16:creationId xmlns:a16="http://schemas.microsoft.com/office/drawing/2014/main" xmlns="" id="{3095CE9B-65CD-487C-947C-1B5DBE7C2549}"/>
                </a:ext>
              </a:extLst>
            </p:cNvPr>
            <p:cNvSpPr txBox="1"/>
            <p:nvPr/>
          </p:nvSpPr>
          <p:spPr>
            <a:xfrm>
              <a:off x="7368539" y="3389926"/>
              <a:ext cx="3011484" cy="391030"/>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مهام فريق مشروع التخرّج</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9" name="Group 28">
            <a:extLst>
              <a:ext uri="{FF2B5EF4-FFF2-40B4-BE49-F238E27FC236}">
                <a16:creationId xmlns:a16="http://schemas.microsoft.com/office/drawing/2014/main" xmlns="" id="{BA6F7FA2-B90C-4F02-96D2-82F546D7E8C5}"/>
              </a:ext>
            </a:extLst>
          </p:cNvPr>
          <p:cNvGrpSpPr/>
          <p:nvPr/>
        </p:nvGrpSpPr>
        <p:grpSpPr>
          <a:xfrm>
            <a:off x="6357754" y="3950884"/>
            <a:ext cx="2835512" cy="822654"/>
            <a:chOff x="7147560" y="3116578"/>
            <a:chExt cx="3390170" cy="995412"/>
          </a:xfrm>
        </p:grpSpPr>
        <p:sp>
          <p:nvSpPr>
            <p:cNvPr id="45" name="Rectangle: Rounded Corners 36">
              <a:extLst>
                <a:ext uri="{FF2B5EF4-FFF2-40B4-BE49-F238E27FC236}">
                  <a16:creationId xmlns:a16="http://schemas.microsoft.com/office/drawing/2014/main" xmlns="" id="{0B03CF57-BA24-4D5E-A2D7-02D9A8D95CCB}"/>
                </a:ext>
              </a:extLst>
            </p:cNvPr>
            <p:cNvSpPr/>
            <p:nvPr/>
          </p:nvSpPr>
          <p:spPr>
            <a:xfrm>
              <a:off x="7147560" y="3116578"/>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6" name="TextBox 45">
              <a:extLst>
                <a:ext uri="{FF2B5EF4-FFF2-40B4-BE49-F238E27FC236}">
                  <a16:creationId xmlns:a16="http://schemas.microsoft.com/office/drawing/2014/main" xmlns="" id="{8493E679-E3B4-4FCF-A803-45EFBD4FC723}"/>
                </a:ext>
              </a:extLst>
            </p:cNvPr>
            <p:cNvSpPr txBox="1"/>
            <p:nvPr/>
          </p:nvSpPr>
          <p:spPr>
            <a:xfrm>
              <a:off x="7368539" y="3389923"/>
              <a:ext cx="3011484" cy="391030"/>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جودة منظومة مشروع التخرّج. </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0" name="Group 29">
            <a:extLst>
              <a:ext uri="{FF2B5EF4-FFF2-40B4-BE49-F238E27FC236}">
                <a16:creationId xmlns:a16="http://schemas.microsoft.com/office/drawing/2014/main" xmlns="" id="{DBF91D03-742A-4E6A-AEC7-5C24ADCC649B}"/>
              </a:ext>
            </a:extLst>
          </p:cNvPr>
          <p:cNvGrpSpPr/>
          <p:nvPr/>
        </p:nvGrpSpPr>
        <p:grpSpPr>
          <a:xfrm>
            <a:off x="1083849" y="2502249"/>
            <a:ext cx="2835512" cy="822654"/>
            <a:chOff x="7147560" y="3116581"/>
            <a:chExt cx="3390170" cy="995412"/>
          </a:xfrm>
        </p:grpSpPr>
        <p:sp>
          <p:nvSpPr>
            <p:cNvPr id="43" name="Rectangle: Rounded Corners 39">
              <a:extLst>
                <a:ext uri="{FF2B5EF4-FFF2-40B4-BE49-F238E27FC236}">
                  <a16:creationId xmlns:a16="http://schemas.microsoft.com/office/drawing/2014/main" xmlns="" id="{472777B8-45C4-4B00-94CA-2C3990174F3F}"/>
                </a:ext>
              </a:extLst>
            </p:cNvPr>
            <p:cNvSpPr/>
            <p:nvPr/>
          </p:nvSpPr>
          <p:spPr>
            <a:xfrm>
              <a:off x="7147560" y="3116581"/>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4" name="TextBox 43">
              <a:extLst>
                <a:ext uri="{FF2B5EF4-FFF2-40B4-BE49-F238E27FC236}">
                  <a16:creationId xmlns:a16="http://schemas.microsoft.com/office/drawing/2014/main" xmlns="" id="{FDCE597F-69D2-44AE-9FBD-8C42F15BDB77}"/>
                </a:ext>
              </a:extLst>
            </p:cNvPr>
            <p:cNvSpPr txBox="1"/>
            <p:nvPr/>
          </p:nvSpPr>
          <p:spPr>
            <a:xfrm>
              <a:off x="7368539" y="3389926"/>
              <a:ext cx="3011484" cy="391030"/>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الجدول الزمني لمشاريع التخرّج. </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1" name="Group 30">
            <a:extLst>
              <a:ext uri="{FF2B5EF4-FFF2-40B4-BE49-F238E27FC236}">
                <a16:creationId xmlns:a16="http://schemas.microsoft.com/office/drawing/2014/main" xmlns="" id="{63949C7E-247C-4C7B-AA68-93A7D5EF78E4}"/>
              </a:ext>
            </a:extLst>
          </p:cNvPr>
          <p:cNvGrpSpPr/>
          <p:nvPr/>
        </p:nvGrpSpPr>
        <p:grpSpPr>
          <a:xfrm>
            <a:off x="2809174" y="4020421"/>
            <a:ext cx="2835512" cy="822654"/>
            <a:chOff x="5578833" y="2618874"/>
            <a:chExt cx="3390170" cy="995412"/>
          </a:xfrm>
        </p:grpSpPr>
        <p:sp>
          <p:nvSpPr>
            <p:cNvPr id="41" name="Rectangle: Rounded Corners 42">
              <a:extLst>
                <a:ext uri="{FF2B5EF4-FFF2-40B4-BE49-F238E27FC236}">
                  <a16:creationId xmlns:a16="http://schemas.microsoft.com/office/drawing/2014/main" xmlns="" id="{5AA4705A-B9DA-46E3-ABCE-0B26BD627097}"/>
                </a:ext>
              </a:extLst>
            </p:cNvPr>
            <p:cNvSpPr/>
            <p:nvPr/>
          </p:nvSpPr>
          <p:spPr>
            <a:xfrm>
              <a:off x="5578833" y="2618874"/>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2" name="TextBox 41">
              <a:extLst>
                <a:ext uri="{FF2B5EF4-FFF2-40B4-BE49-F238E27FC236}">
                  <a16:creationId xmlns:a16="http://schemas.microsoft.com/office/drawing/2014/main" xmlns="" id="{5E81AA55-28E7-4867-907D-1B105ADF6C9C}"/>
                </a:ext>
              </a:extLst>
            </p:cNvPr>
            <p:cNvSpPr txBox="1"/>
            <p:nvPr/>
          </p:nvSpPr>
          <p:spPr>
            <a:xfrm>
              <a:off x="5799812" y="2752566"/>
              <a:ext cx="3011484" cy="670338"/>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ربط تدريس المقرر بمواقف من الحياة الواقعية </a:t>
              </a:r>
              <a:r>
                <a:rPr lang="ar-SA" altLang="en-US" sz="1500" b="1" dirty="0" smtClean="0">
                  <a:solidFill>
                    <a:schemeClr val="bg1"/>
                  </a:solidFill>
                  <a:latin typeface="Arial" panose="020B0604020202020204" pitchFamily="34" charset="0"/>
                  <a:cs typeface="Arial" panose="020B0604020202020204" pitchFamily="34" charset="0"/>
                </a:rPr>
                <a:t>للمتعلم</a:t>
              </a:r>
              <a:r>
                <a:rPr lang="ar-EG" altLang="en-US" sz="1500" b="1" dirty="0" smtClean="0">
                  <a:solidFill>
                    <a:schemeClr val="bg1"/>
                  </a:solidFill>
                  <a:latin typeface="Arial" panose="020B0604020202020204" pitchFamily="34" charset="0"/>
                  <a:cs typeface="Arial" panose="020B0604020202020204" pitchFamily="34" charset="0"/>
                </a:rPr>
                <a:t>.</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Tree>
    <p:extLst>
      <p:ext uri="{BB962C8B-B14F-4D97-AF65-F5344CB8AC3E}">
        <p14:creationId xmlns:p14="http://schemas.microsoft.com/office/powerpoint/2010/main" val="1849001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smtClean="0">
                <a:latin typeface="Arial" panose="020B0604020202020204" pitchFamily="34" charset="0"/>
                <a:cs typeface="Arial" panose="020B0604020202020204" pitchFamily="34" charset="0"/>
              </a:rPr>
              <a:t>الأهداف التفصيلية</a:t>
            </a:r>
            <a:endParaRPr lang="ar-EG" sz="3500" b="1" dirty="0">
              <a:latin typeface="Arial" panose="020B0604020202020204" pitchFamily="34" charset="0"/>
              <a:cs typeface="Arial" panose="020B0604020202020204" pitchFamily="34" charset="0"/>
              <a:sym typeface="Calibri"/>
            </a:endParaRPr>
          </a:p>
        </p:txBody>
      </p:sp>
      <p:grpSp>
        <p:nvGrpSpPr>
          <p:cNvPr id="27" name="Group 26">
            <a:extLst>
              <a:ext uri="{FF2B5EF4-FFF2-40B4-BE49-F238E27FC236}">
                <a16:creationId xmlns:a16="http://schemas.microsoft.com/office/drawing/2014/main" xmlns="" id="{93DE7BDB-F5ED-4FC0-B8D5-7870FAA0F6B6}"/>
              </a:ext>
            </a:extLst>
          </p:cNvPr>
          <p:cNvGrpSpPr/>
          <p:nvPr/>
        </p:nvGrpSpPr>
        <p:grpSpPr>
          <a:xfrm>
            <a:off x="8226823" y="2319494"/>
            <a:ext cx="2835512" cy="822654"/>
            <a:chOff x="7147560" y="3116581"/>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9" name="Rectangle: Rounded Corners 23">
              <a:extLst>
                <a:ext uri="{FF2B5EF4-FFF2-40B4-BE49-F238E27FC236}">
                  <a16:creationId xmlns:a16="http://schemas.microsoft.com/office/drawing/2014/main" xmlns="" id="{07D3A9BC-855A-4988-ABAF-7E5A00AA5471}"/>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50" name="TextBox 49">
              <a:extLst>
                <a:ext uri="{FF2B5EF4-FFF2-40B4-BE49-F238E27FC236}">
                  <a16:creationId xmlns:a16="http://schemas.microsoft.com/office/drawing/2014/main" xmlns="" id="{B23F121F-D796-4F29-8729-0584CF469C49}"/>
                </a:ext>
              </a:extLst>
            </p:cNvPr>
            <p:cNvSpPr txBox="1"/>
            <p:nvPr/>
          </p:nvSpPr>
          <p:spPr>
            <a:xfrm>
              <a:off x="7368539" y="3250270"/>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يراعي الشروط العامة في اختيار موضوع مشروع التخرّج.</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8" name="Group 27">
            <a:extLst>
              <a:ext uri="{FF2B5EF4-FFF2-40B4-BE49-F238E27FC236}">
                <a16:creationId xmlns:a16="http://schemas.microsoft.com/office/drawing/2014/main" xmlns="" id="{79399E7A-D51D-4E8D-8E99-24D5CBA8873C}"/>
              </a:ext>
            </a:extLst>
          </p:cNvPr>
          <p:cNvGrpSpPr/>
          <p:nvPr/>
        </p:nvGrpSpPr>
        <p:grpSpPr>
          <a:xfrm>
            <a:off x="4678243" y="2319494"/>
            <a:ext cx="2835512" cy="822654"/>
            <a:chOff x="7147560" y="3116581"/>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7" name="Rectangle: Rounded Corners 30">
              <a:extLst>
                <a:ext uri="{FF2B5EF4-FFF2-40B4-BE49-F238E27FC236}">
                  <a16:creationId xmlns:a16="http://schemas.microsoft.com/office/drawing/2014/main" xmlns="" id="{01F7239C-7208-4BCC-9F2D-9366AC2F3B7B}"/>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8" name="TextBox 47">
              <a:extLst>
                <a:ext uri="{FF2B5EF4-FFF2-40B4-BE49-F238E27FC236}">
                  <a16:creationId xmlns:a16="http://schemas.microsoft.com/office/drawing/2014/main" xmlns="" id="{3095CE9B-65CD-487C-947C-1B5DBE7C2549}"/>
                </a:ext>
              </a:extLst>
            </p:cNvPr>
            <p:cNvSpPr txBox="1"/>
            <p:nvPr/>
          </p:nvSpPr>
          <p:spPr>
            <a:xfrm>
              <a:off x="7368539" y="3389926"/>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يحلل مهام فريق مشروع التخرّج.</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9" name="Group 28">
            <a:extLst>
              <a:ext uri="{FF2B5EF4-FFF2-40B4-BE49-F238E27FC236}">
                <a16:creationId xmlns:a16="http://schemas.microsoft.com/office/drawing/2014/main" xmlns="" id="{BA6F7FA2-B90C-4F02-96D2-82F546D7E8C5}"/>
              </a:ext>
            </a:extLst>
          </p:cNvPr>
          <p:cNvGrpSpPr/>
          <p:nvPr/>
        </p:nvGrpSpPr>
        <p:grpSpPr>
          <a:xfrm>
            <a:off x="8226823" y="3768129"/>
            <a:ext cx="2835512" cy="822654"/>
            <a:chOff x="7147560" y="3116578"/>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5" name="Rectangle: Rounded Corners 36">
              <a:extLst>
                <a:ext uri="{FF2B5EF4-FFF2-40B4-BE49-F238E27FC236}">
                  <a16:creationId xmlns:a16="http://schemas.microsoft.com/office/drawing/2014/main" xmlns="" id="{0B03CF57-BA24-4D5E-A2D7-02D9A8D95CCB}"/>
                </a:ext>
              </a:extLst>
            </p:cNvPr>
            <p:cNvSpPr/>
            <p:nvPr/>
          </p:nvSpPr>
          <p:spPr>
            <a:xfrm>
              <a:off x="7147560" y="3116578"/>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6" name="TextBox 45">
              <a:extLst>
                <a:ext uri="{FF2B5EF4-FFF2-40B4-BE49-F238E27FC236}">
                  <a16:creationId xmlns:a16="http://schemas.microsoft.com/office/drawing/2014/main" xmlns="" id="{8493E679-E3B4-4FCF-A803-45EFBD4FC723}"/>
                </a:ext>
              </a:extLst>
            </p:cNvPr>
            <p:cNvSpPr txBox="1"/>
            <p:nvPr/>
          </p:nvSpPr>
          <p:spPr>
            <a:xfrm>
              <a:off x="7368539" y="3250271"/>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يستنتج جودة منظومة مشروع التخرّج.</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0" name="Group 29">
            <a:extLst>
              <a:ext uri="{FF2B5EF4-FFF2-40B4-BE49-F238E27FC236}">
                <a16:creationId xmlns:a16="http://schemas.microsoft.com/office/drawing/2014/main" xmlns="" id="{DBF91D03-742A-4E6A-AEC7-5C24ADCC649B}"/>
              </a:ext>
            </a:extLst>
          </p:cNvPr>
          <p:cNvGrpSpPr/>
          <p:nvPr/>
        </p:nvGrpSpPr>
        <p:grpSpPr>
          <a:xfrm>
            <a:off x="1083849" y="2319494"/>
            <a:ext cx="2835512" cy="822654"/>
            <a:chOff x="7147560" y="3116581"/>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3" name="Rectangle: Rounded Corners 39">
              <a:extLst>
                <a:ext uri="{FF2B5EF4-FFF2-40B4-BE49-F238E27FC236}">
                  <a16:creationId xmlns:a16="http://schemas.microsoft.com/office/drawing/2014/main" xmlns="" id="{472777B8-45C4-4B00-94CA-2C3990174F3F}"/>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4" name="TextBox 43">
              <a:extLst>
                <a:ext uri="{FF2B5EF4-FFF2-40B4-BE49-F238E27FC236}">
                  <a16:creationId xmlns:a16="http://schemas.microsoft.com/office/drawing/2014/main" xmlns="" id="{FDCE597F-69D2-44AE-9FBD-8C42F15BDB77}"/>
                </a:ext>
              </a:extLst>
            </p:cNvPr>
            <p:cNvSpPr txBox="1"/>
            <p:nvPr/>
          </p:nvSpPr>
          <p:spPr>
            <a:xfrm>
              <a:off x="7368539" y="3250273"/>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يتعرف الجدول الزمني لمشاريع التخرّج.</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1" name="Group 30">
            <a:extLst>
              <a:ext uri="{FF2B5EF4-FFF2-40B4-BE49-F238E27FC236}">
                <a16:creationId xmlns:a16="http://schemas.microsoft.com/office/drawing/2014/main" xmlns="" id="{63949C7E-247C-4C7B-AA68-93A7D5EF78E4}"/>
              </a:ext>
            </a:extLst>
          </p:cNvPr>
          <p:cNvGrpSpPr/>
          <p:nvPr/>
        </p:nvGrpSpPr>
        <p:grpSpPr>
          <a:xfrm>
            <a:off x="4678243" y="3837666"/>
            <a:ext cx="2835512" cy="822654"/>
            <a:chOff x="5578833" y="2618874"/>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1" name="Rectangle: Rounded Corners 42">
              <a:extLst>
                <a:ext uri="{FF2B5EF4-FFF2-40B4-BE49-F238E27FC236}">
                  <a16:creationId xmlns:a16="http://schemas.microsoft.com/office/drawing/2014/main" xmlns="" id="{5AA4705A-B9DA-46E3-ABCE-0B26BD627097}"/>
                </a:ext>
              </a:extLst>
            </p:cNvPr>
            <p:cNvSpPr/>
            <p:nvPr/>
          </p:nvSpPr>
          <p:spPr>
            <a:xfrm>
              <a:off x="5578833" y="2618874"/>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2" name="TextBox 41">
              <a:extLst>
                <a:ext uri="{FF2B5EF4-FFF2-40B4-BE49-F238E27FC236}">
                  <a16:creationId xmlns:a16="http://schemas.microsoft.com/office/drawing/2014/main" xmlns="" id="{5E81AA55-28E7-4867-907D-1B105ADF6C9C}"/>
                </a:ext>
              </a:extLst>
            </p:cNvPr>
            <p:cNvSpPr txBox="1"/>
            <p:nvPr/>
          </p:nvSpPr>
          <p:spPr>
            <a:xfrm>
              <a:off x="5799812" y="2752566"/>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يحدد أهمية توظيف المدخل الحياتي في التدريس.</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2" name="Group 31">
            <a:extLst>
              <a:ext uri="{FF2B5EF4-FFF2-40B4-BE49-F238E27FC236}">
                <a16:creationId xmlns:a16="http://schemas.microsoft.com/office/drawing/2014/main" xmlns="" id="{566A4336-1EF5-4D64-8A3F-775E7FC0E35A}"/>
              </a:ext>
            </a:extLst>
          </p:cNvPr>
          <p:cNvGrpSpPr/>
          <p:nvPr/>
        </p:nvGrpSpPr>
        <p:grpSpPr>
          <a:xfrm>
            <a:off x="1083849" y="3849114"/>
            <a:ext cx="2835512" cy="822654"/>
            <a:chOff x="7147560" y="3116581"/>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39" name="Rectangle: Rounded Corners 45">
              <a:extLst>
                <a:ext uri="{FF2B5EF4-FFF2-40B4-BE49-F238E27FC236}">
                  <a16:creationId xmlns:a16="http://schemas.microsoft.com/office/drawing/2014/main" xmlns="" id="{BC384926-A045-4D7D-A428-E02019E2A8E7}"/>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0" name="TextBox 39">
              <a:extLst>
                <a:ext uri="{FF2B5EF4-FFF2-40B4-BE49-F238E27FC236}">
                  <a16:creationId xmlns:a16="http://schemas.microsoft.com/office/drawing/2014/main" xmlns="" id="{E472165F-253C-48B2-83CF-8C871674B03E}"/>
                </a:ext>
              </a:extLst>
            </p:cNvPr>
            <p:cNvSpPr txBox="1"/>
            <p:nvPr/>
          </p:nvSpPr>
          <p:spPr>
            <a:xfrm>
              <a:off x="7273007" y="3261012"/>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يستنتج آليات توظيف المدخل الحياتي في التدريس.</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3" name="Group 32">
            <a:extLst>
              <a:ext uri="{FF2B5EF4-FFF2-40B4-BE49-F238E27FC236}">
                <a16:creationId xmlns:a16="http://schemas.microsoft.com/office/drawing/2014/main" xmlns="" id="{A1DE3548-890C-4719-9071-9197AF6F1758}"/>
              </a:ext>
            </a:extLst>
          </p:cNvPr>
          <p:cNvGrpSpPr/>
          <p:nvPr/>
        </p:nvGrpSpPr>
        <p:grpSpPr>
          <a:xfrm>
            <a:off x="4678243" y="5223297"/>
            <a:ext cx="2835512" cy="822654"/>
            <a:chOff x="7147560" y="3116580"/>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37" name="Rectangle: Rounded Corners 48">
              <a:extLst>
                <a:ext uri="{FF2B5EF4-FFF2-40B4-BE49-F238E27FC236}">
                  <a16:creationId xmlns:a16="http://schemas.microsoft.com/office/drawing/2014/main" xmlns="" id="{862FCAE7-405E-4A3D-8C6C-5D3E7F5B59DC}"/>
                </a:ext>
              </a:extLst>
            </p:cNvPr>
            <p:cNvSpPr/>
            <p:nvPr/>
          </p:nvSpPr>
          <p:spPr>
            <a:xfrm>
              <a:off x="7147560" y="3116580"/>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8" name="TextBox 37">
              <a:extLst>
                <a:ext uri="{FF2B5EF4-FFF2-40B4-BE49-F238E27FC236}">
                  <a16:creationId xmlns:a16="http://schemas.microsoft.com/office/drawing/2014/main" xmlns="" id="{90E511C2-E9B6-4E46-BC56-92759F10DDC8}"/>
                </a:ext>
              </a:extLst>
            </p:cNvPr>
            <p:cNvSpPr txBox="1"/>
            <p:nvPr/>
          </p:nvSpPr>
          <p:spPr>
            <a:xfrm>
              <a:off x="7368539" y="3250272"/>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يطبق المدخل الحياتي في تنفيذ دروس المنهج.</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5" name="TextBox 54">
            <a:extLst>
              <a:ext uri="{FF2B5EF4-FFF2-40B4-BE49-F238E27FC236}">
                <a16:creationId xmlns:a16="http://schemas.microsoft.com/office/drawing/2014/main" xmlns="" id="{51448989-1583-B986-C371-5E96A303CF98}"/>
              </a:ext>
            </a:extLst>
          </p:cNvPr>
          <p:cNvSpPr txBox="1"/>
          <p:nvPr/>
        </p:nvSpPr>
        <p:spPr>
          <a:xfrm>
            <a:off x="2709185" y="1445324"/>
            <a:ext cx="8418270" cy="400110"/>
          </a:xfrm>
          <a:prstGeom prst="rect">
            <a:avLst/>
          </a:prstGeom>
          <a:noFill/>
        </p:spPr>
        <p:txBody>
          <a:bodyPr wrap="square">
            <a:spAutoFit/>
          </a:bodyPr>
          <a:lstStyle/>
          <a:p>
            <a:pPr marL="285750" indent="-285750" algn="r" rtl="1">
              <a:buFont typeface="Arial" pitchFamily="34" charset="0"/>
              <a:buChar char="•"/>
            </a:pPr>
            <a:r>
              <a:rPr lang="ar-EG" sz="2000" dirty="0">
                <a:latin typeface="Arial" panose="020B0604020202020204" pitchFamily="34" charset="0"/>
                <a:cs typeface="Arial" panose="020B0604020202020204" pitchFamily="34" charset="0"/>
              </a:rPr>
              <a:t>يتوقع في نهاية الوحدة التدريبية أن يكون المشارك قادرا على أن يكتسب مهام ومهارات:</a:t>
            </a:r>
          </a:p>
        </p:txBody>
      </p:sp>
    </p:spTree>
    <p:extLst>
      <p:ext uri="{BB962C8B-B14F-4D97-AF65-F5344CB8AC3E}">
        <p14:creationId xmlns:p14="http://schemas.microsoft.com/office/powerpoint/2010/main" val="21888946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909810" y="777076"/>
            <a:ext cx="2305050" cy="126778"/>
          </a:xfrm>
          <a:prstGeom prst="rect">
            <a:avLst/>
          </a:prstGeom>
        </p:spPr>
      </p:pic>
      <p:sp>
        <p:nvSpPr>
          <p:cNvPr id="11" name="Title 1">
            <a:extLst>
              <a:ext uri="{FF2B5EF4-FFF2-40B4-BE49-F238E27FC236}">
                <a16:creationId xmlns="" xmlns:a16="http://schemas.microsoft.com/office/drawing/2014/main"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(3-1</a:t>
            </a:r>
            <a:r>
              <a:rPr lang="ar-EG" sz="3500" b="1" dirty="0" smtClean="0">
                <a:latin typeface="Arial" panose="020B0604020202020204" pitchFamily="34" charset="0"/>
                <a:cs typeface="Arial" panose="020B0604020202020204" pitchFamily="34" charset="0"/>
              </a:rPr>
              <a:t>)</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 xmlns:a16="http://schemas.microsoft.com/office/drawing/2014/main" id="{9627FEFF-DA7A-9C67-6BD6-710A0FB605CD}"/>
              </a:ext>
            </a:extLst>
          </p:cNvPr>
          <p:cNvSpPr/>
          <p:nvPr/>
        </p:nvSpPr>
        <p:spPr>
          <a:xfrm>
            <a:off x="4707138" y="3660207"/>
            <a:ext cx="6661736"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الشروط العامة في اختيار موضوع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3" name="Group 12">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a16="http://schemas.microsoft.com/office/drawing/2014/main" xmlns="" id="{9AF9C5CE-4CD9-132B-DFE5-19B5356E07B0}"/>
                </a:ext>
              </a:extLst>
            </p:cNvPr>
            <p:cNvPicPr>
              <a:picLocks noChangeAspect="1"/>
            </p:cNvPicPr>
            <p:nvPr/>
          </p:nvPicPr>
          <p:blipFill>
            <a:blip r:embed="rId6">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pic>
        <p:nvPicPr>
          <p:cNvPr id="21" name="Graphic 4">
            <a:extLst>
              <a:ext uri="{FF2B5EF4-FFF2-40B4-BE49-F238E27FC236}">
                <a16:creationId xmlns="" xmlns:a16="http://schemas.microsoft.com/office/drawing/2014/main" id="{D52E1F8F-0994-803D-48F7-414804C6A0DF}"/>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36723" y="2396488"/>
            <a:ext cx="2988994" cy="2988994"/>
          </a:xfrm>
          <a:prstGeom prst="rect">
            <a:avLst/>
          </a:prstGeom>
        </p:spPr>
      </p:pic>
      <p:sp>
        <p:nvSpPr>
          <p:cNvPr id="16" name="Rectangle: Rounded Corners 57">
            <a:extLst>
              <a:ext uri="{FF2B5EF4-FFF2-40B4-BE49-F238E27FC236}">
                <a16:creationId xmlns="" xmlns:a16="http://schemas.microsoft.com/office/drawing/2014/main" id="{5461BC0D-E363-E515-A7D8-E2BF6948503E}"/>
              </a:ext>
            </a:extLst>
          </p:cNvPr>
          <p:cNvSpPr/>
          <p:nvPr/>
        </p:nvSpPr>
        <p:spPr>
          <a:xfrm>
            <a:off x="7340943" y="4741766"/>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smtClean="0">
                <a:latin typeface="Arial" panose="020B0604020202020204" pitchFamily="34" charset="0"/>
                <a:cs typeface="Arial" panose="020B0604020202020204" pitchFamily="34" charset="0"/>
              </a:rPr>
              <a:t>فردي - جماعي</a:t>
            </a:r>
            <a:endParaRPr lang="ar-EG" b="1" dirty="0">
              <a:latin typeface="Arial" panose="020B0604020202020204" pitchFamily="34" charset="0"/>
              <a:cs typeface="Arial" panose="020B0604020202020204" pitchFamily="34" charset="0"/>
            </a:endParaRPr>
          </a:p>
        </p:txBody>
      </p:sp>
      <p:pic>
        <p:nvPicPr>
          <p:cNvPr id="17" name="Picture 16"/>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7687172" y="2246783"/>
            <a:ext cx="942438" cy="985813"/>
          </a:xfrm>
          <a:prstGeom prst="rect">
            <a:avLst/>
          </a:prstGeom>
        </p:spPr>
      </p:pic>
    </p:spTree>
    <p:extLst>
      <p:ext uri="{BB962C8B-B14F-4D97-AF65-F5344CB8AC3E}">
        <p14:creationId xmlns:p14="http://schemas.microsoft.com/office/powerpoint/2010/main" val="25225485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4163438" y="1541897"/>
            <a:ext cx="7140816"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لخص شروط اختيار موضوع مشروع التخرج فيما يلي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0" name="Group 9"/>
          <p:cNvGrpSpPr/>
          <p:nvPr/>
        </p:nvGrpSpPr>
        <p:grpSpPr>
          <a:xfrm>
            <a:off x="779740" y="2735149"/>
            <a:ext cx="10524514" cy="2803224"/>
            <a:chOff x="0" y="2735149"/>
            <a:chExt cx="11356082" cy="3024714"/>
          </a:xfrm>
        </p:grpSpPr>
        <p:sp>
          <p:nvSpPr>
            <p:cNvPr id="5" name="Rectangle: Rounded Corners 9">
              <a:extLst>
                <a:ext uri="{FF2B5EF4-FFF2-40B4-BE49-F238E27FC236}">
                  <a16:creationId xmlns:a16="http://schemas.microsoft.com/office/drawing/2014/main" xmlns="" id="{4C650A75-02AE-4CC0-BA60-631607C8C9E4}"/>
                </a:ext>
              </a:extLst>
            </p:cNvPr>
            <p:cNvSpPr/>
            <p:nvPr/>
          </p:nvSpPr>
          <p:spPr>
            <a:xfrm>
              <a:off x="77617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9">
              <a:extLst>
                <a:ext uri="{FF2B5EF4-FFF2-40B4-BE49-F238E27FC236}">
                  <a16:creationId xmlns:a16="http://schemas.microsoft.com/office/drawing/2014/main" xmlns="" id="{4C650A75-02AE-4CC0-BA60-631607C8C9E4}"/>
                </a:ext>
              </a:extLst>
            </p:cNvPr>
            <p:cNvSpPr/>
            <p:nvPr/>
          </p:nvSpPr>
          <p:spPr>
            <a:xfrm>
              <a:off x="39074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9">
              <a:extLst>
                <a:ext uri="{FF2B5EF4-FFF2-40B4-BE49-F238E27FC236}">
                  <a16:creationId xmlns:a16="http://schemas.microsoft.com/office/drawing/2014/main" xmlns="" id="{4C650A75-02AE-4CC0-BA60-631607C8C9E4}"/>
                </a:ext>
              </a:extLst>
            </p:cNvPr>
            <p:cNvSpPr/>
            <p:nvPr/>
          </p:nvSpPr>
          <p:spPr>
            <a:xfrm>
              <a:off x="0"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9">
              <a:extLst>
                <a:ext uri="{FF2B5EF4-FFF2-40B4-BE49-F238E27FC236}">
                  <a16:creationId xmlns:a16="http://schemas.microsoft.com/office/drawing/2014/main" xmlns="" id="{4C650A75-02AE-4CC0-BA60-631607C8C9E4}"/>
                </a:ext>
              </a:extLst>
            </p:cNvPr>
            <p:cNvSpPr/>
            <p:nvPr/>
          </p:nvSpPr>
          <p:spPr>
            <a:xfrm>
              <a:off x="7813531" y="4437216"/>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9">
              <a:extLst>
                <a:ext uri="{FF2B5EF4-FFF2-40B4-BE49-F238E27FC236}">
                  <a16:creationId xmlns:a16="http://schemas.microsoft.com/office/drawing/2014/main" xmlns="" id="{4C650A75-02AE-4CC0-BA60-631607C8C9E4}"/>
                </a:ext>
              </a:extLst>
            </p:cNvPr>
            <p:cNvSpPr/>
            <p:nvPr/>
          </p:nvSpPr>
          <p:spPr>
            <a:xfrm>
              <a:off x="3880853" y="4437216"/>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Rounded Corners 9">
            <a:extLst>
              <a:ext uri="{FF2B5EF4-FFF2-40B4-BE49-F238E27FC236}">
                <a16:creationId xmlns:a16="http://schemas.microsoft.com/office/drawing/2014/main" xmlns="" id="{4C650A75-02AE-4CC0-BA60-631607C8C9E4}"/>
              </a:ext>
            </a:extLst>
          </p:cNvPr>
          <p:cNvSpPr/>
          <p:nvPr/>
        </p:nvSpPr>
        <p:spPr>
          <a:xfrm>
            <a:off x="779740" y="4312579"/>
            <a:ext cx="3283142" cy="1225794"/>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00827292"/>
      </p:ext>
    </p:extLst>
  </p:cSld>
  <p:clrMapOvr>
    <a:masterClrMapping/>
  </p:clrMapOvr>
</p:sld>
</file>

<file path=ppt/theme/theme1.xml><?xml version="1.0" encoding="utf-8"?>
<a:theme xmlns:a="http://schemas.openxmlformats.org/drawingml/2006/main" name="مشروع التخرج - اليوم الأول">
  <a:themeElements>
    <a:clrScheme name="Custom 25">
      <a:dk1>
        <a:srgbClr val="0B665A"/>
      </a:dk1>
      <a:lt1>
        <a:srgbClr val="FFFFFF"/>
      </a:lt1>
      <a:dk2>
        <a:srgbClr val="FFFFFF"/>
      </a:dk2>
      <a:lt2>
        <a:srgbClr val="FFFFFF"/>
      </a:lt2>
      <a:accent1>
        <a:srgbClr val="0C473E"/>
      </a:accent1>
      <a:accent2>
        <a:srgbClr val="FFD965"/>
      </a:accent2>
      <a:accent3>
        <a:srgbClr val="0B665A"/>
      </a:accent3>
      <a:accent4>
        <a:srgbClr val="FFD965"/>
      </a:accent4>
      <a:accent5>
        <a:srgbClr val="0B665A"/>
      </a:accent5>
      <a:accent6>
        <a:srgbClr val="0B665A"/>
      </a:accent6>
      <a:hlink>
        <a:srgbClr val="0C473E"/>
      </a:hlink>
      <a:folHlink>
        <a:srgbClr val="FFD965"/>
      </a:folHlink>
    </a:clrScheme>
    <a:fontScheme name="Aria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القااالب" id="{2285C9C6-DC75-437F-BD2B-00696B0DDAE2}" vid="{489C2099-77F4-42BC-A5A1-C03487E15B8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مشروع التخرج - اليوم الأول</Template>
  <TotalTime>101</TotalTime>
  <Words>1703</Words>
  <Application>Microsoft Office PowerPoint</Application>
  <PresentationFormat>Custom</PresentationFormat>
  <Paragraphs>235</Paragraphs>
  <Slides>47</Slides>
  <Notes>0</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مشروع التخرج - اليوم الأول</vt:lpstr>
      <vt:lpstr>الحقيبة التدريبية مشروع التخرج</vt:lpstr>
      <vt:lpstr>PowerPoint Presentation</vt:lpstr>
      <vt:lpstr>شروط اختيار، مهام فريق، جودة منظومة مشروع التخرّج</vt:lpstr>
      <vt:lpstr>PowerPoint Presentation</vt:lpstr>
      <vt:lpstr>PowerPoint Presentation</vt:lpstr>
      <vt:lpstr>PowerPoint Presentation</vt:lpstr>
      <vt:lpstr>PowerPoint Presentation</vt:lpstr>
      <vt:lpstr>PowerPoint Presentation</vt:lpstr>
      <vt:lpstr>ورقة عمل</vt:lpstr>
      <vt:lpstr>ورقة عمل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ورقة عمل</vt:lpstr>
      <vt:lpstr>ورقة عمل</vt:lpstr>
      <vt:lpstr>ورقة عمل</vt:lpstr>
      <vt:lpstr>PowerPoint Presentation</vt:lpstr>
      <vt:lpstr>PowerPoint Presentation</vt:lpstr>
      <vt:lpstr>PowerPoint Presentation</vt:lpstr>
      <vt:lpstr>PowerPoint Presentation</vt:lpstr>
      <vt:lpstr>المناقش</vt:lpstr>
      <vt:lpstr>PowerPoint Presentation</vt:lpstr>
      <vt:lpstr>PowerPoint Presentation</vt:lpstr>
      <vt:lpstr>PowerPoint Presentation</vt:lpstr>
      <vt:lpstr>PowerPoint Presentation</vt:lpstr>
      <vt:lpstr>PowerPoint Presentation</vt:lpstr>
      <vt:lpstr>PowerPoint Presentation</vt:lpstr>
      <vt:lpstr>ورقة عمل</vt:lpstr>
      <vt:lpstr>ورقة عمل</vt:lpstr>
      <vt:lpstr>PowerPoint Presentation</vt:lpstr>
      <vt:lpstr>PowerPoint Presentation</vt:lpstr>
      <vt:lpstr>PowerPoint Presentation</vt:lpstr>
      <vt:lpstr>ورقة عمل</vt:lpstr>
      <vt:lpstr>ورقة عمل</vt:lpstr>
      <vt:lpstr>PowerPoint Presentation</vt:lpstr>
      <vt:lpstr>PowerPoint Presentation</vt:lpstr>
      <vt:lpstr>ملاحظات عامة ضرورية</vt:lpstr>
      <vt:lpstr>ملاحظات عامة ضرورية</vt:lpstr>
      <vt:lpstr>PowerPoint Presentation</vt:lpstr>
      <vt:lpstr>ورقة عمل</vt:lpstr>
      <vt:lpstr>ورقة عمل</vt:lpstr>
      <vt:lpstr>ورقة عمل</vt:lpstr>
      <vt:lpstr>شكرًا لكم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الحقيبة التدريبية مشروع التخرج</dc:title>
  <dc:creator>Gehad</dc:creator>
  <cp:lastModifiedBy>Gehad</cp:lastModifiedBy>
  <cp:revision>40</cp:revision>
  <dcterms:created xsi:type="dcterms:W3CDTF">2023-07-25T21:21:15Z</dcterms:created>
  <dcterms:modified xsi:type="dcterms:W3CDTF">2023-07-25T23:02:34Z</dcterms:modified>
</cp:coreProperties>
</file>