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0" r:id="rId1"/>
  </p:sldMasterIdLst>
  <p:sldIdLst>
    <p:sldId id="258" r:id="rId2"/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E5B09-EFD4-47BF-8988-04D302E194FF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ar-SA"/>
        </a:p>
      </dgm:t>
    </dgm:pt>
    <dgm:pt modelId="{FE99CF33-644F-40A8-8280-BB26011FC481}">
      <dgm:prSet phldrT="[نص]"/>
      <dgm:spPr/>
      <dgm:t>
        <a:bodyPr/>
        <a:lstStyle/>
        <a:p>
          <a:pPr rtl="1"/>
          <a:r>
            <a:rPr lang="ar-SA" dirty="0"/>
            <a:t>الإنتاج والاستهلاك المستدام </a:t>
          </a:r>
        </a:p>
      </dgm:t>
    </dgm:pt>
    <dgm:pt modelId="{C008C92F-118C-45BA-AE87-3C10050C9A3C}" type="parTrans" cxnId="{4B147C38-123C-43B2-9725-DF4D6E6B0065}">
      <dgm:prSet/>
      <dgm:spPr/>
      <dgm:t>
        <a:bodyPr/>
        <a:lstStyle/>
        <a:p>
          <a:pPr rtl="1"/>
          <a:endParaRPr lang="ar-SA"/>
        </a:p>
      </dgm:t>
    </dgm:pt>
    <dgm:pt modelId="{C2E33F4E-2F25-41B7-A176-5625E96C4A0F}" type="sibTrans" cxnId="{4B147C38-123C-43B2-9725-DF4D6E6B0065}">
      <dgm:prSet/>
      <dgm:spPr/>
      <dgm:t>
        <a:bodyPr/>
        <a:lstStyle/>
        <a:p>
          <a:pPr rtl="1"/>
          <a:endParaRPr lang="ar-SA"/>
        </a:p>
      </dgm:t>
    </dgm:pt>
    <dgm:pt modelId="{034F6813-7457-4FA3-88EB-6B283EBD4B3E}">
      <dgm:prSet phldrT="[نص]"/>
      <dgm:spPr/>
      <dgm:t>
        <a:bodyPr/>
        <a:lstStyle/>
        <a:p>
          <a:pPr rtl="1"/>
          <a:r>
            <a:rPr lang="ar-SA" dirty="0"/>
            <a:t>عناصر الإنتاج </a:t>
          </a:r>
        </a:p>
      </dgm:t>
    </dgm:pt>
    <dgm:pt modelId="{1B170C90-A680-43A5-B4F1-DF61D21BCF4C}" type="parTrans" cxnId="{FEE525FD-26B4-4F6B-B023-5D6AC323C289}">
      <dgm:prSet/>
      <dgm:spPr/>
      <dgm:t>
        <a:bodyPr/>
        <a:lstStyle/>
        <a:p>
          <a:pPr rtl="1"/>
          <a:endParaRPr lang="ar-SA"/>
        </a:p>
      </dgm:t>
    </dgm:pt>
    <dgm:pt modelId="{A289DD04-56ED-4FB9-A8FA-D766F2D79BEA}" type="sibTrans" cxnId="{FEE525FD-26B4-4F6B-B023-5D6AC323C289}">
      <dgm:prSet/>
      <dgm:spPr/>
      <dgm:t>
        <a:bodyPr/>
        <a:lstStyle/>
        <a:p>
          <a:pPr rtl="1"/>
          <a:endParaRPr lang="ar-SA"/>
        </a:p>
      </dgm:t>
    </dgm:pt>
    <dgm:pt modelId="{86E45264-873A-4AB9-A36B-9CFBC344D465}">
      <dgm:prSet phldrT="[نص]"/>
      <dgm:spPr/>
      <dgm:t>
        <a:bodyPr/>
        <a:lstStyle/>
        <a:p>
          <a:pPr rtl="1"/>
          <a:r>
            <a:rPr lang="ar-SA" dirty="0"/>
            <a:t>دورة حياة المنتج </a:t>
          </a:r>
        </a:p>
      </dgm:t>
    </dgm:pt>
    <dgm:pt modelId="{9F1E54AC-510A-4E98-B138-F002A982F9B0}" type="parTrans" cxnId="{87C6B29D-68E6-4264-BA1F-95B0E39A21B4}">
      <dgm:prSet/>
      <dgm:spPr/>
      <dgm:t>
        <a:bodyPr/>
        <a:lstStyle/>
        <a:p>
          <a:pPr rtl="1"/>
          <a:endParaRPr lang="ar-SA"/>
        </a:p>
      </dgm:t>
    </dgm:pt>
    <dgm:pt modelId="{9423FAE4-3E02-4668-8869-336BBDCA82A7}" type="sibTrans" cxnId="{87C6B29D-68E6-4264-BA1F-95B0E39A21B4}">
      <dgm:prSet/>
      <dgm:spPr/>
      <dgm:t>
        <a:bodyPr/>
        <a:lstStyle/>
        <a:p>
          <a:pPr rtl="1"/>
          <a:endParaRPr lang="ar-SA"/>
        </a:p>
      </dgm:t>
    </dgm:pt>
    <dgm:pt modelId="{4D4741DC-4397-4044-BDA8-22C6CDDDBB12}">
      <dgm:prSet phldrT="[نص]"/>
      <dgm:spPr/>
      <dgm:t>
        <a:bodyPr/>
        <a:lstStyle/>
        <a:p>
          <a:pPr rtl="1"/>
          <a:r>
            <a:rPr lang="ar-SA" dirty="0"/>
            <a:t>البحث والابتكار </a:t>
          </a:r>
        </a:p>
      </dgm:t>
    </dgm:pt>
    <dgm:pt modelId="{01AC2805-2DBA-439C-B917-BD04A500A7EA}" type="parTrans" cxnId="{A961623C-7927-40A2-8756-8DDADD7728FB}">
      <dgm:prSet/>
      <dgm:spPr/>
      <dgm:t>
        <a:bodyPr/>
        <a:lstStyle/>
        <a:p>
          <a:pPr rtl="1"/>
          <a:endParaRPr lang="ar-SA"/>
        </a:p>
      </dgm:t>
    </dgm:pt>
    <dgm:pt modelId="{904AD33A-EECE-4740-A3BF-DFC31A771EB8}" type="sibTrans" cxnId="{A961623C-7927-40A2-8756-8DDADD7728FB}">
      <dgm:prSet/>
      <dgm:spPr/>
      <dgm:t>
        <a:bodyPr/>
        <a:lstStyle/>
        <a:p>
          <a:pPr rtl="1"/>
          <a:endParaRPr lang="ar-SA"/>
        </a:p>
      </dgm:t>
    </dgm:pt>
    <dgm:pt modelId="{A2B9FBD5-B6C1-4066-9FDD-1D63EB9FCDB3}">
      <dgm:prSet phldrT="[نص]"/>
      <dgm:spPr/>
      <dgm:t>
        <a:bodyPr/>
        <a:lstStyle/>
        <a:p>
          <a:pPr rtl="1"/>
          <a:r>
            <a:rPr lang="ar-SA" dirty="0"/>
            <a:t>الاقتصاد المعرفي </a:t>
          </a:r>
        </a:p>
      </dgm:t>
    </dgm:pt>
    <dgm:pt modelId="{3050EC28-7CDD-435D-96A5-872B1641F7A3}" type="parTrans" cxnId="{692982C0-B367-4143-A3A2-427108211E01}">
      <dgm:prSet/>
      <dgm:spPr/>
      <dgm:t>
        <a:bodyPr/>
        <a:lstStyle/>
        <a:p>
          <a:pPr rtl="1"/>
          <a:endParaRPr lang="ar-SA"/>
        </a:p>
      </dgm:t>
    </dgm:pt>
    <dgm:pt modelId="{FB877F90-8938-4511-85B3-821DFA0D3F31}" type="sibTrans" cxnId="{692982C0-B367-4143-A3A2-427108211E01}">
      <dgm:prSet/>
      <dgm:spPr/>
      <dgm:t>
        <a:bodyPr/>
        <a:lstStyle/>
        <a:p>
          <a:pPr rtl="1"/>
          <a:endParaRPr lang="ar-SA"/>
        </a:p>
      </dgm:t>
    </dgm:pt>
    <dgm:pt modelId="{C95BB5BB-45A4-45C3-8F77-D735B1947C00}" type="pres">
      <dgm:prSet presAssocID="{47EE5B09-EFD4-47BF-8988-04D302E194FF}" presName="diagram" presStyleCnt="0">
        <dgm:presLayoutVars>
          <dgm:dir/>
          <dgm:resizeHandles val="exact"/>
        </dgm:presLayoutVars>
      </dgm:prSet>
      <dgm:spPr/>
    </dgm:pt>
    <dgm:pt modelId="{92820C64-8DCF-4645-8DFA-EE552BFF392E}" type="pres">
      <dgm:prSet presAssocID="{FE99CF33-644F-40A8-8280-BB26011FC481}" presName="node" presStyleLbl="node1" presStyleIdx="0" presStyleCnt="5">
        <dgm:presLayoutVars>
          <dgm:bulletEnabled val="1"/>
        </dgm:presLayoutVars>
      </dgm:prSet>
      <dgm:spPr/>
    </dgm:pt>
    <dgm:pt modelId="{DE11245E-9E9D-44DF-AF5F-4972C66E8F2D}" type="pres">
      <dgm:prSet presAssocID="{C2E33F4E-2F25-41B7-A176-5625E96C4A0F}" presName="sibTrans" presStyleCnt="0"/>
      <dgm:spPr/>
    </dgm:pt>
    <dgm:pt modelId="{CF8C1AA8-A673-4E92-B97B-F4C73C3BCD29}" type="pres">
      <dgm:prSet presAssocID="{034F6813-7457-4FA3-88EB-6B283EBD4B3E}" presName="node" presStyleLbl="node1" presStyleIdx="1" presStyleCnt="5">
        <dgm:presLayoutVars>
          <dgm:bulletEnabled val="1"/>
        </dgm:presLayoutVars>
      </dgm:prSet>
      <dgm:spPr/>
    </dgm:pt>
    <dgm:pt modelId="{1A43CE37-2F7B-4053-B497-3AD57ADEC466}" type="pres">
      <dgm:prSet presAssocID="{A289DD04-56ED-4FB9-A8FA-D766F2D79BEA}" presName="sibTrans" presStyleCnt="0"/>
      <dgm:spPr/>
    </dgm:pt>
    <dgm:pt modelId="{8041CB2B-1DC6-4D23-99D7-718FC4043A24}" type="pres">
      <dgm:prSet presAssocID="{86E45264-873A-4AB9-A36B-9CFBC344D465}" presName="node" presStyleLbl="node1" presStyleIdx="2" presStyleCnt="5">
        <dgm:presLayoutVars>
          <dgm:bulletEnabled val="1"/>
        </dgm:presLayoutVars>
      </dgm:prSet>
      <dgm:spPr/>
    </dgm:pt>
    <dgm:pt modelId="{0C18018F-44BC-4FF9-ACE9-BD0F636ADC90}" type="pres">
      <dgm:prSet presAssocID="{9423FAE4-3E02-4668-8869-336BBDCA82A7}" presName="sibTrans" presStyleCnt="0"/>
      <dgm:spPr/>
    </dgm:pt>
    <dgm:pt modelId="{0DE35F44-6148-4A83-B36B-7519764BD479}" type="pres">
      <dgm:prSet presAssocID="{4D4741DC-4397-4044-BDA8-22C6CDDDBB12}" presName="node" presStyleLbl="node1" presStyleIdx="3" presStyleCnt="5">
        <dgm:presLayoutVars>
          <dgm:bulletEnabled val="1"/>
        </dgm:presLayoutVars>
      </dgm:prSet>
      <dgm:spPr/>
    </dgm:pt>
    <dgm:pt modelId="{E78B23ED-0AA9-40C1-9BE2-2C63D65BBF0A}" type="pres">
      <dgm:prSet presAssocID="{904AD33A-EECE-4740-A3BF-DFC31A771EB8}" presName="sibTrans" presStyleCnt="0"/>
      <dgm:spPr/>
    </dgm:pt>
    <dgm:pt modelId="{23082E55-C045-4BF6-B118-716D6E9C27D9}" type="pres">
      <dgm:prSet presAssocID="{A2B9FBD5-B6C1-4066-9FDD-1D63EB9FCDB3}" presName="node" presStyleLbl="node1" presStyleIdx="4" presStyleCnt="5">
        <dgm:presLayoutVars>
          <dgm:bulletEnabled val="1"/>
        </dgm:presLayoutVars>
      </dgm:prSet>
      <dgm:spPr/>
    </dgm:pt>
  </dgm:ptLst>
  <dgm:cxnLst>
    <dgm:cxn modelId="{F2EB590A-3F48-402A-A0DA-2D0EDF879FE2}" type="presOf" srcId="{A2B9FBD5-B6C1-4066-9FDD-1D63EB9FCDB3}" destId="{23082E55-C045-4BF6-B118-716D6E9C27D9}" srcOrd="0" destOrd="0" presId="urn:microsoft.com/office/officeart/2005/8/layout/default"/>
    <dgm:cxn modelId="{69B2A532-939C-4E46-BF6E-8298ACB9B7DB}" type="presOf" srcId="{47EE5B09-EFD4-47BF-8988-04D302E194FF}" destId="{C95BB5BB-45A4-45C3-8F77-D735B1947C00}" srcOrd="0" destOrd="0" presId="urn:microsoft.com/office/officeart/2005/8/layout/default"/>
    <dgm:cxn modelId="{4B147C38-123C-43B2-9725-DF4D6E6B0065}" srcId="{47EE5B09-EFD4-47BF-8988-04D302E194FF}" destId="{FE99CF33-644F-40A8-8280-BB26011FC481}" srcOrd="0" destOrd="0" parTransId="{C008C92F-118C-45BA-AE87-3C10050C9A3C}" sibTransId="{C2E33F4E-2F25-41B7-A176-5625E96C4A0F}"/>
    <dgm:cxn modelId="{A961623C-7927-40A2-8756-8DDADD7728FB}" srcId="{47EE5B09-EFD4-47BF-8988-04D302E194FF}" destId="{4D4741DC-4397-4044-BDA8-22C6CDDDBB12}" srcOrd="3" destOrd="0" parTransId="{01AC2805-2DBA-439C-B917-BD04A500A7EA}" sibTransId="{904AD33A-EECE-4740-A3BF-DFC31A771EB8}"/>
    <dgm:cxn modelId="{03E3906D-D16A-4FE8-9225-00B8AE251ADC}" type="presOf" srcId="{034F6813-7457-4FA3-88EB-6B283EBD4B3E}" destId="{CF8C1AA8-A673-4E92-B97B-F4C73C3BCD29}" srcOrd="0" destOrd="0" presId="urn:microsoft.com/office/officeart/2005/8/layout/default"/>
    <dgm:cxn modelId="{7316B592-EDD4-4BE4-855A-73E03136559E}" type="presOf" srcId="{4D4741DC-4397-4044-BDA8-22C6CDDDBB12}" destId="{0DE35F44-6148-4A83-B36B-7519764BD479}" srcOrd="0" destOrd="0" presId="urn:microsoft.com/office/officeart/2005/8/layout/default"/>
    <dgm:cxn modelId="{87C6B29D-68E6-4264-BA1F-95B0E39A21B4}" srcId="{47EE5B09-EFD4-47BF-8988-04D302E194FF}" destId="{86E45264-873A-4AB9-A36B-9CFBC344D465}" srcOrd="2" destOrd="0" parTransId="{9F1E54AC-510A-4E98-B138-F002A982F9B0}" sibTransId="{9423FAE4-3E02-4668-8869-336BBDCA82A7}"/>
    <dgm:cxn modelId="{692982C0-B367-4143-A3A2-427108211E01}" srcId="{47EE5B09-EFD4-47BF-8988-04D302E194FF}" destId="{A2B9FBD5-B6C1-4066-9FDD-1D63EB9FCDB3}" srcOrd="4" destOrd="0" parTransId="{3050EC28-7CDD-435D-96A5-872B1641F7A3}" sibTransId="{FB877F90-8938-4511-85B3-821DFA0D3F31}"/>
    <dgm:cxn modelId="{FED629C5-C827-441B-A4ED-38FF30071C75}" type="presOf" srcId="{86E45264-873A-4AB9-A36B-9CFBC344D465}" destId="{8041CB2B-1DC6-4D23-99D7-718FC4043A24}" srcOrd="0" destOrd="0" presId="urn:microsoft.com/office/officeart/2005/8/layout/default"/>
    <dgm:cxn modelId="{A30DFFE9-1EE8-46D3-A21F-7A565624B944}" type="presOf" srcId="{FE99CF33-644F-40A8-8280-BB26011FC481}" destId="{92820C64-8DCF-4645-8DFA-EE552BFF392E}" srcOrd="0" destOrd="0" presId="urn:microsoft.com/office/officeart/2005/8/layout/default"/>
    <dgm:cxn modelId="{FEE525FD-26B4-4F6B-B023-5D6AC323C289}" srcId="{47EE5B09-EFD4-47BF-8988-04D302E194FF}" destId="{034F6813-7457-4FA3-88EB-6B283EBD4B3E}" srcOrd="1" destOrd="0" parTransId="{1B170C90-A680-43A5-B4F1-DF61D21BCF4C}" sibTransId="{A289DD04-56ED-4FB9-A8FA-D766F2D79BEA}"/>
    <dgm:cxn modelId="{21A76C3F-8CE6-4C73-B565-C39E7E19F82C}" type="presParOf" srcId="{C95BB5BB-45A4-45C3-8F77-D735B1947C00}" destId="{92820C64-8DCF-4645-8DFA-EE552BFF392E}" srcOrd="0" destOrd="0" presId="urn:microsoft.com/office/officeart/2005/8/layout/default"/>
    <dgm:cxn modelId="{0C4CAA7D-2DCC-4828-8E66-E529A625CEE1}" type="presParOf" srcId="{C95BB5BB-45A4-45C3-8F77-D735B1947C00}" destId="{DE11245E-9E9D-44DF-AF5F-4972C66E8F2D}" srcOrd="1" destOrd="0" presId="urn:microsoft.com/office/officeart/2005/8/layout/default"/>
    <dgm:cxn modelId="{7C2D4213-8CCB-40F2-A581-D37C898F589A}" type="presParOf" srcId="{C95BB5BB-45A4-45C3-8F77-D735B1947C00}" destId="{CF8C1AA8-A673-4E92-B97B-F4C73C3BCD29}" srcOrd="2" destOrd="0" presId="urn:microsoft.com/office/officeart/2005/8/layout/default"/>
    <dgm:cxn modelId="{224F246B-4B44-4471-B4A3-082E23FA0173}" type="presParOf" srcId="{C95BB5BB-45A4-45C3-8F77-D735B1947C00}" destId="{1A43CE37-2F7B-4053-B497-3AD57ADEC466}" srcOrd="3" destOrd="0" presId="urn:microsoft.com/office/officeart/2005/8/layout/default"/>
    <dgm:cxn modelId="{C400703F-92A0-49D0-8CF8-1C1F526DF360}" type="presParOf" srcId="{C95BB5BB-45A4-45C3-8F77-D735B1947C00}" destId="{8041CB2B-1DC6-4D23-99D7-718FC4043A24}" srcOrd="4" destOrd="0" presId="urn:microsoft.com/office/officeart/2005/8/layout/default"/>
    <dgm:cxn modelId="{0A764E97-DFE6-446D-AC4F-184A6C57919A}" type="presParOf" srcId="{C95BB5BB-45A4-45C3-8F77-D735B1947C00}" destId="{0C18018F-44BC-4FF9-ACE9-BD0F636ADC90}" srcOrd="5" destOrd="0" presId="urn:microsoft.com/office/officeart/2005/8/layout/default"/>
    <dgm:cxn modelId="{684F40EE-FC4F-4968-A510-A793C7F3164D}" type="presParOf" srcId="{C95BB5BB-45A4-45C3-8F77-D735B1947C00}" destId="{0DE35F44-6148-4A83-B36B-7519764BD479}" srcOrd="6" destOrd="0" presId="urn:microsoft.com/office/officeart/2005/8/layout/default"/>
    <dgm:cxn modelId="{420C6A32-21EC-4276-831F-AC44BE3BE56D}" type="presParOf" srcId="{C95BB5BB-45A4-45C3-8F77-D735B1947C00}" destId="{E78B23ED-0AA9-40C1-9BE2-2C63D65BBF0A}" srcOrd="7" destOrd="0" presId="urn:microsoft.com/office/officeart/2005/8/layout/default"/>
    <dgm:cxn modelId="{20DCC431-24AB-4EBF-A2E3-3998F795FE07}" type="presParOf" srcId="{C95BB5BB-45A4-45C3-8F77-D735B1947C00}" destId="{23082E55-C045-4BF6-B118-716D6E9C27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20C64-8DCF-4645-8DFA-EE552BFF392E}">
      <dsp:nvSpPr>
        <dsp:cNvPr id="0" name=""/>
        <dsp:cNvSpPr/>
      </dsp:nvSpPr>
      <dsp:spPr>
        <a:xfrm>
          <a:off x="522922" y="1299"/>
          <a:ext cx="3102173" cy="1861304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الإنتاج والاستهلاك المستدام </a:t>
          </a:r>
        </a:p>
      </dsp:txBody>
      <dsp:txXfrm>
        <a:off x="522922" y="1299"/>
        <a:ext cx="3102173" cy="1861304"/>
      </dsp:txXfrm>
    </dsp:sp>
    <dsp:sp modelId="{CF8C1AA8-A673-4E92-B97B-F4C73C3BCD29}">
      <dsp:nvSpPr>
        <dsp:cNvPr id="0" name=""/>
        <dsp:cNvSpPr/>
      </dsp:nvSpPr>
      <dsp:spPr>
        <a:xfrm>
          <a:off x="3935313" y="1299"/>
          <a:ext cx="3102173" cy="1861304"/>
        </a:xfrm>
        <a:prstGeom prst="rect">
          <a:avLst/>
        </a:prstGeom>
        <a:solidFill>
          <a:schemeClr val="accent3">
            <a:shade val="50000"/>
            <a:hueOff val="-153381"/>
            <a:satOff val="7155"/>
            <a:lumOff val="15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عناصر الإنتاج </a:t>
          </a:r>
        </a:p>
      </dsp:txBody>
      <dsp:txXfrm>
        <a:off x="3935313" y="1299"/>
        <a:ext cx="3102173" cy="1861304"/>
      </dsp:txXfrm>
    </dsp:sp>
    <dsp:sp modelId="{8041CB2B-1DC6-4D23-99D7-718FC4043A24}">
      <dsp:nvSpPr>
        <dsp:cNvPr id="0" name=""/>
        <dsp:cNvSpPr/>
      </dsp:nvSpPr>
      <dsp:spPr>
        <a:xfrm>
          <a:off x="7347704" y="1299"/>
          <a:ext cx="3102173" cy="1861304"/>
        </a:xfrm>
        <a:prstGeom prst="rect">
          <a:avLst/>
        </a:prstGeom>
        <a:solidFill>
          <a:schemeClr val="accent3">
            <a:shade val="50000"/>
            <a:hueOff val="-306762"/>
            <a:satOff val="14310"/>
            <a:lumOff val="3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دورة حياة المنتج </a:t>
          </a:r>
        </a:p>
      </dsp:txBody>
      <dsp:txXfrm>
        <a:off x="7347704" y="1299"/>
        <a:ext cx="3102173" cy="1861304"/>
      </dsp:txXfrm>
    </dsp:sp>
    <dsp:sp modelId="{0DE35F44-6148-4A83-B36B-7519764BD479}">
      <dsp:nvSpPr>
        <dsp:cNvPr id="0" name=""/>
        <dsp:cNvSpPr/>
      </dsp:nvSpPr>
      <dsp:spPr>
        <a:xfrm>
          <a:off x="2229117" y="2172821"/>
          <a:ext cx="3102173" cy="1861304"/>
        </a:xfrm>
        <a:prstGeom prst="rect">
          <a:avLst/>
        </a:prstGeom>
        <a:solidFill>
          <a:schemeClr val="accent3">
            <a:shade val="50000"/>
            <a:hueOff val="-306762"/>
            <a:satOff val="14310"/>
            <a:lumOff val="3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البحث والابتكار </a:t>
          </a:r>
        </a:p>
      </dsp:txBody>
      <dsp:txXfrm>
        <a:off x="2229117" y="2172821"/>
        <a:ext cx="3102173" cy="1861304"/>
      </dsp:txXfrm>
    </dsp:sp>
    <dsp:sp modelId="{23082E55-C045-4BF6-B118-716D6E9C27D9}">
      <dsp:nvSpPr>
        <dsp:cNvPr id="0" name=""/>
        <dsp:cNvSpPr/>
      </dsp:nvSpPr>
      <dsp:spPr>
        <a:xfrm>
          <a:off x="5641508" y="2172821"/>
          <a:ext cx="3102173" cy="1861304"/>
        </a:xfrm>
        <a:prstGeom prst="rect">
          <a:avLst/>
        </a:prstGeom>
        <a:solidFill>
          <a:schemeClr val="accent3">
            <a:shade val="50000"/>
            <a:hueOff val="-153381"/>
            <a:satOff val="7155"/>
            <a:lumOff val="15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/>
            <a:t>الاقتصاد المعرفي </a:t>
          </a:r>
        </a:p>
      </dsp:txBody>
      <dsp:txXfrm>
        <a:off x="5641508" y="2172821"/>
        <a:ext cx="3102173" cy="1861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5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2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ewa.gov.sa/ar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41A0796-8D3B-5555-9D8B-C70D8D46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r>
              <a:rPr lang="ar-SA" dirty="0"/>
              <a:t>الفصل السادس :الابتكار والإنتاج                 </a:t>
            </a:r>
          </a:p>
        </p:txBody>
      </p:sp>
      <p:graphicFrame>
        <p:nvGraphicFramePr>
          <p:cNvPr id="6" name="عنصر نائب للمحتوى 5">
            <a:extLst>
              <a:ext uri="{FF2B5EF4-FFF2-40B4-BE49-F238E27FC236}">
                <a16:creationId xmlns:a16="http://schemas.microsoft.com/office/drawing/2014/main" id="{04B0712A-4AF3-4229-ECE4-BBB98CA45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683875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67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3DC501F-F729-47F2-9B50-962D2CC0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صورة 5">
            <a:hlinkClick r:id="rId2"/>
            <a:extLst>
              <a:ext uri="{FF2B5EF4-FFF2-40B4-BE49-F238E27FC236}">
                <a16:creationId xmlns:a16="http://schemas.microsoft.com/office/drawing/2014/main" id="{7398846E-31AC-0D5C-A179-F3B0FE7E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4" y="0"/>
            <a:ext cx="4553840" cy="2992054"/>
          </a:xfrm>
          <a:prstGeom prst="rect">
            <a:avLst/>
          </a:prstGeom>
        </p:spPr>
      </p:pic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1BB698B-E043-1144-2879-B6E2B2AE8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9260" b="-2"/>
          <a:stretch/>
        </p:blipFill>
        <p:spPr>
          <a:xfrm>
            <a:off x="0" y="3204380"/>
            <a:ext cx="5893716" cy="3653620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4B77753-A986-8074-3841-FA0635650A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36" r="23735" b="-1"/>
          <a:stretch/>
        </p:blipFill>
        <p:spPr>
          <a:xfrm>
            <a:off x="7317068" y="-4"/>
            <a:ext cx="4872111" cy="4492230"/>
          </a:xfrm>
          <a:custGeom>
            <a:avLst/>
            <a:gdLst/>
            <a:ahLst/>
            <a:cxnLst/>
            <a:rect l="l" t="t" r="r" b="b"/>
            <a:pathLst>
              <a:path w="4872111" h="4492230">
                <a:moveTo>
                  <a:pt x="249784" y="1633930"/>
                </a:moveTo>
                <a:cubicBezTo>
                  <a:pt x="348051" y="1621843"/>
                  <a:pt x="445504" y="1661679"/>
                  <a:pt x="507093" y="1739124"/>
                </a:cubicBezTo>
                <a:cubicBezTo>
                  <a:pt x="539787" y="1780174"/>
                  <a:pt x="560458" y="1829472"/>
                  <a:pt x="566853" y="1881555"/>
                </a:cubicBezTo>
                <a:cubicBezTo>
                  <a:pt x="586057" y="2037483"/>
                  <a:pt x="475174" y="2179439"/>
                  <a:pt x="319216" y="2198610"/>
                </a:cubicBezTo>
                <a:cubicBezTo>
                  <a:pt x="163262" y="2217789"/>
                  <a:pt x="21347" y="2106915"/>
                  <a:pt x="2144" y="1950986"/>
                </a:cubicBezTo>
                <a:cubicBezTo>
                  <a:pt x="-16966" y="1795033"/>
                  <a:pt x="93828" y="1653109"/>
                  <a:pt x="249784" y="1633930"/>
                </a:cubicBezTo>
                <a:close/>
                <a:moveTo>
                  <a:pt x="782288" y="0"/>
                </a:moveTo>
                <a:lnTo>
                  <a:pt x="4872111" y="0"/>
                </a:lnTo>
                <a:lnTo>
                  <a:pt x="4872111" y="3768124"/>
                </a:lnTo>
                <a:lnTo>
                  <a:pt x="4839197" y="3749345"/>
                </a:lnTo>
                <a:cubicBezTo>
                  <a:pt x="4725254" y="3689192"/>
                  <a:pt x="4608345" y="3649501"/>
                  <a:pt x="4466265" y="3685841"/>
                </a:cubicBezTo>
                <a:cubicBezTo>
                  <a:pt x="4151697" y="3766300"/>
                  <a:pt x="4083702" y="4189954"/>
                  <a:pt x="3675877" y="4405252"/>
                </a:cubicBezTo>
                <a:cubicBezTo>
                  <a:pt x="3370897" y="4566192"/>
                  <a:pt x="3106449" y="4475762"/>
                  <a:pt x="2813666" y="4359447"/>
                </a:cubicBezTo>
                <a:cubicBezTo>
                  <a:pt x="2418138" y="4202240"/>
                  <a:pt x="2478051" y="3936741"/>
                  <a:pt x="2145547" y="3790526"/>
                </a:cubicBezTo>
                <a:cubicBezTo>
                  <a:pt x="1576798" y="3540433"/>
                  <a:pt x="1095145" y="4179966"/>
                  <a:pt x="615507" y="3934169"/>
                </a:cubicBezTo>
                <a:cubicBezTo>
                  <a:pt x="319595" y="3782371"/>
                  <a:pt x="164284" y="3358081"/>
                  <a:pt x="195945" y="3027803"/>
                </a:cubicBezTo>
                <a:cubicBezTo>
                  <a:pt x="257554" y="2387241"/>
                  <a:pt x="1008063" y="2231595"/>
                  <a:pt x="965756" y="1764852"/>
                </a:cubicBezTo>
                <a:cubicBezTo>
                  <a:pt x="926668" y="1333570"/>
                  <a:pt x="266199" y="1256286"/>
                  <a:pt x="260015" y="831305"/>
                </a:cubicBezTo>
                <a:cubicBezTo>
                  <a:pt x="254843" y="474758"/>
                  <a:pt x="714748" y="289273"/>
                  <a:pt x="782185" y="8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68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D80489-2CAC-222A-ABAC-55D56D1D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4" y="4745328"/>
            <a:ext cx="1128732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2800" dirty="0">
                <a:highlight>
                  <a:srgbClr val="FFFF00"/>
                </a:highlight>
              </a:rPr>
              <a:t>الواجب/</a:t>
            </a:r>
            <a:r>
              <a:rPr lang="ar-SA" sz="2800" dirty="0"/>
              <a:t>من خلال تفحصك للسلع الموجودة في المنزل قم بإعداد قائمتين الأولى تضم السلع المعمرة والقائمة الثانية تضم السلع الغير معمرة؟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FAE7C3F6-1EEF-B14B-A8FC-932182F78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8" t="49041" r="11681" b="33603"/>
          <a:stretch/>
        </p:blipFill>
        <p:spPr>
          <a:xfrm>
            <a:off x="339658" y="343775"/>
            <a:ext cx="11369201" cy="29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69BB7DB0-8393-9397-4629-523F7B1F4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9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AD7C60F-7601-68AD-D0AB-E9D3898D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722" y="956992"/>
            <a:ext cx="6458556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ar-SA" dirty="0"/>
            </a:br>
            <a:br>
              <a:rPr lang="ar-SA" dirty="0"/>
            </a:br>
            <a:r>
              <a:rPr lang="ar-SA" dirty="0"/>
              <a:t>الفصل السادس:</a:t>
            </a:r>
            <a:br>
              <a:rPr lang="ar-SA" dirty="0"/>
            </a:br>
            <a:r>
              <a:rPr lang="ar-SA" dirty="0"/>
              <a:t>الابتكار والإنتاج 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92F7339-7A2F-3840-9182-A278EE7BB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743" y="3602038"/>
            <a:ext cx="6458556" cy="16557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</a:rPr>
              <a:t>الإنتاج والاستهلاك المستدام </a:t>
            </a:r>
          </a:p>
        </p:txBody>
      </p:sp>
    </p:spTree>
    <p:extLst>
      <p:ext uri="{BB962C8B-B14F-4D97-AF65-F5344CB8AC3E}">
        <p14:creationId xmlns:p14="http://schemas.microsoft.com/office/powerpoint/2010/main" val="283637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677EEA-FA18-BC30-515F-A4752871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FD526B9-3FA5-79D7-E35A-6E4B17747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35" y="3599280"/>
            <a:ext cx="10995899" cy="275074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A942295-3B4B-3317-ED15-3E594B09A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" t="18018" r="939" b="65285"/>
          <a:stretch/>
        </p:blipFill>
        <p:spPr>
          <a:xfrm>
            <a:off x="1392192" y="1220565"/>
            <a:ext cx="9076618" cy="19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E525F-5C0D-B1C5-E160-9BBFDAB2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F4CFED45-9E16-7C81-C7E7-44A7D0FE4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1" t="63986" r="468" b="11918"/>
          <a:stretch/>
        </p:blipFill>
        <p:spPr>
          <a:xfrm>
            <a:off x="2421925" y="498211"/>
            <a:ext cx="8353168" cy="31684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BF2C709-5835-E82D-1C0A-FE5B51B49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2" r="13719"/>
          <a:stretch/>
        </p:blipFill>
        <p:spPr>
          <a:xfrm>
            <a:off x="3138617" y="4242486"/>
            <a:ext cx="6672648" cy="25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F37D98-0516-F39F-85CF-BE8AA5C3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64D5821-E155-EB4C-FA46-6276F77E9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91" t="48397" r="11885" b="31739"/>
          <a:stretch/>
        </p:blipFill>
        <p:spPr>
          <a:xfrm>
            <a:off x="4844825" y="0"/>
            <a:ext cx="7347175" cy="3381005"/>
          </a:xfrm>
          <a:prstGeom prst="rect">
            <a:avLst/>
          </a:prstGeom>
        </p:spPr>
      </p:pic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9B0076BB-D059-1F85-FD75-33F9B7D0556F}"/>
              </a:ext>
            </a:extLst>
          </p:cNvPr>
          <p:cNvSpPr/>
          <p:nvPr/>
        </p:nvSpPr>
        <p:spPr>
          <a:xfrm>
            <a:off x="1037361" y="557784"/>
            <a:ext cx="3296100" cy="18086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الاستهلاك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E97F126-E8D9-8839-3E61-A8E1BAC7F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2" t="13395" r="6689" b="60232"/>
          <a:stretch/>
        </p:blipFill>
        <p:spPr>
          <a:xfrm>
            <a:off x="147105" y="3903258"/>
            <a:ext cx="7336953" cy="2684648"/>
          </a:xfrm>
          <a:prstGeom prst="rect">
            <a:avLst/>
          </a:prstGeom>
        </p:spPr>
      </p:pic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1E913B50-6C7E-C021-A5FC-00329AA229DB}"/>
              </a:ext>
            </a:extLst>
          </p:cNvPr>
          <p:cNvSpPr/>
          <p:nvPr/>
        </p:nvSpPr>
        <p:spPr>
          <a:xfrm>
            <a:off x="8484973" y="4077730"/>
            <a:ext cx="3120246" cy="19111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التوزيع </a:t>
            </a:r>
          </a:p>
        </p:txBody>
      </p:sp>
    </p:spTree>
    <p:extLst>
      <p:ext uri="{BB962C8B-B14F-4D97-AF65-F5344CB8AC3E}">
        <p14:creationId xmlns:p14="http://schemas.microsoft.com/office/powerpoint/2010/main" val="6520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4F2F8-AB7D-FD36-9451-8E71F5AC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انشاء مدرسة جديدة                         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15AA74F-F674-8C8E-D644-568B43DE9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972" y="2106203"/>
            <a:ext cx="3639953" cy="40354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289A90E-1C78-10D6-2DB8-50A111A3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768" y="2106203"/>
            <a:ext cx="4958778" cy="37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336BA7-FD22-925D-04E4-A45761A6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347B775-AD1F-5FFF-17BF-115BDD8D6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172" b="16641"/>
          <a:stretch/>
        </p:blipFill>
        <p:spPr>
          <a:xfrm>
            <a:off x="1110443" y="353873"/>
            <a:ext cx="10171368" cy="21110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9677F0B-54FB-56DE-5026-A92360C0C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3" t="12695" r="9229" b="56523"/>
          <a:stretch/>
        </p:blipFill>
        <p:spPr>
          <a:xfrm>
            <a:off x="2297927" y="2877839"/>
            <a:ext cx="8030817" cy="34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36630C-4AFC-AA5F-8FF6-FC68C0EA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20" y="855537"/>
            <a:ext cx="10972800" cy="754673"/>
          </a:xfrm>
        </p:spPr>
        <p:txBody>
          <a:bodyPr>
            <a:normAutofit fontScale="90000"/>
          </a:bodyPr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أنواع السلع                               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2940004-C420-DE81-ABF9-6ED7412CB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4" t="10429" r="9700" b="84823"/>
          <a:stretch/>
        </p:blipFill>
        <p:spPr>
          <a:xfrm>
            <a:off x="891701" y="180447"/>
            <a:ext cx="9974095" cy="75467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9984BC4-594F-E058-8BDF-ACCA75D0F6C1}"/>
              </a:ext>
            </a:extLst>
          </p:cNvPr>
          <p:cNvSpPr/>
          <p:nvPr/>
        </p:nvSpPr>
        <p:spPr>
          <a:xfrm>
            <a:off x="6425513" y="1727921"/>
            <a:ext cx="2490979" cy="1114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سلع معمرة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68699BB-D9DA-E07C-0214-2FED250620CE}"/>
              </a:ext>
            </a:extLst>
          </p:cNvPr>
          <p:cNvSpPr/>
          <p:nvPr/>
        </p:nvSpPr>
        <p:spPr>
          <a:xfrm>
            <a:off x="3270422" y="1727921"/>
            <a:ext cx="2490979" cy="1114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وسلع </a:t>
            </a:r>
            <a:r>
              <a:rPr lang="ar-SA" sz="2800" b="1" dirty="0" err="1"/>
              <a:t>غيرمعمرة</a:t>
            </a:r>
            <a:endParaRPr lang="ar-SA" sz="2800" b="1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822A427-B7FC-01FE-ED98-821CC09F0D05}"/>
              </a:ext>
            </a:extLst>
          </p:cNvPr>
          <p:cNvSpPr/>
          <p:nvPr/>
        </p:nvSpPr>
        <p:spPr>
          <a:xfrm>
            <a:off x="7496432" y="3114958"/>
            <a:ext cx="2490979" cy="1114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مثل السيارات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4064D7-78CC-3075-CFCE-2A2580DB3C1A}"/>
              </a:ext>
            </a:extLst>
          </p:cNvPr>
          <p:cNvSpPr/>
          <p:nvPr/>
        </p:nvSpPr>
        <p:spPr>
          <a:xfrm>
            <a:off x="2108886" y="3026991"/>
            <a:ext cx="2490979" cy="11147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مثل الخبز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89DC612-C07B-7ECD-74A7-0FD156C2C6AF}"/>
              </a:ext>
            </a:extLst>
          </p:cNvPr>
          <p:cNvSpPr/>
          <p:nvPr/>
        </p:nvSpPr>
        <p:spPr>
          <a:xfrm>
            <a:off x="758974" y="4947750"/>
            <a:ext cx="10004854" cy="1573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تأملي في العلاقة بين البيئة والإنتاج والاستهلاك .......ماذا ترين ؟!</a:t>
            </a:r>
          </a:p>
        </p:txBody>
      </p:sp>
    </p:spTree>
    <p:extLst>
      <p:ext uri="{BB962C8B-B14F-4D97-AF65-F5344CB8AC3E}">
        <p14:creationId xmlns:p14="http://schemas.microsoft.com/office/powerpoint/2010/main" val="19008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1A6D89-5157-1170-1EFB-E62C3F97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145" y="-437745"/>
            <a:ext cx="7791855" cy="1325563"/>
          </a:xfrm>
        </p:spPr>
        <p:txBody>
          <a:bodyPr/>
          <a:lstStyle/>
          <a:p>
            <a:r>
              <a:rPr lang="ar-SA" dirty="0"/>
              <a:t>الاستهلاك الرشيد                        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765AC65-3987-4264-FC51-E31A0DF2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5" y="1582531"/>
            <a:ext cx="5022714" cy="23118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0CBDF7-DF7D-82CF-5B07-46A28C248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21" y="1069131"/>
            <a:ext cx="5022714" cy="28252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066F3D6-00C7-5610-3C2A-C1D265F7A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91" y="4075721"/>
            <a:ext cx="4896255" cy="27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80</Words>
  <Application>Microsoft Office PowerPoint</Application>
  <PresentationFormat>شاشة عريضة</PresentationFormat>
  <Paragraphs>19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Posterama</vt:lpstr>
      <vt:lpstr>SplashVTI</vt:lpstr>
      <vt:lpstr>الفصل السادس :الابتكار والإنتاج                 </vt:lpstr>
      <vt:lpstr>  الفصل السادس: الابتكار والإنتاج  </vt:lpstr>
      <vt:lpstr>عرض تقديمي في PowerPoint</vt:lpstr>
      <vt:lpstr>عرض تقديمي في PowerPoint</vt:lpstr>
      <vt:lpstr>عرض تقديمي في PowerPoint</vt:lpstr>
      <vt:lpstr>انشاء مدرسة جديدة                          </vt:lpstr>
      <vt:lpstr>عرض تقديمي في PowerPoint</vt:lpstr>
      <vt:lpstr>أنواع السلع                                 </vt:lpstr>
      <vt:lpstr>الاستهلاك الرشيد                          </vt:lpstr>
      <vt:lpstr>عرض تقديمي في PowerPoint</vt:lpstr>
      <vt:lpstr>الواجب/من خلال تفحصك للسلع الموجودة في المنزل قم بإعداد قائمتين الأولى تضم السلع المعمرة والقائمة الثانية تضم السلع الغير معمرة؟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السادس :الابتكار والإنتاج                 </dc:title>
  <dc:creator>tahani z</dc:creator>
  <cp:lastModifiedBy>tahani z</cp:lastModifiedBy>
  <cp:revision>1</cp:revision>
  <dcterms:created xsi:type="dcterms:W3CDTF">2023-11-27T07:48:12Z</dcterms:created>
  <dcterms:modified xsi:type="dcterms:W3CDTF">2023-11-28T05:32:29Z</dcterms:modified>
</cp:coreProperties>
</file>